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419" r:id="rId3"/>
    <p:sldId id="417" r:id="rId4"/>
    <p:sldId id="362" r:id="rId6"/>
    <p:sldId id="420" r:id="rId7"/>
    <p:sldId id="421" r:id="rId8"/>
    <p:sldId id="416" r:id="rId9"/>
    <p:sldId id="422" r:id="rId10"/>
    <p:sldId id="363" r:id="rId11"/>
    <p:sldId id="364" r:id="rId12"/>
    <p:sldId id="423" r:id="rId13"/>
    <p:sldId id="424" r:id="rId14"/>
    <p:sldId id="425" r:id="rId15"/>
    <p:sldId id="426" r:id="rId16"/>
    <p:sldId id="427" r:id="rId17"/>
    <p:sldId id="365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12" r:id="rId27"/>
    <p:sldId id="436" r:id="rId28"/>
    <p:sldId id="437" r:id="rId29"/>
    <p:sldId id="438" r:id="rId30"/>
    <p:sldId id="439" r:id="rId31"/>
    <p:sldId id="409" r:id="rId32"/>
    <p:sldId id="440" r:id="rId33"/>
    <p:sldId id="442" r:id="rId34"/>
    <p:sldId id="441" r:id="rId35"/>
  </p:sldIdLst>
  <p:sldSz cx="12192000" cy="6858000"/>
  <p:notesSz cx="6858000" cy="9144000"/>
  <p:custDataLst>
    <p:tags r:id="rId40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03"/>
    <a:srgbClr val="FFE985"/>
    <a:srgbClr val="CE3B37"/>
    <a:srgbClr val="FC9A48"/>
    <a:srgbClr val="FBFDFC"/>
    <a:srgbClr val="DFE1E0"/>
    <a:srgbClr val="FA772E"/>
    <a:srgbClr val="262626"/>
    <a:srgbClr val="9789C2"/>
    <a:srgbClr val="F2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0" d="100"/>
          <a:sy n="80" d="100"/>
        </p:scale>
        <p:origin x="96" y="96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92" y="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gs" Target="tags/tag9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A848E9-B457-4DF2-82F9-BAF90D480069}" type="slidenum">
              <a:rPr lang="en-US" altLang="zh-CN"/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A848E9-B457-4DF2-82F9-BAF90D480069}" type="slidenum">
              <a:rPr lang="en-US" altLang="zh-CN"/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A848E9-B457-4DF2-82F9-BAF90D480069}" type="slidenum">
              <a:rPr lang="en-US" altLang="zh-CN"/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-27384"/>
            <a:ext cx="12192000" cy="558316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文本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8462881"/>
            <a:ext cx="5143500" cy="51435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79576" y="1226341"/>
            <a:ext cx="748883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800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数据结构教程</a:t>
            </a:r>
            <a:endParaRPr lang="zh-CN" altLang="en-US" sz="8000">
              <a:ln>
                <a:solidFill>
                  <a:prstClr val="white"/>
                </a:solidFill>
              </a:ln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2" y="-104296"/>
            <a:ext cx="1061720" cy="315011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77808" y="2492896"/>
            <a:ext cx="3379829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版</a:t>
            </a:r>
            <a:r>
              <a:rPr lang="en-US" altLang="zh-CN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</a:t>
            </a:r>
            <a:r>
              <a:rPr lang="zh-CN" altLang="en-US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微课视频</a:t>
            </a:r>
            <a:r>
              <a:rPr lang="en-US" altLang="zh-CN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</a:t>
            </a:r>
            <a:r>
              <a:rPr lang="zh-CN" altLang="en-US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题库版</a:t>
            </a:r>
            <a:endParaRPr lang="zh-CN" altLang="en-US" dirty="0">
              <a:ln>
                <a:solidFill>
                  <a:prstClr val="white"/>
                </a:solidFill>
              </a:ln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5059" y="3068960"/>
            <a:ext cx="146330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李春葆  主编</a:t>
            </a:r>
            <a:endParaRPr lang="zh-CN" altLang="en-US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乐高玩具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23" y="3483825"/>
            <a:ext cx="4810764" cy="324117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25424" y="3395669"/>
            <a:ext cx="64389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60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360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360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章  生成树和最小生成树</a:t>
            </a:r>
            <a:endParaRPr lang="zh-CN" altLang="en-US" sz="3600" dirty="0">
              <a:ln>
                <a:solidFill>
                  <a:prstClr val="white"/>
                </a:solidFill>
              </a:ln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740569" y="3096027"/>
            <a:ext cx="194964" cy="194964"/>
          </a:xfrm>
          <a:prstGeom prst="don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40704" y="5592395"/>
            <a:ext cx="1889956" cy="1254488"/>
            <a:chOff x="-235082" y="5592394"/>
            <a:chExt cx="1889956" cy="1254488"/>
          </a:xfrm>
        </p:grpSpPr>
        <p:sp>
          <p:nvSpPr>
            <p:cNvPr id="4" name="矩形 3"/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-235082" y="6627172"/>
              <a:ext cx="1889956" cy="21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5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定价：</a:t>
              </a:r>
              <a:r>
                <a:rPr lang="en-US" altLang="zh-CN" sz="105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65.00</a:t>
              </a:r>
              <a:r>
                <a:rPr lang="zh-CN" altLang="en-US" sz="105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zh-CN" altLang="en-US"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左大括号 36"/>
          <p:cNvSpPr/>
          <p:nvPr/>
        </p:nvSpPr>
        <p:spPr>
          <a:xfrm rot="16200000">
            <a:off x="6000319" y="3477336"/>
            <a:ext cx="192000" cy="5760000"/>
          </a:xfrm>
          <a:prstGeom prst="leftBrace">
            <a:avLst/>
          </a:prstGeom>
          <a:ln w="28575">
            <a:solidFill>
              <a:srgbClr val="FC9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756079" y="5903006"/>
            <a:ext cx="4929222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普里姆算法求解最小生成树的过程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3540179" y="4181018"/>
            <a:ext cx="935038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7" name="Text Box 65"/>
          <p:cNvSpPr txBox="1">
            <a:spLocks noChangeArrowheads="1"/>
          </p:cNvSpPr>
          <p:nvPr/>
        </p:nvSpPr>
        <p:spPr bwMode="auto">
          <a:xfrm>
            <a:off x="7378707" y="4129335"/>
            <a:ext cx="2928958" cy="24574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U={0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5}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0" name="Oval 5"/>
          <p:cNvSpPr>
            <a:spLocks noChangeArrowheads="1"/>
          </p:cNvSpPr>
          <p:nvPr/>
        </p:nvSpPr>
        <p:spPr bwMode="auto">
          <a:xfrm>
            <a:off x="3251255" y="1387475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1" name="Oval 6"/>
          <p:cNvSpPr>
            <a:spLocks noChangeArrowheads="1"/>
          </p:cNvSpPr>
          <p:nvPr/>
        </p:nvSpPr>
        <p:spPr bwMode="auto">
          <a:xfrm>
            <a:off x="4332342" y="1387475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2" name="Oval 7"/>
          <p:cNvSpPr>
            <a:spLocks noChangeArrowheads="1"/>
          </p:cNvSpPr>
          <p:nvPr/>
        </p:nvSpPr>
        <p:spPr bwMode="auto">
          <a:xfrm>
            <a:off x="2674992" y="225266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3324280" y="2971800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5" name="Oval 9"/>
          <p:cNvSpPr>
            <a:spLocks noChangeArrowheads="1"/>
          </p:cNvSpPr>
          <p:nvPr/>
        </p:nvSpPr>
        <p:spPr bwMode="auto">
          <a:xfrm>
            <a:off x="4259317" y="2971800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6" name="Oval 10"/>
          <p:cNvSpPr>
            <a:spLocks noChangeArrowheads="1"/>
          </p:cNvSpPr>
          <p:nvPr/>
        </p:nvSpPr>
        <p:spPr bwMode="auto">
          <a:xfrm>
            <a:off x="3827517" y="217963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4691117" y="217963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Freeform 13"/>
          <p:cNvSpPr/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Freeform 14"/>
          <p:cNvSpPr/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Freeform 15"/>
          <p:cNvSpPr/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Freeform 16"/>
          <p:cNvSpPr/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Text Box 21"/>
          <p:cNvSpPr txBox="1">
            <a:spLocks noChangeArrowheads="1"/>
          </p:cNvSpPr>
          <p:nvPr/>
        </p:nvSpPr>
        <p:spPr bwMode="auto">
          <a:xfrm>
            <a:off x="3756079" y="124460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8" name="Text Box 22"/>
          <p:cNvSpPr txBox="1">
            <a:spLocks noChangeArrowheads="1"/>
          </p:cNvSpPr>
          <p:nvPr/>
        </p:nvSpPr>
        <p:spPr bwMode="auto">
          <a:xfrm>
            <a:off x="2676579" y="1711326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9" name="Text Box 23"/>
          <p:cNvSpPr txBox="1">
            <a:spLocks noChangeArrowheads="1"/>
          </p:cNvSpPr>
          <p:nvPr/>
        </p:nvSpPr>
        <p:spPr bwMode="auto">
          <a:xfrm>
            <a:off x="4692704" y="167640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0" name="Text Box 24"/>
          <p:cNvSpPr txBox="1">
            <a:spLocks noChangeArrowheads="1"/>
          </p:cNvSpPr>
          <p:nvPr/>
        </p:nvSpPr>
        <p:spPr bwMode="auto">
          <a:xfrm>
            <a:off x="3827516" y="178276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1" name="Text Box 25"/>
          <p:cNvSpPr txBox="1">
            <a:spLocks noChangeArrowheads="1"/>
          </p:cNvSpPr>
          <p:nvPr/>
        </p:nvSpPr>
        <p:spPr bwMode="auto">
          <a:xfrm>
            <a:off x="2749604" y="271938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25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2" name="Text Box 26"/>
          <p:cNvSpPr txBox="1">
            <a:spLocks noChangeArrowheads="1"/>
          </p:cNvSpPr>
          <p:nvPr/>
        </p:nvSpPr>
        <p:spPr bwMode="auto">
          <a:xfrm>
            <a:off x="3324279" y="250348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3" name="Text Box 27"/>
          <p:cNvSpPr txBox="1">
            <a:spLocks noChangeArrowheads="1"/>
          </p:cNvSpPr>
          <p:nvPr/>
        </p:nvSpPr>
        <p:spPr bwMode="auto">
          <a:xfrm>
            <a:off x="4187879" y="243046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4" name="Text Box 28"/>
          <p:cNvSpPr txBox="1">
            <a:spLocks noChangeArrowheads="1"/>
          </p:cNvSpPr>
          <p:nvPr/>
        </p:nvSpPr>
        <p:spPr bwMode="auto">
          <a:xfrm>
            <a:off x="3756079" y="318770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5" name="Text Box 29"/>
          <p:cNvSpPr txBox="1">
            <a:spLocks noChangeArrowheads="1"/>
          </p:cNvSpPr>
          <p:nvPr/>
        </p:nvSpPr>
        <p:spPr bwMode="auto">
          <a:xfrm>
            <a:off x="4621266" y="271938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6" name="任意多边形 54"/>
          <p:cNvSpPr/>
          <p:nvPr/>
        </p:nvSpPr>
        <p:spPr>
          <a:xfrm>
            <a:off x="2738415" y="1238254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-1" fmla="*/ 241300 w 3155950"/>
              <a:gd name="connsiteY0-2" fmla="*/ 1100667 h 2762250"/>
              <a:gd name="connsiteX1-3" fmla="*/ 1295400 w 3155950"/>
              <a:gd name="connsiteY1-4" fmla="*/ 1240367 h 2762250"/>
              <a:gd name="connsiteX2-5" fmla="*/ 1905000 w 3155950"/>
              <a:gd name="connsiteY2-6" fmla="*/ 211667 h 2762250"/>
              <a:gd name="connsiteX3-7" fmla="*/ 2374900 w 3155950"/>
              <a:gd name="connsiteY3-8" fmla="*/ 110067 h 2762250"/>
              <a:gd name="connsiteX4-9" fmla="*/ 2832100 w 3155950"/>
              <a:gd name="connsiteY4-10" fmla="*/ 872067 h 2762250"/>
              <a:gd name="connsiteX5-11" fmla="*/ 2997200 w 3155950"/>
              <a:gd name="connsiteY5-12" fmla="*/ 1735667 h 2762250"/>
              <a:gd name="connsiteX6-13" fmla="*/ 1879600 w 3155950"/>
              <a:gd name="connsiteY6-14" fmla="*/ 2637367 h 2762250"/>
              <a:gd name="connsiteX7-15" fmla="*/ 571500 w 3155950"/>
              <a:gd name="connsiteY7-16" fmla="*/ 2484967 h 2762250"/>
              <a:gd name="connsiteX8-17" fmla="*/ 63500 w 3155950"/>
              <a:gd name="connsiteY8-18" fmla="*/ 1735667 h 2762250"/>
              <a:gd name="connsiteX9-19" fmla="*/ 190500 w 3155950"/>
              <a:gd name="connsiteY9-20" fmla="*/ 1087967 h 2762250"/>
              <a:gd name="connsiteX0-21" fmla="*/ 233358 w 3148008"/>
              <a:gd name="connsiteY0-22" fmla="*/ 1100667 h 2762250"/>
              <a:gd name="connsiteX1-23" fmla="*/ 1287458 w 3148008"/>
              <a:gd name="connsiteY1-24" fmla="*/ 1240367 h 2762250"/>
              <a:gd name="connsiteX2-25" fmla="*/ 1897058 w 3148008"/>
              <a:gd name="connsiteY2-26" fmla="*/ 211667 h 2762250"/>
              <a:gd name="connsiteX3-27" fmla="*/ 2366958 w 3148008"/>
              <a:gd name="connsiteY3-28" fmla="*/ 110067 h 2762250"/>
              <a:gd name="connsiteX4-29" fmla="*/ 2824158 w 3148008"/>
              <a:gd name="connsiteY4-30" fmla="*/ 872067 h 2762250"/>
              <a:gd name="connsiteX5-31" fmla="*/ 2989258 w 3148008"/>
              <a:gd name="connsiteY5-32" fmla="*/ 1735667 h 2762250"/>
              <a:gd name="connsiteX6-33" fmla="*/ 1871658 w 3148008"/>
              <a:gd name="connsiteY6-34" fmla="*/ 2637367 h 2762250"/>
              <a:gd name="connsiteX7-35" fmla="*/ 563558 w 3148008"/>
              <a:gd name="connsiteY7-36" fmla="*/ 2484967 h 2762250"/>
              <a:gd name="connsiteX8-37" fmla="*/ 55558 w 3148008"/>
              <a:gd name="connsiteY8-38" fmla="*/ 1735667 h 2762250"/>
              <a:gd name="connsiteX9-39" fmla="*/ 896906 w 3148008"/>
              <a:gd name="connsiteY9-40" fmla="*/ 1588009 h 2762250"/>
              <a:gd name="connsiteX0-41" fmla="*/ 0 w 2914650"/>
              <a:gd name="connsiteY0-42" fmla="*/ 1100667 h 2762250"/>
              <a:gd name="connsiteX1-43" fmla="*/ 1054100 w 2914650"/>
              <a:gd name="connsiteY1-44" fmla="*/ 1240367 h 2762250"/>
              <a:gd name="connsiteX2-45" fmla="*/ 1663700 w 2914650"/>
              <a:gd name="connsiteY2-46" fmla="*/ 211667 h 2762250"/>
              <a:gd name="connsiteX3-47" fmla="*/ 2133600 w 2914650"/>
              <a:gd name="connsiteY3-48" fmla="*/ 110067 h 2762250"/>
              <a:gd name="connsiteX4-49" fmla="*/ 2590800 w 2914650"/>
              <a:gd name="connsiteY4-50" fmla="*/ 872067 h 2762250"/>
              <a:gd name="connsiteX5-51" fmla="*/ 2755900 w 2914650"/>
              <a:gd name="connsiteY5-52" fmla="*/ 1735667 h 2762250"/>
              <a:gd name="connsiteX6-53" fmla="*/ 1638300 w 2914650"/>
              <a:gd name="connsiteY6-54" fmla="*/ 2637367 h 2762250"/>
              <a:gd name="connsiteX7-55" fmla="*/ 330200 w 2914650"/>
              <a:gd name="connsiteY7-56" fmla="*/ 2484967 h 2762250"/>
              <a:gd name="connsiteX8-57" fmla="*/ 179358 w 2914650"/>
              <a:gd name="connsiteY8-58" fmla="*/ 2092833 h 2762250"/>
              <a:gd name="connsiteX9-59" fmla="*/ 663548 w 2914650"/>
              <a:gd name="connsiteY9-60" fmla="*/ 1588009 h 2762250"/>
              <a:gd name="connsiteX0-61" fmla="*/ 484429 w 2827607"/>
              <a:gd name="connsiteY0-62" fmla="*/ 1100667 h 2762250"/>
              <a:gd name="connsiteX1-63" fmla="*/ 967057 w 2827607"/>
              <a:gd name="connsiteY1-64" fmla="*/ 1240367 h 2762250"/>
              <a:gd name="connsiteX2-65" fmla="*/ 1576657 w 2827607"/>
              <a:gd name="connsiteY2-66" fmla="*/ 211667 h 2762250"/>
              <a:gd name="connsiteX3-67" fmla="*/ 2046557 w 2827607"/>
              <a:gd name="connsiteY3-68" fmla="*/ 110067 h 2762250"/>
              <a:gd name="connsiteX4-69" fmla="*/ 2503757 w 2827607"/>
              <a:gd name="connsiteY4-70" fmla="*/ 872067 h 2762250"/>
              <a:gd name="connsiteX5-71" fmla="*/ 2668857 w 2827607"/>
              <a:gd name="connsiteY5-72" fmla="*/ 1735667 h 2762250"/>
              <a:gd name="connsiteX6-73" fmla="*/ 1551257 w 2827607"/>
              <a:gd name="connsiteY6-74" fmla="*/ 2637367 h 2762250"/>
              <a:gd name="connsiteX7-75" fmla="*/ 243157 w 2827607"/>
              <a:gd name="connsiteY7-76" fmla="*/ 2484967 h 2762250"/>
              <a:gd name="connsiteX8-77" fmla="*/ 92315 w 2827607"/>
              <a:gd name="connsiteY8-78" fmla="*/ 2092833 h 2762250"/>
              <a:gd name="connsiteX9-79" fmla="*/ 576505 w 2827607"/>
              <a:gd name="connsiteY9-80" fmla="*/ 1588009 h 2762250"/>
              <a:gd name="connsiteX0-81" fmla="*/ 484429 w 2827607"/>
              <a:gd name="connsiteY0-82" fmla="*/ 1100667 h 2762250"/>
              <a:gd name="connsiteX1-83" fmla="*/ 967057 w 2827607"/>
              <a:gd name="connsiteY1-84" fmla="*/ 883153 h 2762250"/>
              <a:gd name="connsiteX2-85" fmla="*/ 1576657 w 2827607"/>
              <a:gd name="connsiteY2-86" fmla="*/ 211667 h 2762250"/>
              <a:gd name="connsiteX3-87" fmla="*/ 2046557 w 2827607"/>
              <a:gd name="connsiteY3-88" fmla="*/ 110067 h 2762250"/>
              <a:gd name="connsiteX4-89" fmla="*/ 2503757 w 2827607"/>
              <a:gd name="connsiteY4-90" fmla="*/ 872067 h 2762250"/>
              <a:gd name="connsiteX5-91" fmla="*/ 2668857 w 2827607"/>
              <a:gd name="connsiteY5-92" fmla="*/ 1735667 h 2762250"/>
              <a:gd name="connsiteX6-93" fmla="*/ 1551257 w 2827607"/>
              <a:gd name="connsiteY6-94" fmla="*/ 2637367 h 2762250"/>
              <a:gd name="connsiteX7-95" fmla="*/ 243157 w 2827607"/>
              <a:gd name="connsiteY7-96" fmla="*/ 2484967 h 2762250"/>
              <a:gd name="connsiteX8-97" fmla="*/ 92315 w 2827607"/>
              <a:gd name="connsiteY8-98" fmla="*/ 2092833 h 2762250"/>
              <a:gd name="connsiteX9-99" fmla="*/ 576505 w 2827607"/>
              <a:gd name="connsiteY9-100" fmla="*/ 1588009 h 2762250"/>
              <a:gd name="connsiteX0-101" fmla="*/ 484429 w 2827607"/>
              <a:gd name="connsiteY0-102" fmla="*/ 1529271 h 2762250"/>
              <a:gd name="connsiteX1-103" fmla="*/ 967057 w 2827607"/>
              <a:gd name="connsiteY1-104" fmla="*/ 883153 h 2762250"/>
              <a:gd name="connsiteX2-105" fmla="*/ 1576657 w 2827607"/>
              <a:gd name="connsiteY2-106" fmla="*/ 211667 h 2762250"/>
              <a:gd name="connsiteX3-107" fmla="*/ 2046557 w 2827607"/>
              <a:gd name="connsiteY3-108" fmla="*/ 110067 h 2762250"/>
              <a:gd name="connsiteX4-109" fmla="*/ 2503757 w 2827607"/>
              <a:gd name="connsiteY4-110" fmla="*/ 872067 h 2762250"/>
              <a:gd name="connsiteX5-111" fmla="*/ 2668857 w 2827607"/>
              <a:gd name="connsiteY5-112" fmla="*/ 1735667 h 2762250"/>
              <a:gd name="connsiteX6-113" fmla="*/ 1551257 w 2827607"/>
              <a:gd name="connsiteY6-114" fmla="*/ 2637367 h 2762250"/>
              <a:gd name="connsiteX7-115" fmla="*/ 243157 w 2827607"/>
              <a:gd name="connsiteY7-116" fmla="*/ 2484967 h 2762250"/>
              <a:gd name="connsiteX8-117" fmla="*/ 92315 w 2827607"/>
              <a:gd name="connsiteY8-118" fmla="*/ 2092833 h 2762250"/>
              <a:gd name="connsiteX9-119" fmla="*/ 576505 w 2827607"/>
              <a:gd name="connsiteY9-120" fmla="*/ 1588009 h 2762250"/>
              <a:gd name="connsiteX0-121" fmla="*/ 484429 w 2827607"/>
              <a:gd name="connsiteY0-122" fmla="*/ 1529271 h 2762250"/>
              <a:gd name="connsiteX1-123" fmla="*/ 490833 w 2827607"/>
              <a:gd name="connsiteY1-124" fmla="*/ 1532467 h 2762250"/>
              <a:gd name="connsiteX2-125" fmla="*/ 967057 w 2827607"/>
              <a:gd name="connsiteY2-126" fmla="*/ 883153 h 2762250"/>
              <a:gd name="connsiteX3-127" fmla="*/ 1576657 w 2827607"/>
              <a:gd name="connsiteY3-128" fmla="*/ 211667 h 2762250"/>
              <a:gd name="connsiteX4-129" fmla="*/ 2046557 w 2827607"/>
              <a:gd name="connsiteY4-130" fmla="*/ 110067 h 2762250"/>
              <a:gd name="connsiteX5-131" fmla="*/ 2503757 w 2827607"/>
              <a:gd name="connsiteY5-132" fmla="*/ 872067 h 2762250"/>
              <a:gd name="connsiteX6-133" fmla="*/ 2668857 w 2827607"/>
              <a:gd name="connsiteY6-134" fmla="*/ 1735667 h 2762250"/>
              <a:gd name="connsiteX7-135" fmla="*/ 1551257 w 2827607"/>
              <a:gd name="connsiteY7-136" fmla="*/ 2637367 h 2762250"/>
              <a:gd name="connsiteX8-137" fmla="*/ 243157 w 2827607"/>
              <a:gd name="connsiteY8-138" fmla="*/ 2484967 h 2762250"/>
              <a:gd name="connsiteX9-139" fmla="*/ 92315 w 2827607"/>
              <a:gd name="connsiteY9-140" fmla="*/ 2092833 h 2762250"/>
              <a:gd name="connsiteX10" fmla="*/ 576505 w 2827607"/>
              <a:gd name="connsiteY10" fmla="*/ 1588009 h 2762250"/>
              <a:gd name="connsiteX0-141" fmla="*/ 484429 w 2827607"/>
              <a:gd name="connsiteY0-142" fmla="*/ 1529271 h 2762250"/>
              <a:gd name="connsiteX1-143" fmla="*/ 490833 w 2827607"/>
              <a:gd name="connsiteY1-144" fmla="*/ 1532467 h 2762250"/>
              <a:gd name="connsiteX2-145" fmla="*/ 967057 w 2827607"/>
              <a:gd name="connsiteY2-146" fmla="*/ 883153 h 2762250"/>
              <a:gd name="connsiteX3-147" fmla="*/ 1576657 w 2827607"/>
              <a:gd name="connsiteY3-148" fmla="*/ 211667 h 2762250"/>
              <a:gd name="connsiteX4-149" fmla="*/ 2046557 w 2827607"/>
              <a:gd name="connsiteY4-150" fmla="*/ 110067 h 2762250"/>
              <a:gd name="connsiteX5-151" fmla="*/ 2503757 w 2827607"/>
              <a:gd name="connsiteY5-152" fmla="*/ 872067 h 2762250"/>
              <a:gd name="connsiteX6-153" fmla="*/ 2668857 w 2827607"/>
              <a:gd name="connsiteY6-154" fmla="*/ 1735667 h 2762250"/>
              <a:gd name="connsiteX7-155" fmla="*/ 1551257 w 2827607"/>
              <a:gd name="connsiteY7-156" fmla="*/ 2637367 h 2762250"/>
              <a:gd name="connsiteX8-157" fmla="*/ 243157 w 2827607"/>
              <a:gd name="connsiteY8-158" fmla="*/ 2484967 h 2762250"/>
              <a:gd name="connsiteX9-159" fmla="*/ 92315 w 2827607"/>
              <a:gd name="connsiteY9-160" fmla="*/ 2092833 h 2762250"/>
              <a:gd name="connsiteX10-161" fmla="*/ 576505 w 2827607"/>
              <a:gd name="connsiteY10-162" fmla="*/ 1588009 h 2762250"/>
              <a:gd name="connsiteX0-163" fmla="*/ 484429 w 2827607"/>
              <a:gd name="connsiteY0-164" fmla="*/ 1529271 h 2762250"/>
              <a:gd name="connsiteX1-165" fmla="*/ 490833 w 2827607"/>
              <a:gd name="connsiteY1-166" fmla="*/ 1532467 h 2762250"/>
              <a:gd name="connsiteX2-167" fmla="*/ 967057 w 2827607"/>
              <a:gd name="connsiteY2-168" fmla="*/ 883153 h 2762250"/>
              <a:gd name="connsiteX3-169" fmla="*/ 1576657 w 2827607"/>
              <a:gd name="connsiteY3-170" fmla="*/ 211667 h 2762250"/>
              <a:gd name="connsiteX4-171" fmla="*/ 2046557 w 2827607"/>
              <a:gd name="connsiteY4-172" fmla="*/ 110067 h 2762250"/>
              <a:gd name="connsiteX5-173" fmla="*/ 2503757 w 2827607"/>
              <a:gd name="connsiteY5-174" fmla="*/ 872067 h 2762250"/>
              <a:gd name="connsiteX6-175" fmla="*/ 2668857 w 2827607"/>
              <a:gd name="connsiteY6-176" fmla="*/ 1735667 h 2762250"/>
              <a:gd name="connsiteX7-177" fmla="*/ 1551257 w 2827607"/>
              <a:gd name="connsiteY7-178" fmla="*/ 2637367 h 2762250"/>
              <a:gd name="connsiteX8-179" fmla="*/ 243157 w 2827607"/>
              <a:gd name="connsiteY8-180" fmla="*/ 2484967 h 2762250"/>
              <a:gd name="connsiteX9-181" fmla="*/ 92315 w 2827607"/>
              <a:gd name="connsiteY9-182" fmla="*/ 2092833 h 2762250"/>
              <a:gd name="connsiteX10-183" fmla="*/ 576505 w 2827607"/>
              <a:gd name="connsiteY10-184" fmla="*/ 1588009 h 2762250"/>
              <a:gd name="connsiteX0-185" fmla="*/ 484429 w 2827607"/>
              <a:gd name="connsiteY0-186" fmla="*/ 1529271 h 2762250"/>
              <a:gd name="connsiteX1-187" fmla="*/ 490833 w 2827607"/>
              <a:gd name="connsiteY1-188" fmla="*/ 1532467 h 2762250"/>
              <a:gd name="connsiteX2-189" fmla="*/ 967057 w 2827607"/>
              <a:gd name="connsiteY2-190" fmla="*/ 883153 h 2762250"/>
              <a:gd name="connsiteX3-191" fmla="*/ 1576657 w 2827607"/>
              <a:gd name="connsiteY3-192" fmla="*/ 211667 h 2762250"/>
              <a:gd name="connsiteX4-193" fmla="*/ 2046557 w 2827607"/>
              <a:gd name="connsiteY4-194" fmla="*/ 110067 h 2762250"/>
              <a:gd name="connsiteX5-195" fmla="*/ 2503757 w 2827607"/>
              <a:gd name="connsiteY5-196" fmla="*/ 872067 h 2762250"/>
              <a:gd name="connsiteX6-197" fmla="*/ 2668857 w 2827607"/>
              <a:gd name="connsiteY6-198" fmla="*/ 1735667 h 2762250"/>
              <a:gd name="connsiteX7-199" fmla="*/ 1551257 w 2827607"/>
              <a:gd name="connsiteY7-200" fmla="*/ 2637367 h 2762250"/>
              <a:gd name="connsiteX8-201" fmla="*/ 243157 w 2827607"/>
              <a:gd name="connsiteY8-202" fmla="*/ 2484967 h 2762250"/>
              <a:gd name="connsiteX9-203" fmla="*/ 92315 w 2827607"/>
              <a:gd name="connsiteY9-204" fmla="*/ 2092833 h 2762250"/>
              <a:gd name="connsiteX10-205" fmla="*/ 433597 w 2827607"/>
              <a:gd name="connsiteY10-206" fmla="*/ 1588009 h 276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161" y="connsiteY10-162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F199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7" name="组合 86"/>
          <p:cNvGrpSpPr/>
          <p:nvPr/>
        </p:nvGrpSpPr>
        <p:grpSpPr>
          <a:xfrm>
            <a:off x="6691380" y="1285861"/>
            <a:ext cx="2376488" cy="2016125"/>
            <a:chOff x="5167380" y="1285860"/>
            <a:chExt cx="2376488" cy="2016125"/>
          </a:xfrm>
        </p:grpSpPr>
        <p:sp>
          <p:nvSpPr>
            <p:cNvPr id="158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59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0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1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2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3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4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65" name="Freeform 13"/>
          <p:cNvSpPr/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Oval 31"/>
          <p:cNvSpPr>
            <a:spLocks noChangeArrowheads="1"/>
          </p:cNvSpPr>
          <p:nvPr/>
        </p:nvSpPr>
        <p:spPr bwMode="auto">
          <a:xfrm>
            <a:off x="7264409" y="1269988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680205" y="214311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8" name="任意多边形 46"/>
          <p:cNvSpPr/>
          <p:nvPr/>
        </p:nvSpPr>
        <p:spPr bwMode="auto">
          <a:xfrm>
            <a:off x="2381225" y="1230840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Freeform 14"/>
          <p:cNvSpPr/>
          <p:nvPr/>
        </p:nvSpPr>
        <p:spPr bwMode="auto">
          <a:xfrm>
            <a:off x="6986595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25204"/>
            <a:ext cx="2253482" cy="225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140" grpId="0" animBg="1"/>
      <p:bldP spid="156" grpId="0" animBg="1"/>
      <p:bldP spid="167" grpId="0" animBg="1"/>
      <p:bldP spid="168" grpId="0" animBg="1"/>
      <p:bldP spid="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左大括号 36"/>
          <p:cNvSpPr/>
          <p:nvPr/>
        </p:nvSpPr>
        <p:spPr>
          <a:xfrm rot="16200000">
            <a:off x="6000319" y="3477336"/>
            <a:ext cx="192000" cy="5760000"/>
          </a:xfrm>
          <a:prstGeom prst="leftBrace">
            <a:avLst/>
          </a:prstGeom>
          <a:ln w="28575">
            <a:solidFill>
              <a:srgbClr val="FC9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756079" y="5903006"/>
            <a:ext cx="4929222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普里姆算法求解最小生成树的过程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3251255" y="152222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4332342" y="152222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2674992" y="2387416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3324280" y="310655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4259317" y="310655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3827517" y="2314391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4691117" y="2314391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6" name="Line 12"/>
          <p:cNvSpPr>
            <a:spLocks noChangeShapeType="1"/>
          </p:cNvSpPr>
          <p:nvPr/>
        </p:nvSpPr>
        <p:spPr bwMode="auto">
          <a:xfrm>
            <a:off x="3611617" y="1738128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Freeform 13"/>
          <p:cNvSpPr/>
          <p:nvPr/>
        </p:nvSpPr>
        <p:spPr bwMode="auto">
          <a:xfrm>
            <a:off x="2892479" y="1858778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Freeform 14"/>
          <p:cNvSpPr/>
          <p:nvPr/>
        </p:nvSpPr>
        <p:spPr bwMode="auto">
          <a:xfrm>
            <a:off x="2957567" y="2785878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Freeform 15"/>
          <p:cNvSpPr/>
          <p:nvPr/>
        </p:nvSpPr>
        <p:spPr bwMode="auto">
          <a:xfrm>
            <a:off x="3683055" y="3357378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3540179" y="2684279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Line 17"/>
          <p:cNvSpPr>
            <a:spLocks noChangeShapeType="1"/>
          </p:cNvSpPr>
          <p:nvPr/>
        </p:nvSpPr>
        <p:spPr bwMode="auto">
          <a:xfrm>
            <a:off x="4095737" y="2706497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Line 18"/>
          <p:cNvSpPr>
            <a:spLocks noChangeShapeType="1"/>
          </p:cNvSpPr>
          <p:nvPr/>
        </p:nvSpPr>
        <p:spPr bwMode="auto">
          <a:xfrm flipH="1">
            <a:off x="4103741" y="1907991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>
            <a:off x="4641838" y="1920679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 flipH="1">
            <a:off x="4560939" y="2739835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 Box 21"/>
          <p:cNvSpPr txBox="1">
            <a:spLocks noChangeArrowheads="1"/>
          </p:cNvSpPr>
          <p:nvPr/>
        </p:nvSpPr>
        <p:spPr bwMode="auto">
          <a:xfrm>
            <a:off x="3756079" y="137935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2676579" y="184607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4692704" y="181115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8" name="Text Box 24"/>
          <p:cNvSpPr txBox="1">
            <a:spLocks noChangeArrowheads="1"/>
          </p:cNvSpPr>
          <p:nvPr/>
        </p:nvSpPr>
        <p:spPr bwMode="auto">
          <a:xfrm>
            <a:off x="3827516" y="1917517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9" name="Text Box 25"/>
          <p:cNvSpPr txBox="1">
            <a:spLocks noChangeArrowheads="1"/>
          </p:cNvSpPr>
          <p:nvPr/>
        </p:nvSpPr>
        <p:spPr bwMode="auto">
          <a:xfrm>
            <a:off x="2749604" y="2854142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25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0" name="Text Box 26"/>
          <p:cNvSpPr txBox="1">
            <a:spLocks noChangeArrowheads="1"/>
          </p:cNvSpPr>
          <p:nvPr/>
        </p:nvSpPr>
        <p:spPr bwMode="auto">
          <a:xfrm>
            <a:off x="3324279" y="2638242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1" name="Text Box 27"/>
          <p:cNvSpPr txBox="1">
            <a:spLocks noChangeArrowheads="1"/>
          </p:cNvSpPr>
          <p:nvPr/>
        </p:nvSpPr>
        <p:spPr bwMode="auto">
          <a:xfrm>
            <a:off x="4187879" y="2565217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2" name="Text Box 28"/>
          <p:cNvSpPr txBox="1">
            <a:spLocks noChangeArrowheads="1"/>
          </p:cNvSpPr>
          <p:nvPr/>
        </p:nvSpPr>
        <p:spPr bwMode="auto">
          <a:xfrm>
            <a:off x="3756079" y="337601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22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4621266" y="2854142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3431704" y="4170566"/>
            <a:ext cx="935038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115" name="组合 86"/>
          <p:cNvGrpSpPr/>
          <p:nvPr/>
        </p:nvGrpSpPr>
        <p:grpSpPr>
          <a:xfrm>
            <a:off x="6691380" y="1420614"/>
            <a:ext cx="2376488" cy="2016125"/>
            <a:chOff x="5167380" y="1285860"/>
            <a:chExt cx="2376488" cy="2016125"/>
          </a:xfrm>
        </p:grpSpPr>
        <p:sp>
          <p:nvSpPr>
            <p:cNvPr id="116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17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18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19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1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2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23" name="Freeform 13"/>
          <p:cNvSpPr/>
          <p:nvPr/>
        </p:nvSpPr>
        <p:spPr bwMode="auto">
          <a:xfrm>
            <a:off x="6927856" y="177780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Text Box 65"/>
          <p:cNvSpPr txBox="1">
            <a:spLocks noChangeArrowheads="1"/>
          </p:cNvSpPr>
          <p:nvPr/>
        </p:nvSpPr>
        <p:spPr bwMode="auto">
          <a:xfrm>
            <a:off x="6983466" y="4259500"/>
            <a:ext cx="2928958" cy="24574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U={0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4}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5" name="Oval 31"/>
          <p:cNvSpPr>
            <a:spLocks noChangeArrowheads="1"/>
          </p:cNvSpPr>
          <p:nvPr/>
        </p:nvSpPr>
        <p:spPr bwMode="auto">
          <a:xfrm>
            <a:off x="7264409" y="1404741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6" name="Oval 33"/>
          <p:cNvSpPr>
            <a:spLocks noChangeArrowheads="1"/>
          </p:cNvSpPr>
          <p:nvPr/>
        </p:nvSpPr>
        <p:spPr bwMode="auto">
          <a:xfrm>
            <a:off x="6680205" y="2277869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7" name="任意多边形 46"/>
          <p:cNvSpPr/>
          <p:nvPr/>
        </p:nvSpPr>
        <p:spPr bwMode="auto">
          <a:xfrm>
            <a:off x="2374901" y="1428585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-1" fmla="*/ 910691 w 1614456"/>
              <a:gd name="connsiteY0-2" fmla="*/ 220659 h 2602948"/>
              <a:gd name="connsiteX1-3" fmla="*/ 580491 w 1614456"/>
              <a:gd name="connsiteY1-4" fmla="*/ 411159 h 2602948"/>
              <a:gd name="connsiteX2-5" fmla="*/ 199491 w 1614456"/>
              <a:gd name="connsiteY2-6" fmla="*/ 1173159 h 2602948"/>
              <a:gd name="connsiteX3-7" fmla="*/ 199491 w 1614456"/>
              <a:gd name="connsiteY3-8" fmla="*/ 1681159 h 2602948"/>
              <a:gd name="connsiteX4-9" fmla="*/ 1396439 w 1614456"/>
              <a:gd name="connsiteY4-10" fmla="*/ 2382815 h 2602948"/>
              <a:gd name="connsiteX5-11" fmla="*/ 1507591 w 1614456"/>
              <a:gd name="connsiteY5-12" fmla="*/ 360359 h 2602948"/>
              <a:gd name="connsiteX6-13" fmla="*/ 910691 w 1614456"/>
              <a:gd name="connsiteY6-14" fmla="*/ 220659 h 2602948"/>
              <a:gd name="connsiteX0-15" fmla="*/ 910691 w 1563385"/>
              <a:gd name="connsiteY0-16" fmla="*/ 19050 h 2265873"/>
              <a:gd name="connsiteX1-17" fmla="*/ 580491 w 1563385"/>
              <a:gd name="connsiteY1-18" fmla="*/ 209550 h 2265873"/>
              <a:gd name="connsiteX2-19" fmla="*/ 199491 w 1563385"/>
              <a:gd name="connsiteY2-20" fmla="*/ 971550 h 2265873"/>
              <a:gd name="connsiteX3-21" fmla="*/ 199491 w 1563385"/>
              <a:gd name="connsiteY3-22" fmla="*/ 1479550 h 2265873"/>
              <a:gd name="connsiteX4-23" fmla="*/ 1396439 w 1563385"/>
              <a:gd name="connsiteY4-24" fmla="*/ 2181206 h 2265873"/>
              <a:gd name="connsiteX5-25" fmla="*/ 1201168 w 1563385"/>
              <a:gd name="connsiteY5-26" fmla="*/ 971550 h 2265873"/>
              <a:gd name="connsiteX6-27" fmla="*/ 1507591 w 1563385"/>
              <a:gd name="connsiteY6-28" fmla="*/ 158750 h 2265873"/>
              <a:gd name="connsiteX7" fmla="*/ 910691 w 1563385"/>
              <a:gd name="connsiteY7" fmla="*/ 19050 h 2265873"/>
              <a:gd name="connsiteX0-29" fmla="*/ 812800 w 1458113"/>
              <a:gd name="connsiteY0-30" fmla="*/ 19050 h 2346306"/>
              <a:gd name="connsiteX1-31" fmla="*/ 482600 w 1458113"/>
              <a:gd name="connsiteY1-32" fmla="*/ 209550 h 2346306"/>
              <a:gd name="connsiteX2-33" fmla="*/ 101600 w 1458113"/>
              <a:gd name="connsiteY2-34" fmla="*/ 971550 h 2346306"/>
              <a:gd name="connsiteX3-35" fmla="*/ 101600 w 1458113"/>
              <a:gd name="connsiteY3-36" fmla="*/ 1479550 h 2346306"/>
              <a:gd name="connsiteX4-37" fmla="*/ 711200 w 1458113"/>
              <a:gd name="connsiteY4-38" fmla="*/ 1962150 h 2346306"/>
              <a:gd name="connsiteX5-39" fmla="*/ 1298548 w 1458113"/>
              <a:gd name="connsiteY5-40" fmla="*/ 2181206 h 2346306"/>
              <a:gd name="connsiteX6-41" fmla="*/ 1103277 w 1458113"/>
              <a:gd name="connsiteY6-42" fmla="*/ 971550 h 2346306"/>
              <a:gd name="connsiteX7-43" fmla="*/ 1409700 w 1458113"/>
              <a:gd name="connsiteY7-44" fmla="*/ 158750 h 2346306"/>
              <a:gd name="connsiteX8" fmla="*/ 812800 w 1458113"/>
              <a:gd name="connsiteY8" fmla="*/ 19050 h 2346306"/>
              <a:gd name="connsiteX0-45" fmla="*/ 812800 w 1458113"/>
              <a:gd name="connsiteY0-46" fmla="*/ 19050 h 2206606"/>
              <a:gd name="connsiteX1-47" fmla="*/ 482600 w 1458113"/>
              <a:gd name="connsiteY1-48" fmla="*/ 209550 h 2206606"/>
              <a:gd name="connsiteX2-49" fmla="*/ 101600 w 1458113"/>
              <a:gd name="connsiteY2-50" fmla="*/ 971550 h 2206606"/>
              <a:gd name="connsiteX3-51" fmla="*/ 101600 w 1458113"/>
              <a:gd name="connsiteY3-52" fmla="*/ 1479550 h 2206606"/>
              <a:gd name="connsiteX4-53" fmla="*/ 711200 w 1458113"/>
              <a:gd name="connsiteY4-54" fmla="*/ 1962150 h 2206606"/>
              <a:gd name="connsiteX5-55" fmla="*/ 1298548 w 1458113"/>
              <a:gd name="connsiteY5-56" fmla="*/ 2181206 h 2206606"/>
              <a:gd name="connsiteX6-57" fmla="*/ 1387444 w 1458113"/>
              <a:gd name="connsiteY6-58" fmla="*/ 1809749 h 2206606"/>
              <a:gd name="connsiteX7-59" fmla="*/ 1103277 w 1458113"/>
              <a:gd name="connsiteY7-60" fmla="*/ 971550 h 2206606"/>
              <a:gd name="connsiteX8-61" fmla="*/ 1409700 w 1458113"/>
              <a:gd name="connsiteY8-62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  <a:cxn ang="0">
                <a:pos x="connsiteX8-61" y="connsiteY8-62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Freeform 14"/>
          <p:cNvSpPr/>
          <p:nvPr/>
        </p:nvSpPr>
        <p:spPr bwMode="auto">
          <a:xfrm>
            <a:off x="6986595" y="26652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Oval 34"/>
          <p:cNvSpPr>
            <a:spLocks noChangeArrowheads="1"/>
          </p:cNvSpPr>
          <p:nvPr/>
        </p:nvSpPr>
        <p:spPr bwMode="auto">
          <a:xfrm>
            <a:off x="7335847" y="2992249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0" name="任意多边形 49"/>
          <p:cNvSpPr/>
          <p:nvPr/>
        </p:nvSpPr>
        <p:spPr bwMode="auto">
          <a:xfrm>
            <a:off x="3703104" y="1268761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Freeform 15"/>
          <p:cNvSpPr/>
          <p:nvPr/>
        </p:nvSpPr>
        <p:spPr bwMode="auto">
          <a:xfrm>
            <a:off x="7702566" y="321926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25204"/>
            <a:ext cx="2253482" cy="225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4" grpId="0" bldLvl="0" animBg="1"/>
      <p:bldP spid="127" grpId="0" animBg="1"/>
      <p:bldP spid="129" grpId="0" animBg="1"/>
      <p:bldP spid="130" grpId="0" animBg="1"/>
      <p:bldP spid="1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左大括号 36"/>
          <p:cNvSpPr/>
          <p:nvPr/>
        </p:nvSpPr>
        <p:spPr>
          <a:xfrm rot="16200000">
            <a:off x="6000319" y="3477336"/>
            <a:ext cx="192000" cy="5760000"/>
          </a:xfrm>
          <a:prstGeom prst="leftBrace">
            <a:avLst/>
          </a:prstGeom>
          <a:ln w="28575">
            <a:solidFill>
              <a:srgbClr val="FC9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756079" y="5903006"/>
            <a:ext cx="4929222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普里姆算法求解最小生成树的过程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592630" y="298823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251255" y="1661085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332342" y="1661085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2674992" y="252627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324280" y="3245410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4259317" y="3245410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3827517" y="245324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4691117" y="245324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3611617" y="187698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Freeform 13"/>
          <p:cNvSpPr/>
          <p:nvPr/>
        </p:nvSpPr>
        <p:spPr bwMode="auto">
          <a:xfrm>
            <a:off x="2892479" y="199763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Freeform 14"/>
          <p:cNvSpPr/>
          <p:nvPr/>
        </p:nvSpPr>
        <p:spPr bwMode="auto">
          <a:xfrm>
            <a:off x="2957567" y="292473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Freeform 15"/>
          <p:cNvSpPr/>
          <p:nvPr/>
        </p:nvSpPr>
        <p:spPr bwMode="auto">
          <a:xfrm>
            <a:off x="3683055" y="349623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Freeform 16"/>
          <p:cNvSpPr/>
          <p:nvPr/>
        </p:nvSpPr>
        <p:spPr bwMode="auto">
          <a:xfrm>
            <a:off x="3540179" y="282313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4095737" y="284535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Line 18"/>
          <p:cNvSpPr>
            <a:spLocks noChangeShapeType="1"/>
          </p:cNvSpPr>
          <p:nvPr/>
        </p:nvSpPr>
        <p:spPr bwMode="auto">
          <a:xfrm flipH="1">
            <a:off x="4103741" y="204684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4641838" y="205953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 flipH="1">
            <a:off x="4560939" y="2878692"/>
            <a:ext cx="270000" cy="396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3949688" y="155947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2676579" y="1984936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4692704" y="195001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>
            <a:off x="3827516" y="205637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2749604" y="299299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25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3324279" y="277709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4187879" y="270407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3756079" y="351487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22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3540179" y="4109010"/>
            <a:ext cx="935038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77" name="组合 86"/>
          <p:cNvGrpSpPr/>
          <p:nvPr/>
        </p:nvGrpSpPr>
        <p:grpSpPr>
          <a:xfrm>
            <a:off x="6691380" y="1559471"/>
            <a:ext cx="2376488" cy="2016125"/>
            <a:chOff x="5167380" y="1285860"/>
            <a:chExt cx="2376488" cy="2016125"/>
          </a:xfrm>
        </p:grpSpPr>
        <p:sp>
          <p:nvSpPr>
            <p:cNvPr id="78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0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1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3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85" name="Freeform 13"/>
          <p:cNvSpPr/>
          <p:nvPr/>
        </p:nvSpPr>
        <p:spPr bwMode="auto">
          <a:xfrm>
            <a:off x="6927856" y="191666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 Box 65"/>
          <p:cNvSpPr txBox="1">
            <a:spLocks noChangeArrowheads="1"/>
          </p:cNvSpPr>
          <p:nvPr/>
        </p:nvSpPr>
        <p:spPr bwMode="auto">
          <a:xfrm>
            <a:off x="6804826" y="4169691"/>
            <a:ext cx="2928958" cy="24574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U={0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3}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7" name="Oval 31"/>
          <p:cNvSpPr>
            <a:spLocks noChangeArrowheads="1"/>
          </p:cNvSpPr>
          <p:nvPr/>
        </p:nvSpPr>
        <p:spPr bwMode="auto">
          <a:xfrm>
            <a:off x="7264409" y="1543598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6680205" y="241672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9" name="任意多边形 46"/>
          <p:cNvSpPr/>
          <p:nvPr/>
        </p:nvSpPr>
        <p:spPr bwMode="auto">
          <a:xfrm>
            <a:off x="2374902" y="1619268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-1" fmla="*/ 910691 w 1614456"/>
              <a:gd name="connsiteY0-2" fmla="*/ 220659 h 2602948"/>
              <a:gd name="connsiteX1-3" fmla="*/ 580491 w 1614456"/>
              <a:gd name="connsiteY1-4" fmla="*/ 411159 h 2602948"/>
              <a:gd name="connsiteX2-5" fmla="*/ 199491 w 1614456"/>
              <a:gd name="connsiteY2-6" fmla="*/ 1173159 h 2602948"/>
              <a:gd name="connsiteX3-7" fmla="*/ 199491 w 1614456"/>
              <a:gd name="connsiteY3-8" fmla="*/ 1681159 h 2602948"/>
              <a:gd name="connsiteX4-9" fmla="*/ 1396439 w 1614456"/>
              <a:gd name="connsiteY4-10" fmla="*/ 2382815 h 2602948"/>
              <a:gd name="connsiteX5-11" fmla="*/ 1507591 w 1614456"/>
              <a:gd name="connsiteY5-12" fmla="*/ 360359 h 2602948"/>
              <a:gd name="connsiteX6-13" fmla="*/ 910691 w 1614456"/>
              <a:gd name="connsiteY6-14" fmla="*/ 220659 h 2602948"/>
              <a:gd name="connsiteX0-15" fmla="*/ 910691 w 1563385"/>
              <a:gd name="connsiteY0-16" fmla="*/ 19050 h 2265873"/>
              <a:gd name="connsiteX1-17" fmla="*/ 580491 w 1563385"/>
              <a:gd name="connsiteY1-18" fmla="*/ 209550 h 2265873"/>
              <a:gd name="connsiteX2-19" fmla="*/ 199491 w 1563385"/>
              <a:gd name="connsiteY2-20" fmla="*/ 971550 h 2265873"/>
              <a:gd name="connsiteX3-21" fmla="*/ 199491 w 1563385"/>
              <a:gd name="connsiteY3-22" fmla="*/ 1479550 h 2265873"/>
              <a:gd name="connsiteX4-23" fmla="*/ 1396439 w 1563385"/>
              <a:gd name="connsiteY4-24" fmla="*/ 2181206 h 2265873"/>
              <a:gd name="connsiteX5-25" fmla="*/ 1201168 w 1563385"/>
              <a:gd name="connsiteY5-26" fmla="*/ 971550 h 2265873"/>
              <a:gd name="connsiteX6-27" fmla="*/ 1507591 w 1563385"/>
              <a:gd name="connsiteY6-28" fmla="*/ 158750 h 2265873"/>
              <a:gd name="connsiteX7" fmla="*/ 910691 w 1563385"/>
              <a:gd name="connsiteY7" fmla="*/ 19050 h 2265873"/>
              <a:gd name="connsiteX0-29" fmla="*/ 812800 w 1458113"/>
              <a:gd name="connsiteY0-30" fmla="*/ 19050 h 2346306"/>
              <a:gd name="connsiteX1-31" fmla="*/ 482600 w 1458113"/>
              <a:gd name="connsiteY1-32" fmla="*/ 209550 h 2346306"/>
              <a:gd name="connsiteX2-33" fmla="*/ 101600 w 1458113"/>
              <a:gd name="connsiteY2-34" fmla="*/ 971550 h 2346306"/>
              <a:gd name="connsiteX3-35" fmla="*/ 101600 w 1458113"/>
              <a:gd name="connsiteY3-36" fmla="*/ 1479550 h 2346306"/>
              <a:gd name="connsiteX4-37" fmla="*/ 711200 w 1458113"/>
              <a:gd name="connsiteY4-38" fmla="*/ 1962150 h 2346306"/>
              <a:gd name="connsiteX5-39" fmla="*/ 1298548 w 1458113"/>
              <a:gd name="connsiteY5-40" fmla="*/ 2181206 h 2346306"/>
              <a:gd name="connsiteX6-41" fmla="*/ 1103277 w 1458113"/>
              <a:gd name="connsiteY6-42" fmla="*/ 971550 h 2346306"/>
              <a:gd name="connsiteX7-43" fmla="*/ 1409700 w 1458113"/>
              <a:gd name="connsiteY7-44" fmla="*/ 158750 h 2346306"/>
              <a:gd name="connsiteX8" fmla="*/ 812800 w 1458113"/>
              <a:gd name="connsiteY8" fmla="*/ 19050 h 2346306"/>
              <a:gd name="connsiteX0-45" fmla="*/ 812800 w 1458113"/>
              <a:gd name="connsiteY0-46" fmla="*/ 19050 h 2206606"/>
              <a:gd name="connsiteX1-47" fmla="*/ 482600 w 1458113"/>
              <a:gd name="connsiteY1-48" fmla="*/ 209550 h 2206606"/>
              <a:gd name="connsiteX2-49" fmla="*/ 101600 w 1458113"/>
              <a:gd name="connsiteY2-50" fmla="*/ 971550 h 2206606"/>
              <a:gd name="connsiteX3-51" fmla="*/ 101600 w 1458113"/>
              <a:gd name="connsiteY3-52" fmla="*/ 1479550 h 2206606"/>
              <a:gd name="connsiteX4-53" fmla="*/ 711200 w 1458113"/>
              <a:gd name="connsiteY4-54" fmla="*/ 1962150 h 2206606"/>
              <a:gd name="connsiteX5-55" fmla="*/ 1298548 w 1458113"/>
              <a:gd name="connsiteY5-56" fmla="*/ 2181206 h 2206606"/>
              <a:gd name="connsiteX6-57" fmla="*/ 1387444 w 1458113"/>
              <a:gd name="connsiteY6-58" fmla="*/ 1809749 h 2206606"/>
              <a:gd name="connsiteX7-59" fmla="*/ 1103277 w 1458113"/>
              <a:gd name="connsiteY7-60" fmla="*/ 971550 h 2206606"/>
              <a:gd name="connsiteX8-61" fmla="*/ 1409700 w 1458113"/>
              <a:gd name="connsiteY8-62" fmla="*/ 158750 h 2206606"/>
              <a:gd name="connsiteX9" fmla="*/ 812800 w 1458113"/>
              <a:gd name="connsiteY9" fmla="*/ 19050 h 2206606"/>
              <a:gd name="connsiteX0-63" fmla="*/ 812800 w 1705709"/>
              <a:gd name="connsiteY0-64" fmla="*/ 19050 h 2206606"/>
              <a:gd name="connsiteX1-65" fmla="*/ 482600 w 1705709"/>
              <a:gd name="connsiteY1-66" fmla="*/ 209550 h 2206606"/>
              <a:gd name="connsiteX2-67" fmla="*/ 101600 w 1705709"/>
              <a:gd name="connsiteY2-68" fmla="*/ 971550 h 2206606"/>
              <a:gd name="connsiteX3-69" fmla="*/ 101600 w 1705709"/>
              <a:gd name="connsiteY3-70" fmla="*/ 1479550 h 2206606"/>
              <a:gd name="connsiteX4-71" fmla="*/ 711200 w 1705709"/>
              <a:gd name="connsiteY4-72" fmla="*/ 1962150 h 2206606"/>
              <a:gd name="connsiteX5-73" fmla="*/ 1298548 w 1705709"/>
              <a:gd name="connsiteY5-74" fmla="*/ 2181206 h 2206606"/>
              <a:gd name="connsiteX6-75" fmla="*/ 1673164 w 1705709"/>
              <a:gd name="connsiteY6-76" fmla="*/ 1809749 h 2206606"/>
              <a:gd name="connsiteX7-77" fmla="*/ 1103277 w 1705709"/>
              <a:gd name="connsiteY7-78" fmla="*/ 971550 h 2206606"/>
              <a:gd name="connsiteX8-79" fmla="*/ 1409700 w 1705709"/>
              <a:gd name="connsiteY8-80" fmla="*/ 158750 h 2206606"/>
              <a:gd name="connsiteX9-81" fmla="*/ 812800 w 1705709"/>
              <a:gd name="connsiteY9-82" fmla="*/ 19050 h 2206606"/>
              <a:gd name="connsiteX0-83" fmla="*/ 812800 w 2370636"/>
              <a:gd name="connsiteY0-84" fmla="*/ 19050 h 2252659"/>
              <a:gd name="connsiteX1-85" fmla="*/ 482600 w 2370636"/>
              <a:gd name="connsiteY1-86" fmla="*/ 209550 h 2252659"/>
              <a:gd name="connsiteX2-87" fmla="*/ 101600 w 2370636"/>
              <a:gd name="connsiteY2-88" fmla="*/ 971550 h 2252659"/>
              <a:gd name="connsiteX3-89" fmla="*/ 101600 w 2370636"/>
              <a:gd name="connsiteY3-90" fmla="*/ 1479550 h 2252659"/>
              <a:gd name="connsiteX4-91" fmla="*/ 711200 w 2370636"/>
              <a:gd name="connsiteY4-92" fmla="*/ 1962150 h 2252659"/>
              <a:gd name="connsiteX5-93" fmla="*/ 1298548 w 2370636"/>
              <a:gd name="connsiteY5-94" fmla="*/ 2181206 h 2252659"/>
              <a:gd name="connsiteX6-95" fmla="*/ 2308200 w 2370636"/>
              <a:gd name="connsiteY6-96" fmla="*/ 2190749 h 2252659"/>
              <a:gd name="connsiteX7-97" fmla="*/ 1673164 w 2370636"/>
              <a:gd name="connsiteY7-98" fmla="*/ 1809749 h 2252659"/>
              <a:gd name="connsiteX8-99" fmla="*/ 1103277 w 2370636"/>
              <a:gd name="connsiteY8-100" fmla="*/ 971550 h 2252659"/>
              <a:gd name="connsiteX9-101" fmla="*/ 1409700 w 2370636"/>
              <a:gd name="connsiteY9-102" fmla="*/ 158750 h 2252659"/>
              <a:gd name="connsiteX10" fmla="*/ 812800 w 2370636"/>
              <a:gd name="connsiteY10" fmla="*/ 19050 h 2252659"/>
              <a:gd name="connsiteX0-103" fmla="*/ 812800 w 2460599"/>
              <a:gd name="connsiteY0-104" fmla="*/ 19050 h 2279650"/>
              <a:gd name="connsiteX1-105" fmla="*/ 482600 w 2460599"/>
              <a:gd name="connsiteY1-106" fmla="*/ 209550 h 2279650"/>
              <a:gd name="connsiteX2-107" fmla="*/ 101600 w 2460599"/>
              <a:gd name="connsiteY2-108" fmla="*/ 971550 h 2279650"/>
              <a:gd name="connsiteX3-109" fmla="*/ 101600 w 2460599"/>
              <a:gd name="connsiteY3-110" fmla="*/ 1479550 h 2279650"/>
              <a:gd name="connsiteX4-111" fmla="*/ 711200 w 2460599"/>
              <a:gd name="connsiteY4-112" fmla="*/ 1962150 h 2279650"/>
              <a:gd name="connsiteX5-113" fmla="*/ 1298548 w 2460599"/>
              <a:gd name="connsiteY5-114" fmla="*/ 2181206 h 2279650"/>
              <a:gd name="connsiteX6-115" fmla="*/ 2308200 w 2460599"/>
              <a:gd name="connsiteY6-116" fmla="*/ 2190749 h 2279650"/>
              <a:gd name="connsiteX7-117" fmla="*/ 2212943 w 2460599"/>
              <a:gd name="connsiteY7-118" fmla="*/ 1647797 h 2279650"/>
              <a:gd name="connsiteX8-119" fmla="*/ 1673164 w 2460599"/>
              <a:gd name="connsiteY8-120" fmla="*/ 1809749 h 2279650"/>
              <a:gd name="connsiteX9-121" fmla="*/ 1103277 w 2460599"/>
              <a:gd name="connsiteY9-122" fmla="*/ 971550 h 2279650"/>
              <a:gd name="connsiteX10-123" fmla="*/ 1409700 w 2460599"/>
              <a:gd name="connsiteY10-124" fmla="*/ 158750 h 2279650"/>
              <a:gd name="connsiteX11" fmla="*/ 812800 w 2460599"/>
              <a:gd name="connsiteY11" fmla="*/ 19050 h 2279650"/>
              <a:gd name="connsiteX0-125" fmla="*/ 812800 w 2460599"/>
              <a:gd name="connsiteY0-126" fmla="*/ 19050 h 2279650"/>
              <a:gd name="connsiteX1-127" fmla="*/ 482600 w 2460599"/>
              <a:gd name="connsiteY1-128" fmla="*/ 209550 h 2279650"/>
              <a:gd name="connsiteX2-129" fmla="*/ 101600 w 2460599"/>
              <a:gd name="connsiteY2-130" fmla="*/ 971550 h 2279650"/>
              <a:gd name="connsiteX3-131" fmla="*/ 101600 w 2460599"/>
              <a:gd name="connsiteY3-132" fmla="*/ 1479550 h 2279650"/>
              <a:gd name="connsiteX4-133" fmla="*/ 711200 w 2460599"/>
              <a:gd name="connsiteY4-134" fmla="*/ 1962150 h 2279650"/>
              <a:gd name="connsiteX5-135" fmla="*/ 1298548 w 2460599"/>
              <a:gd name="connsiteY5-136" fmla="*/ 2181206 h 2279650"/>
              <a:gd name="connsiteX6-137" fmla="*/ 2308200 w 2460599"/>
              <a:gd name="connsiteY6-138" fmla="*/ 2190749 h 2279650"/>
              <a:gd name="connsiteX7-139" fmla="*/ 2212943 w 2460599"/>
              <a:gd name="connsiteY7-140" fmla="*/ 1647797 h 2279650"/>
              <a:gd name="connsiteX8-141" fmla="*/ 1673164 w 2460599"/>
              <a:gd name="connsiteY8-142" fmla="*/ 1809749 h 2279650"/>
              <a:gd name="connsiteX9-143" fmla="*/ 1103277 w 2460599"/>
              <a:gd name="connsiteY9-144" fmla="*/ 971550 h 2279650"/>
              <a:gd name="connsiteX10-145" fmla="*/ 1409700 w 2460599"/>
              <a:gd name="connsiteY10-146" fmla="*/ 158750 h 2279650"/>
              <a:gd name="connsiteX11-147" fmla="*/ 812800 w 2460599"/>
              <a:gd name="connsiteY11-148" fmla="*/ 19050 h 2279650"/>
              <a:gd name="connsiteX0-149" fmla="*/ 812800 w 2460599"/>
              <a:gd name="connsiteY0-150" fmla="*/ 19050 h 2279650"/>
              <a:gd name="connsiteX1-151" fmla="*/ 482600 w 2460599"/>
              <a:gd name="connsiteY1-152" fmla="*/ 209550 h 2279650"/>
              <a:gd name="connsiteX2-153" fmla="*/ 101600 w 2460599"/>
              <a:gd name="connsiteY2-154" fmla="*/ 971550 h 2279650"/>
              <a:gd name="connsiteX3-155" fmla="*/ 101600 w 2460599"/>
              <a:gd name="connsiteY3-156" fmla="*/ 1479550 h 2279650"/>
              <a:gd name="connsiteX4-157" fmla="*/ 711200 w 2460599"/>
              <a:gd name="connsiteY4-158" fmla="*/ 1962150 h 2279650"/>
              <a:gd name="connsiteX5-159" fmla="*/ 1298548 w 2460599"/>
              <a:gd name="connsiteY5-160" fmla="*/ 2181206 h 2279650"/>
              <a:gd name="connsiteX6-161" fmla="*/ 2308200 w 2460599"/>
              <a:gd name="connsiteY6-162" fmla="*/ 2190749 h 2279650"/>
              <a:gd name="connsiteX7-163" fmla="*/ 2212943 w 2460599"/>
              <a:gd name="connsiteY7-164" fmla="*/ 1647797 h 2279650"/>
              <a:gd name="connsiteX8-165" fmla="*/ 1673164 w 2460599"/>
              <a:gd name="connsiteY8-166" fmla="*/ 1666849 h 2279650"/>
              <a:gd name="connsiteX9-167" fmla="*/ 1103277 w 2460599"/>
              <a:gd name="connsiteY9-168" fmla="*/ 971550 h 2279650"/>
              <a:gd name="connsiteX10-169" fmla="*/ 1409700 w 2460599"/>
              <a:gd name="connsiteY10-170" fmla="*/ 158750 h 2279650"/>
              <a:gd name="connsiteX11-171" fmla="*/ 812800 w 2460599"/>
              <a:gd name="connsiteY11-172" fmla="*/ 19050 h 2279650"/>
              <a:gd name="connsiteX0-173" fmla="*/ 812800 w 2460599"/>
              <a:gd name="connsiteY0-174" fmla="*/ 19050 h 2293383"/>
              <a:gd name="connsiteX1-175" fmla="*/ 482600 w 2460599"/>
              <a:gd name="connsiteY1-176" fmla="*/ 209550 h 2293383"/>
              <a:gd name="connsiteX2-177" fmla="*/ 101600 w 2460599"/>
              <a:gd name="connsiteY2-178" fmla="*/ 971550 h 2293383"/>
              <a:gd name="connsiteX3-179" fmla="*/ 101600 w 2460599"/>
              <a:gd name="connsiteY3-180" fmla="*/ 1479550 h 2293383"/>
              <a:gd name="connsiteX4-181" fmla="*/ 711200 w 2460599"/>
              <a:gd name="connsiteY4-182" fmla="*/ 2176440 h 2293383"/>
              <a:gd name="connsiteX5-183" fmla="*/ 1298548 w 2460599"/>
              <a:gd name="connsiteY5-184" fmla="*/ 2181206 h 2293383"/>
              <a:gd name="connsiteX6-185" fmla="*/ 2308200 w 2460599"/>
              <a:gd name="connsiteY6-186" fmla="*/ 2190749 h 2293383"/>
              <a:gd name="connsiteX7-187" fmla="*/ 2212943 w 2460599"/>
              <a:gd name="connsiteY7-188" fmla="*/ 1647797 h 2293383"/>
              <a:gd name="connsiteX8-189" fmla="*/ 1673164 w 2460599"/>
              <a:gd name="connsiteY8-190" fmla="*/ 1666849 h 2293383"/>
              <a:gd name="connsiteX9-191" fmla="*/ 1103277 w 2460599"/>
              <a:gd name="connsiteY9-192" fmla="*/ 971550 h 2293383"/>
              <a:gd name="connsiteX10-193" fmla="*/ 1409700 w 2460599"/>
              <a:gd name="connsiteY10-194" fmla="*/ 158750 h 2293383"/>
              <a:gd name="connsiteX11-195" fmla="*/ 812800 w 2460599"/>
              <a:gd name="connsiteY11-196" fmla="*/ 19050 h 2293383"/>
              <a:gd name="connsiteX0-197" fmla="*/ 812800 w 2460599"/>
              <a:gd name="connsiteY0-198" fmla="*/ 19050 h 2293383"/>
              <a:gd name="connsiteX1-199" fmla="*/ 482600 w 2460599"/>
              <a:gd name="connsiteY1-200" fmla="*/ 209550 h 2293383"/>
              <a:gd name="connsiteX2-201" fmla="*/ 101600 w 2460599"/>
              <a:gd name="connsiteY2-202" fmla="*/ 971550 h 2293383"/>
              <a:gd name="connsiteX3-203" fmla="*/ 101600 w 2460599"/>
              <a:gd name="connsiteY3-204" fmla="*/ 1479550 h 2293383"/>
              <a:gd name="connsiteX4-205" fmla="*/ 711200 w 2460599"/>
              <a:gd name="connsiteY4-206" fmla="*/ 2176440 h 2293383"/>
              <a:gd name="connsiteX5-207" fmla="*/ 1298548 w 2460599"/>
              <a:gd name="connsiteY5-208" fmla="*/ 2181206 h 2293383"/>
              <a:gd name="connsiteX6-209" fmla="*/ 2308200 w 2460599"/>
              <a:gd name="connsiteY6-210" fmla="*/ 2190749 h 2293383"/>
              <a:gd name="connsiteX7-211" fmla="*/ 2212943 w 2460599"/>
              <a:gd name="connsiteY7-212" fmla="*/ 1647797 h 2293383"/>
              <a:gd name="connsiteX8-213" fmla="*/ 1673164 w 2460599"/>
              <a:gd name="connsiteY8-214" fmla="*/ 1666849 h 2293383"/>
              <a:gd name="connsiteX9-215" fmla="*/ 1103277 w 2460599"/>
              <a:gd name="connsiteY9-216" fmla="*/ 971550 h 2293383"/>
              <a:gd name="connsiteX10-217" fmla="*/ 1409700 w 2460599"/>
              <a:gd name="connsiteY10-218" fmla="*/ 158750 h 2293383"/>
              <a:gd name="connsiteX11-219" fmla="*/ 812800 w 2460599"/>
              <a:gd name="connsiteY11-220" fmla="*/ 19050 h 2293383"/>
              <a:gd name="connsiteX0-221" fmla="*/ 812800 w 2456891"/>
              <a:gd name="connsiteY0-222" fmla="*/ 19050 h 2293383"/>
              <a:gd name="connsiteX1-223" fmla="*/ 482600 w 2456891"/>
              <a:gd name="connsiteY1-224" fmla="*/ 209550 h 2293383"/>
              <a:gd name="connsiteX2-225" fmla="*/ 101600 w 2456891"/>
              <a:gd name="connsiteY2-226" fmla="*/ 971550 h 2293383"/>
              <a:gd name="connsiteX3-227" fmla="*/ 101600 w 2456891"/>
              <a:gd name="connsiteY3-228" fmla="*/ 1479550 h 2293383"/>
              <a:gd name="connsiteX4-229" fmla="*/ 711200 w 2456891"/>
              <a:gd name="connsiteY4-230" fmla="*/ 2176440 h 2293383"/>
              <a:gd name="connsiteX5-231" fmla="*/ 1298548 w 2456891"/>
              <a:gd name="connsiteY5-232" fmla="*/ 2181206 h 2293383"/>
              <a:gd name="connsiteX6-233" fmla="*/ 1320799 w 2456891"/>
              <a:gd name="connsiteY6-234" fmla="*/ 2190748 h 2293383"/>
              <a:gd name="connsiteX7-235" fmla="*/ 2308200 w 2456891"/>
              <a:gd name="connsiteY7-236" fmla="*/ 2190749 h 2293383"/>
              <a:gd name="connsiteX8-237" fmla="*/ 2212943 w 2456891"/>
              <a:gd name="connsiteY8-238" fmla="*/ 1647797 h 2293383"/>
              <a:gd name="connsiteX9-239" fmla="*/ 1673164 w 2456891"/>
              <a:gd name="connsiteY9-240" fmla="*/ 1666849 h 2293383"/>
              <a:gd name="connsiteX10-241" fmla="*/ 1103277 w 2456891"/>
              <a:gd name="connsiteY10-242" fmla="*/ 971550 h 2293383"/>
              <a:gd name="connsiteX11-243" fmla="*/ 1409700 w 2456891"/>
              <a:gd name="connsiteY11-244" fmla="*/ 158750 h 2293383"/>
              <a:gd name="connsiteX12" fmla="*/ 812800 w 2456891"/>
              <a:gd name="connsiteY12" fmla="*/ 19050 h 2293383"/>
              <a:gd name="connsiteX0-245" fmla="*/ 812800 w 2456891"/>
              <a:gd name="connsiteY0-246" fmla="*/ 19050 h 2293383"/>
              <a:gd name="connsiteX1-247" fmla="*/ 482600 w 2456891"/>
              <a:gd name="connsiteY1-248" fmla="*/ 209550 h 2293383"/>
              <a:gd name="connsiteX2-249" fmla="*/ 101600 w 2456891"/>
              <a:gd name="connsiteY2-250" fmla="*/ 971550 h 2293383"/>
              <a:gd name="connsiteX3-251" fmla="*/ 101600 w 2456891"/>
              <a:gd name="connsiteY3-252" fmla="*/ 1479550 h 2293383"/>
              <a:gd name="connsiteX4-253" fmla="*/ 711200 w 2456891"/>
              <a:gd name="connsiteY4-254" fmla="*/ 2176440 h 2293383"/>
              <a:gd name="connsiteX5-255" fmla="*/ 1298548 w 2456891"/>
              <a:gd name="connsiteY5-256" fmla="*/ 2181206 h 2293383"/>
              <a:gd name="connsiteX6-257" fmla="*/ 1320799 w 2456891"/>
              <a:gd name="connsiteY6-258" fmla="*/ 2190748 h 2293383"/>
              <a:gd name="connsiteX7-259" fmla="*/ 2308200 w 2456891"/>
              <a:gd name="connsiteY7-260" fmla="*/ 2190749 h 2293383"/>
              <a:gd name="connsiteX8-261" fmla="*/ 2212943 w 2456891"/>
              <a:gd name="connsiteY8-262" fmla="*/ 1647797 h 2293383"/>
              <a:gd name="connsiteX9-263" fmla="*/ 1673164 w 2456891"/>
              <a:gd name="connsiteY9-264" fmla="*/ 1666849 h 2293383"/>
              <a:gd name="connsiteX10-265" fmla="*/ 1103277 w 2456891"/>
              <a:gd name="connsiteY10-266" fmla="*/ 971550 h 2293383"/>
              <a:gd name="connsiteX11-267" fmla="*/ 1409700 w 2456891"/>
              <a:gd name="connsiteY11-268" fmla="*/ 158750 h 2293383"/>
              <a:gd name="connsiteX12-269" fmla="*/ 812800 w 2456891"/>
              <a:gd name="connsiteY12-270" fmla="*/ 19050 h 2293383"/>
              <a:gd name="connsiteX0-271" fmla="*/ 812800 w 2456891"/>
              <a:gd name="connsiteY0-272" fmla="*/ 19050 h 2293383"/>
              <a:gd name="connsiteX1-273" fmla="*/ 482600 w 2456891"/>
              <a:gd name="connsiteY1-274" fmla="*/ 209550 h 2293383"/>
              <a:gd name="connsiteX2-275" fmla="*/ 101600 w 2456891"/>
              <a:gd name="connsiteY2-276" fmla="*/ 971550 h 2293383"/>
              <a:gd name="connsiteX3-277" fmla="*/ 101600 w 2456891"/>
              <a:gd name="connsiteY3-278" fmla="*/ 1479550 h 2293383"/>
              <a:gd name="connsiteX4-279" fmla="*/ 711200 w 2456891"/>
              <a:gd name="connsiteY4-280" fmla="*/ 2176440 h 2293383"/>
              <a:gd name="connsiteX5-281" fmla="*/ 1298548 w 2456891"/>
              <a:gd name="connsiteY5-282" fmla="*/ 2181206 h 2293383"/>
              <a:gd name="connsiteX6-283" fmla="*/ 1320799 w 2456891"/>
              <a:gd name="connsiteY6-284" fmla="*/ 2190748 h 2293383"/>
              <a:gd name="connsiteX7-285" fmla="*/ 2308200 w 2456891"/>
              <a:gd name="connsiteY7-286" fmla="*/ 2190749 h 2293383"/>
              <a:gd name="connsiteX8-287" fmla="*/ 2212943 w 2456891"/>
              <a:gd name="connsiteY8-288" fmla="*/ 1647797 h 2293383"/>
              <a:gd name="connsiteX9-289" fmla="*/ 1673164 w 2456891"/>
              <a:gd name="connsiteY9-290" fmla="*/ 1666849 h 2293383"/>
              <a:gd name="connsiteX10-291" fmla="*/ 1103277 w 2456891"/>
              <a:gd name="connsiteY10-292" fmla="*/ 971550 h 2293383"/>
              <a:gd name="connsiteX11-293" fmla="*/ 1409700 w 2456891"/>
              <a:gd name="connsiteY11-294" fmla="*/ 158750 h 2293383"/>
              <a:gd name="connsiteX12-295" fmla="*/ 812800 w 2456891"/>
              <a:gd name="connsiteY12-296" fmla="*/ 19050 h 2293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  <a:cxn ang="0">
                <a:pos x="connsiteX8-61" y="connsiteY8-62"/>
              </a:cxn>
              <a:cxn ang="0">
                <a:pos x="connsiteX9-81" y="connsiteY9-82"/>
              </a:cxn>
              <a:cxn ang="0">
                <a:pos x="connsiteX10-123" y="connsiteY10-124"/>
              </a:cxn>
              <a:cxn ang="0">
                <a:pos x="connsiteX11-147" y="connsiteY11-148"/>
              </a:cxn>
              <a:cxn ang="0">
                <a:pos x="connsiteX12-269" y="connsiteY12-270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Freeform 14"/>
          <p:cNvSpPr/>
          <p:nvPr/>
        </p:nvSpPr>
        <p:spPr bwMode="auto">
          <a:xfrm>
            <a:off x="6986595" y="280408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34"/>
          <p:cNvSpPr>
            <a:spLocks noChangeArrowheads="1"/>
          </p:cNvSpPr>
          <p:nvPr/>
        </p:nvSpPr>
        <p:spPr bwMode="auto">
          <a:xfrm>
            <a:off x="7335847" y="313110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2" name="任意多边形 49"/>
          <p:cNvSpPr/>
          <p:nvPr/>
        </p:nvSpPr>
        <p:spPr bwMode="auto">
          <a:xfrm>
            <a:off x="3623696" y="1383568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-1" fmla="*/ 825500 w 1615017"/>
              <a:gd name="connsiteY0-2" fmla="*/ 48683 h 2572284"/>
              <a:gd name="connsiteX1-3" fmla="*/ 254000 w 1615017"/>
              <a:gd name="connsiteY1-4" fmla="*/ 658283 h 2572284"/>
              <a:gd name="connsiteX2-5" fmla="*/ 38100 w 1615017"/>
              <a:gd name="connsiteY2-6" fmla="*/ 1178983 h 2572284"/>
              <a:gd name="connsiteX3-7" fmla="*/ 482600 w 1615017"/>
              <a:gd name="connsiteY3-8" fmla="*/ 2207683 h 2572284"/>
              <a:gd name="connsiteX4-9" fmla="*/ 1016000 w 1615017"/>
              <a:gd name="connsiteY4-10" fmla="*/ 2499783 h 2572284"/>
              <a:gd name="connsiteX5-11" fmla="*/ 1411258 w 1615017"/>
              <a:gd name="connsiteY5-12" fmla="*/ 1772679 h 2572284"/>
              <a:gd name="connsiteX6-13" fmla="*/ 1600200 w 1615017"/>
              <a:gd name="connsiteY6-14" fmla="*/ 1293283 h 2572284"/>
              <a:gd name="connsiteX7-15" fmla="*/ 1485900 w 1615017"/>
              <a:gd name="connsiteY7-16" fmla="*/ 366183 h 2572284"/>
              <a:gd name="connsiteX8" fmla="*/ 825500 w 1615017"/>
              <a:gd name="connsiteY8" fmla="*/ 48683 h 2572284"/>
              <a:gd name="connsiteX0-17" fmla="*/ 825500 w 1615017"/>
              <a:gd name="connsiteY0-18" fmla="*/ 48683 h 2273030"/>
              <a:gd name="connsiteX1-19" fmla="*/ 254000 w 1615017"/>
              <a:gd name="connsiteY1-20" fmla="*/ 658283 h 2273030"/>
              <a:gd name="connsiteX2-21" fmla="*/ 38100 w 1615017"/>
              <a:gd name="connsiteY2-22" fmla="*/ 1178983 h 2273030"/>
              <a:gd name="connsiteX3-23" fmla="*/ 482600 w 1615017"/>
              <a:gd name="connsiteY3-24" fmla="*/ 2207683 h 2273030"/>
              <a:gd name="connsiteX4-25" fmla="*/ 801654 w 1615017"/>
              <a:gd name="connsiteY4-26" fmla="*/ 1571065 h 2273030"/>
              <a:gd name="connsiteX5-27" fmla="*/ 1411258 w 1615017"/>
              <a:gd name="connsiteY5-28" fmla="*/ 1772679 h 2273030"/>
              <a:gd name="connsiteX6-29" fmla="*/ 1600200 w 1615017"/>
              <a:gd name="connsiteY6-30" fmla="*/ 1293283 h 2273030"/>
              <a:gd name="connsiteX7-31" fmla="*/ 1485900 w 1615017"/>
              <a:gd name="connsiteY7-32" fmla="*/ 366183 h 2273030"/>
              <a:gd name="connsiteX8-33" fmla="*/ 825500 w 1615017"/>
              <a:gd name="connsiteY8-34" fmla="*/ 48683 h 2273030"/>
              <a:gd name="connsiteX0-35" fmla="*/ 825500 w 1615017"/>
              <a:gd name="connsiteY0-36" fmla="*/ 48683 h 1915816"/>
              <a:gd name="connsiteX1-37" fmla="*/ 254000 w 1615017"/>
              <a:gd name="connsiteY1-38" fmla="*/ 658283 h 1915816"/>
              <a:gd name="connsiteX2-39" fmla="*/ 38100 w 1615017"/>
              <a:gd name="connsiteY2-40" fmla="*/ 1178983 h 1915816"/>
              <a:gd name="connsiteX3-41" fmla="*/ 482600 w 1615017"/>
              <a:gd name="connsiteY3-42" fmla="*/ 1850469 h 1915816"/>
              <a:gd name="connsiteX4-43" fmla="*/ 801654 w 1615017"/>
              <a:gd name="connsiteY4-44" fmla="*/ 1571065 h 1915816"/>
              <a:gd name="connsiteX5-45" fmla="*/ 1411258 w 1615017"/>
              <a:gd name="connsiteY5-46" fmla="*/ 1772679 h 1915816"/>
              <a:gd name="connsiteX6-47" fmla="*/ 1600200 w 1615017"/>
              <a:gd name="connsiteY6-48" fmla="*/ 1293283 h 1915816"/>
              <a:gd name="connsiteX7-49" fmla="*/ 1485900 w 1615017"/>
              <a:gd name="connsiteY7-50" fmla="*/ 366183 h 1915816"/>
              <a:gd name="connsiteX8-51" fmla="*/ 825500 w 1615017"/>
              <a:gd name="connsiteY8-52" fmla="*/ 48683 h 1915816"/>
              <a:gd name="connsiteX0-53" fmla="*/ 825500 w 1615017"/>
              <a:gd name="connsiteY0-54" fmla="*/ 48683 h 1818976"/>
              <a:gd name="connsiteX1-55" fmla="*/ 254000 w 1615017"/>
              <a:gd name="connsiteY1-56" fmla="*/ 658283 h 1818976"/>
              <a:gd name="connsiteX2-57" fmla="*/ 38100 w 1615017"/>
              <a:gd name="connsiteY2-58" fmla="*/ 1178983 h 1818976"/>
              <a:gd name="connsiteX3-59" fmla="*/ 482600 w 1615017"/>
              <a:gd name="connsiteY3-60" fmla="*/ 1636131 h 1818976"/>
              <a:gd name="connsiteX4-61" fmla="*/ 801654 w 1615017"/>
              <a:gd name="connsiteY4-62" fmla="*/ 1571065 h 1818976"/>
              <a:gd name="connsiteX5-63" fmla="*/ 1411258 w 1615017"/>
              <a:gd name="connsiteY5-64" fmla="*/ 1772679 h 1818976"/>
              <a:gd name="connsiteX6-65" fmla="*/ 1600200 w 1615017"/>
              <a:gd name="connsiteY6-66" fmla="*/ 1293283 h 1818976"/>
              <a:gd name="connsiteX7-67" fmla="*/ 1485900 w 1615017"/>
              <a:gd name="connsiteY7-68" fmla="*/ 366183 h 1818976"/>
              <a:gd name="connsiteX8-69" fmla="*/ 825500 w 1615017"/>
              <a:gd name="connsiteY8-70" fmla="*/ 48683 h 1818976"/>
              <a:gd name="connsiteX0-71" fmla="*/ 682656 w 1472173"/>
              <a:gd name="connsiteY0-72" fmla="*/ 48683 h 1818976"/>
              <a:gd name="connsiteX1-73" fmla="*/ 111156 w 1472173"/>
              <a:gd name="connsiteY1-74" fmla="*/ 658283 h 1818976"/>
              <a:gd name="connsiteX2-75" fmla="*/ 38100 w 1472173"/>
              <a:gd name="connsiteY2-76" fmla="*/ 1178983 h 1818976"/>
              <a:gd name="connsiteX3-77" fmla="*/ 339756 w 1472173"/>
              <a:gd name="connsiteY3-78" fmla="*/ 1636131 h 1818976"/>
              <a:gd name="connsiteX4-79" fmla="*/ 658810 w 1472173"/>
              <a:gd name="connsiteY4-80" fmla="*/ 1571065 h 1818976"/>
              <a:gd name="connsiteX5-81" fmla="*/ 1268414 w 1472173"/>
              <a:gd name="connsiteY5-82" fmla="*/ 1772679 h 1818976"/>
              <a:gd name="connsiteX6-83" fmla="*/ 1457356 w 1472173"/>
              <a:gd name="connsiteY6-84" fmla="*/ 1293283 h 1818976"/>
              <a:gd name="connsiteX7-85" fmla="*/ 1343056 w 1472173"/>
              <a:gd name="connsiteY7-86" fmla="*/ 366183 h 1818976"/>
              <a:gd name="connsiteX8-87" fmla="*/ 682656 w 1472173"/>
              <a:gd name="connsiteY8-88" fmla="*/ 48683 h 1818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Freeform 15"/>
          <p:cNvSpPr/>
          <p:nvPr/>
        </p:nvSpPr>
        <p:spPr bwMode="auto">
          <a:xfrm>
            <a:off x="7702566" y="335812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Oval 35"/>
          <p:cNvSpPr>
            <a:spLocks noChangeArrowheads="1"/>
          </p:cNvSpPr>
          <p:nvPr/>
        </p:nvSpPr>
        <p:spPr bwMode="auto">
          <a:xfrm>
            <a:off x="8269306" y="314380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5" name="Line 20"/>
          <p:cNvSpPr>
            <a:spLocks noChangeShapeType="1"/>
          </p:cNvSpPr>
          <p:nvPr/>
        </p:nvSpPr>
        <p:spPr bwMode="auto">
          <a:xfrm flipH="1">
            <a:off x="8583630" y="2786616"/>
            <a:ext cx="270000" cy="396000"/>
          </a:xfrm>
          <a:prstGeom prst="line">
            <a:avLst/>
          </a:prstGeom>
          <a:noFill/>
          <a:ln w="19050">
            <a:solidFill>
              <a:srgbClr val="F19903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447564"/>
            <a:ext cx="2253482" cy="225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6" grpId="0" bldLvl="0" animBg="1"/>
      <p:bldP spid="89" grpId="0" animBg="1"/>
      <p:bldP spid="132" grpId="0" animBg="1"/>
      <p:bldP spid="134" grpId="0" animBg="1"/>
      <p:bldP spid="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左大括号 36"/>
          <p:cNvSpPr/>
          <p:nvPr/>
        </p:nvSpPr>
        <p:spPr>
          <a:xfrm rot="16200000">
            <a:off x="6000319" y="3477336"/>
            <a:ext cx="192000" cy="5760000"/>
          </a:xfrm>
          <a:prstGeom prst="leftBrace">
            <a:avLst/>
          </a:prstGeom>
          <a:ln w="28575">
            <a:solidFill>
              <a:srgbClr val="FC9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756079" y="5903006"/>
            <a:ext cx="4929222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普里姆算法求解最小生成树的过程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3251255" y="1877109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3" name="Oval 6"/>
          <p:cNvSpPr>
            <a:spLocks noChangeArrowheads="1"/>
          </p:cNvSpPr>
          <p:nvPr/>
        </p:nvSpPr>
        <p:spPr bwMode="auto">
          <a:xfrm>
            <a:off x="4332342" y="1877109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>
            <a:off x="2674992" y="2742297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3324280" y="3461434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6" name="Oval 9"/>
          <p:cNvSpPr>
            <a:spLocks noChangeArrowheads="1"/>
          </p:cNvSpPr>
          <p:nvPr/>
        </p:nvSpPr>
        <p:spPr bwMode="auto">
          <a:xfrm>
            <a:off x="4259317" y="3461434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7" name="Oval 10"/>
          <p:cNvSpPr>
            <a:spLocks noChangeArrowheads="1"/>
          </p:cNvSpPr>
          <p:nvPr/>
        </p:nvSpPr>
        <p:spPr bwMode="auto">
          <a:xfrm>
            <a:off x="3827517" y="2669272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8" name="Oval 11"/>
          <p:cNvSpPr>
            <a:spLocks noChangeArrowheads="1"/>
          </p:cNvSpPr>
          <p:nvPr/>
        </p:nvSpPr>
        <p:spPr bwMode="auto">
          <a:xfrm>
            <a:off x="4691117" y="2669272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9" name="Line 12"/>
          <p:cNvSpPr>
            <a:spLocks noChangeShapeType="1"/>
          </p:cNvSpPr>
          <p:nvPr/>
        </p:nvSpPr>
        <p:spPr bwMode="auto">
          <a:xfrm>
            <a:off x="3611617" y="2093009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Freeform 13"/>
          <p:cNvSpPr/>
          <p:nvPr/>
        </p:nvSpPr>
        <p:spPr bwMode="auto">
          <a:xfrm>
            <a:off x="2892479" y="2213659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Freeform 14"/>
          <p:cNvSpPr/>
          <p:nvPr/>
        </p:nvSpPr>
        <p:spPr bwMode="auto">
          <a:xfrm>
            <a:off x="2957567" y="3140759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Freeform 15"/>
          <p:cNvSpPr/>
          <p:nvPr/>
        </p:nvSpPr>
        <p:spPr bwMode="auto">
          <a:xfrm>
            <a:off x="3683055" y="3712259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Freeform 16"/>
          <p:cNvSpPr/>
          <p:nvPr/>
        </p:nvSpPr>
        <p:spPr bwMode="auto">
          <a:xfrm>
            <a:off x="3540179" y="3039160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Line 17"/>
          <p:cNvSpPr>
            <a:spLocks noChangeShapeType="1"/>
          </p:cNvSpPr>
          <p:nvPr/>
        </p:nvSpPr>
        <p:spPr bwMode="auto">
          <a:xfrm>
            <a:off x="4095737" y="3061378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Line 18"/>
          <p:cNvSpPr>
            <a:spLocks noChangeShapeType="1"/>
          </p:cNvSpPr>
          <p:nvPr/>
        </p:nvSpPr>
        <p:spPr bwMode="auto">
          <a:xfrm flipH="1">
            <a:off x="4103741" y="2262872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4641838" y="2275560"/>
            <a:ext cx="176400" cy="39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Line 20"/>
          <p:cNvSpPr>
            <a:spLocks noChangeShapeType="1"/>
          </p:cNvSpPr>
          <p:nvPr/>
        </p:nvSpPr>
        <p:spPr bwMode="auto">
          <a:xfrm flipH="1">
            <a:off x="4560939" y="309471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 Box 21"/>
          <p:cNvSpPr txBox="1">
            <a:spLocks noChangeArrowheads="1"/>
          </p:cNvSpPr>
          <p:nvPr/>
        </p:nvSpPr>
        <p:spPr bwMode="auto">
          <a:xfrm>
            <a:off x="3756079" y="1734235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9" name="Text Box 22"/>
          <p:cNvSpPr txBox="1">
            <a:spLocks noChangeArrowheads="1"/>
          </p:cNvSpPr>
          <p:nvPr/>
        </p:nvSpPr>
        <p:spPr bwMode="auto">
          <a:xfrm>
            <a:off x="2676579" y="2200960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0" name="Text Box 23"/>
          <p:cNvSpPr txBox="1">
            <a:spLocks noChangeArrowheads="1"/>
          </p:cNvSpPr>
          <p:nvPr/>
        </p:nvSpPr>
        <p:spPr bwMode="auto">
          <a:xfrm>
            <a:off x="4692704" y="2166035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1" name="Text Box 24"/>
          <p:cNvSpPr txBox="1">
            <a:spLocks noChangeArrowheads="1"/>
          </p:cNvSpPr>
          <p:nvPr/>
        </p:nvSpPr>
        <p:spPr bwMode="auto">
          <a:xfrm>
            <a:off x="3827516" y="2272398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2" name="Text Box 25"/>
          <p:cNvSpPr txBox="1">
            <a:spLocks noChangeArrowheads="1"/>
          </p:cNvSpPr>
          <p:nvPr/>
        </p:nvSpPr>
        <p:spPr bwMode="auto">
          <a:xfrm>
            <a:off x="2749604" y="3209023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25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3" name="Text Box 26"/>
          <p:cNvSpPr txBox="1">
            <a:spLocks noChangeArrowheads="1"/>
          </p:cNvSpPr>
          <p:nvPr/>
        </p:nvSpPr>
        <p:spPr bwMode="auto">
          <a:xfrm>
            <a:off x="3324279" y="2993123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4187879" y="2920098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3756079" y="3730895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22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6" name="Text Box 29"/>
          <p:cNvSpPr txBox="1">
            <a:spLocks noChangeArrowheads="1"/>
          </p:cNvSpPr>
          <p:nvPr/>
        </p:nvSpPr>
        <p:spPr bwMode="auto">
          <a:xfrm>
            <a:off x="4621266" y="3209023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3540179" y="4541058"/>
            <a:ext cx="935038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118" name="组合 86"/>
          <p:cNvGrpSpPr/>
          <p:nvPr/>
        </p:nvGrpSpPr>
        <p:grpSpPr>
          <a:xfrm>
            <a:off x="6691380" y="1775495"/>
            <a:ext cx="2376488" cy="2016125"/>
            <a:chOff x="5167380" y="1285860"/>
            <a:chExt cx="2376488" cy="2016125"/>
          </a:xfrm>
        </p:grpSpPr>
        <p:sp>
          <p:nvSpPr>
            <p:cNvPr id="119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0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2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4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5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26" name="Freeform 13"/>
          <p:cNvSpPr/>
          <p:nvPr/>
        </p:nvSpPr>
        <p:spPr bwMode="auto">
          <a:xfrm>
            <a:off x="6927856" y="2132684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Text Box 65"/>
          <p:cNvSpPr txBox="1">
            <a:spLocks noChangeArrowheads="1"/>
          </p:cNvSpPr>
          <p:nvPr/>
        </p:nvSpPr>
        <p:spPr bwMode="auto">
          <a:xfrm>
            <a:off x="6842870" y="4581128"/>
            <a:ext cx="3357586" cy="24574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U={0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2}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8" name="Oval 31"/>
          <p:cNvSpPr>
            <a:spLocks noChangeArrowheads="1"/>
          </p:cNvSpPr>
          <p:nvPr/>
        </p:nvSpPr>
        <p:spPr bwMode="auto">
          <a:xfrm>
            <a:off x="7264409" y="1759622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9" name="Oval 33"/>
          <p:cNvSpPr>
            <a:spLocks noChangeArrowheads="1"/>
          </p:cNvSpPr>
          <p:nvPr/>
        </p:nvSpPr>
        <p:spPr bwMode="auto">
          <a:xfrm>
            <a:off x="6680205" y="2632750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0" name="Freeform 14"/>
          <p:cNvSpPr/>
          <p:nvPr/>
        </p:nvSpPr>
        <p:spPr bwMode="auto">
          <a:xfrm>
            <a:off x="6986595" y="3020106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Oval 34"/>
          <p:cNvSpPr>
            <a:spLocks noChangeArrowheads="1"/>
          </p:cNvSpPr>
          <p:nvPr/>
        </p:nvSpPr>
        <p:spPr bwMode="auto">
          <a:xfrm>
            <a:off x="7335847" y="3347130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6" name="任意多边形 49"/>
          <p:cNvSpPr/>
          <p:nvPr/>
        </p:nvSpPr>
        <p:spPr bwMode="auto">
          <a:xfrm>
            <a:off x="3673444" y="1705358"/>
            <a:ext cx="1146798" cy="1739882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-1" fmla="*/ 825500 w 1615017"/>
              <a:gd name="connsiteY0-2" fmla="*/ 48683 h 2572284"/>
              <a:gd name="connsiteX1-3" fmla="*/ 254000 w 1615017"/>
              <a:gd name="connsiteY1-4" fmla="*/ 658283 h 2572284"/>
              <a:gd name="connsiteX2-5" fmla="*/ 38100 w 1615017"/>
              <a:gd name="connsiteY2-6" fmla="*/ 1178983 h 2572284"/>
              <a:gd name="connsiteX3-7" fmla="*/ 482600 w 1615017"/>
              <a:gd name="connsiteY3-8" fmla="*/ 2207683 h 2572284"/>
              <a:gd name="connsiteX4-9" fmla="*/ 1016000 w 1615017"/>
              <a:gd name="connsiteY4-10" fmla="*/ 2499783 h 2572284"/>
              <a:gd name="connsiteX5-11" fmla="*/ 1411258 w 1615017"/>
              <a:gd name="connsiteY5-12" fmla="*/ 1772679 h 2572284"/>
              <a:gd name="connsiteX6-13" fmla="*/ 1600200 w 1615017"/>
              <a:gd name="connsiteY6-14" fmla="*/ 1293283 h 2572284"/>
              <a:gd name="connsiteX7-15" fmla="*/ 1485900 w 1615017"/>
              <a:gd name="connsiteY7-16" fmla="*/ 366183 h 2572284"/>
              <a:gd name="connsiteX8" fmla="*/ 825500 w 1615017"/>
              <a:gd name="connsiteY8" fmla="*/ 48683 h 2572284"/>
              <a:gd name="connsiteX0-17" fmla="*/ 825500 w 1615017"/>
              <a:gd name="connsiteY0-18" fmla="*/ 48683 h 2273030"/>
              <a:gd name="connsiteX1-19" fmla="*/ 254000 w 1615017"/>
              <a:gd name="connsiteY1-20" fmla="*/ 658283 h 2273030"/>
              <a:gd name="connsiteX2-21" fmla="*/ 38100 w 1615017"/>
              <a:gd name="connsiteY2-22" fmla="*/ 1178983 h 2273030"/>
              <a:gd name="connsiteX3-23" fmla="*/ 482600 w 1615017"/>
              <a:gd name="connsiteY3-24" fmla="*/ 2207683 h 2273030"/>
              <a:gd name="connsiteX4-25" fmla="*/ 801654 w 1615017"/>
              <a:gd name="connsiteY4-26" fmla="*/ 1571065 h 2273030"/>
              <a:gd name="connsiteX5-27" fmla="*/ 1411258 w 1615017"/>
              <a:gd name="connsiteY5-28" fmla="*/ 1772679 h 2273030"/>
              <a:gd name="connsiteX6-29" fmla="*/ 1600200 w 1615017"/>
              <a:gd name="connsiteY6-30" fmla="*/ 1293283 h 2273030"/>
              <a:gd name="connsiteX7-31" fmla="*/ 1485900 w 1615017"/>
              <a:gd name="connsiteY7-32" fmla="*/ 366183 h 2273030"/>
              <a:gd name="connsiteX8-33" fmla="*/ 825500 w 1615017"/>
              <a:gd name="connsiteY8-34" fmla="*/ 48683 h 2273030"/>
              <a:gd name="connsiteX0-35" fmla="*/ 825500 w 1615017"/>
              <a:gd name="connsiteY0-36" fmla="*/ 48683 h 1915816"/>
              <a:gd name="connsiteX1-37" fmla="*/ 254000 w 1615017"/>
              <a:gd name="connsiteY1-38" fmla="*/ 658283 h 1915816"/>
              <a:gd name="connsiteX2-39" fmla="*/ 38100 w 1615017"/>
              <a:gd name="connsiteY2-40" fmla="*/ 1178983 h 1915816"/>
              <a:gd name="connsiteX3-41" fmla="*/ 482600 w 1615017"/>
              <a:gd name="connsiteY3-42" fmla="*/ 1850469 h 1915816"/>
              <a:gd name="connsiteX4-43" fmla="*/ 801654 w 1615017"/>
              <a:gd name="connsiteY4-44" fmla="*/ 1571065 h 1915816"/>
              <a:gd name="connsiteX5-45" fmla="*/ 1411258 w 1615017"/>
              <a:gd name="connsiteY5-46" fmla="*/ 1772679 h 1915816"/>
              <a:gd name="connsiteX6-47" fmla="*/ 1600200 w 1615017"/>
              <a:gd name="connsiteY6-48" fmla="*/ 1293283 h 1915816"/>
              <a:gd name="connsiteX7-49" fmla="*/ 1485900 w 1615017"/>
              <a:gd name="connsiteY7-50" fmla="*/ 366183 h 1915816"/>
              <a:gd name="connsiteX8-51" fmla="*/ 825500 w 1615017"/>
              <a:gd name="connsiteY8-52" fmla="*/ 48683 h 1915816"/>
              <a:gd name="connsiteX0-53" fmla="*/ 825500 w 1615017"/>
              <a:gd name="connsiteY0-54" fmla="*/ 48683 h 1818976"/>
              <a:gd name="connsiteX1-55" fmla="*/ 254000 w 1615017"/>
              <a:gd name="connsiteY1-56" fmla="*/ 658283 h 1818976"/>
              <a:gd name="connsiteX2-57" fmla="*/ 38100 w 1615017"/>
              <a:gd name="connsiteY2-58" fmla="*/ 1178983 h 1818976"/>
              <a:gd name="connsiteX3-59" fmla="*/ 482600 w 1615017"/>
              <a:gd name="connsiteY3-60" fmla="*/ 1636131 h 1818976"/>
              <a:gd name="connsiteX4-61" fmla="*/ 801654 w 1615017"/>
              <a:gd name="connsiteY4-62" fmla="*/ 1571065 h 1818976"/>
              <a:gd name="connsiteX5-63" fmla="*/ 1411258 w 1615017"/>
              <a:gd name="connsiteY5-64" fmla="*/ 1772679 h 1818976"/>
              <a:gd name="connsiteX6-65" fmla="*/ 1600200 w 1615017"/>
              <a:gd name="connsiteY6-66" fmla="*/ 1293283 h 1818976"/>
              <a:gd name="connsiteX7-67" fmla="*/ 1485900 w 1615017"/>
              <a:gd name="connsiteY7-68" fmla="*/ 366183 h 1818976"/>
              <a:gd name="connsiteX8-69" fmla="*/ 825500 w 1615017"/>
              <a:gd name="connsiteY8-70" fmla="*/ 48683 h 1818976"/>
              <a:gd name="connsiteX0-71" fmla="*/ 682656 w 1472173"/>
              <a:gd name="connsiteY0-72" fmla="*/ 48683 h 1818976"/>
              <a:gd name="connsiteX1-73" fmla="*/ 111156 w 1472173"/>
              <a:gd name="connsiteY1-74" fmla="*/ 658283 h 1818976"/>
              <a:gd name="connsiteX2-75" fmla="*/ 38100 w 1472173"/>
              <a:gd name="connsiteY2-76" fmla="*/ 1178983 h 1818976"/>
              <a:gd name="connsiteX3-77" fmla="*/ 339756 w 1472173"/>
              <a:gd name="connsiteY3-78" fmla="*/ 1636131 h 1818976"/>
              <a:gd name="connsiteX4-79" fmla="*/ 658810 w 1472173"/>
              <a:gd name="connsiteY4-80" fmla="*/ 1571065 h 1818976"/>
              <a:gd name="connsiteX5-81" fmla="*/ 1268414 w 1472173"/>
              <a:gd name="connsiteY5-82" fmla="*/ 1772679 h 1818976"/>
              <a:gd name="connsiteX6-83" fmla="*/ 1457356 w 1472173"/>
              <a:gd name="connsiteY6-84" fmla="*/ 1293283 h 1818976"/>
              <a:gd name="connsiteX7-85" fmla="*/ 1343056 w 1472173"/>
              <a:gd name="connsiteY7-86" fmla="*/ 366183 h 1818976"/>
              <a:gd name="connsiteX8-87" fmla="*/ 682656 w 1472173"/>
              <a:gd name="connsiteY8-88" fmla="*/ 48683 h 1818976"/>
              <a:gd name="connsiteX0-89" fmla="*/ 682656 w 1388823"/>
              <a:gd name="connsiteY0-90" fmla="*/ 48683 h 1890418"/>
              <a:gd name="connsiteX1-91" fmla="*/ 111156 w 1388823"/>
              <a:gd name="connsiteY1-92" fmla="*/ 658283 h 1890418"/>
              <a:gd name="connsiteX2-93" fmla="*/ 38100 w 1388823"/>
              <a:gd name="connsiteY2-94" fmla="*/ 1178983 h 1890418"/>
              <a:gd name="connsiteX3-95" fmla="*/ 339756 w 1388823"/>
              <a:gd name="connsiteY3-96" fmla="*/ 1636131 h 1890418"/>
              <a:gd name="connsiteX4-97" fmla="*/ 658810 w 1388823"/>
              <a:gd name="connsiteY4-98" fmla="*/ 1571065 h 1890418"/>
              <a:gd name="connsiteX5-99" fmla="*/ 1268414 w 1388823"/>
              <a:gd name="connsiteY5-100" fmla="*/ 1772679 h 1890418"/>
              <a:gd name="connsiteX6-101" fmla="*/ 957258 w 1388823"/>
              <a:gd name="connsiteY6-102" fmla="*/ 864631 h 1890418"/>
              <a:gd name="connsiteX7-103" fmla="*/ 1343056 w 1388823"/>
              <a:gd name="connsiteY7-104" fmla="*/ 366183 h 1890418"/>
              <a:gd name="connsiteX8-105" fmla="*/ 682656 w 1388823"/>
              <a:gd name="connsiteY8-106" fmla="*/ 48683 h 1890418"/>
              <a:gd name="connsiteX0-107" fmla="*/ 682656 w 1388823"/>
              <a:gd name="connsiteY0-108" fmla="*/ 48683 h 1701478"/>
              <a:gd name="connsiteX1-109" fmla="*/ 111156 w 1388823"/>
              <a:gd name="connsiteY1-110" fmla="*/ 658283 h 1701478"/>
              <a:gd name="connsiteX2-111" fmla="*/ 38100 w 1388823"/>
              <a:gd name="connsiteY2-112" fmla="*/ 1178983 h 1701478"/>
              <a:gd name="connsiteX3-113" fmla="*/ 339756 w 1388823"/>
              <a:gd name="connsiteY3-114" fmla="*/ 1636131 h 1701478"/>
              <a:gd name="connsiteX4-115" fmla="*/ 658810 w 1388823"/>
              <a:gd name="connsiteY4-116" fmla="*/ 1571065 h 1701478"/>
              <a:gd name="connsiteX5-117" fmla="*/ 625440 w 1388823"/>
              <a:gd name="connsiteY5-118" fmla="*/ 1272589 h 1701478"/>
              <a:gd name="connsiteX6-119" fmla="*/ 957258 w 1388823"/>
              <a:gd name="connsiteY6-120" fmla="*/ 864631 h 1701478"/>
              <a:gd name="connsiteX7-121" fmla="*/ 1343056 w 1388823"/>
              <a:gd name="connsiteY7-122" fmla="*/ 366183 h 1701478"/>
              <a:gd name="connsiteX8-123" fmla="*/ 682656 w 1388823"/>
              <a:gd name="connsiteY8-124" fmla="*/ 48683 h 1701478"/>
              <a:gd name="connsiteX0-125" fmla="*/ 682656 w 1174477"/>
              <a:gd name="connsiteY0-126" fmla="*/ 48683 h 1701478"/>
              <a:gd name="connsiteX1-127" fmla="*/ 111156 w 1174477"/>
              <a:gd name="connsiteY1-128" fmla="*/ 658283 h 1701478"/>
              <a:gd name="connsiteX2-129" fmla="*/ 38100 w 1174477"/>
              <a:gd name="connsiteY2-130" fmla="*/ 1178983 h 1701478"/>
              <a:gd name="connsiteX3-131" fmla="*/ 339756 w 1174477"/>
              <a:gd name="connsiteY3-132" fmla="*/ 1636131 h 1701478"/>
              <a:gd name="connsiteX4-133" fmla="*/ 658810 w 1174477"/>
              <a:gd name="connsiteY4-134" fmla="*/ 1571065 h 1701478"/>
              <a:gd name="connsiteX5-135" fmla="*/ 625440 w 1174477"/>
              <a:gd name="connsiteY5-136" fmla="*/ 1272589 h 1701478"/>
              <a:gd name="connsiteX6-137" fmla="*/ 957258 w 1174477"/>
              <a:gd name="connsiteY6-138" fmla="*/ 864631 h 1701478"/>
              <a:gd name="connsiteX7-139" fmla="*/ 1128710 w 1174477"/>
              <a:gd name="connsiteY7-140" fmla="*/ 366183 h 1701478"/>
              <a:gd name="connsiteX8-141" fmla="*/ 682656 w 1174477"/>
              <a:gd name="connsiteY8-142" fmla="*/ 48683 h 1701478"/>
              <a:gd name="connsiteX0-143" fmla="*/ 682656 w 1174477"/>
              <a:gd name="connsiteY0-144" fmla="*/ 48683 h 1701478"/>
              <a:gd name="connsiteX1-145" fmla="*/ 111156 w 1174477"/>
              <a:gd name="connsiteY1-146" fmla="*/ 658283 h 1701478"/>
              <a:gd name="connsiteX2-147" fmla="*/ 38100 w 1174477"/>
              <a:gd name="connsiteY2-148" fmla="*/ 1178983 h 1701478"/>
              <a:gd name="connsiteX3-149" fmla="*/ 339756 w 1174477"/>
              <a:gd name="connsiteY3-150" fmla="*/ 1636131 h 1701478"/>
              <a:gd name="connsiteX4-151" fmla="*/ 444464 w 1174477"/>
              <a:gd name="connsiteY4-152" fmla="*/ 1571065 h 1701478"/>
              <a:gd name="connsiteX5-153" fmla="*/ 625440 w 1174477"/>
              <a:gd name="connsiteY5-154" fmla="*/ 1272589 h 1701478"/>
              <a:gd name="connsiteX6-155" fmla="*/ 957258 w 1174477"/>
              <a:gd name="connsiteY6-156" fmla="*/ 864631 h 1701478"/>
              <a:gd name="connsiteX7-157" fmla="*/ 1128710 w 1174477"/>
              <a:gd name="connsiteY7-158" fmla="*/ 366183 h 1701478"/>
              <a:gd name="connsiteX8-159" fmla="*/ 682656 w 1174477"/>
              <a:gd name="connsiteY8-160" fmla="*/ 48683 h 1701478"/>
              <a:gd name="connsiteX0-161" fmla="*/ 682656 w 1146798"/>
              <a:gd name="connsiteY0-162" fmla="*/ 87087 h 1739882"/>
              <a:gd name="connsiteX1-163" fmla="*/ 111156 w 1146798"/>
              <a:gd name="connsiteY1-164" fmla="*/ 696687 h 1739882"/>
              <a:gd name="connsiteX2-165" fmla="*/ 38100 w 1146798"/>
              <a:gd name="connsiteY2-166" fmla="*/ 1217387 h 1739882"/>
              <a:gd name="connsiteX3-167" fmla="*/ 339756 w 1146798"/>
              <a:gd name="connsiteY3-168" fmla="*/ 1674535 h 1739882"/>
              <a:gd name="connsiteX4-169" fmla="*/ 444464 w 1146798"/>
              <a:gd name="connsiteY4-170" fmla="*/ 1609469 h 1739882"/>
              <a:gd name="connsiteX5-171" fmla="*/ 625440 w 1146798"/>
              <a:gd name="connsiteY5-172" fmla="*/ 1310993 h 1739882"/>
              <a:gd name="connsiteX6-173" fmla="*/ 957258 w 1146798"/>
              <a:gd name="connsiteY6-174" fmla="*/ 903035 h 1739882"/>
              <a:gd name="connsiteX7-175" fmla="*/ 1128710 w 1146798"/>
              <a:gd name="connsiteY7-176" fmla="*/ 404587 h 1739882"/>
              <a:gd name="connsiteX8-177" fmla="*/ 1065784 w 1146798"/>
              <a:gd name="connsiteY8-178" fmla="*/ 174164 h 1739882"/>
              <a:gd name="connsiteX9" fmla="*/ 682656 w 1146798"/>
              <a:gd name="connsiteY9" fmla="*/ 87087 h 1739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" y="connsiteY9"/>
              </a:cxn>
            </a:cxnLst>
            <a:rect l="l" t="t" r="r" b="b"/>
            <a:pathLst>
              <a:path w="1146798" h="1739882">
                <a:moveTo>
                  <a:pt x="682656" y="87087"/>
                </a:moveTo>
                <a:cubicBezTo>
                  <a:pt x="513064" y="135770"/>
                  <a:pt x="218582" y="508304"/>
                  <a:pt x="111156" y="696687"/>
                </a:cubicBezTo>
                <a:cubicBezTo>
                  <a:pt x="3730" y="885070"/>
                  <a:pt x="0" y="1054412"/>
                  <a:pt x="38100" y="1217387"/>
                </a:cubicBezTo>
                <a:cubicBezTo>
                  <a:pt x="76200" y="1380362"/>
                  <a:pt x="272029" y="1609188"/>
                  <a:pt x="339756" y="1674535"/>
                </a:cubicBezTo>
                <a:cubicBezTo>
                  <a:pt x="407483" y="1739882"/>
                  <a:pt x="396850" y="1670059"/>
                  <a:pt x="444464" y="1609469"/>
                </a:cubicBezTo>
                <a:cubicBezTo>
                  <a:pt x="492078" y="1548879"/>
                  <a:pt x="539974" y="1428732"/>
                  <a:pt x="625440" y="1310993"/>
                </a:cubicBezTo>
                <a:cubicBezTo>
                  <a:pt x="710906" y="1193254"/>
                  <a:pt x="873380" y="1054103"/>
                  <a:pt x="957258" y="903035"/>
                </a:cubicBezTo>
                <a:cubicBezTo>
                  <a:pt x="1041136" y="751967"/>
                  <a:pt x="1110622" y="526066"/>
                  <a:pt x="1128710" y="404587"/>
                </a:cubicBezTo>
                <a:cubicBezTo>
                  <a:pt x="1146798" y="283109"/>
                  <a:pt x="1140126" y="227081"/>
                  <a:pt x="1065784" y="174164"/>
                </a:cubicBezTo>
                <a:cubicBezTo>
                  <a:pt x="991442" y="121247"/>
                  <a:pt x="817953" y="0"/>
                  <a:pt x="682656" y="87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Freeform 15"/>
          <p:cNvSpPr/>
          <p:nvPr/>
        </p:nvSpPr>
        <p:spPr bwMode="auto">
          <a:xfrm>
            <a:off x="7702566" y="3574144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8" name="Oval 35"/>
          <p:cNvSpPr>
            <a:spLocks noChangeArrowheads="1"/>
          </p:cNvSpPr>
          <p:nvPr/>
        </p:nvSpPr>
        <p:spPr bwMode="auto">
          <a:xfrm>
            <a:off x="8269306" y="3359830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9" name="Line 20"/>
          <p:cNvSpPr>
            <a:spLocks noChangeShapeType="1"/>
          </p:cNvSpPr>
          <p:nvPr/>
        </p:nvSpPr>
        <p:spPr bwMode="auto">
          <a:xfrm flipH="1">
            <a:off x="8583630" y="3002640"/>
            <a:ext cx="270000" cy="396000"/>
          </a:xfrm>
          <a:prstGeom prst="line">
            <a:avLst/>
          </a:prstGeom>
          <a:noFill/>
          <a:ln w="19050">
            <a:solidFill>
              <a:srgbClr val="F19903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Oval 37"/>
          <p:cNvSpPr>
            <a:spLocks noChangeArrowheads="1"/>
          </p:cNvSpPr>
          <p:nvPr/>
        </p:nvSpPr>
        <p:spPr bwMode="auto">
          <a:xfrm>
            <a:off x="8705869" y="2561312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1" name="任意多边形 54"/>
          <p:cNvSpPr/>
          <p:nvPr/>
        </p:nvSpPr>
        <p:spPr bwMode="auto">
          <a:xfrm>
            <a:off x="2444751" y="1781862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F19903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Line 19"/>
          <p:cNvSpPr>
            <a:spLocks noChangeShapeType="1"/>
          </p:cNvSpPr>
          <p:nvPr/>
        </p:nvSpPr>
        <p:spPr bwMode="auto">
          <a:xfrm>
            <a:off x="8616968" y="2191422"/>
            <a:ext cx="176400" cy="399600"/>
          </a:xfrm>
          <a:prstGeom prst="line">
            <a:avLst/>
          </a:prstGeom>
          <a:noFill/>
          <a:ln w="19050">
            <a:solidFill>
              <a:srgbClr val="F19903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1" y="4416498"/>
            <a:ext cx="2253482" cy="225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27" grpId="0" bldLvl="0" animBg="1"/>
      <p:bldP spid="136" grpId="0" animBg="1"/>
      <p:bldP spid="140" grpId="0" animBg="1"/>
      <p:bldP spid="141" grpId="0" animBg="1"/>
      <p:bldP spid="1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左大括号 36"/>
          <p:cNvSpPr/>
          <p:nvPr/>
        </p:nvSpPr>
        <p:spPr>
          <a:xfrm rot="16200000">
            <a:off x="6000319" y="3477336"/>
            <a:ext cx="192000" cy="5760000"/>
          </a:xfrm>
          <a:prstGeom prst="leftBrace">
            <a:avLst/>
          </a:prstGeom>
          <a:ln w="28575">
            <a:solidFill>
              <a:srgbClr val="FC9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756079" y="5903006"/>
            <a:ext cx="4929222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普里姆算法求解最小生成树的过程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Oval 5"/>
          <p:cNvSpPr>
            <a:spLocks noChangeArrowheads="1"/>
          </p:cNvSpPr>
          <p:nvPr/>
        </p:nvSpPr>
        <p:spPr bwMode="auto">
          <a:xfrm>
            <a:off x="3251255" y="1661085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2" name="Oval 6"/>
          <p:cNvSpPr>
            <a:spLocks noChangeArrowheads="1"/>
          </p:cNvSpPr>
          <p:nvPr/>
        </p:nvSpPr>
        <p:spPr bwMode="auto">
          <a:xfrm>
            <a:off x="4332342" y="1661085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3" name="Oval 7"/>
          <p:cNvSpPr>
            <a:spLocks noChangeArrowheads="1"/>
          </p:cNvSpPr>
          <p:nvPr/>
        </p:nvSpPr>
        <p:spPr bwMode="auto">
          <a:xfrm>
            <a:off x="2674992" y="252627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4" name="Oval 8"/>
          <p:cNvSpPr>
            <a:spLocks noChangeArrowheads="1"/>
          </p:cNvSpPr>
          <p:nvPr/>
        </p:nvSpPr>
        <p:spPr bwMode="auto">
          <a:xfrm>
            <a:off x="3324280" y="3245410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5" name="Oval 9"/>
          <p:cNvSpPr>
            <a:spLocks noChangeArrowheads="1"/>
          </p:cNvSpPr>
          <p:nvPr/>
        </p:nvSpPr>
        <p:spPr bwMode="auto">
          <a:xfrm>
            <a:off x="4259317" y="3245410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6" name="Oval 10"/>
          <p:cNvSpPr>
            <a:spLocks noChangeArrowheads="1"/>
          </p:cNvSpPr>
          <p:nvPr/>
        </p:nvSpPr>
        <p:spPr bwMode="auto">
          <a:xfrm>
            <a:off x="3827517" y="245324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7" name="Oval 11"/>
          <p:cNvSpPr>
            <a:spLocks noChangeArrowheads="1"/>
          </p:cNvSpPr>
          <p:nvPr/>
        </p:nvSpPr>
        <p:spPr bwMode="auto">
          <a:xfrm>
            <a:off x="4691117" y="245324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8" name="Line 12"/>
          <p:cNvSpPr>
            <a:spLocks noChangeShapeType="1"/>
          </p:cNvSpPr>
          <p:nvPr/>
        </p:nvSpPr>
        <p:spPr bwMode="auto">
          <a:xfrm>
            <a:off x="3611617" y="187698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Freeform 13"/>
          <p:cNvSpPr/>
          <p:nvPr/>
        </p:nvSpPr>
        <p:spPr bwMode="auto">
          <a:xfrm>
            <a:off x="2892479" y="199763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Freeform 14"/>
          <p:cNvSpPr/>
          <p:nvPr/>
        </p:nvSpPr>
        <p:spPr bwMode="auto">
          <a:xfrm>
            <a:off x="2957567" y="292473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Freeform 15"/>
          <p:cNvSpPr/>
          <p:nvPr/>
        </p:nvSpPr>
        <p:spPr bwMode="auto">
          <a:xfrm>
            <a:off x="3683055" y="349623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Freeform 16"/>
          <p:cNvSpPr/>
          <p:nvPr/>
        </p:nvSpPr>
        <p:spPr bwMode="auto">
          <a:xfrm>
            <a:off x="3540179" y="282313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Line 17"/>
          <p:cNvSpPr>
            <a:spLocks noChangeShapeType="1"/>
          </p:cNvSpPr>
          <p:nvPr/>
        </p:nvSpPr>
        <p:spPr bwMode="auto">
          <a:xfrm>
            <a:off x="4095737" y="284535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Line 18"/>
          <p:cNvSpPr>
            <a:spLocks noChangeShapeType="1"/>
          </p:cNvSpPr>
          <p:nvPr/>
        </p:nvSpPr>
        <p:spPr bwMode="auto">
          <a:xfrm flipH="1">
            <a:off x="4103741" y="2046848"/>
            <a:ext cx="287338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4641838" y="205953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Line 20"/>
          <p:cNvSpPr>
            <a:spLocks noChangeShapeType="1"/>
          </p:cNvSpPr>
          <p:nvPr/>
        </p:nvSpPr>
        <p:spPr bwMode="auto">
          <a:xfrm flipH="1">
            <a:off x="4560939" y="287869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Text Box 21"/>
          <p:cNvSpPr txBox="1">
            <a:spLocks noChangeArrowheads="1"/>
          </p:cNvSpPr>
          <p:nvPr/>
        </p:nvSpPr>
        <p:spPr bwMode="auto">
          <a:xfrm>
            <a:off x="3756079" y="151821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8" name="Text Box 22"/>
          <p:cNvSpPr txBox="1">
            <a:spLocks noChangeArrowheads="1"/>
          </p:cNvSpPr>
          <p:nvPr/>
        </p:nvSpPr>
        <p:spPr bwMode="auto">
          <a:xfrm>
            <a:off x="2676579" y="1984936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9" name="Text Box 23"/>
          <p:cNvSpPr txBox="1">
            <a:spLocks noChangeArrowheads="1"/>
          </p:cNvSpPr>
          <p:nvPr/>
        </p:nvSpPr>
        <p:spPr bwMode="auto">
          <a:xfrm>
            <a:off x="4692704" y="195001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0" name="Text Box 24"/>
          <p:cNvSpPr txBox="1">
            <a:spLocks noChangeArrowheads="1"/>
          </p:cNvSpPr>
          <p:nvPr/>
        </p:nvSpPr>
        <p:spPr bwMode="auto">
          <a:xfrm>
            <a:off x="3865616" y="1980174"/>
            <a:ext cx="411096" cy="48514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14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1" name="Text Box 25"/>
          <p:cNvSpPr txBox="1">
            <a:spLocks noChangeArrowheads="1"/>
          </p:cNvSpPr>
          <p:nvPr/>
        </p:nvSpPr>
        <p:spPr bwMode="auto">
          <a:xfrm>
            <a:off x="2749604" y="299299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25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2" name="Text Box 26"/>
          <p:cNvSpPr txBox="1">
            <a:spLocks noChangeArrowheads="1"/>
          </p:cNvSpPr>
          <p:nvPr/>
        </p:nvSpPr>
        <p:spPr bwMode="auto">
          <a:xfrm>
            <a:off x="3324279" y="277709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3" name="Text Box 27"/>
          <p:cNvSpPr txBox="1">
            <a:spLocks noChangeArrowheads="1"/>
          </p:cNvSpPr>
          <p:nvPr/>
        </p:nvSpPr>
        <p:spPr bwMode="auto">
          <a:xfrm>
            <a:off x="4187879" y="2704074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3756079" y="3514871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22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5" name="Text Box 29"/>
          <p:cNvSpPr txBox="1">
            <a:spLocks noChangeArrowheads="1"/>
          </p:cNvSpPr>
          <p:nvPr/>
        </p:nvSpPr>
        <p:spPr bwMode="auto">
          <a:xfrm>
            <a:off x="4621266" y="2992999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6" name="Text Box 30"/>
          <p:cNvSpPr txBox="1">
            <a:spLocks noChangeArrowheads="1"/>
          </p:cNvSpPr>
          <p:nvPr/>
        </p:nvSpPr>
        <p:spPr bwMode="auto">
          <a:xfrm>
            <a:off x="3540179" y="4109010"/>
            <a:ext cx="935038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177" name="组合 86"/>
          <p:cNvGrpSpPr/>
          <p:nvPr/>
        </p:nvGrpSpPr>
        <p:grpSpPr>
          <a:xfrm>
            <a:off x="6691380" y="1559471"/>
            <a:ext cx="2376488" cy="2016125"/>
            <a:chOff x="5167380" y="1285860"/>
            <a:chExt cx="2376488" cy="2016125"/>
          </a:xfrm>
        </p:grpSpPr>
        <p:sp>
          <p:nvSpPr>
            <p:cNvPr id="178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79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80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81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82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83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84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F1990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5" name="Freeform 13"/>
          <p:cNvSpPr/>
          <p:nvPr/>
        </p:nvSpPr>
        <p:spPr bwMode="auto">
          <a:xfrm>
            <a:off x="6927856" y="191666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Text Box 65"/>
          <p:cNvSpPr txBox="1">
            <a:spLocks noChangeArrowheads="1"/>
          </p:cNvSpPr>
          <p:nvPr/>
        </p:nvSpPr>
        <p:spPr bwMode="auto">
          <a:xfrm>
            <a:off x="6381752" y="4131239"/>
            <a:ext cx="4071934" cy="27051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zh-CN" altLang="en-US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1}</a:t>
            </a:r>
            <a:endParaRPr lang="en-US" altLang="zh-CN" sz="2200" dirty="0">
              <a:solidFill>
                <a:srgbClr val="CC00CC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7" name="Oval 31"/>
          <p:cNvSpPr>
            <a:spLocks noChangeArrowheads="1"/>
          </p:cNvSpPr>
          <p:nvPr/>
        </p:nvSpPr>
        <p:spPr bwMode="auto">
          <a:xfrm>
            <a:off x="7264409" y="1543598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8" name="Oval 33"/>
          <p:cNvSpPr>
            <a:spLocks noChangeArrowheads="1"/>
          </p:cNvSpPr>
          <p:nvPr/>
        </p:nvSpPr>
        <p:spPr bwMode="auto">
          <a:xfrm>
            <a:off x="6680205" y="241672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9" name="Freeform 14"/>
          <p:cNvSpPr/>
          <p:nvPr/>
        </p:nvSpPr>
        <p:spPr bwMode="auto">
          <a:xfrm>
            <a:off x="6986595" y="280408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0" name="Oval 34"/>
          <p:cNvSpPr>
            <a:spLocks noChangeArrowheads="1"/>
          </p:cNvSpPr>
          <p:nvPr/>
        </p:nvSpPr>
        <p:spPr bwMode="auto">
          <a:xfrm>
            <a:off x="7335847" y="313110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91" name="Freeform 15"/>
          <p:cNvSpPr/>
          <p:nvPr/>
        </p:nvSpPr>
        <p:spPr bwMode="auto">
          <a:xfrm>
            <a:off x="7702566" y="335812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2" name="Oval 35"/>
          <p:cNvSpPr>
            <a:spLocks noChangeArrowheads="1"/>
          </p:cNvSpPr>
          <p:nvPr/>
        </p:nvSpPr>
        <p:spPr bwMode="auto">
          <a:xfrm>
            <a:off x="8269306" y="3143806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 flipH="1">
            <a:off x="8583630" y="2786616"/>
            <a:ext cx="270000" cy="396000"/>
          </a:xfrm>
          <a:prstGeom prst="line">
            <a:avLst/>
          </a:prstGeom>
          <a:noFill/>
          <a:ln w="19050">
            <a:solidFill>
              <a:srgbClr val="F19903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Oval 37"/>
          <p:cNvSpPr>
            <a:spLocks noChangeArrowheads="1"/>
          </p:cNvSpPr>
          <p:nvPr/>
        </p:nvSpPr>
        <p:spPr bwMode="auto">
          <a:xfrm>
            <a:off x="8705869" y="2345288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95" name="Line 19"/>
          <p:cNvSpPr>
            <a:spLocks noChangeShapeType="1"/>
          </p:cNvSpPr>
          <p:nvPr/>
        </p:nvSpPr>
        <p:spPr bwMode="auto">
          <a:xfrm>
            <a:off x="8616968" y="1975398"/>
            <a:ext cx="176400" cy="399600"/>
          </a:xfrm>
          <a:prstGeom prst="line">
            <a:avLst/>
          </a:prstGeom>
          <a:noFill/>
          <a:ln w="19050">
            <a:solidFill>
              <a:srgbClr val="F19903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6" name="Oval 32"/>
          <p:cNvSpPr>
            <a:spLocks noChangeArrowheads="1"/>
          </p:cNvSpPr>
          <p:nvPr/>
        </p:nvSpPr>
        <p:spPr bwMode="auto">
          <a:xfrm>
            <a:off x="8343917" y="1543598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97" name="椭圆 196"/>
          <p:cNvSpPr/>
          <p:nvPr/>
        </p:nvSpPr>
        <p:spPr bwMode="auto">
          <a:xfrm>
            <a:off x="3524232" y="227385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" name="Line 18"/>
          <p:cNvSpPr>
            <a:spLocks noChangeShapeType="1"/>
          </p:cNvSpPr>
          <p:nvPr/>
        </p:nvSpPr>
        <p:spPr bwMode="auto">
          <a:xfrm flipH="1">
            <a:off x="8108964" y="1942060"/>
            <a:ext cx="287338" cy="431800"/>
          </a:xfrm>
          <a:prstGeom prst="line">
            <a:avLst/>
          </a:prstGeom>
          <a:noFill/>
          <a:ln w="19050">
            <a:solidFill>
              <a:srgbClr val="F19903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9" name="组合 63"/>
          <p:cNvGrpSpPr/>
          <p:nvPr/>
        </p:nvGrpSpPr>
        <p:grpSpPr>
          <a:xfrm>
            <a:off x="9239272" y="1773784"/>
            <a:ext cx="961184" cy="1727835"/>
            <a:chOff x="7715272" y="1500174"/>
            <a:chExt cx="961184" cy="1727835"/>
          </a:xfrm>
        </p:grpSpPr>
        <p:sp>
          <p:nvSpPr>
            <p:cNvPr id="200" name="Text Box 99"/>
            <p:cNvSpPr txBox="1">
              <a:spLocks noChangeArrowheads="1"/>
            </p:cNvSpPr>
            <p:nvPr/>
          </p:nvSpPr>
          <p:spPr bwMode="auto">
            <a:xfrm>
              <a:off x="8228763" y="1500174"/>
              <a:ext cx="447693" cy="172783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最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4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小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4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4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成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4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树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2" name="Text Box 65"/>
          <p:cNvSpPr txBox="1">
            <a:spLocks noChangeArrowheads="1"/>
          </p:cNvSpPr>
          <p:nvPr/>
        </p:nvSpPr>
        <p:spPr bwMode="auto">
          <a:xfrm>
            <a:off x="6384032" y="4129335"/>
            <a:ext cx="4071934" cy="24574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U={0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6}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0" y="4254145"/>
            <a:ext cx="2253482" cy="225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97" grpId="0" animBg="1"/>
      <p:bldP spid="198" grpId="0" animBg="1"/>
      <p:bldP spid="20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845818" y="251998"/>
            <a:ext cx="6964826" cy="361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算法设计（解决</a:t>
            </a:r>
            <a:r>
              <a:rPr lang="en-US" altLang="zh-CN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个问题）：</a:t>
            </a:r>
            <a:endParaRPr lang="zh-CN" altLang="en-US" sz="2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Oval 1031"/>
          <p:cNvSpPr>
            <a:spLocks noChangeArrowheads="1"/>
          </p:cNvSpPr>
          <p:nvPr/>
        </p:nvSpPr>
        <p:spPr bwMode="auto">
          <a:xfrm>
            <a:off x="5265896" y="295639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029"/>
          <p:cNvSpPr>
            <a:spLocks noChangeArrowheads="1"/>
          </p:cNvSpPr>
          <p:nvPr/>
        </p:nvSpPr>
        <p:spPr bwMode="auto">
          <a:xfrm>
            <a:off x="5627845" y="3462807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2" name="Oval 1030"/>
          <p:cNvSpPr>
            <a:spLocks noChangeArrowheads="1"/>
          </p:cNvSpPr>
          <p:nvPr/>
        </p:nvSpPr>
        <p:spPr bwMode="auto">
          <a:xfrm>
            <a:off x="1989265" y="2915126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032"/>
          <p:cNvSpPr txBox="1">
            <a:spLocks noChangeArrowheads="1"/>
          </p:cNvSpPr>
          <p:nvPr/>
        </p:nvSpPr>
        <p:spPr bwMode="auto">
          <a:xfrm>
            <a:off x="2203579" y="2486497"/>
            <a:ext cx="5032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6" name="Text Box 1033"/>
          <p:cNvSpPr txBox="1">
            <a:spLocks noChangeArrowheads="1"/>
          </p:cNvSpPr>
          <p:nvPr/>
        </p:nvSpPr>
        <p:spPr bwMode="auto">
          <a:xfrm>
            <a:off x="5267482" y="2562746"/>
            <a:ext cx="1079500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7" name="Freeform 1034"/>
          <p:cNvSpPr/>
          <p:nvPr/>
        </p:nvSpPr>
        <p:spPr bwMode="auto">
          <a:xfrm>
            <a:off x="2703645" y="3681881"/>
            <a:ext cx="2928958" cy="31914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8" name="Oval 1035"/>
          <p:cNvSpPr>
            <a:spLocks noChangeArrowheads="1"/>
          </p:cNvSpPr>
          <p:nvPr/>
        </p:nvSpPr>
        <p:spPr bwMode="auto">
          <a:xfrm>
            <a:off x="2278189" y="378031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9" name="Text Box 1036"/>
          <p:cNvSpPr txBox="1">
            <a:spLocks noChangeArrowheads="1"/>
          </p:cNvSpPr>
          <p:nvPr/>
        </p:nvSpPr>
        <p:spPr bwMode="auto">
          <a:xfrm rot="21319428">
            <a:off x="2996881" y="3585662"/>
            <a:ext cx="1491986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600" i="1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30" name="组合 23"/>
          <p:cNvGrpSpPr/>
          <p:nvPr/>
        </p:nvGrpSpPr>
        <p:grpSpPr>
          <a:xfrm>
            <a:off x="2638553" y="4140674"/>
            <a:ext cx="1798637" cy="432753"/>
            <a:chOff x="2149454" y="3459166"/>
            <a:chExt cx="1798637" cy="432753"/>
          </a:xfrm>
        </p:grpSpPr>
        <p:sp>
          <p:nvSpPr>
            <p:cNvPr id="31" name="Freeform 1038"/>
            <p:cNvSpPr/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closest[</a:t>
              </a:r>
              <a:r>
                <a:rPr lang="en-US" altLang="zh-CN" sz="16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j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 Box 1040"/>
          <p:cNvSpPr txBox="1">
            <a:spLocks noChangeArrowheads="1"/>
          </p:cNvSpPr>
          <p:nvPr/>
        </p:nvSpPr>
        <p:spPr bwMode="auto">
          <a:xfrm>
            <a:off x="6881818" y="2966976"/>
            <a:ext cx="3429024" cy="53340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closest[</a:t>
            </a:r>
            <a:r>
              <a:rPr lang="en-US" altLang="zh-CN" sz="1800" i="1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])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是顶点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的最小边，权值为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4" name="Oval 1035"/>
          <p:cNvSpPr>
            <a:spLocks noChangeArrowheads="1"/>
          </p:cNvSpPr>
          <p:nvPr/>
        </p:nvSpPr>
        <p:spPr bwMode="auto">
          <a:xfrm>
            <a:off x="2230543" y="3126267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965583" y="3458100"/>
            <a:ext cx="2736000" cy="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18"/>
          <p:cNvSpPr txBox="1"/>
          <p:nvPr/>
        </p:nvSpPr>
        <p:spPr>
          <a:xfrm>
            <a:off x="1774950" y="1921085"/>
            <a:ext cx="6429420" cy="391628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66000">
                <a:srgbClr val="FCA652"/>
              </a:gs>
              <a:gs pos="100000">
                <a:srgbClr val="FA772E"/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如何存储顶点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顶点集的最小边？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22"/>
          <p:cNvGrpSpPr/>
          <p:nvPr/>
        </p:nvGrpSpPr>
        <p:grpSpPr>
          <a:xfrm>
            <a:off x="4132404" y="3945967"/>
            <a:ext cx="2143140" cy="669610"/>
            <a:chOff x="3857620" y="3214686"/>
            <a:chExt cx="2143140" cy="669610"/>
          </a:xfrm>
        </p:grpSpPr>
        <p:cxnSp>
          <p:nvCxnSpPr>
            <p:cNvPr id="38" name="直接箭头连接符 37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21"/>
            <p:cNvSpPr txBox="1"/>
            <p:nvPr/>
          </p:nvSpPr>
          <p:spPr>
            <a:xfrm>
              <a:off x="3857620" y="3571876"/>
              <a:ext cx="214314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顶点</a:t>
              </a:r>
              <a:r>
                <a:rPr lang="en-US" altLang="zh-CN" sz="18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j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到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的最小边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0" name="TextBox 24"/>
          <p:cNvSpPr txBox="1"/>
          <p:nvPr/>
        </p:nvSpPr>
        <p:spPr>
          <a:xfrm>
            <a:off x="1703512" y="5572666"/>
            <a:ext cx="4143404" cy="453183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66000">
                <a:srgbClr val="FCA652"/>
              </a:gs>
              <a:gs pos="100000">
                <a:srgbClr val="FA772E"/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 algn="l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个顶点属于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哪个集合？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28"/>
          <p:cNvGrpSpPr/>
          <p:nvPr/>
        </p:nvGrpSpPr>
        <p:grpSpPr>
          <a:xfrm>
            <a:off x="1774950" y="4743927"/>
            <a:ext cx="1928826" cy="669610"/>
            <a:chOff x="500034" y="4000504"/>
            <a:chExt cx="1928826" cy="669610"/>
          </a:xfrm>
        </p:grpSpPr>
        <p:sp>
          <p:nvSpPr>
            <p:cNvPr id="42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928826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lowcost[</a:t>
              </a:r>
              <a:r>
                <a:rPr lang="en-US" altLang="zh-CN" sz="18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</a:t>
              </a: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]=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组合 29"/>
          <p:cNvGrpSpPr/>
          <p:nvPr/>
        </p:nvGrpSpPr>
        <p:grpSpPr>
          <a:xfrm>
            <a:off x="5203974" y="4743927"/>
            <a:ext cx="2000264" cy="741048"/>
            <a:chOff x="3929058" y="4000504"/>
            <a:chExt cx="2000264" cy="741048"/>
          </a:xfrm>
        </p:grpSpPr>
        <p:sp>
          <p:nvSpPr>
            <p:cNvPr id="45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2000264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lowcost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[</a:t>
              </a:r>
              <a:r>
                <a:rPr lang="en-US" altLang="zh-CN" sz="18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]!=0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TextBox 30"/>
          <p:cNvSpPr txBox="1"/>
          <p:nvPr/>
        </p:nvSpPr>
        <p:spPr>
          <a:xfrm>
            <a:off x="1703512" y="6144170"/>
            <a:ext cx="4143404" cy="453183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66000">
                <a:srgbClr val="FCA652"/>
              </a:gs>
              <a:gs pos="100000">
                <a:srgbClr val="FA772E"/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 algn="l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图采用哪种存储结构更合适？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31"/>
          <p:cNvSpPr txBox="1"/>
          <p:nvPr/>
        </p:nvSpPr>
        <p:spPr>
          <a:xfrm>
            <a:off x="5632602" y="6144170"/>
            <a:ext cx="157163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9933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邻接矩阵</a:t>
            </a:r>
            <a:endParaRPr lang="zh-CN" altLang="en-US" sz="2000" dirty="0">
              <a:solidFill>
                <a:srgbClr val="339933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9" name="TextBox 32"/>
          <p:cNvSpPr txBox="1"/>
          <p:nvPr/>
        </p:nvSpPr>
        <p:spPr>
          <a:xfrm>
            <a:off x="1774950" y="968896"/>
            <a:ext cx="6429420" cy="391628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66000">
                <a:srgbClr val="FCA652"/>
              </a:gs>
              <a:gs pos="100000">
                <a:srgbClr val="FA772E"/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V-U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两个顶点集之间的最小边？（只求一条）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34"/>
          <p:cNvSpPr txBox="1"/>
          <p:nvPr/>
        </p:nvSpPr>
        <p:spPr>
          <a:xfrm>
            <a:off x="2190224" y="1517276"/>
            <a:ext cx="78581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只考虑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V-U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中顶点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顶点集的最小边（无向图），比较来找最小边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 bldLvl="0" animBg="1"/>
      <p:bldP spid="36" grpId="0" animBg="1"/>
      <p:bldP spid="40" grpId="0" animBg="1"/>
      <p:bldP spid="47" grpId="0" animBg="1"/>
      <p:bldP spid="48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845818" y="251998"/>
            <a:ext cx="6964826" cy="361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普里姆（</a:t>
            </a:r>
            <a:r>
              <a:rPr lang="en-US" altLang="zh-CN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）算法如下：</a:t>
            </a:r>
            <a:endParaRPr lang="zh-CN" altLang="en-US" sz="2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 Box 1026"/>
          <p:cNvSpPr txBox="1">
            <a:spLocks noChangeArrowheads="1"/>
          </p:cNvSpPr>
          <p:nvPr/>
        </p:nvSpPr>
        <p:spPr bwMode="auto">
          <a:xfrm>
            <a:off x="1731783" y="832652"/>
            <a:ext cx="8712968" cy="3960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#define INF 32767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//INF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表示∞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void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g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int v)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[MAXV]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int min;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int 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closest[MAXV]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给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[]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closest[]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置初值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	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closest[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]=v;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55" name="组合 20"/>
          <p:cNvGrpSpPr/>
          <p:nvPr/>
        </p:nvGrpSpPr>
        <p:grpSpPr>
          <a:xfrm>
            <a:off x="3503713" y="4293096"/>
            <a:ext cx="3313113" cy="2034555"/>
            <a:chOff x="2116143" y="3500438"/>
            <a:chExt cx="3313113" cy="2034555"/>
          </a:xfrm>
        </p:grpSpPr>
        <p:sp>
          <p:nvSpPr>
            <p:cNvPr id="56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1" name="Freeform 1034"/>
            <p:cNvSpPr/>
            <p:nvPr/>
          </p:nvSpPr>
          <p:spPr bwMode="auto">
            <a:xfrm>
              <a:off x="2837884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endPara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Text Box 1036"/>
            <p:cNvSpPr txBox="1">
              <a:spLocks noChangeArrowheads="1"/>
            </p:cNvSpPr>
            <p:nvPr/>
          </p:nvSpPr>
          <p:spPr bwMode="auto">
            <a:xfrm rot="21293543">
              <a:off x="3012704" y="4484742"/>
              <a:ext cx="1375279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lowcost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[</a:t>
              </a:r>
              <a:r>
                <a:rPr lang="en-US" altLang="zh-CN" sz="1600" i="1" dirty="0" err="1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Freeform 1038"/>
            <p:cNvSpPr/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closest[</a:t>
              </a:r>
              <a:r>
                <a:rPr lang="en-US" altLang="zh-CN" sz="1600" i="1" dirty="0" err="1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7" name="组合 21"/>
          <p:cNvGrpSpPr/>
          <p:nvPr/>
        </p:nvGrpSpPr>
        <p:grpSpPr>
          <a:xfrm>
            <a:off x="2778993" y="5116872"/>
            <a:ext cx="7358114" cy="1694507"/>
            <a:chOff x="1571604" y="4572008"/>
            <a:chExt cx="7358114" cy="1694507"/>
          </a:xfrm>
        </p:grpSpPr>
        <p:sp>
          <p:nvSpPr>
            <p:cNvPr id="68" name="TextBox 17"/>
            <p:cNvSpPr txBox="1"/>
            <p:nvPr/>
          </p:nvSpPr>
          <p:spPr>
            <a:xfrm>
              <a:off x="1571604" y="5929330"/>
              <a:ext cx="242889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中只有一个顶点</a:t>
              </a:r>
              <a:r>
                <a:rPr lang="en-US" altLang="zh-CN" sz="20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endPara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9" name="TextBox 18"/>
            <p:cNvSpPr txBox="1"/>
            <p:nvPr/>
          </p:nvSpPr>
          <p:spPr>
            <a:xfrm>
              <a:off x="5572132" y="4572008"/>
              <a:ext cx="335758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顶点</a:t>
              </a:r>
              <a:r>
                <a:rPr lang="en-US" altLang="zh-CN" sz="2000" i="1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到</a:t>
              </a:r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的最小边：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g.edges[</a:t>
              </a:r>
              <a:r>
                <a:rPr lang="en-US" altLang="zh-CN" sz="2000" i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][</a:t>
              </a:r>
              <a:r>
                <a:rPr lang="en-US" altLang="zh-CN" sz="2000" i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])</a:t>
              </a:r>
              <a:endPara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845818" y="251998"/>
            <a:ext cx="6964826" cy="361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普里姆（</a:t>
            </a:r>
            <a:r>
              <a:rPr lang="en-US" altLang="zh-CN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）算法如下：</a:t>
            </a:r>
            <a:endParaRPr lang="zh-CN" altLang="en-US" sz="2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 Box 1026"/>
          <p:cNvSpPr txBox="1">
            <a:spLocks noChangeArrowheads="1"/>
          </p:cNvSpPr>
          <p:nvPr/>
        </p:nvSpPr>
        <p:spPr bwMode="auto">
          <a:xfrm>
            <a:off x="1706610" y="893233"/>
            <a:ext cx="8421838" cy="357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for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=1;i&lt;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	  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输出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(n-1)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条边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  min=INF;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for (j=0;j&lt;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g.n;j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 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(V-U)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中找出离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最近的顶点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if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[j]!=0 &amp;&amp;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[j]&lt;min)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{  min=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[j];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   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k=j;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//k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记录最近顶点编号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("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边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(%d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%d)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权为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:%d\n"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closest[k]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min);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7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[k]=0;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标记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已经加入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96" name="组合 14"/>
          <p:cNvGrpSpPr/>
          <p:nvPr/>
        </p:nvGrpSpPr>
        <p:grpSpPr>
          <a:xfrm>
            <a:off x="1997070" y="4556448"/>
            <a:ext cx="3313113" cy="1877385"/>
            <a:chOff x="473069" y="3643314"/>
            <a:chExt cx="3313113" cy="1877385"/>
          </a:xfrm>
        </p:grpSpPr>
        <p:sp>
          <p:nvSpPr>
            <p:cNvPr id="97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99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1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2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x</a:t>
              </a:r>
              <a:endPara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3" name="Text Box 1042"/>
            <p:cNvSpPr txBox="1">
              <a:spLocks noChangeArrowheads="1"/>
            </p:cNvSpPr>
            <p:nvPr/>
          </p:nvSpPr>
          <p:spPr bwMode="auto">
            <a:xfrm rot="367631">
              <a:off x="1468432" y="4323397"/>
              <a:ext cx="1223962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lowcost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[k]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4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Text Box 1044"/>
            <p:cNvSpPr txBox="1">
              <a:spLocks noChangeArrowheads="1"/>
            </p:cNvSpPr>
            <p:nvPr/>
          </p:nvSpPr>
          <p:spPr bwMode="auto">
            <a:xfrm>
              <a:off x="1428728" y="5232409"/>
              <a:ext cx="1639901" cy="2882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closest[</a:t>
              </a:r>
              <a:r>
                <a:rPr lang="en-US" altLang="zh-CN" sz="16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]=</a:t>
              </a:r>
              <a:r>
                <a:rPr lang="en-US" altLang="zh-CN" sz="1600" i="1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x</a:t>
              </a:r>
              <a:endParaRPr lang="en-US" altLang="zh-CN" sz="1600" i="1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06" name="Freeform 1040"/>
          <p:cNvSpPr/>
          <p:nvPr/>
        </p:nvSpPr>
        <p:spPr bwMode="auto">
          <a:xfrm flipV="1">
            <a:off x="2738415" y="5485142"/>
            <a:ext cx="1776413" cy="14764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右箭头 16"/>
          <p:cNvSpPr/>
          <p:nvPr/>
        </p:nvSpPr>
        <p:spPr bwMode="auto">
          <a:xfrm>
            <a:off x="5667372" y="5342266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37"/>
          <p:cNvSpPr>
            <a:spLocks noChangeArrowheads="1"/>
          </p:cNvSpPr>
          <p:nvPr/>
        </p:nvSpPr>
        <p:spPr bwMode="auto">
          <a:xfrm>
            <a:off x="9086880" y="4915224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Oval 1035"/>
          <p:cNvSpPr>
            <a:spLocks noChangeArrowheads="1"/>
          </p:cNvSpPr>
          <p:nvPr/>
        </p:nvSpPr>
        <p:spPr bwMode="auto">
          <a:xfrm>
            <a:off x="9448829" y="542004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0" name="Oval 1036"/>
          <p:cNvSpPr>
            <a:spLocks noChangeArrowheads="1"/>
          </p:cNvSpPr>
          <p:nvPr/>
        </p:nvSpPr>
        <p:spPr bwMode="auto">
          <a:xfrm>
            <a:off x="6926292" y="4988249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Text Box 1038"/>
          <p:cNvSpPr txBox="1">
            <a:spLocks noChangeArrowheads="1"/>
          </p:cNvSpPr>
          <p:nvPr/>
        </p:nvSpPr>
        <p:spPr bwMode="auto">
          <a:xfrm>
            <a:off x="7164400" y="4556448"/>
            <a:ext cx="5032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2" name="Text Box 1039"/>
          <p:cNvSpPr txBox="1">
            <a:spLocks noChangeArrowheads="1"/>
          </p:cNvSpPr>
          <p:nvPr/>
        </p:nvSpPr>
        <p:spPr bwMode="auto">
          <a:xfrm>
            <a:off x="9159904" y="4546925"/>
            <a:ext cx="1079500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3" name="Oval 1041"/>
          <p:cNvSpPr>
            <a:spLocks noChangeArrowheads="1"/>
          </p:cNvSpPr>
          <p:nvPr/>
        </p:nvSpPr>
        <p:spPr bwMode="auto">
          <a:xfrm>
            <a:off x="7215216" y="519621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x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4" name="TextBox 23"/>
          <p:cNvSpPr txBox="1"/>
          <p:nvPr/>
        </p:nvSpPr>
        <p:spPr>
          <a:xfrm>
            <a:off x="4738678" y="6485274"/>
            <a:ext cx="3214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输出：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(closest[k]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k)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09" grpId="1" animBg="1"/>
      <p:bldP spid="110" grpId="0" animBg="1"/>
      <p:bldP spid="111" grpId="0" bldLvl="0" animBg="1"/>
      <p:bldP spid="112" grpId="0" bldLvl="0" animBg="1"/>
      <p:bldP spid="113" grpId="0" animBg="1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845818" y="251998"/>
            <a:ext cx="6964826" cy="361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普里姆（</a:t>
            </a:r>
            <a:r>
              <a:rPr lang="en-US" altLang="zh-CN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）算法如下：</a:t>
            </a:r>
            <a:endParaRPr lang="zh-CN" altLang="en-US" sz="2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Oval 1036"/>
          <p:cNvSpPr>
            <a:spLocks noChangeArrowheads="1"/>
          </p:cNvSpPr>
          <p:nvPr/>
        </p:nvSpPr>
        <p:spPr bwMode="auto">
          <a:xfrm>
            <a:off x="4615752" y="1223698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037"/>
          <p:cNvSpPr>
            <a:spLocks noChangeArrowheads="1"/>
          </p:cNvSpPr>
          <p:nvPr/>
        </p:nvSpPr>
        <p:spPr bwMode="auto">
          <a:xfrm>
            <a:off x="7463756" y="138244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035"/>
          <p:cNvSpPr>
            <a:spLocks noChangeArrowheads="1"/>
          </p:cNvSpPr>
          <p:nvPr/>
        </p:nvSpPr>
        <p:spPr bwMode="auto">
          <a:xfrm>
            <a:off x="5177757" y="152215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6" name="Oval 1041"/>
          <p:cNvSpPr>
            <a:spLocks noChangeArrowheads="1"/>
          </p:cNvSpPr>
          <p:nvPr/>
        </p:nvSpPr>
        <p:spPr bwMode="auto">
          <a:xfrm>
            <a:off x="5184102" y="23762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en-US" altLang="zh-CN" sz="1800" i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7" name="Oval 1041"/>
          <p:cNvSpPr>
            <a:spLocks noChangeArrowheads="1"/>
          </p:cNvSpPr>
          <p:nvPr/>
        </p:nvSpPr>
        <p:spPr bwMode="auto">
          <a:xfrm>
            <a:off x="7752697" y="180473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8" name="Oval 1036"/>
          <p:cNvSpPr>
            <a:spLocks noChangeArrowheads="1"/>
          </p:cNvSpPr>
          <p:nvPr/>
        </p:nvSpPr>
        <p:spPr bwMode="auto">
          <a:xfrm>
            <a:off x="4859671" y="1364218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FF0000"/>
            </a:solidFill>
            <a:prstDash val="sysDash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025461" y="1950782"/>
            <a:ext cx="1728000" cy="698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6"/>
          <p:cNvSpPr txBox="1"/>
          <p:nvPr/>
        </p:nvSpPr>
        <p:spPr>
          <a:xfrm rot="474129">
            <a:off x="6192635" y="1575790"/>
            <a:ext cx="1214446" cy="19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lowcost[j]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31" name="直接连接符 30"/>
          <p:cNvCxnSpPr>
            <a:stCxn id="26" idx="6"/>
            <a:endCxn id="27" idx="3"/>
          </p:cNvCxnSpPr>
          <p:nvPr/>
        </p:nvCxnSpPr>
        <p:spPr>
          <a:xfrm flipV="1">
            <a:off x="5615903" y="2173298"/>
            <a:ext cx="2200031" cy="4188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29"/>
          <p:cNvSpPr txBox="1"/>
          <p:nvPr/>
        </p:nvSpPr>
        <p:spPr>
          <a:xfrm rot="21035007">
            <a:off x="6090675" y="2442971"/>
            <a:ext cx="1381328" cy="19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g.edges[k][j]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901240" y="1022089"/>
            <a:ext cx="17351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中除了</a:t>
            </a:r>
            <a:r>
              <a:rPr lang="en-US" altLang="zh-CN" sz="18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外的全部顶点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3044116" y="2236535"/>
            <a:ext cx="142876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本次加入顶点</a:t>
            </a:r>
            <a:r>
              <a:rPr lang="en-US" altLang="zh-CN" sz="18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401438" y="152215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6" idx="2"/>
          </p:cNvCxnSpPr>
          <p:nvPr/>
        </p:nvCxnSpPr>
        <p:spPr>
          <a:xfrm flipV="1">
            <a:off x="4330000" y="259213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1845818" y="3209442"/>
            <a:ext cx="7170756" cy="2681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for (j=0;j&lt;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g.n;j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  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修改数组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closest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if (</a:t>
            </a:r>
            <a:r>
              <a:rPr lang="en-US" altLang="zh-CN" sz="18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[j]!=0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[k][j]&lt;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[j])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{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lowcost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[j]=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[k][j];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closest[j]=</a:t>
            </a:r>
            <a:r>
              <a:rPr lang="en-US" altLang="zh-CN" sz="18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9337666" y="3688996"/>
            <a:ext cx="1214446" cy="97599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修改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V-U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之间的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候选边，即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调整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39" name="组合 19"/>
          <p:cNvGrpSpPr/>
          <p:nvPr/>
        </p:nvGrpSpPr>
        <p:grpSpPr>
          <a:xfrm>
            <a:off x="2095473" y="3933056"/>
            <a:ext cx="3100383" cy="2359408"/>
            <a:chOff x="115888" y="1347072"/>
            <a:chExt cx="3100383" cy="2359408"/>
          </a:xfrm>
        </p:grpSpPr>
        <p:sp>
          <p:nvSpPr>
            <p:cNvPr id="41" name="Freeform 7"/>
            <p:cNvSpPr/>
            <p:nvPr/>
          </p:nvSpPr>
          <p:spPr bwMode="auto">
            <a:xfrm>
              <a:off x="1342691" y="1347072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15888" y="3394060"/>
              <a:ext cx="3100383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DB0303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仅仅考虑</a:t>
              </a:r>
              <a:r>
                <a:rPr lang="en-US" altLang="zh-CN" sz="1800" dirty="0">
                  <a:solidFill>
                    <a:srgbClr val="DB0303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V-U</a:t>
              </a:r>
              <a:r>
                <a:rPr lang="zh-CN" altLang="en-US" sz="1800" dirty="0">
                  <a:solidFill>
                    <a:srgbClr val="DB0303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中的顶点</a:t>
              </a:r>
              <a:endParaRPr lang="zh-CN" altLang="en-US" sz="1800" dirty="0">
                <a:solidFill>
                  <a:srgbClr val="DB0303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3" name="右大括号 42"/>
          <p:cNvSpPr/>
          <p:nvPr/>
        </p:nvSpPr>
        <p:spPr>
          <a:xfrm>
            <a:off x="9194790" y="4041751"/>
            <a:ext cx="144000" cy="64294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819774" y="1746364"/>
            <a:ext cx="7098582" cy="22587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FC9A4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24034" y="2031380"/>
            <a:ext cx="1285884" cy="468000"/>
          </a:xfrm>
          <a:prstGeom prst="round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局部最优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79776" y="2031380"/>
            <a:ext cx="1285884" cy="468000"/>
          </a:xfrm>
          <a:prstGeom prst="round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调整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1516" y="2031380"/>
            <a:ext cx="432236" cy="468000"/>
          </a:xfrm>
          <a:prstGeom prst="round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565685" y="2031380"/>
            <a:ext cx="428058" cy="468000"/>
          </a:xfrm>
          <a:prstGeom prst="round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12024" y="2031380"/>
            <a:ext cx="1872208" cy="468000"/>
          </a:xfrm>
          <a:prstGeom prst="round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全局最优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0638" y="1024934"/>
            <a:ext cx="2092222" cy="428628"/>
          </a:xfrm>
          <a:prstGeom prst="rect">
            <a:avLst/>
          </a:prstGeom>
          <a:gradFill>
            <a:gsLst>
              <a:gs pos="0">
                <a:srgbClr val="FA772E"/>
              </a:gs>
              <a:gs pos="100000">
                <a:srgbClr val="FFE985"/>
              </a:gs>
            </a:gsLst>
          </a:gradFill>
          <a:ln>
            <a:solidFill>
              <a:srgbClr val="FC9A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普里姆算法思路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1" name="下箭头 6"/>
          <p:cNvSpPr/>
          <p:nvPr/>
        </p:nvSpPr>
        <p:spPr>
          <a:xfrm rot="10800000">
            <a:off x="2531480" y="2697701"/>
            <a:ext cx="349210" cy="360000"/>
          </a:xfrm>
          <a:prstGeom prst="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3"/>
          <p:cNvSpPr/>
          <p:nvPr/>
        </p:nvSpPr>
        <p:spPr>
          <a:xfrm>
            <a:off x="1701963" y="3256022"/>
            <a:ext cx="2357454" cy="468000"/>
          </a:xfrm>
          <a:prstGeom prst="roundRect">
            <a:avLst/>
          </a:prstGeom>
          <a:gradFill flip="none" rotWithShape="1">
            <a:gsLst>
              <a:gs pos="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贪心算法思想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" name="下箭头 6"/>
          <p:cNvSpPr/>
          <p:nvPr/>
        </p:nvSpPr>
        <p:spPr>
          <a:xfrm rot="10800000">
            <a:off x="6944327" y="2690711"/>
            <a:ext cx="349210" cy="360000"/>
          </a:xfrm>
          <a:prstGeom prst="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圆角矩形 3"/>
          <p:cNvSpPr/>
          <p:nvPr/>
        </p:nvSpPr>
        <p:spPr>
          <a:xfrm>
            <a:off x="6114810" y="3249032"/>
            <a:ext cx="2357454" cy="468000"/>
          </a:xfrm>
          <a:prstGeom prst="roundRect">
            <a:avLst/>
          </a:prstGeom>
          <a:gradFill flip="none" rotWithShape="1">
            <a:gsLst>
              <a:gs pos="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最优结果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60638" y="4746396"/>
            <a:ext cx="2092222" cy="428628"/>
          </a:xfrm>
          <a:prstGeom prst="rect">
            <a:avLst/>
          </a:prstGeom>
          <a:gradFill>
            <a:gsLst>
              <a:gs pos="0">
                <a:srgbClr val="FA772E"/>
              </a:gs>
              <a:gs pos="100000">
                <a:srgbClr val="FFE985"/>
              </a:gs>
            </a:gsLst>
          </a:gradFill>
          <a:ln>
            <a:solidFill>
              <a:srgbClr val="FC9A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普里姆算法分析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13"/>
          <p:cNvSpPr/>
          <p:nvPr/>
        </p:nvSpPr>
        <p:spPr>
          <a:xfrm>
            <a:off x="1762286" y="5589240"/>
            <a:ext cx="7098582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FC9A4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15"/>
          <p:cNvSpPr/>
          <p:nvPr/>
        </p:nvSpPr>
        <p:spPr>
          <a:xfrm>
            <a:off x="1995434" y="5729286"/>
            <a:ext cx="6522548" cy="468000"/>
          </a:xfrm>
          <a:prstGeom prst="round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Prim()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算法中有两重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循环，所以时间复杂度为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O(n2)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1845818" y="251998"/>
            <a:ext cx="6964826" cy="361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普里姆（</a:t>
            </a:r>
            <a:r>
              <a:rPr lang="en-US" altLang="zh-CN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endParaRPr lang="zh-CN" altLang="en-US" sz="2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97" y="3168461"/>
            <a:ext cx="3924556" cy="3924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00952" y="975037"/>
            <a:ext cx="7160177" cy="2647315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  <a:defRPr sz="20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　一个连通图的生成树是一个极小连通子图，它含有图中全部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个顶点和构成一棵树的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(n-1)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条边。　　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文本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7245424"/>
            <a:ext cx="6858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576" y="2243773"/>
            <a:ext cx="2762250" cy="3524250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1891656" y="188640"/>
            <a:ext cx="5140448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8.4.1 </a:t>
            </a:r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生成树的概念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3279447" y="2984728"/>
            <a:ext cx="2040423" cy="2378001"/>
            <a:chOff x="4038600" y="1030288"/>
            <a:chExt cx="4116388" cy="4797425"/>
          </a:xfrm>
        </p:grpSpPr>
        <p:sp>
          <p:nvSpPr>
            <p:cNvPr id="14" name="íšḻïḑe"/>
            <p:cNvSpPr/>
            <p:nvPr/>
          </p:nvSpPr>
          <p:spPr bwMode="auto">
            <a:xfrm>
              <a:off x="7221538" y="1939926"/>
              <a:ext cx="571500" cy="130175"/>
            </a:xfrm>
            <a:custGeom>
              <a:avLst/>
              <a:gdLst>
                <a:gd name="T0" fmla="*/ 360 w 360"/>
                <a:gd name="T1" fmla="*/ 18 h 82"/>
                <a:gd name="T2" fmla="*/ 165 w 360"/>
                <a:gd name="T3" fmla="*/ 82 h 82"/>
                <a:gd name="T4" fmla="*/ 0 w 360"/>
                <a:gd name="T5" fmla="*/ 66 h 82"/>
                <a:gd name="T6" fmla="*/ 191 w 360"/>
                <a:gd name="T7" fmla="*/ 0 h 82"/>
                <a:gd name="T8" fmla="*/ 360 w 360"/>
                <a:gd name="T9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82">
                  <a:moveTo>
                    <a:pt x="360" y="18"/>
                  </a:moveTo>
                  <a:lnTo>
                    <a:pt x="165" y="82"/>
                  </a:lnTo>
                  <a:lnTo>
                    <a:pt x="0" y="66"/>
                  </a:lnTo>
                  <a:lnTo>
                    <a:pt x="191" y="0"/>
                  </a:lnTo>
                  <a:lnTo>
                    <a:pt x="360" y="1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íṩliḑê"/>
            <p:cNvSpPr/>
            <p:nvPr/>
          </p:nvSpPr>
          <p:spPr bwMode="auto">
            <a:xfrm>
              <a:off x="7194551" y="1328738"/>
              <a:ext cx="330200" cy="715963"/>
            </a:xfrm>
            <a:custGeom>
              <a:avLst/>
              <a:gdLst>
                <a:gd name="T0" fmla="*/ 208 w 208"/>
                <a:gd name="T1" fmla="*/ 385 h 451"/>
                <a:gd name="T2" fmla="*/ 17 w 208"/>
                <a:gd name="T3" fmla="*/ 451 h 451"/>
                <a:gd name="T4" fmla="*/ 0 w 208"/>
                <a:gd name="T5" fmla="*/ 84 h 451"/>
                <a:gd name="T6" fmla="*/ 186 w 208"/>
                <a:gd name="T7" fmla="*/ 0 h 451"/>
                <a:gd name="T8" fmla="*/ 208 w 208"/>
                <a:gd name="T9" fmla="*/ 38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451">
                  <a:moveTo>
                    <a:pt x="208" y="385"/>
                  </a:moveTo>
                  <a:lnTo>
                    <a:pt x="17" y="451"/>
                  </a:lnTo>
                  <a:lnTo>
                    <a:pt x="0" y="84"/>
                  </a:lnTo>
                  <a:lnTo>
                    <a:pt x="186" y="0"/>
                  </a:lnTo>
                  <a:lnTo>
                    <a:pt x="208" y="385"/>
                  </a:lnTo>
                  <a:close/>
                </a:path>
              </a:pathLst>
            </a:custGeom>
            <a:solidFill>
              <a:srgbClr val="A7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sľíḍê"/>
            <p:cNvSpPr/>
            <p:nvPr/>
          </p:nvSpPr>
          <p:spPr bwMode="auto">
            <a:xfrm>
              <a:off x="7489826" y="1328738"/>
              <a:ext cx="303213" cy="639763"/>
            </a:xfrm>
            <a:custGeom>
              <a:avLst/>
              <a:gdLst>
                <a:gd name="T0" fmla="*/ 0 w 191"/>
                <a:gd name="T1" fmla="*/ 0 h 403"/>
                <a:gd name="T2" fmla="*/ 66 w 191"/>
                <a:gd name="T3" fmla="*/ 9 h 403"/>
                <a:gd name="T4" fmla="*/ 83 w 191"/>
                <a:gd name="T5" fmla="*/ 296 h 403"/>
                <a:gd name="T6" fmla="*/ 185 w 191"/>
                <a:gd name="T7" fmla="*/ 308 h 403"/>
                <a:gd name="T8" fmla="*/ 191 w 191"/>
                <a:gd name="T9" fmla="*/ 403 h 403"/>
                <a:gd name="T10" fmla="*/ 22 w 191"/>
                <a:gd name="T11" fmla="*/ 385 h 403"/>
                <a:gd name="T12" fmla="*/ 0 w 191"/>
                <a:gd name="T1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403">
                  <a:moveTo>
                    <a:pt x="0" y="0"/>
                  </a:moveTo>
                  <a:lnTo>
                    <a:pt x="66" y="9"/>
                  </a:lnTo>
                  <a:lnTo>
                    <a:pt x="83" y="296"/>
                  </a:lnTo>
                  <a:lnTo>
                    <a:pt x="185" y="308"/>
                  </a:lnTo>
                  <a:lnTo>
                    <a:pt x="191" y="403"/>
                  </a:lnTo>
                  <a:lnTo>
                    <a:pt x="22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ś1iḋe"/>
            <p:cNvSpPr/>
            <p:nvPr/>
          </p:nvSpPr>
          <p:spPr bwMode="auto">
            <a:xfrm>
              <a:off x="6994526" y="1438276"/>
              <a:ext cx="298450" cy="134938"/>
            </a:xfrm>
            <a:custGeom>
              <a:avLst/>
              <a:gdLst>
                <a:gd name="T0" fmla="*/ 188 w 188"/>
                <a:gd name="T1" fmla="*/ 3 h 85"/>
                <a:gd name="T2" fmla="*/ 4 w 188"/>
                <a:gd name="T3" fmla="*/ 85 h 85"/>
                <a:gd name="T4" fmla="*/ 3 w 188"/>
                <a:gd name="T5" fmla="*/ 84 h 85"/>
                <a:gd name="T6" fmla="*/ 2 w 188"/>
                <a:gd name="T7" fmla="*/ 83 h 85"/>
                <a:gd name="T8" fmla="*/ 1 w 188"/>
                <a:gd name="T9" fmla="*/ 82 h 85"/>
                <a:gd name="T10" fmla="*/ 0 w 188"/>
                <a:gd name="T11" fmla="*/ 81 h 85"/>
                <a:gd name="T12" fmla="*/ 183 w 188"/>
                <a:gd name="T13" fmla="*/ 0 h 85"/>
                <a:gd name="T14" fmla="*/ 184 w 188"/>
                <a:gd name="T15" fmla="*/ 0 h 85"/>
                <a:gd name="T16" fmla="*/ 186 w 188"/>
                <a:gd name="T17" fmla="*/ 1 h 85"/>
                <a:gd name="T18" fmla="*/ 187 w 188"/>
                <a:gd name="T19" fmla="*/ 2 h 85"/>
                <a:gd name="T20" fmla="*/ 188 w 188"/>
                <a:gd name="T21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85">
                  <a:moveTo>
                    <a:pt x="188" y="3"/>
                  </a:moveTo>
                  <a:lnTo>
                    <a:pt x="4" y="85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1" y="82"/>
                  </a:lnTo>
                  <a:lnTo>
                    <a:pt x="0" y="81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6" y="1"/>
                  </a:lnTo>
                  <a:lnTo>
                    <a:pt x="187" y="2"/>
                  </a:lnTo>
                  <a:lnTo>
                    <a:pt x="188" y="3"/>
                  </a:lnTo>
                  <a:close/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sḷîďe"/>
            <p:cNvSpPr/>
            <p:nvPr/>
          </p:nvSpPr>
          <p:spPr bwMode="auto">
            <a:xfrm>
              <a:off x="6994526" y="1438276"/>
              <a:ext cx="298450" cy="134938"/>
            </a:xfrm>
            <a:custGeom>
              <a:avLst/>
              <a:gdLst>
                <a:gd name="T0" fmla="*/ 188 w 188"/>
                <a:gd name="T1" fmla="*/ 3 h 85"/>
                <a:gd name="T2" fmla="*/ 4 w 188"/>
                <a:gd name="T3" fmla="*/ 85 h 85"/>
                <a:gd name="T4" fmla="*/ 3 w 188"/>
                <a:gd name="T5" fmla="*/ 84 h 85"/>
                <a:gd name="T6" fmla="*/ 2 w 188"/>
                <a:gd name="T7" fmla="*/ 83 h 85"/>
                <a:gd name="T8" fmla="*/ 1 w 188"/>
                <a:gd name="T9" fmla="*/ 82 h 85"/>
                <a:gd name="T10" fmla="*/ 0 w 188"/>
                <a:gd name="T11" fmla="*/ 81 h 85"/>
                <a:gd name="T12" fmla="*/ 183 w 188"/>
                <a:gd name="T13" fmla="*/ 0 h 85"/>
                <a:gd name="T14" fmla="*/ 184 w 188"/>
                <a:gd name="T15" fmla="*/ 0 h 85"/>
                <a:gd name="T16" fmla="*/ 186 w 188"/>
                <a:gd name="T17" fmla="*/ 1 h 85"/>
                <a:gd name="T18" fmla="*/ 187 w 188"/>
                <a:gd name="T19" fmla="*/ 2 h 85"/>
                <a:gd name="T20" fmla="*/ 188 w 188"/>
                <a:gd name="T21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85">
                  <a:moveTo>
                    <a:pt x="188" y="3"/>
                  </a:moveTo>
                  <a:lnTo>
                    <a:pt x="4" y="85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1" y="82"/>
                  </a:lnTo>
                  <a:lnTo>
                    <a:pt x="0" y="81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6" y="1"/>
                  </a:lnTo>
                  <a:lnTo>
                    <a:pt x="187" y="2"/>
                  </a:lnTo>
                  <a:lnTo>
                    <a:pt x="18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sḻiďè"/>
            <p:cNvSpPr/>
            <p:nvPr/>
          </p:nvSpPr>
          <p:spPr bwMode="auto">
            <a:xfrm>
              <a:off x="6986588" y="1433513"/>
              <a:ext cx="298450" cy="133350"/>
            </a:xfrm>
            <a:custGeom>
              <a:avLst/>
              <a:gdLst>
                <a:gd name="T0" fmla="*/ 190 w 190"/>
                <a:gd name="T1" fmla="*/ 3 h 85"/>
                <a:gd name="T2" fmla="*/ 5 w 190"/>
                <a:gd name="T3" fmla="*/ 85 h 85"/>
                <a:gd name="T4" fmla="*/ 4 w 190"/>
                <a:gd name="T5" fmla="*/ 85 h 85"/>
                <a:gd name="T6" fmla="*/ 3 w 190"/>
                <a:gd name="T7" fmla="*/ 84 h 85"/>
                <a:gd name="T8" fmla="*/ 2 w 190"/>
                <a:gd name="T9" fmla="*/ 83 h 85"/>
                <a:gd name="T10" fmla="*/ 0 w 190"/>
                <a:gd name="T11" fmla="*/ 83 h 85"/>
                <a:gd name="T12" fmla="*/ 185 w 190"/>
                <a:gd name="T13" fmla="*/ 0 h 85"/>
                <a:gd name="T14" fmla="*/ 187 w 190"/>
                <a:gd name="T15" fmla="*/ 0 h 85"/>
                <a:gd name="T16" fmla="*/ 188 w 190"/>
                <a:gd name="T17" fmla="*/ 1 h 85"/>
                <a:gd name="T18" fmla="*/ 189 w 190"/>
                <a:gd name="T19" fmla="*/ 2 h 85"/>
                <a:gd name="T20" fmla="*/ 190 w 190"/>
                <a:gd name="T21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5">
                  <a:moveTo>
                    <a:pt x="190" y="3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4" y="85"/>
                  </a:cubicBezTo>
                  <a:cubicBezTo>
                    <a:pt x="4" y="84"/>
                    <a:pt x="3" y="84"/>
                    <a:pt x="3" y="84"/>
                  </a:cubicBezTo>
                  <a:cubicBezTo>
                    <a:pt x="3" y="84"/>
                    <a:pt x="2" y="83"/>
                    <a:pt x="2" y="83"/>
                  </a:cubicBezTo>
                  <a:cubicBezTo>
                    <a:pt x="1" y="83"/>
                    <a:pt x="1" y="83"/>
                    <a:pt x="0" y="83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6" y="0"/>
                    <a:pt x="186" y="0"/>
                    <a:pt x="187" y="0"/>
                  </a:cubicBezTo>
                  <a:cubicBezTo>
                    <a:pt x="187" y="1"/>
                    <a:pt x="187" y="1"/>
                    <a:pt x="188" y="1"/>
                  </a:cubicBezTo>
                  <a:cubicBezTo>
                    <a:pt x="188" y="1"/>
                    <a:pt x="189" y="2"/>
                    <a:pt x="189" y="2"/>
                  </a:cubicBezTo>
                  <a:cubicBezTo>
                    <a:pt x="190" y="2"/>
                    <a:pt x="190" y="2"/>
                    <a:pt x="190" y="3"/>
                  </a:cubicBezTo>
                </a:path>
              </a:pathLst>
            </a:custGeom>
            <a:solidFill>
              <a:srgbClr val="7F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$ľiḑe"/>
            <p:cNvSpPr/>
            <p:nvPr/>
          </p:nvSpPr>
          <p:spPr bwMode="auto">
            <a:xfrm>
              <a:off x="6800851" y="1398588"/>
              <a:ext cx="298450" cy="207963"/>
            </a:xfrm>
            <a:custGeom>
              <a:avLst/>
              <a:gdLst>
                <a:gd name="T0" fmla="*/ 181 w 191"/>
                <a:gd name="T1" fmla="*/ 51 h 133"/>
                <a:gd name="T2" fmla="*/ 0 w 191"/>
                <a:gd name="T3" fmla="*/ 133 h 133"/>
                <a:gd name="T4" fmla="*/ 2 w 191"/>
                <a:gd name="T5" fmla="*/ 120 h 133"/>
                <a:gd name="T6" fmla="*/ 4 w 191"/>
                <a:gd name="T7" fmla="*/ 108 h 133"/>
                <a:gd name="T8" fmla="*/ 7 w 191"/>
                <a:gd name="T9" fmla="*/ 96 h 133"/>
                <a:gd name="T10" fmla="*/ 10 w 191"/>
                <a:gd name="T11" fmla="*/ 85 h 133"/>
                <a:gd name="T12" fmla="*/ 191 w 191"/>
                <a:gd name="T13" fmla="*/ 0 h 133"/>
                <a:gd name="T14" fmla="*/ 188 w 191"/>
                <a:gd name="T15" fmla="*/ 11 h 133"/>
                <a:gd name="T16" fmla="*/ 185 w 191"/>
                <a:gd name="T17" fmla="*/ 24 h 133"/>
                <a:gd name="T18" fmla="*/ 183 w 191"/>
                <a:gd name="T19" fmla="*/ 37 h 133"/>
                <a:gd name="T20" fmla="*/ 181 w 191"/>
                <a:gd name="T21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33">
                  <a:moveTo>
                    <a:pt x="181" y="51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29"/>
                    <a:pt x="1" y="124"/>
                    <a:pt x="2" y="120"/>
                  </a:cubicBezTo>
                  <a:cubicBezTo>
                    <a:pt x="2" y="116"/>
                    <a:pt x="3" y="112"/>
                    <a:pt x="4" y="108"/>
                  </a:cubicBezTo>
                  <a:cubicBezTo>
                    <a:pt x="5" y="104"/>
                    <a:pt x="6" y="100"/>
                    <a:pt x="7" y="96"/>
                  </a:cubicBezTo>
                  <a:cubicBezTo>
                    <a:pt x="8" y="92"/>
                    <a:pt x="9" y="88"/>
                    <a:pt x="10" y="85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4"/>
                    <a:pt x="189" y="7"/>
                    <a:pt x="188" y="11"/>
                  </a:cubicBezTo>
                  <a:cubicBezTo>
                    <a:pt x="187" y="15"/>
                    <a:pt x="186" y="20"/>
                    <a:pt x="185" y="24"/>
                  </a:cubicBezTo>
                  <a:cubicBezTo>
                    <a:pt x="184" y="28"/>
                    <a:pt x="183" y="32"/>
                    <a:pt x="183" y="37"/>
                  </a:cubicBezTo>
                  <a:cubicBezTo>
                    <a:pt x="182" y="41"/>
                    <a:pt x="181" y="46"/>
                    <a:pt x="181" y="51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ṣ1íḑê"/>
            <p:cNvSpPr/>
            <p:nvPr/>
          </p:nvSpPr>
          <p:spPr bwMode="auto">
            <a:xfrm>
              <a:off x="6797676" y="1293813"/>
              <a:ext cx="549275" cy="739775"/>
            </a:xfrm>
            <a:custGeom>
              <a:avLst/>
              <a:gdLst>
                <a:gd name="T0" fmla="*/ 347 w 351"/>
                <a:gd name="T1" fmla="*/ 198 h 473"/>
                <a:gd name="T2" fmla="*/ 345 w 351"/>
                <a:gd name="T3" fmla="*/ 171 h 473"/>
                <a:gd name="T4" fmla="*/ 342 w 351"/>
                <a:gd name="T5" fmla="*/ 150 h 473"/>
                <a:gd name="T6" fmla="*/ 337 w 351"/>
                <a:gd name="T7" fmla="*/ 132 h 473"/>
                <a:gd name="T8" fmla="*/ 334 w 351"/>
                <a:gd name="T9" fmla="*/ 122 h 473"/>
                <a:gd name="T10" fmla="*/ 330 w 351"/>
                <a:gd name="T11" fmla="*/ 114 h 473"/>
                <a:gd name="T12" fmla="*/ 327 w 351"/>
                <a:gd name="T13" fmla="*/ 108 h 473"/>
                <a:gd name="T14" fmla="*/ 323 w 351"/>
                <a:gd name="T15" fmla="*/ 103 h 473"/>
                <a:gd name="T16" fmla="*/ 319 w 351"/>
                <a:gd name="T17" fmla="*/ 98 h 473"/>
                <a:gd name="T18" fmla="*/ 315 w 351"/>
                <a:gd name="T19" fmla="*/ 94 h 473"/>
                <a:gd name="T20" fmla="*/ 303 w 351"/>
                <a:gd name="T21" fmla="*/ 87 h 473"/>
                <a:gd name="T22" fmla="*/ 294 w 351"/>
                <a:gd name="T23" fmla="*/ 85 h 473"/>
                <a:gd name="T24" fmla="*/ 282 w 351"/>
                <a:gd name="T25" fmla="*/ 86 h 473"/>
                <a:gd name="T26" fmla="*/ 194 w 351"/>
                <a:gd name="T27" fmla="*/ 64 h 473"/>
                <a:gd name="T28" fmla="*/ 203 w 351"/>
                <a:gd name="T29" fmla="*/ 41 h 473"/>
                <a:gd name="T30" fmla="*/ 214 w 351"/>
                <a:gd name="T31" fmla="*/ 23 h 473"/>
                <a:gd name="T32" fmla="*/ 228 w 351"/>
                <a:gd name="T33" fmla="*/ 9 h 473"/>
                <a:gd name="T34" fmla="*/ 47 w 351"/>
                <a:gd name="T35" fmla="*/ 96 h 473"/>
                <a:gd name="T36" fmla="*/ 41 w 351"/>
                <a:gd name="T37" fmla="*/ 101 h 473"/>
                <a:gd name="T38" fmla="*/ 36 w 351"/>
                <a:gd name="T39" fmla="*/ 107 h 473"/>
                <a:gd name="T40" fmla="*/ 29 w 351"/>
                <a:gd name="T41" fmla="*/ 115 h 473"/>
                <a:gd name="T42" fmla="*/ 25 w 351"/>
                <a:gd name="T43" fmla="*/ 121 h 473"/>
                <a:gd name="T44" fmla="*/ 21 w 351"/>
                <a:gd name="T45" fmla="*/ 130 h 473"/>
                <a:gd name="T46" fmla="*/ 15 w 351"/>
                <a:gd name="T47" fmla="*/ 142 h 473"/>
                <a:gd name="T48" fmla="*/ 12 w 351"/>
                <a:gd name="T49" fmla="*/ 152 h 473"/>
                <a:gd name="T50" fmla="*/ 1 w 351"/>
                <a:gd name="T51" fmla="*/ 215 h 473"/>
                <a:gd name="T52" fmla="*/ 0 w 351"/>
                <a:gd name="T53" fmla="*/ 244 h 473"/>
                <a:gd name="T54" fmla="*/ 1 w 351"/>
                <a:gd name="T55" fmla="*/ 286 h 473"/>
                <a:gd name="T56" fmla="*/ 4 w 351"/>
                <a:gd name="T57" fmla="*/ 312 h 473"/>
                <a:gd name="T58" fmla="*/ 9 w 351"/>
                <a:gd name="T59" fmla="*/ 339 h 473"/>
                <a:gd name="T60" fmla="*/ 15 w 351"/>
                <a:gd name="T61" fmla="*/ 363 h 473"/>
                <a:gd name="T62" fmla="*/ 23 w 351"/>
                <a:gd name="T63" fmla="*/ 385 h 473"/>
                <a:gd name="T64" fmla="*/ 28 w 351"/>
                <a:gd name="T65" fmla="*/ 398 h 473"/>
                <a:gd name="T66" fmla="*/ 35 w 351"/>
                <a:gd name="T67" fmla="*/ 411 h 473"/>
                <a:gd name="T68" fmla="*/ 42 w 351"/>
                <a:gd name="T69" fmla="*/ 423 h 473"/>
                <a:gd name="T70" fmla="*/ 50 w 351"/>
                <a:gd name="T71" fmla="*/ 433 h 473"/>
                <a:gd name="T72" fmla="*/ 57 w 351"/>
                <a:gd name="T73" fmla="*/ 442 h 473"/>
                <a:gd name="T74" fmla="*/ 64 w 351"/>
                <a:gd name="T75" fmla="*/ 448 h 473"/>
                <a:gd name="T76" fmla="*/ 72 w 351"/>
                <a:gd name="T77" fmla="*/ 454 h 473"/>
                <a:gd name="T78" fmla="*/ 81 w 351"/>
                <a:gd name="T79" fmla="*/ 460 h 473"/>
                <a:gd name="T80" fmla="*/ 91 w 351"/>
                <a:gd name="T81" fmla="*/ 464 h 473"/>
                <a:gd name="T82" fmla="*/ 106 w 351"/>
                <a:gd name="T83" fmla="*/ 470 h 473"/>
                <a:gd name="T84" fmla="*/ 127 w 351"/>
                <a:gd name="T85" fmla="*/ 473 h 473"/>
                <a:gd name="T86" fmla="*/ 155 w 351"/>
                <a:gd name="T87" fmla="*/ 471 h 473"/>
                <a:gd name="T88" fmla="*/ 321 w 351"/>
                <a:gd name="T89" fmla="*/ 405 h 473"/>
                <a:gd name="T90" fmla="*/ 300 w 351"/>
                <a:gd name="T91" fmla="*/ 403 h 473"/>
                <a:gd name="T92" fmla="*/ 270 w 351"/>
                <a:gd name="T93" fmla="*/ 392 h 473"/>
                <a:gd name="T94" fmla="*/ 248 w 351"/>
                <a:gd name="T95" fmla="*/ 376 h 473"/>
                <a:gd name="T96" fmla="*/ 321 w 351"/>
                <a:gd name="T97" fmla="*/ 310 h 473"/>
                <a:gd name="T98" fmla="*/ 326 w 351"/>
                <a:gd name="T99" fmla="*/ 307 h 473"/>
                <a:gd name="T100" fmla="*/ 330 w 351"/>
                <a:gd name="T101" fmla="*/ 304 h 473"/>
                <a:gd name="T102" fmla="*/ 333 w 351"/>
                <a:gd name="T103" fmla="*/ 301 h 473"/>
                <a:gd name="T104" fmla="*/ 336 w 351"/>
                <a:gd name="T105" fmla="*/ 296 h 473"/>
                <a:gd name="T106" fmla="*/ 338 w 351"/>
                <a:gd name="T107" fmla="*/ 293 h 473"/>
                <a:gd name="T108" fmla="*/ 340 w 351"/>
                <a:gd name="T109" fmla="*/ 289 h 473"/>
                <a:gd name="T110" fmla="*/ 342 w 351"/>
                <a:gd name="T111" fmla="*/ 283 h 473"/>
                <a:gd name="T112" fmla="*/ 344 w 351"/>
                <a:gd name="T113" fmla="*/ 276 h 473"/>
                <a:gd name="T114" fmla="*/ 346 w 351"/>
                <a:gd name="T115" fmla="*/ 263 h 473"/>
                <a:gd name="T116" fmla="*/ 347 w 351"/>
                <a:gd name="T117" fmla="*/ 254 h 473"/>
                <a:gd name="T118" fmla="*/ 348 w 351"/>
                <a:gd name="T119" fmla="*/ 239 h 473"/>
                <a:gd name="T120" fmla="*/ 348 w 351"/>
                <a:gd name="T121" fmla="*/ 22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" h="473">
                  <a:moveTo>
                    <a:pt x="348" y="218"/>
                  </a:moveTo>
                  <a:cubicBezTo>
                    <a:pt x="348" y="217"/>
                    <a:pt x="348" y="216"/>
                    <a:pt x="348" y="215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8" y="213"/>
                    <a:pt x="348" y="211"/>
                    <a:pt x="348" y="209"/>
                  </a:cubicBezTo>
                  <a:cubicBezTo>
                    <a:pt x="348" y="208"/>
                    <a:pt x="348" y="207"/>
                    <a:pt x="348" y="206"/>
                  </a:cubicBezTo>
                  <a:cubicBezTo>
                    <a:pt x="348" y="204"/>
                    <a:pt x="348" y="201"/>
                    <a:pt x="347" y="198"/>
                  </a:cubicBezTo>
                  <a:cubicBezTo>
                    <a:pt x="347" y="194"/>
                    <a:pt x="347" y="190"/>
                    <a:pt x="347" y="186"/>
                  </a:cubicBezTo>
                  <a:cubicBezTo>
                    <a:pt x="347" y="185"/>
                    <a:pt x="346" y="185"/>
                    <a:pt x="346" y="184"/>
                  </a:cubicBezTo>
                  <a:cubicBezTo>
                    <a:pt x="346" y="183"/>
                    <a:pt x="346" y="182"/>
                    <a:pt x="346" y="182"/>
                  </a:cubicBezTo>
                  <a:cubicBezTo>
                    <a:pt x="346" y="179"/>
                    <a:pt x="346" y="176"/>
                    <a:pt x="345" y="173"/>
                  </a:cubicBez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1"/>
                    <a:pt x="345" y="171"/>
                  </a:cubicBezTo>
                  <a:cubicBezTo>
                    <a:pt x="345" y="169"/>
                    <a:pt x="345" y="168"/>
                    <a:pt x="345" y="166"/>
                  </a:cubicBezTo>
                  <a:cubicBezTo>
                    <a:pt x="344" y="165"/>
                    <a:pt x="344" y="163"/>
                    <a:pt x="344" y="161"/>
                  </a:cubicBezTo>
                  <a:cubicBezTo>
                    <a:pt x="344" y="161"/>
                    <a:pt x="344" y="160"/>
                    <a:pt x="344" y="160"/>
                  </a:cubicBezTo>
                  <a:cubicBezTo>
                    <a:pt x="343" y="158"/>
                    <a:pt x="343" y="155"/>
                    <a:pt x="342" y="153"/>
                  </a:cubicBezTo>
                  <a:cubicBezTo>
                    <a:pt x="342" y="152"/>
                    <a:pt x="342" y="151"/>
                    <a:pt x="342" y="151"/>
                  </a:cubicBezTo>
                  <a:cubicBezTo>
                    <a:pt x="342" y="150"/>
                    <a:pt x="342" y="150"/>
                    <a:pt x="342" y="150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6"/>
                    <a:pt x="340" y="143"/>
                    <a:pt x="340" y="140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39" y="139"/>
                    <a:pt x="339" y="139"/>
                    <a:pt x="339" y="139"/>
                  </a:cubicBezTo>
                  <a:cubicBezTo>
                    <a:pt x="339" y="138"/>
                    <a:pt x="339" y="136"/>
                    <a:pt x="338" y="135"/>
                  </a:cubicBezTo>
                  <a:cubicBezTo>
                    <a:pt x="338" y="134"/>
                    <a:pt x="337" y="133"/>
                    <a:pt x="337" y="132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0"/>
                    <a:pt x="337" y="130"/>
                    <a:pt x="337" y="130"/>
                  </a:cubicBezTo>
                  <a:cubicBezTo>
                    <a:pt x="336" y="129"/>
                    <a:pt x="336" y="129"/>
                    <a:pt x="336" y="129"/>
                  </a:cubicBezTo>
                  <a:cubicBezTo>
                    <a:pt x="336" y="128"/>
                    <a:pt x="335" y="126"/>
                    <a:pt x="335" y="124"/>
                  </a:cubicBezTo>
                  <a:cubicBezTo>
                    <a:pt x="334" y="124"/>
                    <a:pt x="334" y="124"/>
                    <a:pt x="334" y="123"/>
                  </a:cubicBezTo>
                  <a:cubicBezTo>
                    <a:pt x="334" y="123"/>
                    <a:pt x="334" y="122"/>
                    <a:pt x="334" y="122"/>
                  </a:cubicBezTo>
                  <a:cubicBezTo>
                    <a:pt x="333" y="121"/>
                    <a:pt x="333" y="120"/>
                    <a:pt x="333" y="120"/>
                  </a:cubicBezTo>
                  <a:cubicBezTo>
                    <a:pt x="333" y="119"/>
                    <a:pt x="332" y="119"/>
                    <a:pt x="332" y="119"/>
                  </a:cubicBezTo>
                  <a:cubicBezTo>
                    <a:pt x="332" y="118"/>
                    <a:pt x="332" y="118"/>
                    <a:pt x="332" y="117"/>
                  </a:cubicBezTo>
                  <a:cubicBezTo>
                    <a:pt x="331" y="117"/>
                    <a:pt x="331" y="117"/>
                    <a:pt x="331" y="116"/>
                  </a:cubicBezTo>
                  <a:cubicBezTo>
                    <a:pt x="331" y="116"/>
                    <a:pt x="331" y="116"/>
                    <a:pt x="331" y="115"/>
                  </a:cubicBezTo>
                  <a:cubicBezTo>
                    <a:pt x="330" y="115"/>
                    <a:pt x="330" y="114"/>
                    <a:pt x="330" y="114"/>
                  </a:cubicBezTo>
                  <a:cubicBezTo>
                    <a:pt x="330" y="114"/>
                    <a:pt x="329" y="113"/>
                    <a:pt x="329" y="113"/>
                  </a:cubicBezTo>
                  <a:cubicBezTo>
                    <a:pt x="329" y="112"/>
                    <a:pt x="329" y="112"/>
                    <a:pt x="328" y="111"/>
                  </a:cubicBezTo>
                  <a:cubicBezTo>
                    <a:pt x="328" y="111"/>
                    <a:pt x="328" y="111"/>
                    <a:pt x="328" y="110"/>
                  </a:cubicBezTo>
                  <a:cubicBezTo>
                    <a:pt x="327" y="110"/>
                    <a:pt x="327" y="109"/>
                    <a:pt x="327" y="109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7" y="108"/>
                    <a:pt x="327" y="108"/>
                    <a:pt x="327" y="108"/>
                  </a:cubicBezTo>
                  <a:cubicBezTo>
                    <a:pt x="326" y="108"/>
                    <a:pt x="326" y="107"/>
                    <a:pt x="326" y="107"/>
                  </a:cubicBezTo>
                  <a:cubicBezTo>
                    <a:pt x="325" y="106"/>
                    <a:pt x="325" y="106"/>
                    <a:pt x="324" y="105"/>
                  </a:cubicBezTo>
                  <a:cubicBezTo>
                    <a:pt x="324" y="105"/>
                    <a:pt x="324" y="104"/>
                    <a:pt x="323" y="104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2" y="102"/>
                    <a:pt x="322" y="102"/>
                    <a:pt x="322" y="102"/>
                  </a:cubicBezTo>
                  <a:cubicBezTo>
                    <a:pt x="322" y="102"/>
                    <a:pt x="322" y="102"/>
                    <a:pt x="321" y="101"/>
                  </a:cubicBezTo>
                  <a:cubicBezTo>
                    <a:pt x="321" y="101"/>
                    <a:pt x="321" y="100"/>
                    <a:pt x="320" y="100"/>
                  </a:cubicBezTo>
                  <a:cubicBezTo>
                    <a:pt x="320" y="100"/>
                    <a:pt x="320" y="99"/>
                    <a:pt x="319" y="99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8" y="98"/>
                    <a:pt x="318" y="98"/>
                    <a:pt x="318" y="98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7" y="96"/>
                    <a:pt x="317" y="96"/>
                    <a:pt x="317" y="96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5"/>
                    <a:pt x="315" y="95"/>
                    <a:pt x="315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2" y="92"/>
                    <a:pt x="309" y="90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3" y="87"/>
                  </a:cubicBezTo>
                  <a:cubicBezTo>
                    <a:pt x="302" y="87"/>
                    <a:pt x="302" y="87"/>
                    <a:pt x="301" y="86"/>
                  </a:cubicBezTo>
                  <a:cubicBezTo>
                    <a:pt x="300" y="86"/>
                    <a:pt x="300" y="86"/>
                    <a:pt x="300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299" y="86"/>
                    <a:pt x="298" y="86"/>
                    <a:pt x="298" y="86"/>
                  </a:cubicBezTo>
                  <a:cubicBezTo>
                    <a:pt x="297" y="85"/>
                    <a:pt x="296" y="85"/>
                    <a:pt x="295" y="85"/>
                  </a:cubicBezTo>
                  <a:cubicBezTo>
                    <a:pt x="294" y="85"/>
                    <a:pt x="294" y="85"/>
                    <a:pt x="294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5"/>
                    <a:pt x="290" y="85"/>
                    <a:pt x="289" y="85"/>
                  </a:cubicBezTo>
                  <a:cubicBezTo>
                    <a:pt x="288" y="85"/>
                    <a:pt x="287" y="85"/>
                    <a:pt x="286" y="85"/>
                  </a:cubicBezTo>
                  <a:cubicBezTo>
                    <a:pt x="284" y="85"/>
                    <a:pt x="283" y="86"/>
                    <a:pt x="282" y="86"/>
                  </a:cubicBezTo>
                  <a:cubicBezTo>
                    <a:pt x="281" y="86"/>
                    <a:pt x="280" y="87"/>
                    <a:pt x="279" y="87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2" y="127"/>
                    <a:pt x="183" y="123"/>
                    <a:pt x="183" y="119"/>
                  </a:cubicBezTo>
                  <a:cubicBezTo>
                    <a:pt x="184" y="112"/>
                    <a:pt x="185" y="104"/>
                    <a:pt x="186" y="97"/>
                  </a:cubicBezTo>
                  <a:cubicBezTo>
                    <a:pt x="188" y="85"/>
                    <a:pt x="190" y="74"/>
                    <a:pt x="194" y="64"/>
                  </a:cubicBezTo>
                  <a:cubicBezTo>
                    <a:pt x="194" y="63"/>
                    <a:pt x="194" y="63"/>
                    <a:pt x="194" y="62"/>
                  </a:cubicBezTo>
                  <a:cubicBezTo>
                    <a:pt x="195" y="60"/>
                    <a:pt x="196" y="58"/>
                    <a:pt x="196" y="56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8" y="53"/>
                    <a:pt x="199" y="51"/>
                    <a:pt x="200" y="49"/>
                  </a:cubicBezTo>
                  <a:cubicBezTo>
                    <a:pt x="200" y="48"/>
                    <a:pt x="200" y="47"/>
                    <a:pt x="200" y="47"/>
                  </a:cubicBezTo>
                  <a:cubicBezTo>
                    <a:pt x="201" y="45"/>
                    <a:pt x="202" y="43"/>
                    <a:pt x="203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39"/>
                    <a:pt x="205" y="37"/>
                    <a:pt x="206" y="35"/>
                  </a:cubicBezTo>
                  <a:cubicBezTo>
                    <a:pt x="208" y="33"/>
                    <a:pt x="209" y="31"/>
                    <a:pt x="210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1" y="27"/>
                    <a:pt x="213" y="25"/>
                    <a:pt x="214" y="24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6" y="22"/>
                    <a:pt x="217" y="20"/>
                    <a:pt x="218" y="19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20" y="17"/>
                    <a:pt x="221" y="15"/>
                    <a:pt x="222" y="14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4" y="12"/>
                    <a:pt x="226" y="11"/>
                    <a:pt x="227" y="1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9" y="8"/>
                    <a:pt x="231" y="7"/>
                    <a:pt x="232" y="6"/>
                  </a:cubicBezTo>
                  <a:cubicBezTo>
                    <a:pt x="236" y="3"/>
                    <a:pt x="239" y="1"/>
                    <a:pt x="242" y="0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9"/>
                    <a:pt x="54" y="91"/>
                    <a:pt x="51" y="93"/>
                  </a:cubicBezTo>
                  <a:cubicBezTo>
                    <a:pt x="49" y="94"/>
                    <a:pt x="48" y="95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4" y="98"/>
                    <a:pt x="43" y="99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39" y="103"/>
                    <a:pt x="38" y="104"/>
                    <a:pt x="38" y="104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6" y="106"/>
                    <a:pt x="36" y="106"/>
                    <a:pt x="36" y="107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2" y="111"/>
                    <a:pt x="32" y="112"/>
                    <a:pt x="31" y="112"/>
                  </a:cubicBezTo>
                  <a:cubicBezTo>
                    <a:pt x="31" y="113"/>
                    <a:pt x="30" y="114"/>
                    <a:pt x="29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7"/>
                    <a:pt x="28" y="117"/>
                    <a:pt x="27" y="118"/>
                  </a:cubicBezTo>
                  <a:cubicBezTo>
                    <a:pt x="27" y="119"/>
                    <a:pt x="27" y="119"/>
                    <a:pt x="26" y="120"/>
                  </a:cubicBezTo>
                  <a:cubicBezTo>
                    <a:pt x="26" y="120"/>
                    <a:pt x="26" y="121"/>
                    <a:pt x="25" y="121"/>
                  </a:cubicBezTo>
                  <a:cubicBezTo>
                    <a:pt x="25" y="122"/>
                    <a:pt x="25" y="123"/>
                    <a:pt x="24" y="123"/>
                  </a:cubicBezTo>
                  <a:cubicBezTo>
                    <a:pt x="24" y="124"/>
                    <a:pt x="23" y="125"/>
                    <a:pt x="23" y="125"/>
                  </a:cubicBezTo>
                  <a:cubicBezTo>
                    <a:pt x="23" y="126"/>
                    <a:pt x="22" y="127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1" y="128"/>
                    <a:pt x="21" y="129"/>
                    <a:pt x="21" y="130"/>
                  </a:cubicBezTo>
                  <a:cubicBezTo>
                    <a:pt x="20" y="131"/>
                    <a:pt x="20" y="132"/>
                    <a:pt x="19" y="133"/>
                  </a:cubicBezTo>
                  <a:cubicBezTo>
                    <a:pt x="19" y="133"/>
                    <a:pt x="19" y="134"/>
                    <a:pt x="19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7" y="137"/>
                    <a:pt x="17" y="138"/>
                    <a:pt x="16" y="14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3"/>
                    <a:pt x="14" y="144"/>
                    <a:pt x="14" y="146"/>
                  </a:cubicBezTo>
                  <a:cubicBezTo>
                    <a:pt x="14" y="146"/>
                    <a:pt x="14" y="147"/>
                    <a:pt x="13" y="147"/>
                  </a:cubicBezTo>
                  <a:cubicBezTo>
                    <a:pt x="13" y="148"/>
                    <a:pt x="13" y="148"/>
                    <a:pt x="13" y="148"/>
                  </a:cubicBezTo>
                  <a:cubicBezTo>
                    <a:pt x="13" y="148"/>
                    <a:pt x="13" y="149"/>
                    <a:pt x="13" y="149"/>
                  </a:cubicBezTo>
                  <a:cubicBezTo>
                    <a:pt x="12" y="150"/>
                    <a:pt x="12" y="151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9" y="161"/>
                    <a:pt x="7" y="170"/>
                    <a:pt x="5" y="180"/>
                  </a:cubicBezTo>
                  <a:cubicBezTo>
                    <a:pt x="4" y="187"/>
                    <a:pt x="3" y="193"/>
                    <a:pt x="2" y="200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201"/>
                    <a:pt x="2" y="201"/>
                    <a:pt x="2" y="202"/>
                  </a:cubicBezTo>
                  <a:cubicBezTo>
                    <a:pt x="1" y="205"/>
                    <a:pt x="1" y="209"/>
                    <a:pt x="1" y="213"/>
                  </a:cubicBezTo>
                  <a:cubicBezTo>
                    <a:pt x="1" y="213"/>
                    <a:pt x="1" y="214"/>
                    <a:pt x="1" y="215"/>
                  </a:cubicBezTo>
                  <a:cubicBezTo>
                    <a:pt x="1" y="215"/>
                    <a:pt x="1" y="216"/>
                    <a:pt x="1" y="216"/>
                  </a:cubicBezTo>
                  <a:cubicBezTo>
                    <a:pt x="0" y="217"/>
                    <a:pt x="0" y="218"/>
                    <a:pt x="0" y="218"/>
                  </a:cubicBezTo>
                  <a:cubicBezTo>
                    <a:pt x="0" y="222"/>
                    <a:pt x="0" y="226"/>
                    <a:pt x="0" y="22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0" y="231"/>
                    <a:pt x="0" y="231"/>
                  </a:cubicBezTo>
                  <a:cubicBezTo>
                    <a:pt x="0" y="235"/>
                    <a:pt x="0" y="239"/>
                    <a:pt x="0" y="244"/>
                  </a:cubicBezTo>
                  <a:cubicBezTo>
                    <a:pt x="0" y="244"/>
                    <a:pt x="0" y="245"/>
                    <a:pt x="0" y="246"/>
                  </a:cubicBezTo>
                  <a:cubicBezTo>
                    <a:pt x="0" y="246"/>
                    <a:pt x="0" y="247"/>
                    <a:pt x="0" y="247"/>
                  </a:cubicBezTo>
                  <a:cubicBezTo>
                    <a:pt x="0" y="252"/>
                    <a:pt x="0" y="257"/>
                    <a:pt x="0" y="262"/>
                  </a:cubicBezTo>
                  <a:cubicBezTo>
                    <a:pt x="0" y="267"/>
                    <a:pt x="0" y="272"/>
                    <a:pt x="1" y="277"/>
                  </a:cubicBezTo>
                  <a:cubicBezTo>
                    <a:pt x="1" y="278"/>
                    <a:pt x="1" y="280"/>
                    <a:pt x="1" y="281"/>
                  </a:cubicBezTo>
                  <a:cubicBezTo>
                    <a:pt x="1" y="283"/>
                    <a:pt x="1" y="284"/>
                    <a:pt x="1" y="286"/>
                  </a:cubicBezTo>
                  <a:cubicBezTo>
                    <a:pt x="1" y="288"/>
                    <a:pt x="2" y="290"/>
                    <a:pt x="2" y="292"/>
                  </a:cubicBezTo>
                  <a:cubicBezTo>
                    <a:pt x="2" y="293"/>
                    <a:pt x="2" y="294"/>
                    <a:pt x="2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3" y="300"/>
                    <a:pt x="3" y="304"/>
                    <a:pt x="4" y="308"/>
                  </a:cubicBezTo>
                  <a:cubicBezTo>
                    <a:pt x="4" y="309"/>
                    <a:pt x="4" y="309"/>
                    <a:pt x="4" y="309"/>
                  </a:cubicBezTo>
                  <a:cubicBezTo>
                    <a:pt x="4" y="310"/>
                    <a:pt x="4" y="311"/>
                    <a:pt x="4" y="312"/>
                  </a:cubicBezTo>
                  <a:cubicBezTo>
                    <a:pt x="5" y="315"/>
                    <a:pt x="5" y="319"/>
                    <a:pt x="6" y="322"/>
                  </a:cubicBezTo>
                  <a:cubicBezTo>
                    <a:pt x="6" y="323"/>
                    <a:pt x="6" y="324"/>
                    <a:pt x="6" y="324"/>
                  </a:cubicBezTo>
                  <a:cubicBezTo>
                    <a:pt x="6" y="325"/>
                    <a:pt x="6" y="326"/>
                    <a:pt x="6" y="326"/>
                  </a:cubicBezTo>
                  <a:cubicBezTo>
                    <a:pt x="6" y="327"/>
                    <a:pt x="7" y="328"/>
                    <a:pt x="7" y="329"/>
                  </a:cubicBezTo>
                  <a:cubicBezTo>
                    <a:pt x="7" y="332"/>
                    <a:pt x="8" y="334"/>
                    <a:pt x="8" y="337"/>
                  </a:cubicBezTo>
                  <a:cubicBezTo>
                    <a:pt x="8" y="337"/>
                    <a:pt x="9" y="338"/>
                    <a:pt x="9" y="339"/>
                  </a:cubicBezTo>
                  <a:cubicBezTo>
                    <a:pt x="9" y="342"/>
                    <a:pt x="10" y="346"/>
                    <a:pt x="11" y="349"/>
                  </a:cubicBezTo>
                  <a:cubicBezTo>
                    <a:pt x="11" y="350"/>
                    <a:pt x="11" y="350"/>
                    <a:pt x="11" y="351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3"/>
                    <a:pt x="12" y="353"/>
                    <a:pt x="12" y="353"/>
                  </a:cubicBezTo>
                  <a:cubicBezTo>
                    <a:pt x="12" y="354"/>
                    <a:pt x="13" y="355"/>
                    <a:pt x="13" y="356"/>
                  </a:cubicBezTo>
                  <a:cubicBezTo>
                    <a:pt x="13" y="358"/>
                    <a:pt x="14" y="361"/>
                    <a:pt x="15" y="363"/>
                  </a:cubicBezTo>
                  <a:cubicBezTo>
                    <a:pt x="15" y="364"/>
                    <a:pt x="15" y="364"/>
                    <a:pt x="15" y="364"/>
                  </a:cubicBezTo>
                  <a:cubicBezTo>
                    <a:pt x="15" y="364"/>
                    <a:pt x="15" y="365"/>
                    <a:pt x="16" y="365"/>
                  </a:cubicBezTo>
                  <a:cubicBezTo>
                    <a:pt x="16" y="367"/>
                    <a:pt x="17" y="368"/>
                    <a:pt x="17" y="370"/>
                  </a:cubicBezTo>
                  <a:cubicBezTo>
                    <a:pt x="18" y="372"/>
                    <a:pt x="19" y="374"/>
                    <a:pt x="19" y="376"/>
                  </a:cubicBezTo>
                  <a:cubicBezTo>
                    <a:pt x="20" y="378"/>
                    <a:pt x="20" y="379"/>
                    <a:pt x="21" y="381"/>
                  </a:cubicBezTo>
                  <a:cubicBezTo>
                    <a:pt x="22" y="382"/>
                    <a:pt x="22" y="384"/>
                    <a:pt x="23" y="385"/>
                  </a:cubicBezTo>
                  <a:cubicBezTo>
                    <a:pt x="23" y="386"/>
                    <a:pt x="23" y="386"/>
                    <a:pt x="24" y="387"/>
                  </a:cubicBezTo>
                  <a:cubicBezTo>
                    <a:pt x="24" y="388"/>
                    <a:pt x="24" y="388"/>
                    <a:pt x="24" y="388"/>
                  </a:cubicBezTo>
                  <a:cubicBezTo>
                    <a:pt x="24" y="388"/>
                    <a:pt x="24" y="389"/>
                    <a:pt x="24" y="389"/>
                  </a:cubicBezTo>
                  <a:cubicBezTo>
                    <a:pt x="25" y="391"/>
                    <a:pt x="26" y="392"/>
                    <a:pt x="26" y="394"/>
                  </a:cubicBezTo>
                  <a:cubicBezTo>
                    <a:pt x="27" y="395"/>
                    <a:pt x="27" y="396"/>
                    <a:pt x="28" y="397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9" y="399"/>
                    <a:pt x="29" y="399"/>
                    <a:pt x="29" y="399"/>
                  </a:cubicBezTo>
                  <a:cubicBezTo>
                    <a:pt x="29" y="399"/>
                    <a:pt x="29" y="399"/>
                    <a:pt x="29" y="399"/>
                  </a:cubicBezTo>
                  <a:cubicBezTo>
                    <a:pt x="30" y="401"/>
                    <a:pt x="31" y="403"/>
                    <a:pt x="32" y="405"/>
                  </a:cubicBezTo>
                  <a:cubicBezTo>
                    <a:pt x="32" y="406"/>
                    <a:pt x="33" y="407"/>
                    <a:pt x="33" y="407"/>
                  </a:cubicBezTo>
                  <a:cubicBezTo>
                    <a:pt x="33" y="408"/>
                    <a:pt x="33" y="408"/>
                    <a:pt x="34" y="409"/>
                  </a:cubicBezTo>
                  <a:cubicBezTo>
                    <a:pt x="34" y="409"/>
                    <a:pt x="34" y="410"/>
                    <a:pt x="35" y="411"/>
                  </a:cubicBezTo>
                  <a:cubicBezTo>
                    <a:pt x="36" y="412"/>
                    <a:pt x="37" y="414"/>
                    <a:pt x="38" y="416"/>
                  </a:cubicBezTo>
                  <a:cubicBezTo>
                    <a:pt x="38" y="417"/>
                    <a:pt x="38" y="417"/>
                    <a:pt x="38" y="417"/>
                  </a:cubicBezTo>
                  <a:cubicBezTo>
                    <a:pt x="38" y="417"/>
                    <a:pt x="38" y="417"/>
                    <a:pt x="38" y="417"/>
                  </a:cubicBezTo>
                  <a:cubicBezTo>
                    <a:pt x="39" y="417"/>
                    <a:pt x="39" y="417"/>
                    <a:pt x="39" y="417"/>
                  </a:cubicBezTo>
                  <a:cubicBezTo>
                    <a:pt x="39" y="418"/>
                    <a:pt x="40" y="419"/>
                    <a:pt x="40" y="420"/>
                  </a:cubicBezTo>
                  <a:cubicBezTo>
                    <a:pt x="41" y="421"/>
                    <a:pt x="42" y="422"/>
                    <a:pt x="42" y="423"/>
                  </a:cubicBezTo>
                  <a:cubicBezTo>
                    <a:pt x="43" y="424"/>
                    <a:pt x="43" y="424"/>
                    <a:pt x="44" y="425"/>
                  </a:cubicBezTo>
                  <a:cubicBezTo>
                    <a:pt x="44" y="426"/>
                    <a:pt x="44" y="426"/>
                    <a:pt x="44" y="426"/>
                  </a:cubicBezTo>
                  <a:cubicBezTo>
                    <a:pt x="45" y="427"/>
                    <a:pt x="45" y="427"/>
                    <a:pt x="45" y="427"/>
                  </a:cubicBezTo>
                  <a:cubicBezTo>
                    <a:pt x="46" y="428"/>
                    <a:pt x="46" y="429"/>
                    <a:pt x="47" y="430"/>
                  </a:cubicBezTo>
                  <a:cubicBezTo>
                    <a:pt x="48" y="431"/>
                    <a:pt x="49" y="432"/>
                    <a:pt x="49" y="433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50" y="434"/>
                    <a:pt x="51" y="435"/>
                    <a:pt x="51" y="435"/>
                  </a:cubicBezTo>
                  <a:cubicBezTo>
                    <a:pt x="52" y="436"/>
                    <a:pt x="53" y="437"/>
                    <a:pt x="54" y="438"/>
                  </a:cubicBezTo>
                  <a:cubicBezTo>
                    <a:pt x="54" y="438"/>
                    <a:pt x="55" y="439"/>
                    <a:pt x="56" y="440"/>
                  </a:cubicBezTo>
                  <a:cubicBezTo>
                    <a:pt x="56" y="441"/>
                    <a:pt x="57" y="441"/>
                    <a:pt x="57" y="442"/>
                  </a:cubicBezTo>
                  <a:cubicBezTo>
                    <a:pt x="58" y="442"/>
                    <a:pt x="58" y="443"/>
                    <a:pt x="59" y="443"/>
                  </a:cubicBezTo>
                  <a:cubicBezTo>
                    <a:pt x="59" y="444"/>
                    <a:pt x="60" y="444"/>
                    <a:pt x="60" y="445"/>
                  </a:cubicBezTo>
                  <a:cubicBezTo>
                    <a:pt x="61" y="445"/>
                    <a:pt x="61" y="446"/>
                    <a:pt x="62" y="446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65" y="449"/>
                    <a:pt x="66" y="450"/>
                    <a:pt x="67" y="450"/>
                  </a:cubicBezTo>
                  <a:cubicBezTo>
                    <a:pt x="67" y="451"/>
                    <a:pt x="68" y="451"/>
                    <a:pt x="68" y="452"/>
                  </a:cubicBezTo>
                  <a:cubicBezTo>
                    <a:pt x="69" y="452"/>
                    <a:pt x="69" y="452"/>
                    <a:pt x="69" y="452"/>
                  </a:cubicBezTo>
                  <a:cubicBezTo>
                    <a:pt x="69" y="452"/>
                    <a:pt x="69" y="452"/>
                    <a:pt x="69" y="452"/>
                  </a:cubicBezTo>
                  <a:cubicBezTo>
                    <a:pt x="70" y="453"/>
                    <a:pt x="71" y="453"/>
                    <a:pt x="72" y="454"/>
                  </a:cubicBezTo>
                  <a:cubicBezTo>
                    <a:pt x="72" y="455"/>
                    <a:pt x="73" y="455"/>
                    <a:pt x="74" y="456"/>
                  </a:cubicBezTo>
                  <a:cubicBezTo>
                    <a:pt x="75" y="456"/>
                    <a:pt x="75" y="456"/>
                    <a:pt x="75" y="456"/>
                  </a:cubicBezTo>
                  <a:cubicBezTo>
                    <a:pt x="75" y="457"/>
                    <a:pt x="75" y="457"/>
                    <a:pt x="75" y="457"/>
                  </a:cubicBezTo>
                  <a:cubicBezTo>
                    <a:pt x="76" y="457"/>
                    <a:pt x="76" y="457"/>
                    <a:pt x="76" y="457"/>
                  </a:cubicBezTo>
                  <a:cubicBezTo>
                    <a:pt x="76" y="457"/>
                    <a:pt x="77" y="457"/>
                    <a:pt x="77" y="458"/>
                  </a:cubicBezTo>
                  <a:cubicBezTo>
                    <a:pt x="79" y="458"/>
                    <a:pt x="80" y="459"/>
                    <a:pt x="81" y="460"/>
                  </a:cubicBezTo>
                  <a:cubicBezTo>
                    <a:pt x="81" y="460"/>
                    <a:pt x="82" y="460"/>
                    <a:pt x="82" y="461"/>
                  </a:cubicBezTo>
                  <a:cubicBezTo>
                    <a:pt x="83" y="461"/>
                    <a:pt x="83" y="461"/>
                    <a:pt x="83" y="461"/>
                  </a:cubicBezTo>
                  <a:cubicBezTo>
                    <a:pt x="84" y="461"/>
                    <a:pt x="84" y="461"/>
                    <a:pt x="84" y="462"/>
                  </a:cubicBezTo>
                  <a:cubicBezTo>
                    <a:pt x="85" y="462"/>
                    <a:pt x="87" y="463"/>
                    <a:pt x="88" y="463"/>
                  </a:cubicBezTo>
                  <a:cubicBezTo>
                    <a:pt x="88" y="463"/>
                    <a:pt x="89" y="464"/>
                    <a:pt x="89" y="464"/>
                  </a:cubicBezTo>
                  <a:cubicBezTo>
                    <a:pt x="90" y="464"/>
                    <a:pt x="90" y="464"/>
                    <a:pt x="91" y="464"/>
                  </a:cubicBezTo>
                  <a:cubicBezTo>
                    <a:pt x="92" y="465"/>
                    <a:pt x="93" y="465"/>
                    <a:pt x="94" y="466"/>
                  </a:cubicBezTo>
                  <a:cubicBezTo>
                    <a:pt x="95" y="466"/>
                    <a:pt x="96" y="466"/>
                    <a:pt x="96" y="467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9" y="468"/>
                    <a:pt x="101" y="468"/>
                    <a:pt x="103" y="469"/>
                  </a:cubicBezTo>
                  <a:cubicBezTo>
                    <a:pt x="104" y="469"/>
                    <a:pt x="105" y="469"/>
                    <a:pt x="106" y="470"/>
                  </a:cubicBezTo>
                  <a:cubicBezTo>
                    <a:pt x="106" y="470"/>
                    <a:pt x="106" y="470"/>
                    <a:pt x="106" y="470"/>
                  </a:cubicBezTo>
                  <a:cubicBezTo>
                    <a:pt x="107" y="470"/>
                    <a:pt x="107" y="470"/>
                    <a:pt x="107" y="470"/>
                  </a:cubicBezTo>
                  <a:cubicBezTo>
                    <a:pt x="109" y="470"/>
                    <a:pt x="111" y="471"/>
                    <a:pt x="112" y="471"/>
                  </a:cubicBezTo>
                  <a:cubicBezTo>
                    <a:pt x="113" y="471"/>
                    <a:pt x="114" y="471"/>
                    <a:pt x="115" y="472"/>
                  </a:cubicBezTo>
                  <a:cubicBezTo>
                    <a:pt x="115" y="472"/>
                    <a:pt x="115" y="472"/>
                    <a:pt x="115" y="472"/>
                  </a:cubicBezTo>
                  <a:cubicBezTo>
                    <a:pt x="119" y="472"/>
                    <a:pt x="122" y="473"/>
                    <a:pt x="125" y="473"/>
                  </a:cubicBezTo>
                  <a:cubicBezTo>
                    <a:pt x="126" y="473"/>
                    <a:pt x="126" y="473"/>
                    <a:pt x="127" y="473"/>
                  </a:cubicBezTo>
                  <a:cubicBezTo>
                    <a:pt x="128" y="473"/>
                    <a:pt x="128" y="473"/>
                    <a:pt x="129" y="473"/>
                  </a:cubicBezTo>
                  <a:cubicBezTo>
                    <a:pt x="129" y="473"/>
                    <a:pt x="130" y="473"/>
                    <a:pt x="131" y="473"/>
                  </a:cubicBezTo>
                  <a:cubicBezTo>
                    <a:pt x="131" y="473"/>
                    <a:pt x="132" y="473"/>
                    <a:pt x="133" y="473"/>
                  </a:cubicBezTo>
                  <a:cubicBezTo>
                    <a:pt x="135" y="473"/>
                    <a:pt x="138" y="473"/>
                    <a:pt x="140" y="473"/>
                  </a:cubicBezTo>
                  <a:cubicBezTo>
                    <a:pt x="143" y="473"/>
                    <a:pt x="145" y="473"/>
                    <a:pt x="148" y="472"/>
                  </a:cubicBezTo>
                  <a:cubicBezTo>
                    <a:pt x="150" y="472"/>
                    <a:pt x="153" y="472"/>
                    <a:pt x="155" y="471"/>
                  </a:cubicBezTo>
                  <a:cubicBezTo>
                    <a:pt x="157" y="470"/>
                    <a:pt x="159" y="470"/>
                    <a:pt x="162" y="469"/>
                  </a:cubicBezTo>
                  <a:cubicBezTo>
                    <a:pt x="351" y="401"/>
                    <a:pt x="351" y="401"/>
                    <a:pt x="351" y="401"/>
                  </a:cubicBezTo>
                  <a:cubicBezTo>
                    <a:pt x="348" y="402"/>
                    <a:pt x="346" y="402"/>
                    <a:pt x="344" y="403"/>
                  </a:cubicBezTo>
                  <a:cubicBezTo>
                    <a:pt x="341" y="404"/>
                    <a:pt x="339" y="404"/>
                    <a:pt x="336" y="404"/>
                  </a:cubicBezTo>
                  <a:cubicBezTo>
                    <a:pt x="334" y="405"/>
                    <a:pt x="331" y="405"/>
                    <a:pt x="329" y="405"/>
                  </a:cubicBezTo>
                  <a:cubicBezTo>
                    <a:pt x="326" y="405"/>
                    <a:pt x="323" y="405"/>
                    <a:pt x="321" y="405"/>
                  </a:cubicBezTo>
                  <a:cubicBezTo>
                    <a:pt x="320" y="405"/>
                    <a:pt x="319" y="405"/>
                    <a:pt x="319" y="405"/>
                  </a:cubicBezTo>
                  <a:cubicBezTo>
                    <a:pt x="318" y="405"/>
                    <a:pt x="318" y="405"/>
                    <a:pt x="317" y="405"/>
                  </a:cubicBezTo>
                  <a:cubicBezTo>
                    <a:pt x="316" y="405"/>
                    <a:pt x="316" y="405"/>
                    <a:pt x="315" y="405"/>
                  </a:cubicBezTo>
                  <a:cubicBezTo>
                    <a:pt x="314" y="405"/>
                    <a:pt x="314" y="405"/>
                    <a:pt x="313" y="405"/>
                  </a:cubicBezTo>
                  <a:cubicBezTo>
                    <a:pt x="310" y="404"/>
                    <a:pt x="306" y="404"/>
                    <a:pt x="303" y="403"/>
                  </a:cubicBezTo>
                  <a:cubicBezTo>
                    <a:pt x="302" y="403"/>
                    <a:pt x="301" y="403"/>
                    <a:pt x="300" y="403"/>
                  </a:cubicBezTo>
                  <a:cubicBezTo>
                    <a:pt x="298" y="402"/>
                    <a:pt x="296" y="402"/>
                    <a:pt x="294" y="401"/>
                  </a:cubicBezTo>
                  <a:cubicBezTo>
                    <a:pt x="292" y="401"/>
                    <a:pt x="291" y="401"/>
                    <a:pt x="290" y="400"/>
                  </a:cubicBezTo>
                  <a:cubicBezTo>
                    <a:pt x="288" y="400"/>
                    <a:pt x="286" y="399"/>
                    <a:pt x="284" y="398"/>
                  </a:cubicBezTo>
                  <a:cubicBezTo>
                    <a:pt x="283" y="398"/>
                    <a:pt x="282" y="398"/>
                    <a:pt x="281" y="397"/>
                  </a:cubicBezTo>
                  <a:cubicBezTo>
                    <a:pt x="279" y="396"/>
                    <a:pt x="277" y="396"/>
                    <a:pt x="276" y="395"/>
                  </a:cubicBezTo>
                  <a:cubicBezTo>
                    <a:pt x="274" y="394"/>
                    <a:pt x="272" y="393"/>
                    <a:pt x="270" y="392"/>
                  </a:cubicBezTo>
                  <a:cubicBezTo>
                    <a:pt x="269" y="392"/>
                    <a:pt x="269" y="392"/>
                    <a:pt x="269" y="392"/>
                  </a:cubicBezTo>
                  <a:cubicBezTo>
                    <a:pt x="267" y="390"/>
                    <a:pt x="264" y="389"/>
                    <a:pt x="262" y="388"/>
                  </a:cubicBezTo>
                  <a:cubicBezTo>
                    <a:pt x="261" y="387"/>
                    <a:pt x="261" y="387"/>
                    <a:pt x="261" y="387"/>
                  </a:cubicBezTo>
                  <a:cubicBezTo>
                    <a:pt x="259" y="386"/>
                    <a:pt x="257" y="384"/>
                    <a:pt x="255" y="382"/>
                  </a:cubicBezTo>
                  <a:cubicBezTo>
                    <a:pt x="254" y="382"/>
                    <a:pt x="254" y="382"/>
                    <a:pt x="254" y="382"/>
                  </a:cubicBezTo>
                  <a:cubicBezTo>
                    <a:pt x="252" y="380"/>
                    <a:pt x="250" y="378"/>
                    <a:pt x="248" y="376"/>
                  </a:cubicBezTo>
                  <a:cubicBezTo>
                    <a:pt x="243" y="372"/>
                    <a:pt x="239" y="368"/>
                    <a:pt x="235" y="363"/>
                  </a:cubicBezTo>
                  <a:cubicBezTo>
                    <a:pt x="235" y="362"/>
                    <a:pt x="235" y="362"/>
                    <a:pt x="235" y="362"/>
                  </a:cubicBezTo>
                  <a:cubicBezTo>
                    <a:pt x="233" y="360"/>
                    <a:pt x="231" y="357"/>
                    <a:pt x="229" y="355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27" y="352"/>
                    <a:pt x="225" y="349"/>
                    <a:pt x="224" y="347"/>
                  </a:cubicBezTo>
                  <a:cubicBezTo>
                    <a:pt x="321" y="310"/>
                    <a:pt x="321" y="310"/>
                    <a:pt x="321" y="310"/>
                  </a:cubicBezTo>
                  <a:cubicBezTo>
                    <a:pt x="321" y="309"/>
                    <a:pt x="322" y="309"/>
                    <a:pt x="323" y="309"/>
                  </a:cubicBezTo>
                  <a:cubicBezTo>
                    <a:pt x="323" y="308"/>
                    <a:pt x="323" y="308"/>
                    <a:pt x="323" y="308"/>
                  </a:cubicBezTo>
                  <a:cubicBezTo>
                    <a:pt x="324" y="308"/>
                    <a:pt x="324" y="308"/>
                    <a:pt x="324" y="308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7"/>
                    <a:pt x="326" y="307"/>
                    <a:pt x="326" y="307"/>
                  </a:cubicBezTo>
                  <a:cubicBezTo>
                    <a:pt x="326" y="307"/>
                    <a:pt x="326" y="307"/>
                    <a:pt x="326" y="307"/>
                  </a:cubicBezTo>
                  <a:cubicBezTo>
                    <a:pt x="327" y="306"/>
                    <a:pt x="327" y="306"/>
                    <a:pt x="327" y="306"/>
                  </a:cubicBezTo>
                  <a:cubicBezTo>
                    <a:pt x="327" y="306"/>
                    <a:pt x="327" y="306"/>
                    <a:pt x="327" y="306"/>
                  </a:cubicBezTo>
                  <a:cubicBezTo>
                    <a:pt x="328" y="306"/>
                    <a:pt x="328" y="305"/>
                    <a:pt x="329" y="305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29" y="304"/>
                    <a:pt x="329" y="304"/>
                    <a:pt x="329" y="304"/>
                  </a:cubicBezTo>
                  <a:cubicBezTo>
                    <a:pt x="330" y="304"/>
                    <a:pt x="330" y="304"/>
                    <a:pt x="330" y="304"/>
                  </a:cubicBezTo>
                  <a:cubicBezTo>
                    <a:pt x="331" y="303"/>
                    <a:pt x="331" y="303"/>
                    <a:pt x="331" y="303"/>
                  </a:cubicBezTo>
                  <a:cubicBezTo>
                    <a:pt x="331" y="302"/>
                    <a:pt x="331" y="302"/>
                    <a:pt x="331" y="302"/>
                  </a:cubicBezTo>
                  <a:cubicBezTo>
                    <a:pt x="331" y="302"/>
                    <a:pt x="331" y="302"/>
                    <a:pt x="331" y="302"/>
                  </a:cubicBezTo>
                  <a:cubicBezTo>
                    <a:pt x="332" y="302"/>
                    <a:pt x="332" y="302"/>
                    <a:pt x="332" y="302"/>
                  </a:cubicBezTo>
                  <a:cubicBezTo>
                    <a:pt x="332" y="302"/>
                    <a:pt x="332" y="302"/>
                    <a:pt x="332" y="302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3" y="301"/>
                    <a:pt x="333" y="300"/>
                    <a:pt x="333" y="300"/>
                  </a:cubicBezTo>
                  <a:cubicBezTo>
                    <a:pt x="334" y="300"/>
                    <a:pt x="334" y="300"/>
                    <a:pt x="334" y="300"/>
                  </a:cubicBezTo>
                  <a:cubicBezTo>
                    <a:pt x="334" y="299"/>
                    <a:pt x="334" y="299"/>
                    <a:pt x="334" y="299"/>
                  </a:cubicBezTo>
                  <a:cubicBezTo>
                    <a:pt x="334" y="299"/>
                    <a:pt x="334" y="299"/>
                    <a:pt x="334" y="299"/>
                  </a:cubicBezTo>
                  <a:cubicBezTo>
                    <a:pt x="335" y="298"/>
                    <a:pt x="335" y="298"/>
                    <a:pt x="335" y="297"/>
                  </a:cubicBezTo>
                  <a:cubicBezTo>
                    <a:pt x="335" y="297"/>
                    <a:pt x="336" y="297"/>
                    <a:pt x="336" y="296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6" y="296"/>
                    <a:pt x="337" y="295"/>
                    <a:pt x="337" y="295"/>
                  </a:cubicBezTo>
                  <a:cubicBezTo>
                    <a:pt x="337" y="294"/>
                    <a:pt x="338" y="294"/>
                    <a:pt x="338" y="293"/>
                  </a:cubicBezTo>
                  <a:cubicBezTo>
                    <a:pt x="338" y="293"/>
                    <a:pt x="338" y="293"/>
                    <a:pt x="338" y="293"/>
                  </a:cubicBezTo>
                  <a:cubicBezTo>
                    <a:pt x="338" y="293"/>
                    <a:pt x="338" y="293"/>
                    <a:pt x="338" y="293"/>
                  </a:cubicBezTo>
                  <a:cubicBezTo>
                    <a:pt x="338" y="292"/>
                    <a:pt x="338" y="292"/>
                    <a:pt x="339" y="291"/>
                  </a:cubicBezTo>
                  <a:cubicBezTo>
                    <a:pt x="339" y="291"/>
                    <a:pt x="339" y="290"/>
                    <a:pt x="340" y="290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8"/>
                    <a:pt x="341" y="287"/>
                  </a:cubicBezTo>
                  <a:cubicBezTo>
                    <a:pt x="341" y="287"/>
                    <a:pt x="341" y="287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5"/>
                    <a:pt x="341" y="285"/>
                    <a:pt x="341" y="285"/>
                  </a:cubicBezTo>
                  <a:cubicBezTo>
                    <a:pt x="342" y="285"/>
                    <a:pt x="342" y="284"/>
                    <a:pt x="342" y="283"/>
                  </a:cubicBezTo>
                  <a:cubicBezTo>
                    <a:pt x="342" y="283"/>
                    <a:pt x="342" y="283"/>
                    <a:pt x="342" y="283"/>
                  </a:cubicBezTo>
                  <a:cubicBezTo>
                    <a:pt x="342" y="282"/>
                    <a:pt x="342" y="282"/>
                    <a:pt x="342" y="282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343" y="280"/>
                    <a:pt x="343" y="280"/>
                    <a:pt x="343" y="280"/>
                  </a:cubicBezTo>
                  <a:cubicBezTo>
                    <a:pt x="343" y="279"/>
                    <a:pt x="344" y="278"/>
                    <a:pt x="344" y="276"/>
                  </a:cubicBezTo>
                  <a:cubicBezTo>
                    <a:pt x="344" y="276"/>
                    <a:pt x="344" y="276"/>
                    <a:pt x="344" y="276"/>
                  </a:cubicBezTo>
                  <a:cubicBezTo>
                    <a:pt x="344" y="275"/>
                    <a:pt x="344" y="275"/>
                    <a:pt x="344" y="275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5" y="273"/>
                    <a:pt x="345" y="271"/>
                    <a:pt x="345" y="270"/>
                  </a:cubicBezTo>
                  <a:cubicBezTo>
                    <a:pt x="345" y="269"/>
                    <a:pt x="345" y="269"/>
                    <a:pt x="345" y="269"/>
                  </a:cubicBezTo>
                  <a:cubicBezTo>
                    <a:pt x="345" y="269"/>
                    <a:pt x="345" y="269"/>
                    <a:pt x="345" y="269"/>
                  </a:cubicBezTo>
                  <a:cubicBezTo>
                    <a:pt x="346" y="267"/>
                    <a:pt x="346" y="265"/>
                    <a:pt x="346" y="263"/>
                  </a:cubicBezTo>
                  <a:cubicBezTo>
                    <a:pt x="346" y="263"/>
                    <a:pt x="346" y="263"/>
                    <a:pt x="346" y="263"/>
                  </a:cubicBezTo>
                  <a:cubicBezTo>
                    <a:pt x="346" y="262"/>
                    <a:pt x="346" y="262"/>
                    <a:pt x="346" y="262"/>
                  </a:cubicBezTo>
                  <a:cubicBezTo>
                    <a:pt x="347" y="260"/>
                    <a:pt x="347" y="258"/>
                    <a:pt x="347" y="256"/>
                  </a:cubicBezTo>
                  <a:cubicBezTo>
                    <a:pt x="347" y="256"/>
                    <a:pt x="347" y="256"/>
                    <a:pt x="347" y="255"/>
                  </a:cubicBezTo>
                  <a:cubicBezTo>
                    <a:pt x="347" y="255"/>
                    <a:pt x="347" y="255"/>
                    <a:pt x="347" y="255"/>
                  </a:cubicBezTo>
                  <a:cubicBezTo>
                    <a:pt x="347" y="254"/>
                    <a:pt x="347" y="254"/>
                    <a:pt x="347" y="254"/>
                  </a:cubicBezTo>
                  <a:cubicBezTo>
                    <a:pt x="347" y="253"/>
                    <a:pt x="347" y="252"/>
                    <a:pt x="347" y="252"/>
                  </a:cubicBezTo>
                  <a:cubicBezTo>
                    <a:pt x="347" y="251"/>
                    <a:pt x="348" y="250"/>
                    <a:pt x="348" y="249"/>
                  </a:cubicBezTo>
                  <a:cubicBezTo>
                    <a:pt x="348" y="248"/>
                    <a:pt x="348" y="247"/>
                    <a:pt x="348" y="245"/>
                  </a:cubicBezTo>
                  <a:cubicBezTo>
                    <a:pt x="348" y="245"/>
                    <a:pt x="348" y="244"/>
                    <a:pt x="348" y="243"/>
                  </a:cubicBezTo>
                  <a:cubicBezTo>
                    <a:pt x="348" y="243"/>
                    <a:pt x="348" y="243"/>
                    <a:pt x="348" y="243"/>
                  </a:cubicBezTo>
                  <a:cubicBezTo>
                    <a:pt x="348" y="241"/>
                    <a:pt x="348" y="240"/>
                    <a:pt x="348" y="239"/>
                  </a:cubicBezTo>
                  <a:cubicBezTo>
                    <a:pt x="348" y="238"/>
                    <a:pt x="348" y="237"/>
                    <a:pt x="348" y="236"/>
                  </a:cubicBezTo>
                  <a:cubicBezTo>
                    <a:pt x="348" y="235"/>
                    <a:pt x="348" y="233"/>
                    <a:pt x="348" y="232"/>
                  </a:cubicBezTo>
                  <a:cubicBezTo>
                    <a:pt x="348" y="231"/>
                    <a:pt x="348" y="230"/>
                    <a:pt x="348" y="229"/>
                  </a:cubicBezTo>
                  <a:cubicBezTo>
                    <a:pt x="348" y="229"/>
                    <a:pt x="348" y="229"/>
                    <a:pt x="348" y="229"/>
                  </a:cubicBezTo>
                  <a:cubicBezTo>
                    <a:pt x="348" y="229"/>
                    <a:pt x="348" y="229"/>
                    <a:pt x="348" y="229"/>
                  </a:cubicBezTo>
                  <a:cubicBezTo>
                    <a:pt x="348" y="228"/>
                    <a:pt x="348" y="226"/>
                    <a:pt x="348" y="225"/>
                  </a:cubicBezTo>
                  <a:cubicBezTo>
                    <a:pt x="348" y="224"/>
                    <a:pt x="348" y="223"/>
                    <a:pt x="348" y="222"/>
                  </a:cubicBezTo>
                  <a:cubicBezTo>
                    <a:pt x="348" y="220"/>
                    <a:pt x="348" y="219"/>
                    <a:pt x="348" y="218"/>
                  </a:cubicBezTo>
                  <a:close/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işļïḍè"/>
            <p:cNvSpPr/>
            <p:nvPr/>
          </p:nvSpPr>
          <p:spPr bwMode="auto">
            <a:xfrm>
              <a:off x="6870701" y="1293813"/>
              <a:ext cx="306388" cy="150813"/>
            </a:xfrm>
            <a:custGeom>
              <a:avLst/>
              <a:gdLst>
                <a:gd name="T0" fmla="*/ 182 w 195"/>
                <a:gd name="T1" fmla="*/ 8 h 96"/>
                <a:gd name="T2" fmla="*/ 0 w 195"/>
                <a:gd name="T3" fmla="*/ 96 h 96"/>
                <a:gd name="T4" fmla="*/ 3 w 195"/>
                <a:gd name="T5" fmla="*/ 93 h 96"/>
                <a:gd name="T6" fmla="*/ 7 w 195"/>
                <a:gd name="T7" fmla="*/ 91 h 96"/>
                <a:gd name="T8" fmla="*/ 10 w 195"/>
                <a:gd name="T9" fmla="*/ 89 h 96"/>
                <a:gd name="T10" fmla="*/ 13 w 195"/>
                <a:gd name="T11" fmla="*/ 87 h 96"/>
                <a:gd name="T12" fmla="*/ 195 w 195"/>
                <a:gd name="T13" fmla="*/ 0 h 96"/>
                <a:gd name="T14" fmla="*/ 192 w 195"/>
                <a:gd name="T15" fmla="*/ 1 h 96"/>
                <a:gd name="T16" fmla="*/ 188 w 195"/>
                <a:gd name="T17" fmla="*/ 4 h 96"/>
                <a:gd name="T18" fmla="*/ 185 w 195"/>
                <a:gd name="T19" fmla="*/ 6 h 96"/>
                <a:gd name="T20" fmla="*/ 182 w 195"/>
                <a:gd name="T2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6">
                  <a:moveTo>
                    <a:pt x="182" y="8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1" y="95"/>
                    <a:pt x="2" y="94"/>
                    <a:pt x="3" y="93"/>
                  </a:cubicBezTo>
                  <a:cubicBezTo>
                    <a:pt x="4" y="92"/>
                    <a:pt x="5" y="92"/>
                    <a:pt x="7" y="91"/>
                  </a:cubicBezTo>
                  <a:cubicBezTo>
                    <a:pt x="8" y="90"/>
                    <a:pt x="9" y="90"/>
                    <a:pt x="10" y="89"/>
                  </a:cubicBezTo>
                  <a:cubicBezTo>
                    <a:pt x="11" y="88"/>
                    <a:pt x="12" y="88"/>
                    <a:pt x="13" y="87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4" y="0"/>
                    <a:pt x="193" y="1"/>
                    <a:pt x="192" y="1"/>
                  </a:cubicBezTo>
                  <a:cubicBezTo>
                    <a:pt x="191" y="2"/>
                    <a:pt x="190" y="3"/>
                    <a:pt x="188" y="4"/>
                  </a:cubicBezTo>
                  <a:cubicBezTo>
                    <a:pt x="187" y="4"/>
                    <a:pt x="186" y="5"/>
                    <a:pt x="185" y="6"/>
                  </a:cubicBezTo>
                  <a:cubicBezTo>
                    <a:pt x="184" y="7"/>
                    <a:pt x="183" y="7"/>
                    <a:pt x="182" y="8"/>
                  </a:cubicBezTo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sḷîḍè"/>
            <p:cNvSpPr/>
            <p:nvPr/>
          </p:nvSpPr>
          <p:spPr bwMode="auto">
            <a:xfrm>
              <a:off x="7142163" y="1425576"/>
              <a:ext cx="203200" cy="377825"/>
            </a:xfrm>
            <a:custGeom>
              <a:avLst/>
              <a:gdLst>
                <a:gd name="T0" fmla="*/ 130 w 130"/>
                <a:gd name="T1" fmla="*/ 148 h 242"/>
                <a:gd name="T2" fmla="*/ 130 w 130"/>
                <a:gd name="T3" fmla="*/ 155 h 242"/>
                <a:gd name="T4" fmla="*/ 129 w 130"/>
                <a:gd name="T5" fmla="*/ 163 h 242"/>
                <a:gd name="T6" fmla="*/ 128 w 130"/>
                <a:gd name="T7" fmla="*/ 171 h 242"/>
                <a:gd name="T8" fmla="*/ 128 w 130"/>
                <a:gd name="T9" fmla="*/ 175 h 242"/>
                <a:gd name="T10" fmla="*/ 127 w 130"/>
                <a:gd name="T11" fmla="*/ 183 h 242"/>
                <a:gd name="T12" fmla="*/ 126 w 130"/>
                <a:gd name="T13" fmla="*/ 190 h 242"/>
                <a:gd name="T14" fmla="*/ 125 w 130"/>
                <a:gd name="T15" fmla="*/ 195 h 242"/>
                <a:gd name="T16" fmla="*/ 123 w 130"/>
                <a:gd name="T17" fmla="*/ 201 h 242"/>
                <a:gd name="T18" fmla="*/ 123 w 130"/>
                <a:gd name="T19" fmla="*/ 203 h 242"/>
                <a:gd name="T20" fmla="*/ 121 w 130"/>
                <a:gd name="T21" fmla="*/ 206 h 242"/>
                <a:gd name="T22" fmla="*/ 120 w 130"/>
                <a:gd name="T23" fmla="*/ 210 h 242"/>
                <a:gd name="T24" fmla="*/ 120 w 130"/>
                <a:gd name="T25" fmla="*/ 210 h 242"/>
                <a:gd name="T26" fmla="*/ 118 w 130"/>
                <a:gd name="T27" fmla="*/ 213 h 242"/>
                <a:gd name="T28" fmla="*/ 117 w 130"/>
                <a:gd name="T29" fmla="*/ 216 h 242"/>
                <a:gd name="T30" fmla="*/ 116 w 130"/>
                <a:gd name="T31" fmla="*/ 217 h 242"/>
                <a:gd name="T32" fmla="*/ 114 w 130"/>
                <a:gd name="T33" fmla="*/ 220 h 242"/>
                <a:gd name="T34" fmla="*/ 113 w 130"/>
                <a:gd name="T35" fmla="*/ 221 h 242"/>
                <a:gd name="T36" fmla="*/ 112 w 130"/>
                <a:gd name="T37" fmla="*/ 223 h 242"/>
                <a:gd name="T38" fmla="*/ 110 w 130"/>
                <a:gd name="T39" fmla="*/ 224 h 242"/>
                <a:gd name="T40" fmla="*/ 109 w 130"/>
                <a:gd name="T41" fmla="*/ 225 h 242"/>
                <a:gd name="T42" fmla="*/ 106 w 130"/>
                <a:gd name="T43" fmla="*/ 227 h 242"/>
                <a:gd name="T44" fmla="*/ 103 w 130"/>
                <a:gd name="T45" fmla="*/ 229 h 242"/>
                <a:gd name="T46" fmla="*/ 74 w 130"/>
                <a:gd name="T47" fmla="*/ 242 h 242"/>
                <a:gd name="T48" fmla="*/ 0 w 130"/>
                <a:gd name="T49" fmla="*/ 32 h 242"/>
                <a:gd name="T50" fmla="*/ 65 w 130"/>
                <a:gd name="T51" fmla="*/ 1 h 242"/>
                <a:gd name="T52" fmla="*/ 73 w 130"/>
                <a:gd name="T53" fmla="*/ 0 h 242"/>
                <a:gd name="T54" fmla="*/ 75 w 130"/>
                <a:gd name="T55" fmla="*/ 0 h 242"/>
                <a:gd name="T56" fmla="*/ 81 w 130"/>
                <a:gd name="T57" fmla="*/ 2 h 242"/>
                <a:gd name="T58" fmla="*/ 86 w 130"/>
                <a:gd name="T59" fmla="*/ 3 h 242"/>
                <a:gd name="T60" fmla="*/ 87 w 130"/>
                <a:gd name="T61" fmla="*/ 4 h 242"/>
                <a:gd name="T62" fmla="*/ 91 w 130"/>
                <a:gd name="T63" fmla="*/ 6 h 242"/>
                <a:gd name="T64" fmla="*/ 93 w 130"/>
                <a:gd name="T65" fmla="*/ 7 h 242"/>
                <a:gd name="T66" fmla="*/ 96 w 130"/>
                <a:gd name="T67" fmla="*/ 10 h 242"/>
                <a:gd name="T68" fmla="*/ 97 w 130"/>
                <a:gd name="T69" fmla="*/ 11 h 242"/>
                <a:gd name="T70" fmla="*/ 100 w 130"/>
                <a:gd name="T71" fmla="*/ 14 h 242"/>
                <a:gd name="T72" fmla="*/ 101 w 130"/>
                <a:gd name="T73" fmla="*/ 15 h 242"/>
                <a:gd name="T74" fmla="*/ 104 w 130"/>
                <a:gd name="T75" fmla="*/ 18 h 242"/>
                <a:gd name="T76" fmla="*/ 105 w 130"/>
                <a:gd name="T77" fmla="*/ 19 h 242"/>
                <a:gd name="T78" fmla="*/ 108 w 130"/>
                <a:gd name="T79" fmla="*/ 23 h 242"/>
                <a:gd name="T80" fmla="*/ 109 w 130"/>
                <a:gd name="T81" fmla="*/ 25 h 242"/>
                <a:gd name="T82" fmla="*/ 111 w 130"/>
                <a:gd name="T83" fmla="*/ 29 h 242"/>
                <a:gd name="T84" fmla="*/ 113 w 130"/>
                <a:gd name="T85" fmla="*/ 33 h 242"/>
                <a:gd name="T86" fmla="*/ 115 w 130"/>
                <a:gd name="T87" fmla="*/ 36 h 242"/>
                <a:gd name="T88" fmla="*/ 117 w 130"/>
                <a:gd name="T89" fmla="*/ 41 h 242"/>
                <a:gd name="T90" fmla="*/ 119 w 130"/>
                <a:gd name="T91" fmla="*/ 47 h 242"/>
                <a:gd name="T92" fmla="*/ 122 w 130"/>
                <a:gd name="T93" fmla="*/ 56 h 242"/>
                <a:gd name="T94" fmla="*/ 124 w 130"/>
                <a:gd name="T95" fmla="*/ 67 h 242"/>
                <a:gd name="T96" fmla="*/ 130 w 130"/>
                <a:gd name="T97" fmla="*/ 12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42">
                  <a:moveTo>
                    <a:pt x="130" y="133"/>
                  </a:moveTo>
                  <a:cubicBezTo>
                    <a:pt x="130" y="144"/>
                    <a:pt x="130" y="144"/>
                    <a:pt x="130" y="144"/>
                  </a:cubicBezTo>
                  <a:cubicBezTo>
                    <a:pt x="130" y="145"/>
                    <a:pt x="130" y="147"/>
                    <a:pt x="130" y="148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30" y="150"/>
                    <a:pt x="130" y="150"/>
                    <a:pt x="130" y="151"/>
                  </a:cubicBezTo>
                  <a:cubicBezTo>
                    <a:pt x="130" y="153"/>
                    <a:pt x="130" y="154"/>
                    <a:pt x="130" y="155"/>
                  </a:cubicBezTo>
                  <a:cubicBezTo>
                    <a:pt x="129" y="156"/>
                    <a:pt x="129" y="157"/>
                    <a:pt x="129" y="158"/>
                  </a:cubicBezTo>
                  <a:cubicBezTo>
                    <a:pt x="129" y="160"/>
                    <a:pt x="129" y="161"/>
                    <a:pt x="129" y="162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29" y="163"/>
                    <a:pt x="129" y="164"/>
                    <a:pt x="129" y="165"/>
                  </a:cubicBezTo>
                  <a:cubicBezTo>
                    <a:pt x="129" y="166"/>
                    <a:pt x="129" y="167"/>
                    <a:pt x="129" y="168"/>
                  </a:cubicBezTo>
                  <a:cubicBezTo>
                    <a:pt x="129" y="169"/>
                    <a:pt x="129" y="170"/>
                    <a:pt x="128" y="171"/>
                  </a:cubicBezTo>
                  <a:cubicBezTo>
                    <a:pt x="128" y="172"/>
                    <a:pt x="128" y="173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6"/>
                    <a:pt x="128" y="176"/>
                  </a:cubicBezTo>
                  <a:cubicBezTo>
                    <a:pt x="128" y="178"/>
                    <a:pt x="128" y="180"/>
                    <a:pt x="127" y="182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5"/>
                    <a:pt x="127" y="187"/>
                    <a:pt x="126" y="189"/>
                  </a:cubicBezTo>
                  <a:cubicBezTo>
                    <a:pt x="126" y="190"/>
                    <a:pt x="126" y="190"/>
                    <a:pt x="126" y="190"/>
                  </a:cubicBezTo>
                  <a:cubicBezTo>
                    <a:pt x="126" y="190"/>
                    <a:pt x="126" y="190"/>
                    <a:pt x="126" y="190"/>
                  </a:cubicBezTo>
                  <a:cubicBezTo>
                    <a:pt x="126" y="192"/>
                    <a:pt x="125" y="193"/>
                    <a:pt x="125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98"/>
                    <a:pt x="124" y="200"/>
                    <a:pt x="123" y="201"/>
                  </a:cubicBezTo>
                  <a:cubicBezTo>
                    <a:pt x="123" y="202"/>
                    <a:pt x="123" y="202"/>
                    <a:pt x="123" y="202"/>
                  </a:cubicBezTo>
                  <a:cubicBezTo>
                    <a:pt x="123" y="203"/>
                    <a:pt x="123" y="203"/>
                    <a:pt x="123" y="203"/>
                  </a:cubicBezTo>
                  <a:cubicBezTo>
                    <a:pt x="123" y="203"/>
                    <a:pt x="123" y="203"/>
                    <a:pt x="123" y="203"/>
                  </a:cubicBezTo>
                  <a:cubicBezTo>
                    <a:pt x="122" y="204"/>
                    <a:pt x="122" y="204"/>
                    <a:pt x="122" y="204"/>
                  </a:cubicBezTo>
                  <a:cubicBezTo>
                    <a:pt x="122" y="205"/>
                    <a:pt x="122" y="205"/>
                    <a:pt x="122" y="206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7"/>
                    <a:pt x="121" y="208"/>
                    <a:pt x="121" y="208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19" y="211"/>
                    <a:pt x="119" y="212"/>
                    <a:pt x="119" y="212"/>
                  </a:cubicBezTo>
                  <a:cubicBezTo>
                    <a:pt x="119" y="213"/>
                    <a:pt x="118" y="213"/>
                    <a:pt x="118" y="213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7" y="215"/>
                    <a:pt x="117" y="215"/>
                    <a:pt x="117" y="216"/>
                  </a:cubicBezTo>
                  <a:cubicBezTo>
                    <a:pt x="117" y="216"/>
                    <a:pt x="116" y="216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8"/>
                    <a:pt x="115" y="218"/>
                    <a:pt x="115" y="218"/>
                  </a:cubicBezTo>
                  <a:cubicBezTo>
                    <a:pt x="115" y="219"/>
                    <a:pt x="114" y="219"/>
                    <a:pt x="114" y="220"/>
                  </a:cubicBezTo>
                  <a:cubicBezTo>
                    <a:pt x="114" y="220"/>
                    <a:pt x="114" y="220"/>
                    <a:pt x="114" y="220"/>
                  </a:cubicBezTo>
                  <a:cubicBezTo>
                    <a:pt x="114" y="220"/>
                    <a:pt x="114" y="220"/>
                    <a:pt x="114" y="220"/>
                  </a:cubicBezTo>
                  <a:cubicBezTo>
                    <a:pt x="113" y="221"/>
                    <a:pt x="113" y="221"/>
                    <a:pt x="113" y="221"/>
                  </a:cubicBezTo>
                  <a:cubicBezTo>
                    <a:pt x="113" y="221"/>
                    <a:pt x="112" y="222"/>
                    <a:pt x="112" y="222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8" y="226"/>
                    <a:pt x="107" y="227"/>
                    <a:pt x="106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06" y="228"/>
                    <a:pt x="105" y="228"/>
                    <a:pt x="105" y="228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2" y="230"/>
                    <a:pt x="102" y="230"/>
                    <a:pt x="101" y="230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28" y="230"/>
                    <a:pt x="28" y="230"/>
                    <a:pt x="28" y="230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1"/>
                    <a:pt x="64" y="1"/>
                    <a:pt x="65" y="1"/>
                  </a:cubicBezTo>
                  <a:cubicBezTo>
                    <a:pt x="66" y="0"/>
                    <a:pt x="67" y="0"/>
                    <a:pt x="69" y="0"/>
                  </a:cubicBezTo>
                  <a:cubicBezTo>
                    <a:pt x="70" y="0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7" y="1"/>
                    <a:pt x="78" y="1"/>
                  </a:cubicBezTo>
                  <a:cubicBezTo>
                    <a:pt x="79" y="1"/>
                    <a:pt x="80" y="1"/>
                    <a:pt x="80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3" y="2"/>
                    <a:pt x="84" y="3"/>
                  </a:cubicBezTo>
                  <a:cubicBezTo>
                    <a:pt x="85" y="3"/>
                    <a:pt x="85" y="3"/>
                    <a:pt x="86" y="3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5"/>
                    <a:pt x="89" y="5"/>
                  </a:cubicBezTo>
                  <a:cubicBezTo>
                    <a:pt x="89" y="5"/>
                    <a:pt x="90" y="5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2" y="7"/>
                    <a:pt x="92" y="7"/>
                    <a:pt x="93" y="7"/>
                  </a:cubicBezTo>
                  <a:cubicBezTo>
                    <a:pt x="93" y="8"/>
                    <a:pt x="94" y="8"/>
                    <a:pt x="94" y="8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7" y="10"/>
                    <a:pt x="97" y="11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2" y="15"/>
                    <a:pt x="102" y="15"/>
                    <a:pt x="102" y="16"/>
                  </a:cubicBezTo>
                  <a:cubicBezTo>
                    <a:pt x="103" y="16"/>
                    <a:pt x="103" y="17"/>
                    <a:pt x="103" y="17"/>
                  </a:cubicBezTo>
                  <a:cubicBezTo>
                    <a:pt x="104" y="17"/>
                    <a:pt x="104" y="18"/>
                    <a:pt x="104" y="18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1"/>
                    <a:pt x="106" y="21"/>
                  </a:cubicBezTo>
                  <a:cubicBezTo>
                    <a:pt x="107" y="22"/>
                    <a:pt x="107" y="22"/>
                    <a:pt x="108" y="23"/>
                  </a:cubicBezTo>
                  <a:cubicBezTo>
                    <a:pt x="108" y="23"/>
                    <a:pt x="108" y="24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10" y="26"/>
                    <a:pt x="110" y="26"/>
                  </a:cubicBezTo>
                  <a:cubicBezTo>
                    <a:pt x="110" y="27"/>
                    <a:pt x="110" y="27"/>
                    <a:pt x="111" y="28"/>
                  </a:cubicBezTo>
                  <a:cubicBezTo>
                    <a:pt x="111" y="28"/>
                    <a:pt x="111" y="28"/>
                    <a:pt x="111" y="29"/>
                  </a:cubicBezTo>
                  <a:cubicBezTo>
                    <a:pt x="112" y="29"/>
                    <a:pt x="112" y="30"/>
                    <a:pt x="112" y="30"/>
                  </a:cubicBezTo>
                  <a:cubicBezTo>
                    <a:pt x="112" y="31"/>
                    <a:pt x="112" y="31"/>
                    <a:pt x="113" y="32"/>
                  </a:cubicBezTo>
                  <a:cubicBezTo>
                    <a:pt x="113" y="32"/>
                    <a:pt x="113" y="32"/>
                    <a:pt x="113" y="33"/>
                  </a:cubicBezTo>
                  <a:cubicBezTo>
                    <a:pt x="113" y="33"/>
                    <a:pt x="114" y="33"/>
                    <a:pt x="114" y="34"/>
                  </a:cubicBezTo>
                  <a:cubicBezTo>
                    <a:pt x="114" y="34"/>
                    <a:pt x="114" y="35"/>
                    <a:pt x="114" y="35"/>
                  </a:cubicBezTo>
                  <a:cubicBezTo>
                    <a:pt x="115" y="35"/>
                    <a:pt x="115" y="36"/>
                    <a:pt x="115" y="36"/>
                  </a:cubicBezTo>
                  <a:cubicBezTo>
                    <a:pt x="115" y="37"/>
                    <a:pt x="115" y="38"/>
                    <a:pt x="116" y="38"/>
                  </a:cubicBezTo>
                  <a:cubicBezTo>
                    <a:pt x="116" y="39"/>
                    <a:pt x="116" y="39"/>
                    <a:pt x="116" y="40"/>
                  </a:cubicBezTo>
                  <a:cubicBezTo>
                    <a:pt x="116" y="40"/>
                    <a:pt x="117" y="40"/>
                    <a:pt x="117" y="41"/>
                  </a:cubicBezTo>
                  <a:cubicBezTo>
                    <a:pt x="117" y="43"/>
                    <a:pt x="118" y="44"/>
                    <a:pt x="119" y="46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50"/>
                    <a:pt x="120" y="51"/>
                  </a:cubicBezTo>
                  <a:cubicBezTo>
                    <a:pt x="121" y="53"/>
                    <a:pt x="121" y="55"/>
                    <a:pt x="122" y="56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60"/>
                    <a:pt x="123" y="63"/>
                    <a:pt x="124" y="67"/>
                  </a:cubicBezTo>
                  <a:cubicBezTo>
                    <a:pt x="125" y="74"/>
                    <a:pt x="127" y="82"/>
                    <a:pt x="127" y="90"/>
                  </a:cubicBezTo>
                  <a:cubicBezTo>
                    <a:pt x="128" y="98"/>
                    <a:pt x="129" y="107"/>
                    <a:pt x="129" y="117"/>
                  </a:cubicBezTo>
                  <a:cubicBezTo>
                    <a:pt x="129" y="120"/>
                    <a:pt x="130" y="122"/>
                    <a:pt x="130" y="125"/>
                  </a:cubicBezTo>
                  <a:cubicBezTo>
                    <a:pt x="130" y="126"/>
                    <a:pt x="130" y="127"/>
                    <a:pt x="130" y="128"/>
                  </a:cubicBezTo>
                  <a:cubicBezTo>
                    <a:pt x="130" y="130"/>
                    <a:pt x="130" y="131"/>
                    <a:pt x="130" y="133"/>
                  </a:cubicBez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šľïḋè"/>
            <p:cNvSpPr/>
            <p:nvPr/>
          </p:nvSpPr>
          <p:spPr bwMode="auto">
            <a:xfrm>
              <a:off x="6931026" y="1787526"/>
              <a:ext cx="296863" cy="249238"/>
            </a:xfrm>
            <a:custGeom>
              <a:avLst/>
              <a:gdLst>
                <a:gd name="T0" fmla="*/ 190 w 190"/>
                <a:gd name="T1" fmla="*/ 120 h 159"/>
                <a:gd name="T2" fmla="*/ 190 w 190"/>
                <a:gd name="T3" fmla="*/ 157 h 159"/>
                <a:gd name="T4" fmla="*/ 183 w 190"/>
                <a:gd name="T5" fmla="*/ 157 h 159"/>
                <a:gd name="T6" fmla="*/ 61 w 190"/>
                <a:gd name="T7" fmla="*/ 159 h 159"/>
                <a:gd name="T8" fmla="*/ 16 w 190"/>
                <a:gd name="T9" fmla="*/ 104 h 159"/>
                <a:gd name="T10" fmla="*/ 0 w 190"/>
                <a:gd name="T11" fmla="*/ 33 h 159"/>
                <a:gd name="T12" fmla="*/ 124 w 190"/>
                <a:gd name="T13" fmla="*/ 0 h 159"/>
                <a:gd name="T14" fmla="*/ 162 w 190"/>
                <a:gd name="T15" fmla="*/ 62 h 159"/>
                <a:gd name="T16" fmla="*/ 135 w 190"/>
                <a:gd name="T17" fmla="*/ 74 h 159"/>
                <a:gd name="T18" fmla="*/ 136 w 190"/>
                <a:gd name="T19" fmla="*/ 76 h 159"/>
                <a:gd name="T20" fmla="*/ 137 w 190"/>
                <a:gd name="T21" fmla="*/ 77 h 159"/>
                <a:gd name="T22" fmla="*/ 143 w 190"/>
                <a:gd name="T23" fmla="*/ 85 h 159"/>
                <a:gd name="T24" fmla="*/ 143 w 190"/>
                <a:gd name="T25" fmla="*/ 85 h 159"/>
                <a:gd name="T26" fmla="*/ 149 w 190"/>
                <a:gd name="T27" fmla="*/ 92 h 159"/>
                <a:gd name="T28" fmla="*/ 149 w 190"/>
                <a:gd name="T29" fmla="*/ 92 h 159"/>
                <a:gd name="T30" fmla="*/ 156 w 190"/>
                <a:gd name="T31" fmla="*/ 99 h 159"/>
                <a:gd name="T32" fmla="*/ 163 w 190"/>
                <a:gd name="T33" fmla="*/ 105 h 159"/>
                <a:gd name="T34" fmla="*/ 163 w 190"/>
                <a:gd name="T35" fmla="*/ 105 h 159"/>
                <a:gd name="T36" fmla="*/ 171 w 190"/>
                <a:gd name="T37" fmla="*/ 110 h 159"/>
                <a:gd name="T38" fmla="*/ 171 w 190"/>
                <a:gd name="T39" fmla="*/ 111 h 159"/>
                <a:gd name="T40" fmla="*/ 178 w 190"/>
                <a:gd name="T41" fmla="*/ 115 h 159"/>
                <a:gd name="T42" fmla="*/ 179 w 190"/>
                <a:gd name="T43" fmla="*/ 115 h 159"/>
                <a:gd name="T44" fmla="*/ 186 w 190"/>
                <a:gd name="T45" fmla="*/ 118 h 159"/>
                <a:gd name="T46" fmla="*/ 190 w 190"/>
                <a:gd name="T47" fmla="*/ 12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159">
                  <a:moveTo>
                    <a:pt x="190" y="120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74"/>
                    <a:pt x="136" y="75"/>
                    <a:pt x="136" y="76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9" y="80"/>
                    <a:pt x="141" y="82"/>
                    <a:pt x="143" y="85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5" y="88"/>
                    <a:pt x="147" y="90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51" y="95"/>
                    <a:pt x="154" y="97"/>
                    <a:pt x="156" y="99"/>
                  </a:cubicBezTo>
                  <a:cubicBezTo>
                    <a:pt x="158" y="101"/>
                    <a:pt x="161" y="103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6" y="107"/>
                    <a:pt x="168" y="109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4" y="112"/>
                    <a:pt x="176" y="114"/>
                    <a:pt x="178" y="115"/>
                  </a:cubicBezTo>
                  <a:cubicBezTo>
                    <a:pt x="179" y="115"/>
                    <a:pt x="179" y="115"/>
                    <a:pt x="179" y="115"/>
                  </a:cubicBezTo>
                  <a:cubicBezTo>
                    <a:pt x="181" y="116"/>
                    <a:pt x="183" y="117"/>
                    <a:pt x="186" y="118"/>
                  </a:cubicBezTo>
                  <a:cubicBezTo>
                    <a:pt x="187" y="119"/>
                    <a:pt x="189" y="120"/>
                    <a:pt x="190" y="120"/>
                  </a:cubicBez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lïde"/>
            <p:cNvSpPr/>
            <p:nvPr/>
          </p:nvSpPr>
          <p:spPr bwMode="auto">
            <a:xfrm>
              <a:off x="7080251" y="1281113"/>
              <a:ext cx="369888" cy="646113"/>
            </a:xfrm>
            <a:custGeom>
              <a:avLst/>
              <a:gdLst>
                <a:gd name="T0" fmla="*/ 212 w 236"/>
                <a:gd name="T1" fmla="*/ 96 h 413"/>
                <a:gd name="T2" fmla="*/ 231 w 236"/>
                <a:gd name="T3" fmla="*/ 171 h 413"/>
                <a:gd name="T4" fmla="*/ 236 w 236"/>
                <a:gd name="T5" fmla="*/ 249 h 413"/>
                <a:gd name="T6" fmla="*/ 233 w 236"/>
                <a:gd name="T7" fmla="*/ 305 h 413"/>
                <a:gd name="T8" fmla="*/ 222 w 236"/>
                <a:gd name="T9" fmla="*/ 349 h 413"/>
                <a:gd name="T10" fmla="*/ 205 w 236"/>
                <a:gd name="T11" fmla="*/ 382 h 413"/>
                <a:gd name="T12" fmla="*/ 182 w 236"/>
                <a:gd name="T13" fmla="*/ 403 h 413"/>
                <a:gd name="T14" fmla="*/ 155 w 236"/>
                <a:gd name="T15" fmla="*/ 412 h 413"/>
                <a:gd name="T16" fmla="*/ 138 w 236"/>
                <a:gd name="T17" fmla="*/ 413 h 413"/>
                <a:gd name="T18" fmla="*/ 134 w 236"/>
                <a:gd name="T19" fmla="*/ 413 h 413"/>
                <a:gd name="T20" fmla="*/ 113 w 236"/>
                <a:gd name="T21" fmla="*/ 410 h 413"/>
                <a:gd name="T22" fmla="*/ 81 w 236"/>
                <a:gd name="T23" fmla="*/ 395 h 413"/>
                <a:gd name="T24" fmla="*/ 54 w 236"/>
                <a:gd name="T25" fmla="*/ 370 h 413"/>
                <a:gd name="T26" fmla="*/ 31 w 236"/>
                <a:gd name="T27" fmla="*/ 334 h 413"/>
                <a:gd name="T28" fmla="*/ 14 w 236"/>
                <a:gd name="T29" fmla="*/ 285 h 413"/>
                <a:gd name="T30" fmla="*/ 3 w 236"/>
                <a:gd name="T31" fmla="*/ 225 h 413"/>
                <a:gd name="T32" fmla="*/ 1 w 236"/>
                <a:gd name="T33" fmla="*/ 145 h 413"/>
                <a:gd name="T34" fmla="*/ 13 w 236"/>
                <a:gd name="T35" fmla="*/ 71 h 413"/>
                <a:gd name="T36" fmla="*/ 40 w 236"/>
                <a:gd name="T37" fmla="*/ 23 h 413"/>
                <a:gd name="T38" fmla="*/ 79 w 236"/>
                <a:gd name="T39" fmla="*/ 2 h 413"/>
                <a:gd name="T40" fmla="*/ 104 w 236"/>
                <a:gd name="T41" fmla="*/ 1 h 413"/>
                <a:gd name="T42" fmla="*/ 107 w 236"/>
                <a:gd name="T43" fmla="*/ 1 h 413"/>
                <a:gd name="T44" fmla="*/ 136 w 236"/>
                <a:gd name="T45" fmla="*/ 9 h 413"/>
                <a:gd name="T46" fmla="*/ 180 w 236"/>
                <a:gd name="T47" fmla="*/ 41 h 413"/>
                <a:gd name="T48" fmla="*/ 166 w 236"/>
                <a:gd name="T49" fmla="*/ 206 h 413"/>
                <a:gd name="T50" fmla="*/ 161 w 236"/>
                <a:gd name="T51" fmla="*/ 158 h 413"/>
                <a:gd name="T52" fmla="*/ 150 w 236"/>
                <a:gd name="T53" fmla="*/ 123 h 413"/>
                <a:gd name="T54" fmla="*/ 134 w 236"/>
                <a:gd name="T55" fmla="*/ 102 h 413"/>
                <a:gd name="T56" fmla="*/ 114 w 236"/>
                <a:gd name="T57" fmla="*/ 93 h 413"/>
                <a:gd name="T58" fmla="*/ 112 w 236"/>
                <a:gd name="T59" fmla="*/ 93 h 413"/>
                <a:gd name="T60" fmla="*/ 111 w 236"/>
                <a:gd name="T61" fmla="*/ 93 h 413"/>
                <a:gd name="T62" fmla="*/ 94 w 236"/>
                <a:gd name="T63" fmla="*/ 98 h 413"/>
                <a:gd name="T64" fmla="*/ 81 w 236"/>
                <a:gd name="T65" fmla="*/ 115 h 413"/>
                <a:gd name="T66" fmla="*/ 73 w 236"/>
                <a:gd name="T67" fmla="*/ 148 h 413"/>
                <a:gd name="T68" fmla="*/ 72 w 236"/>
                <a:gd name="T69" fmla="*/ 200 h 413"/>
                <a:gd name="T70" fmla="*/ 78 w 236"/>
                <a:gd name="T71" fmla="*/ 252 h 413"/>
                <a:gd name="T72" fmla="*/ 89 w 236"/>
                <a:gd name="T73" fmla="*/ 289 h 413"/>
                <a:gd name="T74" fmla="*/ 105 w 236"/>
                <a:gd name="T75" fmla="*/ 310 h 413"/>
                <a:gd name="T76" fmla="*/ 125 w 236"/>
                <a:gd name="T77" fmla="*/ 319 h 413"/>
                <a:gd name="T78" fmla="*/ 126 w 236"/>
                <a:gd name="T79" fmla="*/ 319 h 413"/>
                <a:gd name="T80" fmla="*/ 128 w 236"/>
                <a:gd name="T81" fmla="*/ 319 h 413"/>
                <a:gd name="T82" fmla="*/ 146 w 236"/>
                <a:gd name="T83" fmla="*/ 314 h 413"/>
                <a:gd name="T84" fmla="*/ 159 w 236"/>
                <a:gd name="T85" fmla="*/ 297 h 413"/>
                <a:gd name="T86" fmla="*/ 166 w 236"/>
                <a:gd name="T87" fmla="*/ 262 h 413"/>
                <a:gd name="T88" fmla="*/ 166 w 236"/>
                <a:gd name="T89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413">
                  <a:moveTo>
                    <a:pt x="198" y="66"/>
                  </a:moveTo>
                  <a:cubicBezTo>
                    <a:pt x="203" y="75"/>
                    <a:pt x="208" y="85"/>
                    <a:pt x="212" y="96"/>
                  </a:cubicBezTo>
                  <a:cubicBezTo>
                    <a:pt x="217" y="107"/>
                    <a:pt x="220" y="119"/>
                    <a:pt x="223" y="131"/>
                  </a:cubicBezTo>
                  <a:cubicBezTo>
                    <a:pt x="227" y="144"/>
                    <a:pt x="229" y="157"/>
                    <a:pt x="231" y="171"/>
                  </a:cubicBezTo>
                  <a:cubicBezTo>
                    <a:pt x="233" y="186"/>
                    <a:pt x="235" y="200"/>
                    <a:pt x="235" y="216"/>
                  </a:cubicBezTo>
                  <a:cubicBezTo>
                    <a:pt x="236" y="228"/>
                    <a:pt x="236" y="239"/>
                    <a:pt x="236" y="249"/>
                  </a:cubicBezTo>
                  <a:cubicBezTo>
                    <a:pt x="236" y="260"/>
                    <a:pt x="236" y="269"/>
                    <a:pt x="235" y="279"/>
                  </a:cubicBezTo>
                  <a:cubicBezTo>
                    <a:pt x="235" y="288"/>
                    <a:pt x="234" y="297"/>
                    <a:pt x="233" y="305"/>
                  </a:cubicBezTo>
                  <a:cubicBezTo>
                    <a:pt x="232" y="313"/>
                    <a:pt x="230" y="321"/>
                    <a:pt x="228" y="328"/>
                  </a:cubicBezTo>
                  <a:cubicBezTo>
                    <a:pt x="227" y="336"/>
                    <a:pt x="224" y="342"/>
                    <a:pt x="222" y="349"/>
                  </a:cubicBezTo>
                  <a:cubicBezTo>
                    <a:pt x="220" y="355"/>
                    <a:pt x="217" y="361"/>
                    <a:pt x="214" y="366"/>
                  </a:cubicBezTo>
                  <a:cubicBezTo>
                    <a:pt x="211" y="372"/>
                    <a:pt x="208" y="377"/>
                    <a:pt x="205" y="382"/>
                  </a:cubicBezTo>
                  <a:cubicBezTo>
                    <a:pt x="201" y="386"/>
                    <a:pt x="198" y="390"/>
                    <a:pt x="194" y="394"/>
                  </a:cubicBezTo>
                  <a:cubicBezTo>
                    <a:pt x="190" y="397"/>
                    <a:pt x="186" y="400"/>
                    <a:pt x="182" y="403"/>
                  </a:cubicBezTo>
                  <a:cubicBezTo>
                    <a:pt x="178" y="405"/>
                    <a:pt x="174" y="407"/>
                    <a:pt x="170" y="409"/>
                  </a:cubicBezTo>
                  <a:cubicBezTo>
                    <a:pt x="165" y="411"/>
                    <a:pt x="160" y="412"/>
                    <a:pt x="155" y="412"/>
                  </a:cubicBezTo>
                  <a:cubicBezTo>
                    <a:pt x="150" y="413"/>
                    <a:pt x="145" y="413"/>
                    <a:pt x="140" y="413"/>
                  </a:cubicBezTo>
                  <a:cubicBezTo>
                    <a:pt x="139" y="413"/>
                    <a:pt x="138" y="413"/>
                    <a:pt x="138" y="413"/>
                  </a:cubicBezTo>
                  <a:cubicBezTo>
                    <a:pt x="137" y="413"/>
                    <a:pt x="137" y="413"/>
                    <a:pt x="136" y="413"/>
                  </a:cubicBezTo>
                  <a:cubicBezTo>
                    <a:pt x="135" y="413"/>
                    <a:pt x="135" y="413"/>
                    <a:pt x="134" y="413"/>
                  </a:cubicBezTo>
                  <a:cubicBezTo>
                    <a:pt x="133" y="413"/>
                    <a:pt x="133" y="413"/>
                    <a:pt x="132" y="413"/>
                  </a:cubicBezTo>
                  <a:cubicBezTo>
                    <a:pt x="125" y="412"/>
                    <a:pt x="119" y="411"/>
                    <a:pt x="113" y="410"/>
                  </a:cubicBezTo>
                  <a:cubicBezTo>
                    <a:pt x="107" y="408"/>
                    <a:pt x="102" y="406"/>
                    <a:pt x="96" y="404"/>
                  </a:cubicBezTo>
                  <a:cubicBezTo>
                    <a:pt x="91" y="401"/>
                    <a:pt x="86" y="399"/>
                    <a:pt x="81" y="395"/>
                  </a:cubicBezTo>
                  <a:cubicBezTo>
                    <a:pt x="76" y="392"/>
                    <a:pt x="71" y="388"/>
                    <a:pt x="67" y="384"/>
                  </a:cubicBezTo>
                  <a:cubicBezTo>
                    <a:pt x="62" y="380"/>
                    <a:pt x="58" y="376"/>
                    <a:pt x="54" y="370"/>
                  </a:cubicBezTo>
                  <a:cubicBezTo>
                    <a:pt x="50" y="365"/>
                    <a:pt x="46" y="360"/>
                    <a:pt x="42" y="354"/>
                  </a:cubicBezTo>
                  <a:cubicBezTo>
                    <a:pt x="38" y="347"/>
                    <a:pt x="35" y="341"/>
                    <a:pt x="31" y="334"/>
                  </a:cubicBezTo>
                  <a:cubicBezTo>
                    <a:pt x="28" y="326"/>
                    <a:pt x="25" y="319"/>
                    <a:pt x="22" y="311"/>
                  </a:cubicBezTo>
                  <a:cubicBezTo>
                    <a:pt x="19" y="302"/>
                    <a:pt x="16" y="294"/>
                    <a:pt x="14" y="285"/>
                  </a:cubicBezTo>
                  <a:cubicBezTo>
                    <a:pt x="11" y="276"/>
                    <a:pt x="9" y="266"/>
                    <a:pt x="7" y="256"/>
                  </a:cubicBezTo>
                  <a:cubicBezTo>
                    <a:pt x="6" y="246"/>
                    <a:pt x="4" y="236"/>
                    <a:pt x="3" y="225"/>
                  </a:cubicBezTo>
                  <a:cubicBezTo>
                    <a:pt x="2" y="214"/>
                    <a:pt x="1" y="203"/>
                    <a:pt x="1" y="191"/>
                  </a:cubicBezTo>
                  <a:cubicBezTo>
                    <a:pt x="0" y="174"/>
                    <a:pt x="0" y="159"/>
                    <a:pt x="1" y="145"/>
                  </a:cubicBezTo>
                  <a:cubicBezTo>
                    <a:pt x="1" y="130"/>
                    <a:pt x="3" y="117"/>
                    <a:pt x="5" y="105"/>
                  </a:cubicBezTo>
                  <a:cubicBezTo>
                    <a:pt x="7" y="92"/>
                    <a:pt x="10" y="81"/>
                    <a:pt x="13" y="71"/>
                  </a:cubicBezTo>
                  <a:cubicBezTo>
                    <a:pt x="17" y="60"/>
                    <a:pt x="21" y="51"/>
                    <a:pt x="25" y="43"/>
                  </a:cubicBezTo>
                  <a:cubicBezTo>
                    <a:pt x="30" y="35"/>
                    <a:pt x="35" y="29"/>
                    <a:pt x="40" y="23"/>
                  </a:cubicBezTo>
                  <a:cubicBezTo>
                    <a:pt x="46" y="17"/>
                    <a:pt x="52" y="13"/>
                    <a:pt x="58" y="9"/>
                  </a:cubicBezTo>
                  <a:cubicBezTo>
                    <a:pt x="64" y="6"/>
                    <a:pt x="71" y="3"/>
                    <a:pt x="79" y="2"/>
                  </a:cubicBezTo>
                  <a:cubicBezTo>
                    <a:pt x="86" y="1"/>
                    <a:pt x="94" y="0"/>
                    <a:pt x="102" y="1"/>
                  </a:cubicBezTo>
                  <a:cubicBezTo>
                    <a:pt x="102" y="1"/>
                    <a:pt x="103" y="1"/>
                    <a:pt x="104" y="1"/>
                  </a:cubicBezTo>
                  <a:cubicBezTo>
                    <a:pt x="104" y="1"/>
                    <a:pt x="105" y="1"/>
                    <a:pt x="105" y="1"/>
                  </a:cubicBezTo>
                  <a:cubicBezTo>
                    <a:pt x="106" y="1"/>
                    <a:pt x="107" y="1"/>
                    <a:pt x="107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19" y="3"/>
                    <a:pt x="127" y="5"/>
                    <a:pt x="136" y="9"/>
                  </a:cubicBezTo>
                  <a:cubicBezTo>
                    <a:pt x="144" y="12"/>
                    <a:pt x="152" y="16"/>
                    <a:pt x="159" y="22"/>
                  </a:cubicBezTo>
                  <a:cubicBezTo>
                    <a:pt x="167" y="27"/>
                    <a:pt x="174" y="33"/>
                    <a:pt x="180" y="41"/>
                  </a:cubicBezTo>
                  <a:cubicBezTo>
                    <a:pt x="186" y="48"/>
                    <a:pt x="192" y="56"/>
                    <a:pt x="198" y="66"/>
                  </a:cubicBezTo>
                  <a:close/>
                  <a:moveTo>
                    <a:pt x="166" y="206"/>
                  </a:moveTo>
                  <a:cubicBezTo>
                    <a:pt x="166" y="197"/>
                    <a:pt x="165" y="188"/>
                    <a:pt x="164" y="180"/>
                  </a:cubicBezTo>
                  <a:cubicBezTo>
                    <a:pt x="163" y="172"/>
                    <a:pt x="162" y="165"/>
                    <a:pt x="161" y="158"/>
                  </a:cubicBezTo>
                  <a:cubicBezTo>
                    <a:pt x="159" y="151"/>
                    <a:pt x="158" y="144"/>
                    <a:pt x="156" y="139"/>
                  </a:cubicBezTo>
                  <a:cubicBezTo>
                    <a:pt x="154" y="133"/>
                    <a:pt x="152" y="128"/>
                    <a:pt x="150" y="123"/>
                  </a:cubicBezTo>
                  <a:cubicBezTo>
                    <a:pt x="147" y="119"/>
                    <a:pt x="145" y="115"/>
                    <a:pt x="142" y="111"/>
                  </a:cubicBezTo>
                  <a:cubicBezTo>
                    <a:pt x="139" y="108"/>
                    <a:pt x="137" y="105"/>
                    <a:pt x="134" y="102"/>
                  </a:cubicBezTo>
                  <a:cubicBezTo>
                    <a:pt x="131" y="100"/>
                    <a:pt x="127" y="98"/>
                    <a:pt x="124" y="96"/>
                  </a:cubicBezTo>
                  <a:cubicBezTo>
                    <a:pt x="121" y="95"/>
                    <a:pt x="117" y="94"/>
                    <a:pt x="114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08" y="93"/>
                    <a:pt x="105" y="93"/>
                    <a:pt x="102" y="94"/>
                  </a:cubicBezTo>
                  <a:cubicBezTo>
                    <a:pt x="99" y="95"/>
                    <a:pt x="96" y="96"/>
                    <a:pt x="94" y="98"/>
                  </a:cubicBezTo>
                  <a:cubicBezTo>
                    <a:pt x="91" y="99"/>
                    <a:pt x="89" y="102"/>
                    <a:pt x="87" y="105"/>
                  </a:cubicBezTo>
                  <a:cubicBezTo>
                    <a:pt x="85" y="107"/>
                    <a:pt x="83" y="111"/>
                    <a:pt x="81" y="115"/>
                  </a:cubicBezTo>
                  <a:cubicBezTo>
                    <a:pt x="79" y="119"/>
                    <a:pt x="77" y="124"/>
                    <a:pt x="76" y="129"/>
                  </a:cubicBezTo>
                  <a:cubicBezTo>
                    <a:pt x="74" y="135"/>
                    <a:pt x="73" y="141"/>
                    <a:pt x="73" y="148"/>
                  </a:cubicBezTo>
                  <a:cubicBezTo>
                    <a:pt x="72" y="155"/>
                    <a:pt x="72" y="163"/>
                    <a:pt x="71" y="172"/>
                  </a:cubicBezTo>
                  <a:cubicBezTo>
                    <a:pt x="71" y="180"/>
                    <a:pt x="71" y="190"/>
                    <a:pt x="72" y="200"/>
                  </a:cubicBezTo>
                  <a:cubicBezTo>
                    <a:pt x="72" y="210"/>
                    <a:pt x="73" y="220"/>
                    <a:pt x="74" y="228"/>
                  </a:cubicBezTo>
                  <a:cubicBezTo>
                    <a:pt x="75" y="237"/>
                    <a:pt x="76" y="245"/>
                    <a:pt x="78" y="252"/>
                  </a:cubicBezTo>
                  <a:cubicBezTo>
                    <a:pt x="79" y="260"/>
                    <a:pt x="81" y="267"/>
                    <a:pt x="82" y="273"/>
                  </a:cubicBezTo>
                  <a:cubicBezTo>
                    <a:pt x="84" y="279"/>
                    <a:pt x="86" y="284"/>
                    <a:pt x="89" y="289"/>
                  </a:cubicBezTo>
                  <a:cubicBezTo>
                    <a:pt x="91" y="293"/>
                    <a:pt x="94" y="298"/>
                    <a:pt x="96" y="301"/>
                  </a:cubicBezTo>
                  <a:cubicBezTo>
                    <a:pt x="99" y="305"/>
                    <a:pt x="102" y="308"/>
                    <a:pt x="105" y="310"/>
                  </a:cubicBezTo>
                  <a:cubicBezTo>
                    <a:pt x="108" y="313"/>
                    <a:pt x="111" y="315"/>
                    <a:pt x="115" y="316"/>
                  </a:cubicBezTo>
                  <a:cubicBezTo>
                    <a:pt x="118" y="318"/>
                    <a:pt x="121" y="319"/>
                    <a:pt x="125" y="319"/>
                  </a:cubicBezTo>
                  <a:cubicBezTo>
                    <a:pt x="126" y="319"/>
                    <a:pt x="126" y="319"/>
                    <a:pt x="126" y="319"/>
                  </a:cubicBezTo>
                  <a:cubicBezTo>
                    <a:pt x="126" y="319"/>
                    <a:pt x="126" y="319"/>
                    <a:pt x="126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8" y="319"/>
                    <a:pt x="128" y="319"/>
                    <a:pt x="128" y="319"/>
                  </a:cubicBezTo>
                  <a:cubicBezTo>
                    <a:pt x="131" y="320"/>
                    <a:pt x="134" y="319"/>
                    <a:pt x="137" y="318"/>
                  </a:cubicBezTo>
                  <a:cubicBezTo>
                    <a:pt x="140" y="318"/>
                    <a:pt x="143" y="316"/>
                    <a:pt x="146" y="314"/>
                  </a:cubicBezTo>
                  <a:cubicBezTo>
                    <a:pt x="148" y="312"/>
                    <a:pt x="151" y="310"/>
                    <a:pt x="153" y="307"/>
                  </a:cubicBezTo>
                  <a:cubicBezTo>
                    <a:pt x="155" y="304"/>
                    <a:pt x="157" y="301"/>
                    <a:pt x="159" y="297"/>
                  </a:cubicBezTo>
                  <a:cubicBezTo>
                    <a:pt x="161" y="293"/>
                    <a:pt x="162" y="288"/>
                    <a:pt x="163" y="282"/>
                  </a:cubicBezTo>
                  <a:cubicBezTo>
                    <a:pt x="165" y="276"/>
                    <a:pt x="166" y="270"/>
                    <a:pt x="166" y="262"/>
                  </a:cubicBezTo>
                  <a:cubicBezTo>
                    <a:pt x="167" y="255"/>
                    <a:pt x="167" y="246"/>
                    <a:pt x="167" y="237"/>
                  </a:cubicBezTo>
                  <a:cubicBezTo>
                    <a:pt x="167" y="227"/>
                    <a:pt x="167" y="217"/>
                    <a:pt x="166" y="206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ļïḍé"/>
            <p:cNvSpPr/>
            <p:nvPr/>
          </p:nvSpPr>
          <p:spPr bwMode="auto">
            <a:xfrm>
              <a:off x="6630988" y="1460501"/>
              <a:ext cx="290513" cy="219075"/>
            </a:xfrm>
            <a:custGeom>
              <a:avLst/>
              <a:gdLst>
                <a:gd name="T0" fmla="*/ 185 w 185"/>
                <a:gd name="T1" fmla="*/ 59 h 141"/>
                <a:gd name="T2" fmla="*/ 7 w 185"/>
                <a:gd name="T3" fmla="*/ 141 h 141"/>
                <a:gd name="T4" fmla="*/ 6 w 185"/>
                <a:gd name="T5" fmla="*/ 124 h 141"/>
                <a:gd name="T6" fmla="*/ 5 w 185"/>
                <a:gd name="T7" fmla="*/ 109 h 141"/>
                <a:gd name="T8" fmla="*/ 3 w 185"/>
                <a:gd name="T9" fmla="*/ 96 h 141"/>
                <a:gd name="T10" fmla="*/ 0 w 185"/>
                <a:gd name="T11" fmla="*/ 84 h 141"/>
                <a:gd name="T12" fmla="*/ 178 w 185"/>
                <a:gd name="T13" fmla="*/ 0 h 141"/>
                <a:gd name="T14" fmla="*/ 180 w 185"/>
                <a:gd name="T15" fmla="*/ 12 h 141"/>
                <a:gd name="T16" fmla="*/ 183 w 185"/>
                <a:gd name="T17" fmla="*/ 27 h 141"/>
                <a:gd name="T18" fmla="*/ 184 w 185"/>
                <a:gd name="T19" fmla="*/ 42 h 141"/>
                <a:gd name="T20" fmla="*/ 185 w 185"/>
                <a:gd name="T21" fmla="*/ 5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41">
                  <a:moveTo>
                    <a:pt x="185" y="59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5"/>
                    <a:pt x="7" y="129"/>
                    <a:pt x="6" y="124"/>
                  </a:cubicBezTo>
                  <a:cubicBezTo>
                    <a:pt x="6" y="119"/>
                    <a:pt x="5" y="114"/>
                    <a:pt x="5" y="109"/>
                  </a:cubicBezTo>
                  <a:cubicBezTo>
                    <a:pt x="4" y="105"/>
                    <a:pt x="4" y="100"/>
                    <a:pt x="3" y="96"/>
                  </a:cubicBezTo>
                  <a:cubicBezTo>
                    <a:pt x="2" y="92"/>
                    <a:pt x="1" y="88"/>
                    <a:pt x="0" y="84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9" y="4"/>
                    <a:pt x="180" y="8"/>
                    <a:pt x="180" y="12"/>
                  </a:cubicBezTo>
                  <a:cubicBezTo>
                    <a:pt x="181" y="17"/>
                    <a:pt x="182" y="22"/>
                    <a:pt x="183" y="27"/>
                  </a:cubicBezTo>
                  <a:cubicBezTo>
                    <a:pt x="183" y="32"/>
                    <a:pt x="184" y="37"/>
                    <a:pt x="184" y="42"/>
                  </a:cubicBezTo>
                  <a:cubicBezTo>
                    <a:pt x="185" y="48"/>
                    <a:pt x="185" y="53"/>
                    <a:pt x="185" y="59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sļïḍe"/>
            <p:cNvSpPr/>
            <p:nvPr/>
          </p:nvSpPr>
          <p:spPr bwMode="auto">
            <a:xfrm>
              <a:off x="6429376" y="1262063"/>
              <a:ext cx="284163" cy="158750"/>
            </a:xfrm>
            <a:custGeom>
              <a:avLst/>
              <a:gdLst>
                <a:gd name="T0" fmla="*/ 172 w 181"/>
                <a:gd name="T1" fmla="*/ 12 h 102"/>
                <a:gd name="T2" fmla="*/ 0 w 181"/>
                <a:gd name="T3" fmla="*/ 102 h 102"/>
                <a:gd name="T4" fmla="*/ 2 w 181"/>
                <a:gd name="T5" fmla="*/ 99 h 102"/>
                <a:gd name="T6" fmla="*/ 5 w 181"/>
                <a:gd name="T7" fmla="*/ 97 h 102"/>
                <a:gd name="T8" fmla="*/ 7 w 181"/>
                <a:gd name="T9" fmla="*/ 94 h 102"/>
                <a:gd name="T10" fmla="*/ 9 w 181"/>
                <a:gd name="T11" fmla="*/ 92 h 102"/>
                <a:gd name="T12" fmla="*/ 181 w 181"/>
                <a:gd name="T13" fmla="*/ 0 h 102"/>
                <a:gd name="T14" fmla="*/ 179 w 181"/>
                <a:gd name="T15" fmla="*/ 3 h 102"/>
                <a:gd name="T16" fmla="*/ 176 w 181"/>
                <a:gd name="T17" fmla="*/ 6 h 102"/>
                <a:gd name="T18" fmla="*/ 174 w 181"/>
                <a:gd name="T19" fmla="*/ 9 h 102"/>
                <a:gd name="T20" fmla="*/ 172 w 181"/>
                <a:gd name="T21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02">
                  <a:moveTo>
                    <a:pt x="172" y="1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2" y="100"/>
                    <a:pt x="2" y="99"/>
                  </a:cubicBezTo>
                  <a:cubicBezTo>
                    <a:pt x="3" y="99"/>
                    <a:pt x="4" y="98"/>
                    <a:pt x="5" y="97"/>
                  </a:cubicBezTo>
                  <a:cubicBezTo>
                    <a:pt x="5" y="96"/>
                    <a:pt x="6" y="95"/>
                    <a:pt x="7" y="94"/>
                  </a:cubicBezTo>
                  <a:cubicBezTo>
                    <a:pt x="8" y="93"/>
                    <a:pt x="8" y="92"/>
                    <a:pt x="9" y="92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0" y="1"/>
                    <a:pt x="179" y="2"/>
                    <a:pt x="179" y="3"/>
                  </a:cubicBezTo>
                  <a:cubicBezTo>
                    <a:pt x="178" y="4"/>
                    <a:pt x="177" y="5"/>
                    <a:pt x="176" y="6"/>
                  </a:cubicBezTo>
                  <a:cubicBezTo>
                    <a:pt x="176" y="7"/>
                    <a:pt x="175" y="8"/>
                    <a:pt x="174" y="9"/>
                  </a:cubicBezTo>
                  <a:cubicBezTo>
                    <a:pt x="173" y="10"/>
                    <a:pt x="173" y="11"/>
                    <a:pt x="172" y="12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sḷíḍê"/>
            <p:cNvSpPr/>
            <p:nvPr/>
          </p:nvSpPr>
          <p:spPr bwMode="auto">
            <a:xfrm>
              <a:off x="6378576" y="1238251"/>
              <a:ext cx="549275" cy="757238"/>
            </a:xfrm>
            <a:custGeom>
              <a:avLst/>
              <a:gdLst>
                <a:gd name="T0" fmla="*/ 146 w 351"/>
                <a:gd name="T1" fmla="*/ 485 h 485"/>
                <a:gd name="T2" fmla="*/ 119 w 351"/>
                <a:gd name="T3" fmla="*/ 483 h 485"/>
                <a:gd name="T4" fmla="*/ 99 w 351"/>
                <a:gd name="T5" fmla="*/ 478 h 485"/>
                <a:gd name="T6" fmla="*/ 84 w 351"/>
                <a:gd name="T7" fmla="*/ 472 h 485"/>
                <a:gd name="T8" fmla="*/ 73 w 351"/>
                <a:gd name="T9" fmla="*/ 465 h 485"/>
                <a:gd name="T10" fmla="*/ 64 w 351"/>
                <a:gd name="T11" fmla="*/ 458 h 485"/>
                <a:gd name="T12" fmla="*/ 56 w 351"/>
                <a:gd name="T13" fmla="*/ 450 h 485"/>
                <a:gd name="T14" fmla="*/ 50 w 351"/>
                <a:gd name="T15" fmla="*/ 443 h 485"/>
                <a:gd name="T16" fmla="*/ 39 w 351"/>
                <a:gd name="T17" fmla="*/ 427 h 485"/>
                <a:gd name="T18" fmla="*/ 32 w 351"/>
                <a:gd name="T19" fmla="*/ 415 h 485"/>
                <a:gd name="T20" fmla="*/ 24 w 351"/>
                <a:gd name="T21" fmla="*/ 397 h 485"/>
                <a:gd name="T22" fmla="*/ 15 w 351"/>
                <a:gd name="T23" fmla="*/ 372 h 485"/>
                <a:gd name="T24" fmla="*/ 8 w 351"/>
                <a:gd name="T25" fmla="*/ 347 h 485"/>
                <a:gd name="T26" fmla="*/ 3 w 351"/>
                <a:gd name="T27" fmla="*/ 316 h 485"/>
                <a:gd name="T28" fmla="*/ 1 w 351"/>
                <a:gd name="T29" fmla="*/ 283 h 485"/>
                <a:gd name="T30" fmla="*/ 1 w 351"/>
                <a:gd name="T31" fmla="*/ 234 h 485"/>
                <a:gd name="T32" fmla="*/ 3 w 351"/>
                <a:gd name="T33" fmla="*/ 204 h 485"/>
                <a:gd name="T34" fmla="*/ 8 w 351"/>
                <a:gd name="T35" fmla="*/ 177 h 485"/>
                <a:gd name="T36" fmla="*/ 16 w 351"/>
                <a:gd name="T37" fmla="*/ 151 h 485"/>
                <a:gd name="T38" fmla="*/ 21 w 351"/>
                <a:gd name="T39" fmla="*/ 137 h 485"/>
                <a:gd name="T40" fmla="*/ 28 w 351"/>
                <a:gd name="T41" fmla="*/ 126 h 485"/>
                <a:gd name="T42" fmla="*/ 33 w 351"/>
                <a:gd name="T43" fmla="*/ 117 h 485"/>
                <a:gd name="T44" fmla="*/ 44 w 351"/>
                <a:gd name="T45" fmla="*/ 104 h 485"/>
                <a:gd name="T46" fmla="*/ 53 w 351"/>
                <a:gd name="T47" fmla="*/ 97 h 485"/>
                <a:gd name="T48" fmla="*/ 60 w 351"/>
                <a:gd name="T49" fmla="*/ 92 h 485"/>
                <a:gd name="T50" fmla="*/ 221 w 351"/>
                <a:gd name="T51" fmla="*/ 9 h 485"/>
                <a:gd name="T52" fmla="*/ 200 w 351"/>
                <a:gd name="T53" fmla="*/ 33 h 485"/>
                <a:gd name="T54" fmla="*/ 187 w 351"/>
                <a:gd name="T55" fmla="*/ 61 h 485"/>
                <a:gd name="T56" fmla="*/ 177 w 351"/>
                <a:gd name="T57" fmla="*/ 102 h 485"/>
                <a:gd name="T58" fmla="*/ 218 w 351"/>
                <a:gd name="T59" fmla="*/ 117 h 485"/>
                <a:gd name="T60" fmla="*/ 292 w 351"/>
                <a:gd name="T61" fmla="*/ 85 h 485"/>
                <a:gd name="T62" fmla="*/ 302 w 351"/>
                <a:gd name="T63" fmla="*/ 87 h 485"/>
                <a:gd name="T64" fmla="*/ 309 w 351"/>
                <a:gd name="T65" fmla="*/ 91 h 485"/>
                <a:gd name="T66" fmla="*/ 314 w 351"/>
                <a:gd name="T67" fmla="*/ 94 h 485"/>
                <a:gd name="T68" fmla="*/ 318 w 351"/>
                <a:gd name="T69" fmla="*/ 99 h 485"/>
                <a:gd name="T70" fmla="*/ 323 w 351"/>
                <a:gd name="T71" fmla="*/ 104 h 485"/>
                <a:gd name="T72" fmla="*/ 328 w 351"/>
                <a:gd name="T73" fmla="*/ 111 h 485"/>
                <a:gd name="T74" fmla="*/ 332 w 351"/>
                <a:gd name="T75" fmla="*/ 120 h 485"/>
                <a:gd name="T76" fmla="*/ 337 w 351"/>
                <a:gd name="T77" fmla="*/ 132 h 485"/>
                <a:gd name="T78" fmla="*/ 345 w 351"/>
                <a:gd name="T79" fmla="*/ 174 h 485"/>
                <a:gd name="T80" fmla="*/ 347 w 351"/>
                <a:gd name="T81" fmla="*/ 233 h 485"/>
                <a:gd name="T82" fmla="*/ 347 w 351"/>
                <a:gd name="T83" fmla="*/ 253 h 485"/>
                <a:gd name="T84" fmla="*/ 345 w 351"/>
                <a:gd name="T85" fmla="*/ 267 h 485"/>
                <a:gd name="T86" fmla="*/ 342 w 351"/>
                <a:gd name="T87" fmla="*/ 281 h 485"/>
                <a:gd name="T88" fmla="*/ 339 w 351"/>
                <a:gd name="T89" fmla="*/ 291 h 485"/>
                <a:gd name="T90" fmla="*/ 337 w 351"/>
                <a:gd name="T91" fmla="*/ 295 h 485"/>
                <a:gd name="T92" fmla="*/ 334 w 351"/>
                <a:gd name="T93" fmla="*/ 301 h 485"/>
                <a:gd name="T94" fmla="*/ 331 w 351"/>
                <a:gd name="T95" fmla="*/ 305 h 485"/>
                <a:gd name="T96" fmla="*/ 328 w 351"/>
                <a:gd name="T97" fmla="*/ 309 h 485"/>
                <a:gd name="T98" fmla="*/ 322 w 351"/>
                <a:gd name="T99" fmla="*/ 313 h 485"/>
                <a:gd name="T100" fmla="*/ 217 w 351"/>
                <a:gd name="T101" fmla="*/ 358 h 485"/>
                <a:gd name="T102" fmla="*/ 239 w 351"/>
                <a:gd name="T103" fmla="*/ 384 h 485"/>
                <a:gd name="T104" fmla="*/ 268 w 351"/>
                <a:gd name="T105" fmla="*/ 403 h 485"/>
                <a:gd name="T106" fmla="*/ 297 w 351"/>
                <a:gd name="T107" fmla="*/ 412 h 485"/>
                <a:gd name="T108" fmla="*/ 334 w 351"/>
                <a:gd name="T109" fmla="*/ 412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" h="485">
                  <a:moveTo>
                    <a:pt x="351" y="408"/>
                  </a:moveTo>
                  <a:cubicBezTo>
                    <a:pt x="273" y="439"/>
                    <a:pt x="273" y="439"/>
                    <a:pt x="273" y="43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171" y="479"/>
                    <a:pt x="171" y="479"/>
                    <a:pt x="171" y="479"/>
                  </a:cubicBezTo>
                  <a:cubicBezTo>
                    <a:pt x="168" y="480"/>
                    <a:pt x="166" y="481"/>
                    <a:pt x="163" y="482"/>
                  </a:cubicBezTo>
                  <a:cubicBezTo>
                    <a:pt x="160" y="483"/>
                    <a:pt x="158" y="483"/>
                    <a:pt x="155" y="484"/>
                  </a:cubicBezTo>
                  <a:cubicBezTo>
                    <a:pt x="152" y="484"/>
                    <a:pt x="149" y="484"/>
                    <a:pt x="146" y="485"/>
                  </a:cubicBezTo>
                  <a:cubicBezTo>
                    <a:pt x="143" y="485"/>
                    <a:pt x="140" y="485"/>
                    <a:pt x="137" y="485"/>
                  </a:cubicBezTo>
                  <a:cubicBezTo>
                    <a:pt x="136" y="485"/>
                    <a:pt x="136" y="485"/>
                    <a:pt x="135" y="485"/>
                  </a:cubicBezTo>
                  <a:cubicBezTo>
                    <a:pt x="134" y="485"/>
                    <a:pt x="134" y="485"/>
                    <a:pt x="133" y="485"/>
                  </a:cubicBezTo>
                  <a:cubicBezTo>
                    <a:pt x="132" y="485"/>
                    <a:pt x="132" y="485"/>
                    <a:pt x="131" y="484"/>
                  </a:cubicBezTo>
                  <a:cubicBezTo>
                    <a:pt x="130" y="484"/>
                    <a:pt x="130" y="484"/>
                    <a:pt x="129" y="484"/>
                  </a:cubicBezTo>
                  <a:cubicBezTo>
                    <a:pt x="126" y="484"/>
                    <a:pt x="122" y="484"/>
                    <a:pt x="119" y="483"/>
                  </a:cubicBezTo>
                  <a:cubicBezTo>
                    <a:pt x="119" y="483"/>
                    <a:pt x="119" y="483"/>
                    <a:pt x="119" y="483"/>
                  </a:cubicBezTo>
                  <a:cubicBezTo>
                    <a:pt x="118" y="483"/>
                    <a:pt x="117" y="483"/>
                    <a:pt x="116" y="482"/>
                  </a:cubicBezTo>
                  <a:cubicBezTo>
                    <a:pt x="114" y="482"/>
                    <a:pt x="112" y="482"/>
                    <a:pt x="110" y="481"/>
                  </a:cubicBezTo>
                  <a:cubicBezTo>
                    <a:pt x="109" y="481"/>
                    <a:pt x="109" y="481"/>
                    <a:pt x="109" y="481"/>
                  </a:cubicBezTo>
                  <a:cubicBezTo>
                    <a:pt x="109" y="481"/>
                    <a:pt x="109" y="481"/>
                    <a:pt x="109" y="481"/>
                  </a:cubicBezTo>
                  <a:cubicBezTo>
                    <a:pt x="108" y="481"/>
                    <a:pt x="107" y="480"/>
                    <a:pt x="106" y="480"/>
                  </a:cubicBezTo>
                  <a:cubicBezTo>
                    <a:pt x="104" y="479"/>
                    <a:pt x="102" y="479"/>
                    <a:pt x="100" y="478"/>
                  </a:cubicBezTo>
                  <a:cubicBezTo>
                    <a:pt x="99" y="478"/>
                    <a:pt x="99" y="478"/>
                    <a:pt x="99" y="478"/>
                  </a:cubicBezTo>
                  <a:cubicBezTo>
                    <a:pt x="98" y="478"/>
                    <a:pt x="97" y="477"/>
                    <a:pt x="96" y="477"/>
                  </a:cubicBezTo>
                  <a:cubicBezTo>
                    <a:pt x="95" y="477"/>
                    <a:pt x="94" y="476"/>
                    <a:pt x="93" y="476"/>
                  </a:cubicBezTo>
                  <a:cubicBezTo>
                    <a:pt x="92" y="475"/>
                    <a:pt x="92" y="475"/>
                    <a:pt x="91" y="475"/>
                  </a:cubicBezTo>
                  <a:cubicBezTo>
                    <a:pt x="91" y="475"/>
                    <a:pt x="90" y="475"/>
                    <a:pt x="90" y="474"/>
                  </a:cubicBezTo>
                  <a:cubicBezTo>
                    <a:pt x="89" y="474"/>
                    <a:pt x="88" y="473"/>
                    <a:pt x="86" y="473"/>
                  </a:cubicBezTo>
                  <a:cubicBezTo>
                    <a:pt x="86" y="472"/>
                    <a:pt x="86" y="472"/>
                    <a:pt x="85" y="472"/>
                  </a:cubicBezTo>
                  <a:cubicBezTo>
                    <a:pt x="84" y="472"/>
                    <a:pt x="84" y="472"/>
                    <a:pt x="84" y="472"/>
                  </a:cubicBezTo>
                  <a:cubicBezTo>
                    <a:pt x="84" y="471"/>
                    <a:pt x="83" y="471"/>
                    <a:pt x="83" y="471"/>
                  </a:cubicBezTo>
                  <a:cubicBezTo>
                    <a:pt x="82" y="470"/>
                    <a:pt x="80" y="469"/>
                    <a:pt x="79" y="469"/>
                  </a:cubicBezTo>
                  <a:cubicBezTo>
                    <a:pt x="79" y="468"/>
                    <a:pt x="78" y="468"/>
                    <a:pt x="77" y="468"/>
                  </a:cubicBezTo>
                  <a:cubicBezTo>
                    <a:pt x="77" y="468"/>
                    <a:pt x="77" y="468"/>
                    <a:pt x="77" y="468"/>
                  </a:cubicBezTo>
                  <a:cubicBezTo>
                    <a:pt x="77" y="467"/>
                    <a:pt x="77" y="467"/>
                    <a:pt x="77" y="467"/>
                  </a:cubicBezTo>
                  <a:cubicBezTo>
                    <a:pt x="76" y="467"/>
                    <a:pt x="76" y="467"/>
                    <a:pt x="76" y="467"/>
                  </a:cubicBezTo>
                  <a:cubicBezTo>
                    <a:pt x="75" y="466"/>
                    <a:pt x="74" y="465"/>
                    <a:pt x="73" y="465"/>
                  </a:cubicBezTo>
                  <a:cubicBezTo>
                    <a:pt x="72" y="464"/>
                    <a:pt x="71" y="464"/>
                    <a:pt x="70" y="463"/>
                  </a:cubicBezTo>
                  <a:cubicBezTo>
                    <a:pt x="70" y="463"/>
                    <a:pt x="70" y="463"/>
                    <a:pt x="70" y="463"/>
                  </a:cubicBezTo>
                  <a:cubicBezTo>
                    <a:pt x="70" y="462"/>
                    <a:pt x="70" y="462"/>
                    <a:pt x="70" y="462"/>
                  </a:cubicBezTo>
                  <a:cubicBezTo>
                    <a:pt x="69" y="462"/>
                    <a:pt x="68" y="461"/>
                    <a:pt x="68" y="461"/>
                  </a:cubicBezTo>
                  <a:cubicBezTo>
                    <a:pt x="67" y="460"/>
                    <a:pt x="66" y="460"/>
                    <a:pt x="65" y="459"/>
                  </a:cubicBezTo>
                  <a:cubicBezTo>
                    <a:pt x="65" y="458"/>
                    <a:pt x="65" y="458"/>
                    <a:pt x="65" y="458"/>
                  </a:cubicBezTo>
                  <a:cubicBezTo>
                    <a:pt x="64" y="458"/>
                    <a:pt x="64" y="458"/>
                    <a:pt x="64" y="458"/>
                  </a:cubicBezTo>
                  <a:cubicBezTo>
                    <a:pt x="64" y="457"/>
                    <a:pt x="64" y="457"/>
                    <a:pt x="64" y="457"/>
                  </a:cubicBezTo>
                  <a:cubicBezTo>
                    <a:pt x="63" y="457"/>
                    <a:pt x="63" y="457"/>
                    <a:pt x="63" y="457"/>
                  </a:cubicBezTo>
                  <a:cubicBezTo>
                    <a:pt x="62" y="456"/>
                    <a:pt x="62" y="456"/>
                    <a:pt x="61" y="455"/>
                  </a:cubicBezTo>
                  <a:cubicBezTo>
                    <a:pt x="61" y="455"/>
                    <a:pt x="60" y="454"/>
                    <a:pt x="60" y="454"/>
                  </a:cubicBezTo>
                  <a:cubicBezTo>
                    <a:pt x="59" y="453"/>
                    <a:pt x="59" y="453"/>
                    <a:pt x="58" y="452"/>
                  </a:cubicBezTo>
                  <a:cubicBezTo>
                    <a:pt x="57" y="452"/>
                    <a:pt x="57" y="451"/>
                    <a:pt x="56" y="451"/>
                  </a:cubicBezTo>
                  <a:cubicBezTo>
                    <a:pt x="56" y="450"/>
                    <a:pt x="56" y="450"/>
                    <a:pt x="56" y="450"/>
                  </a:cubicBezTo>
                  <a:cubicBezTo>
                    <a:pt x="56" y="450"/>
                    <a:pt x="56" y="450"/>
                    <a:pt x="56" y="450"/>
                  </a:cubicBezTo>
                  <a:cubicBezTo>
                    <a:pt x="56" y="450"/>
                    <a:pt x="55" y="449"/>
                    <a:pt x="54" y="448"/>
                  </a:cubicBezTo>
                  <a:cubicBezTo>
                    <a:pt x="53" y="447"/>
                    <a:pt x="53" y="446"/>
                    <a:pt x="52" y="446"/>
                  </a:cubicBezTo>
                  <a:cubicBezTo>
                    <a:pt x="51" y="445"/>
                    <a:pt x="51" y="444"/>
                    <a:pt x="50" y="444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49" y="442"/>
                    <a:pt x="48" y="441"/>
                    <a:pt x="48" y="440"/>
                  </a:cubicBezTo>
                  <a:cubicBezTo>
                    <a:pt x="47" y="439"/>
                    <a:pt x="46" y="438"/>
                    <a:pt x="45" y="437"/>
                  </a:cubicBezTo>
                  <a:cubicBezTo>
                    <a:pt x="44" y="436"/>
                    <a:pt x="44" y="436"/>
                    <a:pt x="44" y="436"/>
                  </a:cubicBezTo>
                  <a:cubicBezTo>
                    <a:pt x="44" y="435"/>
                    <a:pt x="44" y="435"/>
                    <a:pt x="44" y="435"/>
                  </a:cubicBezTo>
                  <a:cubicBezTo>
                    <a:pt x="44" y="435"/>
                    <a:pt x="43" y="434"/>
                    <a:pt x="43" y="433"/>
                  </a:cubicBezTo>
                  <a:cubicBezTo>
                    <a:pt x="42" y="432"/>
                    <a:pt x="41" y="431"/>
                    <a:pt x="40" y="430"/>
                  </a:cubicBezTo>
                  <a:cubicBezTo>
                    <a:pt x="40" y="429"/>
                    <a:pt x="39" y="428"/>
                    <a:pt x="39" y="427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8" y="426"/>
                    <a:pt x="38" y="426"/>
                    <a:pt x="38" y="426"/>
                  </a:cubicBezTo>
                  <a:cubicBezTo>
                    <a:pt x="37" y="424"/>
                    <a:pt x="36" y="422"/>
                    <a:pt x="35" y="420"/>
                  </a:cubicBezTo>
                  <a:cubicBezTo>
                    <a:pt x="34" y="420"/>
                    <a:pt x="34" y="419"/>
                    <a:pt x="34" y="418"/>
                  </a:cubicBezTo>
                  <a:cubicBezTo>
                    <a:pt x="33" y="418"/>
                    <a:pt x="33" y="417"/>
                    <a:pt x="33" y="417"/>
                  </a:cubicBezTo>
                  <a:cubicBezTo>
                    <a:pt x="32" y="416"/>
                    <a:pt x="32" y="415"/>
                    <a:pt x="32" y="415"/>
                  </a:cubicBezTo>
                  <a:cubicBezTo>
                    <a:pt x="31" y="413"/>
                    <a:pt x="30" y="411"/>
                    <a:pt x="29" y="409"/>
                  </a:cubicBezTo>
                  <a:cubicBezTo>
                    <a:pt x="28" y="408"/>
                    <a:pt x="28" y="408"/>
                    <a:pt x="28" y="408"/>
                  </a:cubicBezTo>
                  <a:cubicBezTo>
                    <a:pt x="28" y="407"/>
                    <a:pt x="28" y="407"/>
                    <a:pt x="28" y="407"/>
                  </a:cubicBezTo>
                  <a:cubicBezTo>
                    <a:pt x="28" y="407"/>
                    <a:pt x="28" y="407"/>
                    <a:pt x="28" y="407"/>
                  </a:cubicBezTo>
                  <a:cubicBezTo>
                    <a:pt x="27" y="405"/>
                    <a:pt x="27" y="404"/>
                    <a:pt x="26" y="403"/>
                  </a:cubicBezTo>
                  <a:cubicBezTo>
                    <a:pt x="25" y="401"/>
                    <a:pt x="25" y="400"/>
                    <a:pt x="24" y="398"/>
                  </a:cubicBezTo>
                  <a:cubicBezTo>
                    <a:pt x="24" y="398"/>
                    <a:pt x="24" y="397"/>
                    <a:pt x="24" y="397"/>
                  </a:cubicBezTo>
                  <a:cubicBezTo>
                    <a:pt x="23" y="396"/>
                    <a:pt x="23" y="396"/>
                    <a:pt x="23" y="396"/>
                  </a:cubicBezTo>
                  <a:cubicBezTo>
                    <a:pt x="23" y="396"/>
                    <a:pt x="23" y="395"/>
                    <a:pt x="22" y="394"/>
                  </a:cubicBezTo>
                  <a:cubicBezTo>
                    <a:pt x="22" y="393"/>
                    <a:pt x="21" y="391"/>
                    <a:pt x="21" y="390"/>
                  </a:cubicBezTo>
                  <a:cubicBezTo>
                    <a:pt x="20" y="388"/>
                    <a:pt x="19" y="387"/>
                    <a:pt x="19" y="385"/>
                  </a:cubicBezTo>
                  <a:cubicBezTo>
                    <a:pt x="18" y="383"/>
                    <a:pt x="17" y="381"/>
                    <a:pt x="17" y="378"/>
                  </a:cubicBezTo>
                  <a:cubicBezTo>
                    <a:pt x="16" y="377"/>
                    <a:pt x="16" y="375"/>
                    <a:pt x="15" y="374"/>
                  </a:cubicBezTo>
                  <a:cubicBezTo>
                    <a:pt x="15" y="373"/>
                    <a:pt x="15" y="373"/>
                    <a:pt x="15" y="372"/>
                  </a:cubicBezTo>
                  <a:cubicBezTo>
                    <a:pt x="14" y="371"/>
                    <a:pt x="14" y="371"/>
                    <a:pt x="14" y="371"/>
                  </a:cubicBezTo>
                  <a:cubicBezTo>
                    <a:pt x="14" y="369"/>
                    <a:pt x="13" y="367"/>
                    <a:pt x="12" y="364"/>
                  </a:cubicBezTo>
                  <a:cubicBezTo>
                    <a:pt x="12" y="363"/>
                    <a:pt x="12" y="362"/>
                    <a:pt x="12" y="361"/>
                  </a:cubicBezTo>
                  <a:cubicBezTo>
                    <a:pt x="11" y="361"/>
                    <a:pt x="11" y="360"/>
                    <a:pt x="11" y="360"/>
                  </a:cubicBezTo>
                  <a:cubicBezTo>
                    <a:pt x="11" y="359"/>
                    <a:pt x="11" y="359"/>
                    <a:pt x="11" y="359"/>
                  </a:cubicBezTo>
                  <a:cubicBezTo>
                    <a:pt x="11" y="358"/>
                    <a:pt x="11" y="358"/>
                    <a:pt x="11" y="357"/>
                  </a:cubicBezTo>
                  <a:cubicBezTo>
                    <a:pt x="10" y="354"/>
                    <a:pt x="9" y="350"/>
                    <a:pt x="8" y="347"/>
                  </a:cubicBezTo>
                  <a:cubicBezTo>
                    <a:pt x="8" y="346"/>
                    <a:pt x="8" y="345"/>
                    <a:pt x="8" y="345"/>
                  </a:cubicBezTo>
                  <a:cubicBezTo>
                    <a:pt x="7" y="342"/>
                    <a:pt x="7" y="339"/>
                    <a:pt x="6" y="337"/>
                  </a:cubicBezTo>
                  <a:cubicBezTo>
                    <a:pt x="6" y="336"/>
                    <a:pt x="6" y="335"/>
                    <a:pt x="6" y="334"/>
                  </a:cubicBezTo>
                  <a:cubicBezTo>
                    <a:pt x="6" y="333"/>
                    <a:pt x="6" y="332"/>
                    <a:pt x="6" y="332"/>
                  </a:cubicBezTo>
                  <a:cubicBezTo>
                    <a:pt x="5" y="331"/>
                    <a:pt x="5" y="331"/>
                    <a:pt x="5" y="330"/>
                  </a:cubicBezTo>
                  <a:cubicBezTo>
                    <a:pt x="5" y="326"/>
                    <a:pt x="4" y="323"/>
                    <a:pt x="4" y="319"/>
                  </a:cubicBezTo>
                  <a:cubicBezTo>
                    <a:pt x="4" y="318"/>
                    <a:pt x="4" y="317"/>
                    <a:pt x="3" y="316"/>
                  </a:cubicBezTo>
                  <a:cubicBezTo>
                    <a:pt x="3" y="315"/>
                    <a:pt x="3" y="315"/>
                    <a:pt x="3" y="315"/>
                  </a:cubicBezTo>
                  <a:cubicBezTo>
                    <a:pt x="3" y="311"/>
                    <a:pt x="2" y="307"/>
                    <a:pt x="2" y="302"/>
                  </a:cubicBezTo>
                  <a:cubicBezTo>
                    <a:pt x="2" y="302"/>
                    <a:pt x="2" y="302"/>
                    <a:pt x="2" y="301"/>
                  </a:cubicBezTo>
                  <a:cubicBezTo>
                    <a:pt x="2" y="301"/>
                    <a:pt x="2" y="300"/>
                    <a:pt x="2" y="299"/>
                  </a:cubicBezTo>
                  <a:cubicBezTo>
                    <a:pt x="2" y="297"/>
                    <a:pt x="1" y="295"/>
                    <a:pt x="1" y="292"/>
                  </a:cubicBezTo>
                  <a:cubicBezTo>
                    <a:pt x="1" y="291"/>
                    <a:pt x="1" y="289"/>
                    <a:pt x="1" y="288"/>
                  </a:cubicBezTo>
                  <a:cubicBezTo>
                    <a:pt x="1" y="286"/>
                    <a:pt x="1" y="285"/>
                    <a:pt x="1" y="283"/>
                  </a:cubicBezTo>
                  <a:cubicBezTo>
                    <a:pt x="0" y="278"/>
                    <a:pt x="0" y="273"/>
                    <a:pt x="0" y="268"/>
                  </a:cubicBezTo>
                  <a:cubicBezTo>
                    <a:pt x="0" y="263"/>
                    <a:pt x="0" y="258"/>
                    <a:pt x="0" y="253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0"/>
                    <a:pt x="0" y="250"/>
                    <a:pt x="0" y="249"/>
                  </a:cubicBezTo>
                  <a:cubicBezTo>
                    <a:pt x="0" y="245"/>
                    <a:pt x="0" y="240"/>
                    <a:pt x="0" y="236"/>
                  </a:cubicBezTo>
                  <a:cubicBezTo>
                    <a:pt x="0" y="236"/>
                    <a:pt x="0" y="235"/>
                    <a:pt x="0" y="235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1" y="231"/>
                    <a:pt x="1" y="227"/>
                    <a:pt x="1" y="223"/>
                  </a:cubicBezTo>
                  <a:cubicBezTo>
                    <a:pt x="1" y="222"/>
                    <a:pt x="1" y="222"/>
                    <a:pt x="1" y="221"/>
                  </a:cubicBezTo>
                  <a:cubicBezTo>
                    <a:pt x="1" y="220"/>
                    <a:pt x="1" y="220"/>
                    <a:pt x="1" y="219"/>
                  </a:cubicBezTo>
                  <a:cubicBezTo>
                    <a:pt x="2" y="219"/>
                    <a:pt x="2" y="218"/>
                    <a:pt x="2" y="217"/>
                  </a:cubicBezTo>
                  <a:cubicBezTo>
                    <a:pt x="2" y="214"/>
                    <a:pt x="2" y="210"/>
                    <a:pt x="3" y="206"/>
                  </a:cubicBezTo>
                  <a:cubicBezTo>
                    <a:pt x="3" y="206"/>
                    <a:pt x="3" y="205"/>
                    <a:pt x="3" y="205"/>
                  </a:cubicBezTo>
                  <a:cubicBezTo>
                    <a:pt x="3" y="204"/>
                    <a:pt x="3" y="204"/>
                    <a:pt x="3" y="204"/>
                  </a:cubicBezTo>
                  <a:cubicBezTo>
                    <a:pt x="4" y="200"/>
                    <a:pt x="4" y="196"/>
                    <a:pt x="5" y="192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5" y="190"/>
                    <a:pt x="5" y="190"/>
                    <a:pt x="5" y="189"/>
                  </a:cubicBezTo>
                  <a:cubicBezTo>
                    <a:pt x="6" y="188"/>
                    <a:pt x="6" y="186"/>
                    <a:pt x="6" y="184"/>
                  </a:cubicBezTo>
                  <a:cubicBezTo>
                    <a:pt x="7" y="183"/>
                    <a:pt x="7" y="181"/>
                    <a:pt x="7" y="180"/>
                  </a:cubicBezTo>
                  <a:cubicBezTo>
                    <a:pt x="7" y="180"/>
                    <a:pt x="7" y="179"/>
                    <a:pt x="8" y="178"/>
                  </a:cubicBezTo>
                  <a:cubicBezTo>
                    <a:pt x="8" y="178"/>
                    <a:pt x="8" y="178"/>
                    <a:pt x="8" y="177"/>
                  </a:cubicBezTo>
                  <a:cubicBezTo>
                    <a:pt x="9" y="174"/>
                    <a:pt x="10" y="170"/>
                    <a:pt x="10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2" y="162"/>
                    <a:pt x="13" y="159"/>
                    <a:pt x="14" y="156"/>
                  </a:cubicBezTo>
                  <a:cubicBezTo>
                    <a:pt x="14" y="156"/>
                    <a:pt x="14" y="155"/>
                    <a:pt x="14" y="155"/>
                  </a:cubicBezTo>
                  <a:cubicBezTo>
                    <a:pt x="14" y="154"/>
                    <a:pt x="15" y="153"/>
                    <a:pt x="15" y="152"/>
                  </a:cubicBezTo>
                  <a:cubicBezTo>
                    <a:pt x="15" y="152"/>
                    <a:pt x="15" y="151"/>
                    <a:pt x="16" y="151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7" y="148"/>
                    <a:pt x="17" y="146"/>
                    <a:pt x="18" y="145"/>
                  </a:cubicBezTo>
                  <a:cubicBezTo>
                    <a:pt x="18" y="144"/>
                    <a:pt x="18" y="144"/>
                    <a:pt x="19" y="143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41"/>
                    <a:pt x="20" y="140"/>
                    <a:pt x="21" y="138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23" y="134"/>
                    <a:pt x="23" y="133"/>
                    <a:pt x="24" y="132"/>
                  </a:cubicBezTo>
                  <a:cubicBezTo>
                    <a:pt x="24" y="132"/>
                    <a:pt x="25" y="131"/>
                    <a:pt x="25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6" y="129"/>
                    <a:pt x="26" y="129"/>
                    <a:pt x="26" y="128"/>
                  </a:cubicBezTo>
                  <a:cubicBezTo>
                    <a:pt x="27" y="127"/>
                    <a:pt x="27" y="127"/>
                    <a:pt x="28" y="126"/>
                  </a:cubicBezTo>
                  <a:cubicBezTo>
                    <a:pt x="28" y="125"/>
                    <a:pt x="28" y="124"/>
                    <a:pt x="29" y="124"/>
                  </a:cubicBezTo>
                  <a:cubicBezTo>
                    <a:pt x="29" y="123"/>
                    <a:pt x="30" y="123"/>
                    <a:pt x="30" y="122"/>
                  </a:cubicBezTo>
                  <a:cubicBezTo>
                    <a:pt x="30" y="122"/>
                    <a:pt x="31" y="121"/>
                    <a:pt x="31" y="120"/>
                  </a:cubicBezTo>
                  <a:cubicBezTo>
                    <a:pt x="31" y="120"/>
                    <a:pt x="32" y="119"/>
                    <a:pt x="32" y="119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4" y="116"/>
                    <a:pt x="35" y="115"/>
                    <a:pt x="36" y="113"/>
                  </a:cubicBezTo>
                  <a:cubicBezTo>
                    <a:pt x="38" y="111"/>
                    <a:pt x="40" y="109"/>
                    <a:pt x="42" y="106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5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5" y="103"/>
                    <a:pt x="46" y="103"/>
                    <a:pt x="47" y="102"/>
                  </a:cubicBezTo>
                  <a:cubicBezTo>
                    <a:pt x="47" y="101"/>
                    <a:pt x="48" y="101"/>
                    <a:pt x="48" y="101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99"/>
                    <a:pt x="51" y="98"/>
                    <a:pt x="52" y="98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4" y="96"/>
                    <a:pt x="55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3"/>
                    <a:pt x="59" y="93"/>
                    <a:pt x="60" y="92"/>
                  </a:cubicBezTo>
                  <a:cubicBezTo>
                    <a:pt x="61" y="92"/>
                    <a:pt x="62" y="91"/>
                    <a:pt x="63" y="9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1"/>
                    <a:pt x="231" y="1"/>
                    <a:pt x="231" y="2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9" y="3"/>
                    <a:pt x="227" y="4"/>
                    <a:pt x="226" y="5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4" y="7"/>
                    <a:pt x="222" y="8"/>
                    <a:pt x="221" y="9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19" y="10"/>
                    <a:pt x="218" y="12"/>
                    <a:pt x="216" y="13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13" y="16"/>
                    <a:pt x="211" y="19"/>
                    <a:pt x="208" y="22"/>
                  </a:cubicBezTo>
                  <a:cubicBezTo>
                    <a:pt x="207" y="24"/>
                    <a:pt x="205" y="26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3" y="30"/>
                    <a:pt x="202" y="31"/>
                    <a:pt x="200" y="33"/>
                  </a:cubicBezTo>
                  <a:cubicBezTo>
                    <a:pt x="199" y="35"/>
                    <a:pt x="198" y="38"/>
                    <a:pt x="197" y="40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96" y="42"/>
                    <a:pt x="195" y="44"/>
                    <a:pt x="194" y="45"/>
                  </a:cubicBezTo>
                  <a:cubicBezTo>
                    <a:pt x="194" y="46"/>
                    <a:pt x="193" y="47"/>
                    <a:pt x="193" y="47"/>
                  </a:cubicBezTo>
                  <a:cubicBezTo>
                    <a:pt x="192" y="49"/>
                    <a:pt x="191" y="52"/>
                    <a:pt x="190" y="54"/>
                  </a:cubicBezTo>
                  <a:cubicBezTo>
                    <a:pt x="190" y="54"/>
                    <a:pt x="190" y="55"/>
                    <a:pt x="190" y="55"/>
                  </a:cubicBezTo>
                  <a:cubicBezTo>
                    <a:pt x="189" y="57"/>
                    <a:pt x="188" y="59"/>
                    <a:pt x="187" y="61"/>
                  </a:cubicBezTo>
                  <a:cubicBezTo>
                    <a:pt x="187" y="62"/>
                    <a:pt x="187" y="62"/>
                    <a:pt x="186" y="63"/>
                  </a:cubicBezTo>
                  <a:cubicBezTo>
                    <a:pt x="186" y="65"/>
                    <a:pt x="185" y="66"/>
                    <a:pt x="185" y="67"/>
                  </a:cubicBezTo>
                  <a:cubicBezTo>
                    <a:pt x="184" y="71"/>
                    <a:pt x="183" y="74"/>
                    <a:pt x="182" y="77"/>
                  </a:cubicBezTo>
                  <a:cubicBezTo>
                    <a:pt x="182" y="77"/>
                    <a:pt x="182" y="78"/>
                    <a:pt x="182" y="78"/>
                  </a:cubicBezTo>
                  <a:cubicBezTo>
                    <a:pt x="181" y="82"/>
                    <a:pt x="180" y="85"/>
                    <a:pt x="179" y="89"/>
                  </a:cubicBezTo>
                  <a:cubicBezTo>
                    <a:pt x="179" y="90"/>
                    <a:pt x="179" y="91"/>
                    <a:pt x="179" y="92"/>
                  </a:cubicBezTo>
                  <a:cubicBezTo>
                    <a:pt x="178" y="95"/>
                    <a:pt x="177" y="99"/>
                    <a:pt x="177" y="102"/>
                  </a:cubicBezTo>
                  <a:cubicBezTo>
                    <a:pt x="177" y="103"/>
                    <a:pt x="176" y="104"/>
                    <a:pt x="176" y="105"/>
                  </a:cubicBezTo>
                  <a:cubicBezTo>
                    <a:pt x="176" y="109"/>
                    <a:pt x="175" y="113"/>
                    <a:pt x="175" y="117"/>
                  </a:cubicBezTo>
                  <a:cubicBezTo>
                    <a:pt x="174" y="118"/>
                    <a:pt x="174" y="119"/>
                    <a:pt x="174" y="120"/>
                  </a:cubicBezTo>
                  <a:cubicBezTo>
                    <a:pt x="174" y="124"/>
                    <a:pt x="173" y="127"/>
                    <a:pt x="173" y="131"/>
                  </a:cubicBezTo>
                  <a:cubicBezTo>
                    <a:pt x="173" y="133"/>
                    <a:pt x="173" y="134"/>
                    <a:pt x="173" y="135"/>
                  </a:cubicBezTo>
                  <a:cubicBezTo>
                    <a:pt x="173" y="136"/>
                    <a:pt x="173" y="138"/>
                    <a:pt x="173" y="139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7" y="87"/>
                    <a:pt x="278" y="87"/>
                    <a:pt x="279" y="86"/>
                  </a:cubicBezTo>
                  <a:cubicBezTo>
                    <a:pt x="280" y="86"/>
                    <a:pt x="281" y="86"/>
                    <a:pt x="283" y="85"/>
                  </a:cubicBezTo>
                  <a:cubicBezTo>
                    <a:pt x="284" y="85"/>
                    <a:pt x="285" y="85"/>
                    <a:pt x="286" y="85"/>
                  </a:cubicBezTo>
                  <a:cubicBezTo>
                    <a:pt x="288" y="85"/>
                    <a:pt x="289" y="85"/>
                    <a:pt x="290" y="85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4" y="85"/>
                    <a:pt x="295" y="85"/>
                    <a:pt x="296" y="86"/>
                  </a:cubicBezTo>
                  <a:cubicBezTo>
                    <a:pt x="297" y="86"/>
                    <a:pt x="297" y="86"/>
                    <a:pt x="298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300" y="87"/>
                    <a:pt x="301" y="87"/>
                    <a:pt x="302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5" y="89"/>
                    <a:pt x="305" y="89"/>
                    <a:pt x="305" y="89"/>
                  </a:cubicBezTo>
                  <a:cubicBezTo>
                    <a:pt x="306" y="89"/>
                    <a:pt x="306" y="89"/>
                    <a:pt x="307" y="89"/>
                  </a:cubicBezTo>
                  <a:cubicBezTo>
                    <a:pt x="307" y="90"/>
                    <a:pt x="307" y="90"/>
                    <a:pt x="308" y="90"/>
                  </a:cubicBezTo>
                  <a:cubicBezTo>
                    <a:pt x="309" y="91"/>
                    <a:pt x="309" y="91"/>
                    <a:pt x="309" y="91"/>
                  </a:cubicBezTo>
                  <a:cubicBezTo>
                    <a:pt x="309" y="91"/>
                    <a:pt x="309" y="91"/>
                    <a:pt x="309" y="91"/>
                  </a:cubicBezTo>
                  <a:cubicBezTo>
                    <a:pt x="309" y="91"/>
                    <a:pt x="309" y="91"/>
                    <a:pt x="309" y="91"/>
                  </a:cubicBezTo>
                  <a:cubicBezTo>
                    <a:pt x="310" y="91"/>
                    <a:pt x="310" y="92"/>
                    <a:pt x="311" y="92"/>
                  </a:cubicBezTo>
                  <a:cubicBezTo>
                    <a:pt x="311" y="92"/>
                    <a:pt x="311" y="92"/>
                    <a:pt x="312" y="93"/>
                  </a:cubicBezTo>
                  <a:cubicBezTo>
                    <a:pt x="313" y="94"/>
                    <a:pt x="313" y="94"/>
                    <a:pt x="313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5"/>
                    <a:pt x="315" y="95"/>
                    <a:pt x="315" y="95"/>
                  </a:cubicBezTo>
                  <a:cubicBezTo>
                    <a:pt x="316" y="96"/>
                    <a:pt x="316" y="96"/>
                    <a:pt x="316" y="96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8" y="98"/>
                    <a:pt x="318" y="98"/>
                    <a:pt x="318" y="98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319" y="99"/>
                    <a:pt x="319" y="99"/>
                    <a:pt x="319" y="99"/>
                  </a:cubicBezTo>
                  <a:cubicBezTo>
                    <a:pt x="319" y="100"/>
                    <a:pt x="320" y="100"/>
                    <a:pt x="320" y="100"/>
                  </a:cubicBezTo>
                  <a:cubicBezTo>
                    <a:pt x="320" y="101"/>
                    <a:pt x="321" y="101"/>
                    <a:pt x="321" y="102"/>
                  </a:cubicBezTo>
                  <a:cubicBezTo>
                    <a:pt x="321" y="102"/>
                    <a:pt x="322" y="102"/>
                    <a:pt x="322" y="103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5"/>
                    <a:pt x="324" y="105"/>
                    <a:pt x="324" y="106"/>
                  </a:cubicBezTo>
                  <a:cubicBezTo>
                    <a:pt x="325" y="106"/>
                    <a:pt x="325" y="107"/>
                    <a:pt x="325" y="107"/>
                  </a:cubicBezTo>
                  <a:cubicBezTo>
                    <a:pt x="326" y="108"/>
                    <a:pt x="326" y="109"/>
                    <a:pt x="326" y="109"/>
                  </a:cubicBezTo>
                  <a:cubicBezTo>
                    <a:pt x="327" y="110"/>
                    <a:pt x="327" y="110"/>
                    <a:pt x="327" y="110"/>
                  </a:cubicBezTo>
                  <a:cubicBezTo>
                    <a:pt x="327" y="110"/>
                    <a:pt x="327" y="110"/>
                    <a:pt x="327" y="110"/>
                  </a:cubicBezTo>
                  <a:cubicBezTo>
                    <a:pt x="327" y="110"/>
                    <a:pt x="327" y="111"/>
                    <a:pt x="328" y="111"/>
                  </a:cubicBezTo>
                  <a:cubicBezTo>
                    <a:pt x="328" y="111"/>
                    <a:pt x="328" y="112"/>
                    <a:pt x="328" y="112"/>
                  </a:cubicBezTo>
                  <a:cubicBezTo>
                    <a:pt x="329" y="113"/>
                    <a:pt x="329" y="113"/>
                    <a:pt x="329" y="114"/>
                  </a:cubicBezTo>
                  <a:cubicBezTo>
                    <a:pt x="329" y="114"/>
                    <a:pt x="330" y="114"/>
                    <a:pt x="330" y="115"/>
                  </a:cubicBezTo>
                  <a:cubicBezTo>
                    <a:pt x="330" y="115"/>
                    <a:pt x="330" y="116"/>
                    <a:pt x="330" y="116"/>
                  </a:cubicBezTo>
                  <a:cubicBezTo>
                    <a:pt x="331" y="116"/>
                    <a:pt x="331" y="117"/>
                    <a:pt x="331" y="117"/>
                  </a:cubicBezTo>
                  <a:cubicBezTo>
                    <a:pt x="331" y="118"/>
                    <a:pt x="331" y="118"/>
                    <a:pt x="332" y="118"/>
                  </a:cubicBezTo>
                  <a:cubicBezTo>
                    <a:pt x="332" y="119"/>
                    <a:pt x="332" y="119"/>
                    <a:pt x="332" y="120"/>
                  </a:cubicBezTo>
                  <a:cubicBezTo>
                    <a:pt x="332" y="120"/>
                    <a:pt x="332" y="120"/>
                    <a:pt x="333" y="121"/>
                  </a:cubicBezTo>
                  <a:cubicBezTo>
                    <a:pt x="333" y="121"/>
                    <a:pt x="333" y="122"/>
                    <a:pt x="334" y="123"/>
                  </a:cubicBezTo>
                  <a:cubicBezTo>
                    <a:pt x="334" y="123"/>
                    <a:pt x="334" y="124"/>
                    <a:pt x="334" y="124"/>
                  </a:cubicBezTo>
                  <a:cubicBezTo>
                    <a:pt x="334" y="125"/>
                    <a:pt x="334" y="125"/>
                    <a:pt x="335" y="125"/>
                  </a:cubicBezTo>
                  <a:cubicBezTo>
                    <a:pt x="335" y="127"/>
                    <a:pt x="336" y="129"/>
                    <a:pt x="336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7" y="133"/>
                    <a:pt x="337" y="133"/>
                    <a:pt x="337" y="133"/>
                  </a:cubicBezTo>
                  <a:cubicBezTo>
                    <a:pt x="337" y="134"/>
                    <a:pt x="338" y="135"/>
                    <a:pt x="338" y="136"/>
                  </a:cubicBezTo>
                  <a:cubicBezTo>
                    <a:pt x="339" y="137"/>
                    <a:pt x="339" y="139"/>
                    <a:pt x="339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2"/>
                    <a:pt x="340" y="142"/>
                    <a:pt x="340" y="142"/>
                  </a:cubicBezTo>
                  <a:cubicBezTo>
                    <a:pt x="340" y="145"/>
                    <a:pt x="341" y="148"/>
                    <a:pt x="342" y="151"/>
                  </a:cubicBezTo>
                  <a:cubicBezTo>
                    <a:pt x="343" y="158"/>
                    <a:pt x="344" y="166"/>
                    <a:pt x="345" y="174"/>
                  </a:cubicBezTo>
                  <a:cubicBezTo>
                    <a:pt x="346" y="183"/>
                    <a:pt x="347" y="192"/>
                    <a:pt x="347" y="201"/>
                  </a:cubicBezTo>
                  <a:cubicBezTo>
                    <a:pt x="347" y="204"/>
                    <a:pt x="347" y="207"/>
                    <a:pt x="347" y="210"/>
                  </a:cubicBezTo>
                  <a:cubicBezTo>
                    <a:pt x="347" y="211"/>
                    <a:pt x="347" y="212"/>
                    <a:pt x="347" y="212"/>
                  </a:cubicBezTo>
                  <a:cubicBezTo>
                    <a:pt x="347" y="214"/>
                    <a:pt x="347" y="216"/>
                    <a:pt x="348" y="218"/>
                  </a:cubicBezTo>
                  <a:cubicBezTo>
                    <a:pt x="348" y="229"/>
                    <a:pt x="348" y="229"/>
                    <a:pt x="348" y="229"/>
                  </a:cubicBezTo>
                  <a:cubicBezTo>
                    <a:pt x="347" y="230"/>
                    <a:pt x="347" y="231"/>
                    <a:pt x="347" y="233"/>
                  </a:cubicBezTo>
                  <a:cubicBezTo>
                    <a:pt x="347" y="233"/>
                    <a:pt x="347" y="233"/>
                    <a:pt x="347" y="233"/>
                  </a:cubicBezTo>
                  <a:cubicBezTo>
                    <a:pt x="347" y="234"/>
                    <a:pt x="347" y="235"/>
                    <a:pt x="347" y="236"/>
                  </a:cubicBezTo>
                  <a:cubicBezTo>
                    <a:pt x="347" y="237"/>
                    <a:pt x="347" y="239"/>
                    <a:pt x="347" y="240"/>
                  </a:cubicBezTo>
                  <a:cubicBezTo>
                    <a:pt x="347" y="241"/>
                    <a:pt x="347" y="242"/>
                    <a:pt x="347" y="243"/>
                  </a:cubicBezTo>
                  <a:cubicBezTo>
                    <a:pt x="347" y="244"/>
                    <a:pt x="347" y="246"/>
                    <a:pt x="347" y="247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7" y="248"/>
                    <a:pt x="347" y="249"/>
                    <a:pt x="347" y="250"/>
                  </a:cubicBezTo>
                  <a:cubicBezTo>
                    <a:pt x="347" y="251"/>
                    <a:pt x="347" y="252"/>
                    <a:pt x="347" y="253"/>
                  </a:cubicBezTo>
                  <a:cubicBezTo>
                    <a:pt x="346" y="254"/>
                    <a:pt x="346" y="255"/>
                    <a:pt x="346" y="256"/>
                  </a:cubicBezTo>
                  <a:cubicBezTo>
                    <a:pt x="346" y="257"/>
                    <a:pt x="346" y="258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1"/>
                  </a:cubicBezTo>
                  <a:cubicBezTo>
                    <a:pt x="346" y="263"/>
                    <a:pt x="345" y="264"/>
                    <a:pt x="345" y="266"/>
                  </a:cubicBezTo>
                  <a:cubicBezTo>
                    <a:pt x="345" y="267"/>
                    <a:pt x="345" y="267"/>
                    <a:pt x="345" y="26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5" y="270"/>
                    <a:pt x="344" y="272"/>
                    <a:pt x="344" y="274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3" y="276"/>
                    <a:pt x="343" y="278"/>
                    <a:pt x="343" y="279"/>
                  </a:cubicBezTo>
                  <a:cubicBezTo>
                    <a:pt x="343" y="280"/>
                    <a:pt x="343" y="280"/>
                    <a:pt x="343" y="280"/>
                  </a:cubicBezTo>
                  <a:cubicBezTo>
                    <a:pt x="342" y="281"/>
                    <a:pt x="342" y="281"/>
                    <a:pt x="342" y="281"/>
                  </a:cubicBezTo>
                  <a:cubicBezTo>
                    <a:pt x="342" y="282"/>
                    <a:pt x="342" y="282"/>
                    <a:pt x="342" y="282"/>
                  </a:cubicBezTo>
                  <a:cubicBezTo>
                    <a:pt x="342" y="283"/>
                    <a:pt x="341" y="284"/>
                    <a:pt x="341" y="285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7"/>
                    <a:pt x="341" y="287"/>
                    <a:pt x="341" y="287"/>
                  </a:cubicBezTo>
                  <a:cubicBezTo>
                    <a:pt x="340" y="288"/>
                    <a:pt x="340" y="288"/>
                    <a:pt x="340" y="288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90"/>
                    <a:pt x="339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9" y="292"/>
                    <a:pt x="339" y="292"/>
                    <a:pt x="339" y="293"/>
                  </a:cubicBezTo>
                  <a:cubicBezTo>
                    <a:pt x="338" y="295"/>
                    <a:pt x="338" y="295"/>
                    <a:pt x="338" y="295"/>
                  </a:cubicBezTo>
                  <a:cubicBezTo>
                    <a:pt x="338" y="295"/>
                    <a:pt x="338" y="295"/>
                    <a:pt x="338" y="295"/>
                  </a:cubicBezTo>
                  <a:cubicBezTo>
                    <a:pt x="338" y="295"/>
                    <a:pt x="338" y="295"/>
                    <a:pt x="338" y="295"/>
                  </a:cubicBezTo>
                  <a:cubicBezTo>
                    <a:pt x="337" y="295"/>
                    <a:pt x="337" y="295"/>
                    <a:pt x="337" y="295"/>
                  </a:cubicBezTo>
                  <a:cubicBezTo>
                    <a:pt x="337" y="295"/>
                    <a:pt x="337" y="295"/>
                    <a:pt x="337" y="295"/>
                  </a:cubicBezTo>
                  <a:cubicBezTo>
                    <a:pt x="337" y="296"/>
                    <a:pt x="337" y="296"/>
                    <a:pt x="337" y="297"/>
                  </a:cubicBezTo>
                  <a:cubicBezTo>
                    <a:pt x="336" y="297"/>
                    <a:pt x="336" y="298"/>
                    <a:pt x="336" y="298"/>
                  </a:cubicBezTo>
                  <a:cubicBezTo>
                    <a:pt x="336" y="298"/>
                    <a:pt x="336" y="298"/>
                    <a:pt x="336" y="298"/>
                  </a:cubicBezTo>
                  <a:cubicBezTo>
                    <a:pt x="336" y="299"/>
                    <a:pt x="336" y="299"/>
                    <a:pt x="336" y="299"/>
                  </a:cubicBezTo>
                  <a:cubicBezTo>
                    <a:pt x="335" y="299"/>
                    <a:pt x="335" y="300"/>
                    <a:pt x="335" y="300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33" y="302"/>
                    <a:pt x="333" y="303"/>
                    <a:pt x="333" y="303"/>
                  </a:cubicBezTo>
                  <a:cubicBezTo>
                    <a:pt x="332" y="303"/>
                    <a:pt x="332" y="304"/>
                    <a:pt x="332" y="304"/>
                  </a:cubicBezTo>
                  <a:cubicBezTo>
                    <a:pt x="332" y="304"/>
                    <a:pt x="332" y="304"/>
                    <a:pt x="332" y="304"/>
                  </a:cubicBezTo>
                  <a:cubicBezTo>
                    <a:pt x="331" y="305"/>
                    <a:pt x="331" y="305"/>
                    <a:pt x="331" y="305"/>
                  </a:cubicBezTo>
                  <a:cubicBezTo>
                    <a:pt x="331" y="305"/>
                    <a:pt x="331" y="305"/>
                    <a:pt x="331" y="305"/>
                  </a:cubicBezTo>
                  <a:cubicBezTo>
                    <a:pt x="331" y="306"/>
                    <a:pt x="330" y="306"/>
                    <a:pt x="330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8"/>
                    <a:pt x="329" y="308"/>
                    <a:pt x="329" y="308"/>
                  </a:cubicBezTo>
                  <a:cubicBezTo>
                    <a:pt x="328" y="309"/>
                    <a:pt x="328" y="309"/>
                    <a:pt x="328" y="309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6" y="310"/>
                    <a:pt x="326" y="310"/>
                    <a:pt x="326" y="310"/>
                  </a:cubicBezTo>
                  <a:cubicBezTo>
                    <a:pt x="325" y="311"/>
                    <a:pt x="325" y="311"/>
                    <a:pt x="324" y="312"/>
                  </a:cubicBezTo>
                  <a:cubicBezTo>
                    <a:pt x="324" y="312"/>
                    <a:pt x="324" y="312"/>
                    <a:pt x="324" y="312"/>
                  </a:cubicBezTo>
                  <a:cubicBezTo>
                    <a:pt x="324" y="312"/>
                    <a:pt x="323" y="313"/>
                    <a:pt x="322" y="313"/>
                  </a:cubicBezTo>
                  <a:cubicBezTo>
                    <a:pt x="322" y="313"/>
                    <a:pt x="322" y="313"/>
                    <a:pt x="322" y="313"/>
                  </a:cubicBezTo>
                  <a:cubicBezTo>
                    <a:pt x="321" y="314"/>
                    <a:pt x="321" y="314"/>
                    <a:pt x="321" y="314"/>
                  </a:cubicBezTo>
                  <a:cubicBezTo>
                    <a:pt x="321" y="314"/>
                    <a:pt x="321" y="314"/>
                    <a:pt x="321" y="314"/>
                  </a:cubicBezTo>
                  <a:cubicBezTo>
                    <a:pt x="320" y="314"/>
                    <a:pt x="319" y="315"/>
                    <a:pt x="319" y="315"/>
                  </a:cubicBezTo>
                  <a:cubicBezTo>
                    <a:pt x="292" y="326"/>
                    <a:pt x="292" y="326"/>
                    <a:pt x="292" y="32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17" y="358"/>
                    <a:pt x="217" y="358"/>
                    <a:pt x="217" y="358"/>
                  </a:cubicBezTo>
                  <a:cubicBezTo>
                    <a:pt x="218" y="359"/>
                    <a:pt x="218" y="360"/>
                    <a:pt x="219" y="361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1" y="364"/>
                    <a:pt x="223" y="367"/>
                    <a:pt x="225" y="369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28" y="372"/>
                    <a:pt x="230" y="375"/>
                    <a:pt x="232" y="377"/>
                  </a:cubicBezTo>
                  <a:cubicBezTo>
                    <a:pt x="232" y="377"/>
                    <a:pt x="232" y="377"/>
                    <a:pt x="232" y="377"/>
                  </a:cubicBezTo>
                  <a:cubicBezTo>
                    <a:pt x="234" y="379"/>
                    <a:pt x="237" y="381"/>
                    <a:pt x="239" y="384"/>
                  </a:cubicBezTo>
                  <a:cubicBezTo>
                    <a:pt x="241" y="386"/>
                    <a:pt x="243" y="388"/>
                    <a:pt x="246" y="389"/>
                  </a:cubicBezTo>
                  <a:cubicBezTo>
                    <a:pt x="246" y="390"/>
                    <a:pt x="246" y="390"/>
                    <a:pt x="246" y="390"/>
                  </a:cubicBezTo>
                  <a:cubicBezTo>
                    <a:pt x="248" y="391"/>
                    <a:pt x="251" y="393"/>
                    <a:pt x="253" y="395"/>
                  </a:cubicBezTo>
                  <a:cubicBezTo>
                    <a:pt x="254" y="395"/>
                    <a:pt x="254" y="395"/>
                    <a:pt x="254" y="395"/>
                  </a:cubicBezTo>
                  <a:cubicBezTo>
                    <a:pt x="256" y="397"/>
                    <a:pt x="259" y="398"/>
                    <a:pt x="261" y="399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4" y="401"/>
                    <a:pt x="266" y="402"/>
                    <a:pt x="268" y="403"/>
                  </a:cubicBezTo>
                  <a:cubicBezTo>
                    <a:pt x="270" y="404"/>
                    <a:pt x="271" y="404"/>
                    <a:pt x="273" y="405"/>
                  </a:cubicBezTo>
                  <a:cubicBezTo>
                    <a:pt x="274" y="405"/>
                    <a:pt x="274" y="405"/>
                    <a:pt x="274" y="405"/>
                  </a:cubicBezTo>
                  <a:cubicBezTo>
                    <a:pt x="275" y="406"/>
                    <a:pt x="276" y="406"/>
                    <a:pt x="278" y="407"/>
                  </a:cubicBezTo>
                  <a:cubicBezTo>
                    <a:pt x="279" y="407"/>
                    <a:pt x="281" y="408"/>
                    <a:pt x="283" y="408"/>
                  </a:cubicBezTo>
                  <a:cubicBezTo>
                    <a:pt x="285" y="409"/>
                    <a:pt x="286" y="409"/>
                    <a:pt x="287" y="409"/>
                  </a:cubicBezTo>
                  <a:cubicBezTo>
                    <a:pt x="289" y="410"/>
                    <a:pt x="292" y="410"/>
                    <a:pt x="294" y="411"/>
                  </a:cubicBezTo>
                  <a:cubicBezTo>
                    <a:pt x="295" y="411"/>
                    <a:pt x="296" y="411"/>
                    <a:pt x="297" y="412"/>
                  </a:cubicBezTo>
                  <a:cubicBezTo>
                    <a:pt x="301" y="412"/>
                    <a:pt x="304" y="413"/>
                    <a:pt x="308" y="413"/>
                  </a:cubicBezTo>
                  <a:cubicBezTo>
                    <a:pt x="308" y="413"/>
                    <a:pt x="309" y="413"/>
                    <a:pt x="310" y="413"/>
                  </a:cubicBezTo>
                  <a:cubicBezTo>
                    <a:pt x="312" y="413"/>
                    <a:pt x="312" y="413"/>
                    <a:pt x="312" y="413"/>
                  </a:cubicBezTo>
                  <a:cubicBezTo>
                    <a:pt x="312" y="413"/>
                    <a:pt x="313" y="413"/>
                    <a:pt x="314" y="414"/>
                  </a:cubicBezTo>
                  <a:cubicBezTo>
                    <a:pt x="314" y="414"/>
                    <a:pt x="315" y="414"/>
                    <a:pt x="316" y="414"/>
                  </a:cubicBezTo>
                  <a:cubicBezTo>
                    <a:pt x="319" y="414"/>
                    <a:pt x="322" y="414"/>
                    <a:pt x="325" y="413"/>
                  </a:cubicBezTo>
                  <a:cubicBezTo>
                    <a:pt x="328" y="413"/>
                    <a:pt x="331" y="413"/>
                    <a:pt x="334" y="412"/>
                  </a:cubicBezTo>
                  <a:cubicBezTo>
                    <a:pt x="337" y="412"/>
                    <a:pt x="340" y="411"/>
                    <a:pt x="343" y="411"/>
                  </a:cubicBezTo>
                  <a:cubicBezTo>
                    <a:pt x="346" y="410"/>
                    <a:pt x="348" y="409"/>
                    <a:pt x="351" y="408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ṥḻiḑê"/>
            <p:cNvSpPr/>
            <p:nvPr/>
          </p:nvSpPr>
          <p:spPr bwMode="auto">
            <a:xfrm>
              <a:off x="6507163" y="1681163"/>
              <a:ext cx="298450" cy="249238"/>
            </a:xfrm>
            <a:custGeom>
              <a:avLst/>
              <a:gdLst>
                <a:gd name="T0" fmla="*/ 190 w 190"/>
                <a:gd name="T1" fmla="*/ 121 h 159"/>
                <a:gd name="T2" fmla="*/ 190 w 190"/>
                <a:gd name="T3" fmla="*/ 158 h 159"/>
                <a:gd name="T4" fmla="*/ 182 w 190"/>
                <a:gd name="T5" fmla="*/ 158 h 159"/>
                <a:gd name="T6" fmla="*/ 61 w 190"/>
                <a:gd name="T7" fmla="*/ 159 h 159"/>
                <a:gd name="T8" fmla="*/ 16 w 190"/>
                <a:gd name="T9" fmla="*/ 105 h 159"/>
                <a:gd name="T10" fmla="*/ 0 w 190"/>
                <a:gd name="T11" fmla="*/ 34 h 159"/>
                <a:gd name="T12" fmla="*/ 124 w 190"/>
                <a:gd name="T13" fmla="*/ 0 h 159"/>
                <a:gd name="T14" fmla="*/ 161 w 190"/>
                <a:gd name="T15" fmla="*/ 62 h 159"/>
                <a:gd name="T16" fmla="*/ 134 w 190"/>
                <a:gd name="T17" fmla="*/ 74 h 159"/>
                <a:gd name="T18" fmla="*/ 136 w 190"/>
                <a:gd name="T19" fmla="*/ 77 h 159"/>
                <a:gd name="T20" fmla="*/ 136 w 190"/>
                <a:gd name="T21" fmla="*/ 77 h 159"/>
                <a:gd name="T22" fmla="*/ 142 w 190"/>
                <a:gd name="T23" fmla="*/ 85 h 159"/>
                <a:gd name="T24" fmla="*/ 143 w 190"/>
                <a:gd name="T25" fmla="*/ 86 h 159"/>
                <a:gd name="T26" fmla="*/ 149 w 190"/>
                <a:gd name="T27" fmla="*/ 93 h 159"/>
                <a:gd name="T28" fmla="*/ 149 w 190"/>
                <a:gd name="T29" fmla="*/ 93 h 159"/>
                <a:gd name="T30" fmla="*/ 156 w 190"/>
                <a:gd name="T31" fmla="*/ 100 h 159"/>
                <a:gd name="T32" fmla="*/ 163 w 190"/>
                <a:gd name="T33" fmla="*/ 105 h 159"/>
                <a:gd name="T34" fmla="*/ 163 w 190"/>
                <a:gd name="T35" fmla="*/ 106 h 159"/>
                <a:gd name="T36" fmla="*/ 170 w 190"/>
                <a:gd name="T37" fmla="*/ 111 h 159"/>
                <a:gd name="T38" fmla="*/ 171 w 190"/>
                <a:gd name="T39" fmla="*/ 111 h 159"/>
                <a:gd name="T40" fmla="*/ 178 w 190"/>
                <a:gd name="T41" fmla="*/ 115 h 159"/>
                <a:gd name="T42" fmla="*/ 179 w 190"/>
                <a:gd name="T43" fmla="*/ 116 h 159"/>
                <a:gd name="T44" fmla="*/ 185 w 190"/>
                <a:gd name="T45" fmla="*/ 119 h 159"/>
                <a:gd name="T46" fmla="*/ 190 w 190"/>
                <a:gd name="T47" fmla="*/ 1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159">
                  <a:moveTo>
                    <a:pt x="190" y="121"/>
                  </a:moveTo>
                  <a:cubicBezTo>
                    <a:pt x="190" y="158"/>
                    <a:pt x="190" y="158"/>
                    <a:pt x="190" y="158"/>
                  </a:cubicBezTo>
                  <a:cubicBezTo>
                    <a:pt x="182" y="158"/>
                    <a:pt x="182" y="158"/>
                    <a:pt x="182" y="158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5" y="75"/>
                    <a:pt x="135" y="76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8" y="80"/>
                    <a:pt x="140" y="83"/>
                    <a:pt x="142" y="85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5" y="88"/>
                    <a:pt x="147" y="91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1" y="95"/>
                    <a:pt x="154" y="97"/>
                    <a:pt x="156" y="100"/>
                  </a:cubicBezTo>
                  <a:cubicBezTo>
                    <a:pt x="158" y="102"/>
                    <a:pt x="160" y="104"/>
                    <a:pt x="163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5" y="107"/>
                    <a:pt x="168" y="109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3" y="113"/>
                    <a:pt x="176" y="114"/>
                    <a:pt x="178" y="115"/>
                  </a:cubicBezTo>
                  <a:cubicBezTo>
                    <a:pt x="179" y="116"/>
                    <a:pt x="179" y="116"/>
                    <a:pt x="179" y="116"/>
                  </a:cubicBezTo>
                  <a:cubicBezTo>
                    <a:pt x="181" y="117"/>
                    <a:pt x="183" y="118"/>
                    <a:pt x="185" y="119"/>
                  </a:cubicBezTo>
                  <a:cubicBezTo>
                    <a:pt x="187" y="120"/>
                    <a:pt x="188" y="120"/>
                    <a:pt x="190" y="121"/>
                  </a:cubicBez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îšľîḍe"/>
            <p:cNvSpPr/>
            <p:nvPr/>
          </p:nvSpPr>
          <p:spPr bwMode="auto">
            <a:xfrm>
              <a:off x="6719888" y="1371601"/>
              <a:ext cx="203200" cy="376238"/>
            </a:xfrm>
            <a:custGeom>
              <a:avLst/>
              <a:gdLst>
                <a:gd name="T0" fmla="*/ 129 w 130"/>
                <a:gd name="T1" fmla="*/ 148 h 241"/>
                <a:gd name="T2" fmla="*/ 129 w 130"/>
                <a:gd name="T3" fmla="*/ 155 h 241"/>
                <a:gd name="T4" fmla="*/ 129 w 130"/>
                <a:gd name="T5" fmla="*/ 162 h 241"/>
                <a:gd name="T6" fmla="*/ 128 w 130"/>
                <a:gd name="T7" fmla="*/ 171 h 241"/>
                <a:gd name="T8" fmla="*/ 128 w 130"/>
                <a:gd name="T9" fmla="*/ 175 h 241"/>
                <a:gd name="T10" fmla="*/ 127 w 130"/>
                <a:gd name="T11" fmla="*/ 182 h 241"/>
                <a:gd name="T12" fmla="*/ 126 w 130"/>
                <a:gd name="T13" fmla="*/ 189 h 241"/>
                <a:gd name="T14" fmla="*/ 125 w 130"/>
                <a:gd name="T15" fmla="*/ 195 h 241"/>
                <a:gd name="T16" fmla="*/ 123 w 130"/>
                <a:gd name="T17" fmla="*/ 200 h 241"/>
                <a:gd name="T18" fmla="*/ 122 w 130"/>
                <a:gd name="T19" fmla="*/ 203 h 241"/>
                <a:gd name="T20" fmla="*/ 121 w 130"/>
                <a:gd name="T21" fmla="*/ 206 h 241"/>
                <a:gd name="T22" fmla="*/ 120 w 130"/>
                <a:gd name="T23" fmla="*/ 210 h 241"/>
                <a:gd name="T24" fmla="*/ 119 w 130"/>
                <a:gd name="T25" fmla="*/ 210 h 241"/>
                <a:gd name="T26" fmla="*/ 118 w 130"/>
                <a:gd name="T27" fmla="*/ 213 h 241"/>
                <a:gd name="T28" fmla="*/ 117 w 130"/>
                <a:gd name="T29" fmla="*/ 215 h 241"/>
                <a:gd name="T30" fmla="*/ 116 w 130"/>
                <a:gd name="T31" fmla="*/ 217 h 241"/>
                <a:gd name="T32" fmla="*/ 114 w 130"/>
                <a:gd name="T33" fmla="*/ 219 h 241"/>
                <a:gd name="T34" fmla="*/ 113 w 130"/>
                <a:gd name="T35" fmla="*/ 220 h 241"/>
                <a:gd name="T36" fmla="*/ 111 w 130"/>
                <a:gd name="T37" fmla="*/ 222 h 241"/>
                <a:gd name="T38" fmla="*/ 110 w 130"/>
                <a:gd name="T39" fmla="*/ 224 h 241"/>
                <a:gd name="T40" fmla="*/ 109 w 130"/>
                <a:gd name="T41" fmla="*/ 225 h 241"/>
                <a:gd name="T42" fmla="*/ 106 w 130"/>
                <a:gd name="T43" fmla="*/ 227 h 241"/>
                <a:gd name="T44" fmla="*/ 103 w 130"/>
                <a:gd name="T45" fmla="*/ 229 h 241"/>
                <a:gd name="T46" fmla="*/ 74 w 130"/>
                <a:gd name="T47" fmla="*/ 241 h 241"/>
                <a:gd name="T48" fmla="*/ 0 w 130"/>
                <a:gd name="T49" fmla="*/ 32 h 241"/>
                <a:gd name="T50" fmla="*/ 65 w 130"/>
                <a:gd name="T51" fmla="*/ 0 h 241"/>
                <a:gd name="T52" fmla="*/ 73 w 130"/>
                <a:gd name="T53" fmla="*/ 0 h 241"/>
                <a:gd name="T54" fmla="*/ 75 w 130"/>
                <a:gd name="T55" fmla="*/ 0 h 241"/>
                <a:gd name="T56" fmla="*/ 81 w 130"/>
                <a:gd name="T57" fmla="*/ 1 h 241"/>
                <a:gd name="T58" fmla="*/ 85 w 130"/>
                <a:gd name="T59" fmla="*/ 3 h 241"/>
                <a:gd name="T60" fmla="*/ 87 w 130"/>
                <a:gd name="T61" fmla="*/ 4 h 241"/>
                <a:gd name="T62" fmla="*/ 91 w 130"/>
                <a:gd name="T63" fmla="*/ 6 h 241"/>
                <a:gd name="T64" fmla="*/ 93 w 130"/>
                <a:gd name="T65" fmla="*/ 7 h 241"/>
                <a:gd name="T66" fmla="*/ 96 w 130"/>
                <a:gd name="T67" fmla="*/ 9 h 241"/>
                <a:gd name="T68" fmla="*/ 97 w 130"/>
                <a:gd name="T69" fmla="*/ 10 h 241"/>
                <a:gd name="T70" fmla="*/ 100 w 130"/>
                <a:gd name="T71" fmla="*/ 13 h 241"/>
                <a:gd name="T72" fmla="*/ 101 w 130"/>
                <a:gd name="T73" fmla="*/ 14 h 241"/>
                <a:gd name="T74" fmla="*/ 104 w 130"/>
                <a:gd name="T75" fmla="*/ 18 h 241"/>
                <a:gd name="T76" fmla="*/ 105 w 130"/>
                <a:gd name="T77" fmla="*/ 19 h 241"/>
                <a:gd name="T78" fmla="*/ 107 w 130"/>
                <a:gd name="T79" fmla="*/ 22 h 241"/>
                <a:gd name="T80" fmla="*/ 109 w 130"/>
                <a:gd name="T81" fmla="*/ 25 h 241"/>
                <a:gd name="T82" fmla="*/ 111 w 130"/>
                <a:gd name="T83" fmla="*/ 29 h 241"/>
                <a:gd name="T84" fmla="*/ 113 w 130"/>
                <a:gd name="T85" fmla="*/ 32 h 241"/>
                <a:gd name="T86" fmla="*/ 115 w 130"/>
                <a:gd name="T87" fmla="*/ 36 h 241"/>
                <a:gd name="T88" fmla="*/ 117 w 130"/>
                <a:gd name="T89" fmla="*/ 40 h 241"/>
                <a:gd name="T90" fmla="*/ 119 w 130"/>
                <a:gd name="T91" fmla="*/ 47 h 241"/>
                <a:gd name="T92" fmla="*/ 121 w 130"/>
                <a:gd name="T93" fmla="*/ 56 h 241"/>
                <a:gd name="T94" fmla="*/ 124 w 130"/>
                <a:gd name="T95" fmla="*/ 66 h 241"/>
                <a:gd name="T96" fmla="*/ 129 w 130"/>
                <a:gd name="T97" fmla="*/ 1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41">
                  <a:moveTo>
                    <a:pt x="130" y="133"/>
                  </a:moveTo>
                  <a:cubicBezTo>
                    <a:pt x="130" y="144"/>
                    <a:pt x="130" y="144"/>
                    <a:pt x="130" y="144"/>
                  </a:cubicBezTo>
                  <a:cubicBezTo>
                    <a:pt x="129" y="145"/>
                    <a:pt x="129" y="146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50"/>
                    <a:pt x="129" y="151"/>
                  </a:cubicBezTo>
                  <a:cubicBezTo>
                    <a:pt x="129" y="152"/>
                    <a:pt x="129" y="154"/>
                    <a:pt x="129" y="155"/>
                  </a:cubicBezTo>
                  <a:cubicBezTo>
                    <a:pt x="129" y="156"/>
                    <a:pt x="129" y="157"/>
                    <a:pt x="129" y="158"/>
                  </a:cubicBezTo>
                  <a:cubicBezTo>
                    <a:pt x="129" y="159"/>
                    <a:pt x="129" y="161"/>
                    <a:pt x="129" y="162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9" y="163"/>
                    <a:pt x="129" y="164"/>
                    <a:pt x="129" y="165"/>
                  </a:cubicBezTo>
                  <a:cubicBezTo>
                    <a:pt x="129" y="166"/>
                    <a:pt x="129" y="167"/>
                    <a:pt x="129" y="168"/>
                  </a:cubicBezTo>
                  <a:cubicBezTo>
                    <a:pt x="128" y="169"/>
                    <a:pt x="128" y="170"/>
                    <a:pt x="128" y="171"/>
                  </a:cubicBezTo>
                  <a:cubicBezTo>
                    <a:pt x="128" y="172"/>
                    <a:pt x="128" y="173"/>
                    <a:pt x="128" y="174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5"/>
                    <a:pt x="128" y="176"/>
                  </a:cubicBezTo>
                  <a:cubicBezTo>
                    <a:pt x="128" y="178"/>
                    <a:pt x="127" y="179"/>
                    <a:pt x="127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5"/>
                    <a:pt x="126" y="187"/>
                    <a:pt x="126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91"/>
                    <a:pt x="125" y="193"/>
                    <a:pt x="125" y="194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4" y="196"/>
                    <a:pt x="124" y="196"/>
                    <a:pt x="124" y="196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98"/>
                    <a:pt x="123" y="199"/>
                    <a:pt x="123" y="200"/>
                  </a:cubicBezTo>
                  <a:cubicBezTo>
                    <a:pt x="123" y="201"/>
                    <a:pt x="123" y="201"/>
                    <a:pt x="123" y="201"/>
                  </a:cubicBezTo>
                  <a:cubicBezTo>
                    <a:pt x="123" y="202"/>
                    <a:pt x="123" y="202"/>
                    <a:pt x="123" y="202"/>
                  </a:cubicBezTo>
                  <a:cubicBezTo>
                    <a:pt x="122" y="203"/>
                    <a:pt x="122" y="203"/>
                    <a:pt x="122" y="203"/>
                  </a:cubicBezTo>
                  <a:cubicBezTo>
                    <a:pt x="122" y="204"/>
                    <a:pt x="122" y="204"/>
                    <a:pt x="122" y="204"/>
                  </a:cubicBezTo>
                  <a:cubicBezTo>
                    <a:pt x="122" y="204"/>
                    <a:pt x="122" y="205"/>
                    <a:pt x="121" y="206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7"/>
                    <a:pt x="121" y="207"/>
                    <a:pt x="121" y="208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19" y="210"/>
                    <a:pt x="119" y="210"/>
                    <a:pt x="119" y="210"/>
                  </a:cubicBezTo>
                  <a:cubicBezTo>
                    <a:pt x="119" y="210"/>
                    <a:pt x="119" y="210"/>
                    <a:pt x="119" y="210"/>
                  </a:cubicBezTo>
                  <a:cubicBezTo>
                    <a:pt x="119" y="211"/>
                    <a:pt x="119" y="211"/>
                    <a:pt x="119" y="212"/>
                  </a:cubicBezTo>
                  <a:cubicBezTo>
                    <a:pt x="118" y="212"/>
                    <a:pt x="118" y="213"/>
                    <a:pt x="118" y="213"/>
                  </a:cubicBezTo>
                  <a:cubicBezTo>
                    <a:pt x="118" y="213"/>
                    <a:pt x="118" y="213"/>
                    <a:pt x="118" y="213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7" y="214"/>
                    <a:pt x="117" y="215"/>
                    <a:pt x="117" y="215"/>
                  </a:cubicBezTo>
                  <a:cubicBezTo>
                    <a:pt x="116" y="216"/>
                    <a:pt x="116" y="216"/>
                    <a:pt x="116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5" y="217"/>
                    <a:pt x="115" y="218"/>
                    <a:pt x="115" y="218"/>
                  </a:cubicBezTo>
                  <a:cubicBezTo>
                    <a:pt x="114" y="218"/>
                    <a:pt x="114" y="219"/>
                    <a:pt x="114" y="219"/>
                  </a:cubicBezTo>
                  <a:cubicBezTo>
                    <a:pt x="114" y="219"/>
                    <a:pt x="114" y="219"/>
                    <a:pt x="114" y="219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13" y="221"/>
                    <a:pt x="112" y="221"/>
                    <a:pt x="112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107" y="226"/>
                    <a:pt x="107" y="226"/>
                    <a:pt x="106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06" y="227"/>
                    <a:pt x="105" y="228"/>
                    <a:pt x="104" y="228"/>
                  </a:cubicBezTo>
                  <a:cubicBezTo>
                    <a:pt x="104" y="228"/>
                    <a:pt x="104" y="228"/>
                    <a:pt x="104" y="228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2" y="229"/>
                    <a:pt x="101" y="230"/>
                    <a:pt x="101" y="230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27" y="230"/>
                    <a:pt x="27" y="230"/>
                    <a:pt x="27" y="230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2"/>
                    <a:pt x="60" y="2"/>
                    <a:pt x="61" y="1"/>
                  </a:cubicBezTo>
                  <a:cubicBezTo>
                    <a:pt x="62" y="1"/>
                    <a:pt x="63" y="1"/>
                    <a:pt x="65" y="0"/>
                  </a:cubicBezTo>
                  <a:cubicBezTo>
                    <a:pt x="66" y="0"/>
                    <a:pt x="67" y="0"/>
                    <a:pt x="68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7" y="0"/>
                    <a:pt x="78" y="1"/>
                  </a:cubicBezTo>
                  <a:cubicBezTo>
                    <a:pt x="79" y="1"/>
                    <a:pt x="79" y="1"/>
                    <a:pt x="80" y="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2"/>
                    <a:pt x="83" y="2"/>
                    <a:pt x="84" y="2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4"/>
                  </a:cubicBezTo>
                  <a:cubicBezTo>
                    <a:pt x="89" y="5"/>
                    <a:pt x="89" y="5"/>
                    <a:pt x="90" y="5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2" y="6"/>
                    <a:pt x="92" y="7"/>
                    <a:pt x="93" y="7"/>
                  </a:cubicBezTo>
                  <a:cubicBezTo>
                    <a:pt x="93" y="7"/>
                    <a:pt x="93" y="7"/>
                    <a:pt x="94" y="8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10"/>
                    <a:pt x="97" y="10"/>
                    <a:pt x="97" y="10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5"/>
                    <a:pt x="102" y="15"/>
                    <a:pt x="102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3" y="17"/>
                    <a:pt x="104" y="17"/>
                    <a:pt x="104" y="18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6" y="20"/>
                    <a:pt x="106" y="21"/>
                  </a:cubicBezTo>
                  <a:cubicBezTo>
                    <a:pt x="107" y="21"/>
                    <a:pt x="107" y="22"/>
                    <a:pt x="107" y="22"/>
                  </a:cubicBezTo>
                  <a:cubicBezTo>
                    <a:pt x="108" y="23"/>
                    <a:pt x="108" y="24"/>
                    <a:pt x="108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6"/>
                    <a:pt x="110" y="26"/>
                  </a:cubicBezTo>
                  <a:cubicBezTo>
                    <a:pt x="110" y="26"/>
                    <a:pt x="110" y="27"/>
                    <a:pt x="110" y="27"/>
                  </a:cubicBezTo>
                  <a:cubicBezTo>
                    <a:pt x="111" y="28"/>
                    <a:pt x="111" y="28"/>
                    <a:pt x="111" y="29"/>
                  </a:cubicBezTo>
                  <a:cubicBezTo>
                    <a:pt x="111" y="29"/>
                    <a:pt x="112" y="29"/>
                    <a:pt x="112" y="30"/>
                  </a:cubicBezTo>
                  <a:cubicBezTo>
                    <a:pt x="112" y="30"/>
                    <a:pt x="112" y="31"/>
                    <a:pt x="112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3"/>
                    <a:pt x="113" y="33"/>
                    <a:pt x="114" y="33"/>
                  </a:cubicBezTo>
                  <a:cubicBezTo>
                    <a:pt x="114" y="34"/>
                    <a:pt x="114" y="34"/>
                    <a:pt x="114" y="35"/>
                  </a:cubicBezTo>
                  <a:cubicBezTo>
                    <a:pt x="114" y="35"/>
                    <a:pt x="114" y="35"/>
                    <a:pt x="115" y="36"/>
                  </a:cubicBezTo>
                  <a:cubicBezTo>
                    <a:pt x="115" y="36"/>
                    <a:pt x="115" y="37"/>
                    <a:pt x="116" y="38"/>
                  </a:cubicBezTo>
                  <a:cubicBezTo>
                    <a:pt x="116" y="38"/>
                    <a:pt x="116" y="39"/>
                    <a:pt x="116" y="39"/>
                  </a:cubicBezTo>
                  <a:cubicBezTo>
                    <a:pt x="116" y="40"/>
                    <a:pt x="116" y="40"/>
                    <a:pt x="117" y="40"/>
                  </a:cubicBezTo>
                  <a:cubicBezTo>
                    <a:pt x="117" y="42"/>
                    <a:pt x="118" y="44"/>
                    <a:pt x="118" y="46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9"/>
                    <a:pt x="120" y="50"/>
                    <a:pt x="120" y="51"/>
                  </a:cubicBezTo>
                  <a:cubicBezTo>
                    <a:pt x="121" y="52"/>
                    <a:pt x="121" y="54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60"/>
                    <a:pt x="123" y="63"/>
                    <a:pt x="124" y="66"/>
                  </a:cubicBezTo>
                  <a:cubicBezTo>
                    <a:pt x="125" y="73"/>
                    <a:pt x="126" y="81"/>
                    <a:pt x="127" y="89"/>
                  </a:cubicBezTo>
                  <a:cubicBezTo>
                    <a:pt x="128" y="98"/>
                    <a:pt x="129" y="107"/>
                    <a:pt x="129" y="116"/>
                  </a:cubicBezTo>
                  <a:cubicBezTo>
                    <a:pt x="129" y="119"/>
                    <a:pt x="129" y="122"/>
                    <a:pt x="129" y="125"/>
                  </a:cubicBezTo>
                  <a:cubicBezTo>
                    <a:pt x="129" y="126"/>
                    <a:pt x="129" y="127"/>
                    <a:pt x="129" y="127"/>
                  </a:cubicBezTo>
                  <a:cubicBezTo>
                    <a:pt x="129" y="129"/>
                    <a:pt x="129" y="131"/>
                    <a:pt x="130" y="133"/>
                  </a:cubicBezTo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sḻíḍê"/>
            <p:cNvSpPr/>
            <p:nvPr/>
          </p:nvSpPr>
          <p:spPr bwMode="auto">
            <a:xfrm>
              <a:off x="6646863" y="1222376"/>
              <a:ext cx="388938" cy="661988"/>
            </a:xfrm>
            <a:custGeom>
              <a:avLst/>
              <a:gdLst>
                <a:gd name="T0" fmla="*/ 244 w 248"/>
                <a:gd name="T1" fmla="*/ 176 h 424"/>
                <a:gd name="T2" fmla="*/ 225 w 248"/>
                <a:gd name="T3" fmla="*/ 99 h 424"/>
                <a:gd name="T4" fmla="*/ 192 w 248"/>
                <a:gd name="T5" fmla="*/ 42 h 424"/>
                <a:gd name="T6" fmla="*/ 169 w 248"/>
                <a:gd name="T7" fmla="*/ 21 h 424"/>
                <a:gd name="T8" fmla="*/ 118 w 248"/>
                <a:gd name="T9" fmla="*/ 1 h 424"/>
                <a:gd name="T10" fmla="*/ 114 w 248"/>
                <a:gd name="T11" fmla="*/ 1 h 424"/>
                <a:gd name="T12" fmla="*/ 110 w 248"/>
                <a:gd name="T13" fmla="*/ 0 h 424"/>
                <a:gd name="T14" fmla="*/ 63 w 248"/>
                <a:gd name="T15" fmla="*/ 9 h 424"/>
                <a:gd name="T16" fmla="*/ 28 w 248"/>
                <a:gd name="T17" fmla="*/ 43 h 424"/>
                <a:gd name="T18" fmla="*/ 6 w 248"/>
                <a:gd name="T19" fmla="*/ 106 h 424"/>
                <a:gd name="T20" fmla="*/ 0 w 248"/>
                <a:gd name="T21" fmla="*/ 186 h 424"/>
                <a:gd name="T22" fmla="*/ 2 w 248"/>
                <a:gd name="T23" fmla="*/ 230 h 424"/>
                <a:gd name="T24" fmla="*/ 12 w 248"/>
                <a:gd name="T25" fmla="*/ 291 h 424"/>
                <a:gd name="T26" fmla="*/ 30 w 248"/>
                <a:gd name="T27" fmla="*/ 341 h 424"/>
                <a:gd name="T28" fmla="*/ 54 w 248"/>
                <a:gd name="T29" fmla="*/ 379 h 424"/>
                <a:gd name="T30" fmla="*/ 82 w 248"/>
                <a:gd name="T31" fmla="*/ 405 h 424"/>
                <a:gd name="T32" fmla="*/ 116 w 248"/>
                <a:gd name="T33" fmla="*/ 420 h 424"/>
                <a:gd name="T34" fmla="*/ 138 w 248"/>
                <a:gd name="T35" fmla="*/ 423 h 424"/>
                <a:gd name="T36" fmla="*/ 142 w 248"/>
                <a:gd name="T37" fmla="*/ 424 h 424"/>
                <a:gd name="T38" fmla="*/ 160 w 248"/>
                <a:gd name="T39" fmla="*/ 423 h 424"/>
                <a:gd name="T40" fmla="*/ 189 w 248"/>
                <a:gd name="T41" fmla="*/ 413 h 424"/>
                <a:gd name="T42" fmla="*/ 213 w 248"/>
                <a:gd name="T43" fmla="*/ 391 h 424"/>
                <a:gd name="T44" fmla="*/ 232 w 248"/>
                <a:gd name="T45" fmla="*/ 358 h 424"/>
                <a:gd name="T46" fmla="*/ 244 w 248"/>
                <a:gd name="T47" fmla="*/ 313 h 424"/>
                <a:gd name="T48" fmla="*/ 248 w 248"/>
                <a:gd name="T49" fmla="*/ 256 h 424"/>
                <a:gd name="T50" fmla="*/ 175 w 248"/>
                <a:gd name="T51" fmla="*/ 243 h 424"/>
                <a:gd name="T52" fmla="*/ 171 w 248"/>
                <a:gd name="T53" fmla="*/ 289 h 424"/>
                <a:gd name="T54" fmla="*/ 159 w 248"/>
                <a:gd name="T55" fmla="*/ 315 h 424"/>
                <a:gd name="T56" fmla="*/ 143 w 248"/>
                <a:gd name="T57" fmla="*/ 326 h 424"/>
                <a:gd name="T58" fmla="*/ 132 w 248"/>
                <a:gd name="T59" fmla="*/ 327 h 424"/>
                <a:gd name="T60" fmla="*/ 130 w 248"/>
                <a:gd name="T61" fmla="*/ 327 h 424"/>
                <a:gd name="T62" fmla="*/ 119 w 248"/>
                <a:gd name="T63" fmla="*/ 324 h 424"/>
                <a:gd name="T64" fmla="*/ 100 w 248"/>
                <a:gd name="T65" fmla="*/ 308 h 424"/>
                <a:gd name="T66" fmla="*/ 85 w 248"/>
                <a:gd name="T67" fmla="*/ 279 h 424"/>
                <a:gd name="T68" fmla="*/ 77 w 248"/>
                <a:gd name="T69" fmla="*/ 234 h 424"/>
                <a:gd name="T70" fmla="*/ 75 w 248"/>
                <a:gd name="T71" fmla="*/ 176 h 424"/>
                <a:gd name="T72" fmla="*/ 80 w 248"/>
                <a:gd name="T73" fmla="*/ 132 h 424"/>
                <a:gd name="T74" fmla="*/ 92 w 248"/>
                <a:gd name="T75" fmla="*/ 107 h 424"/>
                <a:gd name="T76" fmla="*/ 109 w 248"/>
                <a:gd name="T77" fmla="*/ 96 h 424"/>
                <a:gd name="T78" fmla="*/ 119 w 248"/>
                <a:gd name="T79" fmla="*/ 95 h 424"/>
                <a:gd name="T80" fmla="*/ 120 w 248"/>
                <a:gd name="T81" fmla="*/ 95 h 424"/>
                <a:gd name="T82" fmla="*/ 132 w 248"/>
                <a:gd name="T83" fmla="*/ 98 h 424"/>
                <a:gd name="T84" fmla="*/ 151 w 248"/>
                <a:gd name="T85" fmla="*/ 114 h 424"/>
                <a:gd name="T86" fmla="*/ 165 w 248"/>
                <a:gd name="T87" fmla="*/ 142 h 424"/>
                <a:gd name="T88" fmla="*/ 173 w 248"/>
                <a:gd name="T89" fmla="*/ 184 h 424"/>
                <a:gd name="T90" fmla="*/ 175 w 248"/>
                <a:gd name="T91" fmla="*/ 24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8" h="424">
                  <a:moveTo>
                    <a:pt x="248" y="222"/>
                  </a:moveTo>
                  <a:cubicBezTo>
                    <a:pt x="247" y="206"/>
                    <a:pt x="246" y="190"/>
                    <a:pt x="244" y="176"/>
                  </a:cubicBezTo>
                  <a:cubicBezTo>
                    <a:pt x="242" y="161"/>
                    <a:pt x="240" y="148"/>
                    <a:pt x="236" y="135"/>
                  </a:cubicBezTo>
                  <a:cubicBezTo>
                    <a:pt x="233" y="122"/>
                    <a:pt x="229" y="110"/>
                    <a:pt x="225" y="99"/>
                  </a:cubicBezTo>
                  <a:cubicBezTo>
                    <a:pt x="221" y="87"/>
                    <a:pt x="216" y="77"/>
                    <a:pt x="210" y="67"/>
                  </a:cubicBezTo>
                  <a:cubicBezTo>
                    <a:pt x="205" y="58"/>
                    <a:pt x="198" y="49"/>
                    <a:pt x="192" y="42"/>
                  </a:cubicBezTo>
                  <a:cubicBezTo>
                    <a:pt x="185" y="34"/>
                    <a:pt x="178" y="27"/>
                    <a:pt x="170" y="22"/>
                  </a:cubicBezTo>
                  <a:cubicBezTo>
                    <a:pt x="170" y="22"/>
                    <a:pt x="169" y="21"/>
                    <a:pt x="169" y="21"/>
                  </a:cubicBezTo>
                  <a:cubicBezTo>
                    <a:pt x="162" y="16"/>
                    <a:pt x="154" y="12"/>
                    <a:pt x="146" y="8"/>
                  </a:cubicBezTo>
                  <a:cubicBezTo>
                    <a:pt x="137" y="5"/>
                    <a:pt x="128" y="3"/>
                    <a:pt x="118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5" y="1"/>
                    <a:pt x="114" y="1"/>
                    <a:pt x="114" y="1"/>
                  </a:cubicBezTo>
                  <a:cubicBezTo>
                    <a:pt x="113" y="1"/>
                    <a:pt x="112" y="1"/>
                    <a:pt x="112" y="0"/>
                  </a:cubicBezTo>
                  <a:cubicBezTo>
                    <a:pt x="111" y="0"/>
                    <a:pt x="110" y="0"/>
                    <a:pt x="110" y="0"/>
                  </a:cubicBezTo>
                  <a:cubicBezTo>
                    <a:pt x="101" y="0"/>
                    <a:pt x="93" y="0"/>
                    <a:pt x="85" y="1"/>
                  </a:cubicBezTo>
                  <a:cubicBezTo>
                    <a:pt x="77" y="3"/>
                    <a:pt x="70" y="5"/>
                    <a:pt x="63" y="9"/>
                  </a:cubicBezTo>
                  <a:cubicBezTo>
                    <a:pt x="57" y="13"/>
                    <a:pt x="50" y="17"/>
                    <a:pt x="44" y="23"/>
                  </a:cubicBezTo>
                  <a:cubicBezTo>
                    <a:pt x="39" y="29"/>
                    <a:pt x="33" y="35"/>
                    <a:pt x="28" y="43"/>
                  </a:cubicBezTo>
                  <a:cubicBezTo>
                    <a:pt x="23" y="52"/>
                    <a:pt x="19" y="61"/>
                    <a:pt x="15" y="72"/>
                  </a:cubicBezTo>
                  <a:cubicBezTo>
                    <a:pt x="11" y="82"/>
                    <a:pt x="8" y="94"/>
                    <a:pt x="6" y="106"/>
                  </a:cubicBezTo>
                  <a:cubicBezTo>
                    <a:pt x="3" y="119"/>
                    <a:pt x="2" y="133"/>
                    <a:pt x="1" y="147"/>
                  </a:cubicBezTo>
                  <a:cubicBezTo>
                    <a:pt x="0" y="159"/>
                    <a:pt x="0" y="172"/>
                    <a:pt x="0" y="186"/>
                  </a:cubicBezTo>
                  <a:cubicBezTo>
                    <a:pt x="0" y="189"/>
                    <a:pt x="0" y="192"/>
                    <a:pt x="0" y="195"/>
                  </a:cubicBezTo>
                  <a:cubicBezTo>
                    <a:pt x="0" y="207"/>
                    <a:pt x="1" y="218"/>
                    <a:pt x="2" y="230"/>
                  </a:cubicBezTo>
                  <a:cubicBezTo>
                    <a:pt x="3" y="241"/>
                    <a:pt x="4" y="252"/>
                    <a:pt x="6" y="262"/>
                  </a:cubicBezTo>
                  <a:cubicBezTo>
                    <a:pt x="8" y="272"/>
                    <a:pt x="10" y="282"/>
                    <a:pt x="12" y="291"/>
                  </a:cubicBezTo>
                  <a:cubicBezTo>
                    <a:pt x="15" y="301"/>
                    <a:pt x="18" y="309"/>
                    <a:pt x="21" y="318"/>
                  </a:cubicBezTo>
                  <a:cubicBezTo>
                    <a:pt x="24" y="326"/>
                    <a:pt x="27" y="334"/>
                    <a:pt x="30" y="341"/>
                  </a:cubicBezTo>
                  <a:cubicBezTo>
                    <a:pt x="34" y="349"/>
                    <a:pt x="38" y="356"/>
                    <a:pt x="41" y="362"/>
                  </a:cubicBezTo>
                  <a:cubicBezTo>
                    <a:pt x="45" y="368"/>
                    <a:pt x="49" y="374"/>
                    <a:pt x="54" y="379"/>
                  </a:cubicBezTo>
                  <a:cubicBezTo>
                    <a:pt x="58" y="385"/>
                    <a:pt x="62" y="389"/>
                    <a:pt x="67" y="394"/>
                  </a:cubicBezTo>
                  <a:cubicBezTo>
                    <a:pt x="71" y="398"/>
                    <a:pt x="76" y="402"/>
                    <a:pt x="82" y="405"/>
                  </a:cubicBezTo>
                  <a:cubicBezTo>
                    <a:pt x="87" y="408"/>
                    <a:pt x="92" y="411"/>
                    <a:pt x="98" y="414"/>
                  </a:cubicBezTo>
                  <a:cubicBezTo>
                    <a:pt x="104" y="416"/>
                    <a:pt x="110" y="418"/>
                    <a:pt x="116" y="420"/>
                  </a:cubicBezTo>
                  <a:cubicBezTo>
                    <a:pt x="122" y="421"/>
                    <a:pt x="129" y="422"/>
                    <a:pt x="136" y="423"/>
                  </a:cubicBezTo>
                  <a:cubicBezTo>
                    <a:pt x="136" y="423"/>
                    <a:pt x="137" y="423"/>
                    <a:pt x="138" y="423"/>
                  </a:cubicBezTo>
                  <a:cubicBezTo>
                    <a:pt x="140" y="423"/>
                    <a:pt x="140" y="423"/>
                    <a:pt x="140" y="423"/>
                  </a:cubicBezTo>
                  <a:cubicBezTo>
                    <a:pt x="140" y="423"/>
                    <a:pt x="141" y="423"/>
                    <a:pt x="142" y="424"/>
                  </a:cubicBezTo>
                  <a:cubicBezTo>
                    <a:pt x="142" y="424"/>
                    <a:pt x="143" y="424"/>
                    <a:pt x="144" y="424"/>
                  </a:cubicBezTo>
                  <a:cubicBezTo>
                    <a:pt x="150" y="424"/>
                    <a:pt x="155" y="424"/>
                    <a:pt x="160" y="423"/>
                  </a:cubicBezTo>
                  <a:cubicBezTo>
                    <a:pt x="166" y="422"/>
                    <a:pt x="171" y="421"/>
                    <a:pt x="175" y="419"/>
                  </a:cubicBezTo>
                  <a:cubicBezTo>
                    <a:pt x="180" y="418"/>
                    <a:pt x="185" y="416"/>
                    <a:pt x="189" y="413"/>
                  </a:cubicBezTo>
                  <a:cubicBezTo>
                    <a:pt x="193" y="410"/>
                    <a:pt x="197" y="407"/>
                    <a:pt x="201" y="404"/>
                  </a:cubicBezTo>
                  <a:cubicBezTo>
                    <a:pt x="206" y="400"/>
                    <a:pt x="209" y="396"/>
                    <a:pt x="213" y="391"/>
                  </a:cubicBezTo>
                  <a:cubicBezTo>
                    <a:pt x="217" y="386"/>
                    <a:pt x="220" y="381"/>
                    <a:pt x="223" y="376"/>
                  </a:cubicBezTo>
                  <a:cubicBezTo>
                    <a:pt x="227" y="370"/>
                    <a:pt x="229" y="364"/>
                    <a:pt x="232" y="358"/>
                  </a:cubicBezTo>
                  <a:cubicBezTo>
                    <a:pt x="234" y="351"/>
                    <a:pt x="237" y="344"/>
                    <a:pt x="239" y="337"/>
                  </a:cubicBezTo>
                  <a:cubicBezTo>
                    <a:pt x="241" y="329"/>
                    <a:pt x="242" y="321"/>
                    <a:pt x="244" y="313"/>
                  </a:cubicBezTo>
                  <a:cubicBezTo>
                    <a:pt x="245" y="305"/>
                    <a:pt x="246" y="295"/>
                    <a:pt x="247" y="286"/>
                  </a:cubicBezTo>
                  <a:cubicBezTo>
                    <a:pt x="248" y="276"/>
                    <a:pt x="248" y="266"/>
                    <a:pt x="248" y="256"/>
                  </a:cubicBezTo>
                  <a:cubicBezTo>
                    <a:pt x="248" y="245"/>
                    <a:pt x="248" y="234"/>
                    <a:pt x="248" y="222"/>
                  </a:cubicBezTo>
                  <a:moveTo>
                    <a:pt x="175" y="243"/>
                  </a:moveTo>
                  <a:cubicBezTo>
                    <a:pt x="175" y="252"/>
                    <a:pt x="175" y="261"/>
                    <a:pt x="174" y="269"/>
                  </a:cubicBezTo>
                  <a:cubicBezTo>
                    <a:pt x="173" y="276"/>
                    <a:pt x="172" y="283"/>
                    <a:pt x="171" y="289"/>
                  </a:cubicBezTo>
                  <a:cubicBezTo>
                    <a:pt x="169" y="295"/>
                    <a:pt x="168" y="300"/>
                    <a:pt x="166" y="305"/>
                  </a:cubicBezTo>
                  <a:cubicBezTo>
                    <a:pt x="164" y="308"/>
                    <a:pt x="162" y="312"/>
                    <a:pt x="159" y="315"/>
                  </a:cubicBezTo>
                  <a:cubicBezTo>
                    <a:pt x="157" y="318"/>
                    <a:pt x="155" y="320"/>
                    <a:pt x="152" y="322"/>
                  </a:cubicBezTo>
                  <a:cubicBezTo>
                    <a:pt x="149" y="324"/>
                    <a:pt x="146" y="325"/>
                    <a:pt x="143" y="326"/>
                  </a:cubicBezTo>
                  <a:cubicBezTo>
                    <a:pt x="140" y="327"/>
                    <a:pt x="136" y="327"/>
                    <a:pt x="133" y="327"/>
                  </a:cubicBezTo>
                  <a:cubicBezTo>
                    <a:pt x="132" y="327"/>
                    <a:pt x="132" y="327"/>
                    <a:pt x="132" y="327"/>
                  </a:cubicBezTo>
                  <a:cubicBezTo>
                    <a:pt x="131" y="327"/>
                    <a:pt x="131" y="327"/>
                    <a:pt x="131" y="327"/>
                  </a:cubicBezTo>
                  <a:cubicBezTo>
                    <a:pt x="130" y="327"/>
                    <a:pt x="130" y="327"/>
                    <a:pt x="130" y="327"/>
                  </a:cubicBezTo>
                  <a:cubicBezTo>
                    <a:pt x="130" y="327"/>
                    <a:pt x="130" y="327"/>
                    <a:pt x="130" y="327"/>
                  </a:cubicBezTo>
                  <a:cubicBezTo>
                    <a:pt x="126" y="327"/>
                    <a:pt x="122" y="326"/>
                    <a:pt x="119" y="324"/>
                  </a:cubicBezTo>
                  <a:cubicBezTo>
                    <a:pt x="115" y="323"/>
                    <a:pt x="112" y="321"/>
                    <a:pt x="109" y="318"/>
                  </a:cubicBezTo>
                  <a:cubicBezTo>
                    <a:pt x="105" y="315"/>
                    <a:pt x="102" y="312"/>
                    <a:pt x="100" y="308"/>
                  </a:cubicBezTo>
                  <a:cubicBezTo>
                    <a:pt x="97" y="305"/>
                    <a:pt x="94" y="300"/>
                    <a:pt x="92" y="296"/>
                  </a:cubicBezTo>
                  <a:cubicBezTo>
                    <a:pt x="89" y="291"/>
                    <a:pt x="87" y="285"/>
                    <a:pt x="85" y="279"/>
                  </a:cubicBezTo>
                  <a:cubicBezTo>
                    <a:pt x="83" y="273"/>
                    <a:pt x="82" y="266"/>
                    <a:pt x="80" y="258"/>
                  </a:cubicBezTo>
                  <a:cubicBezTo>
                    <a:pt x="79" y="251"/>
                    <a:pt x="78" y="243"/>
                    <a:pt x="77" y="234"/>
                  </a:cubicBezTo>
                  <a:cubicBezTo>
                    <a:pt x="76" y="225"/>
                    <a:pt x="76" y="215"/>
                    <a:pt x="75" y="205"/>
                  </a:cubicBezTo>
                  <a:cubicBezTo>
                    <a:pt x="75" y="194"/>
                    <a:pt x="75" y="184"/>
                    <a:pt x="75" y="176"/>
                  </a:cubicBezTo>
                  <a:cubicBezTo>
                    <a:pt x="75" y="167"/>
                    <a:pt x="76" y="159"/>
                    <a:pt x="77" y="151"/>
                  </a:cubicBezTo>
                  <a:cubicBezTo>
                    <a:pt x="78" y="144"/>
                    <a:pt x="79" y="138"/>
                    <a:pt x="80" y="132"/>
                  </a:cubicBezTo>
                  <a:cubicBezTo>
                    <a:pt x="82" y="126"/>
                    <a:pt x="84" y="121"/>
                    <a:pt x="86" y="117"/>
                  </a:cubicBezTo>
                  <a:cubicBezTo>
                    <a:pt x="88" y="113"/>
                    <a:pt x="90" y="110"/>
                    <a:pt x="92" y="107"/>
                  </a:cubicBezTo>
                  <a:cubicBezTo>
                    <a:pt x="95" y="104"/>
                    <a:pt x="97" y="102"/>
                    <a:pt x="100" y="100"/>
                  </a:cubicBezTo>
                  <a:cubicBezTo>
                    <a:pt x="103" y="98"/>
                    <a:pt x="106" y="97"/>
                    <a:pt x="109" y="96"/>
                  </a:cubicBezTo>
                  <a:cubicBezTo>
                    <a:pt x="112" y="95"/>
                    <a:pt x="115" y="95"/>
                    <a:pt x="118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5" y="96"/>
                    <a:pt x="128" y="97"/>
                    <a:pt x="132" y="98"/>
                  </a:cubicBezTo>
                  <a:cubicBezTo>
                    <a:pt x="135" y="100"/>
                    <a:pt x="139" y="102"/>
                    <a:pt x="142" y="104"/>
                  </a:cubicBezTo>
                  <a:cubicBezTo>
                    <a:pt x="145" y="107"/>
                    <a:pt x="148" y="110"/>
                    <a:pt x="151" y="114"/>
                  </a:cubicBezTo>
                  <a:cubicBezTo>
                    <a:pt x="153" y="117"/>
                    <a:pt x="156" y="121"/>
                    <a:pt x="158" y="126"/>
                  </a:cubicBezTo>
                  <a:cubicBezTo>
                    <a:pt x="161" y="131"/>
                    <a:pt x="163" y="136"/>
                    <a:pt x="165" y="142"/>
                  </a:cubicBezTo>
                  <a:cubicBezTo>
                    <a:pt x="167" y="148"/>
                    <a:pt x="168" y="154"/>
                    <a:pt x="170" y="161"/>
                  </a:cubicBezTo>
                  <a:cubicBezTo>
                    <a:pt x="171" y="168"/>
                    <a:pt x="172" y="176"/>
                    <a:pt x="173" y="184"/>
                  </a:cubicBezTo>
                  <a:cubicBezTo>
                    <a:pt x="174" y="193"/>
                    <a:pt x="175" y="202"/>
                    <a:pt x="175" y="211"/>
                  </a:cubicBezTo>
                  <a:cubicBezTo>
                    <a:pt x="176" y="223"/>
                    <a:pt x="176" y="233"/>
                    <a:pt x="175" y="243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šḷiḑè"/>
            <p:cNvSpPr/>
            <p:nvPr/>
          </p:nvSpPr>
          <p:spPr bwMode="auto">
            <a:xfrm>
              <a:off x="6194426" y="1181101"/>
              <a:ext cx="265113" cy="363538"/>
            </a:xfrm>
            <a:custGeom>
              <a:avLst/>
              <a:gdLst>
                <a:gd name="T0" fmla="*/ 167 w 167"/>
                <a:gd name="T1" fmla="*/ 142 h 229"/>
                <a:gd name="T2" fmla="*/ 2 w 167"/>
                <a:gd name="T3" fmla="*/ 229 h 229"/>
                <a:gd name="T4" fmla="*/ 0 w 167"/>
                <a:gd name="T5" fmla="*/ 94 h 229"/>
                <a:gd name="T6" fmla="*/ 164 w 167"/>
                <a:gd name="T7" fmla="*/ 0 h 229"/>
                <a:gd name="T8" fmla="*/ 167 w 167"/>
                <a:gd name="T9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9">
                  <a:moveTo>
                    <a:pt x="167" y="142"/>
                  </a:moveTo>
                  <a:lnTo>
                    <a:pt x="2" y="229"/>
                  </a:lnTo>
                  <a:lnTo>
                    <a:pt x="0" y="94"/>
                  </a:lnTo>
                  <a:lnTo>
                    <a:pt x="164" y="0"/>
                  </a:lnTo>
                  <a:lnTo>
                    <a:pt x="167" y="142"/>
                  </a:lnTo>
                  <a:close/>
                </a:path>
              </a:pathLst>
            </a:custGeom>
            <a:solidFill>
              <a:srgbClr val="9A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ŝľíḍe"/>
            <p:cNvSpPr/>
            <p:nvPr/>
          </p:nvSpPr>
          <p:spPr bwMode="auto">
            <a:xfrm>
              <a:off x="6194426" y="1181101"/>
              <a:ext cx="265113" cy="363538"/>
            </a:xfrm>
            <a:custGeom>
              <a:avLst/>
              <a:gdLst>
                <a:gd name="T0" fmla="*/ 167 w 167"/>
                <a:gd name="T1" fmla="*/ 142 h 229"/>
                <a:gd name="T2" fmla="*/ 2 w 167"/>
                <a:gd name="T3" fmla="*/ 229 h 229"/>
                <a:gd name="T4" fmla="*/ 0 w 167"/>
                <a:gd name="T5" fmla="*/ 94 h 229"/>
                <a:gd name="T6" fmla="*/ 164 w 167"/>
                <a:gd name="T7" fmla="*/ 0 h 229"/>
                <a:gd name="T8" fmla="*/ 167 w 167"/>
                <a:gd name="T9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9">
                  <a:moveTo>
                    <a:pt x="167" y="142"/>
                  </a:moveTo>
                  <a:lnTo>
                    <a:pt x="2" y="229"/>
                  </a:lnTo>
                  <a:lnTo>
                    <a:pt x="0" y="94"/>
                  </a:lnTo>
                  <a:lnTo>
                    <a:pt x="164" y="0"/>
                  </a:lnTo>
                  <a:lnTo>
                    <a:pt x="167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ṣḻíḋé"/>
            <p:cNvSpPr/>
            <p:nvPr/>
          </p:nvSpPr>
          <p:spPr bwMode="auto">
            <a:xfrm>
              <a:off x="6203951" y="1833563"/>
              <a:ext cx="388938" cy="127000"/>
            </a:xfrm>
            <a:custGeom>
              <a:avLst/>
              <a:gdLst>
                <a:gd name="T0" fmla="*/ 245 w 245"/>
                <a:gd name="T1" fmla="*/ 8 h 80"/>
                <a:gd name="T2" fmla="*/ 75 w 245"/>
                <a:gd name="T3" fmla="*/ 80 h 80"/>
                <a:gd name="T4" fmla="*/ 0 w 245"/>
                <a:gd name="T5" fmla="*/ 73 h 80"/>
                <a:gd name="T6" fmla="*/ 168 w 245"/>
                <a:gd name="T7" fmla="*/ 0 h 80"/>
                <a:gd name="T8" fmla="*/ 245 w 24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80">
                  <a:moveTo>
                    <a:pt x="245" y="8"/>
                  </a:moveTo>
                  <a:lnTo>
                    <a:pt x="75" y="80"/>
                  </a:lnTo>
                  <a:lnTo>
                    <a:pt x="0" y="73"/>
                  </a:lnTo>
                  <a:lnTo>
                    <a:pt x="168" y="0"/>
                  </a:lnTo>
                  <a:lnTo>
                    <a:pt x="245" y="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ṡḻïdé"/>
            <p:cNvSpPr/>
            <p:nvPr/>
          </p:nvSpPr>
          <p:spPr bwMode="auto">
            <a:xfrm>
              <a:off x="6200776" y="1566863"/>
              <a:ext cx="269875" cy="382588"/>
            </a:xfrm>
            <a:custGeom>
              <a:avLst/>
              <a:gdLst>
                <a:gd name="T0" fmla="*/ 170 w 170"/>
                <a:gd name="T1" fmla="*/ 168 h 241"/>
                <a:gd name="T2" fmla="*/ 2 w 170"/>
                <a:gd name="T3" fmla="*/ 241 h 241"/>
                <a:gd name="T4" fmla="*/ 0 w 170"/>
                <a:gd name="T5" fmla="*/ 81 h 241"/>
                <a:gd name="T6" fmla="*/ 166 w 170"/>
                <a:gd name="T7" fmla="*/ 0 h 241"/>
                <a:gd name="T8" fmla="*/ 170 w 170"/>
                <a:gd name="T9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41">
                  <a:moveTo>
                    <a:pt x="170" y="168"/>
                  </a:moveTo>
                  <a:lnTo>
                    <a:pt x="2" y="241"/>
                  </a:lnTo>
                  <a:lnTo>
                    <a:pt x="0" y="81"/>
                  </a:lnTo>
                  <a:lnTo>
                    <a:pt x="166" y="0"/>
                  </a:lnTo>
                  <a:lnTo>
                    <a:pt x="170" y="16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ṡļídè"/>
            <p:cNvSpPr/>
            <p:nvPr/>
          </p:nvSpPr>
          <p:spPr bwMode="auto">
            <a:xfrm>
              <a:off x="6200776" y="1566863"/>
              <a:ext cx="269875" cy="382588"/>
            </a:xfrm>
            <a:custGeom>
              <a:avLst/>
              <a:gdLst>
                <a:gd name="T0" fmla="*/ 170 w 170"/>
                <a:gd name="T1" fmla="*/ 168 h 241"/>
                <a:gd name="T2" fmla="*/ 2 w 170"/>
                <a:gd name="T3" fmla="*/ 241 h 241"/>
                <a:gd name="T4" fmla="*/ 0 w 170"/>
                <a:gd name="T5" fmla="*/ 81 h 241"/>
                <a:gd name="T6" fmla="*/ 166 w 170"/>
                <a:gd name="T7" fmla="*/ 0 h 241"/>
                <a:gd name="T8" fmla="*/ 170 w 170"/>
                <a:gd name="T9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41">
                  <a:moveTo>
                    <a:pt x="170" y="168"/>
                  </a:moveTo>
                  <a:lnTo>
                    <a:pt x="2" y="241"/>
                  </a:lnTo>
                  <a:lnTo>
                    <a:pt x="0" y="81"/>
                  </a:lnTo>
                  <a:lnTo>
                    <a:pt x="166" y="0"/>
                  </a:lnTo>
                  <a:lnTo>
                    <a:pt x="170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sḷïḑé"/>
            <p:cNvSpPr/>
            <p:nvPr/>
          </p:nvSpPr>
          <p:spPr bwMode="auto">
            <a:xfrm>
              <a:off x="6072188" y="1550988"/>
              <a:ext cx="392113" cy="144463"/>
            </a:xfrm>
            <a:custGeom>
              <a:avLst/>
              <a:gdLst>
                <a:gd name="T0" fmla="*/ 247 w 247"/>
                <a:gd name="T1" fmla="*/ 10 h 91"/>
                <a:gd name="T2" fmla="*/ 81 w 247"/>
                <a:gd name="T3" fmla="*/ 91 h 91"/>
                <a:gd name="T4" fmla="*/ 0 w 247"/>
                <a:gd name="T5" fmla="*/ 82 h 91"/>
                <a:gd name="T6" fmla="*/ 162 w 247"/>
                <a:gd name="T7" fmla="*/ 0 h 91"/>
                <a:gd name="T8" fmla="*/ 247 w 247"/>
                <a:gd name="T9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91">
                  <a:moveTo>
                    <a:pt x="247" y="10"/>
                  </a:moveTo>
                  <a:lnTo>
                    <a:pt x="81" y="91"/>
                  </a:lnTo>
                  <a:lnTo>
                    <a:pt x="0" y="82"/>
                  </a:lnTo>
                  <a:lnTo>
                    <a:pt x="162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ṣḻîḍê"/>
            <p:cNvSpPr/>
            <p:nvPr/>
          </p:nvSpPr>
          <p:spPr bwMode="auto">
            <a:xfrm>
              <a:off x="6072188" y="1550988"/>
              <a:ext cx="392113" cy="144463"/>
            </a:xfrm>
            <a:custGeom>
              <a:avLst/>
              <a:gdLst>
                <a:gd name="T0" fmla="*/ 247 w 247"/>
                <a:gd name="T1" fmla="*/ 10 h 91"/>
                <a:gd name="T2" fmla="*/ 81 w 247"/>
                <a:gd name="T3" fmla="*/ 91 h 91"/>
                <a:gd name="T4" fmla="*/ 0 w 247"/>
                <a:gd name="T5" fmla="*/ 82 h 91"/>
                <a:gd name="T6" fmla="*/ 162 w 247"/>
                <a:gd name="T7" fmla="*/ 0 h 91"/>
                <a:gd name="T8" fmla="*/ 247 w 247"/>
                <a:gd name="T9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91">
                  <a:moveTo>
                    <a:pt x="247" y="10"/>
                  </a:moveTo>
                  <a:lnTo>
                    <a:pt x="81" y="91"/>
                  </a:lnTo>
                  <a:lnTo>
                    <a:pt x="0" y="82"/>
                  </a:lnTo>
                  <a:lnTo>
                    <a:pt x="162" y="0"/>
                  </a:lnTo>
                  <a:lnTo>
                    <a:pt x="247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śľidê"/>
            <p:cNvSpPr/>
            <p:nvPr/>
          </p:nvSpPr>
          <p:spPr bwMode="auto">
            <a:xfrm>
              <a:off x="5954713" y="1806576"/>
              <a:ext cx="381000" cy="130175"/>
            </a:xfrm>
            <a:custGeom>
              <a:avLst/>
              <a:gdLst>
                <a:gd name="T0" fmla="*/ 240 w 240"/>
                <a:gd name="T1" fmla="*/ 8 h 82"/>
                <a:gd name="T2" fmla="*/ 76 w 240"/>
                <a:gd name="T3" fmla="*/ 82 h 82"/>
                <a:gd name="T4" fmla="*/ 0 w 240"/>
                <a:gd name="T5" fmla="*/ 75 h 82"/>
                <a:gd name="T6" fmla="*/ 160 w 240"/>
                <a:gd name="T7" fmla="*/ 0 h 82"/>
                <a:gd name="T8" fmla="*/ 240 w 240"/>
                <a:gd name="T9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82">
                  <a:moveTo>
                    <a:pt x="240" y="8"/>
                  </a:moveTo>
                  <a:lnTo>
                    <a:pt x="76" y="82"/>
                  </a:lnTo>
                  <a:lnTo>
                    <a:pt x="0" y="75"/>
                  </a:lnTo>
                  <a:lnTo>
                    <a:pt x="160" y="0"/>
                  </a:lnTo>
                  <a:lnTo>
                    <a:pt x="240" y="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śḻíde"/>
            <p:cNvSpPr/>
            <p:nvPr/>
          </p:nvSpPr>
          <p:spPr bwMode="auto">
            <a:xfrm>
              <a:off x="5948363" y="1146176"/>
              <a:ext cx="260350" cy="779463"/>
            </a:xfrm>
            <a:custGeom>
              <a:avLst/>
              <a:gdLst>
                <a:gd name="T0" fmla="*/ 164 w 164"/>
                <a:gd name="T1" fmla="*/ 416 h 491"/>
                <a:gd name="T2" fmla="*/ 4 w 164"/>
                <a:gd name="T3" fmla="*/ 491 h 491"/>
                <a:gd name="T4" fmla="*/ 0 w 164"/>
                <a:gd name="T5" fmla="*/ 95 h 491"/>
                <a:gd name="T6" fmla="*/ 158 w 164"/>
                <a:gd name="T7" fmla="*/ 0 h 491"/>
                <a:gd name="T8" fmla="*/ 164 w 164"/>
                <a:gd name="T9" fmla="*/ 416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91">
                  <a:moveTo>
                    <a:pt x="164" y="416"/>
                  </a:moveTo>
                  <a:lnTo>
                    <a:pt x="4" y="491"/>
                  </a:lnTo>
                  <a:lnTo>
                    <a:pt x="0" y="95"/>
                  </a:lnTo>
                  <a:lnTo>
                    <a:pt x="158" y="0"/>
                  </a:lnTo>
                  <a:lnTo>
                    <a:pt x="164" y="416"/>
                  </a:lnTo>
                  <a:close/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Sḷíďè"/>
            <p:cNvSpPr/>
            <p:nvPr/>
          </p:nvSpPr>
          <p:spPr bwMode="auto">
            <a:xfrm>
              <a:off x="5948363" y="1146176"/>
              <a:ext cx="260350" cy="779463"/>
            </a:xfrm>
            <a:custGeom>
              <a:avLst/>
              <a:gdLst>
                <a:gd name="T0" fmla="*/ 164 w 164"/>
                <a:gd name="T1" fmla="*/ 416 h 491"/>
                <a:gd name="T2" fmla="*/ 4 w 164"/>
                <a:gd name="T3" fmla="*/ 491 h 491"/>
                <a:gd name="T4" fmla="*/ 0 w 164"/>
                <a:gd name="T5" fmla="*/ 95 h 491"/>
                <a:gd name="T6" fmla="*/ 158 w 164"/>
                <a:gd name="T7" fmla="*/ 0 h 491"/>
                <a:gd name="T8" fmla="*/ 164 w 164"/>
                <a:gd name="T9" fmla="*/ 416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91">
                  <a:moveTo>
                    <a:pt x="164" y="416"/>
                  </a:moveTo>
                  <a:lnTo>
                    <a:pt x="4" y="491"/>
                  </a:lnTo>
                  <a:lnTo>
                    <a:pt x="0" y="95"/>
                  </a:lnTo>
                  <a:lnTo>
                    <a:pt x="158" y="0"/>
                  </a:lnTo>
                  <a:lnTo>
                    <a:pt x="164" y="4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îṡḷiḋè"/>
            <p:cNvSpPr/>
            <p:nvPr/>
          </p:nvSpPr>
          <p:spPr bwMode="auto">
            <a:xfrm>
              <a:off x="6199188" y="1146176"/>
              <a:ext cx="393700" cy="700088"/>
            </a:xfrm>
            <a:custGeom>
              <a:avLst/>
              <a:gdLst>
                <a:gd name="T0" fmla="*/ 248 w 248"/>
                <a:gd name="T1" fmla="*/ 441 h 441"/>
                <a:gd name="T2" fmla="*/ 171 w 248"/>
                <a:gd name="T3" fmla="*/ 433 h 441"/>
                <a:gd name="T4" fmla="*/ 169 w 248"/>
                <a:gd name="T5" fmla="*/ 347 h 441"/>
                <a:gd name="T6" fmla="*/ 167 w 248"/>
                <a:gd name="T7" fmla="*/ 265 h 441"/>
                <a:gd name="T8" fmla="*/ 104 w 248"/>
                <a:gd name="T9" fmla="*/ 257 h 441"/>
                <a:gd name="T10" fmla="*/ 82 w 248"/>
                <a:gd name="T11" fmla="*/ 255 h 441"/>
                <a:gd name="T12" fmla="*/ 83 w 248"/>
                <a:gd name="T13" fmla="*/ 278 h 441"/>
                <a:gd name="T14" fmla="*/ 86 w 248"/>
                <a:gd name="T15" fmla="*/ 424 h 441"/>
                <a:gd name="T16" fmla="*/ 6 w 248"/>
                <a:gd name="T17" fmla="*/ 416 h 441"/>
                <a:gd name="T18" fmla="*/ 5 w 248"/>
                <a:gd name="T19" fmla="*/ 357 h 441"/>
                <a:gd name="T20" fmla="*/ 1 w 248"/>
                <a:gd name="T21" fmla="*/ 112 h 441"/>
                <a:gd name="T22" fmla="*/ 1 w 248"/>
                <a:gd name="T23" fmla="*/ 112 h 441"/>
                <a:gd name="T24" fmla="*/ 0 w 248"/>
                <a:gd name="T25" fmla="*/ 17 h 441"/>
                <a:gd name="T26" fmla="*/ 0 w 248"/>
                <a:gd name="T27" fmla="*/ 0 h 441"/>
                <a:gd name="T28" fmla="*/ 16 w 248"/>
                <a:gd name="T29" fmla="*/ 2 h 441"/>
                <a:gd name="T30" fmla="*/ 16 w 248"/>
                <a:gd name="T31" fmla="*/ 2 h 441"/>
                <a:gd name="T32" fmla="*/ 77 w 248"/>
                <a:gd name="T33" fmla="*/ 11 h 441"/>
                <a:gd name="T34" fmla="*/ 78 w 248"/>
                <a:gd name="T35" fmla="*/ 41 h 441"/>
                <a:gd name="T36" fmla="*/ 80 w 248"/>
                <a:gd name="T37" fmla="*/ 153 h 441"/>
                <a:gd name="T38" fmla="*/ 164 w 248"/>
                <a:gd name="T39" fmla="*/ 164 h 441"/>
                <a:gd name="T40" fmla="*/ 161 w 248"/>
                <a:gd name="T41" fmla="*/ 22 h 441"/>
                <a:gd name="T42" fmla="*/ 236 w 248"/>
                <a:gd name="T43" fmla="*/ 33 h 441"/>
                <a:gd name="T44" fmla="*/ 239 w 248"/>
                <a:gd name="T45" fmla="*/ 119 h 441"/>
                <a:gd name="T46" fmla="*/ 243 w 248"/>
                <a:gd name="T47" fmla="*/ 272 h 441"/>
                <a:gd name="T48" fmla="*/ 248 w 248"/>
                <a:gd name="T4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441">
                  <a:moveTo>
                    <a:pt x="248" y="441"/>
                  </a:moveTo>
                  <a:lnTo>
                    <a:pt x="171" y="433"/>
                  </a:lnTo>
                  <a:lnTo>
                    <a:pt x="169" y="347"/>
                  </a:lnTo>
                  <a:lnTo>
                    <a:pt x="167" y="265"/>
                  </a:lnTo>
                  <a:lnTo>
                    <a:pt x="104" y="257"/>
                  </a:lnTo>
                  <a:lnTo>
                    <a:pt x="82" y="255"/>
                  </a:lnTo>
                  <a:lnTo>
                    <a:pt x="83" y="278"/>
                  </a:lnTo>
                  <a:lnTo>
                    <a:pt x="86" y="424"/>
                  </a:lnTo>
                  <a:lnTo>
                    <a:pt x="6" y="416"/>
                  </a:lnTo>
                  <a:lnTo>
                    <a:pt x="5" y="357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77" y="11"/>
                  </a:lnTo>
                  <a:lnTo>
                    <a:pt x="78" y="41"/>
                  </a:lnTo>
                  <a:lnTo>
                    <a:pt x="80" y="153"/>
                  </a:lnTo>
                  <a:lnTo>
                    <a:pt x="164" y="164"/>
                  </a:lnTo>
                  <a:lnTo>
                    <a:pt x="161" y="22"/>
                  </a:lnTo>
                  <a:lnTo>
                    <a:pt x="236" y="33"/>
                  </a:lnTo>
                  <a:lnTo>
                    <a:pt x="239" y="119"/>
                  </a:lnTo>
                  <a:lnTo>
                    <a:pt x="243" y="272"/>
                  </a:lnTo>
                  <a:lnTo>
                    <a:pt x="248" y="441"/>
                  </a:lnTo>
                  <a:close/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š1íḍé"/>
            <p:cNvSpPr/>
            <p:nvPr/>
          </p:nvSpPr>
          <p:spPr bwMode="auto">
            <a:xfrm>
              <a:off x="6199188" y="1146176"/>
              <a:ext cx="393700" cy="700088"/>
            </a:xfrm>
            <a:custGeom>
              <a:avLst/>
              <a:gdLst>
                <a:gd name="T0" fmla="*/ 248 w 248"/>
                <a:gd name="T1" fmla="*/ 441 h 441"/>
                <a:gd name="T2" fmla="*/ 171 w 248"/>
                <a:gd name="T3" fmla="*/ 433 h 441"/>
                <a:gd name="T4" fmla="*/ 169 w 248"/>
                <a:gd name="T5" fmla="*/ 347 h 441"/>
                <a:gd name="T6" fmla="*/ 167 w 248"/>
                <a:gd name="T7" fmla="*/ 265 h 441"/>
                <a:gd name="T8" fmla="*/ 104 w 248"/>
                <a:gd name="T9" fmla="*/ 257 h 441"/>
                <a:gd name="T10" fmla="*/ 82 w 248"/>
                <a:gd name="T11" fmla="*/ 255 h 441"/>
                <a:gd name="T12" fmla="*/ 83 w 248"/>
                <a:gd name="T13" fmla="*/ 278 h 441"/>
                <a:gd name="T14" fmla="*/ 86 w 248"/>
                <a:gd name="T15" fmla="*/ 424 h 441"/>
                <a:gd name="T16" fmla="*/ 6 w 248"/>
                <a:gd name="T17" fmla="*/ 416 h 441"/>
                <a:gd name="T18" fmla="*/ 5 w 248"/>
                <a:gd name="T19" fmla="*/ 357 h 441"/>
                <a:gd name="T20" fmla="*/ 1 w 248"/>
                <a:gd name="T21" fmla="*/ 112 h 441"/>
                <a:gd name="T22" fmla="*/ 1 w 248"/>
                <a:gd name="T23" fmla="*/ 112 h 441"/>
                <a:gd name="T24" fmla="*/ 0 w 248"/>
                <a:gd name="T25" fmla="*/ 17 h 441"/>
                <a:gd name="T26" fmla="*/ 0 w 248"/>
                <a:gd name="T27" fmla="*/ 0 h 441"/>
                <a:gd name="T28" fmla="*/ 16 w 248"/>
                <a:gd name="T29" fmla="*/ 2 h 441"/>
                <a:gd name="T30" fmla="*/ 16 w 248"/>
                <a:gd name="T31" fmla="*/ 2 h 441"/>
                <a:gd name="T32" fmla="*/ 77 w 248"/>
                <a:gd name="T33" fmla="*/ 11 h 441"/>
                <a:gd name="T34" fmla="*/ 78 w 248"/>
                <a:gd name="T35" fmla="*/ 41 h 441"/>
                <a:gd name="T36" fmla="*/ 80 w 248"/>
                <a:gd name="T37" fmla="*/ 153 h 441"/>
                <a:gd name="T38" fmla="*/ 164 w 248"/>
                <a:gd name="T39" fmla="*/ 164 h 441"/>
                <a:gd name="T40" fmla="*/ 161 w 248"/>
                <a:gd name="T41" fmla="*/ 22 h 441"/>
                <a:gd name="T42" fmla="*/ 236 w 248"/>
                <a:gd name="T43" fmla="*/ 33 h 441"/>
                <a:gd name="T44" fmla="*/ 239 w 248"/>
                <a:gd name="T45" fmla="*/ 119 h 441"/>
                <a:gd name="T46" fmla="*/ 243 w 248"/>
                <a:gd name="T47" fmla="*/ 272 h 441"/>
                <a:gd name="T48" fmla="*/ 248 w 248"/>
                <a:gd name="T4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441">
                  <a:moveTo>
                    <a:pt x="248" y="441"/>
                  </a:moveTo>
                  <a:lnTo>
                    <a:pt x="171" y="433"/>
                  </a:lnTo>
                  <a:lnTo>
                    <a:pt x="169" y="347"/>
                  </a:lnTo>
                  <a:lnTo>
                    <a:pt x="167" y="265"/>
                  </a:lnTo>
                  <a:lnTo>
                    <a:pt x="104" y="257"/>
                  </a:lnTo>
                  <a:lnTo>
                    <a:pt x="82" y="255"/>
                  </a:lnTo>
                  <a:lnTo>
                    <a:pt x="83" y="278"/>
                  </a:lnTo>
                  <a:lnTo>
                    <a:pt x="86" y="424"/>
                  </a:lnTo>
                  <a:lnTo>
                    <a:pt x="6" y="416"/>
                  </a:lnTo>
                  <a:lnTo>
                    <a:pt x="5" y="357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77" y="11"/>
                  </a:lnTo>
                  <a:lnTo>
                    <a:pt x="78" y="41"/>
                  </a:lnTo>
                  <a:lnTo>
                    <a:pt x="80" y="153"/>
                  </a:lnTo>
                  <a:lnTo>
                    <a:pt x="164" y="164"/>
                  </a:lnTo>
                  <a:lnTo>
                    <a:pt x="161" y="22"/>
                  </a:lnTo>
                  <a:lnTo>
                    <a:pt x="236" y="33"/>
                  </a:lnTo>
                  <a:lnTo>
                    <a:pt x="239" y="119"/>
                  </a:lnTo>
                  <a:lnTo>
                    <a:pt x="243" y="272"/>
                  </a:lnTo>
                  <a:lnTo>
                    <a:pt x="248" y="4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ṧ1ïḍê"/>
            <p:cNvSpPr/>
            <p:nvPr/>
          </p:nvSpPr>
          <p:spPr bwMode="auto">
            <a:xfrm>
              <a:off x="5781676" y="1328738"/>
              <a:ext cx="355600" cy="168275"/>
            </a:xfrm>
            <a:custGeom>
              <a:avLst/>
              <a:gdLst>
                <a:gd name="T0" fmla="*/ 224 w 224"/>
                <a:gd name="T1" fmla="*/ 0 h 106"/>
                <a:gd name="T2" fmla="*/ 67 w 224"/>
                <a:gd name="T3" fmla="*/ 91 h 106"/>
                <a:gd name="T4" fmla="*/ 0 w 224"/>
                <a:gd name="T5" fmla="*/ 106 h 106"/>
                <a:gd name="T6" fmla="*/ 154 w 224"/>
                <a:gd name="T7" fmla="*/ 16 h 106"/>
                <a:gd name="T8" fmla="*/ 224 w 22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6">
                  <a:moveTo>
                    <a:pt x="224" y="0"/>
                  </a:moveTo>
                  <a:lnTo>
                    <a:pt x="67" y="91"/>
                  </a:lnTo>
                  <a:lnTo>
                    <a:pt x="0" y="106"/>
                  </a:lnTo>
                  <a:lnTo>
                    <a:pt x="154" y="16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şľîdé"/>
            <p:cNvSpPr/>
            <p:nvPr/>
          </p:nvSpPr>
          <p:spPr bwMode="auto">
            <a:xfrm>
              <a:off x="5778501" y="1338263"/>
              <a:ext cx="247650" cy="158750"/>
            </a:xfrm>
            <a:custGeom>
              <a:avLst/>
              <a:gdLst>
                <a:gd name="T0" fmla="*/ 158 w 158"/>
                <a:gd name="T1" fmla="*/ 10 h 102"/>
                <a:gd name="T2" fmla="*/ 2 w 158"/>
                <a:gd name="T3" fmla="*/ 102 h 102"/>
                <a:gd name="T4" fmla="*/ 1 w 158"/>
                <a:gd name="T5" fmla="*/ 100 h 102"/>
                <a:gd name="T6" fmla="*/ 1 w 158"/>
                <a:gd name="T7" fmla="*/ 97 h 102"/>
                <a:gd name="T8" fmla="*/ 0 w 158"/>
                <a:gd name="T9" fmla="*/ 95 h 102"/>
                <a:gd name="T10" fmla="*/ 0 w 158"/>
                <a:gd name="T11" fmla="*/ 93 h 102"/>
                <a:gd name="T12" fmla="*/ 156 w 158"/>
                <a:gd name="T13" fmla="*/ 0 h 102"/>
                <a:gd name="T14" fmla="*/ 156 w 158"/>
                <a:gd name="T15" fmla="*/ 2 h 102"/>
                <a:gd name="T16" fmla="*/ 157 w 158"/>
                <a:gd name="T17" fmla="*/ 5 h 102"/>
                <a:gd name="T18" fmla="*/ 157 w 158"/>
                <a:gd name="T19" fmla="*/ 7 h 102"/>
                <a:gd name="T20" fmla="*/ 158 w 158"/>
                <a:gd name="T21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102">
                  <a:moveTo>
                    <a:pt x="158" y="10"/>
                  </a:moveTo>
                  <a:cubicBezTo>
                    <a:pt x="2" y="102"/>
                    <a:pt x="2" y="102"/>
                    <a:pt x="2" y="102"/>
                  </a:cubicBezTo>
                  <a:cubicBezTo>
                    <a:pt x="1" y="102"/>
                    <a:pt x="1" y="101"/>
                    <a:pt x="1" y="100"/>
                  </a:cubicBezTo>
                  <a:cubicBezTo>
                    <a:pt x="1" y="99"/>
                    <a:pt x="1" y="98"/>
                    <a:pt x="1" y="97"/>
                  </a:cubicBezTo>
                  <a:cubicBezTo>
                    <a:pt x="0" y="97"/>
                    <a:pt x="0" y="96"/>
                    <a:pt x="0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"/>
                    <a:pt x="156" y="2"/>
                    <a:pt x="156" y="2"/>
                  </a:cubicBezTo>
                  <a:cubicBezTo>
                    <a:pt x="156" y="3"/>
                    <a:pt x="157" y="4"/>
                    <a:pt x="157" y="5"/>
                  </a:cubicBezTo>
                  <a:cubicBezTo>
                    <a:pt x="157" y="6"/>
                    <a:pt x="157" y="7"/>
                    <a:pt x="157" y="7"/>
                  </a:cubicBezTo>
                  <a:cubicBezTo>
                    <a:pt x="157" y="8"/>
                    <a:pt x="158" y="9"/>
                    <a:pt x="158" y="10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šḻîḓé"/>
            <p:cNvSpPr/>
            <p:nvPr/>
          </p:nvSpPr>
          <p:spPr bwMode="auto">
            <a:xfrm>
              <a:off x="5768976" y="1306513"/>
              <a:ext cx="254000" cy="176213"/>
            </a:xfrm>
            <a:custGeom>
              <a:avLst/>
              <a:gdLst>
                <a:gd name="T0" fmla="*/ 162 w 162"/>
                <a:gd name="T1" fmla="*/ 20 h 113"/>
                <a:gd name="T2" fmla="*/ 6 w 162"/>
                <a:gd name="T3" fmla="*/ 113 h 113"/>
                <a:gd name="T4" fmla="*/ 4 w 162"/>
                <a:gd name="T5" fmla="*/ 107 h 113"/>
                <a:gd name="T6" fmla="*/ 3 w 162"/>
                <a:gd name="T7" fmla="*/ 102 h 113"/>
                <a:gd name="T8" fmla="*/ 1 w 162"/>
                <a:gd name="T9" fmla="*/ 98 h 113"/>
                <a:gd name="T10" fmla="*/ 0 w 162"/>
                <a:gd name="T11" fmla="*/ 94 h 113"/>
                <a:gd name="T12" fmla="*/ 0 w 162"/>
                <a:gd name="T13" fmla="*/ 94 h 113"/>
                <a:gd name="T14" fmla="*/ 0 w 162"/>
                <a:gd name="T15" fmla="*/ 94 h 113"/>
                <a:gd name="T16" fmla="*/ 0 w 162"/>
                <a:gd name="T17" fmla="*/ 94 h 113"/>
                <a:gd name="T18" fmla="*/ 0 w 162"/>
                <a:gd name="T19" fmla="*/ 94 h 113"/>
                <a:gd name="T20" fmla="*/ 155 w 162"/>
                <a:gd name="T21" fmla="*/ 0 h 113"/>
                <a:gd name="T22" fmla="*/ 155 w 162"/>
                <a:gd name="T23" fmla="*/ 0 h 113"/>
                <a:gd name="T24" fmla="*/ 155 w 162"/>
                <a:gd name="T25" fmla="*/ 1 h 113"/>
                <a:gd name="T26" fmla="*/ 156 w 162"/>
                <a:gd name="T27" fmla="*/ 1 h 113"/>
                <a:gd name="T28" fmla="*/ 156 w 162"/>
                <a:gd name="T29" fmla="*/ 1 h 113"/>
                <a:gd name="T30" fmla="*/ 157 w 162"/>
                <a:gd name="T31" fmla="*/ 5 h 113"/>
                <a:gd name="T32" fmla="*/ 159 w 162"/>
                <a:gd name="T33" fmla="*/ 9 h 113"/>
                <a:gd name="T34" fmla="*/ 160 w 162"/>
                <a:gd name="T35" fmla="*/ 14 h 113"/>
                <a:gd name="T36" fmla="*/ 162 w 162"/>
                <a:gd name="T37" fmla="*/ 2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13">
                  <a:moveTo>
                    <a:pt x="162" y="20"/>
                  </a:moveTo>
                  <a:cubicBezTo>
                    <a:pt x="6" y="113"/>
                    <a:pt x="6" y="113"/>
                    <a:pt x="6" y="113"/>
                  </a:cubicBezTo>
                  <a:cubicBezTo>
                    <a:pt x="5" y="111"/>
                    <a:pt x="5" y="109"/>
                    <a:pt x="4" y="107"/>
                  </a:cubicBezTo>
                  <a:cubicBezTo>
                    <a:pt x="4" y="106"/>
                    <a:pt x="3" y="104"/>
                    <a:pt x="3" y="102"/>
                  </a:cubicBezTo>
                  <a:cubicBezTo>
                    <a:pt x="2" y="101"/>
                    <a:pt x="2" y="99"/>
                    <a:pt x="1" y="98"/>
                  </a:cubicBezTo>
                  <a:cubicBezTo>
                    <a:pt x="1" y="97"/>
                    <a:pt x="0" y="9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2"/>
                    <a:pt x="157" y="3"/>
                    <a:pt x="157" y="5"/>
                  </a:cubicBezTo>
                  <a:cubicBezTo>
                    <a:pt x="158" y="6"/>
                    <a:pt x="158" y="7"/>
                    <a:pt x="159" y="9"/>
                  </a:cubicBezTo>
                  <a:cubicBezTo>
                    <a:pt x="159" y="11"/>
                    <a:pt x="160" y="12"/>
                    <a:pt x="160" y="14"/>
                  </a:cubicBezTo>
                  <a:cubicBezTo>
                    <a:pt x="161" y="16"/>
                    <a:pt x="161" y="18"/>
                    <a:pt x="162" y="2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ŝḷîďe"/>
            <p:cNvSpPr/>
            <p:nvPr/>
          </p:nvSpPr>
          <p:spPr bwMode="auto">
            <a:xfrm>
              <a:off x="5761038" y="1290638"/>
              <a:ext cx="250825" cy="163513"/>
            </a:xfrm>
            <a:custGeom>
              <a:avLst/>
              <a:gdLst>
                <a:gd name="T0" fmla="*/ 160 w 160"/>
                <a:gd name="T1" fmla="*/ 10 h 104"/>
                <a:gd name="T2" fmla="*/ 5 w 160"/>
                <a:gd name="T3" fmla="*/ 104 h 104"/>
                <a:gd name="T4" fmla="*/ 4 w 160"/>
                <a:gd name="T5" fmla="*/ 101 h 104"/>
                <a:gd name="T6" fmla="*/ 2 w 160"/>
                <a:gd name="T7" fmla="*/ 99 h 104"/>
                <a:gd name="T8" fmla="*/ 1 w 160"/>
                <a:gd name="T9" fmla="*/ 96 h 104"/>
                <a:gd name="T10" fmla="*/ 0 w 160"/>
                <a:gd name="T11" fmla="*/ 94 h 104"/>
                <a:gd name="T12" fmla="*/ 155 w 160"/>
                <a:gd name="T13" fmla="*/ 0 h 104"/>
                <a:gd name="T14" fmla="*/ 156 w 160"/>
                <a:gd name="T15" fmla="*/ 2 h 104"/>
                <a:gd name="T16" fmla="*/ 158 w 160"/>
                <a:gd name="T17" fmla="*/ 5 h 104"/>
                <a:gd name="T18" fmla="*/ 159 w 160"/>
                <a:gd name="T19" fmla="*/ 8 h 104"/>
                <a:gd name="T20" fmla="*/ 160 w 160"/>
                <a:gd name="T2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4">
                  <a:moveTo>
                    <a:pt x="160" y="10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4" y="103"/>
                    <a:pt x="4" y="102"/>
                    <a:pt x="4" y="101"/>
                  </a:cubicBezTo>
                  <a:cubicBezTo>
                    <a:pt x="3" y="101"/>
                    <a:pt x="3" y="100"/>
                    <a:pt x="2" y="99"/>
                  </a:cubicBezTo>
                  <a:cubicBezTo>
                    <a:pt x="2" y="98"/>
                    <a:pt x="1" y="97"/>
                    <a:pt x="1" y="96"/>
                  </a:cubicBezTo>
                  <a:cubicBezTo>
                    <a:pt x="0" y="96"/>
                    <a:pt x="0" y="95"/>
                    <a:pt x="0" y="9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6" y="1"/>
                    <a:pt x="156" y="2"/>
                  </a:cubicBezTo>
                  <a:cubicBezTo>
                    <a:pt x="157" y="3"/>
                    <a:pt x="157" y="4"/>
                    <a:pt x="158" y="5"/>
                  </a:cubicBezTo>
                  <a:cubicBezTo>
                    <a:pt x="158" y="6"/>
                    <a:pt x="159" y="7"/>
                    <a:pt x="159" y="8"/>
                  </a:cubicBezTo>
                  <a:cubicBezTo>
                    <a:pt x="160" y="8"/>
                    <a:pt x="160" y="9"/>
                    <a:pt x="160" y="10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$1iḓe"/>
            <p:cNvSpPr/>
            <p:nvPr/>
          </p:nvSpPr>
          <p:spPr bwMode="auto">
            <a:xfrm>
              <a:off x="5753101" y="1279526"/>
              <a:ext cx="250825" cy="158750"/>
            </a:xfrm>
            <a:custGeom>
              <a:avLst/>
              <a:gdLst>
                <a:gd name="T0" fmla="*/ 160 w 160"/>
                <a:gd name="T1" fmla="*/ 7 h 101"/>
                <a:gd name="T2" fmla="*/ 5 w 160"/>
                <a:gd name="T3" fmla="*/ 101 h 101"/>
                <a:gd name="T4" fmla="*/ 3 w 160"/>
                <a:gd name="T5" fmla="*/ 99 h 101"/>
                <a:gd name="T6" fmla="*/ 2 w 160"/>
                <a:gd name="T7" fmla="*/ 98 h 101"/>
                <a:gd name="T8" fmla="*/ 1 w 160"/>
                <a:gd name="T9" fmla="*/ 96 h 101"/>
                <a:gd name="T10" fmla="*/ 0 w 160"/>
                <a:gd name="T11" fmla="*/ 95 h 101"/>
                <a:gd name="T12" fmla="*/ 155 w 160"/>
                <a:gd name="T13" fmla="*/ 0 h 101"/>
                <a:gd name="T14" fmla="*/ 156 w 160"/>
                <a:gd name="T15" fmla="*/ 1 h 101"/>
                <a:gd name="T16" fmla="*/ 158 w 160"/>
                <a:gd name="T17" fmla="*/ 3 h 101"/>
                <a:gd name="T18" fmla="*/ 159 w 160"/>
                <a:gd name="T19" fmla="*/ 5 h 101"/>
                <a:gd name="T20" fmla="*/ 160 w 160"/>
                <a:gd name="T21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1">
                  <a:moveTo>
                    <a:pt x="160" y="7"/>
                  </a:moveTo>
                  <a:cubicBezTo>
                    <a:pt x="5" y="101"/>
                    <a:pt x="5" y="101"/>
                    <a:pt x="5" y="101"/>
                  </a:cubicBezTo>
                  <a:cubicBezTo>
                    <a:pt x="4" y="100"/>
                    <a:pt x="4" y="100"/>
                    <a:pt x="3" y="99"/>
                  </a:cubicBezTo>
                  <a:cubicBezTo>
                    <a:pt x="3" y="99"/>
                    <a:pt x="3" y="98"/>
                    <a:pt x="2" y="98"/>
                  </a:cubicBezTo>
                  <a:cubicBezTo>
                    <a:pt x="2" y="97"/>
                    <a:pt x="2" y="97"/>
                    <a:pt x="1" y="96"/>
                  </a:cubicBezTo>
                  <a:cubicBezTo>
                    <a:pt x="1" y="96"/>
                    <a:pt x="1" y="95"/>
                    <a:pt x="0" y="9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0"/>
                    <a:pt x="156" y="1"/>
                    <a:pt x="156" y="1"/>
                  </a:cubicBezTo>
                  <a:cubicBezTo>
                    <a:pt x="157" y="2"/>
                    <a:pt x="157" y="3"/>
                    <a:pt x="158" y="3"/>
                  </a:cubicBezTo>
                  <a:cubicBezTo>
                    <a:pt x="158" y="4"/>
                    <a:pt x="158" y="4"/>
                    <a:pt x="159" y="5"/>
                  </a:cubicBezTo>
                  <a:cubicBezTo>
                    <a:pt x="159" y="5"/>
                    <a:pt x="160" y="6"/>
                    <a:pt x="160" y="7"/>
                  </a:cubicBezTo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şḻíḓè"/>
            <p:cNvSpPr/>
            <p:nvPr/>
          </p:nvSpPr>
          <p:spPr bwMode="auto">
            <a:xfrm>
              <a:off x="5746751" y="1273176"/>
              <a:ext cx="249238" cy="155575"/>
            </a:xfrm>
            <a:custGeom>
              <a:avLst/>
              <a:gdLst>
                <a:gd name="T0" fmla="*/ 159 w 159"/>
                <a:gd name="T1" fmla="*/ 5 h 100"/>
                <a:gd name="T2" fmla="*/ 4 w 159"/>
                <a:gd name="T3" fmla="*/ 100 h 100"/>
                <a:gd name="T4" fmla="*/ 3 w 159"/>
                <a:gd name="T5" fmla="*/ 98 h 100"/>
                <a:gd name="T6" fmla="*/ 2 w 159"/>
                <a:gd name="T7" fmla="*/ 97 h 100"/>
                <a:gd name="T8" fmla="*/ 1 w 159"/>
                <a:gd name="T9" fmla="*/ 96 h 100"/>
                <a:gd name="T10" fmla="*/ 0 w 159"/>
                <a:gd name="T11" fmla="*/ 95 h 100"/>
                <a:gd name="T12" fmla="*/ 155 w 159"/>
                <a:gd name="T13" fmla="*/ 0 h 100"/>
                <a:gd name="T14" fmla="*/ 156 w 159"/>
                <a:gd name="T15" fmla="*/ 1 h 100"/>
                <a:gd name="T16" fmla="*/ 157 w 159"/>
                <a:gd name="T17" fmla="*/ 2 h 100"/>
                <a:gd name="T18" fmla="*/ 158 w 159"/>
                <a:gd name="T19" fmla="*/ 4 h 100"/>
                <a:gd name="T20" fmla="*/ 159 w 159"/>
                <a:gd name="T21" fmla="*/ 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00">
                  <a:moveTo>
                    <a:pt x="159" y="5"/>
                  </a:moveTo>
                  <a:cubicBezTo>
                    <a:pt x="4" y="100"/>
                    <a:pt x="4" y="100"/>
                    <a:pt x="4" y="100"/>
                  </a:cubicBezTo>
                  <a:cubicBezTo>
                    <a:pt x="4" y="99"/>
                    <a:pt x="4" y="99"/>
                    <a:pt x="3" y="98"/>
                  </a:cubicBezTo>
                  <a:cubicBezTo>
                    <a:pt x="3" y="98"/>
                    <a:pt x="2" y="98"/>
                    <a:pt x="2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1" y="96"/>
                    <a:pt x="0" y="95"/>
                    <a:pt x="0" y="9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6" y="1"/>
                    <a:pt x="156" y="1"/>
                  </a:cubicBezTo>
                  <a:cubicBezTo>
                    <a:pt x="156" y="1"/>
                    <a:pt x="157" y="2"/>
                    <a:pt x="157" y="2"/>
                  </a:cubicBezTo>
                  <a:cubicBezTo>
                    <a:pt x="158" y="3"/>
                    <a:pt x="158" y="3"/>
                    <a:pt x="158" y="4"/>
                  </a:cubicBezTo>
                  <a:cubicBezTo>
                    <a:pt x="159" y="4"/>
                    <a:pt x="159" y="4"/>
                    <a:pt x="159" y="5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ļïḋê"/>
            <p:cNvSpPr/>
            <p:nvPr/>
          </p:nvSpPr>
          <p:spPr bwMode="auto">
            <a:xfrm>
              <a:off x="5740401" y="1266826"/>
              <a:ext cx="249238" cy="153988"/>
            </a:xfrm>
            <a:custGeom>
              <a:avLst/>
              <a:gdLst>
                <a:gd name="T0" fmla="*/ 157 w 157"/>
                <a:gd name="T1" fmla="*/ 4 h 97"/>
                <a:gd name="T2" fmla="*/ 4 w 157"/>
                <a:gd name="T3" fmla="*/ 97 h 97"/>
                <a:gd name="T4" fmla="*/ 4 w 157"/>
                <a:gd name="T5" fmla="*/ 96 h 97"/>
                <a:gd name="T6" fmla="*/ 3 w 157"/>
                <a:gd name="T7" fmla="*/ 96 h 97"/>
                <a:gd name="T8" fmla="*/ 2 w 157"/>
                <a:gd name="T9" fmla="*/ 95 h 97"/>
                <a:gd name="T10" fmla="*/ 2 w 157"/>
                <a:gd name="T11" fmla="*/ 95 h 97"/>
                <a:gd name="T12" fmla="*/ 1 w 157"/>
                <a:gd name="T13" fmla="*/ 94 h 97"/>
                <a:gd name="T14" fmla="*/ 1 w 157"/>
                <a:gd name="T15" fmla="*/ 94 h 97"/>
                <a:gd name="T16" fmla="*/ 1 w 157"/>
                <a:gd name="T17" fmla="*/ 93 h 97"/>
                <a:gd name="T18" fmla="*/ 0 w 157"/>
                <a:gd name="T19" fmla="*/ 93 h 97"/>
                <a:gd name="T20" fmla="*/ 153 w 157"/>
                <a:gd name="T21" fmla="*/ 0 h 97"/>
                <a:gd name="T22" fmla="*/ 153 w 157"/>
                <a:gd name="T23" fmla="*/ 0 h 97"/>
                <a:gd name="T24" fmla="*/ 154 w 157"/>
                <a:gd name="T25" fmla="*/ 1 h 97"/>
                <a:gd name="T26" fmla="*/ 154 w 157"/>
                <a:gd name="T27" fmla="*/ 1 h 97"/>
                <a:gd name="T28" fmla="*/ 155 w 157"/>
                <a:gd name="T29" fmla="*/ 1 h 97"/>
                <a:gd name="T30" fmla="*/ 155 w 157"/>
                <a:gd name="T31" fmla="*/ 2 h 97"/>
                <a:gd name="T32" fmla="*/ 156 w 157"/>
                <a:gd name="T33" fmla="*/ 3 h 97"/>
                <a:gd name="T34" fmla="*/ 156 w 157"/>
                <a:gd name="T35" fmla="*/ 3 h 97"/>
                <a:gd name="T36" fmla="*/ 157 w 15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97">
                  <a:moveTo>
                    <a:pt x="157" y="4"/>
                  </a:moveTo>
                  <a:lnTo>
                    <a:pt x="4" y="97"/>
                  </a:lnTo>
                  <a:lnTo>
                    <a:pt x="4" y="96"/>
                  </a:lnTo>
                  <a:lnTo>
                    <a:pt x="3" y="96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3"/>
                  </a:lnTo>
                  <a:lnTo>
                    <a:pt x="0" y="9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5" y="1"/>
                  </a:lnTo>
                  <a:lnTo>
                    <a:pt x="155" y="2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7" y="4"/>
                  </a:lnTo>
                  <a:close/>
                </a:path>
              </a:pathLst>
            </a:custGeom>
            <a:solidFill>
              <a:srgbClr val="890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šliďè"/>
            <p:cNvSpPr/>
            <p:nvPr/>
          </p:nvSpPr>
          <p:spPr bwMode="auto">
            <a:xfrm>
              <a:off x="5740401" y="1266826"/>
              <a:ext cx="249238" cy="153988"/>
            </a:xfrm>
            <a:custGeom>
              <a:avLst/>
              <a:gdLst>
                <a:gd name="T0" fmla="*/ 157 w 157"/>
                <a:gd name="T1" fmla="*/ 4 h 97"/>
                <a:gd name="T2" fmla="*/ 4 w 157"/>
                <a:gd name="T3" fmla="*/ 97 h 97"/>
                <a:gd name="T4" fmla="*/ 4 w 157"/>
                <a:gd name="T5" fmla="*/ 96 h 97"/>
                <a:gd name="T6" fmla="*/ 3 w 157"/>
                <a:gd name="T7" fmla="*/ 96 h 97"/>
                <a:gd name="T8" fmla="*/ 2 w 157"/>
                <a:gd name="T9" fmla="*/ 95 h 97"/>
                <a:gd name="T10" fmla="*/ 2 w 157"/>
                <a:gd name="T11" fmla="*/ 95 h 97"/>
                <a:gd name="T12" fmla="*/ 1 w 157"/>
                <a:gd name="T13" fmla="*/ 94 h 97"/>
                <a:gd name="T14" fmla="*/ 1 w 157"/>
                <a:gd name="T15" fmla="*/ 94 h 97"/>
                <a:gd name="T16" fmla="*/ 1 w 157"/>
                <a:gd name="T17" fmla="*/ 93 h 97"/>
                <a:gd name="T18" fmla="*/ 0 w 157"/>
                <a:gd name="T19" fmla="*/ 93 h 97"/>
                <a:gd name="T20" fmla="*/ 153 w 157"/>
                <a:gd name="T21" fmla="*/ 0 h 97"/>
                <a:gd name="T22" fmla="*/ 153 w 157"/>
                <a:gd name="T23" fmla="*/ 0 h 97"/>
                <a:gd name="T24" fmla="*/ 154 w 157"/>
                <a:gd name="T25" fmla="*/ 1 h 97"/>
                <a:gd name="T26" fmla="*/ 154 w 157"/>
                <a:gd name="T27" fmla="*/ 1 h 97"/>
                <a:gd name="T28" fmla="*/ 155 w 157"/>
                <a:gd name="T29" fmla="*/ 1 h 97"/>
                <a:gd name="T30" fmla="*/ 155 w 157"/>
                <a:gd name="T31" fmla="*/ 2 h 97"/>
                <a:gd name="T32" fmla="*/ 156 w 157"/>
                <a:gd name="T33" fmla="*/ 3 h 97"/>
                <a:gd name="T34" fmla="*/ 156 w 157"/>
                <a:gd name="T35" fmla="*/ 3 h 97"/>
                <a:gd name="T36" fmla="*/ 157 w 15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97">
                  <a:moveTo>
                    <a:pt x="157" y="4"/>
                  </a:moveTo>
                  <a:lnTo>
                    <a:pt x="4" y="97"/>
                  </a:lnTo>
                  <a:lnTo>
                    <a:pt x="4" y="96"/>
                  </a:lnTo>
                  <a:lnTo>
                    <a:pt x="3" y="96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3"/>
                  </a:lnTo>
                  <a:lnTo>
                    <a:pt x="0" y="9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5" y="1"/>
                  </a:lnTo>
                  <a:lnTo>
                    <a:pt x="155" y="2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ṧ1íḑé"/>
            <p:cNvSpPr/>
            <p:nvPr/>
          </p:nvSpPr>
          <p:spPr bwMode="auto">
            <a:xfrm>
              <a:off x="5734051" y="1262063"/>
              <a:ext cx="249238" cy="152400"/>
            </a:xfrm>
            <a:custGeom>
              <a:avLst/>
              <a:gdLst>
                <a:gd name="T0" fmla="*/ 159 w 159"/>
                <a:gd name="T1" fmla="*/ 3 h 98"/>
                <a:gd name="T2" fmla="*/ 4 w 159"/>
                <a:gd name="T3" fmla="*/ 98 h 98"/>
                <a:gd name="T4" fmla="*/ 3 w 159"/>
                <a:gd name="T5" fmla="*/ 97 h 98"/>
                <a:gd name="T6" fmla="*/ 2 w 159"/>
                <a:gd name="T7" fmla="*/ 96 h 98"/>
                <a:gd name="T8" fmla="*/ 1 w 159"/>
                <a:gd name="T9" fmla="*/ 96 h 98"/>
                <a:gd name="T10" fmla="*/ 0 w 159"/>
                <a:gd name="T11" fmla="*/ 95 h 98"/>
                <a:gd name="T12" fmla="*/ 155 w 159"/>
                <a:gd name="T13" fmla="*/ 0 h 98"/>
                <a:gd name="T14" fmla="*/ 156 w 159"/>
                <a:gd name="T15" fmla="*/ 0 h 98"/>
                <a:gd name="T16" fmla="*/ 157 w 159"/>
                <a:gd name="T17" fmla="*/ 1 h 98"/>
                <a:gd name="T18" fmla="*/ 158 w 159"/>
                <a:gd name="T19" fmla="*/ 2 h 98"/>
                <a:gd name="T20" fmla="*/ 159 w 159"/>
                <a:gd name="T2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98">
                  <a:moveTo>
                    <a:pt x="159" y="3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156" y="1"/>
                    <a:pt x="156" y="1"/>
                    <a:pt x="157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3"/>
                    <a:pt x="159" y="3"/>
                    <a:pt x="159" y="3"/>
                  </a:cubicBezTo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şḻiḓè"/>
            <p:cNvSpPr/>
            <p:nvPr/>
          </p:nvSpPr>
          <p:spPr bwMode="auto">
            <a:xfrm>
              <a:off x="5726113" y="1257301"/>
              <a:ext cx="250825" cy="152400"/>
            </a:xfrm>
            <a:custGeom>
              <a:avLst/>
              <a:gdLst>
                <a:gd name="T0" fmla="*/ 160 w 160"/>
                <a:gd name="T1" fmla="*/ 3 h 98"/>
                <a:gd name="T2" fmla="*/ 5 w 160"/>
                <a:gd name="T3" fmla="*/ 98 h 98"/>
                <a:gd name="T4" fmla="*/ 4 w 160"/>
                <a:gd name="T5" fmla="*/ 97 h 98"/>
                <a:gd name="T6" fmla="*/ 3 w 160"/>
                <a:gd name="T7" fmla="*/ 97 h 98"/>
                <a:gd name="T8" fmla="*/ 1 w 160"/>
                <a:gd name="T9" fmla="*/ 96 h 98"/>
                <a:gd name="T10" fmla="*/ 0 w 160"/>
                <a:gd name="T11" fmla="*/ 95 h 98"/>
                <a:gd name="T12" fmla="*/ 154 w 160"/>
                <a:gd name="T13" fmla="*/ 0 h 98"/>
                <a:gd name="T14" fmla="*/ 156 w 160"/>
                <a:gd name="T15" fmla="*/ 0 h 98"/>
                <a:gd name="T16" fmla="*/ 157 w 160"/>
                <a:gd name="T17" fmla="*/ 1 h 98"/>
                <a:gd name="T18" fmla="*/ 158 w 160"/>
                <a:gd name="T19" fmla="*/ 2 h 98"/>
                <a:gd name="T20" fmla="*/ 160 w 160"/>
                <a:gd name="T2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98">
                  <a:moveTo>
                    <a:pt x="160" y="3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5" y="98"/>
                    <a:pt x="4" y="98"/>
                    <a:pt x="4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6"/>
                    <a:pt x="2" y="96"/>
                    <a:pt x="1" y="96"/>
                  </a:cubicBezTo>
                  <a:cubicBezTo>
                    <a:pt x="1" y="96"/>
                    <a:pt x="0" y="95"/>
                    <a:pt x="0" y="9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7" y="1"/>
                    <a:pt x="158" y="1"/>
                    <a:pt x="158" y="2"/>
                  </a:cubicBezTo>
                  <a:cubicBezTo>
                    <a:pt x="159" y="2"/>
                    <a:pt x="159" y="2"/>
                    <a:pt x="160" y="3"/>
                  </a:cubicBezTo>
                </a:path>
              </a:pathLst>
            </a:custGeom>
            <a:solidFill>
              <a:srgbClr val="7F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šlíďe"/>
            <p:cNvSpPr/>
            <p:nvPr/>
          </p:nvSpPr>
          <p:spPr bwMode="auto">
            <a:xfrm>
              <a:off x="5761038" y="1582738"/>
              <a:ext cx="255588" cy="152400"/>
            </a:xfrm>
            <a:custGeom>
              <a:avLst/>
              <a:gdLst>
                <a:gd name="T0" fmla="*/ 157 w 163"/>
                <a:gd name="T1" fmla="*/ 13 h 97"/>
                <a:gd name="T2" fmla="*/ 0 w 163"/>
                <a:gd name="T3" fmla="*/ 97 h 97"/>
                <a:gd name="T4" fmla="*/ 2 w 163"/>
                <a:gd name="T5" fmla="*/ 94 h 97"/>
                <a:gd name="T6" fmla="*/ 3 w 163"/>
                <a:gd name="T7" fmla="*/ 91 h 97"/>
                <a:gd name="T8" fmla="*/ 5 w 163"/>
                <a:gd name="T9" fmla="*/ 88 h 97"/>
                <a:gd name="T10" fmla="*/ 6 w 163"/>
                <a:gd name="T11" fmla="*/ 85 h 97"/>
                <a:gd name="T12" fmla="*/ 163 w 163"/>
                <a:gd name="T13" fmla="*/ 0 h 97"/>
                <a:gd name="T14" fmla="*/ 162 w 163"/>
                <a:gd name="T15" fmla="*/ 3 h 97"/>
                <a:gd name="T16" fmla="*/ 160 w 163"/>
                <a:gd name="T17" fmla="*/ 7 h 97"/>
                <a:gd name="T18" fmla="*/ 159 w 163"/>
                <a:gd name="T19" fmla="*/ 10 h 97"/>
                <a:gd name="T20" fmla="*/ 157 w 163"/>
                <a:gd name="T21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97">
                  <a:moveTo>
                    <a:pt x="157" y="13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1" y="96"/>
                    <a:pt x="1" y="95"/>
                    <a:pt x="2" y="94"/>
                  </a:cubicBezTo>
                  <a:cubicBezTo>
                    <a:pt x="2" y="93"/>
                    <a:pt x="3" y="92"/>
                    <a:pt x="3" y="91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5" y="87"/>
                    <a:pt x="6" y="86"/>
                    <a:pt x="6" y="85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1"/>
                    <a:pt x="162" y="2"/>
                    <a:pt x="162" y="3"/>
                  </a:cubicBezTo>
                  <a:cubicBezTo>
                    <a:pt x="161" y="4"/>
                    <a:pt x="161" y="6"/>
                    <a:pt x="160" y="7"/>
                  </a:cubicBezTo>
                  <a:cubicBezTo>
                    <a:pt x="160" y="8"/>
                    <a:pt x="159" y="9"/>
                    <a:pt x="159" y="10"/>
                  </a:cubicBezTo>
                  <a:cubicBezTo>
                    <a:pt x="158" y="11"/>
                    <a:pt x="158" y="12"/>
                    <a:pt x="157" y="13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şlîḓê"/>
            <p:cNvSpPr/>
            <p:nvPr/>
          </p:nvSpPr>
          <p:spPr bwMode="auto">
            <a:xfrm>
              <a:off x="5770563" y="1520826"/>
              <a:ext cx="260350" cy="195263"/>
            </a:xfrm>
            <a:custGeom>
              <a:avLst/>
              <a:gdLst>
                <a:gd name="T0" fmla="*/ 157 w 166"/>
                <a:gd name="T1" fmla="*/ 40 h 125"/>
                <a:gd name="T2" fmla="*/ 0 w 166"/>
                <a:gd name="T3" fmla="*/ 125 h 125"/>
                <a:gd name="T4" fmla="*/ 3 w 166"/>
                <a:gd name="T5" fmla="*/ 116 h 125"/>
                <a:gd name="T6" fmla="*/ 5 w 166"/>
                <a:gd name="T7" fmla="*/ 107 h 125"/>
                <a:gd name="T8" fmla="*/ 7 w 166"/>
                <a:gd name="T9" fmla="*/ 97 h 125"/>
                <a:gd name="T10" fmla="*/ 9 w 166"/>
                <a:gd name="T11" fmla="*/ 87 h 125"/>
                <a:gd name="T12" fmla="*/ 166 w 166"/>
                <a:gd name="T13" fmla="*/ 0 h 125"/>
                <a:gd name="T14" fmla="*/ 164 w 166"/>
                <a:gd name="T15" fmla="*/ 11 h 125"/>
                <a:gd name="T16" fmla="*/ 162 w 166"/>
                <a:gd name="T17" fmla="*/ 22 h 125"/>
                <a:gd name="T18" fmla="*/ 160 w 166"/>
                <a:gd name="T19" fmla="*/ 31 h 125"/>
                <a:gd name="T20" fmla="*/ 157 w 166"/>
                <a:gd name="T21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5">
                  <a:moveTo>
                    <a:pt x="157" y="40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" y="122"/>
                    <a:pt x="2" y="119"/>
                    <a:pt x="3" y="116"/>
                  </a:cubicBezTo>
                  <a:cubicBezTo>
                    <a:pt x="4" y="114"/>
                    <a:pt x="4" y="111"/>
                    <a:pt x="5" y="107"/>
                  </a:cubicBezTo>
                  <a:cubicBezTo>
                    <a:pt x="6" y="104"/>
                    <a:pt x="7" y="101"/>
                    <a:pt x="7" y="97"/>
                  </a:cubicBezTo>
                  <a:cubicBezTo>
                    <a:pt x="8" y="94"/>
                    <a:pt x="9" y="90"/>
                    <a:pt x="9" y="87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4"/>
                    <a:pt x="165" y="7"/>
                    <a:pt x="164" y="11"/>
                  </a:cubicBezTo>
                  <a:cubicBezTo>
                    <a:pt x="164" y="15"/>
                    <a:pt x="163" y="18"/>
                    <a:pt x="162" y="22"/>
                  </a:cubicBezTo>
                  <a:cubicBezTo>
                    <a:pt x="161" y="25"/>
                    <a:pt x="161" y="28"/>
                    <a:pt x="160" y="31"/>
                  </a:cubicBezTo>
                  <a:cubicBezTo>
                    <a:pt x="159" y="34"/>
                    <a:pt x="158" y="37"/>
                    <a:pt x="157" y="4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Sļîḓê"/>
            <p:cNvSpPr/>
            <p:nvPr/>
          </p:nvSpPr>
          <p:spPr bwMode="auto">
            <a:xfrm>
              <a:off x="5784851" y="1511301"/>
              <a:ext cx="247650" cy="146050"/>
            </a:xfrm>
            <a:custGeom>
              <a:avLst/>
              <a:gdLst>
                <a:gd name="T0" fmla="*/ 157 w 158"/>
                <a:gd name="T1" fmla="*/ 6 h 93"/>
                <a:gd name="T2" fmla="*/ 0 w 158"/>
                <a:gd name="T3" fmla="*/ 93 h 93"/>
                <a:gd name="T4" fmla="*/ 0 w 158"/>
                <a:gd name="T5" fmla="*/ 91 h 93"/>
                <a:gd name="T6" fmla="*/ 1 w 158"/>
                <a:gd name="T7" fmla="*/ 90 h 93"/>
                <a:gd name="T8" fmla="*/ 1 w 158"/>
                <a:gd name="T9" fmla="*/ 89 h 93"/>
                <a:gd name="T10" fmla="*/ 1 w 158"/>
                <a:gd name="T11" fmla="*/ 87 h 93"/>
                <a:gd name="T12" fmla="*/ 158 w 158"/>
                <a:gd name="T13" fmla="*/ 0 h 93"/>
                <a:gd name="T14" fmla="*/ 158 w 158"/>
                <a:gd name="T15" fmla="*/ 2 h 93"/>
                <a:gd name="T16" fmla="*/ 158 w 158"/>
                <a:gd name="T17" fmla="*/ 3 h 93"/>
                <a:gd name="T18" fmla="*/ 157 w 158"/>
                <a:gd name="T19" fmla="*/ 4 h 93"/>
                <a:gd name="T20" fmla="*/ 157 w 158"/>
                <a:gd name="T21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93">
                  <a:moveTo>
                    <a:pt x="157" y="6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91"/>
                    <a:pt x="1" y="90"/>
                    <a:pt x="1" y="90"/>
                  </a:cubicBezTo>
                  <a:cubicBezTo>
                    <a:pt x="1" y="90"/>
                    <a:pt x="1" y="89"/>
                    <a:pt x="1" y="89"/>
                  </a:cubicBezTo>
                  <a:cubicBezTo>
                    <a:pt x="1" y="88"/>
                    <a:pt x="1" y="88"/>
                    <a:pt x="1" y="8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1"/>
                    <a:pt x="158" y="1"/>
                    <a:pt x="158" y="2"/>
                  </a:cubicBezTo>
                  <a:cubicBezTo>
                    <a:pt x="158" y="2"/>
                    <a:pt x="158" y="3"/>
                    <a:pt x="158" y="3"/>
                  </a:cubicBezTo>
                  <a:cubicBezTo>
                    <a:pt x="158" y="3"/>
                    <a:pt x="158" y="4"/>
                    <a:pt x="157" y="4"/>
                  </a:cubicBezTo>
                  <a:cubicBezTo>
                    <a:pt x="157" y="5"/>
                    <a:pt x="157" y="5"/>
                    <a:pt x="157" y="6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slîďê"/>
            <p:cNvSpPr/>
            <p:nvPr/>
          </p:nvSpPr>
          <p:spPr bwMode="auto">
            <a:xfrm>
              <a:off x="5549901" y="1154113"/>
              <a:ext cx="249238" cy="179388"/>
            </a:xfrm>
            <a:custGeom>
              <a:avLst/>
              <a:gdLst>
                <a:gd name="T0" fmla="*/ 149 w 159"/>
                <a:gd name="T1" fmla="*/ 15 h 115"/>
                <a:gd name="T2" fmla="*/ 0 w 159"/>
                <a:gd name="T3" fmla="*/ 115 h 115"/>
                <a:gd name="T4" fmla="*/ 1 w 159"/>
                <a:gd name="T5" fmla="*/ 112 h 115"/>
                <a:gd name="T6" fmla="*/ 2 w 159"/>
                <a:gd name="T7" fmla="*/ 110 h 115"/>
                <a:gd name="T8" fmla="*/ 3 w 159"/>
                <a:gd name="T9" fmla="*/ 108 h 115"/>
                <a:gd name="T10" fmla="*/ 5 w 159"/>
                <a:gd name="T11" fmla="*/ 107 h 115"/>
                <a:gd name="T12" fmla="*/ 6 w 159"/>
                <a:gd name="T13" fmla="*/ 105 h 115"/>
                <a:gd name="T14" fmla="*/ 7 w 159"/>
                <a:gd name="T15" fmla="*/ 103 h 115"/>
                <a:gd name="T16" fmla="*/ 9 w 159"/>
                <a:gd name="T17" fmla="*/ 101 h 115"/>
                <a:gd name="T18" fmla="*/ 10 w 159"/>
                <a:gd name="T19" fmla="*/ 100 h 115"/>
                <a:gd name="T20" fmla="*/ 159 w 159"/>
                <a:gd name="T21" fmla="*/ 0 h 115"/>
                <a:gd name="T22" fmla="*/ 158 w 159"/>
                <a:gd name="T23" fmla="*/ 1 h 115"/>
                <a:gd name="T24" fmla="*/ 157 w 159"/>
                <a:gd name="T25" fmla="*/ 3 h 115"/>
                <a:gd name="T26" fmla="*/ 155 w 159"/>
                <a:gd name="T27" fmla="*/ 5 h 115"/>
                <a:gd name="T28" fmla="*/ 154 w 159"/>
                <a:gd name="T29" fmla="*/ 7 h 115"/>
                <a:gd name="T30" fmla="*/ 153 w 159"/>
                <a:gd name="T31" fmla="*/ 9 h 115"/>
                <a:gd name="T32" fmla="*/ 151 w 159"/>
                <a:gd name="T33" fmla="*/ 11 h 115"/>
                <a:gd name="T34" fmla="*/ 150 w 159"/>
                <a:gd name="T35" fmla="*/ 13 h 115"/>
                <a:gd name="T36" fmla="*/ 149 w 159"/>
                <a:gd name="T37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15">
                  <a:moveTo>
                    <a:pt x="149" y="15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14"/>
                    <a:pt x="1" y="113"/>
                    <a:pt x="1" y="112"/>
                  </a:cubicBezTo>
                  <a:cubicBezTo>
                    <a:pt x="1" y="112"/>
                    <a:pt x="2" y="111"/>
                    <a:pt x="2" y="110"/>
                  </a:cubicBezTo>
                  <a:cubicBezTo>
                    <a:pt x="3" y="110"/>
                    <a:pt x="3" y="109"/>
                    <a:pt x="3" y="108"/>
                  </a:cubicBezTo>
                  <a:cubicBezTo>
                    <a:pt x="4" y="108"/>
                    <a:pt x="4" y="107"/>
                    <a:pt x="5" y="107"/>
                  </a:cubicBezTo>
                  <a:cubicBezTo>
                    <a:pt x="5" y="106"/>
                    <a:pt x="6" y="105"/>
                    <a:pt x="6" y="105"/>
                  </a:cubicBezTo>
                  <a:cubicBezTo>
                    <a:pt x="6" y="104"/>
                    <a:pt x="7" y="104"/>
                    <a:pt x="7" y="103"/>
                  </a:cubicBezTo>
                  <a:cubicBezTo>
                    <a:pt x="8" y="102"/>
                    <a:pt x="8" y="102"/>
                    <a:pt x="9" y="101"/>
                  </a:cubicBezTo>
                  <a:cubicBezTo>
                    <a:pt x="9" y="101"/>
                    <a:pt x="9" y="100"/>
                    <a:pt x="10" y="10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8" y="2"/>
                    <a:pt x="157" y="3"/>
                    <a:pt x="157" y="3"/>
                  </a:cubicBezTo>
                  <a:cubicBezTo>
                    <a:pt x="156" y="4"/>
                    <a:pt x="156" y="4"/>
                    <a:pt x="155" y="5"/>
                  </a:cubicBezTo>
                  <a:cubicBezTo>
                    <a:pt x="155" y="6"/>
                    <a:pt x="155" y="6"/>
                    <a:pt x="154" y="7"/>
                  </a:cubicBezTo>
                  <a:cubicBezTo>
                    <a:pt x="154" y="8"/>
                    <a:pt x="153" y="8"/>
                    <a:pt x="153" y="9"/>
                  </a:cubicBezTo>
                  <a:cubicBezTo>
                    <a:pt x="152" y="10"/>
                    <a:pt x="152" y="10"/>
                    <a:pt x="151" y="11"/>
                  </a:cubicBezTo>
                  <a:cubicBezTo>
                    <a:pt x="151" y="12"/>
                    <a:pt x="151" y="12"/>
                    <a:pt x="150" y="13"/>
                  </a:cubicBezTo>
                  <a:cubicBezTo>
                    <a:pt x="150" y="14"/>
                    <a:pt x="149" y="15"/>
                    <a:pt x="149" y="15"/>
                  </a:cubicBezTo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ṡľiḍê"/>
            <p:cNvSpPr/>
            <p:nvPr/>
          </p:nvSpPr>
          <p:spPr bwMode="auto">
            <a:xfrm>
              <a:off x="5565776" y="1136651"/>
              <a:ext cx="249238" cy="173038"/>
            </a:xfrm>
            <a:custGeom>
              <a:avLst/>
              <a:gdLst>
                <a:gd name="T0" fmla="*/ 149 w 160"/>
                <a:gd name="T1" fmla="*/ 11 h 111"/>
                <a:gd name="T2" fmla="*/ 0 w 160"/>
                <a:gd name="T3" fmla="*/ 111 h 111"/>
                <a:gd name="T4" fmla="*/ 2 w 160"/>
                <a:gd name="T5" fmla="*/ 108 h 111"/>
                <a:gd name="T6" fmla="*/ 5 w 160"/>
                <a:gd name="T7" fmla="*/ 105 h 111"/>
                <a:gd name="T8" fmla="*/ 7 w 160"/>
                <a:gd name="T9" fmla="*/ 102 h 111"/>
                <a:gd name="T10" fmla="*/ 10 w 160"/>
                <a:gd name="T11" fmla="*/ 100 h 111"/>
                <a:gd name="T12" fmla="*/ 160 w 160"/>
                <a:gd name="T13" fmla="*/ 0 h 111"/>
                <a:gd name="T14" fmla="*/ 157 w 160"/>
                <a:gd name="T15" fmla="*/ 2 h 111"/>
                <a:gd name="T16" fmla="*/ 154 w 160"/>
                <a:gd name="T17" fmla="*/ 5 h 111"/>
                <a:gd name="T18" fmla="*/ 152 w 160"/>
                <a:gd name="T19" fmla="*/ 8 h 111"/>
                <a:gd name="T20" fmla="*/ 149 w 160"/>
                <a:gd name="T21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11">
                  <a:moveTo>
                    <a:pt x="149" y="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1" y="110"/>
                    <a:pt x="1" y="109"/>
                    <a:pt x="2" y="108"/>
                  </a:cubicBezTo>
                  <a:cubicBezTo>
                    <a:pt x="3" y="107"/>
                    <a:pt x="4" y="106"/>
                    <a:pt x="5" y="105"/>
                  </a:cubicBezTo>
                  <a:cubicBezTo>
                    <a:pt x="6" y="104"/>
                    <a:pt x="6" y="103"/>
                    <a:pt x="7" y="102"/>
                  </a:cubicBezTo>
                  <a:cubicBezTo>
                    <a:pt x="8" y="102"/>
                    <a:pt x="9" y="101"/>
                    <a:pt x="10" y="10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9" y="0"/>
                    <a:pt x="158" y="1"/>
                    <a:pt x="157" y="2"/>
                  </a:cubicBezTo>
                  <a:cubicBezTo>
                    <a:pt x="156" y="3"/>
                    <a:pt x="155" y="4"/>
                    <a:pt x="154" y="5"/>
                  </a:cubicBezTo>
                  <a:cubicBezTo>
                    <a:pt x="153" y="6"/>
                    <a:pt x="153" y="7"/>
                    <a:pt x="152" y="8"/>
                  </a:cubicBezTo>
                  <a:cubicBezTo>
                    <a:pt x="151" y="9"/>
                    <a:pt x="150" y="10"/>
                    <a:pt x="149" y="11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şliďè"/>
            <p:cNvSpPr/>
            <p:nvPr/>
          </p:nvSpPr>
          <p:spPr bwMode="auto">
            <a:xfrm>
              <a:off x="5502276" y="1119188"/>
              <a:ext cx="539750" cy="796925"/>
            </a:xfrm>
            <a:custGeom>
              <a:avLst/>
              <a:gdLst>
                <a:gd name="T0" fmla="*/ 180 w 344"/>
                <a:gd name="T1" fmla="*/ 347 h 510"/>
                <a:gd name="T2" fmla="*/ 165 w 344"/>
                <a:gd name="T3" fmla="*/ 309 h 510"/>
                <a:gd name="T4" fmla="*/ 154 w 344"/>
                <a:gd name="T5" fmla="*/ 264 h 510"/>
                <a:gd name="T6" fmla="*/ 150 w 344"/>
                <a:gd name="T7" fmla="*/ 225 h 510"/>
                <a:gd name="T8" fmla="*/ 149 w 344"/>
                <a:gd name="T9" fmla="*/ 187 h 510"/>
                <a:gd name="T10" fmla="*/ 170 w 344"/>
                <a:gd name="T11" fmla="*/ 214 h 510"/>
                <a:gd name="T12" fmla="*/ 334 w 344"/>
                <a:gd name="T13" fmla="*/ 150 h 510"/>
                <a:gd name="T14" fmla="*/ 322 w 344"/>
                <a:gd name="T15" fmla="*/ 113 h 510"/>
                <a:gd name="T16" fmla="*/ 298 w 344"/>
                <a:gd name="T17" fmla="*/ 88 h 510"/>
                <a:gd name="T18" fmla="*/ 292 w 344"/>
                <a:gd name="T19" fmla="*/ 86 h 510"/>
                <a:gd name="T20" fmla="*/ 286 w 344"/>
                <a:gd name="T21" fmla="*/ 84 h 510"/>
                <a:gd name="T22" fmla="*/ 273 w 344"/>
                <a:gd name="T23" fmla="*/ 85 h 510"/>
                <a:gd name="T24" fmla="*/ 150 w 344"/>
                <a:gd name="T25" fmla="*/ 150 h 510"/>
                <a:gd name="T26" fmla="*/ 156 w 344"/>
                <a:gd name="T27" fmla="*/ 102 h 510"/>
                <a:gd name="T28" fmla="*/ 164 w 344"/>
                <a:gd name="T29" fmla="*/ 72 h 510"/>
                <a:gd name="T30" fmla="*/ 172 w 344"/>
                <a:gd name="T31" fmla="*/ 50 h 510"/>
                <a:gd name="T32" fmla="*/ 197 w 344"/>
                <a:gd name="T33" fmla="*/ 13 h 510"/>
                <a:gd name="T34" fmla="*/ 62 w 344"/>
                <a:gd name="T35" fmla="*/ 101 h 510"/>
                <a:gd name="T36" fmla="*/ 55 w 344"/>
                <a:gd name="T37" fmla="*/ 106 h 510"/>
                <a:gd name="T38" fmla="*/ 50 w 344"/>
                <a:gd name="T39" fmla="*/ 111 h 510"/>
                <a:gd name="T40" fmla="*/ 30 w 344"/>
                <a:gd name="T41" fmla="*/ 137 h 510"/>
                <a:gd name="T42" fmla="*/ 24 w 344"/>
                <a:gd name="T43" fmla="*/ 147 h 510"/>
                <a:gd name="T44" fmla="*/ 20 w 344"/>
                <a:gd name="T45" fmla="*/ 157 h 510"/>
                <a:gd name="T46" fmla="*/ 14 w 344"/>
                <a:gd name="T47" fmla="*/ 171 h 510"/>
                <a:gd name="T48" fmla="*/ 9 w 344"/>
                <a:gd name="T49" fmla="*/ 191 h 510"/>
                <a:gd name="T50" fmla="*/ 5 w 344"/>
                <a:gd name="T51" fmla="*/ 211 h 510"/>
                <a:gd name="T52" fmla="*/ 2 w 344"/>
                <a:gd name="T53" fmla="*/ 232 h 510"/>
                <a:gd name="T54" fmla="*/ 0 w 344"/>
                <a:gd name="T55" fmla="*/ 261 h 510"/>
                <a:gd name="T56" fmla="*/ 0 w 344"/>
                <a:gd name="T57" fmla="*/ 306 h 510"/>
                <a:gd name="T58" fmla="*/ 2 w 344"/>
                <a:gd name="T59" fmla="*/ 333 h 510"/>
                <a:gd name="T60" fmla="*/ 5 w 344"/>
                <a:gd name="T61" fmla="*/ 354 h 510"/>
                <a:gd name="T62" fmla="*/ 10 w 344"/>
                <a:gd name="T63" fmla="*/ 381 h 510"/>
                <a:gd name="T64" fmla="*/ 15 w 344"/>
                <a:gd name="T65" fmla="*/ 397 h 510"/>
                <a:gd name="T66" fmla="*/ 24 w 344"/>
                <a:gd name="T67" fmla="*/ 421 h 510"/>
                <a:gd name="T68" fmla="*/ 29 w 344"/>
                <a:gd name="T69" fmla="*/ 432 h 510"/>
                <a:gd name="T70" fmla="*/ 35 w 344"/>
                <a:gd name="T71" fmla="*/ 444 h 510"/>
                <a:gd name="T72" fmla="*/ 41 w 344"/>
                <a:gd name="T73" fmla="*/ 453 h 510"/>
                <a:gd name="T74" fmla="*/ 47 w 344"/>
                <a:gd name="T75" fmla="*/ 462 h 510"/>
                <a:gd name="T76" fmla="*/ 53 w 344"/>
                <a:gd name="T77" fmla="*/ 470 h 510"/>
                <a:gd name="T78" fmla="*/ 59 w 344"/>
                <a:gd name="T79" fmla="*/ 477 h 510"/>
                <a:gd name="T80" fmla="*/ 66 w 344"/>
                <a:gd name="T81" fmla="*/ 483 h 510"/>
                <a:gd name="T82" fmla="*/ 71 w 344"/>
                <a:gd name="T83" fmla="*/ 487 h 510"/>
                <a:gd name="T84" fmla="*/ 80 w 344"/>
                <a:gd name="T85" fmla="*/ 493 h 510"/>
                <a:gd name="T86" fmla="*/ 87 w 344"/>
                <a:gd name="T87" fmla="*/ 497 h 510"/>
                <a:gd name="T88" fmla="*/ 96 w 344"/>
                <a:gd name="T89" fmla="*/ 500 h 510"/>
                <a:gd name="T90" fmla="*/ 112 w 344"/>
                <a:gd name="T91" fmla="*/ 505 h 510"/>
                <a:gd name="T92" fmla="*/ 124 w 344"/>
                <a:gd name="T93" fmla="*/ 508 h 510"/>
                <a:gd name="T94" fmla="*/ 144 w 344"/>
                <a:gd name="T95" fmla="*/ 510 h 510"/>
                <a:gd name="T96" fmla="*/ 344 w 344"/>
                <a:gd name="T97" fmla="*/ 423 h 510"/>
                <a:gd name="T98" fmla="*/ 298 w 344"/>
                <a:gd name="T99" fmla="*/ 431 h 510"/>
                <a:gd name="T100" fmla="*/ 276 w 344"/>
                <a:gd name="T101" fmla="*/ 428 h 510"/>
                <a:gd name="T102" fmla="*/ 248 w 344"/>
                <a:gd name="T103" fmla="*/ 420 h 510"/>
                <a:gd name="T104" fmla="*/ 226 w 344"/>
                <a:gd name="T105" fmla="*/ 408 h 510"/>
                <a:gd name="T106" fmla="*/ 205 w 344"/>
                <a:gd name="T107" fmla="*/ 389 h 510"/>
                <a:gd name="T108" fmla="*/ 309 w 344"/>
                <a:gd name="T109" fmla="*/ 324 h 510"/>
                <a:gd name="T110" fmla="*/ 311 w 344"/>
                <a:gd name="T111" fmla="*/ 323 h 510"/>
                <a:gd name="T112" fmla="*/ 315 w 344"/>
                <a:gd name="T113" fmla="*/ 320 h 510"/>
                <a:gd name="T114" fmla="*/ 318 w 344"/>
                <a:gd name="T115" fmla="*/ 317 h 510"/>
                <a:gd name="T116" fmla="*/ 319 w 344"/>
                <a:gd name="T117" fmla="*/ 315 h 510"/>
                <a:gd name="T118" fmla="*/ 322 w 344"/>
                <a:gd name="T119" fmla="*/ 311 h 510"/>
                <a:gd name="T120" fmla="*/ 331 w 344"/>
                <a:gd name="T121" fmla="*/ 28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510">
                  <a:moveTo>
                    <a:pt x="331" y="286"/>
                  </a:moveTo>
                  <a:cubicBezTo>
                    <a:pt x="333" y="281"/>
                    <a:pt x="334" y="276"/>
                    <a:pt x="335" y="270"/>
                  </a:cubicBezTo>
                  <a:cubicBezTo>
                    <a:pt x="336" y="264"/>
                    <a:pt x="337" y="258"/>
                    <a:pt x="338" y="251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1" y="341"/>
                    <a:pt x="180" y="344"/>
                    <a:pt x="180" y="347"/>
                  </a:cubicBezTo>
                  <a:cubicBezTo>
                    <a:pt x="178" y="344"/>
                    <a:pt x="177" y="341"/>
                    <a:pt x="175" y="337"/>
                  </a:cubicBezTo>
                  <a:cubicBezTo>
                    <a:pt x="175" y="337"/>
                    <a:pt x="175" y="337"/>
                    <a:pt x="175" y="337"/>
                  </a:cubicBezTo>
                  <a:cubicBezTo>
                    <a:pt x="173" y="333"/>
                    <a:pt x="171" y="329"/>
                    <a:pt x="170" y="324"/>
                  </a:cubicBezTo>
                  <a:cubicBezTo>
                    <a:pt x="168" y="320"/>
                    <a:pt x="167" y="316"/>
                    <a:pt x="165" y="311"/>
                  </a:cubicBezTo>
                  <a:cubicBezTo>
                    <a:pt x="165" y="311"/>
                    <a:pt x="165" y="310"/>
                    <a:pt x="165" y="309"/>
                  </a:cubicBezTo>
                  <a:cubicBezTo>
                    <a:pt x="163" y="305"/>
                    <a:pt x="162" y="300"/>
                    <a:pt x="161" y="296"/>
                  </a:cubicBezTo>
                  <a:cubicBezTo>
                    <a:pt x="161" y="295"/>
                    <a:pt x="160" y="294"/>
                    <a:pt x="160" y="293"/>
                  </a:cubicBezTo>
                  <a:cubicBezTo>
                    <a:pt x="159" y="289"/>
                    <a:pt x="158" y="285"/>
                    <a:pt x="157" y="281"/>
                  </a:cubicBezTo>
                  <a:cubicBezTo>
                    <a:pt x="157" y="280"/>
                    <a:pt x="157" y="279"/>
                    <a:pt x="157" y="279"/>
                  </a:cubicBezTo>
                  <a:cubicBezTo>
                    <a:pt x="156" y="274"/>
                    <a:pt x="155" y="269"/>
                    <a:pt x="154" y="264"/>
                  </a:cubicBezTo>
                  <a:cubicBezTo>
                    <a:pt x="154" y="263"/>
                    <a:pt x="154" y="261"/>
                    <a:pt x="154" y="260"/>
                  </a:cubicBezTo>
                  <a:cubicBezTo>
                    <a:pt x="153" y="256"/>
                    <a:pt x="153" y="252"/>
                    <a:pt x="152" y="248"/>
                  </a:cubicBezTo>
                  <a:cubicBezTo>
                    <a:pt x="152" y="246"/>
                    <a:pt x="152" y="245"/>
                    <a:pt x="152" y="244"/>
                  </a:cubicBezTo>
                  <a:cubicBezTo>
                    <a:pt x="151" y="239"/>
                    <a:pt x="151" y="233"/>
                    <a:pt x="150" y="228"/>
                  </a:cubicBezTo>
                  <a:cubicBezTo>
                    <a:pt x="150" y="227"/>
                    <a:pt x="150" y="226"/>
                    <a:pt x="150" y="225"/>
                  </a:cubicBezTo>
                  <a:cubicBezTo>
                    <a:pt x="150" y="220"/>
                    <a:pt x="149" y="215"/>
                    <a:pt x="149" y="211"/>
                  </a:cubicBezTo>
                  <a:cubicBezTo>
                    <a:pt x="149" y="209"/>
                    <a:pt x="149" y="207"/>
                    <a:pt x="149" y="206"/>
                  </a:cubicBezTo>
                  <a:cubicBezTo>
                    <a:pt x="149" y="200"/>
                    <a:pt x="149" y="194"/>
                    <a:pt x="149" y="188"/>
                  </a:cubicBezTo>
                  <a:cubicBezTo>
                    <a:pt x="149" y="188"/>
                    <a:pt x="149" y="187"/>
                    <a:pt x="149" y="187"/>
                  </a:cubicBezTo>
                  <a:cubicBezTo>
                    <a:pt x="149" y="187"/>
                    <a:pt x="149" y="187"/>
                    <a:pt x="149" y="187"/>
                  </a:cubicBezTo>
                  <a:cubicBezTo>
                    <a:pt x="151" y="188"/>
                    <a:pt x="152" y="189"/>
                    <a:pt x="154" y="191"/>
                  </a:cubicBezTo>
                  <a:cubicBezTo>
                    <a:pt x="155" y="192"/>
                    <a:pt x="157" y="194"/>
                    <a:pt x="158" y="195"/>
                  </a:cubicBezTo>
                  <a:cubicBezTo>
                    <a:pt x="160" y="197"/>
                    <a:pt x="161" y="199"/>
                    <a:pt x="163" y="201"/>
                  </a:cubicBezTo>
                  <a:cubicBezTo>
                    <a:pt x="164" y="203"/>
                    <a:pt x="165" y="205"/>
                    <a:pt x="166" y="207"/>
                  </a:cubicBezTo>
                  <a:cubicBezTo>
                    <a:pt x="168" y="210"/>
                    <a:pt x="169" y="212"/>
                    <a:pt x="170" y="214"/>
                  </a:cubicBezTo>
                  <a:cubicBezTo>
                    <a:pt x="171" y="216"/>
                    <a:pt x="171" y="218"/>
                    <a:pt x="172" y="220"/>
                  </a:cubicBezTo>
                  <a:cubicBezTo>
                    <a:pt x="173" y="222"/>
                    <a:pt x="173" y="224"/>
                    <a:pt x="174" y="226"/>
                  </a:cubicBezTo>
                  <a:cubicBezTo>
                    <a:pt x="175" y="228"/>
                    <a:pt x="175" y="231"/>
                    <a:pt x="176" y="234"/>
                  </a:cubicBezTo>
                  <a:cubicBezTo>
                    <a:pt x="176" y="236"/>
                    <a:pt x="177" y="239"/>
                    <a:pt x="178" y="242"/>
                  </a:cubicBezTo>
                  <a:cubicBezTo>
                    <a:pt x="334" y="150"/>
                    <a:pt x="334" y="150"/>
                    <a:pt x="334" y="150"/>
                  </a:cubicBezTo>
                  <a:cubicBezTo>
                    <a:pt x="333" y="147"/>
                    <a:pt x="332" y="144"/>
                    <a:pt x="332" y="141"/>
                  </a:cubicBezTo>
                  <a:cubicBezTo>
                    <a:pt x="331" y="138"/>
                    <a:pt x="330" y="135"/>
                    <a:pt x="330" y="133"/>
                  </a:cubicBezTo>
                  <a:cubicBezTo>
                    <a:pt x="329" y="130"/>
                    <a:pt x="328" y="128"/>
                    <a:pt x="328" y="126"/>
                  </a:cubicBezTo>
                  <a:cubicBezTo>
                    <a:pt x="327" y="124"/>
                    <a:pt x="326" y="122"/>
                    <a:pt x="326" y="121"/>
                  </a:cubicBezTo>
                  <a:cubicBezTo>
                    <a:pt x="324" y="118"/>
                    <a:pt x="323" y="116"/>
                    <a:pt x="322" y="113"/>
                  </a:cubicBezTo>
                  <a:cubicBezTo>
                    <a:pt x="321" y="111"/>
                    <a:pt x="319" y="109"/>
                    <a:pt x="318" y="106"/>
                  </a:cubicBezTo>
                  <a:cubicBezTo>
                    <a:pt x="316" y="104"/>
                    <a:pt x="315" y="102"/>
                    <a:pt x="313" y="101"/>
                  </a:cubicBezTo>
                  <a:cubicBezTo>
                    <a:pt x="312" y="99"/>
                    <a:pt x="310" y="97"/>
                    <a:pt x="309" y="95"/>
                  </a:cubicBezTo>
                  <a:cubicBezTo>
                    <a:pt x="307" y="94"/>
                    <a:pt x="305" y="92"/>
                    <a:pt x="303" y="91"/>
                  </a:cubicBezTo>
                  <a:cubicBezTo>
                    <a:pt x="302" y="90"/>
                    <a:pt x="300" y="89"/>
                    <a:pt x="298" y="88"/>
                  </a:cubicBezTo>
                  <a:cubicBezTo>
                    <a:pt x="297" y="88"/>
                    <a:pt x="297" y="88"/>
                    <a:pt x="297" y="88"/>
                  </a:cubicBezTo>
                  <a:cubicBezTo>
                    <a:pt x="297" y="88"/>
                    <a:pt x="297" y="88"/>
                    <a:pt x="297" y="88"/>
                  </a:cubicBezTo>
                  <a:cubicBezTo>
                    <a:pt x="296" y="87"/>
                    <a:pt x="296" y="87"/>
                    <a:pt x="295" y="86"/>
                  </a:cubicBezTo>
                  <a:cubicBezTo>
                    <a:pt x="294" y="86"/>
                    <a:pt x="293" y="86"/>
                    <a:pt x="293" y="86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291" y="85"/>
                    <a:pt x="290" y="85"/>
                    <a:pt x="289" y="85"/>
                  </a:cubicBezTo>
                  <a:cubicBezTo>
                    <a:pt x="288" y="85"/>
                    <a:pt x="287" y="84"/>
                    <a:pt x="286" y="84"/>
                  </a:cubicBezTo>
                  <a:cubicBezTo>
                    <a:pt x="286" y="84"/>
                    <a:pt x="286" y="84"/>
                    <a:pt x="286" y="84"/>
                  </a:cubicBezTo>
                  <a:cubicBezTo>
                    <a:pt x="285" y="84"/>
                    <a:pt x="285" y="84"/>
                    <a:pt x="285" y="84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82" y="84"/>
                    <a:pt x="280" y="84"/>
                    <a:pt x="278" y="84"/>
                  </a:cubicBezTo>
                  <a:cubicBezTo>
                    <a:pt x="276" y="84"/>
                    <a:pt x="275" y="85"/>
                    <a:pt x="273" y="85"/>
                  </a:cubicBezTo>
                  <a:cubicBezTo>
                    <a:pt x="271" y="85"/>
                    <a:pt x="270" y="86"/>
                    <a:pt x="268" y="87"/>
                  </a:cubicBezTo>
                  <a:cubicBezTo>
                    <a:pt x="266" y="87"/>
                    <a:pt x="265" y="88"/>
                    <a:pt x="263" y="89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57"/>
                    <a:pt x="150" y="153"/>
                    <a:pt x="150" y="150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4"/>
                    <a:pt x="151" y="139"/>
                    <a:pt x="151" y="134"/>
                  </a:cubicBezTo>
                  <a:cubicBezTo>
                    <a:pt x="151" y="133"/>
                    <a:pt x="152" y="132"/>
                    <a:pt x="152" y="130"/>
                  </a:cubicBezTo>
                  <a:cubicBezTo>
                    <a:pt x="152" y="125"/>
                    <a:pt x="153" y="120"/>
                    <a:pt x="154" y="115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54" y="111"/>
                    <a:pt x="155" y="106"/>
                    <a:pt x="156" y="102"/>
                  </a:cubicBezTo>
                  <a:cubicBezTo>
                    <a:pt x="156" y="101"/>
                    <a:pt x="156" y="100"/>
                    <a:pt x="157" y="99"/>
                  </a:cubicBezTo>
                  <a:cubicBezTo>
                    <a:pt x="157" y="95"/>
                    <a:pt x="158" y="92"/>
                    <a:pt x="159" y="88"/>
                  </a:cubicBezTo>
                  <a:cubicBezTo>
                    <a:pt x="159" y="88"/>
                    <a:pt x="159" y="87"/>
                    <a:pt x="160" y="86"/>
                  </a:cubicBezTo>
                  <a:cubicBezTo>
                    <a:pt x="161" y="82"/>
                    <a:pt x="162" y="78"/>
                    <a:pt x="163" y="74"/>
                  </a:cubicBezTo>
                  <a:cubicBezTo>
                    <a:pt x="163" y="73"/>
                    <a:pt x="164" y="73"/>
                    <a:pt x="164" y="72"/>
                  </a:cubicBezTo>
                  <a:cubicBezTo>
                    <a:pt x="165" y="69"/>
                    <a:pt x="166" y="66"/>
                    <a:pt x="167" y="63"/>
                  </a:cubicBezTo>
                  <a:cubicBezTo>
                    <a:pt x="167" y="62"/>
                    <a:pt x="168" y="61"/>
                    <a:pt x="168" y="59"/>
                  </a:cubicBezTo>
                  <a:cubicBezTo>
                    <a:pt x="169" y="59"/>
                    <a:pt x="169" y="58"/>
                    <a:pt x="169" y="57"/>
                  </a:cubicBezTo>
                  <a:cubicBezTo>
                    <a:pt x="170" y="55"/>
                    <a:pt x="171" y="54"/>
                    <a:pt x="171" y="52"/>
                  </a:cubicBezTo>
                  <a:cubicBezTo>
                    <a:pt x="172" y="51"/>
                    <a:pt x="172" y="50"/>
                    <a:pt x="172" y="50"/>
                  </a:cubicBezTo>
                  <a:cubicBezTo>
                    <a:pt x="174" y="47"/>
                    <a:pt x="175" y="45"/>
                    <a:pt x="176" y="43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9" y="38"/>
                    <a:pt x="181" y="33"/>
                    <a:pt x="184" y="29"/>
                  </a:cubicBezTo>
                  <a:cubicBezTo>
                    <a:pt x="186" y="26"/>
                    <a:pt x="188" y="23"/>
                    <a:pt x="191" y="20"/>
                  </a:cubicBezTo>
                  <a:cubicBezTo>
                    <a:pt x="193" y="18"/>
                    <a:pt x="195" y="15"/>
                    <a:pt x="197" y="13"/>
                  </a:cubicBezTo>
                  <a:cubicBezTo>
                    <a:pt x="200" y="10"/>
                    <a:pt x="202" y="8"/>
                    <a:pt x="204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7" y="4"/>
                    <a:pt x="210" y="2"/>
                    <a:pt x="212" y="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0" y="103"/>
                    <a:pt x="59" y="103"/>
                    <a:pt x="58" y="104"/>
                  </a:cubicBezTo>
                  <a:cubicBezTo>
                    <a:pt x="57" y="105"/>
                    <a:pt x="56" y="105"/>
                    <a:pt x="55" y="106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7"/>
                    <a:pt x="53" y="108"/>
                    <a:pt x="52" y="109"/>
                  </a:cubicBezTo>
                  <a:cubicBezTo>
                    <a:pt x="51" y="109"/>
                    <a:pt x="51" y="110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1"/>
                    <a:pt x="48" y="112"/>
                    <a:pt x="48" y="113"/>
                  </a:cubicBezTo>
                  <a:cubicBezTo>
                    <a:pt x="45" y="115"/>
                    <a:pt x="43" y="118"/>
                    <a:pt x="41" y="120"/>
                  </a:cubicBezTo>
                  <a:cubicBezTo>
                    <a:pt x="39" y="123"/>
                    <a:pt x="37" y="126"/>
                    <a:pt x="35" y="129"/>
                  </a:cubicBezTo>
                  <a:cubicBezTo>
                    <a:pt x="33" y="131"/>
                    <a:pt x="31" y="134"/>
                    <a:pt x="30" y="137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29" y="138"/>
                    <a:pt x="28" y="140"/>
                    <a:pt x="27" y="141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6" y="144"/>
                    <a:pt x="25" y="146"/>
                    <a:pt x="24" y="147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3" y="149"/>
                    <a:pt x="23" y="150"/>
                    <a:pt x="22" y="150"/>
                  </a:cubicBezTo>
                  <a:cubicBezTo>
                    <a:pt x="22" y="151"/>
                    <a:pt x="22" y="152"/>
                    <a:pt x="21" y="153"/>
                  </a:cubicBezTo>
                  <a:cubicBezTo>
                    <a:pt x="21" y="154"/>
                    <a:pt x="21" y="155"/>
                    <a:pt x="20" y="155"/>
                  </a:cubicBezTo>
                  <a:cubicBezTo>
                    <a:pt x="20" y="156"/>
                    <a:pt x="20" y="156"/>
                    <a:pt x="20" y="157"/>
                  </a:cubicBezTo>
                  <a:cubicBezTo>
                    <a:pt x="20" y="157"/>
                    <a:pt x="19" y="157"/>
                    <a:pt x="19" y="158"/>
                  </a:cubicBezTo>
                  <a:cubicBezTo>
                    <a:pt x="19" y="158"/>
                    <a:pt x="19" y="159"/>
                    <a:pt x="19" y="159"/>
                  </a:cubicBezTo>
                  <a:cubicBezTo>
                    <a:pt x="18" y="160"/>
                    <a:pt x="18" y="160"/>
                    <a:pt x="18" y="161"/>
                  </a:cubicBezTo>
                  <a:cubicBezTo>
                    <a:pt x="17" y="164"/>
                    <a:pt x="16" y="166"/>
                    <a:pt x="15" y="169"/>
                  </a:cubicBezTo>
                  <a:cubicBezTo>
                    <a:pt x="15" y="170"/>
                    <a:pt x="15" y="170"/>
                    <a:pt x="14" y="171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3" y="175"/>
                    <a:pt x="12" y="179"/>
                    <a:pt x="11" y="183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11" y="184"/>
                    <a:pt x="11" y="185"/>
                    <a:pt x="10" y="185"/>
                  </a:cubicBezTo>
                  <a:cubicBezTo>
                    <a:pt x="10" y="187"/>
                    <a:pt x="9" y="189"/>
                    <a:pt x="9" y="191"/>
                  </a:cubicBezTo>
                  <a:cubicBezTo>
                    <a:pt x="9" y="192"/>
                    <a:pt x="8" y="194"/>
                    <a:pt x="8" y="195"/>
                  </a:cubicBezTo>
                  <a:cubicBezTo>
                    <a:pt x="8" y="196"/>
                    <a:pt x="8" y="196"/>
                    <a:pt x="8" y="197"/>
                  </a:cubicBezTo>
                  <a:cubicBezTo>
                    <a:pt x="8" y="197"/>
                    <a:pt x="7" y="198"/>
                    <a:pt x="7" y="198"/>
                  </a:cubicBezTo>
                  <a:cubicBezTo>
                    <a:pt x="7" y="202"/>
                    <a:pt x="6" y="206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4" y="215"/>
                    <a:pt x="4" y="220"/>
                    <a:pt x="3" y="225"/>
                  </a:cubicBezTo>
                  <a:cubicBezTo>
                    <a:pt x="3" y="226"/>
                    <a:pt x="3" y="226"/>
                    <a:pt x="3" y="227"/>
                  </a:cubicBezTo>
                  <a:cubicBezTo>
                    <a:pt x="3" y="227"/>
                    <a:pt x="3" y="228"/>
                    <a:pt x="3" y="229"/>
                  </a:cubicBezTo>
                  <a:cubicBezTo>
                    <a:pt x="2" y="230"/>
                    <a:pt x="2" y="231"/>
                    <a:pt x="2" y="232"/>
                  </a:cubicBezTo>
                  <a:cubicBezTo>
                    <a:pt x="2" y="236"/>
                    <a:pt x="1" y="240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9"/>
                    <a:pt x="1" y="254"/>
                    <a:pt x="0" y="259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2"/>
                    <a:pt x="0" y="263"/>
                    <a:pt x="0" y="264"/>
                  </a:cubicBezTo>
                  <a:cubicBezTo>
                    <a:pt x="0" y="269"/>
                    <a:pt x="0" y="274"/>
                    <a:pt x="0" y="280"/>
                  </a:cubicBezTo>
                  <a:cubicBezTo>
                    <a:pt x="0" y="286"/>
                    <a:pt x="0" y="291"/>
                    <a:pt x="0" y="297"/>
                  </a:cubicBezTo>
                  <a:cubicBezTo>
                    <a:pt x="0" y="298"/>
                    <a:pt x="0" y="300"/>
                    <a:pt x="0" y="301"/>
                  </a:cubicBezTo>
                  <a:cubicBezTo>
                    <a:pt x="0" y="303"/>
                    <a:pt x="0" y="305"/>
                    <a:pt x="0" y="306"/>
                  </a:cubicBezTo>
                  <a:cubicBezTo>
                    <a:pt x="0" y="309"/>
                    <a:pt x="1" y="312"/>
                    <a:pt x="1" y="315"/>
                  </a:cubicBezTo>
                  <a:cubicBezTo>
                    <a:pt x="1" y="316"/>
                    <a:pt x="1" y="316"/>
                    <a:pt x="1" y="317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1" y="322"/>
                    <a:pt x="2" y="326"/>
                    <a:pt x="2" y="331"/>
                  </a:cubicBezTo>
                  <a:cubicBezTo>
                    <a:pt x="2" y="331"/>
                    <a:pt x="2" y="332"/>
                    <a:pt x="2" y="333"/>
                  </a:cubicBezTo>
                  <a:cubicBezTo>
                    <a:pt x="2" y="334"/>
                    <a:pt x="2" y="335"/>
                    <a:pt x="3" y="337"/>
                  </a:cubicBezTo>
                  <a:cubicBezTo>
                    <a:pt x="3" y="341"/>
                    <a:pt x="4" y="345"/>
                    <a:pt x="4" y="348"/>
                  </a:cubicBezTo>
                  <a:cubicBezTo>
                    <a:pt x="4" y="349"/>
                    <a:pt x="4" y="350"/>
                    <a:pt x="4" y="351"/>
                  </a:cubicBezTo>
                  <a:cubicBezTo>
                    <a:pt x="4" y="351"/>
                    <a:pt x="5" y="351"/>
                    <a:pt x="5" y="352"/>
                  </a:cubicBezTo>
                  <a:cubicBezTo>
                    <a:pt x="5" y="352"/>
                    <a:pt x="5" y="353"/>
                    <a:pt x="5" y="354"/>
                  </a:cubicBezTo>
                  <a:cubicBezTo>
                    <a:pt x="5" y="358"/>
                    <a:pt x="6" y="362"/>
                    <a:pt x="7" y="366"/>
                  </a:cubicBezTo>
                  <a:cubicBezTo>
                    <a:pt x="7" y="367"/>
                    <a:pt x="7" y="367"/>
                    <a:pt x="8" y="368"/>
                  </a:cubicBezTo>
                  <a:cubicBezTo>
                    <a:pt x="8" y="371"/>
                    <a:pt x="8" y="373"/>
                    <a:pt x="9" y="375"/>
                  </a:cubicBezTo>
                  <a:cubicBezTo>
                    <a:pt x="9" y="377"/>
                    <a:pt x="10" y="378"/>
                    <a:pt x="10" y="380"/>
                  </a:cubicBezTo>
                  <a:cubicBezTo>
                    <a:pt x="10" y="380"/>
                    <a:pt x="10" y="381"/>
                    <a:pt x="10" y="381"/>
                  </a:cubicBezTo>
                  <a:cubicBezTo>
                    <a:pt x="11" y="382"/>
                    <a:pt x="11" y="382"/>
                    <a:pt x="11" y="382"/>
                  </a:cubicBezTo>
                  <a:cubicBezTo>
                    <a:pt x="11" y="383"/>
                    <a:pt x="11" y="383"/>
                    <a:pt x="11" y="384"/>
                  </a:cubicBezTo>
                  <a:cubicBezTo>
                    <a:pt x="12" y="387"/>
                    <a:pt x="13" y="390"/>
                    <a:pt x="13" y="393"/>
                  </a:cubicBezTo>
                  <a:cubicBezTo>
                    <a:pt x="14" y="393"/>
                    <a:pt x="14" y="394"/>
                    <a:pt x="14" y="394"/>
                  </a:cubicBezTo>
                  <a:cubicBezTo>
                    <a:pt x="14" y="395"/>
                    <a:pt x="15" y="396"/>
                    <a:pt x="15" y="397"/>
                  </a:cubicBezTo>
                  <a:cubicBezTo>
                    <a:pt x="15" y="398"/>
                    <a:pt x="16" y="399"/>
                    <a:pt x="16" y="401"/>
                  </a:cubicBezTo>
                  <a:cubicBezTo>
                    <a:pt x="17" y="404"/>
                    <a:pt x="18" y="406"/>
                    <a:pt x="19" y="409"/>
                  </a:cubicBezTo>
                  <a:cubicBezTo>
                    <a:pt x="19" y="410"/>
                    <a:pt x="20" y="411"/>
                    <a:pt x="20" y="413"/>
                  </a:cubicBezTo>
                  <a:cubicBezTo>
                    <a:pt x="21" y="414"/>
                    <a:pt x="22" y="415"/>
                    <a:pt x="22" y="417"/>
                  </a:cubicBezTo>
                  <a:cubicBezTo>
                    <a:pt x="23" y="418"/>
                    <a:pt x="23" y="419"/>
                    <a:pt x="24" y="421"/>
                  </a:cubicBezTo>
                  <a:cubicBezTo>
                    <a:pt x="24" y="421"/>
                    <a:pt x="24" y="421"/>
                    <a:pt x="24" y="421"/>
                  </a:cubicBezTo>
                  <a:cubicBezTo>
                    <a:pt x="24" y="421"/>
                    <a:pt x="24" y="421"/>
                    <a:pt x="24" y="421"/>
                  </a:cubicBezTo>
                  <a:cubicBezTo>
                    <a:pt x="24" y="422"/>
                    <a:pt x="25" y="423"/>
                    <a:pt x="25" y="424"/>
                  </a:cubicBezTo>
                  <a:cubicBezTo>
                    <a:pt x="26" y="427"/>
                    <a:pt x="27" y="429"/>
                    <a:pt x="29" y="432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29" y="433"/>
                    <a:pt x="29" y="433"/>
                    <a:pt x="29" y="433"/>
                  </a:cubicBezTo>
                  <a:cubicBezTo>
                    <a:pt x="30" y="434"/>
                    <a:pt x="30" y="434"/>
                    <a:pt x="30" y="434"/>
                  </a:cubicBezTo>
                  <a:cubicBezTo>
                    <a:pt x="30" y="435"/>
                    <a:pt x="31" y="437"/>
                    <a:pt x="32" y="438"/>
                  </a:cubicBezTo>
                  <a:cubicBezTo>
                    <a:pt x="33" y="440"/>
                    <a:pt x="33" y="441"/>
                    <a:pt x="34" y="442"/>
                  </a:cubicBezTo>
                  <a:cubicBezTo>
                    <a:pt x="34" y="443"/>
                    <a:pt x="35" y="443"/>
                    <a:pt x="35" y="444"/>
                  </a:cubicBezTo>
                  <a:cubicBezTo>
                    <a:pt x="35" y="445"/>
                    <a:pt x="35" y="445"/>
                    <a:pt x="35" y="445"/>
                  </a:cubicBezTo>
                  <a:cubicBezTo>
                    <a:pt x="37" y="447"/>
                    <a:pt x="38" y="449"/>
                    <a:pt x="39" y="451"/>
                  </a:cubicBezTo>
                  <a:cubicBezTo>
                    <a:pt x="39" y="451"/>
                    <a:pt x="40" y="452"/>
                    <a:pt x="40" y="453"/>
                  </a:cubicBezTo>
                  <a:cubicBezTo>
                    <a:pt x="40" y="453"/>
                    <a:pt x="40" y="453"/>
                    <a:pt x="40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4"/>
                    <a:pt x="41" y="454"/>
                    <a:pt x="41" y="455"/>
                  </a:cubicBezTo>
                  <a:cubicBezTo>
                    <a:pt x="42" y="456"/>
                    <a:pt x="43" y="457"/>
                    <a:pt x="44" y="459"/>
                  </a:cubicBezTo>
                  <a:cubicBezTo>
                    <a:pt x="45" y="460"/>
                    <a:pt x="45" y="461"/>
                    <a:pt x="46" y="462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7" y="462"/>
                    <a:pt x="47" y="462"/>
                    <a:pt x="47" y="462"/>
                  </a:cubicBezTo>
                  <a:cubicBezTo>
                    <a:pt x="47" y="463"/>
                    <a:pt x="48" y="465"/>
                    <a:pt x="49" y="466"/>
                  </a:cubicBezTo>
                  <a:cubicBezTo>
                    <a:pt x="50" y="467"/>
                    <a:pt x="51" y="467"/>
                    <a:pt x="51" y="468"/>
                  </a:cubicBezTo>
                  <a:cubicBezTo>
                    <a:pt x="52" y="469"/>
                    <a:pt x="52" y="469"/>
                    <a:pt x="52" y="470"/>
                  </a:cubicBezTo>
                  <a:cubicBezTo>
                    <a:pt x="52" y="470"/>
                    <a:pt x="52" y="470"/>
                    <a:pt x="52" y="470"/>
                  </a:cubicBezTo>
                  <a:cubicBezTo>
                    <a:pt x="53" y="470"/>
                    <a:pt x="53" y="470"/>
                    <a:pt x="53" y="470"/>
                  </a:cubicBezTo>
                  <a:cubicBezTo>
                    <a:pt x="53" y="471"/>
                    <a:pt x="53" y="471"/>
                    <a:pt x="53" y="471"/>
                  </a:cubicBezTo>
                  <a:cubicBezTo>
                    <a:pt x="54" y="472"/>
                    <a:pt x="55" y="473"/>
                    <a:pt x="56" y="473"/>
                  </a:cubicBezTo>
                  <a:cubicBezTo>
                    <a:pt x="56" y="474"/>
                    <a:pt x="57" y="475"/>
                    <a:pt x="58" y="476"/>
                  </a:cubicBezTo>
                  <a:cubicBezTo>
                    <a:pt x="59" y="477"/>
                    <a:pt x="59" y="477"/>
                    <a:pt x="59" y="477"/>
                  </a:cubicBezTo>
                  <a:cubicBezTo>
                    <a:pt x="59" y="477"/>
                    <a:pt x="59" y="477"/>
                    <a:pt x="59" y="477"/>
                  </a:cubicBezTo>
                  <a:cubicBezTo>
                    <a:pt x="60" y="478"/>
                    <a:pt x="60" y="478"/>
                    <a:pt x="60" y="478"/>
                  </a:cubicBezTo>
                  <a:cubicBezTo>
                    <a:pt x="60" y="478"/>
                    <a:pt x="61" y="479"/>
                    <a:pt x="62" y="479"/>
                  </a:cubicBezTo>
                  <a:cubicBezTo>
                    <a:pt x="62" y="480"/>
                    <a:pt x="63" y="481"/>
                    <a:pt x="64" y="481"/>
                  </a:cubicBezTo>
                  <a:cubicBezTo>
                    <a:pt x="64" y="482"/>
                    <a:pt x="65" y="482"/>
                    <a:pt x="65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84"/>
                    <a:pt x="67" y="484"/>
                    <a:pt x="68" y="485"/>
                  </a:cubicBezTo>
                  <a:cubicBezTo>
                    <a:pt x="69" y="486"/>
                    <a:pt x="70" y="486"/>
                    <a:pt x="71" y="487"/>
                  </a:cubicBezTo>
                  <a:cubicBezTo>
                    <a:pt x="71" y="487"/>
                    <a:pt x="72" y="488"/>
                    <a:pt x="72" y="488"/>
                  </a:cubicBezTo>
                  <a:cubicBezTo>
                    <a:pt x="73" y="488"/>
                    <a:pt x="73" y="488"/>
                    <a:pt x="73" y="488"/>
                  </a:cubicBezTo>
                  <a:cubicBezTo>
                    <a:pt x="73" y="489"/>
                    <a:pt x="73" y="489"/>
                    <a:pt x="73" y="489"/>
                  </a:cubicBezTo>
                  <a:cubicBezTo>
                    <a:pt x="74" y="489"/>
                    <a:pt x="75" y="490"/>
                    <a:pt x="76" y="490"/>
                  </a:cubicBezTo>
                  <a:cubicBezTo>
                    <a:pt x="77" y="491"/>
                    <a:pt x="78" y="492"/>
                    <a:pt x="80" y="493"/>
                  </a:cubicBezTo>
                  <a:cubicBezTo>
                    <a:pt x="80" y="493"/>
                    <a:pt x="80" y="493"/>
                    <a:pt x="80" y="493"/>
                  </a:cubicBezTo>
                  <a:cubicBezTo>
                    <a:pt x="80" y="493"/>
                    <a:pt x="80" y="493"/>
                    <a:pt x="80" y="493"/>
                  </a:cubicBezTo>
                  <a:cubicBezTo>
                    <a:pt x="80" y="493"/>
                    <a:pt x="80" y="493"/>
                    <a:pt x="80" y="493"/>
                  </a:cubicBezTo>
                  <a:cubicBezTo>
                    <a:pt x="81" y="493"/>
                    <a:pt x="82" y="494"/>
                    <a:pt x="83" y="495"/>
                  </a:cubicBezTo>
                  <a:cubicBezTo>
                    <a:pt x="85" y="495"/>
                    <a:pt x="86" y="496"/>
                    <a:pt x="87" y="497"/>
                  </a:cubicBezTo>
                  <a:cubicBezTo>
                    <a:pt x="88" y="497"/>
                    <a:pt x="88" y="497"/>
                    <a:pt x="88" y="497"/>
                  </a:cubicBezTo>
                  <a:cubicBezTo>
                    <a:pt x="88" y="497"/>
                    <a:pt x="88" y="497"/>
                    <a:pt x="88" y="497"/>
                  </a:cubicBezTo>
                  <a:cubicBezTo>
                    <a:pt x="89" y="498"/>
                    <a:pt x="90" y="498"/>
                    <a:pt x="91" y="498"/>
                  </a:cubicBezTo>
                  <a:cubicBezTo>
                    <a:pt x="92" y="499"/>
                    <a:pt x="93" y="499"/>
                    <a:pt x="93" y="499"/>
                  </a:cubicBezTo>
                  <a:cubicBezTo>
                    <a:pt x="94" y="500"/>
                    <a:pt x="95" y="500"/>
                    <a:pt x="96" y="500"/>
                  </a:cubicBezTo>
                  <a:cubicBezTo>
                    <a:pt x="97" y="501"/>
                    <a:pt x="98" y="501"/>
                    <a:pt x="99" y="501"/>
                  </a:cubicBezTo>
                  <a:cubicBezTo>
                    <a:pt x="100" y="502"/>
                    <a:pt x="100" y="502"/>
                    <a:pt x="101" y="502"/>
                  </a:cubicBezTo>
                  <a:cubicBezTo>
                    <a:pt x="102" y="502"/>
                    <a:pt x="102" y="502"/>
                    <a:pt x="103" y="503"/>
                  </a:cubicBezTo>
                  <a:cubicBezTo>
                    <a:pt x="105" y="503"/>
                    <a:pt x="107" y="504"/>
                    <a:pt x="109" y="504"/>
                  </a:cubicBezTo>
                  <a:cubicBezTo>
                    <a:pt x="110" y="505"/>
                    <a:pt x="111" y="505"/>
                    <a:pt x="112" y="505"/>
                  </a:cubicBezTo>
                  <a:cubicBezTo>
                    <a:pt x="112" y="505"/>
                    <a:pt x="113" y="505"/>
                    <a:pt x="113" y="505"/>
                  </a:cubicBezTo>
                  <a:cubicBezTo>
                    <a:pt x="114" y="506"/>
                    <a:pt x="114" y="506"/>
                    <a:pt x="115" y="506"/>
                  </a:cubicBezTo>
                  <a:cubicBezTo>
                    <a:pt x="116" y="506"/>
                    <a:pt x="118" y="507"/>
                    <a:pt x="120" y="507"/>
                  </a:cubicBezTo>
                  <a:cubicBezTo>
                    <a:pt x="121" y="507"/>
                    <a:pt x="122" y="507"/>
                    <a:pt x="123" y="507"/>
                  </a:cubicBezTo>
                  <a:cubicBezTo>
                    <a:pt x="124" y="508"/>
                    <a:pt x="124" y="508"/>
                    <a:pt x="124" y="508"/>
                  </a:cubicBezTo>
                  <a:cubicBezTo>
                    <a:pt x="127" y="508"/>
                    <a:pt x="131" y="509"/>
                    <a:pt x="135" y="509"/>
                  </a:cubicBezTo>
                  <a:cubicBezTo>
                    <a:pt x="135" y="509"/>
                    <a:pt x="136" y="509"/>
                    <a:pt x="137" y="509"/>
                  </a:cubicBezTo>
                  <a:cubicBezTo>
                    <a:pt x="138" y="509"/>
                    <a:pt x="138" y="509"/>
                    <a:pt x="139" y="509"/>
                  </a:cubicBezTo>
                  <a:cubicBezTo>
                    <a:pt x="140" y="509"/>
                    <a:pt x="141" y="509"/>
                    <a:pt x="141" y="509"/>
                  </a:cubicBezTo>
                  <a:cubicBezTo>
                    <a:pt x="142" y="509"/>
                    <a:pt x="143" y="510"/>
                    <a:pt x="144" y="510"/>
                  </a:cubicBezTo>
                  <a:cubicBezTo>
                    <a:pt x="148" y="510"/>
                    <a:pt x="152" y="510"/>
                    <a:pt x="155" y="509"/>
                  </a:cubicBezTo>
                  <a:cubicBezTo>
                    <a:pt x="159" y="509"/>
                    <a:pt x="163" y="509"/>
                    <a:pt x="166" y="508"/>
                  </a:cubicBezTo>
                  <a:cubicBezTo>
                    <a:pt x="170" y="507"/>
                    <a:pt x="173" y="506"/>
                    <a:pt x="176" y="505"/>
                  </a:cubicBezTo>
                  <a:cubicBezTo>
                    <a:pt x="180" y="504"/>
                    <a:pt x="183" y="503"/>
                    <a:pt x="185" y="502"/>
                  </a:cubicBezTo>
                  <a:cubicBezTo>
                    <a:pt x="344" y="423"/>
                    <a:pt x="344" y="423"/>
                    <a:pt x="344" y="423"/>
                  </a:cubicBezTo>
                  <a:cubicBezTo>
                    <a:pt x="341" y="425"/>
                    <a:pt x="338" y="426"/>
                    <a:pt x="334" y="427"/>
                  </a:cubicBezTo>
                  <a:cubicBezTo>
                    <a:pt x="331" y="428"/>
                    <a:pt x="328" y="429"/>
                    <a:pt x="324" y="430"/>
                  </a:cubicBezTo>
                  <a:cubicBezTo>
                    <a:pt x="320" y="430"/>
                    <a:pt x="317" y="431"/>
                    <a:pt x="313" y="431"/>
                  </a:cubicBezTo>
                  <a:cubicBezTo>
                    <a:pt x="309" y="431"/>
                    <a:pt x="305" y="431"/>
                    <a:pt x="300" y="431"/>
                  </a:cubicBezTo>
                  <a:cubicBezTo>
                    <a:pt x="300" y="431"/>
                    <a:pt x="299" y="431"/>
                    <a:pt x="298" y="431"/>
                  </a:cubicBezTo>
                  <a:cubicBezTo>
                    <a:pt x="297" y="431"/>
                    <a:pt x="297" y="431"/>
                    <a:pt x="296" y="431"/>
                  </a:cubicBezTo>
                  <a:cubicBezTo>
                    <a:pt x="295" y="431"/>
                    <a:pt x="294" y="431"/>
                    <a:pt x="294" y="431"/>
                  </a:cubicBezTo>
                  <a:cubicBezTo>
                    <a:pt x="293" y="431"/>
                    <a:pt x="292" y="431"/>
                    <a:pt x="291" y="431"/>
                  </a:cubicBezTo>
                  <a:cubicBezTo>
                    <a:pt x="287" y="430"/>
                    <a:pt x="283" y="430"/>
                    <a:pt x="280" y="429"/>
                  </a:cubicBezTo>
                  <a:cubicBezTo>
                    <a:pt x="278" y="429"/>
                    <a:pt x="277" y="429"/>
                    <a:pt x="276" y="428"/>
                  </a:cubicBezTo>
                  <a:cubicBezTo>
                    <a:pt x="273" y="428"/>
                    <a:pt x="271" y="427"/>
                    <a:pt x="268" y="427"/>
                  </a:cubicBezTo>
                  <a:cubicBezTo>
                    <a:pt x="267" y="426"/>
                    <a:pt x="266" y="426"/>
                    <a:pt x="264" y="426"/>
                  </a:cubicBezTo>
                  <a:cubicBezTo>
                    <a:pt x="262" y="425"/>
                    <a:pt x="260" y="424"/>
                    <a:pt x="258" y="424"/>
                  </a:cubicBezTo>
                  <a:cubicBezTo>
                    <a:pt x="257" y="423"/>
                    <a:pt x="255" y="423"/>
                    <a:pt x="254" y="422"/>
                  </a:cubicBezTo>
                  <a:cubicBezTo>
                    <a:pt x="252" y="422"/>
                    <a:pt x="250" y="421"/>
                    <a:pt x="248" y="420"/>
                  </a:cubicBezTo>
                  <a:cubicBezTo>
                    <a:pt x="246" y="419"/>
                    <a:pt x="244" y="419"/>
                    <a:pt x="243" y="418"/>
                  </a:cubicBezTo>
                  <a:cubicBezTo>
                    <a:pt x="242" y="417"/>
                    <a:pt x="242" y="417"/>
                    <a:pt x="242" y="417"/>
                  </a:cubicBezTo>
                  <a:cubicBezTo>
                    <a:pt x="239" y="416"/>
                    <a:pt x="237" y="415"/>
                    <a:pt x="234" y="413"/>
                  </a:cubicBezTo>
                  <a:cubicBezTo>
                    <a:pt x="234" y="413"/>
                    <a:pt x="234" y="413"/>
                    <a:pt x="234" y="413"/>
                  </a:cubicBezTo>
                  <a:cubicBezTo>
                    <a:pt x="231" y="412"/>
                    <a:pt x="229" y="410"/>
                    <a:pt x="226" y="408"/>
                  </a:cubicBezTo>
                  <a:cubicBezTo>
                    <a:pt x="226" y="408"/>
                    <a:pt x="226" y="408"/>
                    <a:pt x="226" y="408"/>
                  </a:cubicBezTo>
                  <a:cubicBezTo>
                    <a:pt x="223" y="406"/>
                    <a:pt x="221" y="404"/>
                    <a:pt x="219" y="402"/>
                  </a:cubicBezTo>
                  <a:cubicBezTo>
                    <a:pt x="216" y="401"/>
                    <a:pt x="214" y="398"/>
                    <a:pt x="212" y="396"/>
                  </a:cubicBezTo>
                  <a:cubicBezTo>
                    <a:pt x="212" y="396"/>
                    <a:pt x="212" y="396"/>
                    <a:pt x="212" y="396"/>
                  </a:cubicBezTo>
                  <a:cubicBezTo>
                    <a:pt x="210" y="394"/>
                    <a:pt x="207" y="391"/>
                    <a:pt x="205" y="389"/>
                  </a:cubicBezTo>
                  <a:cubicBezTo>
                    <a:pt x="205" y="388"/>
                    <a:pt x="205" y="388"/>
                    <a:pt x="205" y="388"/>
                  </a:cubicBezTo>
                  <a:cubicBezTo>
                    <a:pt x="203" y="387"/>
                    <a:pt x="202" y="385"/>
                    <a:pt x="200" y="383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9" y="324"/>
                    <a:pt x="309" y="324"/>
                    <a:pt x="309" y="324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2" y="322"/>
                    <a:pt x="312" y="322"/>
                    <a:pt x="312" y="322"/>
                  </a:cubicBezTo>
                  <a:cubicBezTo>
                    <a:pt x="313" y="321"/>
                    <a:pt x="313" y="321"/>
                    <a:pt x="313" y="321"/>
                  </a:cubicBezTo>
                  <a:cubicBezTo>
                    <a:pt x="314" y="320"/>
                    <a:pt x="314" y="320"/>
                    <a:pt x="314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8" y="317"/>
                    <a:pt x="318" y="317"/>
                    <a:pt x="318" y="317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9" y="315"/>
                    <a:pt x="319" y="315"/>
                    <a:pt x="319" y="315"/>
                  </a:cubicBezTo>
                  <a:cubicBezTo>
                    <a:pt x="320" y="314"/>
                    <a:pt x="320" y="314"/>
                    <a:pt x="320" y="314"/>
                  </a:cubicBezTo>
                  <a:cubicBezTo>
                    <a:pt x="321" y="313"/>
                    <a:pt x="321" y="313"/>
                    <a:pt x="321" y="313"/>
                  </a:cubicBezTo>
                  <a:cubicBezTo>
                    <a:pt x="321" y="312"/>
                    <a:pt x="321" y="312"/>
                    <a:pt x="321" y="311"/>
                  </a:cubicBezTo>
                  <a:cubicBezTo>
                    <a:pt x="321" y="311"/>
                    <a:pt x="321" y="311"/>
                    <a:pt x="321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07"/>
                    <a:pt x="325" y="304"/>
                    <a:pt x="327" y="300"/>
                  </a:cubicBezTo>
                  <a:cubicBezTo>
                    <a:pt x="328" y="296"/>
                    <a:pt x="330" y="291"/>
                    <a:pt x="331" y="286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îṣḻiḋê"/>
            <p:cNvSpPr/>
            <p:nvPr/>
          </p:nvSpPr>
          <p:spPr bwMode="auto">
            <a:xfrm>
              <a:off x="5610226" y="1538288"/>
              <a:ext cx="276225" cy="254000"/>
            </a:xfrm>
            <a:custGeom>
              <a:avLst/>
              <a:gdLst>
                <a:gd name="T0" fmla="*/ 109 w 174"/>
                <a:gd name="T1" fmla="*/ 0 h 160"/>
                <a:gd name="T2" fmla="*/ 0 w 174"/>
                <a:gd name="T3" fmla="*/ 57 h 160"/>
                <a:gd name="T4" fmla="*/ 20 w 174"/>
                <a:gd name="T5" fmla="*/ 116 h 160"/>
                <a:gd name="T6" fmla="*/ 162 w 174"/>
                <a:gd name="T7" fmla="*/ 160 h 160"/>
                <a:gd name="T8" fmla="*/ 174 w 174"/>
                <a:gd name="T9" fmla="*/ 113 h 160"/>
                <a:gd name="T10" fmla="*/ 145 w 174"/>
                <a:gd name="T11" fmla="*/ 67 h 160"/>
                <a:gd name="T12" fmla="*/ 109 w 174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0">
                  <a:moveTo>
                    <a:pt x="109" y="0"/>
                  </a:moveTo>
                  <a:lnTo>
                    <a:pt x="0" y="57"/>
                  </a:lnTo>
                  <a:lnTo>
                    <a:pt x="20" y="116"/>
                  </a:lnTo>
                  <a:lnTo>
                    <a:pt x="162" y="160"/>
                  </a:lnTo>
                  <a:lnTo>
                    <a:pt x="174" y="113"/>
                  </a:lnTo>
                  <a:lnTo>
                    <a:pt x="145" y="6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ŝ1íḍè"/>
            <p:cNvSpPr/>
            <p:nvPr/>
          </p:nvSpPr>
          <p:spPr bwMode="auto">
            <a:xfrm>
              <a:off x="5610226" y="1538288"/>
              <a:ext cx="276225" cy="254000"/>
            </a:xfrm>
            <a:custGeom>
              <a:avLst/>
              <a:gdLst>
                <a:gd name="T0" fmla="*/ 109 w 174"/>
                <a:gd name="T1" fmla="*/ 0 h 160"/>
                <a:gd name="T2" fmla="*/ 0 w 174"/>
                <a:gd name="T3" fmla="*/ 57 h 160"/>
                <a:gd name="T4" fmla="*/ 20 w 174"/>
                <a:gd name="T5" fmla="*/ 116 h 160"/>
                <a:gd name="T6" fmla="*/ 162 w 174"/>
                <a:gd name="T7" fmla="*/ 160 h 160"/>
                <a:gd name="T8" fmla="*/ 174 w 174"/>
                <a:gd name="T9" fmla="*/ 113 h 160"/>
                <a:gd name="T10" fmla="*/ 145 w 174"/>
                <a:gd name="T11" fmla="*/ 67 h 160"/>
                <a:gd name="T12" fmla="*/ 109 w 174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0">
                  <a:moveTo>
                    <a:pt x="109" y="0"/>
                  </a:moveTo>
                  <a:lnTo>
                    <a:pt x="0" y="57"/>
                  </a:lnTo>
                  <a:lnTo>
                    <a:pt x="20" y="116"/>
                  </a:lnTo>
                  <a:lnTo>
                    <a:pt x="162" y="160"/>
                  </a:lnTo>
                  <a:lnTo>
                    <a:pt x="174" y="113"/>
                  </a:lnTo>
                  <a:lnTo>
                    <a:pt x="145" y="67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$1ïḋé"/>
            <p:cNvSpPr/>
            <p:nvPr/>
          </p:nvSpPr>
          <p:spPr bwMode="auto">
            <a:xfrm>
              <a:off x="5735638" y="1095376"/>
              <a:ext cx="409575" cy="696913"/>
            </a:xfrm>
            <a:custGeom>
              <a:avLst/>
              <a:gdLst>
                <a:gd name="T0" fmla="*/ 257 w 261"/>
                <a:gd name="T1" fmla="*/ 333 h 446"/>
                <a:gd name="T2" fmla="*/ 246 w 261"/>
                <a:gd name="T3" fmla="*/ 372 h 446"/>
                <a:gd name="T4" fmla="*/ 231 w 261"/>
                <a:gd name="T5" fmla="*/ 403 h 446"/>
                <a:gd name="T6" fmla="*/ 212 w 261"/>
                <a:gd name="T7" fmla="*/ 426 h 446"/>
                <a:gd name="T8" fmla="*/ 191 w 261"/>
                <a:gd name="T9" fmla="*/ 440 h 446"/>
                <a:gd name="T10" fmla="*/ 166 w 261"/>
                <a:gd name="T11" fmla="*/ 446 h 446"/>
                <a:gd name="T12" fmla="*/ 149 w 261"/>
                <a:gd name="T13" fmla="*/ 446 h 446"/>
                <a:gd name="T14" fmla="*/ 145 w 261"/>
                <a:gd name="T15" fmla="*/ 446 h 446"/>
                <a:gd name="T16" fmla="*/ 121 w 261"/>
                <a:gd name="T17" fmla="*/ 442 h 446"/>
                <a:gd name="T18" fmla="*/ 85 w 261"/>
                <a:gd name="T19" fmla="*/ 428 h 446"/>
                <a:gd name="T20" fmla="*/ 56 w 261"/>
                <a:gd name="T21" fmla="*/ 404 h 446"/>
                <a:gd name="T22" fmla="*/ 43 w 261"/>
                <a:gd name="T23" fmla="*/ 386 h 446"/>
                <a:gd name="T24" fmla="*/ 21 w 261"/>
                <a:gd name="T25" fmla="*/ 339 h 446"/>
                <a:gd name="T26" fmla="*/ 12 w 261"/>
                <a:gd name="T27" fmla="*/ 310 h 446"/>
                <a:gd name="T28" fmla="*/ 1 w 261"/>
                <a:gd name="T29" fmla="*/ 242 h 446"/>
                <a:gd name="T30" fmla="*/ 2 w 261"/>
                <a:gd name="T31" fmla="*/ 153 h 446"/>
                <a:gd name="T32" fmla="*/ 20 w 261"/>
                <a:gd name="T33" fmla="*/ 73 h 446"/>
                <a:gd name="T34" fmla="*/ 53 w 261"/>
                <a:gd name="T35" fmla="*/ 23 h 446"/>
                <a:gd name="T36" fmla="*/ 98 w 261"/>
                <a:gd name="T37" fmla="*/ 1 h 446"/>
                <a:gd name="T38" fmla="*/ 128 w 261"/>
                <a:gd name="T39" fmla="*/ 1 h 446"/>
                <a:gd name="T40" fmla="*/ 132 w 261"/>
                <a:gd name="T41" fmla="*/ 1 h 446"/>
                <a:gd name="T42" fmla="*/ 158 w 261"/>
                <a:gd name="T43" fmla="*/ 7 h 446"/>
                <a:gd name="T44" fmla="*/ 197 w 261"/>
                <a:gd name="T45" fmla="*/ 28 h 446"/>
                <a:gd name="T46" fmla="*/ 226 w 261"/>
                <a:gd name="T47" fmla="*/ 65 h 446"/>
                <a:gd name="T48" fmla="*/ 242 w 261"/>
                <a:gd name="T49" fmla="*/ 99 h 446"/>
                <a:gd name="T50" fmla="*/ 256 w 261"/>
                <a:gd name="T51" fmla="*/ 149 h 446"/>
                <a:gd name="T52" fmla="*/ 185 w 261"/>
                <a:gd name="T53" fmla="*/ 165 h 446"/>
                <a:gd name="T54" fmla="*/ 181 w 261"/>
                <a:gd name="T55" fmla="*/ 148 h 446"/>
                <a:gd name="T56" fmla="*/ 177 w 261"/>
                <a:gd name="T57" fmla="*/ 136 h 446"/>
                <a:gd name="T58" fmla="*/ 169 w 261"/>
                <a:gd name="T59" fmla="*/ 121 h 446"/>
                <a:gd name="T60" fmla="*/ 160 w 261"/>
                <a:gd name="T61" fmla="*/ 110 h 446"/>
                <a:gd name="T62" fmla="*/ 149 w 261"/>
                <a:gd name="T63" fmla="*/ 103 h 446"/>
                <a:gd name="T64" fmla="*/ 137 w 261"/>
                <a:gd name="T65" fmla="*/ 99 h 446"/>
                <a:gd name="T66" fmla="*/ 136 w 261"/>
                <a:gd name="T67" fmla="*/ 99 h 446"/>
                <a:gd name="T68" fmla="*/ 135 w 261"/>
                <a:gd name="T69" fmla="*/ 99 h 446"/>
                <a:gd name="T70" fmla="*/ 112 w 261"/>
                <a:gd name="T71" fmla="*/ 106 h 446"/>
                <a:gd name="T72" fmla="*/ 95 w 261"/>
                <a:gd name="T73" fmla="*/ 130 h 446"/>
                <a:gd name="T74" fmla="*/ 86 w 261"/>
                <a:gd name="T75" fmla="*/ 163 h 446"/>
                <a:gd name="T76" fmla="*/ 84 w 261"/>
                <a:gd name="T77" fmla="*/ 213 h 446"/>
                <a:gd name="T78" fmla="*/ 86 w 261"/>
                <a:gd name="T79" fmla="*/ 256 h 446"/>
                <a:gd name="T80" fmla="*/ 92 w 261"/>
                <a:gd name="T81" fmla="*/ 296 h 446"/>
                <a:gd name="T82" fmla="*/ 106 w 261"/>
                <a:gd name="T83" fmla="*/ 326 h 446"/>
                <a:gd name="T84" fmla="*/ 115 w 261"/>
                <a:gd name="T85" fmla="*/ 335 h 446"/>
                <a:gd name="T86" fmla="*/ 137 w 261"/>
                <a:gd name="T87" fmla="*/ 344 h 446"/>
                <a:gd name="T88" fmla="*/ 138 w 261"/>
                <a:gd name="T89" fmla="*/ 344 h 446"/>
                <a:gd name="T90" fmla="*/ 140 w 261"/>
                <a:gd name="T91" fmla="*/ 344 h 446"/>
                <a:gd name="T92" fmla="*/ 159 w 261"/>
                <a:gd name="T93" fmla="*/ 340 h 446"/>
                <a:gd name="T94" fmla="*/ 172 w 261"/>
                <a:gd name="T95" fmla="*/ 326 h 446"/>
                <a:gd name="T96" fmla="*/ 182 w 261"/>
                <a:gd name="T97" fmla="*/ 301 h 446"/>
                <a:gd name="T98" fmla="*/ 189 w 261"/>
                <a:gd name="T99" fmla="*/ 26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1" h="446">
                  <a:moveTo>
                    <a:pt x="261" y="310"/>
                  </a:moveTo>
                  <a:cubicBezTo>
                    <a:pt x="260" y="318"/>
                    <a:pt x="258" y="325"/>
                    <a:pt x="257" y="333"/>
                  </a:cubicBezTo>
                  <a:cubicBezTo>
                    <a:pt x="256" y="340"/>
                    <a:pt x="254" y="347"/>
                    <a:pt x="252" y="353"/>
                  </a:cubicBezTo>
                  <a:cubicBezTo>
                    <a:pt x="250" y="360"/>
                    <a:pt x="248" y="366"/>
                    <a:pt x="246" y="372"/>
                  </a:cubicBezTo>
                  <a:cubicBezTo>
                    <a:pt x="244" y="378"/>
                    <a:pt x="242" y="384"/>
                    <a:pt x="239" y="389"/>
                  </a:cubicBezTo>
                  <a:cubicBezTo>
                    <a:pt x="237" y="394"/>
                    <a:pt x="234" y="399"/>
                    <a:pt x="231" y="403"/>
                  </a:cubicBezTo>
                  <a:cubicBezTo>
                    <a:pt x="228" y="408"/>
                    <a:pt x="225" y="412"/>
                    <a:pt x="222" y="416"/>
                  </a:cubicBezTo>
                  <a:cubicBezTo>
                    <a:pt x="219" y="420"/>
                    <a:pt x="216" y="423"/>
                    <a:pt x="212" y="426"/>
                  </a:cubicBezTo>
                  <a:cubicBezTo>
                    <a:pt x="209" y="430"/>
                    <a:pt x="205" y="432"/>
                    <a:pt x="201" y="435"/>
                  </a:cubicBezTo>
                  <a:cubicBezTo>
                    <a:pt x="198" y="437"/>
                    <a:pt x="194" y="439"/>
                    <a:pt x="191" y="440"/>
                  </a:cubicBezTo>
                  <a:cubicBezTo>
                    <a:pt x="187" y="442"/>
                    <a:pt x="183" y="443"/>
                    <a:pt x="179" y="444"/>
                  </a:cubicBezTo>
                  <a:cubicBezTo>
                    <a:pt x="175" y="445"/>
                    <a:pt x="170" y="446"/>
                    <a:pt x="166" y="446"/>
                  </a:cubicBezTo>
                  <a:cubicBezTo>
                    <a:pt x="161" y="446"/>
                    <a:pt x="156" y="446"/>
                    <a:pt x="151" y="446"/>
                  </a:cubicBezTo>
                  <a:cubicBezTo>
                    <a:pt x="151" y="446"/>
                    <a:pt x="150" y="446"/>
                    <a:pt x="149" y="446"/>
                  </a:cubicBezTo>
                  <a:cubicBezTo>
                    <a:pt x="148" y="446"/>
                    <a:pt x="148" y="446"/>
                    <a:pt x="147" y="446"/>
                  </a:cubicBezTo>
                  <a:cubicBezTo>
                    <a:pt x="146" y="446"/>
                    <a:pt x="145" y="446"/>
                    <a:pt x="145" y="446"/>
                  </a:cubicBezTo>
                  <a:cubicBezTo>
                    <a:pt x="144" y="446"/>
                    <a:pt x="143" y="446"/>
                    <a:pt x="142" y="446"/>
                  </a:cubicBezTo>
                  <a:cubicBezTo>
                    <a:pt x="135" y="445"/>
                    <a:pt x="128" y="444"/>
                    <a:pt x="121" y="442"/>
                  </a:cubicBezTo>
                  <a:cubicBezTo>
                    <a:pt x="114" y="441"/>
                    <a:pt x="108" y="439"/>
                    <a:pt x="102" y="436"/>
                  </a:cubicBezTo>
                  <a:cubicBezTo>
                    <a:pt x="96" y="434"/>
                    <a:pt x="90" y="431"/>
                    <a:pt x="85" y="428"/>
                  </a:cubicBezTo>
                  <a:cubicBezTo>
                    <a:pt x="80" y="425"/>
                    <a:pt x="75" y="421"/>
                    <a:pt x="70" y="417"/>
                  </a:cubicBezTo>
                  <a:cubicBezTo>
                    <a:pt x="65" y="414"/>
                    <a:pt x="61" y="409"/>
                    <a:pt x="56" y="404"/>
                  </a:cubicBezTo>
                  <a:cubicBezTo>
                    <a:pt x="53" y="400"/>
                    <a:pt x="50" y="396"/>
                    <a:pt x="47" y="391"/>
                  </a:cubicBezTo>
                  <a:cubicBezTo>
                    <a:pt x="46" y="390"/>
                    <a:pt x="44" y="388"/>
                    <a:pt x="43" y="386"/>
                  </a:cubicBezTo>
                  <a:cubicBezTo>
                    <a:pt x="39" y="379"/>
                    <a:pt x="35" y="372"/>
                    <a:pt x="32" y="364"/>
                  </a:cubicBezTo>
                  <a:cubicBezTo>
                    <a:pt x="28" y="357"/>
                    <a:pt x="24" y="348"/>
                    <a:pt x="21" y="339"/>
                  </a:cubicBezTo>
                  <a:cubicBezTo>
                    <a:pt x="19" y="334"/>
                    <a:pt x="17" y="328"/>
                    <a:pt x="15" y="322"/>
                  </a:cubicBezTo>
                  <a:cubicBezTo>
                    <a:pt x="14" y="318"/>
                    <a:pt x="13" y="314"/>
                    <a:pt x="12" y="310"/>
                  </a:cubicBezTo>
                  <a:cubicBezTo>
                    <a:pt x="9" y="300"/>
                    <a:pt x="7" y="289"/>
                    <a:pt x="5" y="278"/>
                  </a:cubicBezTo>
                  <a:cubicBezTo>
                    <a:pt x="3" y="266"/>
                    <a:pt x="2" y="254"/>
                    <a:pt x="1" y="242"/>
                  </a:cubicBezTo>
                  <a:cubicBezTo>
                    <a:pt x="0" y="230"/>
                    <a:pt x="0" y="217"/>
                    <a:pt x="0" y="203"/>
                  </a:cubicBezTo>
                  <a:cubicBezTo>
                    <a:pt x="0" y="185"/>
                    <a:pt x="0" y="169"/>
                    <a:pt x="2" y="153"/>
                  </a:cubicBezTo>
                  <a:cubicBezTo>
                    <a:pt x="3" y="137"/>
                    <a:pt x="6" y="123"/>
                    <a:pt x="9" y="110"/>
                  </a:cubicBezTo>
                  <a:cubicBezTo>
                    <a:pt x="11" y="96"/>
                    <a:pt x="15" y="84"/>
                    <a:pt x="20" y="73"/>
                  </a:cubicBezTo>
                  <a:cubicBezTo>
                    <a:pt x="24" y="62"/>
                    <a:pt x="29" y="53"/>
                    <a:pt x="35" y="44"/>
                  </a:cubicBezTo>
                  <a:cubicBezTo>
                    <a:pt x="41" y="36"/>
                    <a:pt x="47" y="29"/>
                    <a:pt x="53" y="23"/>
                  </a:cubicBezTo>
                  <a:cubicBezTo>
                    <a:pt x="60" y="17"/>
                    <a:pt x="67" y="13"/>
                    <a:pt x="74" y="9"/>
                  </a:cubicBezTo>
                  <a:cubicBezTo>
                    <a:pt x="82" y="5"/>
                    <a:pt x="90" y="3"/>
                    <a:pt x="98" y="1"/>
                  </a:cubicBezTo>
                  <a:cubicBezTo>
                    <a:pt x="107" y="0"/>
                    <a:pt x="116" y="0"/>
                    <a:pt x="126" y="1"/>
                  </a:cubicBezTo>
                  <a:cubicBezTo>
                    <a:pt x="126" y="1"/>
                    <a:pt x="127" y="1"/>
                    <a:pt x="128" y="1"/>
                  </a:cubicBezTo>
                  <a:cubicBezTo>
                    <a:pt x="129" y="1"/>
                    <a:pt x="129" y="1"/>
                    <a:pt x="130" y="1"/>
                  </a:cubicBezTo>
                  <a:cubicBezTo>
                    <a:pt x="131" y="1"/>
                    <a:pt x="131" y="1"/>
                    <a:pt x="132" y="1"/>
                  </a:cubicBezTo>
                  <a:cubicBezTo>
                    <a:pt x="133" y="1"/>
                    <a:pt x="134" y="1"/>
                    <a:pt x="134" y="1"/>
                  </a:cubicBezTo>
                  <a:cubicBezTo>
                    <a:pt x="143" y="3"/>
                    <a:pt x="151" y="4"/>
                    <a:pt x="158" y="7"/>
                  </a:cubicBezTo>
                  <a:cubicBezTo>
                    <a:pt x="165" y="9"/>
                    <a:pt x="172" y="12"/>
                    <a:pt x="179" y="16"/>
                  </a:cubicBezTo>
                  <a:cubicBezTo>
                    <a:pt x="185" y="19"/>
                    <a:pt x="192" y="24"/>
                    <a:pt x="197" y="28"/>
                  </a:cubicBezTo>
                  <a:cubicBezTo>
                    <a:pt x="203" y="33"/>
                    <a:pt x="208" y="39"/>
                    <a:pt x="213" y="45"/>
                  </a:cubicBezTo>
                  <a:cubicBezTo>
                    <a:pt x="218" y="51"/>
                    <a:pt x="222" y="57"/>
                    <a:pt x="226" y="65"/>
                  </a:cubicBezTo>
                  <a:cubicBezTo>
                    <a:pt x="230" y="72"/>
                    <a:pt x="234" y="80"/>
                    <a:pt x="238" y="88"/>
                  </a:cubicBezTo>
                  <a:cubicBezTo>
                    <a:pt x="239" y="92"/>
                    <a:pt x="241" y="95"/>
                    <a:pt x="242" y="99"/>
                  </a:cubicBezTo>
                  <a:cubicBezTo>
                    <a:pt x="244" y="105"/>
                    <a:pt x="246" y="111"/>
                    <a:pt x="248" y="117"/>
                  </a:cubicBezTo>
                  <a:cubicBezTo>
                    <a:pt x="251" y="127"/>
                    <a:pt x="253" y="137"/>
                    <a:pt x="256" y="149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185" y="165"/>
                    <a:pt x="185" y="165"/>
                    <a:pt x="185" y="165"/>
                  </a:cubicBezTo>
                  <a:cubicBezTo>
                    <a:pt x="184" y="162"/>
                    <a:pt x="183" y="159"/>
                    <a:pt x="183" y="156"/>
                  </a:cubicBezTo>
                  <a:cubicBezTo>
                    <a:pt x="182" y="153"/>
                    <a:pt x="181" y="150"/>
                    <a:pt x="181" y="148"/>
                  </a:cubicBezTo>
                  <a:cubicBezTo>
                    <a:pt x="180" y="145"/>
                    <a:pt x="179" y="143"/>
                    <a:pt x="179" y="141"/>
                  </a:cubicBezTo>
                  <a:cubicBezTo>
                    <a:pt x="178" y="139"/>
                    <a:pt x="177" y="137"/>
                    <a:pt x="177" y="136"/>
                  </a:cubicBezTo>
                  <a:cubicBezTo>
                    <a:pt x="175" y="133"/>
                    <a:pt x="174" y="131"/>
                    <a:pt x="173" y="128"/>
                  </a:cubicBezTo>
                  <a:cubicBezTo>
                    <a:pt x="172" y="126"/>
                    <a:pt x="170" y="124"/>
                    <a:pt x="169" y="121"/>
                  </a:cubicBezTo>
                  <a:cubicBezTo>
                    <a:pt x="167" y="119"/>
                    <a:pt x="166" y="117"/>
                    <a:pt x="164" y="116"/>
                  </a:cubicBezTo>
                  <a:cubicBezTo>
                    <a:pt x="163" y="114"/>
                    <a:pt x="161" y="112"/>
                    <a:pt x="160" y="110"/>
                  </a:cubicBezTo>
                  <a:cubicBezTo>
                    <a:pt x="158" y="109"/>
                    <a:pt x="156" y="107"/>
                    <a:pt x="154" y="106"/>
                  </a:cubicBezTo>
                  <a:cubicBezTo>
                    <a:pt x="153" y="105"/>
                    <a:pt x="151" y="104"/>
                    <a:pt x="149" y="103"/>
                  </a:cubicBezTo>
                  <a:cubicBezTo>
                    <a:pt x="147" y="102"/>
                    <a:pt x="145" y="101"/>
                    <a:pt x="143" y="101"/>
                  </a:cubicBezTo>
                  <a:cubicBezTo>
                    <a:pt x="141" y="100"/>
                    <a:pt x="139" y="100"/>
                    <a:pt x="137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0" y="99"/>
                    <a:pt x="126" y="99"/>
                    <a:pt x="122" y="100"/>
                  </a:cubicBezTo>
                  <a:cubicBezTo>
                    <a:pt x="119" y="101"/>
                    <a:pt x="115" y="103"/>
                    <a:pt x="112" y="106"/>
                  </a:cubicBezTo>
                  <a:cubicBezTo>
                    <a:pt x="108" y="108"/>
                    <a:pt x="105" y="112"/>
                    <a:pt x="102" y="116"/>
                  </a:cubicBezTo>
                  <a:cubicBezTo>
                    <a:pt x="100" y="120"/>
                    <a:pt x="97" y="124"/>
                    <a:pt x="95" y="130"/>
                  </a:cubicBezTo>
                  <a:cubicBezTo>
                    <a:pt x="93" y="134"/>
                    <a:pt x="91" y="139"/>
                    <a:pt x="90" y="144"/>
                  </a:cubicBezTo>
                  <a:cubicBezTo>
                    <a:pt x="88" y="150"/>
                    <a:pt x="87" y="156"/>
                    <a:pt x="86" y="163"/>
                  </a:cubicBezTo>
                  <a:cubicBezTo>
                    <a:pt x="86" y="170"/>
                    <a:pt x="85" y="178"/>
                    <a:pt x="84" y="186"/>
                  </a:cubicBezTo>
                  <a:cubicBezTo>
                    <a:pt x="84" y="194"/>
                    <a:pt x="84" y="203"/>
                    <a:pt x="84" y="213"/>
                  </a:cubicBezTo>
                  <a:cubicBezTo>
                    <a:pt x="84" y="225"/>
                    <a:pt x="84" y="236"/>
                    <a:pt x="85" y="246"/>
                  </a:cubicBezTo>
                  <a:cubicBezTo>
                    <a:pt x="85" y="249"/>
                    <a:pt x="85" y="253"/>
                    <a:pt x="86" y="256"/>
                  </a:cubicBezTo>
                  <a:cubicBezTo>
                    <a:pt x="86" y="262"/>
                    <a:pt x="87" y="268"/>
                    <a:pt x="88" y="274"/>
                  </a:cubicBezTo>
                  <a:cubicBezTo>
                    <a:pt x="89" y="282"/>
                    <a:pt x="90" y="289"/>
                    <a:pt x="92" y="296"/>
                  </a:cubicBezTo>
                  <a:cubicBezTo>
                    <a:pt x="94" y="303"/>
                    <a:pt x="96" y="308"/>
                    <a:pt x="98" y="313"/>
                  </a:cubicBezTo>
                  <a:cubicBezTo>
                    <a:pt x="100" y="318"/>
                    <a:pt x="103" y="322"/>
                    <a:pt x="106" y="326"/>
                  </a:cubicBezTo>
                  <a:cubicBezTo>
                    <a:pt x="107" y="328"/>
                    <a:pt x="109" y="330"/>
                    <a:pt x="111" y="332"/>
                  </a:cubicBezTo>
                  <a:cubicBezTo>
                    <a:pt x="112" y="333"/>
                    <a:pt x="113" y="334"/>
                    <a:pt x="115" y="335"/>
                  </a:cubicBezTo>
                  <a:cubicBezTo>
                    <a:pt x="118" y="337"/>
                    <a:pt x="121" y="340"/>
                    <a:pt x="125" y="341"/>
                  </a:cubicBezTo>
                  <a:cubicBezTo>
                    <a:pt x="129" y="343"/>
                    <a:pt x="132" y="344"/>
                    <a:pt x="137" y="344"/>
                  </a:cubicBezTo>
                  <a:cubicBezTo>
                    <a:pt x="137" y="344"/>
                    <a:pt x="137" y="344"/>
                    <a:pt x="137" y="344"/>
                  </a:cubicBezTo>
                  <a:cubicBezTo>
                    <a:pt x="138" y="344"/>
                    <a:pt x="138" y="344"/>
                    <a:pt x="138" y="344"/>
                  </a:cubicBezTo>
                  <a:cubicBezTo>
                    <a:pt x="139" y="344"/>
                    <a:pt x="139" y="344"/>
                    <a:pt x="139" y="344"/>
                  </a:cubicBezTo>
                  <a:cubicBezTo>
                    <a:pt x="140" y="344"/>
                    <a:pt x="140" y="344"/>
                    <a:pt x="140" y="344"/>
                  </a:cubicBezTo>
                  <a:cubicBezTo>
                    <a:pt x="143" y="344"/>
                    <a:pt x="147" y="344"/>
                    <a:pt x="150" y="343"/>
                  </a:cubicBezTo>
                  <a:cubicBezTo>
                    <a:pt x="153" y="343"/>
                    <a:pt x="156" y="342"/>
                    <a:pt x="159" y="340"/>
                  </a:cubicBezTo>
                  <a:cubicBezTo>
                    <a:pt x="161" y="339"/>
                    <a:pt x="164" y="337"/>
                    <a:pt x="166" y="335"/>
                  </a:cubicBezTo>
                  <a:cubicBezTo>
                    <a:pt x="168" y="332"/>
                    <a:pt x="170" y="330"/>
                    <a:pt x="172" y="326"/>
                  </a:cubicBezTo>
                  <a:cubicBezTo>
                    <a:pt x="174" y="323"/>
                    <a:pt x="176" y="319"/>
                    <a:pt x="178" y="315"/>
                  </a:cubicBezTo>
                  <a:cubicBezTo>
                    <a:pt x="179" y="311"/>
                    <a:pt x="181" y="306"/>
                    <a:pt x="182" y="301"/>
                  </a:cubicBezTo>
                  <a:cubicBezTo>
                    <a:pt x="184" y="296"/>
                    <a:pt x="185" y="291"/>
                    <a:pt x="186" y="285"/>
                  </a:cubicBezTo>
                  <a:cubicBezTo>
                    <a:pt x="187" y="279"/>
                    <a:pt x="188" y="273"/>
                    <a:pt x="189" y="266"/>
                  </a:cubicBezTo>
                  <a:cubicBezTo>
                    <a:pt x="261" y="310"/>
                    <a:pt x="261" y="310"/>
                    <a:pt x="261" y="310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i$ḻíḋé"/>
            <p:cNvSpPr/>
            <p:nvPr/>
          </p:nvSpPr>
          <p:spPr bwMode="auto">
            <a:xfrm>
              <a:off x="5759451" y="1495426"/>
              <a:ext cx="150813" cy="173038"/>
            </a:xfrm>
            <a:prstGeom prst="rect">
              <a:avLst/>
            </a:pr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ṣļídé"/>
            <p:cNvSpPr/>
            <p:nvPr/>
          </p:nvSpPr>
          <p:spPr bwMode="auto">
            <a:xfrm>
              <a:off x="5319713" y="1254126"/>
              <a:ext cx="350838" cy="157163"/>
            </a:xfrm>
            <a:custGeom>
              <a:avLst/>
              <a:gdLst>
                <a:gd name="T0" fmla="*/ 221 w 221"/>
                <a:gd name="T1" fmla="*/ 3 h 99"/>
                <a:gd name="T2" fmla="*/ 76 w 221"/>
                <a:gd name="T3" fmla="*/ 99 h 99"/>
                <a:gd name="T4" fmla="*/ 0 w 221"/>
                <a:gd name="T5" fmla="*/ 96 h 99"/>
                <a:gd name="T6" fmla="*/ 141 w 221"/>
                <a:gd name="T7" fmla="*/ 0 h 99"/>
                <a:gd name="T8" fmla="*/ 221 w 221"/>
                <a:gd name="T9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99">
                  <a:moveTo>
                    <a:pt x="221" y="3"/>
                  </a:moveTo>
                  <a:lnTo>
                    <a:pt x="76" y="99"/>
                  </a:lnTo>
                  <a:lnTo>
                    <a:pt x="0" y="96"/>
                  </a:lnTo>
                  <a:lnTo>
                    <a:pt x="141" y="0"/>
                  </a:lnTo>
                  <a:lnTo>
                    <a:pt x="221" y="3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ṧ1iďe"/>
            <p:cNvSpPr/>
            <p:nvPr/>
          </p:nvSpPr>
          <p:spPr bwMode="auto">
            <a:xfrm>
              <a:off x="5249863" y="1108076"/>
              <a:ext cx="357188" cy="282575"/>
            </a:xfrm>
            <a:custGeom>
              <a:avLst/>
              <a:gdLst>
                <a:gd name="T0" fmla="*/ 226 w 228"/>
                <a:gd name="T1" fmla="*/ 59 h 181"/>
                <a:gd name="T2" fmla="*/ 224 w 228"/>
                <a:gd name="T3" fmla="*/ 49 h 181"/>
                <a:gd name="T4" fmla="*/ 221 w 228"/>
                <a:gd name="T5" fmla="*/ 39 h 181"/>
                <a:gd name="T6" fmla="*/ 218 w 228"/>
                <a:gd name="T7" fmla="*/ 31 h 181"/>
                <a:gd name="T8" fmla="*/ 216 w 228"/>
                <a:gd name="T9" fmla="*/ 27 h 181"/>
                <a:gd name="T10" fmla="*/ 214 w 228"/>
                <a:gd name="T11" fmla="*/ 23 h 181"/>
                <a:gd name="T12" fmla="*/ 213 w 228"/>
                <a:gd name="T13" fmla="*/ 22 h 181"/>
                <a:gd name="T14" fmla="*/ 212 w 228"/>
                <a:gd name="T15" fmla="*/ 20 h 181"/>
                <a:gd name="T16" fmla="*/ 212 w 228"/>
                <a:gd name="T17" fmla="*/ 19 h 181"/>
                <a:gd name="T18" fmla="*/ 211 w 228"/>
                <a:gd name="T19" fmla="*/ 18 h 181"/>
                <a:gd name="T20" fmla="*/ 209 w 228"/>
                <a:gd name="T21" fmla="*/ 16 h 181"/>
                <a:gd name="T22" fmla="*/ 208 w 228"/>
                <a:gd name="T23" fmla="*/ 14 h 181"/>
                <a:gd name="T24" fmla="*/ 206 w 228"/>
                <a:gd name="T25" fmla="*/ 13 h 181"/>
                <a:gd name="T26" fmla="*/ 204 w 228"/>
                <a:gd name="T27" fmla="*/ 11 h 181"/>
                <a:gd name="T28" fmla="*/ 202 w 228"/>
                <a:gd name="T29" fmla="*/ 9 h 181"/>
                <a:gd name="T30" fmla="*/ 200 w 228"/>
                <a:gd name="T31" fmla="*/ 8 h 181"/>
                <a:gd name="T32" fmla="*/ 197 w 228"/>
                <a:gd name="T33" fmla="*/ 6 h 181"/>
                <a:gd name="T34" fmla="*/ 194 w 228"/>
                <a:gd name="T35" fmla="*/ 5 h 181"/>
                <a:gd name="T36" fmla="*/ 188 w 228"/>
                <a:gd name="T37" fmla="*/ 2 h 181"/>
                <a:gd name="T38" fmla="*/ 180 w 228"/>
                <a:gd name="T39" fmla="*/ 1 h 181"/>
                <a:gd name="T40" fmla="*/ 179 w 228"/>
                <a:gd name="T41" fmla="*/ 1 h 181"/>
                <a:gd name="T42" fmla="*/ 177 w 228"/>
                <a:gd name="T43" fmla="*/ 0 h 181"/>
                <a:gd name="T44" fmla="*/ 167 w 228"/>
                <a:gd name="T45" fmla="*/ 1 h 181"/>
                <a:gd name="T46" fmla="*/ 158 w 228"/>
                <a:gd name="T47" fmla="*/ 5 h 181"/>
                <a:gd name="T48" fmla="*/ 4 w 228"/>
                <a:gd name="T49" fmla="*/ 118 h 181"/>
                <a:gd name="T50" fmla="*/ 13 w 228"/>
                <a:gd name="T51" fmla="*/ 115 h 181"/>
                <a:gd name="T52" fmla="*/ 19 w 228"/>
                <a:gd name="T53" fmla="*/ 115 h 181"/>
                <a:gd name="T54" fmla="*/ 20 w 228"/>
                <a:gd name="T55" fmla="*/ 115 h 181"/>
                <a:gd name="T56" fmla="*/ 24 w 228"/>
                <a:gd name="T57" fmla="*/ 116 h 181"/>
                <a:gd name="T58" fmla="*/ 31 w 228"/>
                <a:gd name="T59" fmla="*/ 118 h 181"/>
                <a:gd name="T60" fmla="*/ 36 w 228"/>
                <a:gd name="T61" fmla="*/ 120 h 181"/>
                <a:gd name="T62" fmla="*/ 39 w 228"/>
                <a:gd name="T63" fmla="*/ 121 h 181"/>
                <a:gd name="T64" fmla="*/ 41 w 228"/>
                <a:gd name="T65" fmla="*/ 123 h 181"/>
                <a:gd name="T66" fmla="*/ 43 w 228"/>
                <a:gd name="T67" fmla="*/ 124 h 181"/>
                <a:gd name="T68" fmla="*/ 45 w 228"/>
                <a:gd name="T69" fmla="*/ 126 h 181"/>
                <a:gd name="T70" fmla="*/ 46 w 228"/>
                <a:gd name="T71" fmla="*/ 127 h 181"/>
                <a:gd name="T72" fmla="*/ 48 w 228"/>
                <a:gd name="T73" fmla="*/ 129 h 181"/>
                <a:gd name="T74" fmla="*/ 50 w 228"/>
                <a:gd name="T75" fmla="*/ 131 h 181"/>
                <a:gd name="T76" fmla="*/ 51 w 228"/>
                <a:gd name="T77" fmla="*/ 132 h 181"/>
                <a:gd name="T78" fmla="*/ 51 w 228"/>
                <a:gd name="T79" fmla="*/ 133 h 181"/>
                <a:gd name="T80" fmla="*/ 52 w 228"/>
                <a:gd name="T81" fmla="*/ 134 h 181"/>
                <a:gd name="T82" fmla="*/ 53 w 228"/>
                <a:gd name="T83" fmla="*/ 136 h 181"/>
                <a:gd name="T84" fmla="*/ 54 w 228"/>
                <a:gd name="T85" fmla="*/ 138 h 181"/>
                <a:gd name="T86" fmla="*/ 56 w 228"/>
                <a:gd name="T87" fmla="*/ 142 h 181"/>
                <a:gd name="T88" fmla="*/ 59 w 228"/>
                <a:gd name="T89" fmla="*/ 147 h 181"/>
                <a:gd name="T90" fmla="*/ 62 w 228"/>
                <a:gd name="T91" fmla="*/ 156 h 181"/>
                <a:gd name="T92" fmla="*/ 64 w 228"/>
                <a:gd name="T93" fmla="*/ 166 h 181"/>
                <a:gd name="T94" fmla="*/ 65 w 228"/>
                <a:gd name="T95" fmla="*/ 176 h 181"/>
                <a:gd name="T96" fmla="*/ 228 w 228"/>
                <a:gd name="T97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8" h="181">
                  <a:moveTo>
                    <a:pt x="227" y="65"/>
                  </a:moveTo>
                  <a:cubicBezTo>
                    <a:pt x="227" y="63"/>
                    <a:pt x="226" y="61"/>
                    <a:pt x="226" y="59"/>
                  </a:cubicBezTo>
                  <a:cubicBezTo>
                    <a:pt x="226" y="57"/>
                    <a:pt x="225" y="56"/>
                    <a:pt x="225" y="54"/>
                  </a:cubicBezTo>
                  <a:cubicBezTo>
                    <a:pt x="225" y="52"/>
                    <a:pt x="224" y="51"/>
                    <a:pt x="224" y="49"/>
                  </a:cubicBezTo>
                  <a:cubicBezTo>
                    <a:pt x="224" y="47"/>
                    <a:pt x="223" y="46"/>
                    <a:pt x="223" y="44"/>
                  </a:cubicBezTo>
                  <a:cubicBezTo>
                    <a:pt x="222" y="42"/>
                    <a:pt x="222" y="41"/>
                    <a:pt x="221" y="39"/>
                  </a:cubicBezTo>
                  <a:cubicBezTo>
                    <a:pt x="221" y="38"/>
                    <a:pt x="220" y="36"/>
                    <a:pt x="220" y="35"/>
                  </a:cubicBezTo>
                  <a:cubicBezTo>
                    <a:pt x="219" y="33"/>
                    <a:pt x="219" y="32"/>
                    <a:pt x="218" y="31"/>
                  </a:cubicBezTo>
                  <a:cubicBezTo>
                    <a:pt x="218" y="30"/>
                    <a:pt x="218" y="29"/>
                    <a:pt x="217" y="29"/>
                  </a:cubicBezTo>
                  <a:cubicBezTo>
                    <a:pt x="217" y="28"/>
                    <a:pt x="217" y="27"/>
                    <a:pt x="216" y="27"/>
                  </a:cubicBezTo>
                  <a:cubicBezTo>
                    <a:pt x="216" y="26"/>
                    <a:pt x="216" y="25"/>
                    <a:pt x="215" y="25"/>
                  </a:cubicBezTo>
                  <a:cubicBezTo>
                    <a:pt x="215" y="24"/>
                    <a:pt x="215" y="24"/>
                    <a:pt x="214" y="23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3" y="21"/>
                    <a:pt x="213" y="21"/>
                    <a:pt x="213" y="21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6" y="13"/>
                    <a:pt x="206" y="13"/>
                    <a:pt x="206" y="13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9"/>
                    <a:pt x="201" y="9"/>
                    <a:pt x="201" y="9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199" y="8"/>
                    <a:pt x="199" y="7"/>
                    <a:pt x="199" y="7"/>
                  </a:cubicBezTo>
                  <a:cubicBezTo>
                    <a:pt x="198" y="7"/>
                    <a:pt x="198" y="7"/>
                    <a:pt x="197" y="6"/>
                  </a:cubicBezTo>
                  <a:cubicBezTo>
                    <a:pt x="197" y="6"/>
                    <a:pt x="196" y="6"/>
                    <a:pt x="196" y="6"/>
                  </a:cubicBezTo>
                  <a:cubicBezTo>
                    <a:pt x="195" y="5"/>
                    <a:pt x="195" y="5"/>
                    <a:pt x="194" y="5"/>
                  </a:cubicBezTo>
                  <a:cubicBezTo>
                    <a:pt x="193" y="4"/>
                    <a:pt x="192" y="4"/>
                    <a:pt x="191" y="3"/>
                  </a:cubicBezTo>
                  <a:cubicBezTo>
                    <a:pt x="190" y="3"/>
                    <a:pt x="189" y="3"/>
                    <a:pt x="188" y="2"/>
                  </a:cubicBezTo>
                  <a:cubicBezTo>
                    <a:pt x="186" y="2"/>
                    <a:pt x="185" y="2"/>
                    <a:pt x="184" y="1"/>
                  </a:cubicBezTo>
                  <a:cubicBezTo>
                    <a:pt x="183" y="1"/>
                    <a:pt x="181" y="1"/>
                    <a:pt x="180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5" y="0"/>
                    <a:pt x="173" y="0"/>
                    <a:pt x="172" y="0"/>
                  </a:cubicBezTo>
                  <a:cubicBezTo>
                    <a:pt x="170" y="0"/>
                    <a:pt x="168" y="1"/>
                    <a:pt x="167" y="1"/>
                  </a:cubicBezTo>
                  <a:cubicBezTo>
                    <a:pt x="165" y="1"/>
                    <a:pt x="163" y="2"/>
                    <a:pt x="162" y="3"/>
                  </a:cubicBezTo>
                  <a:cubicBezTo>
                    <a:pt x="161" y="3"/>
                    <a:pt x="159" y="4"/>
                    <a:pt x="158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2" y="118"/>
                    <a:pt x="4" y="118"/>
                  </a:cubicBezTo>
                  <a:cubicBezTo>
                    <a:pt x="5" y="117"/>
                    <a:pt x="6" y="116"/>
                    <a:pt x="8" y="116"/>
                  </a:cubicBezTo>
                  <a:cubicBezTo>
                    <a:pt x="9" y="116"/>
                    <a:pt x="11" y="115"/>
                    <a:pt x="13" y="115"/>
                  </a:cubicBezTo>
                  <a:cubicBezTo>
                    <a:pt x="14" y="115"/>
                    <a:pt x="16" y="115"/>
                    <a:pt x="18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2" y="116"/>
                    <a:pt x="23" y="116"/>
                    <a:pt x="24" y="116"/>
                  </a:cubicBezTo>
                  <a:cubicBezTo>
                    <a:pt x="26" y="116"/>
                    <a:pt x="27" y="117"/>
                    <a:pt x="28" y="117"/>
                  </a:cubicBezTo>
                  <a:cubicBezTo>
                    <a:pt x="29" y="117"/>
                    <a:pt x="30" y="118"/>
                    <a:pt x="31" y="118"/>
                  </a:cubicBezTo>
                  <a:cubicBezTo>
                    <a:pt x="32" y="118"/>
                    <a:pt x="34" y="119"/>
                    <a:pt x="35" y="119"/>
                  </a:cubicBezTo>
                  <a:cubicBezTo>
                    <a:pt x="35" y="120"/>
                    <a:pt x="35" y="120"/>
                    <a:pt x="36" y="120"/>
                  </a:cubicBezTo>
                  <a:cubicBezTo>
                    <a:pt x="36" y="120"/>
                    <a:pt x="37" y="120"/>
                    <a:pt x="37" y="121"/>
                  </a:cubicBezTo>
                  <a:cubicBezTo>
                    <a:pt x="38" y="121"/>
                    <a:pt x="38" y="121"/>
                    <a:pt x="39" y="121"/>
                  </a:cubicBezTo>
                  <a:cubicBezTo>
                    <a:pt x="39" y="122"/>
                    <a:pt x="39" y="122"/>
                    <a:pt x="40" y="122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1" y="132"/>
                    <a:pt x="51" y="132"/>
                    <a:pt x="51" y="132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4" y="137"/>
                    <a:pt x="54" y="138"/>
                    <a:pt x="54" y="138"/>
                  </a:cubicBezTo>
                  <a:cubicBezTo>
                    <a:pt x="55" y="139"/>
                    <a:pt x="55" y="139"/>
                    <a:pt x="55" y="140"/>
                  </a:cubicBezTo>
                  <a:cubicBezTo>
                    <a:pt x="56" y="140"/>
                    <a:pt x="56" y="141"/>
                    <a:pt x="56" y="142"/>
                  </a:cubicBezTo>
                  <a:cubicBezTo>
                    <a:pt x="57" y="142"/>
                    <a:pt x="57" y="143"/>
                    <a:pt x="57" y="144"/>
                  </a:cubicBezTo>
                  <a:cubicBezTo>
                    <a:pt x="58" y="145"/>
                    <a:pt x="58" y="146"/>
                    <a:pt x="59" y="147"/>
                  </a:cubicBezTo>
                  <a:cubicBezTo>
                    <a:pt x="59" y="149"/>
                    <a:pt x="60" y="150"/>
                    <a:pt x="60" y="152"/>
                  </a:cubicBezTo>
                  <a:cubicBezTo>
                    <a:pt x="61" y="153"/>
                    <a:pt x="61" y="155"/>
                    <a:pt x="62" y="156"/>
                  </a:cubicBezTo>
                  <a:cubicBezTo>
                    <a:pt x="62" y="158"/>
                    <a:pt x="62" y="159"/>
                    <a:pt x="63" y="161"/>
                  </a:cubicBezTo>
                  <a:cubicBezTo>
                    <a:pt x="63" y="162"/>
                    <a:pt x="63" y="164"/>
                    <a:pt x="64" y="166"/>
                  </a:cubicBezTo>
                  <a:cubicBezTo>
                    <a:pt x="64" y="167"/>
                    <a:pt x="64" y="169"/>
                    <a:pt x="65" y="171"/>
                  </a:cubicBezTo>
                  <a:cubicBezTo>
                    <a:pt x="65" y="172"/>
                    <a:pt x="65" y="174"/>
                    <a:pt x="65" y="176"/>
                  </a:cubicBezTo>
                  <a:cubicBezTo>
                    <a:pt x="65" y="178"/>
                    <a:pt x="66" y="179"/>
                    <a:pt x="66" y="181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7" y="68"/>
                    <a:pt x="227" y="66"/>
                    <a:pt x="227" y="65"/>
                  </a:cubicBezTo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ṥḻíḍe"/>
            <p:cNvSpPr/>
            <p:nvPr/>
          </p:nvSpPr>
          <p:spPr bwMode="auto">
            <a:xfrm>
              <a:off x="5299076" y="1598613"/>
              <a:ext cx="228600" cy="138113"/>
            </a:xfrm>
            <a:custGeom>
              <a:avLst/>
              <a:gdLst>
                <a:gd name="T0" fmla="*/ 143 w 144"/>
                <a:gd name="T1" fmla="*/ 2 h 87"/>
                <a:gd name="T2" fmla="*/ 0 w 144"/>
                <a:gd name="T3" fmla="*/ 87 h 87"/>
                <a:gd name="T4" fmla="*/ 1 w 144"/>
                <a:gd name="T5" fmla="*/ 87 h 87"/>
                <a:gd name="T6" fmla="*/ 1 w 144"/>
                <a:gd name="T7" fmla="*/ 87 h 87"/>
                <a:gd name="T8" fmla="*/ 2 w 144"/>
                <a:gd name="T9" fmla="*/ 86 h 87"/>
                <a:gd name="T10" fmla="*/ 2 w 144"/>
                <a:gd name="T11" fmla="*/ 86 h 87"/>
                <a:gd name="T12" fmla="*/ 144 w 144"/>
                <a:gd name="T13" fmla="*/ 0 h 87"/>
                <a:gd name="T14" fmla="*/ 144 w 144"/>
                <a:gd name="T15" fmla="*/ 1 h 87"/>
                <a:gd name="T16" fmla="*/ 143 w 144"/>
                <a:gd name="T17" fmla="*/ 1 h 87"/>
                <a:gd name="T18" fmla="*/ 143 w 144"/>
                <a:gd name="T19" fmla="*/ 1 h 87"/>
                <a:gd name="T20" fmla="*/ 143 w 144"/>
                <a:gd name="T2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87">
                  <a:moveTo>
                    <a:pt x="143" y="2"/>
                  </a:moveTo>
                  <a:lnTo>
                    <a:pt x="0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144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ṣḻïďe"/>
            <p:cNvSpPr/>
            <p:nvPr/>
          </p:nvSpPr>
          <p:spPr bwMode="auto">
            <a:xfrm>
              <a:off x="5299076" y="1598613"/>
              <a:ext cx="228600" cy="138113"/>
            </a:xfrm>
            <a:custGeom>
              <a:avLst/>
              <a:gdLst>
                <a:gd name="T0" fmla="*/ 143 w 144"/>
                <a:gd name="T1" fmla="*/ 2 h 87"/>
                <a:gd name="T2" fmla="*/ 0 w 144"/>
                <a:gd name="T3" fmla="*/ 87 h 87"/>
                <a:gd name="T4" fmla="*/ 1 w 144"/>
                <a:gd name="T5" fmla="*/ 87 h 87"/>
                <a:gd name="T6" fmla="*/ 1 w 144"/>
                <a:gd name="T7" fmla="*/ 87 h 87"/>
                <a:gd name="T8" fmla="*/ 2 w 144"/>
                <a:gd name="T9" fmla="*/ 86 h 87"/>
                <a:gd name="T10" fmla="*/ 2 w 144"/>
                <a:gd name="T11" fmla="*/ 86 h 87"/>
                <a:gd name="T12" fmla="*/ 144 w 144"/>
                <a:gd name="T13" fmla="*/ 0 h 87"/>
                <a:gd name="T14" fmla="*/ 144 w 144"/>
                <a:gd name="T15" fmla="*/ 1 h 87"/>
                <a:gd name="T16" fmla="*/ 143 w 144"/>
                <a:gd name="T17" fmla="*/ 1 h 87"/>
                <a:gd name="T18" fmla="*/ 143 w 144"/>
                <a:gd name="T19" fmla="*/ 1 h 87"/>
                <a:gd name="T20" fmla="*/ 143 w 144"/>
                <a:gd name="T2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87">
                  <a:moveTo>
                    <a:pt x="143" y="2"/>
                  </a:moveTo>
                  <a:lnTo>
                    <a:pt x="0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144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4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ṣļîḋê"/>
            <p:cNvSpPr/>
            <p:nvPr/>
          </p:nvSpPr>
          <p:spPr bwMode="auto">
            <a:xfrm>
              <a:off x="5302251" y="1595438"/>
              <a:ext cx="231775" cy="139700"/>
            </a:xfrm>
            <a:custGeom>
              <a:avLst/>
              <a:gdLst>
                <a:gd name="T0" fmla="*/ 142 w 146"/>
                <a:gd name="T1" fmla="*/ 2 h 88"/>
                <a:gd name="T2" fmla="*/ 0 w 146"/>
                <a:gd name="T3" fmla="*/ 88 h 88"/>
                <a:gd name="T4" fmla="*/ 1 w 146"/>
                <a:gd name="T5" fmla="*/ 88 h 88"/>
                <a:gd name="T6" fmla="*/ 2 w 146"/>
                <a:gd name="T7" fmla="*/ 87 h 88"/>
                <a:gd name="T8" fmla="*/ 3 w 146"/>
                <a:gd name="T9" fmla="*/ 86 h 88"/>
                <a:gd name="T10" fmla="*/ 3 w 146"/>
                <a:gd name="T11" fmla="*/ 86 h 88"/>
                <a:gd name="T12" fmla="*/ 146 w 146"/>
                <a:gd name="T13" fmla="*/ 0 h 88"/>
                <a:gd name="T14" fmla="*/ 145 w 146"/>
                <a:gd name="T15" fmla="*/ 0 h 88"/>
                <a:gd name="T16" fmla="*/ 144 w 146"/>
                <a:gd name="T17" fmla="*/ 1 h 88"/>
                <a:gd name="T18" fmla="*/ 143 w 146"/>
                <a:gd name="T19" fmla="*/ 2 h 88"/>
                <a:gd name="T20" fmla="*/ 142 w 146"/>
                <a:gd name="T21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88">
                  <a:moveTo>
                    <a:pt x="142" y="2"/>
                  </a:moveTo>
                  <a:lnTo>
                    <a:pt x="0" y="88"/>
                  </a:lnTo>
                  <a:lnTo>
                    <a:pt x="1" y="88"/>
                  </a:lnTo>
                  <a:lnTo>
                    <a:pt x="2" y="87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4" y="1"/>
                  </a:lnTo>
                  <a:lnTo>
                    <a:pt x="143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890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ṩlíḍé"/>
            <p:cNvSpPr/>
            <p:nvPr/>
          </p:nvSpPr>
          <p:spPr bwMode="auto">
            <a:xfrm>
              <a:off x="5302251" y="1595438"/>
              <a:ext cx="231775" cy="139700"/>
            </a:xfrm>
            <a:custGeom>
              <a:avLst/>
              <a:gdLst>
                <a:gd name="T0" fmla="*/ 142 w 146"/>
                <a:gd name="T1" fmla="*/ 2 h 88"/>
                <a:gd name="T2" fmla="*/ 0 w 146"/>
                <a:gd name="T3" fmla="*/ 88 h 88"/>
                <a:gd name="T4" fmla="*/ 1 w 146"/>
                <a:gd name="T5" fmla="*/ 88 h 88"/>
                <a:gd name="T6" fmla="*/ 2 w 146"/>
                <a:gd name="T7" fmla="*/ 87 h 88"/>
                <a:gd name="T8" fmla="*/ 3 w 146"/>
                <a:gd name="T9" fmla="*/ 86 h 88"/>
                <a:gd name="T10" fmla="*/ 3 w 146"/>
                <a:gd name="T11" fmla="*/ 86 h 88"/>
                <a:gd name="T12" fmla="*/ 146 w 146"/>
                <a:gd name="T13" fmla="*/ 0 h 88"/>
                <a:gd name="T14" fmla="*/ 145 w 146"/>
                <a:gd name="T15" fmla="*/ 0 h 88"/>
                <a:gd name="T16" fmla="*/ 144 w 146"/>
                <a:gd name="T17" fmla="*/ 1 h 88"/>
                <a:gd name="T18" fmla="*/ 143 w 146"/>
                <a:gd name="T19" fmla="*/ 2 h 88"/>
                <a:gd name="T20" fmla="*/ 142 w 146"/>
                <a:gd name="T21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88">
                  <a:moveTo>
                    <a:pt x="142" y="2"/>
                  </a:moveTo>
                  <a:lnTo>
                    <a:pt x="0" y="88"/>
                  </a:lnTo>
                  <a:lnTo>
                    <a:pt x="1" y="88"/>
                  </a:lnTo>
                  <a:lnTo>
                    <a:pt x="2" y="87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4" y="1"/>
                  </a:lnTo>
                  <a:lnTo>
                    <a:pt x="143" y="2"/>
                  </a:lnTo>
                  <a:lnTo>
                    <a:pt x="14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ṧļíḓé"/>
            <p:cNvSpPr/>
            <p:nvPr/>
          </p:nvSpPr>
          <p:spPr bwMode="auto">
            <a:xfrm>
              <a:off x="5307013" y="1589088"/>
              <a:ext cx="230188" cy="142875"/>
            </a:xfrm>
            <a:custGeom>
              <a:avLst/>
              <a:gdLst>
                <a:gd name="T0" fmla="*/ 143 w 145"/>
                <a:gd name="T1" fmla="*/ 4 h 90"/>
                <a:gd name="T2" fmla="*/ 0 w 145"/>
                <a:gd name="T3" fmla="*/ 90 h 90"/>
                <a:gd name="T4" fmla="*/ 1 w 145"/>
                <a:gd name="T5" fmla="*/ 89 h 90"/>
                <a:gd name="T6" fmla="*/ 2 w 145"/>
                <a:gd name="T7" fmla="*/ 88 h 90"/>
                <a:gd name="T8" fmla="*/ 2 w 145"/>
                <a:gd name="T9" fmla="*/ 88 h 90"/>
                <a:gd name="T10" fmla="*/ 3 w 145"/>
                <a:gd name="T11" fmla="*/ 87 h 90"/>
                <a:gd name="T12" fmla="*/ 3 w 145"/>
                <a:gd name="T13" fmla="*/ 87 h 90"/>
                <a:gd name="T14" fmla="*/ 3 w 145"/>
                <a:gd name="T15" fmla="*/ 87 h 90"/>
                <a:gd name="T16" fmla="*/ 3 w 145"/>
                <a:gd name="T17" fmla="*/ 87 h 90"/>
                <a:gd name="T18" fmla="*/ 3 w 145"/>
                <a:gd name="T19" fmla="*/ 86 h 90"/>
                <a:gd name="T20" fmla="*/ 145 w 145"/>
                <a:gd name="T21" fmla="*/ 0 h 90"/>
                <a:gd name="T22" fmla="*/ 145 w 145"/>
                <a:gd name="T23" fmla="*/ 1 h 90"/>
                <a:gd name="T24" fmla="*/ 145 w 145"/>
                <a:gd name="T25" fmla="*/ 1 h 90"/>
                <a:gd name="T26" fmla="*/ 145 w 145"/>
                <a:gd name="T27" fmla="*/ 1 h 90"/>
                <a:gd name="T28" fmla="*/ 145 w 145"/>
                <a:gd name="T29" fmla="*/ 1 h 90"/>
                <a:gd name="T30" fmla="*/ 145 w 145"/>
                <a:gd name="T31" fmla="*/ 2 h 90"/>
                <a:gd name="T32" fmla="*/ 144 w 145"/>
                <a:gd name="T33" fmla="*/ 2 h 90"/>
                <a:gd name="T34" fmla="*/ 143 w 145"/>
                <a:gd name="T35" fmla="*/ 3 h 90"/>
                <a:gd name="T36" fmla="*/ 143 w 145"/>
                <a:gd name="T37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0">
                  <a:moveTo>
                    <a:pt x="143" y="4"/>
                  </a:moveTo>
                  <a:lnTo>
                    <a:pt x="0" y="90"/>
                  </a:lnTo>
                  <a:lnTo>
                    <a:pt x="1" y="89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6"/>
                  </a:lnTo>
                  <a:lnTo>
                    <a:pt x="145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"/>
                  </a:lnTo>
                  <a:lnTo>
                    <a:pt x="144" y="2"/>
                  </a:lnTo>
                  <a:lnTo>
                    <a:pt x="143" y="3"/>
                  </a:lnTo>
                  <a:lnTo>
                    <a:pt x="143" y="4"/>
                  </a:lnTo>
                  <a:close/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Slïďê"/>
            <p:cNvSpPr/>
            <p:nvPr/>
          </p:nvSpPr>
          <p:spPr bwMode="auto">
            <a:xfrm>
              <a:off x="5307013" y="1589088"/>
              <a:ext cx="230188" cy="142875"/>
            </a:xfrm>
            <a:custGeom>
              <a:avLst/>
              <a:gdLst>
                <a:gd name="T0" fmla="*/ 143 w 145"/>
                <a:gd name="T1" fmla="*/ 4 h 90"/>
                <a:gd name="T2" fmla="*/ 0 w 145"/>
                <a:gd name="T3" fmla="*/ 90 h 90"/>
                <a:gd name="T4" fmla="*/ 1 w 145"/>
                <a:gd name="T5" fmla="*/ 89 h 90"/>
                <a:gd name="T6" fmla="*/ 2 w 145"/>
                <a:gd name="T7" fmla="*/ 88 h 90"/>
                <a:gd name="T8" fmla="*/ 2 w 145"/>
                <a:gd name="T9" fmla="*/ 88 h 90"/>
                <a:gd name="T10" fmla="*/ 3 w 145"/>
                <a:gd name="T11" fmla="*/ 87 h 90"/>
                <a:gd name="T12" fmla="*/ 3 w 145"/>
                <a:gd name="T13" fmla="*/ 87 h 90"/>
                <a:gd name="T14" fmla="*/ 3 w 145"/>
                <a:gd name="T15" fmla="*/ 87 h 90"/>
                <a:gd name="T16" fmla="*/ 3 w 145"/>
                <a:gd name="T17" fmla="*/ 87 h 90"/>
                <a:gd name="T18" fmla="*/ 3 w 145"/>
                <a:gd name="T19" fmla="*/ 86 h 90"/>
                <a:gd name="T20" fmla="*/ 145 w 145"/>
                <a:gd name="T21" fmla="*/ 0 h 90"/>
                <a:gd name="T22" fmla="*/ 145 w 145"/>
                <a:gd name="T23" fmla="*/ 1 h 90"/>
                <a:gd name="T24" fmla="*/ 145 w 145"/>
                <a:gd name="T25" fmla="*/ 1 h 90"/>
                <a:gd name="T26" fmla="*/ 145 w 145"/>
                <a:gd name="T27" fmla="*/ 1 h 90"/>
                <a:gd name="T28" fmla="*/ 145 w 145"/>
                <a:gd name="T29" fmla="*/ 1 h 90"/>
                <a:gd name="T30" fmla="*/ 145 w 145"/>
                <a:gd name="T31" fmla="*/ 2 h 90"/>
                <a:gd name="T32" fmla="*/ 144 w 145"/>
                <a:gd name="T33" fmla="*/ 2 h 90"/>
                <a:gd name="T34" fmla="*/ 143 w 145"/>
                <a:gd name="T35" fmla="*/ 3 h 90"/>
                <a:gd name="T36" fmla="*/ 143 w 145"/>
                <a:gd name="T37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0">
                  <a:moveTo>
                    <a:pt x="143" y="4"/>
                  </a:moveTo>
                  <a:lnTo>
                    <a:pt x="0" y="90"/>
                  </a:lnTo>
                  <a:lnTo>
                    <a:pt x="1" y="89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6"/>
                  </a:lnTo>
                  <a:lnTo>
                    <a:pt x="145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"/>
                  </a:lnTo>
                  <a:lnTo>
                    <a:pt x="144" y="2"/>
                  </a:lnTo>
                  <a:lnTo>
                    <a:pt x="143" y="3"/>
                  </a:lnTo>
                  <a:lnTo>
                    <a:pt x="143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ṣḷîḍé"/>
            <p:cNvSpPr/>
            <p:nvPr/>
          </p:nvSpPr>
          <p:spPr bwMode="auto">
            <a:xfrm>
              <a:off x="5311776" y="1581151"/>
              <a:ext cx="231775" cy="144463"/>
            </a:xfrm>
            <a:custGeom>
              <a:avLst/>
              <a:gdLst>
                <a:gd name="T0" fmla="*/ 144 w 148"/>
                <a:gd name="T1" fmla="*/ 5 h 92"/>
                <a:gd name="T2" fmla="*/ 0 w 148"/>
                <a:gd name="T3" fmla="*/ 92 h 92"/>
                <a:gd name="T4" fmla="*/ 1 w 148"/>
                <a:gd name="T5" fmla="*/ 91 h 92"/>
                <a:gd name="T6" fmla="*/ 2 w 148"/>
                <a:gd name="T7" fmla="*/ 90 h 92"/>
                <a:gd name="T8" fmla="*/ 3 w 148"/>
                <a:gd name="T9" fmla="*/ 89 h 92"/>
                <a:gd name="T10" fmla="*/ 4 w 148"/>
                <a:gd name="T11" fmla="*/ 88 h 92"/>
                <a:gd name="T12" fmla="*/ 148 w 148"/>
                <a:gd name="T13" fmla="*/ 0 h 92"/>
                <a:gd name="T14" fmla="*/ 147 w 148"/>
                <a:gd name="T15" fmla="*/ 2 h 92"/>
                <a:gd name="T16" fmla="*/ 146 w 148"/>
                <a:gd name="T17" fmla="*/ 3 h 92"/>
                <a:gd name="T18" fmla="*/ 145 w 148"/>
                <a:gd name="T19" fmla="*/ 4 h 92"/>
                <a:gd name="T20" fmla="*/ 144 w 148"/>
                <a:gd name="T21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2">
                  <a:moveTo>
                    <a:pt x="144" y="5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2"/>
                    <a:pt x="1" y="91"/>
                  </a:cubicBezTo>
                  <a:cubicBezTo>
                    <a:pt x="1" y="91"/>
                    <a:pt x="2" y="90"/>
                    <a:pt x="2" y="90"/>
                  </a:cubicBezTo>
                  <a:cubicBezTo>
                    <a:pt x="2" y="90"/>
                    <a:pt x="2" y="89"/>
                    <a:pt x="3" y="89"/>
                  </a:cubicBezTo>
                  <a:cubicBezTo>
                    <a:pt x="3" y="88"/>
                    <a:pt x="3" y="88"/>
                    <a:pt x="4" y="88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7" y="1"/>
                    <a:pt x="147" y="2"/>
                  </a:cubicBezTo>
                  <a:cubicBezTo>
                    <a:pt x="147" y="2"/>
                    <a:pt x="147" y="2"/>
                    <a:pt x="146" y="3"/>
                  </a:cubicBezTo>
                  <a:cubicBezTo>
                    <a:pt x="146" y="3"/>
                    <a:pt x="146" y="4"/>
                    <a:pt x="145" y="4"/>
                  </a:cubicBezTo>
                  <a:cubicBezTo>
                    <a:pt x="145" y="5"/>
                    <a:pt x="145" y="5"/>
                    <a:pt x="144" y="5"/>
                  </a:cubicBezTo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ṧļíḓé"/>
            <p:cNvSpPr/>
            <p:nvPr/>
          </p:nvSpPr>
          <p:spPr bwMode="auto">
            <a:xfrm>
              <a:off x="5318126" y="1573213"/>
              <a:ext cx="230188" cy="146050"/>
            </a:xfrm>
            <a:custGeom>
              <a:avLst/>
              <a:gdLst>
                <a:gd name="T0" fmla="*/ 144 w 147"/>
                <a:gd name="T1" fmla="*/ 6 h 94"/>
                <a:gd name="T2" fmla="*/ 0 w 147"/>
                <a:gd name="T3" fmla="*/ 94 h 94"/>
                <a:gd name="T4" fmla="*/ 0 w 147"/>
                <a:gd name="T5" fmla="*/ 92 h 94"/>
                <a:gd name="T6" fmla="*/ 1 w 147"/>
                <a:gd name="T7" fmla="*/ 91 h 94"/>
                <a:gd name="T8" fmla="*/ 2 w 147"/>
                <a:gd name="T9" fmla="*/ 89 h 94"/>
                <a:gd name="T10" fmla="*/ 2 w 147"/>
                <a:gd name="T11" fmla="*/ 88 h 94"/>
                <a:gd name="T12" fmla="*/ 147 w 147"/>
                <a:gd name="T13" fmla="*/ 0 h 94"/>
                <a:gd name="T14" fmla="*/ 146 w 147"/>
                <a:gd name="T15" fmla="*/ 2 h 94"/>
                <a:gd name="T16" fmla="*/ 146 w 147"/>
                <a:gd name="T17" fmla="*/ 3 h 94"/>
                <a:gd name="T18" fmla="*/ 145 w 147"/>
                <a:gd name="T19" fmla="*/ 5 h 94"/>
                <a:gd name="T20" fmla="*/ 144 w 147"/>
                <a:gd name="T21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4">
                  <a:moveTo>
                    <a:pt x="144" y="6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1" y="92"/>
                    <a:pt x="1" y="91"/>
                    <a:pt x="1" y="91"/>
                  </a:cubicBezTo>
                  <a:cubicBezTo>
                    <a:pt x="1" y="90"/>
                    <a:pt x="2" y="90"/>
                    <a:pt x="2" y="89"/>
                  </a:cubicBezTo>
                  <a:cubicBezTo>
                    <a:pt x="2" y="89"/>
                    <a:pt x="2" y="88"/>
                    <a:pt x="2" y="88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1"/>
                    <a:pt x="147" y="1"/>
                    <a:pt x="146" y="2"/>
                  </a:cubicBezTo>
                  <a:cubicBezTo>
                    <a:pt x="146" y="2"/>
                    <a:pt x="146" y="3"/>
                    <a:pt x="146" y="3"/>
                  </a:cubicBezTo>
                  <a:cubicBezTo>
                    <a:pt x="145" y="4"/>
                    <a:pt x="145" y="4"/>
                    <a:pt x="145" y="5"/>
                  </a:cubicBezTo>
                  <a:cubicBezTo>
                    <a:pt x="145" y="5"/>
                    <a:pt x="144" y="6"/>
                    <a:pt x="144" y="6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şļíḓé"/>
            <p:cNvSpPr/>
            <p:nvPr/>
          </p:nvSpPr>
          <p:spPr bwMode="auto">
            <a:xfrm>
              <a:off x="5321301" y="1557338"/>
              <a:ext cx="231775" cy="152400"/>
            </a:xfrm>
            <a:custGeom>
              <a:avLst/>
              <a:gdLst>
                <a:gd name="T0" fmla="*/ 145 w 148"/>
                <a:gd name="T1" fmla="*/ 10 h 98"/>
                <a:gd name="T2" fmla="*/ 0 w 148"/>
                <a:gd name="T3" fmla="*/ 98 h 98"/>
                <a:gd name="T4" fmla="*/ 1 w 148"/>
                <a:gd name="T5" fmla="*/ 95 h 98"/>
                <a:gd name="T6" fmla="*/ 2 w 148"/>
                <a:gd name="T7" fmla="*/ 93 h 98"/>
                <a:gd name="T8" fmla="*/ 3 w 148"/>
                <a:gd name="T9" fmla="*/ 91 h 98"/>
                <a:gd name="T10" fmla="*/ 3 w 148"/>
                <a:gd name="T11" fmla="*/ 88 h 98"/>
                <a:gd name="T12" fmla="*/ 148 w 148"/>
                <a:gd name="T13" fmla="*/ 0 h 98"/>
                <a:gd name="T14" fmla="*/ 147 w 148"/>
                <a:gd name="T15" fmla="*/ 3 h 98"/>
                <a:gd name="T16" fmla="*/ 147 w 148"/>
                <a:gd name="T17" fmla="*/ 5 h 98"/>
                <a:gd name="T18" fmla="*/ 146 w 148"/>
                <a:gd name="T19" fmla="*/ 8 h 98"/>
                <a:gd name="T20" fmla="*/ 145 w 148"/>
                <a:gd name="T21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8">
                  <a:moveTo>
                    <a:pt x="145" y="1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" y="97"/>
                    <a:pt x="1" y="96"/>
                    <a:pt x="1" y="95"/>
                  </a:cubicBezTo>
                  <a:cubicBezTo>
                    <a:pt x="2" y="95"/>
                    <a:pt x="2" y="94"/>
                    <a:pt x="2" y="93"/>
                  </a:cubicBezTo>
                  <a:cubicBezTo>
                    <a:pt x="2" y="92"/>
                    <a:pt x="2" y="91"/>
                    <a:pt x="3" y="91"/>
                  </a:cubicBezTo>
                  <a:cubicBezTo>
                    <a:pt x="3" y="90"/>
                    <a:pt x="3" y="89"/>
                    <a:pt x="3" y="88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7" y="2"/>
                    <a:pt x="147" y="3"/>
                  </a:cubicBezTo>
                  <a:cubicBezTo>
                    <a:pt x="147" y="3"/>
                    <a:pt x="147" y="4"/>
                    <a:pt x="147" y="5"/>
                  </a:cubicBezTo>
                  <a:cubicBezTo>
                    <a:pt x="146" y="6"/>
                    <a:pt x="146" y="7"/>
                    <a:pt x="146" y="8"/>
                  </a:cubicBezTo>
                  <a:cubicBezTo>
                    <a:pt x="146" y="8"/>
                    <a:pt x="145" y="9"/>
                    <a:pt x="145" y="1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ïṥ1íďé"/>
            <p:cNvSpPr/>
            <p:nvPr/>
          </p:nvSpPr>
          <p:spPr bwMode="auto">
            <a:xfrm>
              <a:off x="5326063" y="1522413"/>
              <a:ext cx="227013" cy="171450"/>
            </a:xfrm>
            <a:custGeom>
              <a:avLst/>
              <a:gdLst>
                <a:gd name="T0" fmla="*/ 145 w 145"/>
                <a:gd name="T1" fmla="*/ 22 h 110"/>
                <a:gd name="T2" fmla="*/ 0 w 145"/>
                <a:gd name="T3" fmla="*/ 110 h 110"/>
                <a:gd name="T4" fmla="*/ 0 w 145"/>
                <a:gd name="T5" fmla="*/ 108 h 110"/>
                <a:gd name="T6" fmla="*/ 1 w 145"/>
                <a:gd name="T7" fmla="*/ 106 h 110"/>
                <a:gd name="T8" fmla="*/ 1 w 145"/>
                <a:gd name="T9" fmla="*/ 104 h 110"/>
                <a:gd name="T10" fmla="*/ 1 w 145"/>
                <a:gd name="T11" fmla="*/ 102 h 110"/>
                <a:gd name="T12" fmla="*/ 1 w 145"/>
                <a:gd name="T13" fmla="*/ 98 h 110"/>
                <a:gd name="T14" fmla="*/ 1 w 145"/>
                <a:gd name="T15" fmla="*/ 95 h 110"/>
                <a:gd name="T16" fmla="*/ 0 w 145"/>
                <a:gd name="T17" fmla="*/ 92 h 110"/>
                <a:gd name="T18" fmla="*/ 0 w 145"/>
                <a:gd name="T19" fmla="*/ 89 h 110"/>
                <a:gd name="T20" fmla="*/ 144 w 145"/>
                <a:gd name="T21" fmla="*/ 0 h 110"/>
                <a:gd name="T22" fmla="*/ 145 w 145"/>
                <a:gd name="T23" fmla="*/ 3 h 110"/>
                <a:gd name="T24" fmla="*/ 145 w 145"/>
                <a:gd name="T25" fmla="*/ 6 h 110"/>
                <a:gd name="T26" fmla="*/ 145 w 145"/>
                <a:gd name="T27" fmla="*/ 10 h 110"/>
                <a:gd name="T28" fmla="*/ 145 w 145"/>
                <a:gd name="T29" fmla="*/ 13 h 110"/>
                <a:gd name="T30" fmla="*/ 145 w 145"/>
                <a:gd name="T31" fmla="*/ 15 h 110"/>
                <a:gd name="T32" fmla="*/ 145 w 145"/>
                <a:gd name="T33" fmla="*/ 18 h 110"/>
                <a:gd name="T34" fmla="*/ 145 w 145"/>
                <a:gd name="T35" fmla="*/ 20 h 110"/>
                <a:gd name="T36" fmla="*/ 145 w 145"/>
                <a:gd name="T37" fmla="*/ 2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10">
                  <a:moveTo>
                    <a:pt x="145" y="22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9"/>
                    <a:pt x="0" y="108"/>
                  </a:cubicBezTo>
                  <a:cubicBezTo>
                    <a:pt x="0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3"/>
                    <a:pt x="1" y="102"/>
                    <a:pt x="1" y="102"/>
                  </a:cubicBezTo>
                  <a:cubicBezTo>
                    <a:pt x="1" y="101"/>
                    <a:pt x="1" y="99"/>
                    <a:pt x="1" y="98"/>
                  </a:cubicBezTo>
                  <a:cubicBezTo>
                    <a:pt x="1" y="97"/>
                    <a:pt x="1" y="96"/>
                    <a:pt x="1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"/>
                    <a:pt x="144" y="2"/>
                    <a:pt x="145" y="3"/>
                  </a:cubicBezTo>
                  <a:cubicBezTo>
                    <a:pt x="145" y="4"/>
                    <a:pt x="145" y="5"/>
                    <a:pt x="145" y="6"/>
                  </a:cubicBezTo>
                  <a:cubicBezTo>
                    <a:pt x="145" y="7"/>
                    <a:pt x="145" y="9"/>
                    <a:pt x="145" y="10"/>
                  </a:cubicBezTo>
                  <a:cubicBezTo>
                    <a:pt x="145" y="11"/>
                    <a:pt x="145" y="12"/>
                    <a:pt x="145" y="13"/>
                  </a:cubicBezTo>
                  <a:cubicBezTo>
                    <a:pt x="145" y="14"/>
                    <a:pt x="145" y="15"/>
                    <a:pt x="145" y="15"/>
                  </a:cubicBezTo>
                  <a:cubicBezTo>
                    <a:pt x="145" y="16"/>
                    <a:pt x="145" y="17"/>
                    <a:pt x="145" y="18"/>
                  </a:cubicBezTo>
                  <a:cubicBezTo>
                    <a:pt x="145" y="18"/>
                    <a:pt x="145" y="19"/>
                    <a:pt x="145" y="20"/>
                  </a:cubicBezTo>
                  <a:cubicBezTo>
                    <a:pt x="145" y="21"/>
                    <a:pt x="145" y="21"/>
                    <a:pt x="145" y="22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ṩḻiḑê"/>
            <p:cNvSpPr/>
            <p:nvPr/>
          </p:nvSpPr>
          <p:spPr bwMode="auto">
            <a:xfrm>
              <a:off x="5319713" y="1506538"/>
              <a:ext cx="231775" cy="155575"/>
            </a:xfrm>
            <a:custGeom>
              <a:avLst/>
              <a:gdLst>
                <a:gd name="T0" fmla="*/ 148 w 148"/>
                <a:gd name="T1" fmla="*/ 10 h 99"/>
                <a:gd name="T2" fmla="*/ 4 w 148"/>
                <a:gd name="T3" fmla="*/ 99 h 99"/>
                <a:gd name="T4" fmla="*/ 3 w 148"/>
                <a:gd name="T5" fmla="*/ 97 h 99"/>
                <a:gd name="T6" fmla="*/ 2 w 148"/>
                <a:gd name="T7" fmla="*/ 94 h 99"/>
                <a:gd name="T8" fmla="*/ 1 w 148"/>
                <a:gd name="T9" fmla="*/ 92 h 99"/>
                <a:gd name="T10" fmla="*/ 0 w 148"/>
                <a:gd name="T11" fmla="*/ 89 h 99"/>
                <a:gd name="T12" fmla="*/ 145 w 148"/>
                <a:gd name="T13" fmla="*/ 0 h 99"/>
                <a:gd name="T14" fmla="*/ 146 w 148"/>
                <a:gd name="T15" fmla="*/ 2 h 99"/>
                <a:gd name="T16" fmla="*/ 147 w 148"/>
                <a:gd name="T17" fmla="*/ 5 h 99"/>
                <a:gd name="T18" fmla="*/ 147 w 148"/>
                <a:gd name="T19" fmla="*/ 7 h 99"/>
                <a:gd name="T20" fmla="*/ 148 w 148"/>
                <a:gd name="T2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9">
                  <a:moveTo>
                    <a:pt x="148" y="10"/>
                  </a:moveTo>
                  <a:cubicBezTo>
                    <a:pt x="4" y="99"/>
                    <a:pt x="4" y="99"/>
                    <a:pt x="4" y="99"/>
                  </a:cubicBezTo>
                  <a:cubicBezTo>
                    <a:pt x="3" y="98"/>
                    <a:pt x="3" y="98"/>
                    <a:pt x="3" y="97"/>
                  </a:cubicBezTo>
                  <a:cubicBezTo>
                    <a:pt x="3" y="96"/>
                    <a:pt x="2" y="95"/>
                    <a:pt x="2" y="94"/>
                  </a:cubicBezTo>
                  <a:cubicBezTo>
                    <a:pt x="2" y="93"/>
                    <a:pt x="2" y="93"/>
                    <a:pt x="1" y="92"/>
                  </a:cubicBezTo>
                  <a:cubicBezTo>
                    <a:pt x="1" y="91"/>
                    <a:pt x="1" y="90"/>
                    <a:pt x="0" y="89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1"/>
                    <a:pt x="146" y="2"/>
                  </a:cubicBezTo>
                  <a:cubicBezTo>
                    <a:pt x="146" y="3"/>
                    <a:pt x="146" y="4"/>
                    <a:pt x="147" y="5"/>
                  </a:cubicBezTo>
                  <a:cubicBezTo>
                    <a:pt x="147" y="6"/>
                    <a:pt x="147" y="6"/>
                    <a:pt x="147" y="7"/>
                  </a:cubicBezTo>
                  <a:cubicBezTo>
                    <a:pt x="148" y="8"/>
                    <a:pt x="148" y="9"/>
                    <a:pt x="148" y="1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ŝḷïďé"/>
            <p:cNvSpPr/>
            <p:nvPr/>
          </p:nvSpPr>
          <p:spPr bwMode="auto">
            <a:xfrm>
              <a:off x="5314951" y="1495426"/>
              <a:ext cx="231775" cy="150813"/>
            </a:xfrm>
            <a:custGeom>
              <a:avLst/>
              <a:gdLst>
                <a:gd name="T0" fmla="*/ 148 w 148"/>
                <a:gd name="T1" fmla="*/ 7 h 96"/>
                <a:gd name="T2" fmla="*/ 3 w 148"/>
                <a:gd name="T3" fmla="*/ 96 h 96"/>
                <a:gd name="T4" fmla="*/ 3 w 148"/>
                <a:gd name="T5" fmla="*/ 95 h 96"/>
                <a:gd name="T6" fmla="*/ 2 w 148"/>
                <a:gd name="T7" fmla="*/ 93 h 96"/>
                <a:gd name="T8" fmla="*/ 1 w 148"/>
                <a:gd name="T9" fmla="*/ 91 h 96"/>
                <a:gd name="T10" fmla="*/ 0 w 148"/>
                <a:gd name="T11" fmla="*/ 90 h 96"/>
                <a:gd name="T12" fmla="*/ 144 w 148"/>
                <a:gd name="T13" fmla="*/ 0 h 96"/>
                <a:gd name="T14" fmla="*/ 145 w 148"/>
                <a:gd name="T15" fmla="*/ 1 h 96"/>
                <a:gd name="T16" fmla="*/ 146 w 148"/>
                <a:gd name="T17" fmla="*/ 3 h 96"/>
                <a:gd name="T18" fmla="*/ 147 w 148"/>
                <a:gd name="T19" fmla="*/ 5 h 96"/>
                <a:gd name="T20" fmla="*/ 148 w 148"/>
                <a:gd name="T21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6">
                  <a:moveTo>
                    <a:pt x="148" y="7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3" y="95"/>
                    <a:pt x="3" y="95"/>
                  </a:cubicBezTo>
                  <a:cubicBezTo>
                    <a:pt x="2" y="94"/>
                    <a:pt x="2" y="94"/>
                    <a:pt x="2" y="93"/>
                  </a:cubicBezTo>
                  <a:cubicBezTo>
                    <a:pt x="1" y="93"/>
                    <a:pt x="1" y="92"/>
                    <a:pt x="1" y="91"/>
                  </a:cubicBezTo>
                  <a:cubicBezTo>
                    <a:pt x="0" y="91"/>
                    <a:pt x="0" y="90"/>
                    <a:pt x="0" y="9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5" y="1"/>
                    <a:pt x="145" y="1"/>
                  </a:cubicBezTo>
                  <a:cubicBezTo>
                    <a:pt x="145" y="2"/>
                    <a:pt x="146" y="2"/>
                    <a:pt x="146" y="3"/>
                  </a:cubicBezTo>
                  <a:cubicBezTo>
                    <a:pt x="146" y="4"/>
                    <a:pt x="146" y="4"/>
                    <a:pt x="147" y="5"/>
                  </a:cubicBezTo>
                  <a:cubicBezTo>
                    <a:pt x="147" y="5"/>
                    <a:pt x="147" y="6"/>
                    <a:pt x="148" y="7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ṣḻîďé"/>
            <p:cNvSpPr/>
            <p:nvPr/>
          </p:nvSpPr>
          <p:spPr bwMode="auto">
            <a:xfrm>
              <a:off x="5310188" y="1489076"/>
              <a:ext cx="230188" cy="147638"/>
            </a:xfrm>
            <a:custGeom>
              <a:avLst/>
              <a:gdLst>
                <a:gd name="T0" fmla="*/ 145 w 145"/>
                <a:gd name="T1" fmla="*/ 4 h 93"/>
                <a:gd name="T2" fmla="*/ 3 w 145"/>
                <a:gd name="T3" fmla="*/ 93 h 93"/>
                <a:gd name="T4" fmla="*/ 3 w 145"/>
                <a:gd name="T5" fmla="*/ 92 h 93"/>
                <a:gd name="T6" fmla="*/ 2 w 145"/>
                <a:gd name="T7" fmla="*/ 92 h 93"/>
                <a:gd name="T8" fmla="*/ 2 w 145"/>
                <a:gd name="T9" fmla="*/ 92 h 93"/>
                <a:gd name="T10" fmla="*/ 2 w 145"/>
                <a:gd name="T11" fmla="*/ 91 h 93"/>
                <a:gd name="T12" fmla="*/ 2 w 145"/>
                <a:gd name="T13" fmla="*/ 91 h 93"/>
                <a:gd name="T14" fmla="*/ 1 w 145"/>
                <a:gd name="T15" fmla="*/ 90 h 93"/>
                <a:gd name="T16" fmla="*/ 1 w 145"/>
                <a:gd name="T17" fmla="*/ 90 h 93"/>
                <a:gd name="T18" fmla="*/ 0 w 145"/>
                <a:gd name="T19" fmla="*/ 89 h 93"/>
                <a:gd name="T20" fmla="*/ 142 w 145"/>
                <a:gd name="T21" fmla="*/ 0 h 93"/>
                <a:gd name="T22" fmla="*/ 143 w 145"/>
                <a:gd name="T23" fmla="*/ 0 h 93"/>
                <a:gd name="T24" fmla="*/ 143 w 145"/>
                <a:gd name="T25" fmla="*/ 1 h 93"/>
                <a:gd name="T26" fmla="*/ 144 w 145"/>
                <a:gd name="T27" fmla="*/ 2 h 93"/>
                <a:gd name="T28" fmla="*/ 144 w 145"/>
                <a:gd name="T29" fmla="*/ 2 h 93"/>
                <a:gd name="T30" fmla="*/ 144 w 145"/>
                <a:gd name="T31" fmla="*/ 2 h 93"/>
                <a:gd name="T32" fmla="*/ 144 w 145"/>
                <a:gd name="T33" fmla="*/ 3 h 93"/>
                <a:gd name="T34" fmla="*/ 145 w 145"/>
                <a:gd name="T35" fmla="*/ 3 h 93"/>
                <a:gd name="T36" fmla="*/ 145 w 145"/>
                <a:gd name="T37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3">
                  <a:moveTo>
                    <a:pt x="145" y="4"/>
                  </a:moveTo>
                  <a:lnTo>
                    <a:pt x="3" y="93"/>
                  </a:lnTo>
                  <a:lnTo>
                    <a:pt x="3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9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5" y="4"/>
                  </a:lnTo>
                  <a:close/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ïsḻiḋê"/>
            <p:cNvSpPr/>
            <p:nvPr/>
          </p:nvSpPr>
          <p:spPr bwMode="auto">
            <a:xfrm>
              <a:off x="5310188" y="1489076"/>
              <a:ext cx="230188" cy="147638"/>
            </a:xfrm>
            <a:custGeom>
              <a:avLst/>
              <a:gdLst>
                <a:gd name="T0" fmla="*/ 145 w 145"/>
                <a:gd name="T1" fmla="*/ 4 h 93"/>
                <a:gd name="T2" fmla="*/ 3 w 145"/>
                <a:gd name="T3" fmla="*/ 93 h 93"/>
                <a:gd name="T4" fmla="*/ 3 w 145"/>
                <a:gd name="T5" fmla="*/ 92 h 93"/>
                <a:gd name="T6" fmla="*/ 2 w 145"/>
                <a:gd name="T7" fmla="*/ 92 h 93"/>
                <a:gd name="T8" fmla="*/ 2 w 145"/>
                <a:gd name="T9" fmla="*/ 92 h 93"/>
                <a:gd name="T10" fmla="*/ 2 w 145"/>
                <a:gd name="T11" fmla="*/ 91 h 93"/>
                <a:gd name="T12" fmla="*/ 2 w 145"/>
                <a:gd name="T13" fmla="*/ 91 h 93"/>
                <a:gd name="T14" fmla="*/ 1 w 145"/>
                <a:gd name="T15" fmla="*/ 90 h 93"/>
                <a:gd name="T16" fmla="*/ 1 w 145"/>
                <a:gd name="T17" fmla="*/ 90 h 93"/>
                <a:gd name="T18" fmla="*/ 0 w 145"/>
                <a:gd name="T19" fmla="*/ 89 h 93"/>
                <a:gd name="T20" fmla="*/ 142 w 145"/>
                <a:gd name="T21" fmla="*/ 0 h 93"/>
                <a:gd name="T22" fmla="*/ 143 w 145"/>
                <a:gd name="T23" fmla="*/ 0 h 93"/>
                <a:gd name="T24" fmla="*/ 143 w 145"/>
                <a:gd name="T25" fmla="*/ 1 h 93"/>
                <a:gd name="T26" fmla="*/ 144 w 145"/>
                <a:gd name="T27" fmla="*/ 2 h 93"/>
                <a:gd name="T28" fmla="*/ 144 w 145"/>
                <a:gd name="T29" fmla="*/ 2 h 93"/>
                <a:gd name="T30" fmla="*/ 144 w 145"/>
                <a:gd name="T31" fmla="*/ 2 h 93"/>
                <a:gd name="T32" fmla="*/ 144 w 145"/>
                <a:gd name="T33" fmla="*/ 3 h 93"/>
                <a:gd name="T34" fmla="*/ 145 w 145"/>
                <a:gd name="T35" fmla="*/ 3 h 93"/>
                <a:gd name="T36" fmla="*/ 145 w 145"/>
                <a:gd name="T37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3">
                  <a:moveTo>
                    <a:pt x="145" y="4"/>
                  </a:moveTo>
                  <a:lnTo>
                    <a:pt x="3" y="93"/>
                  </a:lnTo>
                  <a:lnTo>
                    <a:pt x="3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9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5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lîdè"/>
            <p:cNvSpPr/>
            <p:nvPr/>
          </p:nvSpPr>
          <p:spPr bwMode="auto">
            <a:xfrm>
              <a:off x="5307013" y="1482726"/>
              <a:ext cx="228600" cy="147638"/>
            </a:xfrm>
            <a:custGeom>
              <a:avLst/>
              <a:gdLst>
                <a:gd name="T0" fmla="*/ 144 w 144"/>
                <a:gd name="T1" fmla="*/ 4 h 93"/>
                <a:gd name="T2" fmla="*/ 2 w 144"/>
                <a:gd name="T3" fmla="*/ 93 h 93"/>
                <a:gd name="T4" fmla="*/ 2 w 144"/>
                <a:gd name="T5" fmla="*/ 93 h 93"/>
                <a:gd name="T6" fmla="*/ 1 w 144"/>
                <a:gd name="T7" fmla="*/ 92 h 93"/>
                <a:gd name="T8" fmla="*/ 0 w 144"/>
                <a:gd name="T9" fmla="*/ 91 h 93"/>
                <a:gd name="T10" fmla="*/ 0 w 144"/>
                <a:gd name="T11" fmla="*/ 90 h 93"/>
                <a:gd name="T12" fmla="*/ 141 w 144"/>
                <a:gd name="T13" fmla="*/ 0 h 93"/>
                <a:gd name="T14" fmla="*/ 142 w 144"/>
                <a:gd name="T15" fmla="*/ 1 h 93"/>
                <a:gd name="T16" fmla="*/ 143 w 144"/>
                <a:gd name="T17" fmla="*/ 2 h 93"/>
                <a:gd name="T18" fmla="*/ 144 w 144"/>
                <a:gd name="T19" fmla="*/ 3 h 93"/>
                <a:gd name="T20" fmla="*/ 144 w 144"/>
                <a:gd name="T21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93">
                  <a:moveTo>
                    <a:pt x="144" y="4"/>
                  </a:moveTo>
                  <a:lnTo>
                    <a:pt x="2" y="93"/>
                  </a:lnTo>
                  <a:lnTo>
                    <a:pt x="2" y="93"/>
                  </a:lnTo>
                  <a:lnTo>
                    <a:pt x="1" y="92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3" y="2"/>
                  </a:lnTo>
                  <a:lnTo>
                    <a:pt x="144" y="3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ṩḷide"/>
            <p:cNvSpPr/>
            <p:nvPr/>
          </p:nvSpPr>
          <p:spPr bwMode="auto">
            <a:xfrm>
              <a:off x="5307013" y="1482726"/>
              <a:ext cx="228600" cy="147638"/>
            </a:xfrm>
            <a:custGeom>
              <a:avLst/>
              <a:gdLst>
                <a:gd name="T0" fmla="*/ 144 w 144"/>
                <a:gd name="T1" fmla="*/ 4 h 93"/>
                <a:gd name="T2" fmla="*/ 2 w 144"/>
                <a:gd name="T3" fmla="*/ 93 h 93"/>
                <a:gd name="T4" fmla="*/ 2 w 144"/>
                <a:gd name="T5" fmla="*/ 93 h 93"/>
                <a:gd name="T6" fmla="*/ 1 w 144"/>
                <a:gd name="T7" fmla="*/ 92 h 93"/>
                <a:gd name="T8" fmla="*/ 0 w 144"/>
                <a:gd name="T9" fmla="*/ 91 h 93"/>
                <a:gd name="T10" fmla="*/ 0 w 144"/>
                <a:gd name="T11" fmla="*/ 90 h 93"/>
                <a:gd name="T12" fmla="*/ 141 w 144"/>
                <a:gd name="T13" fmla="*/ 0 h 93"/>
                <a:gd name="T14" fmla="*/ 142 w 144"/>
                <a:gd name="T15" fmla="*/ 1 h 93"/>
                <a:gd name="T16" fmla="*/ 143 w 144"/>
                <a:gd name="T17" fmla="*/ 2 h 93"/>
                <a:gd name="T18" fmla="*/ 144 w 144"/>
                <a:gd name="T19" fmla="*/ 3 h 93"/>
                <a:gd name="T20" fmla="*/ 144 w 144"/>
                <a:gd name="T21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93">
                  <a:moveTo>
                    <a:pt x="144" y="4"/>
                  </a:moveTo>
                  <a:lnTo>
                    <a:pt x="2" y="93"/>
                  </a:lnTo>
                  <a:lnTo>
                    <a:pt x="2" y="93"/>
                  </a:lnTo>
                  <a:lnTo>
                    <a:pt x="1" y="92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3" y="2"/>
                  </a:lnTo>
                  <a:lnTo>
                    <a:pt x="144" y="3"/>
                  </a:lnTo>
                  <a:lnTo>
                    <a:pt x="14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ṡlîḍe"/>
            <p:cNvSpPr/>
            <p:nvPr/>
          </p:nvSpPr>
          <p:spPr bwMode="auto">
            <a:xfrm>
              <a:off x="5299076" y="1477963"/>
              <a:ext cx="231775" cy="147638"/>
            </a:xfrm>
            <a:custGeom>
              <a:avLst/>
              <a:gdLst>
                <a:gd name="T0" fmla="*/ 148 w 148"/>
                <a:gd name="T1" fmla="*/ 4 h 95"/>
                <a:gd name="T2" fmla="*/ 5 w 148"/>
                <a:gd name="T3" fmla="*/ 95 h 95"/>
                <a:gd name="T4" fmla="*/ 4 w 148"/>
                <a:gd name="T5" fmla="*/ 94 h 95"/>
                <a:gd name="T6" fmla="*/ 2 w 148"/>
                <a:gd name="T7" fmla="*/ 93 h 95"/>
                <a:gd name="T8" fmla="*/ 1 w 148"/>
                <a:gd name="T9" fmla="*/ 92 h 95"/>
                <a:gd name="T10" fmla="*/ 0 w 148"/>
                <a:gd name="T11" fmla="*/ 91 h 95"/>
                <a:gd name="T12" fmla="*/ 143 w 148"/>
                <a:gd name="T13" fmla="*/ 0 h 95"/>
                <a:gd name="T14" fmla="*/ 145 w 148"/>
                <a:gd name="T15" fmla="*/ 1 h 95"/>
                <a:gd name="T16" fmla="*/ 146 w 148"/>
                <a:gd name="T17" fmla="*/ 2 h 95"/>
                <a:gd name="T18" fmla="*/ 147 w 148"/>
                <a:gd name="T19" fmla="*/ 3 h 95"/>
                <a:gd name="T20" fmla="*/ 148 w 148"/>
                <a:gd name="T21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5">
                  <a:moveTo>
                    <a:pt x="148" y="4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4" y="95"/>
                    <a:pt x="4" y="94"/>
                    <a:pt x="4" y="94"/>
                  </a:cubicBezTo>
                  <a:cubicBezTo>
                    <a:pt x="3" y="94"/>
                    <a:pt x="3" y="93"/>
                    <a:pt x="2" y="93"/>
                  </a:cubicBezTo>
                  <a:cubicBezTo>
                    <a:pt x="2" y="93"/>
                    <a:pt x="2" y="92"/>
                    <a:pt x="1" y="92"/>
                  </a:cubicBezTo>
                  <a:cubicBezTo>
                    <a:pt x="1" y="92"/>
                    <a:pt x="0" y="91"/>
                    <a:pt x="0" y="9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4" y="1"/>
                    <a:pt x="145" y="1"/>
                  </a:cubicBezTo>
                  <a:cubicBezTo>
                    <a:pt x="145" y="1"/>
                    <a:pt x="146" y="2"/>
                    <a:pt x="146" y="2"/>
                  </a:cubicBezTo>
                  <a:cubicBezTo>
                    <a:pt x="146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</a:path>
              </a:pathLst>
            </a:custGeom>
            <a:solidFill>
              <a:srgbClr val="890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ï$1iḋe"/>
            <p:cNvSpPr/>
            <p:nvPr/>
          </p:nvSpPr>
          <p:spPr bwMode="auto">
            <a:xfrm>
              <a:off x="5284788" y="1466851"/>
              <a:ext cx="238125" cy="152400"/>
            </a:xfrm>
            <a:custGeom>
              <a:avLst/>
              <a:gdLst>
                <a:gd name="T0" fmla="*/ 152 w 152"/>
                <a:gd name="T1" fmla="*/ 7 h 98"/>
                <a:gd name="T2" fmla="*/ 9 w 152"/>
                <a:gd name="T3" fmla="*/ 98 h 98"/>
                <a:gd name="T4" fmla="*/ 7 w 152"/>
                <a:gd name="T5" fmla="*/ 96 h 98"/>
                <a:gd name="T6" fmla="*/ 5 w 152"/>
                <a:gd name="T7" fmla="*/ 95 h 98"/>
                <a:gd name="T8" fmla="*/ 2 w 152"/>
                <a:gd name="T9" fmla="*/ 93 h 98"/>
                <a:gd name="T10" fmla="*/ 0 w 152"/>
                <a:gd name="T11" fmla="*/ 91 h 98"/>
                <a:gd name="T12" fmla="*/ 143 w 152"/>
                <a:gd name="T13" fmla="*/ 0 h 98"/>
                <a:gd name="T14" fmla="*/ 145 w 152"/>
                <a:gd name="T15" fmla="*/ 2 h 98"/>
                <a:gd name="T16" fmla="*/ 148 w 152"/>
                <a:gd name="T17" fmla="*/ 3 h 98"/>
                <a:gd name="T18" fmla="*/ 150 w 152"/>
                <a:gd name="T19" fmla="*/ 5 h 98"/>
                <a:gd name="T20" fmla="*/ 152 w 152"/>
                <a:gd name="T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98">
                  <a:moveTo>
                    <a:pt x="152" y="7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8" y="97"/>
                    <a:pt x="8" y="97"/>
                    <a:pt x="7" y="96"/>
                  </a:cubicBezTo>
                  <a:cubicBezTo>
                    <a:pt x="6" y="96"/>
                    <a:pt x="5" y="95"/>
                    <a:pt x="5" y="95"/>
                  </a:cubicBezTo>
                  <a:cubicBezTo>
                    <a:pt x="4" y="94"/>
                    <a:pt x="3" y="93"/>
                    <a:pt x="2" y="93"/>
                  </a:cubicBezTo>
                  <a:cubicBezTo>
                    <a:pt x="1" y="92"/>
                    <a:pt x="1" y="92"/>
                    <a:pt x="0" y="9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6" y="2"/>
                    <a:pt x="147" y="3"/>
                    <a:pt x="148" y="3"/>
                  </a:cubicBezTo>
                  <a:cubicBezTo>
                    <a:pt x="149" y="4"/>
                    <a:pt x="149" y="5"/>
                    <a:pt x="150" y="5"/>
                  </a:cubicBezTo>
                  <a:cubicBezTo>
                    <a:pt x="151" y="6"/>
                    <a:pt x="152" y="6"/>
                    <a:pt x="152" y="7"/>
                  </a:cubicBezTo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$ḷíḋê"/>
            <p:cNvSpPr/>
            <p:nvPr/>
          </p:nvSpPr>
          <p:spPr bwMode="auto">
            <a:xfrm>
              <a:off x="5195888" y="1416051"/>
              <a:ext cx="312738" cy="192088"/>
            </a:xfrm>
            <a:custGeom>
              <a:avLst/>
              <a:gdLst>
                <a:gd name="T0" fmla="*/ 200 w 200"/>
                <a:gd name="T1" fmla="*/ 32 h 123"/>
                <a:gd name="T2" fmla="*/ 57 w 200"/>
                <a:gd name="T3" fmla="*/ 123 h 123"/>
                <a:gd name="T4" fmla="*/ 51 w 200"/>
                <a:gd name="T5" fmla="*/ 120 h 123"/>
                <a:gd name="T6" fmla="*/ 46 w 200"/>
                <a:gd name="T7" fmla="*/ 117 h 123"/>
                <a:gd name="T8" fmla="*/ 39 w 200"/>
                <a:gd name="T9" fmla="*/ 114 h 123"/>
                <a:gd name="T10" fmla="*/ 33 w 200"/>
                <a:gd name="T11" fmla="*/ 111 h 123"/>
                <a:gd name="T12" fmla="*/ 24 w 200"/>
                <a:gd name="T13" fmla="*/ 106 h 123"/>
                <a:gd name="T14" fmla="*/ 16 w 200"/>
                <a:gd name="T15" fmla="*/ 102 h 123"/>
                <a:gd name="T16" fmla="*/ 8 w 200"/>
                <a:gd name="T17" fmla="*/ 98 h 123"/>
                <a:gd name="T18" fmla="*/ 0 w 200"/>
                <a:gd name="T19" fmla="*/ 93 h 123"/>
                <a:gd name="T20" fmla="*/ 140 w 200"/>
                <a:gd name="T21" fmla="*/ 0 h 123"/>
                <a:gd name="T22" fmla="*/ 148 w 200"/>
                <a:gd name="T23" fmla="*/ 4 h 123"/>
                <a:gd name="T24" fmla="*/ 157 w 200"/>
                <a:gd name="T25" fmla="*/ 9 h 123"/>
                <a:gd name="T26" fmla="*/ 165 w 200"/>
                <a:gd name="T27" fmla="*/ 14 h 123"/>
                <a:gd name="T28" fmla="*/ 174 w 200"/>
                <a:gd name="T29" fmla="*/ 18 h 123"/>
                <a:gd name="T30" fmla="*/ 182 w 200"/>
                <a:gd name="T31" fmla="*/ 22 h 123"/>
                <a:gd name="T32" fmla="*/ 188 w 200"/>
                <a:gd name="T33" fmla="*/ 25 h 123"/>
                <a:gd name="T34" fmla="*/ 194 w 200"/>
                <a:gd name="T35" fmla="*/ 28 h 123"/>
                <a:gd name="T36" fmla="*/ 200 w 200"/>
                <a:gd name="T37" fmla="*/ 3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123">
                  <a:moveTo>
                    <a:pt x="200" y="32"/>
                  </a:moveTo>
                  <a:cubicBezTo>
                    <a:pt x="57" y="123"/>
                    <a:pt x="57" y="123"/>
                    <a:pt x="57" y="123"/>
                  </a:cubicBezTo>
                  <a:cubicBezTo>
                    <a:pt x="55" y="122"/>
                    <a:pt x="53" y="121"/>
                    <a:pt x="51" y="120"/>
                  </a:cubicBezTo>
                  <a:cubicBezTo>
                    <a:pt x="50" y="119"/>
                    <a:pt x="48" y="118"/>
                    <a:pt x="46" y="117"/>
                  </a:cubicBezTo>
                  <a:cubicBezTo>
                    <a:pt x="44" y="116"/>
                    <a:pt x="42" y="115"/>
                    <a:pt x="39" y="114"/>
                  </a:cubicBezTo>
                  <a:cubicBezTo>
                    <a:pt x="37" y="113"/>
                    <a:pt x="35" y="112"/>
                    <a:pt x="33" y="111"/>
                  </a:cubicBezTo>
                  <a:cubicBezTo>
                    <a:pt x="30" y="109"/>
                    <a:pt x="27" y="108"/>
                    <a:pt x="24" y="106"/>
                  </a:cubicBezTo>
                  <a:cubicBezTo>
                    <a:pt x="21" y="105"/>
                    <a:pt x="18" y="104"/>
                    <a:pt x="16" y="102"/>
                  </a:cubicBezTo>
                  <a:cubicBezTo>
                    <a:pt x="13" y="101"/>
                    <a:pt x="10" y="99"/>
                    <a:pt x="8" y="98"/>
                  </a:cubicBezTo>
                  <a:cubicBezTo>
                    <a:pt x="5" y="96"/>
                    <a:pt x="3" y="95"/>
                    <a:pt x="0" y="93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3" y="1"/>
                    <a:pt x="146" y="3"/>
                    <a:pt x="148" y="4"/>
                  </a:cubicBezTo>
                  <a:cubicBezTo>
                    <a:pt x="151" y="6"/>
                    <a:pt x="154" y="8"/>
                    <a:pt x="157" y="9"/>
                  </a:cubicBezTo>
                  <a:cubicBezTo>
                    <a:pt x="159" y="11"/>
                    <a:pt x="162" y="12"/>
                    <a:pt x="165" y="14"/>
                  </a:cubicBezTo>
                  <a:cubicBezTo>
                    <a:pt x="168" y="15"/>
                    <a:pt x="171" y="17"/>
                    <a:pt x="174" y="18"/>
                  </a:cubicBezTo>
                  <a:cubicBezTo>
                    <a:pt x="177" y="19"/>
                    <a:pt x="179" y="21"/>
                    <a:pt x="182" y="22"/>
                  </a:cubicBezTo>
                  <a:cubicBezTo>
                    <a:pt x="184" y="23"/>
                    <a:pt x="186" y="24"/>
                    <a:pt x="188" y="25"/>
                  </a:cubicBezTo>
                  <a:cubicBezTo>
                    <a:pt x="190" y="26"/>
                    <a:pt x="192" y="27"/>
                    <a:pt x="194" y="28"/>
                  </a:cubicBezTo>
                  <a:cubicBezTo>
                    <a:pt x="196" y="30"/>
                    <a:pt x="198" y="31"/>
                    <a:pt x="200" y="32"/>
                  </a:cubicBezTo>
                </a:path>
              </a:pathLst>
            </a:custGeom>
            <a:solidFill>
              <a:srgbClr val="7F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ṣ1idé"/>
            <p:cNvSpPr/>
            <p:nvPr/>
          </p:nvSpPr>
          <p:spPr bwMode="auto">
            <a:xfrm>
              <a:off x="5124451" y="1676401"/>
              <a:ext cx="230188" cy="144463"/>
            </a:xfrm>
            <a:custGeom>
              <a:avLst/>
              <a:gdLst>
                <a:gd name="T0" fmla="*/ 147 w 147"/>
                <a:gd name="T1" fmla="*/ 8 h 93"/>
                <a:gd name="T2" fmla="*/ 7 w 147"/>
                <a:gd name="T3" fmla="*/ 93 h 93"/>
                <a:gd name="T4" fmla="*/ 5 w 147"/>
                <a:gd name="T5" fmla="*/ 91 h 93"/>
                <a:gd name="T6" fmla="*/ 4 w 147"/>
                <a:gd name="T7" fmla="*/ 89 h 93"/>
                <a:gd name="T8" fmla="*/ 2 w 147"/>
                <a:gd name="T9" fmla="*/ 87 h 93"/>
                <a:gd name="T10" fmla="*/ 0 w 147"/>
                <a:gd name="T11" fmla="*/ 85 h 93"/>
                <a:gd name="T12" fmla="*/ 140 w 147"/>
                <a:gd name="T13" fmla="*/ 0 h 93"/>
                <a:gd name="T14" fmla="*/ 141 w 147"/>
                <a:gd name="T15" fmla="*/ 2 h 93"/>
                <a:gd name="T16" fmla="*/ 143 w 147"/>
                <a:gd name="T17" fmla="*/ 4 h 93"/>
                <a:gd name="T18" fmla="*/ 145 w 147"/>
                <a:gd name="T19" fmla="*/ 6 h 93"/>
                <a:gd name="T20" fmla="*/ 147 w 147"/>
                <a:gd name="T2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3">
                  <a:moveTo>
                    <a:pt x="147" y="8"/>
                  </a:moveTo>
                  <a:cubicBezTo>
                    <a:pt x="7" y="93"/>
                    <a:pt x="7" y="93"/>
                    <a:pt x="7" y="93"/>
                  </a:cubicBezTo>
                  <a:cubicBezTo>
                    <a:pt x="6" y="92"/>
                    <a:pt x="6" y="92"/>
                    <a:pt x="5" y="91"/>
                  </a:cubicBezTo>
                  <a:cubicBezTo>
                    <a:pt x="5" y="90"/>
                    <a:pt x="4" y="90"/>
                    <a:pt x="4" y="89"/>
                  </a:cubicBezTo>
                  <a:cubicBezTo>
                    <a:pt x="3" y="88"/>
                    <a:pt x="2" y="88"/>
                    <a:pt x="2" y="87"/>
                  </a:cubicBezTo>
                  <a:cubicBezTo>
                    <a:pt x="1" y="86"/>
                    <a:pt x="1" y="86"/>
                    <a:pt x="0" y="8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"/>
                    <a:pt x="141" y="1"/>
                    <a:pt x="141" y="2"/>
                  </a:cubicBezTo>
                  <a:cubicBezTo>
                    <a:pt x="142" y="3"/>
                    <a:pt x="142" y="3"/>
                    <a:pt x="143" y="4"/>
                  </a:cubicBezTo>
                  <a:cubicBezTo>
                    <a:pt x="144" y="5"/>
                    <a:pt x="144" y="5"/>
                    <a:pt x="145" y="6"/>
                  </a:cubicBezTo>
                  <a:cubicBezTo>
                    <a:pt x="145" y="7"/>
                    <a:pt x="146" y="7"/>
                    <a:pt x="147" y="8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î$ļíḋè"/>
            <p:cNvSpPr/>
            <p:nvPr/>
          </p:nvSpPr>
          <p:spPr bwMode="auto">
            <a:xfrm>
              <a:off x="5068888" y="1057276"/>
              <a:ext cx="523875" cy="817563"/>
            </a:xfrm>
            <a:custGeom>
              <a:avLst/>
              <a:gdLst>
                <a:gd name="T0" fmla="*/ 164 w 335"/>
                <a:gd name="T1" fmla="*/ 521 h 523"/>
                <a:gd name="T2" fmla="*/ 127 w 335"/>
                <a:gd name="T3" fmla="*/ 523 h 523"/>
                <a:gd name="T4" fmla="*/ 99 w 335"/>
                <a:gd name="T5" fmla="*/ 518 h 523"/>
                <a:gd name="T6" fmla="*/ 86 w 335"/>
                <a:gd name="T7" fmla="*/ 515 h 523"/>
                <a:gd name="T8" fmla="*/ 72 w 335"/>
                <a:gd name="T9" fmla="*/ 509 h 523"/>
                <a:gd name="T10" fmla="*/ 65 w 335"/>
                <a:gd name="T11" fmla="*/ 506 h 523"/>
                <a:gd name="T12" fmla="*/ 57 w 335"/>
                <a:gd name="T13" fmla="*/ 501 h 523"/>
                <a:gd name="T14" fmla="*/ 49 w 335"/>
                <a:gd name="T15" fmla="*/ 496 h 523"/>
                <a:gd name="T16" fmla="*/ 45 w 335"/>
                <a:gd name="T17" fmla="*/ 491 h 523"/>
                <a:gd name="T18" fmla="*/ 35 w 335"/>
                <a:gd name="T19" fmla="*/ 481 h 523"/>
                <a:gd name="T20" fmla="*/ 32 w 335"/>
                <a:gd name="T21" fmla="*/ 477 h 523"/>
                <a:gd name="T22" fmla="*/ 29 w 335"/>
                <a:gd name="T23" fmla="*/ 472 h 523"/>
                <a:gd name="T24" fmla="*/ 22 w 335"/>
                <a:gd name="T25" fmla="*/ 459 h 523"/>
                <a:gd name="T26" fmla="*/ 16 w 335"/>
                <a:gd name="T27" fmla="*/ 446 h 523"/>
                <a:gd name="T28" fmla="*/ 8 w 335"/>
                <a:gd name="T29" fmla="*/ 423 h 523"/>
                <a:gd name="T30" fmla="*/ 5 w 335"/>
                <a:gd name="T31" fmla="*/ 409 h 523"/>
                <a:gd name="T32" fmla="*/ 2 w 335"/>
                <a:gd name="T33" fmla="*/ 391 h 523"/>
                <a:gd name="T34" fmla="*/ 0 w 335"/>
                <a:gd name="T35" fmla="*/ 362 h 523"/>
                <a:gd name="T36" fmla="*/ 66 w 335"/>
                <a:gd name="T37" fmla="*/ 313 h 523"/>
                <a:gd name="T38" fmla="*/ 55 w 335"/>
                <a:gd name="T39" fmla="*/ 304 h 523"/>
                <a:gd name="T40" fmla="*/ 49 w 335"/>
                <a:gd name="T41" fmla="*/ 297 h 523"/>
                <a:gd name="T42" fmla="*/ 42 w 335"/>
                <a:gd name="T43" fmla="*/ 289 h 523"/>
                <a:gd name="T44" fmla="*/ 35 w 335"/>
                <a:gd name="T45" fmla="*/ 281 h 523"/>
                <a:gd name="T46" fmla="*/ 30 w 335"/>
                <a:gd name="T47" fmla="*/ 272 h 523"/>
                <a:gd name="T48" fmla="*/ 25 w 335"/>
                <a:gd name="T49" fmla="*/ 263 h 523"/>
                <a:gd name="T50" fmla="*/ 22 w 335"/>
                <a:gd name="T51" fmla="*/ 255 h 523"/>
                <a:gd name="T52" fmla="*/ 18 w 335"/>
                <a:gd name="T53" fmla="*/ 243 h 523"/>
                <a:gd name="T54" fmla="*/ 15 w 335"/>
                <a:gd name="T55" fmla="*/ 230 h 523"/>
                <a:gd name="T56" fmla="*/ 14 w 335"/>
                <a:gd name="T57" fmla="*/ 217 h 523"/>
                <a:gd name="T58" fmla="*/ 13 w 335"/>
                <a:gd name="T59" fmla="*/ 197 h 523"/>
                <a:gd name="T60" fmla="*/ 14 w 335"/>
                <a:gd name="T61" fmla="*/ 183 h 523"/>
                <a:gd name="T62" fmla="*/ 15 w 335"/>
                <a:gd name="T63" fmla="*/ 173 h 523"/>
                <a:gd name="T64" fmla="*/ 17 w 335"/>
                <a:gd name="T65" fmla="*/ 165 h 523"/>
                <a:gd name="T66" fmla="*/ 21 w 335"/>
                <a:gd name="T67" fmla="*/ 152 h 523"/>
                <a:gd name="T68" fmla="*/ 24 w 335"/>
                <a:gd name="T69" fmla="*/ 143 h 523"/>
                <a:gd name="T70" fmla="*/ 27 w 335"/>
                <a:gd name="T71" fmla="*/ 135 h 523"/>
                <a:gd name="T72" fmla="*/ 31 w 335"/>
                <a:gd name="T73" fmla="*/ 128 h 523"/>
                <a:gd name="T74" fmla="*/ 37 w 335"/>
                <a:gd name="T75" fmla="*/ 120 h 523"/>
                <a:gd name="T76" fmla="*/ 43 w 335"/>
                <a:gd name="T77" fmla="*/ 114 h 523"/>
                <a:gd name="T78" fmla="*/ 47 w 335"/>
                <a:gd name="T79" fmla="*/ 110 h 523"/>
                <a:gd name="T80" fmla="*/ 189 w 335"/>
                <a:gd name="T81" fmla="*/ 0 h 523"/>
                <a:gd name="T82" fmla="*/ 178 w 335"/>
                <a:gd name="T83" fmla="*/ 11 h 523"/>
                <a:gd name="T84" fmla="*/ 171 w 335"/>
                <a:gd name="T85" fmla="*/ 20 h 523"/>
                <a:gd name="T86" fmla="*/ 163 w 335"/>
                <a:gd name="T87" fmla="*/ 34 h 523"/>
                <a:gd name="T88" fmla="*/ 155 w 335"/>
                <a:gd name="T89" fmla="*/ 55 h 523"/>
                <a:gd name="T90" fmla="*/ 151 w 335"/>
                <a:gd name="T91" fmla="*/ 73 h 523"/>
                <a:gd name="T92" fmla="*/ 149 w 335"/>
                <a:gd name="T93" fmla="*/ 96 h 523"/>
                <a:gd name="T94" fmla="*/ 151 w 335"/>
                <a:gd name="T95" fmla="*/ 124 h 523"/>
                <a:gd name="T96" fmla="*/ 158 w 335"/>
                <a:gd name="T97" fmla="*/ 154 h 523"/>
                <a:gd name="T98" fmla="*/ 167 w 335"/>
                <a:gd name="T99" fmla="*/ 175 h 523"/>
                <a:gd name="T100" fmla="*/ 180 w 335"/>
                <a:gd name="T101" fmla="*/ 193 h 523"/>
                <a:gd name="T102" fmla="*/ 188 w 335"/>
                <a:gd name="T103" fmla="*/ 202 h 523"/>
                <a:gd name="T104" fmla="*/ 201 w 335"/>
                <a:gd name="T105" fmla="*/ 215 h 523"/>
                <a:gd name="T106" fmla="*/ 213 w 335"/>
                <a:gd name="T107" fmla="*/ 224 h 523"/>
                <a:gd name="T108" fmla="*/ 271 w 335"/>
                <a:gd name="T109" fmla="*/ 256 h 523"/>
                <a:gd name="T110" fmla="*/ 307 w 335"/>
                <a:gd name="T111" fmla="*/ 294 h 523"/>
                <a:gd name="T112" fmla="*/ 304 w 335"/>
                <a:gd name="T113" fmla="*/ 335 h 523"/>
                <a:gd name="T114" fmla="*/ 292 w 335"/>
                <a:gd name="T115" fmla="*/ 349 h 523"/>
                <a:gd name="T116" fmla="*/ 195 w 335"/>
                <a:gd name="T117" fmla="*/ 415 h 523"/>
                <a:gd name="T118" fmla="*/ 207 w 335"/>
                <a:gd name="T119" fmla="*/ 423 h 523"/>
                <a:gd name="T120" fmla="*/ 228 w 335"/>
                <a:gd name="T121" fmla="*/ 432 h 523"/>
                <a:gd name="T122" fmla="*/ 269 w 335"/>
                <a:gd name="T123" fmla="*/ 440 h 523"/>
                <a:gd name="T124" fmla="*/ 292 w 335"/>
                <a:gd name="T125" fmla="*/ 44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523">
                  <a:moveTo>
                    <a:pt x="335" y="429"/>
                  </a:moveTo>
                  <a:cubicBezTo>
                    <a:pt x="290" y="454"/>
                    <a:pt x="290" y="454"/>
                    <a:pt x="290" y="454"/>
                  </a:cubicBezTo>
                  <a:cubicBezTo>
                    <a:pt x="189" y="512"/>
                    <a:pt x="189" y="512"/>
                    <a:pt x="189" y="512"/>
                  </a:cubicBezTo>
                  <a:cubicBezTo>
                    <a:pt x="185" y="514"/>
                    <a:pt x="181" y="515"/>
                    <a:pt x="177" y="517"/>
                  </a:cubicBezTo>
                  <a:cubicBezTo>
                    <a:pt x="173" y="518"/>
                    <a:pt x="169" y="520"/>
                    <a:pt x="164" y="521"/>
                  </a:cubicBezTo>
                  <a:cubicBezTo>
                    <a:pt x="160" y="522"/>
                    <a:pt x="155" y="522"/>
                    <a:pt x="150" y="523"/>
                  </a:cubicBezTo>
                  <a:cubicBezTo>
                    <a:pt x="145" y="523"/>
                    <a:pt x="140" y="523"/>
                    <a:pt x="135" y="523"/>
                  </a:cubicBezTo>
                  <a:cubicBezTo>
                    <a:pt x="134" y="523"/>
                    <a:pt x="133" y="523"/>
                    <a:pt x="132" y="523"/>
                  </a:cubicBezTo>
                  <a:cubicBezTo>
                    <a:pt x="132" y="523"/>
                    <a:pt x="131" y="523"/>
                    <a:pt x="130" y="523"/>
                  </a:cubicBezTo>
                  <a:cubicBezTo>
                    <a:pt x="129" y="523"/>
                    <a:pt x="128" y="523"/>
                    <a:pt x="127" y="523"/>
                  </a:cubicBezTo>
                  <a:cubicBezTo>
                    <a:pt x="127" y="523"/>
                    <a:pt x="126" y="522"/>
                    <a:pt x="125" y="522"/>
                  </a:cubicBezTo>
                  <a:cubicBezTo>
                    <a:pt x="121" y="522"/>
                    <a:pt x="116" y="521"/>
                    <a:pt x="112" y="521"/>
                  </a:cubicBezTo>
                  <a:cubicBezTo>
                    <a:pt x="112" y="521"/>
                    <a:pt x="111" y="521"/>
                    <a:pt x="111" y="521"/>
                  </a:cubicBezTo>
                  <a:cubicBezTo>
                    <a:pt x="110" y="520"/>
                    <a:pt x="110" y="520"/>
                    <a:pt x="110" y="520"/>
                  </a:cubicBezTo>
                  <a:cubicBezTo>
                    <a:pt x="106" y="520"/>
                    <a:pt x="102" y="519"/>
                    <a:pt x="99" y="518"/>
                  </a:cubicBezTo>
                  <a:cubicBezTo>
                    <a:pt x="98" y="518"/>
                    <a:pt x="98" y="518"/>
                    <a:pt x="98" y="518"/>
                  </a:cubicBezTo>
                  <a:cubicBezTo>
                    <a:pt x="98" y="518"/>
                    <a:pt x="97" y="518"/>
                    <a:pt x="97" y="518"/>
                  </a:cubicBezTo>
                  <a:cubicBezTo>
                    <a:pt x="95" y="517"/>
                    <a:pt x="94" y="517"/>
                    <a:pt x="93" y="517"/>
                  </a:cubicBezTo>
                  <a:cubicBezTo>
                    <a:pt x="91" y="516"/>
                    <a:pt x="89" y="516"/>
                    <a:pt x="86" y="515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82" y="514"/>
                    <a:pt x="79" y="512"/>
                    <a:pt x="76" y="511"/>
                  </a:cubicBezTo>
                  <a:cubicBezTo>
                    <a:pt x="76" y="511"/>
                    <a:pt x="75" y="511"/>
                    <a:pt x="75" y="511"/>
                  </a:cubicBezTo>
                  <a:cubicBezTo>
                    <a:pt x="74" y="510"/>
                    <a:pt x="73" y="510"/>
                    <a:pt x="73" y="510"/>
                  </a:cubicBezTo>
                  <a:cubicBezTo>
                    <a:pt x="72" y="510"/>
                    <a:pt x="72" y="509"/>
                    <a:pt x="72" y="509"/>
                  </a:cubicBezTo>
                  <a:cubicBezTo>
                    <a:pt x="71" y="509"/>
                    <a:pt x="71" y="509"/>
                    <a:pt x="71" y="509"/>
                  </a:cubicBezTo>
                  <a:cubicBezTo>
                    <a:pt x="69" y="508"/>
                    <a:pt x="68" y="508"/>
                    <a:pt x="67" y="507"/>
                  </a:cubicBezTo>
                  <a:cubicBezTo>
                    <a:pt x="66" y="507"/>
                    <a:pt x="66" y="507"/>
                    <a:pt x="66" y="507"/>
                  </a:cubicBezTo>
                  <a:cubicBezTo>
                    <a:pt x="66" y="506"/>
                    <a:pt x="66" y="506"/>
                    <a:pt x="66" y="506"/>
                  </a:cubicBezTo>
                  <a:cubicBezTo>
                    <a:pt x="65" y="506"/>
                    <a:pt x="65" y="506"/>
                    <a:pt x="65" y="506"/>
                  </a:cubicBezTo>
                  <a:cubicBezTo>
                    <a:pt x="65" y="506"/>
                    <a:pt x="64" y="505"/>
                    <a:pt x="63" y="505"/>
                  </a:cubicBezTo>
                  <a:cubicBezTo>
                    <a:pt x="62" y="504"/>
                    <a:pt x="61" y="504"/>
                    <a:pt x="61" y="503"/>
                  </a:cubicBezTo>
                  <a:cubicBezTo>
                    <a:pt x="60" y="503"/>
                    <a:pt x="60" y="503"/>
                    <a:pt x="60" y="503"/>
                  </a:cubicBezTo>
                  <a:cubicBezTo>
                    <a:pt x="60" y="503"/>
                    <a:pt x="60" y="503"/>
                    <a:pt x="60" y="503"/>
                  </a:cubicBezTo>
                  <a:cubicBezTo>
                    <a:pt x="59" y="502"/>
                    <a:pt x="58" y="502"/>
                    <a:pt x="57" y="501"/>
                  </a:cubicBezTo>
                  <a:cubicBezTo>
                    <a:pt x="56" y="501"/>
                    <a:pt x="55" y="500"/>
                    <a:pt x="55" y="499"/>
                  </a:cubicBezTo>
                  <a:cubicBezTo>
                    <a:pt x="54" y="499"/>
                    <a:pt x="53" y="498"/>
                    <a:pt x="52" y="498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496"/>
                    <a:pt x="50" y="496"/>
                    <a:pt x="50" y="496"/>
                  </a:cubicBezTo>
                  <a:cubicBezTo>
                    <a:pt x="49" y="496"/>
                    <a:pt x="49" y="496"/>
                    <a:pt x="49" y="496"/>
                  </a:cubicBezTo>
                  <a:cubicBezTo>
                    <a:pt x="49" y="495"/>
                    <a:pt x="49" y="495"/>
                    <a:pt x="49" y="495"/>
                  </a:cubicBezTo>
                  <a:cubicBezTo>
                    <a:pt x="49" y="495"/>
                    <a:pt x="48" y="494"/>
                    <a:pt x="48" y="494"/>
                  </a:cubicBezTo>
                  <a:cubicBezTo>
                    <a:pt x="47" y="494"/>
                    <a:pt x="46" y="493"/>
                    <a:pt x="46" y="492"/>
                  </a:cubicBezTo>
                  <a:cubicBezTo>
                    <a:pt x="45" y="491"/>
                    <a:pt x="45" y="491"/>
                    <a:pt x="45" y="491"/>
                  </a:cubicBezTo>
                  <a:cubicBezTo>
                    <a:pt x="45" y="491"/>
                    <a:pt x="45" y="491"/>
                    <a:pt x="45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42" y="489"/>
                    <a:pt x="42" y="489"/>
                    <a:pt x="42" y="489"/>
                  </a:cubicBezTo>
                  <a:cubicBezTo>
                    <a:pt x="42" y="489"/>
                    <a:pt x="42" y="489"/>
                    <a:pt x="42" y="489"/>
                  </a:cubicBezTo>
                  <a:cubicBezTo>
                    <a:pt x="40" y="486"/>
                    <a:pt x="37" y="484"/>
                    <a:pt x="35" y="481"/>
                  </a:cubicBezTo>
                  <a:cubicBezTo>
                    <a:pt x="35" y="481"/>
                    <a:pt x="35" y="481"/>
                    <a:pt x="35" y="481"/>
                  </a:cubicBezTo>
                  <a:cubicBezTo>
                    <a:pt x="35" y="480"/>
                    <a:pt x="34" y="480"/>
                    <a:pt x="34" y="479"/>
                  </a:cubicBezTo>
                  <a:cubicBezTo>
                    <a:pt x="33" y="478"/>
                    <a:pt x="33" y="478"/>
                    <a:pt x="32" y="477"/>
                  </a:cubicBezTo>
                  <a:cubicBezTo>
                    <a:pt x="32" y="477"/>
                    <a:pt x="32" y="477"/>
                    <a:pt x="32" y="477"/>
                  </a:cubicBezTo>
                  <a:cubicBezTo>
                    <a:pt x="32" y="477"/>
                    <a:pt x="32" y="477"/>
                    <a:pt x="32" y="477"/>
                  </a:cubicBezTo>
                  <a:cubicBezTo>
                    <a:pt x="31" y="476"/>
                    <a:pt x="31" y="475"/>
                    <a:pt x="31" y="475"/>
                  </a:cubicBezTo>
                  <a:cubicBezTo>
                    <a:pt x="30" y="474"/>
                    <a:pt x="30" y="473"/>
                    <a:pt x="29" y="472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29" y="471"/>
                    <a:pt x="29" y="471"/>
                    <a:pt x="29" y="471"/>
                  </a:cubicBezTo>
                  <a:cubicBezTo>
                    <a:pt x="28" y="470"/>
                    <a:pt x="27" y="468"/>
                    <a:pt x="26" y="467"/>
                  </a:cubicBezTo>
                  <a:cubicBezTo>
                    <a:pt x="25" y="465"/>
                    <a:pt x="24" y="463"/>
                    <a:pt x="23" y="462"/>
                  </a:cubicBezTo>
                  <a:cubicBezTo>
                    <a:pt x="23" y="461"/>
                    <a:pt x="23" y="461"/>
                    <a:pt x="23" y="460"/>
                  </a:cubicBezTo>
                  <a:cubicBezTo>
                    <a:pt x="22" y="459"/>
                    <a:pt x="22" y="459"/>
                    <a:pt x="22" y="459"/>
                  </a:cubicBezTo>
                  <a:cubicBezTo>
                    <a:pt x="22" y="458"/>
                    <a:pt x="21" y="458"/>
                    <a:pt x="21" y="457"/>
                  </a:cubicBezTo>
                  <a:cubicBezTo>
                    <a:pt x="20" y="455"/>
                    <a:pt x="19" y="454"/>
                    <a:pt x="19" y="452"/>
                  </a:cubicBezTo>
                  <a:cubicBezTo>
                    <a:pt x="18" y="451"/>
                    <a:pt x="18" y="450"/>
                    <a:pt x="18" y="449"/>
                  </a:cubicBezTo>
                  <a:cubicBezTo>
                    <a:pt x="17" y="449"/>
                    <a:pt x="17" y="448"/>
                    <a:pt x="17" y="448"/>
                  </a:cubicBezTo>
                  <a:cubicBezTo>
                    <a:pt x="17" y="447"/>
                    <a:pt x="16" y="446"/>
                    <a:pt x="16" y="446"/>
                  </a:cubicBezTo>
                  <a:cubicBezTo>
                    <a:pt x="16" y="445"/>
                    <a:pt x="15" y="444"/>
                    <a:pt x="15" y="443"/>
                  </a:cubicBezTo>
                  <a:cubicBezTo>
                    <a:pt x="14" y="441"/>
                    <a:pt x="14" y="439"/>
                    <a:pt x="13" y="437"/>
                  </a:cubicBezTo>
                  <a:cubicBezTo>
                    <a:pt x="13" y="436"/>
                    <a:pt x="12" y="435"/>
                    <a:pt x="12" y="434"/>
                  </a:cubicBezTo>
                  <a:cubicBezTo>
                    <a:pt x="12" y="434"/>
                    <a:pt x="12" y="433"/>
                    <a:pt x="11" y="433"/>
                  </a:cubicBezTo>
                  <a:cubicBezTo>
                    <a:pt x="10" y="430"/>
                    <a:pt x="9" y="426"/>
                    <a:pt x="8" y="423"/>
                  </a:cubicBezTo>
                  <a:cubicBezTo>
                    <a:pt x="8" y="422"/>
                    <a:pt x="8" y="422"/>
                    <a:pt x="8" y="422"/>
                  </a:cubicBezTo>
                  <a:cubicBezTo>
                    <a:pt x="8" y="422"/>
                    <a:pt x="8" y="422"/>
                    <a:pt x="8" y="422"/>
                  </a:cubicBezTo>
                  <a:cubicBezTo>
                    <a:pt x="8" y="421"/>
                    <a:pt x="8" y="420"/>
                    <a:pt x="8" y="420"/>
                  </a:cubicBezTo>
                  <a:cubicBezTo>
                    <a:pt x="7" y="417"/>
                    <a:pt x="6" y="415"/>
                    <a:pt x="6" y="412"/>
                  </a:cubicBezTo>
                  <a:cubicBezTo>
                    <a:pt x="6" y="411"/>
                    <a:pt x="6" y="410"/>
                    <a:pt x="5" y="409"/>
                  </a:cubicBezTo>
                  <a:cubicBezTo>
                    <a:pt x="5" y="408"/>
                    <a:pt x="5" y="406"/>
                    <a:pt x="4" y="405"/>
                  </a:cubicBezTo>
                  <a:cubicBezTo>
                    <a:pt x="4" y="403"/>
                    <a:pt x="4" y="402"/>
                    <a:pt x="4" y="400"/>
                  </a:cubicBezTo>
                  <a:cubicBezTo>
                    <a:pt x="3" y="399"/>
                    <a:pt x="3" y="397"/>
                    <a:pt x="3" y="396"/>
                  </a:cubicBezTo>
                  <a:cubicBezTo>
                    <a:pt x="3" y="395"/>
                    <a:pt x="3" y="394"/>
                    <a:pt x="2" y="393"/>
                  </a:cubicBezTo>
                  <a:cubicBezTo>
                    <a:pt x="2" y="392"/>
                    <a:pt x="2" y="391"/>
                    <a:pt x="2" y="391"/>
                  </a:cubicBezTo>
                  <a:cubicBezTo>
                    <a:pt x="2" y="390"/>
                    <a:pt x="2" y="389"/>
                    <a:pt x="2" y="388"/>
                  </a:cubicBezTo>
                  <a:cubicBezTo>
                    <a:pt x="1" y="386"/>
                    <a:pt x="1" y="383"/>
                    <a:pt x="1" y="381"/>
                  </a:cubicBezTo>
                  <a:cubicBezTo>
                    <a:pt x="1" y="379"/>
                    <a:pt x="1" y="378"/>
                    <a:pt x="1" y="376"/>
                  </a:cubicBezTo>
                  <a:cubicBezTo>
                    <a:pt x="1" y="376"/>
                    <a:pt x="0" y="375"/>
                    <a:pt x="0" y="375"/>
                  </a:cubicBezTo>
                  <a:cubicBezTo>
                    <a:pt x="0" y="371"/>
                    <a:pt x="0" y="366"/>
                    <a:pt x="0" y="362"/>
                  </a:cubicBezTo>
                  <a:cubicBezTo>
                    <a:pt x="69" y="315"/>
                    <a:pt x="69" y="315"/>
                    <a:pt x="69" y="315"/>
                  </a:cubicBezTo>
                  <a:cubicBezTo>
                    <a:pt x="68" y="314"/>
                    <a:pt x="68" y="314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5" y="312"/>
                    <a:pt x="63" y="311"/>
                    <a:pt x="62" y="309"/>
                  </a:cubicBezTo>
                  <a:cubicBezTo>
                    <a:pt x="61" y="308"/>
                    <a:pt x="60" y="307"/>
                    <a:pt x="59" y="307"/>
                  </a:cubicBezTo>
                  <a:cubicBezTo>
                    <a:pt x="58" y="306"/>
                    <a:pt x="58" y="306"/>
                    <a:pt x="58" y="306"/>
                  </a:cubicBezTo>
                  <a:cubicBezTo>
                    <a:pt x="57" y="305"/>
                    <a:pt x="57" y="305"/>
                    <a:pt x="57" y="305"/>
                  </a:cubicBezTo>
                  <a:cubicBezTo>
                    <a:pt x="57" y="305"/>
                    <a:pt x="56" y="304"/>
                    <a:pt x="55" y="304"/>
                  </a:cubicBezTo>
                  <a:cubicBezTo>
                    <a:pt x="54" y="303"/>
                    <a:pt x="53" y="302"/>
                    <a:pt x="52" y="301"/>
                  </a:cubicBezTo>
                  <a:cubicBezTo>
                    <a:pt x="51" y="300"/>
                    <a:pt x="50" y="299"/>
                    <a:pt x="49" y="298"/>
                  </a:cubicBezTo>
                  <a:cubicBezTo>
                    <a:pt x="49" y="298"/>
                    <a:pt x="49" y="298"/>
                    <a:pt x="49" y="298"/>
                  </a:cubicBezTo>
                  <a:cubicBezTo>
                    <a:pt x="49" y="297"/>
                    <a:pt x="49" y="297"/>
                    <a:pt x="49" y="297"/>
                  </a:cubicBezTo>
                  <a:cubicBezTo>
                    <a:pt x="49" y="297"/>
                    <a:pt x="49" y="297"/>
                    <a:pt x="49" y="297"/>
                  </a:cubicBezTo>
                  <a:cubicBezTo>
                    <a:pt x="48" y="297"/>
                    <a:pt x="48" y="296"/>
                    <a:pt x="47" y="295"/>
                  </a:cubicBezTo>
                  <a:cubicBezTo>
                    <a:pt x="46" y="294"/>
                    <a:pt x="45" y="294"/>
                    <a:pt x="45" y="293"/>
                  </a:cubicBezTo>
                  <a:cubicBezTo>
                    <a:pt x="44" y="292"/>
                    <a:pt x="43" y="291"/>
                    <a:pt x="42" y="290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1" y="289"/>
                    <a:pt x="41" y="288"/>
                    <a:pt x="40" y="287"/>
                  </a:cubicBezTo>
                  <a:cubicBezTo>
                    <a:pt x="40" y="287"/>
                    <a:pt x="39" y="286"/>
                    <a:pt x="39" y="286"/>
                  </a:cubicBezTo>
                  <a:cubicBezTo>
                    <a:pt x="39" y="285"/>
                    <a:pt x="38" y="285"/>
                    <a:pt x="38" y="284"/>
                  </a:cubicBezTo>
                  <a:cubicBezTo>
                    <a:pt x="37" y="284"/>
                    <a:pt x="37" y="283"/>
                    <a:pt x="37" y="282"/>
                  </a:cubicBezTo>
                  <a:cubicBezTo>
                    <a:pt x="36" y="282"/>
                    <a:pt x="36" y="281"/>
                    <a:pt x="35" y="281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4" y="279"/>
                    <a:pt x="34" y="279"/>
                    <a:pt x="34" y="278"/>
                  </a:cubicBezTo>
                  <a:cubicBezTo>
                    <a:pt x="34" y="278"/>
                    <a:pt x="33" y="278"/>
                    <a:pt x="33" y="277"/>
                  </a:cubicBezTo>
                  <a:cubicBezTo>
                    <a:pt x="33" y="277"/>
                    <a:pt x="33" y="276"/>
                    <a:pt x="32" y="276"/>
                  </a:cubicBezTo>
                  <a:cubicBezTo>
                    <a:pt x="32" y="275"/>
                    <a:pt x="31" y="274"/>
                    <a:pt x="30" y="272"/>
                  </a:cubicBezTo>
                  <a:cubicBezTo>
                    <a:pt x="30" y="272"/>
                    <a:pt x="30" y="272"/>
                    <a:pt x="30" y="272"/>
                  </a:cubicBezTo>
                  <a:cubicBezTo>
                    <a:pt x="30" y="272"/>
                    <a:pt x="30" y="272"/>
                    <a:pt x="30" y="272"/>
                  </a:cubicBezTo>
                  <a:cubicBezTo>
                    <a:pt x="29" y="271"/>
                    <a:pt x="29" y="270"/>
                    <a:pt x="28" y="269"/>
                  </a:cubicBezTo>
                  <a:cubicBezTo>
                    <a:pt x="28" y="268"/>
                    <a:pt x="27" y="266"/>
                    <a:pt x="26" y="265"/>
                  </a:cubicBezTo>
                  <a:cubicBezTo>
                    <a:pt x="26" y="264"/>
                    <a:pt x="26" y="264"/>
                    <a:pt x="25" y="263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4" y="259"/>
                    <a:pt x="23" y="257"/>
                    <a:pt x="22" y="255"/>
                  </a:cubicBezTo>
                  <a:cubicBezTo>
                    <a:pt x="22" y="255"/>
                    <a:pt x="22" y="254"/>
                    <a:pt x="22" y="254"/>
                  </a:cubicBezTo>
                  <a:cubicBezTo>
                    <a:pt x="21" y="253"/>
                    <a:pt x="21" y="252"/>
                    <a:pt x="21" y="252"/>
                  </a:cubicBezTo>
                  <a:cubicBezTo>
                    <a:pt x="21" y="251"/>
                    <a:pt x="20" y="250"/>
                    <a:pt x="20" y="249"/>
                  </a:cubicBezTo>
                  <a:cubicBezTo>
                    <a:pt x="19" y="247"/>
                    <a:pt x="19" y="245"/>
                    <a:pt x="18" y="243"/>
                  </a:cubicBezTo>
                  <a:cubicBezTo>
                    <a:pt x="18" y="243"/>
                    <a:pt x="18" y="243"/>
                    <a:pt x="18" y="243"/>
                  </a:cubicBezTo>
                  <a:cubicBezTo>
                    <a:pt x="18" y="243"/>
                    <a:pt x="18" y="243"/>
                    <a:pt x="18" y="243"/>
                  </a:cubicBezTo>
                  <a:cubicBezTo>
                    <a:pt x="18" y="242"/>
                    <a:pt x="18" y="242"/>
                    <a:pt x="18" y="242"/>
                  </a:cubicBezTo>
                  <a:cubicBezTo>
                    <a:pt x="18" y="240"/>
                    <a:pt x="17" y="238"/>
                    <a:pt x="17" y="236"/>
                  </a:cubicBezTo>
                  <a:cubicBezTo>
                    <a:pt x="16" y="236"/>
                    <a:pt x="16" y="235"/>
                    <a:pt x="16" y="234"/>
                  </a:cubicBezTo>
                  <a:cubicBezTo>
                    <a:pt x="16" y="233"/>
                    <a:pt x="16" y="231"/>
                    <a:pt x="15" y="230"/>
                  </a:cubicBezTo>
                  <a:cubicBezTo>
                    <a:pt x="15" y="229"/>
                    <a:pt x="15" y="228"/>
                    <a:pt x="15" y="227"/>
                  </a:cubicBezTo>
                  <a:cubicBezTo>
                    <a:pt x="15" y="226"/>
                    <a:pt x="15" y="225"/>
                    <a:pt x="14" y="223"/>
                  </a:cubicBezTo>
                  <a:cubicBezTo>
                    <a:pt x="14" y="222"/>
                    <a:pt x="14" y="222"/>
                    <a:pt x="14" y="221"/>
                  </a:cubicBezTo>
                  <a:cubicBezTo>
                    <a:pt x="14" y="220"/>
                    <a:pt x="14" y="220"/>
                    <a:pt x="14" y="219"/>
                  </a:cubicBezTo>
                  <a:cubicBezTo>
                    <a:pt x="14" y="219"/>
                    <a:pt x="14" y="218"/>
                    <a:pt x="14" y="217"/>
                  </a:cubicBezTo>
                  <a:cubicBezTo>
                    <a:pt x="14" y="216"/>
                    <a:pt x="13" y="214"/>
                    <a:pt x="13" y="212"/>
                  </a:cubicBezTo>
                  <a:cubicBezTo>
                    <a:pt x="13" y="211"/>
                    <a:pt x="13" y="210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4"/>
                    <a:pt x="13" y="201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5"/>
                    <a:pt x="13" y="193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3" y="189"/>
                    <a:pt x="13" y="188"/>
                    <a:pt x="13" y="188"/>
                  </a:cubicBezTo>
                  <a:cubicBezTo>
                    <a:pt x="14" y="187"/>
                    <a:pt x="14" y="186"/>
                    <a:pt x="14" y="185"/>
                  </a:cubicBezTo>
                  <a:cubicBezTo>
                    <a:pt x="14" y="184"/>
                    <a:pt x="14" y="183"/>
                    <a:pt x="14" y="183"/>
                  </a:cubicBezTo>
                  <a:cubicBezTo>
                    <a:pt x="14" y="182"/>
                    <a:pt x="14" y="182"/>
                    <a:pt x="14" y="181"/>
                  </a:cubicBezTo>
                  <a:cubicBezTo>
                    <a:pt x="14" y="181"/>
                    <a:pt x="14" y="181"/>
                    <a:pt x="14" y="180"/>
                  </a:cubicBezTo>
                  <a:cubicBezTo>
                    <a:pt x="14" y="180"/>
                    <a:pt x="14" y="179"/>
                    <a:pt x="14" y="178"/>
                  </a:cubicBezTo>
                  <a:cubicBezTo>
                    <a:pt x="15" y="177"/>
                    <a:pt x="15" y="176"/>
                    <a:pt x="15" y="175"/>
                  </a:cubicBezTo>
                  <a:cubicBezTo>
                    <a:pt x="15" y="175"/>
                    <a:pt x="15" y="174"/>
                    <a:pt x="15" y="173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1"/>
                    <a:pt x="16" y="170"/>
                    <a:pt x="16" y="169"/>
                  </a:cubicBezTo>
                  <a:cubicBezTo>
                    <a:pt x="16" y="168"/>
                    <a:pt x="16" y="167"/>
                    <a:pt x="17" y="166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7" y="164"/>
                    <a:pt x="17" y="163"/>
                    <a:pt x="18" y="162"/>
                  </a:cubicBezTo>
                  <a:cubicBezTo>
                    <a:pt x="18" y="161"/>
                    <a:pt x="18" y="159"/>
                    <a:pt x="19" y="158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9" y="156"/>
                    <a:pt x="19" y="156"/>
                    <a:pt x="20" y="155"/>
                  </a:cubicBezTo>
                  <a:cubicBezTo>
                    <a:pt x="20" y="154"/>
                    <a:pt x="20" y="153"/>
                    <a:pt x="21" y="152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2" y="149"/>
                    <a:pt x="22" y="148"/>
                    <a:pt x="22" y="148"/>
                  </a:cubicBezTo>
                  <a:cubicBezTo>
                    <a:pt x="23" y="146"/>
                    <a:pt x="23" y="145"/>
                    <a:pt x="24" y="144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2"/>
                    <a:pt x="25" y="142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0"/>
                    <a:pt x="25" y="140"/>
                    <a:pt x="26" y="139"/>
                  </a:cubicBezTo>
                  <a:cubicBezTo>
                    <a:pt x="26" y="139"/>
                    <a:pt x="26" y="138"/>
                    <a:pt x="26" y="138"/>
                  </a:cubicBezTo>
                  <a:cubicBezTo>
                    <a:pt x="27" y="137"/>
                    <a:pt x="27" y="136"/>
                    <a:pt x="27" y="135"/>
                  </a:cubicBezTo>
                  <a:cubicBezTo>
                    <a:pt x="28" y="135"/>
                    <a:pt x="28" y="134"/>
                    <a:pt x="29" y="133"/>
                  </a:cubicBezTo>
                  <a:cubicBezTo>
                    <a:pt x="29" y="132"/>
                    <a:pt x="30" y="131"/>
                    <a:pt x="30" y="130"/>
                  </a:cubicBezTo>
                  <a:cubicBezTo>
                    <a:pt x="31" y="130"/>
                    <a:pt x="31" y="129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3" y="126"/>
                    <a:pt x="33" y="125"/>
                  </a:cubicBezTo>
                  <a:cubicBezTo>
                    <a:pt x="34" y="124"/>
                    <a:pt x="35" y="124"/>
                    <a:pt x="35" y="123"/>
                  </a:cubicBezTo>
                  <a:cubicBezTo>
                    <a:pt x="36" y="122"/>
                    <a:pt x="36" y="121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9" y="118"/>
                  </a:cubicBezTo>
                  <a:cubicBezTo>
                    <a:pt x="40" y="117"/>
                    <a:pt x="40" y="117"/>
                    <a:pt x="41" y="116"/>
                  </a:cubicBezTo>
                  <a:cubicBezTo>
                    <a:pt x="41" y="115"/>
                    <a:pt x="42" y="114"/>
                    <a:pt x="43" y="114"/>
                  </a:cubicBezTo>
                  <a:cubicBezTo>
                    <a:pt x="43" y="113"/>
                    <a:pt x="43" y="113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1"/>
                    <a:pt x="46" y="111"/>
                    <a:pt x="47" y="110"/>
                  </a:cubicBezTo>
                  <a:cubicBezTo>
                    <a:pt x="47" y="110"/>
                    <a:pt x="47" y="109"/>
                    <a:pt x="48" y="109"/>
                  </a:cubicBezTo>
                  <a:cubicBezTo>
                    <a:pt x="48" y="109"/>
                    <a:pt x="49" y="108"/>
                    <a:pt x="49" y="108"/>
                  </a:cubicBezTo>
                  <a:cubicBezTo>
                    <a:pt x="49" y="107"/>
                    <a:pt x="50" y="107"/>
                    <a:pt x="50" y="107"/>
                  </a:cubicBezTo>
                  <a:cubicBezTo>
                    <a:pt x="51" y="106"/>
                    <a:pt x="51" y="106"/>
                    <a:pt x="52" y="106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8" y="1"/>
                    <a:pt x="186" y="2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4" y="4"/>
                    <a:pt x="183" y="6"/>
                    <a:pt x="181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8"/>
                    <a:pt x="179" y="10"/>
                    <a:pt x="178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6" y="12"/>
                    <a:pt x="175" y="13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6"/>
                    <a:pt x="172" y="18"/>
                    <a:pt x="171" y="19"/>
                  </a:cubicBezTo>
                  <a:cubicBezTo>
                    <a:pt x="171" y="20"/>
                    <a:pt x="171" y="20"/>
                    <a:pt x="171" y="20"/>
                  </a:cubicBezTo>
                  <a:cubicBezTo>
                    <a:pt x="170" y="21"/>
                    <a:pt x="169" y="22"/>
                    <a:pt x="168" y="24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6"/>
                    <a:pt x="166" y="27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4" y="31"/>
                    <a:pt x="163" y="32"/>
                    <a:pt x="163" y="34"/>
                  </a:cubicBezTo>
                  <a:cubicBezTo>
                    <a:pt x="162" y="36"/>
                    <a:pt x="161" y="38"/>
                    <a:pt x="160" y="40"/>
                  </a:cubicBezTo>
                  <a:cubicBezTo>
                    <a:pt x="160" y="41"/>
                    <a:pt x="159" y="43"/>
                    <a:pt x="159" y="44"/>
                  </a:cubicBezTo>
                  <a:cubicBezTo>
                    <a:pt x="158" y="45"/>
                    <a:pt x="158" y="46"/>
                    <a:pt x="157" y="47"/>
                  </a:cubicBezTo>
                  <a:cubicBezTo>
                    <a:pt x="157" y="49"/>
                    <a:pt x="156" y="50"/>
                    <a:pt x="156" y="51"/>
                  </a:cubicBezTo>
                  <a:cubicBezTo>
                    <a:pt x="156" y="53"/>
                    <a:pt x="155" y="54"/>
                    <a:pt x="155" y="55"/>
                  </a:cubicBezTo>
                  <a:cubicBezTo>
                    <a:pt x="155" y="56"/>
                    <a:pt x="154" y="58"/>
                    <a:pt x="154" y="59"/>
                  </a:cubicBezTo>
                  <a:cubicBezTo>
                    <a:pt x="154" y="60"/>
                    <a:pt x="153" y="61"/>
                    <a:pt x="153" y="63"/>
                  </a:cubicBezTo>
                  <a:cubicBezTo>
                    <a:pt x="153" y="64"/>
                    <a:pt x="152" y="65"/>
                    <a:pt x="152" y="67"/>
                  </a:cubicBezTo>
                  <a:cubicBezTo>
                    <a:pt x="152" y="68"/>
                    <a:pt x="152" y="69"/>
                    <a:pt x="151" y="71"/>
                  </a:cubicBezTo>
                  <a:cubicBezTo>
                    <a:pt x="151" y="72"/>
                    <a:pt x="151" y="72"/>
                    <a:pt x="151" y="73"/>
                  </a:cubicBezTo>
                  <a:cubicBezTo>
                    <a:pt x="151" y="75"/>
                    <a:pt x="151" y="76"/>
                    <a:pt x="150" y="78"/>
                  </a:cubicBezTo>
                  <a:cubicBezTo>
                    <a:pt x="150" y="79"/>
                    <a:pt x="150" y="80"/>
                    <a:pt x="150" y="81"/>
                  </a:cubicBezTo>
                  <a:cubicBezTo>
                    <a:pt x="150" y="83"/>
                    <a:pt x="150" y="84"/>
                    <a:pt x="150" y="86"/>
                  </a:cubicBezTo>
                  <a:cubicBezTo>
                    <a:pt x="150" y="87"/>
                    <a:pt x="150" y="88"/>
                    <a:pt x="150" y="88"/>
                  </a:cubicBezTo>
                  <a:cubicBezTo>
                    <a:pt x="149" y="91"/>
                    <a:pt x="149" y="93"/>
                    <a:pt x="149" y="96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9" y="100"/>
                    <a:pt x="149" y="104"/>
                    <a:pt x="149" y="108"/>
                  </a:cubicBezTo>
                  <a:cubicBezTo>
                    <a:pt x="150" y="109"/>
                    <a:pt x="150" y="110"/>
                    <a:pt x="150" y="112"/>
                  </a:cubicBezTo>
                  <a:cubicBezTo>
                    <a:pt x="150" y="114"/>
                    <a:pt x="150" y="117"/>
                    <a:pt x="150" y="119"/>
                  </a:cubicBezTo>
                  <a:cubicBezTo>
                    <a:pt x="151" y="121"/>
                    <a:pt x="151" y="122"/>
                    <a:pt x="151" y="124"/>
                  </a:cubicBezTo>
                  <a:cubicBezTo>
                    <a:pt x="151" y="126"/>
                    <a:pt x="152" y="128"/>
                    <a:pt x="152" y="131"/>
                  </a:cubicBezTo>
                  <a:cubicBezTo>
                    <a:pt x="152" y="132"/>
                    <a:pt x="153" y="133"/>
                    <a:pt x="153" y="135"/>
                  </a:cubicBezTo>
                  <a:cubicBezTo>
                    <a:pt x="153" y="138"/>
                    <a:pt x="154" y="141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6" y="147"/>
                    <a:pt x="157" y="151"/>
                    <a:pt x="158" y="154"/>
                  </a:cubicBezTo>
                  <a:cubicBezTo>
                    <a:pt x="158" y="154"/>
                    <a:pt x="159" y="155"/>
                    <a:pt x="159" y="156"/>
                  </a:cubicBezTo>
                  <a:cubicBezTo>
                    <a:pt x="160" y="159"/>
                    <a:pt x="161" y="162"/>
                    <a:pt x="162" y="165"/>
                  </a:cubicBezTo>
                  <a:cubicBezTo>
                    <a:pt x="163" y="166"/>
                    <a:pt x="163" y="166"/>
                    <a:pt x="163" y="166"/>
                  </a:cubicBezTo>
                  <a:cubicBezTo>
                    <a:pt x="163" y="166"/>
                    <a:pt x="163" y="167"/>
                    <a:pt x="164" y="167"/>
                  </a:cubicBezTo>
                  <a:cubicBezTo>
                    <a:pt x="165" y="170"/>
                    <a:pt x="166" y="172"/>
                    <a:pt x="167" y="175"/>
                  </a:cubicBezTo>
                  <a:cubicBezTo>
                    <a:pt x="168" y="175"/>
                    <a:pt x="168" y="175"/>
                    <a:pt x="168" y="175"/>
                  </a:cubicBezTo>
                  <a:cubicBezTo>
                    <a:pt x="169" y="178"/>
                    <a:pt x="171" y="182"/>
                    <a:pt x="173" y="185"/>
                  </a:cubicBezTo>
                  <a:cubicBezTo>
                    <a:pt x="174" y="186"/>
                    <a:pt x="175" y="187"/>
                    <a:pt x="176" y="189"/>
                  </a:cubicBezTo>
                  <a:cubicBezTo>
                    <a:pt x="177" y="189"/>
                    <a:pt x="177" y="189"/>
                    <a:pt x="177" y="189"/>
                  </a:cubicBezTo>
                  <a:cubicBezTo>
                    <a:pt x="178" y="191"/>
                    <a:pt x="179" y="192"/>
                    <a:pt x="180" y="193"/>
                  </a:cubicBezTo>
                  <a:cubicBezTo>
                    <a:pt x="180" y="194"/>
                    <a:pt x="180" y="194"/>
                    <a:pt x="180" y="194"/>
                  </a:cubicBezTo>
                  <a:cubicBezTo>
                    <a:pt x="181" y="195"/>
                    <a:pt x="182" y="196"/>
                    <a:pt x="183" y="198"/>
                  </a:cubicBezTo>
                  <a:cubicBezTo>
                    <a:pt x="184" y="198"/>
                    <a:pt x="184" y="198"/>
                    <a:pt x="184" y="198"/>
                  </a:cubicBezTo>
                  <a:cubicBezTo>
                    <a:pt x="185" y="200"/>
                    <a:pt x="186" y="201"/>
                    <a:pt x="187" y="202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4"/>
                    <a:pt x="190" y="205"/>
                    <a:pt x="192" y="206"/>
                  </a:cubicBezTo>
                  <a:cubicBezTo>
                    <a:pt x="193" y="207"/>
                    <a:pt x="193" y="207"/>
                    <a:pt x="193" y="207"/>
                  </a:cubicBezTo>
                  <a:cubicBezTo>
                    <a:pt x="194" y="208"/>
                    <a:pt x="195" y="209"/>
                    <a:pt x="196" y="210"/>
                  </a:cubicBezTo>
                  <a:cubicBezTo>
                    <a:pt x="196" y="210"/>
                    <a:pt x="197" y="211"/>
                    <a:pt x="197" y="211"/>
                  </a:cubicBezTo>
                  <a:cubicBezTo>
                    <a:pt x="198" y="212"/>
                    <a:pt x="200" y="213"/>
                    <a:pt x="201" y="215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203" y="216"/>
                    <a:pt x="204" y="217"/>
                    <a:pt x="206" y="219"/>
                  </a:cubicBezTo>
                  <a:cubicBezTo>
                    <a:pt x="207" y="219"/>
                    <a:pt x="207" y="219"/>
                    <a:pt x="207" y="220"/>
                  </a:cubicBezTo>
                  <a:cubicBezTo>
                    <a:pt x="209" y="221"/>
                    <a:pt x="210" y="222"/>
                    <a:pt x="211" y="223"/>
                  </a:cubicBezTo>
                  <a:cubicBezTo>
                    <a:pt x="212" y="223"/>
                    <a:pt x="213" y="224"/>
                    <a:pt x="213" y="224"/>
                  </a:cubicBezTo>
                  <a:cubicBezTo>
                    <a:pt x="214" y="225"/>
                    <a:pt x="215" y="226"/>
                    <a:pt x="217" y="226"/>
                  </a:cubicBezTo>
                  <a:cubicBezTo>
                    <a:pt x="217" y="227"/>
                    <a:pt x="218" y="227"/>
                    <a:pt x="219" y="228"/>
                  </a:cubicBezTo>
                  <a:cubicBezTo>
                    <a:pt x="222" y="230"/>
                    <a:pt x="225" y="232"/>
                    <a:pt x="229" y="234"/>
                  </a:cubicBezTo>
                  <a:cubicBezTo>
                    <a:pt x="237" y="239"/>
                    <a:pt x="246" y="244"/>
                    <a:pt x="255" y="248"/>
                  </a:cubicBezTo>
                  <a:cubicBezTo>
                    <a:pt x="261" y="251"/>
                    <a:pt x="267" y="254"/>
                    <a:pt x="271" y="256"/>
                  </a:cubicBezTo>
                  <a:cubicBezTo>
                    <a:pt x="276" y="259"/>
                    <a:pt x="280" y="262"/>
                    <a:pt x="284" y="264"/>
                  </a:cubicBezTo>
                  <a:cubicBezTo>
                    <a:pt x="288" y="267"/>
                    <a:pt x="291" y="269"/>
                    <a:pt x="294" y="272"/>
                  </a:cubicBezTo>
                  <a:cubicBezTo>
                    <a:pt x="296" y="274"/>
                    <a:pt x="298" y="277"/>
                    <a:pt x="300" y="279"/>
                  </a:cubicBezTo>
                  <a:cubicBezTo>
                    <a:pt x="302" y="282"/>
                    <a:pt x="303" y="284"/>
                    <a:pt x="304" y="287"/>
                  </a:cubicBezTo>
                  <a:cubicBezTo>
                    <a:pt x="305" y="289"/>
                    <a:pt x="306" y="292"/>
                    <a:pt x="307" y="294"/>
                  </a:cubicBezTo>
                  <a:cubicBezTo>
                    <a:pt x="308" y="297"/>
                    <a:pt x="308" y="300"/>
                    <a:pt x="309" y="303"/>
                  </a:cubicBezTo>
                  <a:cubicBezTo>
                    <a:pt x="309" y="305"/>
                    <a:pt x="309" y="308"/>
                    <a:pt x="309" y="311"/>
                  </a:cubicBezTo>
                  <a:cubicBezTo>
                    <a:pt x="309" y="314"/>
                    <a:pt x="309" y="317"/>
                    <a:pt x="309" y="320"/>
                  </a:cubicBezTo>
                  <a:cubicBezTo>
                    <a:pt x="308" y="322"/>
                    <a:pt x="308" y="325"/>
                    <a:pt x="307" y="328"/>
                  </a:cubicBezTo>
                  <a:cubicBezTo>
                    <a:pt x="306" y="330"/>
                    <a:pt x="305" y="333"/>
                    <a:pt x="304" y="335"/>
                  </a:cubicBezTo>
                  <a:cubicBezTo>
                    <a:pt x="302" y="337"/>
                    <a:pt x="301" y="340"/>
                    <a:pt x="299" y="342"/>
                  </a:cubicBezTo>
                  <a:cubicBezTo>
                    <a:pt x="299" y="342"/>
                    <a:pt x="298" y="343"/>
                    <a:pt x="297" y="344"/>
                  </a:cubicBezTo>
                  <a:cubicBezTo>
                    <a:pt x="297" y="344"/>
                    <a:pt x="296" y="345"/>
                    <a:pt x="296" y="346"/>
                  </a:cubicBezTo>
                  <a:cubicBezTo>
                    <a:pt x="295" y="346"/>
                    <a:pt x="294" y="347"/>
                    <a:pt x="294" y="347"/>
                  </a:cubicBezTo>
                  <a:cubicBezTo>
                    <a:pt x="293" y="348"/>
                    <a:pt x="292" y="348"/>
                    <a:pt x="292" y="349"/>
                  </a:cubicBezTo>
                  <a:cubicBezTo>
                    <a:pt x="256" y="370"/>
                    <a:pt x="256" y="370"/>
                    <a:pt x="256" y="370"/>
                  </a:cubicBezTo>
                  <a:cubicBezTo>
                    <a:pt x="189" y="411"/>
                    <a:pt x="189" y="411"/>
                    <a:pt x="189" y="411"/>
                  </a:cubicBezTo>
                  <a:cubicBezTo>
                    <a:pt x="189" y="411"/>
                    <a:pt x="189" y="411"/>
                    <a:pt x="189" y="411"/>
                  </a:cubicBezTo>
                  <a:cubicBezTo>
                    <a:pt x="189" y="411"/>
                    <a:pt x="189" y="411"/>
                    <a:pt x="189" y="411"/>
                  </a:cubicBezTo>
                  <a:cubicBezTo>
                    <a:pt x="191" y="413"/>
                    <a:pt x="193" y="414"/>
                    <a:pt x="195" y="415"/>
                  </a:cubicBezTo>
                  <a:cubicBezTo>
                    <a:pt x="197" y="417"/>
                    <a:pt x="199" y="418"/>
                    <a:pt x="200" y="419"/>
                  </a:cubicBezTo>
                  <a:cubicBezTo>
                    <a:pt x="201" y="420"/>
                    <a:pt x="201" y="420"/>
                    <a:pt x="201" y="420"/>
                  </a:cubicBezTo>
                  <a:cubicBezTo>
                    <a:pt x="201" y="420"/>
                    <a:pt x="201" y="420"/>
                    <a:pt x="201" y="420"/>
                  </a:cubicBezTo>
                  <a:cubicBezTo>
                    <a:pt x="203" y="421"/>
                    <a:pt x="204" y="422"/>
                    <a:pt x="206" y="422"/>
                  </a:cubicBezTo>
                  <a:cubicBezTo>
                    <a:pt x="207" y="423"/>
                    <a:pt x="207" y="423"/>
                    <a:pt x="207" y="423"/>
                  </a:cubicBezTo>
                  <a:cubicBezTo>
                    <a:pt x="209" y="424"/>
                    <a:pt x="211" y="425"/>
                    <a:pt x="213" y="426"/>
                  </a:cubicBezTo>
                  <a:cubicBezTo>
                    <a:pt x="213" y="426"/>
                    <a:pt x="214" y="426"/>
                    <a:pt x="214" y="426"/>
                  </a:cubicBezTo>
                  <a:cubicBezTo>
                    <a:pt x="215" y="427"/>
                    <a:pt x="216" y="427"/>
                    <a:pt x="217" y="428"/>
                  </a:cubicBezTo>
                  <a:cubicBezTo>
                    <a:pt x="221" y="429"/>
                    <a:pt x="224" y="431"/>
                    <a:pt x="228" y="432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32" y="433"/>
                    <a:pt x="235" y="434"/>
                    <a:pt x="239" y="435"/>
                  </a:cubicBezTo>
                  <a:cubicBezTo>
                    <a:pt x="240" y="435"/>
                    <a:pt x="241" y="436"/>
                    <a:pt x="241" y="436"/>
                  </a:cubicBezTo>
                  <a:cubicBezTo>
                    <a:pt x="245" y="437"/>
                    <a:pt x="249" y="437"/>
                    <a:pt x="253" y="438"/>
                  </a:cubicBezTo>
                  <a:cubicBezTo>
                    <a:pt x="254" y="438"/>
                    <a:pt x="255" y="438"/>
                    <a:pt x="256" y="439"/>
                  </a:cubicBezTo>
                  <a:cubicBezTo>
                    <a:pt x="260" y="439"/>
                    <a:pt x="264" y="440"/>
                    <a:pt x="269" y="440"/>
                  </a:cubicBezTo>
                  <a:cubicBezTo>
                    <a:pt x="269" y="440"/>
                    <a:pt x="270" y="440"/>
                    <a:pt x="271" y="441"/>
                  </a:cubicBezTo>
                  <a:cubicBezTo>
                    <a:pt x="272" y="441"/>
                    <a:pt x="273" y="441"/>
                    <a:pt x="274" y="441"/>
                  </a:cubicBezTo>
                  <a:cubicBezTo>
                    <a:pt x="275" y="441"/>
                    <a:pt x="276" y="441"/>
                    <a:pt x="277" y="441"/>
                  </a:cubicBezTo>
                  <a:cubicBezTo>
                    <a:pt x="279" y="441"/>
                    <a:pt x="279" y="441"/>
                    <a:pt x="279" y="441"/>
                  </a:cubicBezTo>
                  <a:cubicBezTo>
                    <a:pt x="283" y="441"/>
                    <a:pt x="288" y="441"/>
                    <a:pt x="292" y="441"/>
                  </a:cubicBezTo>
                  <a:cubicBezTo>
                    <a:pt x="293" y="441"/>
                    <a:pt x="294" y="441"/>
                    <a:pt x="295" y="441"/>
                  </a:cubicBezTo>
                  <a:cubicBezTo>
                    <a:pt x="300" y="440"/>
                    <a:pt x="305" y="440"/>
                    <a:pt x="310" y="439"/>
                  </a:cubicBezTo>
                  <a:cubicBezTo>
                    <a:pt x="314" y="438"/>
                    <a:pt x="319" y="436"/>
                    <a:pt x="323" y="435"/>
                  </a:cubicBezTo>
                  <a:cubicBezTo>
                    <a:pt x="327" y="433"/>
                    <a:pt x="331" y="432"/>
                    <a:pt x="335" y="429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Sļïďè"/>
            <p:cNvSpPr/>
            <p:nvPr/>
          </p:nvSpPr>
          <p:spPr bwMode="auto">
            <a:xfrm>
              <a:off x="5148263" y="1712913"/>
              <a:ext cx="377825" cy="161925"/>
            </a:xfrm>
            <a:custGeom>
              <a:avLst/>
              <a:gdLst>
                <a:gd name="T0" fmla="*/ 150 w 241"/>
                <a:gd name="T1" fmla="*/ 0 h 103"/>
                <a:gd name="T2" fmla="*/ 0 w 241"/>
                <a:gd name="T3" fmla="*/ 77 h 103"/>
                <a:gd name="T4" fmla="*/ 1 w 241"/>
                <a:gd name="T5" fmla="*/ 78 h 103"/>
                <a:gd name="T6" fmla="*/ 4 w 241"/>
                <a:gd name="T7" fmla="*/ 79 h 103"/>
                <a:gd name="T8" fmla="*/ 6 w 241"/>
                <a:gd name="T9" fmla="*/ 81 h 103"/>
                <a:gd name="T10" fmla="*/ 9 w 241"/>
                <a:gd name="T11" fmla="*/ 83 h 103"/>
                <a:gd name="T12" fmla="*/ 9 w 241"/>
                <a:gd name="T13" fmla="*/ 83 h 103"/>
                <a:gd name="T14" fmla="*/ 10 w 241"/>
                <a:gd name="T15" fmla="*/ 83 h 103"/>
                <a:gd name="T16" fmla="*/ 12 w 241"/>
                <a:gd name="T17" fmla="*/ 85 h 103"/>
                <a:gd name="T18" fmla="*/ 14 w 241"/>
                <a:gd name="T19" fmla="*/ 86 h 103"/>
                <a:gd name="T20" fmla="*/ 15 w 241"/>
                <a:gd name="T21" fmla="*/ 86 h 103"/>
                <a:gd name="T22" fmla="*/ 15 w 241"/>
                <a:gd name="T23" fmla="*/ 87 h 103"/>
                <a:gd name="T24" fmla="*/ 16 w 241"/>
                <a:gd name="T25" fmla="*/ 87 h 103"/>
                <a:gd name="T26" fmla="*/ 20 w 241"/>
                <a:gd name="T27" fmla="*/ 89 h 103"/>
                <a:gd name="T28" fmla="*/ 21 w 241"/>
                <a:gd name="T29" fmla="*/ 89 h 103"/>
                <a:gd name="T30" fmla="*/ 22 w 241"/>
                <a:gd name="T31" fmla="*/ 90 h 103"/>
                <a:gd name="T32" fmla="*/ 24 w 241"/>
                <a:gd name="T33" fmla="*/ 91 h 103"/>
                <a:gd name="T34" fmla="*/ 25 w 241"/>
                <a:gd name="T35" fmla="*/ 91 h 103"/>
                <a:gd name="T36" fmla="*/ 35 w 241"/>
                <a:gd name="T37" fmla="*/ 95 h 103"/>
                <a:gd name="T38" fmla="*/ 35 w 241"/>
                <a:gd name="T39" fmla="*/ 95 h 103"/>
                <a:gd name="T40" fmla="*/ 35 w 241"/>
                <a:gd name="T41" fmla="*/ 95 h 103"/>
                <a:gd name="T42" fmla="*/ 42 w 241"/>
                <a:gd name="T43" fmla="*/ 97 h 103"/>
                <a:gd name="T44" fmla="*/ 46 w 241"/>
                <a:gd name="T45" fmla="*/ 98 h 103"/>
                <a:gd name="T46" fmla="*/ 47 w 241"/>
                <a:gd name="T47" fmla="*/ 98 h 103"/>
                <a:gd name="T48" fmla="*/ 48 w 241"/>
                <a:gd name="T49" fmla="*/ 98 h 103"/>
                <a:gd name="T50" fmla="*/ 59 w 241"/>
                <a:gd name="T51" fmla="*/ 100 h 103"/>
                <a:gd name="T52" fmla="*/ 60 w 241"/>
                <a:gd name="T53" fmla="*/ 101 h 103"/>
                <a:gd name="T54" fmla="*/ 61 w 241"/>
                <a:gd name="T55" fmla="*/ 101 h 103"/>
                <a:gd name="T56" fmla="*/ 74 w 241"/>
                <a:gd name="T57" fmla="*/ 102 h 103"/>
                <a:gd name="T58" fmla="*/ 76 w 241"/>
                <a:gd name="T59" fmla="*/ 103 h 103"/>
                <a:gd name="T60" fmla="*/ 79 w 241"/>
                <a:gd name="T61" fmla="*/ 103 h 103"/>
                <a:gd name="T62" fmla="*/ 82 w 241"/>
                <a:gd name="T63" fmla="*/ 103 h 103"/>
                <a:gd name="T64" fmla="*/ 84 w 241"/>
                <a:gd name="T65" fmla="*/ 103 h 103"/>
                <a:gd name="T66" fmla="*/ 99 w 241"/>
                <a:gd name="T67" fmla="*/ 103 h 103"/>
                <a:gd name="T68" fmla="*/ 113 w 241"/>
                <a:gd name="T69" fmla="*/ 101 h 103"/>
                <a:gd name="T70" fmla="*/ 126 w 241"/>
                <a:gd name="T71" fmla="*/ 97 h 103"/>
                <a:gd name="T72" fmla="*/ 138 w 241"/>
                <a:gd name="T73" fmla="*/ 92 h 103"/>
                <a:gd name="T74" fmla="*/ 239 w 241"/>
                <a:gd name="T75" fmla="*/ 34 h 103"/>
                <a:gd name="T76" fmla="*/ 241 w 241"/>
                <a:gd name="T77" fmla="*/ 21 h 103"/>
                <a:gd name="T78" fmla="*/ 150 w 241"/>
                <a:gd name="T7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103">
                  <a:moveTo>
                    <a:pt x="150" y="0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2" y="78"/>
                    <a:pt x="3" y="79"/>
                    <a:pt x="4" y="79"/>
                  </a:cubicBezTo>
                  <a:cubicBezTo>
                    <a:pt x="4" y="80"/>
                    <a:pt x="5" y="81"/>
                    <a:pt x="6" y="81"/>
                  </a:cubicBezTo>
                  <a:cubicBezTo>
                    <a:pt x="7" y="82"/>
                    <a:pt x="8" y="82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84"/>
                    <a:pt x="11" y="84"/>
                    <a:pt x="12" y="85"/>
                  </a:cubicBezTo>
                  <a:cubicBezTo>
                    <a:pt x="13" y="85"/>
                    <a:pt x="14" y="86"/>
                    <a:pt x="14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7" y="88"/>
                    <a:pt x="18" y="88"/>
                    <a:pt x="20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89"/>
                    <a:pt x="21" y="90"/>
                    <a:pt x="22" y="90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4" y="91"/>
                    <a:pt x="25" y="91"/>
                    <a:pt x="25" y="91"/>
                  </a:cubicBezTo>
                  <a:cubicBezTo>
                    <a:pt x="28" y="92"/>
                    <a:pt x="31" y="94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8" y="96"/>
                    <a:pt x="40" y="96"/>
                    <a:pt x="42" y="97"/>
                  </a:cubicBezTo>
                  <a:cubicBezTo>
                    <a:pt x="43" y="97"/>
                    <a:pt x="44" y="97"/>
                    <a:pt x="46" y="98"/>
                  </a:cubicBezTo>
                  <a:cubicBezTo>
                    <a:pt x="46" y="98"/>
                    <a:pt x="47" y="98"/>
                    <a:pt x="47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9"/>
                    <a:pt x="55" y="100"/>
                    <a:pt x="59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1" y="101"/>
                    <a:pt x="61" y="101"/>
                  </a:cubicBezTo>
                  <a:cubicBezTo>
                    <a:pt x="65" y="101"/>
                    <a:pt x="70" y="102"/>
                    <a:pt x="74" y="102"/>
                  </a:cubicBezTo>
                  <a:cubicBezTo>
                    <a:pt x="75" y="102"/>
                    <a:pt x="76" y="103"/>
                    <a:pt x="76" y="103"/>
                  </a:cubicBezTo>
                  <a:cubicBezTo>
                    <a:pt x="77" y="103"/>
                    <a:pt x="78" y="103"/>
                    <a:pt x="79" y="103"/>
                  </a:cubicBezTo>
                  <a:cubicBezTo>
                    <a:pt x="80" y="103"/>
                    <a:pt x="81" y="103"/>
                    <a:pt x="82" y="103"/>
                  </a:cubicBezTo>
                  <a:cubicBezTo>
                    <a:pt x="82" y="103"/>
                    <a:pt x="83" y="103"/>
                    <a:pt x="84" y="103"/>
                  </a:cubicBezTo>
                  <a:cubicBezTo>
                    <a:pt x="89" y="103"/>
                    <a:pt x="94" y="103"/>
                    <a:pt x="99" y="103"/>
                  </a:cubicBezTo>
                  <a:cubicBezTo>
                    <a:pt x="104" y="102"/>
                    <a:pt x="109" y="102"/>
                    <a:pt x="113" y="101"/>
                  </a:cubicBezTo>
                  <a:cubicBezTo>
                    <a:pt x="118" y="100"/>
                    <a:pt x="122" y="98"/>
                    <a:pt x="126" y="97"/>
                  </a:cubicBezTo>
                  <a:cubicBezTo>
                    <a:pt x="130" y="95"/>
                    <a:pt x="134" y="94"/>
                    <a:pt x="138" y="92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śḷïḋe"/>
            <p:cNvSpPr/>
            <p:nvPr/>
          </p:nvSpPr>
          <p:spPr bwMode="auto">
            <a:xfrm>
              <a:off x="5108576" y="1317626"/>
              <a:ext cx="444500" cy="317500"/>
            </a:xfrm>
            <a:custGeom>
              <a:avLst/>
              <a:gdLst>
                <a:gd name="T0" fmla="*/ 284 w 284"/>
                <a:gd name="T1" fmla="*/ 153 h 203"/>
                <a:gd name="T2" fmla="*/ 279 w 284"/>
                <a:gd name="T3" fmla="*/ 168 h 203"/>
                <a:gd name="T4" fmla="*/ 272 w 284"/>
                <a:gd name="T5" fmla="*/ 177 h 203"/>
                <a:gd name="T6" fmla="*/ 269 w 284"/>
                <a:gd name="T7" fmla="*/ 180 h 203"/>
                <a:gd name="T8" fmla="*/ 231 w 284"/>
                <a:gd name="T9" fmla="*/ 203 h 203"/>
                <a:gd name="T10" fmla="*/ 111 w 284"/>
                <a:gd name="T11" fmla="*/ 103 h 203"/>
                <a:gd name="T12" fmla="*/ 42 w 284"/>
                <a:gd name="T13" fmla="*/ 146 h 203"/>
                <a:gd name="T14" fmla="*/ 42 w 284"/>
                <a:gd name="T15" fmla="*/ 146 h 203"/>
                <a:gd name="T16" fmla="*/ 37 w 284"/>
                <a:gd name="T17" fmla="*/ 142 h 203"/>
                <a:gd name="T18" fmla="*/ 33 w 284"/>
                <a:gd name="T19" fmla="*/ 139 h 203"/>
                <a:gd name="T20" fmla="*/ 30 w 284"/>
                <a:gd name="T21" fmla="*/ 137 h 203"/>
                <a:gd name="T22" fmla="*/ 24 w 284"/>
                <a:gd name="T23" fmla="*/ 131 h 203"/>
                <a:gd name="T24" fmla="*/ 24 w 284"/>
                <a:gd name="T25" fmla="*/ 130 h 203"/>
                <a:gd name="T26" fmla="*/ 22 w 284"/>
                <a:gd name="T27" fmla="*/ 128 h 203"/>
                <a:gd name="T28" fmla="*/ 17 w 284"/>
                <a:gd name="T29" fmla="*/ 123 h 203"/>
                <a:gd name="T30" fmla="*/ 17 w 284"/>
                <a:gd name="T31" fmla="*/ 122 h 203"/>
                <a:gd name="T32" fmla="*/ 14 w 284"/>
                <a:gd name="T33" fmla="*/ 119 h 203"/>
                <a:gd name="T34" fmla="*/ 12 w 284"/>
                <a:gd name="T35" fmla="*/ 115 h 203"/>
                <a:gd name="T36" fmla="*/ 10 w 284"/>
                <a:gd name="T37" fmla="*/ 113 h 203"/>
                <a:gd name="T38" fmla="*/ 8 w 284"/>
                <a:gd name="T39" fmla="*/ 110 h 203"/>
                <a:gd name="T40" fmla="*/ 5 w 284"/>
                <a:gd name="T41" fmla="*/ 105 h 203"/>
                <a:gd name="T42" fmla="*/ 5 w 284"/>
                <a:gd name="T43" fmla="*/ 105 h 203"/>
                <a:gd name="T44" fmla="*/ 1 w 284"/>
                <a:gd name="T45" fmla="*/ 98 h 203"/>
                <a:gd name="T46" fmla="*/ 0 w 284"/>
                <a:gd name="T47" fmla="*/ 96 h 203"/>
                <a:gd name="T48" fmla="*/ 0 w 284"/>
                <a:gd name="T49" fmla="*/ 94 h 203"/>
                <a:gd name="T50" fmla="*/ 142 w 284"/>
                <a:gd name="T51" fmla="*/ 8 h 203"/>
                <a:gd name="T52" fmla="*/ 148 w 284"/>
                <a:gd name="T53" fmla="*/ 18 h 203"/>
                <a:gd name="T54" fmla="*/ 152 w 284"/>
                <a:gd name="T55" fmla="*/ 22 h 203"/>
                <a:gd name="T56" fmla="*/ 155 w 284"/>
                <a:gd name="T57" fmla="*/ 27 h 203"/>
                <a:gd name="T58" fmla="*/ 159 w 284"/>
                <a:gd name="T59" fmla="*/ 31 h 203"/>
                <a:gd name="T60" fmla="*/ 163 w 284"/>
                <a:gd name="T61" fmla="*/ 35 h 203"/>
                <a:gd name="T62" fmla="*/ 168 w 284"/>
                <a:gd name="T63" fmla="*/ 40 h 203"/>
                <a:gd name="T64" fmla="*/ 172 w 284"/>
                <a:gd name="T65" fmla="*/ 44 h 203"/>
                <a:gd name="T66" fmla="*/ 176 w 284"/>
                <a:gd name="T67" fmla="*/ 48 h 203"/>
                <a:gd name="T68" fmla="*/ 182 w 284"/>
                <a:gd name="T69" fmla="*/ 53 h 203"/>
                <a:gd name="T70" fmla="*/ 188 w 284"/>
                <a:gd name="T71" fmla="*/ 57 h 203"/>
                <a:gd name="T72" fmla="*/ 194 w 284"/>
                <a:gd name="T73" fmla="*/ 61 h 203"/>
                <a:gd name="T74" fmla="*/ 230 w 284"/>
                <a:gd name="T75" fmla="*/ 81 h 203"/>
                <a:gd name="T76" fmla="*/ 259 w 284"/>
                <a:gd name="T77" fmla="*/ 97 h 203"/>
                <a:gd name="T78" fmla="*/ 275 w 284"/>
                <a:gd name="T79" fmla="*/ 112 h 203"/>
                <a:gd name="T80" fmla="*/ 282 w 284"/>
                <a:gd name="T81" fmla="*/ 127 h 203"/>
                <a:gd name="T82" fmla="*/ 284 w 284"/>
                <a:gd name="T83" fmla="*/ 14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" h="203">
                  <a:moveTo>
                    <a:pt x="284" y="144"/>
                  </a:moveTo>
                  <a:cubicBezTo>
                    <a:pt x="284" y="147"/>
                    <a:pt x="284" y="150"/>
                    <a:pt x="284" y="153"/>
                  </a:cubicBezTo>
                  <a:cubicBezTo>
                    <a:pt x="283" y="155"/>
                    <a:pt x="283" y="158"/>
                    <a:pt x="282" y="161"/>
                  </a:cubicBezTo>
                  <a:cubicBezTo>
                    <a:pt x="281" y="163"/>
                    <a:pt x="280" y="166"/>
                    <a:pt x="279" y="168"/>
                  </a:cubicBezTo>
                  <a:cubicBezTo>
                    <a:pt x="277" y="170"/>
                    <a:pt x="276" y="173"/>
                    <a:pt x="274" y="175"/>
                  </a:cubicBezTo>
                  <a:cubicBezTo>
                    <a:pt x="274" y="175"/>
                    <a:pt x="273" y="176"/>
                    <a:pt x="272" y="177"/>
                  </a:cubicBezTo>
                  <a:cubicBezTo>
                    <a:pt x="272" y="177"/>
                    <a:pt x="271" y="178"/>
                    <a:pt x="271" y="179"/>
                  </a:cubicBezTo>
                  <a:cubicBezTo>
                    <a:pt x="270" y="179"/>
                    <a:pt x="269" y="180"/>
                    <a:pt x="269" y="180"/>
                  </a:cubicBezTo>
                  <a:cubicBezTo>
                    <a:pt x="268" y="181"/>
                    <a:pt x="267" y="181"/>
                    <a:pt x="267" y="182"/>
                  </a:cubicBezTo>
                  <a:cubicBezTo>
                    <a:pt x="231" y="203"/>
                    <a:pt x="231" y="203"/>
                    <a:pt x="231" y="203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111" y="103"/>
                    <a:pt x="111" y="103"/>
                    <a:pt x="111" y="103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3" y="147"/>
                    <a:pt x="43" y="147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0" y="145"/>
                    <a:pt x="38" y="144"/>
                    <a:pt x="37" y="142"/>
                  </a:cubicBezTo>
                  <a:cubicBezTo>
                    <a:pt x="36" y="141"/>
                    <a:pt x="35" y="140"/>
                    <a:pt x="34" y="140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8"/>
                    <a:pt x="31" y="137"/>
                    <a:pt x="30" y="137"/>
                  </a:cubicBezTo>
                  <a:cubicBezTo>
                    <a:pt x="29" y="136"/>
                    <a:pt x="28" y="135"/>
                    <a:pt x="27" y="134"/>
                  </a:cubicBezTo>
                  <a:cubicBezTo>
                    <a:pt x="26" y="133"/>
                    <a:pt x="25" y="132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3" y="130"/>
                    <a:pt x="23" y="129"/>
                    <a:pt x="22" y="128"/>
                  </a:cubicBezTo>
                  <a:cubicBezTo>
                    <a:pt x="21" y="127"/>
                    <a:pt x="20" y="127"/>
                    <a:pt x="20" y="126"/>
                  </a:cubicBezTo>
                  <a:cubicBezTo>
                    <a:pt x="19" y="125"/>
                    <a:pt x="18" y="124"/>
                    <a:pt x="17" y="123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6" y="122"/>
                    <a:pt x="16" y="121"/>
                    <a:pt x="15" y="120"/>
                  </a:cubicBezTo>
                  <a:cubicBezTo>
                    <a:pt x="15" y="120"/>
                    <a:pt x="14" y="119"/>
                    <a:pt x="14" y="119"/>
                  </a:cubicBezTo>
                  <a:cubicBezTo>
                    <a:pt x="14" y="118"/>
                    <a:pt x="13" y="118"/>
                    <a:pt x="13" y="117"/>
                  </a:cubicBezTo>
                  <a:cubicBezTo>
                    <a:pt x="12" y="117"/>
                    <a:pt x="12" y="116"/>
                    <a:pt x="12" y="115"/>
                  </a:cubicBezTo>
                  <a:cubicBezTo>
                    <a:pt x="11" y="115"/>
                    <a:pt x="11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2"/>
                    <a:pt x="9" y="112"/>
                    <a:pt x="9" y="111"/>
                  </a:cubicBezTo>
                  <a:cubicBezTo>
                    <a:pt x="9" y="111"/>
                    <a:pt x="8" y="111"/>
                    <a:pt x="8" y="110"/>
                  </a:cubicBezTo>
                  <a:cubicBezTo>
                    <a:pt x="8" y="110"/>
                    <a:pt x="8" y="109"/>
                    <a:pt x="7" y="109"/>
                  </a:cubicBezTo>
                  <a:cubicBezTo>
                    <a:pt x="7" y="108"/>
                    <a:pt x="6" y="107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4"/>
                    <a:pt x="4" y="103"/>
                    <a:pt x="3" y="102"/>
                  </a:cubicBezTo>
                  <a:cubicBezTo>
                    <a:pt x="3" y="101"/>
                    <a:pt x="2" y="99"/>
                    <a:pt x="1" y="98"/>
                  </a:cubicBezTo>
                  <a:cubicBezTo>
                    <a:pt x="1" y="97"/>
                    <a:pt x="1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3"/>
                    <a:pt x="141" y="5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4" y="11"/>
                    <a:pt x="146" y="15"/>
                    <a:pt x="148" y="18"/>
                  </a:cubicBezTo>
                  <a:cubicBezTo>
                    <a:pt x="149" y="19"/>
                    <a:pt x="150" y="20"/>
                    <a:pt x="151" y="22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53" y="24"/>
                    <a:pt x="154" y="25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7" y="29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3"/>
                    <a:pt x="161" y="34"/>
                    <a:pt x="162" y="35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7"/>
                    <a:pt x="165" y="38"/>
                    <a:pt x="167" y="39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69" y="41"/>
                    <a:pt x="170" y="42"/>
                    <a:pt x="171" y="43"/>
                  </a:cubicBezTo>
                  <a:cubicBezTo>
                    <a:pt x="171" y="43"/>
                    <a:pt x="172" y="44"/>
                    <a:pt x="172" y="44"/>
                  </a:cubicBezTo>
                  <a:cubicBezTo>
                    <a:pt x="173" y="45"/>
                    <a:pt x="175" y="46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8" y="49"/>
                    <a:pt x="179" y="50"/>
                    <a:pt x="181" y="52"/>
                  </a:cubicBezTo>
                  <a:cubicBezTo>
                    <a:pt x="182" y="52"/>
                    <a:pt x="182" y="52"/>
                    <a:pt x="182" y="53"/>
                  </a:cubicBezTo>
                  <a:cubicBezTo>
                    <a:pt x="184" y="54"/>
                    <a:pt x="185" y="55"/>
                    <a:pt x="186" y="56"/>
                  </a:cubicBezTo>
                  <a:cubicBezTo>
                    <a:pt x="187" y="56"/>
                    <a:pt x="188" y="57"/>
                    <a:pt x="188" y="57"/>
                  </a:cubicBezTo>
                  <a:cubicBezTo>
                    <a:pt x="189" y="58"/>
                    <a:pt x="190" y="59"/>
                    <a:pt x="192" y="59"/>
                  </a:cubicBezTo>
                  <a:cubicBezTo>
                    <a:pt x="192" y="60"/>
                    <a:pt x="193" y="60"/>
                    <a:pt x="194" y="61"/>
                  </a:cubicBezTo>
                  <a:cubicBezTo>
                    <a:pt x="197" y="63"/>
                    <a:pt x="200" y="65"/>
                    <a:pt x="204" y="67"/>
                  </a:cubicBezTo>
                  <a:cubicBezTo>
                    <a:pt x="212" y="72"/>
                    <a:pt x="221" y="77"/>
                    <a:pt x="230" y="81"/>
                  </a:cubicBezTo>
                  <a:cubicBezTo>
                    <a:pt x="236" y="84"/>
                    <a:pt x="242" y="87"/>
                    <a:pt x="246" y="89"/>
                  </a:cubicBezTo>
                  <a:cubicBezTo>
                    <a:pt x="251" y="92"/>
                    <a:pt x="255" y="95"/>
                    <a:pt x="259" y="97"/>
                  </a:cubicBezTo>
                  <a:cubicBezTo>
                    <a:pt x="263" y="100"/>
                    <a:pt x="266" y="102"/>
                    <a:pt x="269" y="105"/>
                  </a:cubicBezTo>
                  <a:cubicBezTo>
                    <a:pt x="271" y="107"/>
                    <a:pt x="273" y="110"/>
                    <a:pt x="275" y="112"/>
                  </a:cubicBezTo>
                  <a:cubicBezTo>
                    <a:pt x="277" y="115"/>
                    <a:pt x="278" y="117"/>
                    <a:pt x="279" y="120"/>
                  </a:cubicBezTo>
                  <a:cubicBezTo>
                    <a:pt x="280" y="122"/>
                    <a:pt x="281" y="125"/>
                    <a:pt x="282" y="127"/>
                  </a:cubicBezTo>
                  <a:cubicBezTo>
                    <a:pt x="283" y="130"/>
                    <a:pt x="283" y="133"/>
                    <a:pt x="284" y="136"/>
                  </a:cubicBezTo>
                  <a:cubicBezTo>
                    <a:pt x="284" y="138"/>
                    <a:pt x="284" y="141"/>
                    <a:pt x="284" y="144"/>
                  </a:cubicBezTo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sḷiḋê"/>
            <p:cNvSpPr/>
            <p:nvPr/>
          </p:nvSpPr>
          <p:spPr bwMode="auto">
            <a:xfrm>
              <a:off x="5281613" y="1030288"/>
              <a:ext cx="403225" cy="715963"/>
            </a:xfrm>
            <a:custGeom>
              <a:avLst/>
              <a:gdLst>
                <a:gd name="T0" fmla="*/ 253 w 257"/>
                <a:gd name="T1" fmla="*/ 359 h 458"/>
                <a:gd name="T2" fmla="*/ 234 w 257"/>
                <a:gd name="T3" fmla="*/ 411 h 458"/>
                <a:gd name="T4" fmla="*/ 201 w 257"/>
                <a:gd name="T5" fmla="*/ 445 h 458"/>
                <a:gd name="T6" fmla="*/ 160 w 257"/>
                <a:gd name="T7" fmla="*/ 458 h 458"/>
                <a:gd name="T8" fmla="*/ 138 w 257"/>
                <a:gd name="T9" fmla="*/ 458 h 458"/>
                <a:gd name="T10" fmla="*/ 99 w 257"/>
                <a:gd name="T11" fmla="*/ 451 h 458"/>
                <a:gd name="T12" fmla="*/ 31 w 257"/>
                <a:gd name="T13" fmla="*/ 402 h 458"/>
                <a:gd name="T14" fmla="*/ 3 w 257"/>
                <a:gd name="T15" fmla="*/ 319 h 458"/>
                <a:gd name="T16" fmla="*/ 87 w 257"/>
                <a:gd name="T17" fmla="*/ 303 h 458"/>
                <a:gd name="T18" fmla="*/ 96 w 257"/>
                <a:gd name="T19" fmla="*/ 338 h 458"/>
                <a:gd name="T20" fmla="*/ 122 w 257"/>
                <a:gd name="T21" fmla="*/ 366 h 458"/>
                <a:gd name="T22" fmla="*/ 136 w 257"/>
                <a:gd name="T23" fmla="*/ 370 h 458"/>
                <a:gd name="T24" fmla="*/ 145 w 257"/>
                <a:gd name="T25" fmla="*/ 369 h 458"/>
                <a:gd name="T26" fmla="*/ 163 w 257"/>
                <a:gd name="T27" fmla="*/ 359 h 458"/>
                <a:gd name="T28" fmla="*/ 173 w 257"/>
                <a:gd name="T29" fmla="*/ 337 h 458"/>
                <a:gd name="T30" fmla="*/ 171 w 257"/>
                <a:gd name="T31" fmla="*/ 311 h 458"/>
                <a:gd name="T32" fmla="*/ 158 w 257"/>
                <a:gd name="T33" fmla="*/ 289 h 458"/>
                <a:gd name="T34" fmla="*/ 119 w 257"/>
                <a:gd name="T35" fmla="*/ 265 h 458"/>
                <a:gd name="T36" fmla="*/ 52 w 257"/>
                <a:gd name="T37" fmla="*/ 219 h 458"/>
                <a:gd name="T38" fmla="*/ 27 w 257"/>
                <a:gd name="T39" fmla="*/ 182 h 458"/>
                <a:gd name="T40" fmla="*/ 15 w 257"/>
                <a:gd name="T41" fmla="*/ 138 h 458"/>
                <a:gd name="T42" fmla="*/ 17 w 257"/>
                <a:gd name="T43" fmla="*/ 81 h 458"/>
                <a:gd name="T44" fmla="*/ 34 w 257"/>
                <a:gd name="T45" fmla="*/ 38 h 458"/>
                <a:gd name="T46" fmla="*/ 65 w 257"/>
                <a:gd name="T47" fmla="*/ 9 h 458"/>
                <a:gd name="T48" fmla="*/ 105 w 257"/>
                <a:gd name="T49" fmla="*/ 0 h 458"/>
                <a:gd name="T50" fmla="*/ 128 w 257"/>
                <a:gd name="T51" fmla="*/ 1 h 458"/>
                <a:gd name="T52" fmla="*/ 159 w 257"/>
                <a:gd name="T53" fmla="*/ 8 h 458"/>
                <a:gd name="T54" fmla="*/ 200 w 257"/>
                <a:gd name="T55" fmla="*/ 29 h 458"/>
                <a:gd name="T56" fmla="*/ 228 w 257"/>
                <a:gd name="T57" fmla="*/ 63 h 458"/>
                <a:gd name="T58" fmla="*/ 248 w 257"/>
                <a:gd name="T59" fmla="*/ 146 h 458"/>
                <a:gd name="T60" fmla="*/ 162 w 257"/>
                <a:gd name="T61" fmla="*/ 117 h 458"/>
                <a:gd name="T62" fmla="*/ 154 w 257"/>
                <a:gd name="T63" fmla="*/ 99 h 458"/>
                <a:gd name="T64" fmla="*/ 134 w 257"/>
                <a:gd name="T65" fmla="*/ 83 h 458"/>
                <a:gd name="T66" fmla="*/ 124 w 257"/>
                <a:gd name="T67" fmla="*/ 81 h 458"/>
                <a:gd name="T68" fmla="*/ 117 w 257"/>
                <a:gd name="T69" fmla="*/ 81 h 458"/>
                <a:gd name="T70" fmla="*/ 102 w 257"/>
                <a:gd name="T71" fmla="*/ 88 h 458"/>
                <a:gd name="T72" fmla="*/ 95 w 257"/>
                <a:gd name="T73" fmla="*/ 105 h 458"/>
                <a:gd name="T74" fmla="*/ 96 w 257"/>
                <a:gd name="T75" fmla="*/ 122 h 458"/>
                <a:gd name="T76" fmla="*/ 105 w 257"/>
                <a:gd name="T77" fmla="*/ 136 h 458"/>
                <a:gd name="T78" fmla="*/ 124 w 257"/>
                <a:gd name="T79" fmla="*/ 148 h 458"/>
                <a:gd name="T80" fmla="*/ 178 w 257"/>
                <a:gd name="T81" fmla="*/ 176 h 458"/>
                <a:gd name="T82" fmla="*/ 222 w 257"/>
                <a:gd name="T83" fmla="*/ 212 h 458"/>
                <a:gd name="T84" fmla="*/ 246 w 257"/>
                <a:gd name="T85" fmla="*/ 253 h 458"/>
                <a:gd name="T86" fmla="*/ 256 w 257"/>
                <a:gd name="T87" fmla="*/ 30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458">
                  <a:moveTo>
                    <a:pt x="257" y="319"/>
                  </a:moveTo>
                  <a:cubicBezTo>
                    <a:pt x="257" y="326"/>
                    <a:pt x="257" y="333"/>
                    <a:pt x="256" y="339"/>
                  </a:cubicBezTo>
                  <a:cubicBezTo>
                    <a:pt x="256" y="346"/>
                    <a:pt x="255" y="352"/>
                    <a:pt x="253" y="359"/>
                  </a:cubicBezTo>
                  <a:cubicBezTo>
                    <a:pt x="252" y="365"/>
                    <a:pt x="251" y="371"/>
                    <a:pt x="249" y="377"/>
                  </a:cubicBezTo>
                  <a:cubicBezTo>
                    <a:pt x="247" y="384"/>
                    <a:pt x="245" y="389"/>
                    <a:pt x="242" y="395"/>
                  </a:cubicBezTo>
                  <a:cubicBezTo>
                    <a:pt x="240" y="401"/>
                    <a:pt x="237" y="406"/>
                    <a:pt x="234" y="411"/>
                  </a:cubicBezTo>
                  <a:cubicBezTo>
                    <a:pt x="231" y="416"/>
                    <a:pt x="228" y="421"/>
                    <a:pt x="225" y="425"/>
                  </a:cubicBezTo>
                  <a:cubicBezTo>
                    <a:pt x="221" y="429"/>
                    <a:pt x="217" y="433"/>
                    <a:pt x="213" y="436"/>
                  </a:cubicBezTo>
                  <a:cubicBezTo>
                    <a:pt x="209" y="440"/>
                    <a:pt x="205" y="443"/>
                    <a:pt x="201" y="445"/>
                  </a:cubicBezTo>
                  <a:cubicBezTo>
                    <a:pt x="197" y="448"/>
                    <a:pt x="193" y="450"/>
                    <a:pt x="188" y="451"/>
                  </a:cubicBezTo>
                  <a:cubicBezTo>
                    <a:pt x="184" y="453"/>
                    <a:pt x="179" y="454"/>
                    <a:pt x="175" y="456"/>
                  </a:cubicBezTo>
                  <a:cubicBezTo>
                    <a:pt x="170" y="457"/>
                    <a:pt x="165" y="457"/>
                    <a:pt x="160" y="458"/>
                  </a:cubicBezTo>
                  <a:cubicBezTo>
                    <a:pt x="154" y="458"/>
                    <a:pt x="149" y="458"/>
                    <a:pt x="143" y="458"/>
                  </a:cubicBezTo>
                  <a:cubicBezTo>
                    <a:pt x="141" y="458"/>
                    <a:pt x="141" y="458"/>
                    <a:pt x="141" y="458"/>
                  </a:cubicBezTo>
                  <a:cubicBezTo>
                    <a:pt x="140" y="458"/>
                    <a:pt x="139" y="458"/>
                    <a:pt x="138" y="458"/>
                  </a:cubicBezTo>
                  <a:cubicBezTo>
                    <a:pt x="137" y="458"/>
                    <a:pt x="136" y="458"/>
                    <a:pt x="135" y="458"/>
                  </a:cubicBezTo>
                  <a:cubicBezTo>
                    <a:pt x="134" y="457"/>
                    <a:pt x="133" y="457"/>
                    <a:pt x="133" y="457"/>
                  </a:cubicBezTo>
                  <a:cubicBezTo>
                    <a:pt x="120" y="456"/>
                    <a:pt x="109" y="454"/>
                    <a:pt x="99" y="451"/>
                  </a:cubicBezTo>
                  <a:cubicBezTo>
                    <a:pt x="89" y="448"/>
                    <a:pt x="79" y="444"/>
                    <a:pt x="71" y="440"/>
                  </a:cubicBezTo>
                  <a:cubicBezTo>
                    <a:pt x="62" y="435"/>
                    <a:pt x="55" y="430"/>
                    <a:pt x="48" y="424"/>
                  </a:cubicBezTo>
                  <a:cubicBezTo>
                    <a:pt x="42" y="417"/>
                    <a:pt x="36" y="410"/>
                    <a:pt x="31" y="402"/>
                  </a:cubicBezTo>
                  <a:cubicBezTo>
                    <a:pt x="27" y="395"/>
                    <a:pt x="23" y="386"/>
                    <a:pt x="19" y="377"/>
                  </a:cubicBezTo>
                  <a:cubicBezTo>
                    <a:pt x="15" y="369"/>
                    <a:pt x="12" y="359"/>
                    <a:pt x="10" y="350"/>
                  </a:cubicBezTo>
                  <a:cubicBezTo>
                    <a:pt x="7" y="340"/>
                    <a:pt x="5" y="330"/>
                    <a:pt x="3" y="319"/>
                  </a:cubicBezTo>
                  <a:cubicBezTo>
                    <a:pt x="2" y="309"/>
                    <a:pt x="1" y="298"/>
                    <a:pt x="0" y="287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5" y="294"/>
                    <a:pt x="86" y="299"/>
                    <a:pt x="87" y="303"/>
                  </a:cubicBezTo>
                  <a:cubicBezTo>
                    <a:pt x="87" y="308"/>
                    <a:pt x="88" y="313"/>
                    <a:pt x="89" y="317"/>
                  </a:cubicBezTo>
                  <a:cubicBezTo>
                    <a:pt x="90" y="321"/>
                    <a:pt x="91" y="325"/>
                    <a:pt x="92" y="328"/>
                  </a:cubicBezTo>
                  <a:cubicBezTo>
                    <a:pt x="93" y="332"/>
                    <a:pt x="94" y="335"/>
                    <a:pt x="96" y="338"/>
                  </a:cubicBezTo>
                  <a:cubicBezTo>
                    <a:pt x="98" y="343"/>
                    <a:pt x="100" y="347"/>
                    <a:pt x="103" y="351"/>
                  </a:cubicBezTo>
                  <a:cubicBezTo>
                    <a:pt x="106" y="354"/>
                    <a:pt x="109" y="358"/>
                    <a:pt x="112" y="360"/>
                  </a:cubicBezTo>
                  <a:cubicBezTo>
                    <a:pt x="115" y="363"/>
                    <a:pt x="119" y="365"/>
                    <a:pt x="122" y="366"/>
                  </a:cubicBezTo>
                  <a:cubicBezTo>
                    <a:pt x="126" y="368"/>
                    <a:pt x="130" y="369"/>
                    <a:pt x="134" y="369"/>
                  </a:cubicBezTo>
                  <a:cubicBezTo>
                    <a:pt x="135" y="370"/>
                    <a:pt x="135" y="370"/>
                    <a:pt x="135" y="370"/>
                  </a:cubicBezTo>
                  <a:cubicBezTo>
                    <a:pt x="136" y="370"/>
                    <a:pt x="136" y="370"/>
                    <a:pt x="136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0" y="370"/>
                    <a:pt x="143" y="370"/>
                    <a:pt x="145" y="369"/>
                  </a:cubicBezTo>
                  <a:cubicBezTo>
                    <a:pt x="148" y="369"/>
                    <a:pt x="150" y="368"/>
                    <a:pt x="152" y="367"/>
                  </a:cubicBezTo>
                  <a:cubicBezTo>
                    <a:pt x="154" y="366"/>
                    <a:pt x="156" y="365"/>
                    <a:pt x="158" y="364"/>
                  </a:cubicBezTo>
                  <a:cubicBezTo>
                    <a:pt x="160" y="362"/>
                    <a:pt x="162" y="361"/>
                    <a:pt x="163" y="359"/>
                  </a:cubicBezTo>
                  <a:cubicBezTo>
                    <a:pt x="165" y="357"/>
                    <a:pt x="166" y="354"/>
                    <a:pt x="168" y="352"/>
                  </a:cubicBezTo>
                  <a:cubicBezTo>
                    <a:pt x="169" y="350"/>
                    <a:pt x="170" y="347"/>
                    <a:pt x="171" y="345"/>
                  </a:cubicBezTo>
                  <a:cubicBezTo>
                    <a:pt x="172" y="342"/>
                    <a:pt x="172" y="339"/>
                    <a:pt x="173" y="337"/>
                  </a:cubicBezTo>
                  <a:cubicBezTo>
                    <a:pt x="173" y="334"/>
                    <a:pt x="173" y="331"/>
                    <a:pt x="173" y="328"/>
                  </a:cubicBezTo>
                  <a:cubicBezTo>
                    <a:pt x="173" y="325"/>
                    <a:pt x="173" y="322"/>
                    <a:pt x="173" y="320"/>
                  </a:cubicBezTo>
                  <a:cubicBezTo>
                    <a:pt x="172" y="317"/>
                    <a:pt x="172" y="314"/>
                    <a:pt x="171" y="311"/>
                  </a:cubicBezTo>
                  <a:cubicBezTo>
                    <a:pt x="170" y="309"/>
                    <a:pt x="169" y="306"/>
                    <a:pt x="168" y="304"/>
                  </a:cubicBezTo>
                  <a:cubicBezTo>
                    <a:pt x="167" y="301"/>
                    <a:pt x="166" y="299"/>
                    <a:pt x="164" y="296"/>
                  </a:cubicBezTo>
                  <a:cubicBezTo>
                    <a:pt x="162" y="294"/>
                    <a:pt x="160" y="291"/>
                    <a:pt x="158" y="289"/>
                  </a:cubicBezTo>
                  <a:cubicBezTo>
                    <a:pt x="155" y="286"/>
                    <a:pt x="152" y="284"/>
                    <a:pt x="148" y="281"/>
                  </a:cubicBezTo>
                  <a:cubicBezTo>
                    <a:pt x="144" y="279"/>
                    <a:pt x="140" y="276"/>
                    <a:pt x="135" y="273"/>
                  </a:cubicBezTo>
                  <a:cubicBezTo>
                    <a:pt x="131" y="271"/>
                    <a:pt x="125" y="268"/>
                    <a:pt x="119" y="265"/>
                  </a:cubicBezTo>
                  <a:cubicBezTo>
                    <a:pt x="110" y="261"/>
                    <a:pt x="101" y="256"/>
                    <a:pt x="93" y="251"/>
                  </a:cubicBezTo>
                  <a:cubicBezTo>
                    <a:pt x="85" y="246"/>
                    <a:pt x="77" y="241"/>
                    <a:pt x="70" y="236"/>
                  </a:cubicBezTo>
                  <a:cubicBezTo>
                    <a:pt x="63" y="230"/>
                    <a:pt x="57" y="225"/>
                    <a:pt x="52" y="219"/>
                  </a:cubicBezTo>
                  <a:cubicBezTo>
                    <a:pt x="51" y="219"/>
                    <a:pt x="51" y="218"/>
                    <a:pt x="50" y="218"/>
                  </a:cubicBezTo>
                  <a:cubicBezTo>
                    <a:pt x="45" y="212"/>
                    <a:pt x="41" y="207"/>
                    <a:pt x="37" y="202"/>
                  </a:cubicBezTo>
                  <a:cubicBezTo>
                    <a:pt x="33" y="195"/>
                    <a:pt x="30" y="189"/>
                    <a:pt x="27" y="182"/>
                  </a:cubicBezTo>
                  <a:cubicBezTo>
                    <a:pt x="24" y="175"/>
                    <a:pt x="21" y="168"/>
                    <a:pt x="19" y="161"/>
                  </a:cubicBezTo>
                  <a:cubicBezTo>
                    <a:pt x="18" y="157"/>
                    <a:pt x="17" y="154"/>
                    <a:pt x="16" y="150"/>
                  </a:cubicBezTo>
                  <a:cubicBezTo>
                    <a:pt x="16" y="146"/>
                    <a:pt x="15" y="142"/>
                    <a:pt x="15" y="138"/>
                  </a:cubicBezTo>
                  <a:cubicBezTo>
                    <a:pt x="14" y="130"/>
                    <a:pt x="13" y="122"/>
                    <a:pt x="13" y="113"/>
                  </a:cubicBezTo>
                  <a:cubicBezTo>
                    <a:pt x="13" y="107"/>
                    <a:pt x="14" y="102"/>
                    <a:pt x="14" y="96"/>
                  </a:cubicBezTo>
                  <a:cubicBezTo>
                    <a:pt x="15" y="91"/>
                    <a:pt x="16" y="86"/>
                    <a:pt x="17" y="81"/>
                  </a:cubicBezTo>
                  <a:cubicBezTo>
                    <a:pt x="18" y="75"/>
                    <a:pt x="19" y="70"/>
                    <a:pt x="21" y="65"/>
                  </a:cubicBezTo>
                  <a:cubicBezTo>
                    <a:pt x="23" y="60"/>
                    <a:pt x="25" y="56"/>
                    <a:pt x="27" y="51"/>
                  </a:cubicBezTo>
                  <a:cubicBezTo>
                    <a:pt x="29" y="46"/>
                    <a:pt x="31" y="42"/>
                    <a:pt x="34" y="38"/>
                  </a:cubicBezTo>
                  <a:cubicBezTo>
                    <a:pt x="37" y="34"/>
                    <a:pt x="40" y="30"/>
                    <a:pt x="43" y="26"/>
                  </a:cubicBezTo>
                  <a:cubicBezTo>
                    <a:pt x="46" y="23"/>
                    <a:pt x="50" y="20"/>
                    <a:pt x="53" y="17"/>
                  </a:cubicBezTo>
                  <a:cubicBezTo>
                    <a:pt x="57" y="14"/>
                    <a:pt x="61" y="11"/>
                    <a:pt x="65" y="9"/>
                  </a:cubicBezTo>
                  <a:cubicBezTo>
                    <a:pt x="69" y="7"/>
                    <a:pt x="73" y="6"/>
                    <a:pt x="77" y="4"/>
                  </a:cubicBezTo>
                  <a:cubicBezTo>
                    <a:pt x="81" y="3"/>
                    <a:pt x="85" y="2"/>
                    <a:pt x="90" y="1"/>
                  </a:cubicBezTo>
                  <a:cubicBezTo>
                    <a:pt x="95" y="1"/>
                    <a:pt x="100" y="0"/>
                    <a:pt x="105" y="0"/>
                  </a:cubicBezTo>
                  <a:cubicBezTo>
                    <a:pt x="110" y="0"/>
                    <a:pt x="116" y="0"/>
                    <a:pt x="122" y="1"/>
                  </a:cubicBezTo>
                  <a:cubicBezTo>
                    <a:pt x="123" y="1"/>
                    <a:pt x="124" y="1"/>
                    <a:pt x="125" y="1"/>
                  </a:cubicBezTo>
                  <a:cubicBezTo>
                    <a:pt x="126" y="1"/>
                    <a:pt x="127" y="1"/>
                    <a:pt x="128" y="1"/>
                  </a:cubicBezTo>
                  <a:cubicBezTo>
                    <a:pt x="129" y="1"/>
                    <a:pt x="130" y="2"/>
                    <a:pt x="131" y="2"/>
                  </a:cubicBezTo>
                  <a:cubicBezTo>
                    <a:pt x="132" y="2"/>
                    <a:pt x="133" y="2"/>
                    <a:pt x="134" y="2"/>
                  </a:cubicBezTo>
                  <a:cubicBezTo>
                    <a:pt x="143" y="3"/>
                    <a:pt x="152" y="5"/>
                    <a:pt x="159" y="8"/>
                  </a:cubicBezTo>
                  <a:cubicBezTo>
                    <a:pt x="161" y="8"/>
                    <a:pt x="164" y="9"/>
                    <a:pt x="166" y="10"/>
                  </a:cubicBezTo>
                  <a:cubicBezTo>
                    <a:pt x="171" y="12"/>
                    <a:pt x="176" y="14"/>
                    <a:pt x="181" y="16"/>
                  </a:cubicBezTo>
                  <a:cubicBezTo>
                    <a:pt x="188" y="20"/>
                    <a:pt x="194" y="24"/>
                    <a:pt x="200" y="29"/>
                  </a:cubicBezTo>
                  <a:cubicBezTo>
                    <a:pt x="205" y="33"/>
                    <a:pt x="211" y="38"/>
                    <a:pt x="215" y="44"/>
                  </a:cubicBezTo>
                  <a:cubicBezTo>
                    <a:pt x="218" y="48"/>
                    <a:pt x="220" y="51"/>
                    <a:pt x="223" y="55"/>
                  </a:cubicBezTo>
                  <a:cubicBezTo>
                    <a:pt x="225" y="58"/>
                    <a:pt x="226" y="61"/>
                    <a:pt x="228" y="63"/>
                  </a:cubicBezTo>
                  <a:cubicBezTo>
                    <a:pt x="231" y="71"/>
                    <a:pt x="234" y="78"/>
                    <a:pt x="237" y="87"/>
                  </a:cubicBezTo>
                  <a:cubicBezTo>
                    <a:pt x="240" y="95"/>
                    <a:pt x="242" y="105"/>
                    <a:pt x="244" y="114"/>
                  </a:cubicBezTo>
                  <a:cubicBezTo>
                    <a:pt x="246" y="124"/>
                    <a:pt x="247" y="135"/>
                    <a:pt x="248" y="146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7" y="138"/>
                    <a:pt x="166" y="133"/>
                    <a:pt x="165" y="129"/>
                  </a:cubicBezTo>
                  <a:cubicBezTo>
                    <a:pt x="165" y="125"/>
                    <a:pt x="164" y="121"/>
                    <a:pt x="162" y="117"/>
                  </a:cubicBezTo>
                  <a:cubicBezTo>
                    <a:pt x="162" y="116"/>
                    <a:pt x="162" y="114"/>
                    <a:pt x="161" y="113"/>
                  </a:cubicBezTo>
                  <a:cubicBezTo>
                    <a:pt x="160" y="111"/>
                    <a:pt x="160" y="109"/>
                    <a:pt x="159" y="107"/>
                  </a:cubicBezTo>
                  <a:cubicBezTo>
                    <a:pt x="157" y="104"/>
                    <a:pt x="156" y="101"/>
                    <a:pt x="154" y="99"/>
                  </a:cubicBezTo>
                  <a:cubicBezTo>
                    <a:pt x="152" y="96"/>
                    <a:pt x="150" y="94"/>
                    <a:pt x="148" y="92"/>
                  </a:cubicBezTo>
                  <a:cubicBezTo>
                    <a:pt x="146" y="90"/>
                    <a:pt x="144" y="88"/>
                    <a:pt x="142" y="87"/>
                  </a:cubicBezTo>
                  <a:cubicBezTo>
                    <a:pt x="139" y="86"/>
                    <a:pt x="137" y="84"/>
                    <a:pt x="134" y="83"/>
                  </a:cubicBezTo>
                  <a:cubicBezTo>
                    <a:pt x="131" y="82"/>
                    <a:pt x="128" y="82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1"/>
                    <a:pt x="118" y="81"/>
                    <a:pt x="117" y="81"/>
                  </a:cubicBezTo>
                  <a:cubicBezTo>
                    <a:pt x="115" y="81"/>
                    <a:pt x="113" y="82"/>
                    <a:pt x="111" y="82"/>
                  </a:cubicBezTo>
                  <a:cubicBezTo>
                    <a:pt x="109" y="83"/>
                    <a:pt x="108" y="84"/>
                    <a:pt x="106" y="85"/>
                  </a:cubicBezTo>
                  <a:cubicBezTo>
                    <a:pt x="105" y="86"/>
                    <a:pt x="104" y="87"/>
                    <a:pt x="102" y="88"/>
                  </a:cubicBezTo>
                  <a:cubicBezTo>
                    <a:pt x="101" y="90"/>
                    <a:pt x="100" y="91"/>
                    <a:pt x="99" y="93"/>
                  </a:cubicBezTo>
                  <a:cubicBezTo>
                    <a:pt x="98" y="95"/>
                    <a:pt x="97" y="97"/>
                    <a:pt x="97" y="99"/>
                  </a:cubicBezTo>
                  <a:cubicBezTo>
                    <a:pt x="96" y="100"/>
                    <a:pt x="95" y="103"/>
                    <a:pt x="95" y="105"/>
                  </a:cubicBezTo>
                  <a:cubicBezTo>
                    <a:pt x="95" y="107"/>
                    <a:pt x="95" y="109"/>
                    <a:pt x="95" y="111"/>
                  </a:cubicBezTo>
                  <a:cubicBezTo>
                    <a:pt x="95" y="113"/>
                    <a:pt x="95" y="115"/>
                    <a:pt x="95" y="117"/>
                  </a:cubicBezTo>
                  <a:cubicBezTo>
                    <a:pt x="95" y="118"/>
                    <a:pt x="96" y="120"/>
                    <a:pt x="96" y="122"/>
                  </a:cubicBezTo>
                  <a:cubicBezTo>
                    <a:pt x="97" y="123"/>
                    <a:pt x="97" y="125"/>
                    <a:pt x="98" y="126"/>
                  </a:cubicBezTo>
                  <a:cubicBezTo>
                    <a:pt x="99" y="128"/>
                    <a:pt x="100" y="130"/>
                    <a:pt x="101" y="131"/>
                  </a:cubicBezTo>
                  <a:cubicBezTo>
                    <a:pt x="102" y="133"/>
                    <a:pt x="103" y="134"/>
                    <a:pt x="105" y="136"/>
                  </a:cubicBezTo>
                  <a:cubicBezTo>
                    <a:pt x="107" y="138"/>
                    <a:pt x="109" y="139"/>
                    <a:pt x="111" y="141"/>
                  </a:cubicBezTo>
                  <a:cubicBezTo>
                    <a:pt x="114" y="143"/>
                    <a:pt x="116" y="144"/>
                    <a:pt x="120" y="146"/>
                  </a:cubicBezTo>
                  <a:cubicBezTo>
                    <a:pt x="121" y="147"/>
                    <a:pt x="122" y="147"/>
                    <a:pt x="124" y="148"/>
                  </a:cubicBezTo>
                  <a:cubicBezTo>
                    <a:pt x="126" y="149"/>
                    <a:pt x="128" y="150"/>
                    <a:pt x="130" y="151"/>
                  </a:cubicBezTo>
                  <a:cubicBezTo>
                    <a:pt x="139" y="155"/>
                    <a:pt x="148" y="160"/>
                    <a:pt x="156" y="164"/>
                  </a:cubicBezTo>
                  <a:cubicBezTo>
                    <a:pt x="164" y="168"/>
                    <a:pt x="172" y="172"/>
                    <a:pt x="178" y="176"/>
                  </a:cubicBezTo>
                  <a:cubicBezTo>
                    <a:pt x="185" y="181"/>
                    <a:pt x="191" y="184"/>
                    <a:pt x="197" y="188"/>
                  </a:cubicBezTo>
                  <a:cubicBezTo>
                    <a:pt x="202" y="192"/>
                    <a:pt x="207" y="196"/>
                    <a:pt x="211" y="200"/>
                  </a:cubicBezTo>
                  <a:cubicBezTo>
                    <a:pt x="215" y="204"/>
                    <a:pt x="219" y="208"/>
                    <a:pt x="222" y="212"/>
                  </a:cubicBezTo>
                  <a:cubicBezTo>
                    <a:pt x="226" y="216"/>
                    <a:pt x="229" y="220"/>
                    <a:pt x="232" y="224"/>
                  </a:cubicBezTo>
                  <a:cubicBezTo>
                    <a:pt x="235" y="229"/>
                    <a:pt x="237" y="233"/>
                    <a:pt x="240" y="238"/>
                  </a:cubicBezTo>
                  <a:cubicBezTo>
                    <a:pt x="242" y="243"/>
                    <a:pt x="244" y="248"/>
                    <a:pt x="246" y="253"/>
                  </a:cubicBezTo>
                  <a:cubicBezTo>
                    <a:pt x="248" y="258"/>
                    <a:pt x="249" y="263"/>
                    <a:pt x="251" y="268"/>
                  </a:cubicBezTo>
                  <a:cubicBezTo>
                    <a:pt x="252" y="273"/>
                    <a:pt x="253" y="279"/>
                    <a:pt x="254" y="284"/>
                  </a:cubicBezTo>
                  <a:cubicBezTo>
                    <a:pt x="255" y="290"/>
                    <a:pt x="256" y="295"/>
                    <a:pt x="256" y="301"/>
                  </a:cubicBezTo>
                  <a:cubicBezTo>
                    <a:pt x="257" y="307"/>
                    <a:pt x="257" y="313"/>
                    <a:pt x="257" y="319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î$lïḍè"/>
            <p:cNvSpPr/>
            <p:nvPr/>
          </p:nvSpPr>
          <p:spPr bwMode="auto">
            <a:xfrm>
              <a:off x="5307013" y="1046163"/>
              <a:ext cx="323850" cy="325438"/>
            </a:xfrm>
            <a:custGeom>
              <a:avLst/>
              <a:gdLst>
                <a:gd name="T0" fmla="*/ 150 w 207"/>
                <a:gd name="T1" fmla="*/ 0 h 208"/>
                <a:gd name="T2" fmla="*/ 129 w 207"/>
                <a:gd name="T3" fmla="*/ 18 h 208"/>
                <a:gd name="T4" fmla="*/ 0 w 207"/>
                <a:gd name="T5" fmla="*/ 140 h 208"/>
                <a:gd name="T6" fmla="*/ 3 w 207"/>
                <a:gd name="T7" fmla="*/ 151 h 208"/>
                <a:gd name="T8" fmla="*/ 11 w 207"/>
                <a:gd name="T9" fmla="*/ 172 h 208"/>
                <a:gd name="T10" fmla="*/ 21 w 207"/>
                <a:gd name="T11" fmla="*/ 192 h 208"/>
                <a:gd name="T12" fmla="*/ 34 w 207"/>
                <a:gd name="T13" fmla="*/ 208 h 208"/>
                <a:gd name="T14" fmla="*/ 108 w 207"/>
                <a:gd name="T15" fmla="*/ 138 h 208"/>
                <a:gd name="T16" fmla="*/ 104 w 207"/>
                <a:gd name="T17" fmla="*/ 136 h 208"/>
                <a:gd name="T18" fmla="*/ 95 w 207"/>
                <a:gd name="T19" fmla="*/ 131 h 208"/>
                <a:gd name="T20" fmla="*/ 89 w 207"/>
                <a:gd name="T21" fmla="*/ 126 h 208"/>
                <a:gd name="T22" fmla="*/ 85 w 207"/>
                <a:gd name="T23" fmla="*/ 121 h 208"/>
                <a:gd name="T24" fmla="*/ 82 w 207"/>
                <a:gd name="T25" fmla="*/ 116 h 208"/>
                <a:gd name="T26" fmla="*/ 80 w 207"/>
                <a:gd name="T27" fmla="*/ 112 h 208"/>
                <a:gd name="T28" fmla="*/ 79 w 207"/>
                <a:gd name="T29" fmla="*/ 107 h 208"/>
                <a:gd name="T30" fmla="*/ 79 w 207"/>
                <a:gd name="T31" fmla="*/ 102 h 208"/>
                <a:gd name="T32" fmla="*/ 79 w 207"/>
                <a:gd name="T33" fmla="*/ 101 h 208"/>
                <a:gd name="T34" fmla="*/ 79 w 207"/>
                <a:gd name="T35" fmla="*/ 95 h 208"/>
                <a:gd name="T36" fmla="*/ 81 w 207"/>
                <a:gd name="T37" fmla="*/ 89 h 208"/>
                <a:gd name="T38" fmla="*/ 83 w 207"/>
                <a:gd name="T39" fmla="*/ 83 h 208"/>
                <a:gd name="T40" fmla="*/ 86 w 207"/>
                <a:gd name="T41" fmla="*/ 78 h 208"/>
                <a:gd name="T42" fmla="*/ 90 w 207"/>
                <a:gd name="T43" fmla="*/ 75 h 208"/>
                <a:gd name="T44" fmla="*/ 95 w 207"/>
                <a:gd name="T45" fmla="*/ 72 h 208"/>
                <a:gd name="T46" fmla="*/ 101 w 207"/>
                <a:gd name="T47" fmla="*/ 71 h 208"/>
                <a:gd name="T48" fmla="*/ 104 w 207"/>
                <a:gd name="T49" fmla="*/ 71 h 208"/>
                <a:gd name="T50" fmla="*/ 107 w 207"/>
                <a:gd name="T51" fmla="*/ 71 h 208"/>
                <a:gd name="T52" fmla="*/ 107 w 207"/>
                <a:gd name="T53" fmla="*/ 71 h 208"/>
                <a:gd name="T54" fmla="*/ 108 w 207"/>
                <a:gd name="T55" fmla="*/ 71 h 208"/>
                <a:gd name="T56" fmla="*/ 109 w 207"/>
                <a:gd name="T57" fmla="*/ 71 h 208"/>
                <a:gd name="T58" fmla="*/ 109 w 207"/>
                <a:gd name="T59" fmla="*/ 71 h 208"/>
                <a:gd name="T60" fmla="*/ 118 w 207"/>
                <a:gd name="T61" fmla="*/ 73 h 208"/>
                <a:gd name="T62" fmla="*/ 126 w 207"/>
                <a:gd name="T63" fmla="*/ 77 h 208"/>
                <a:gd name="T64" fmla="*/ 132 w 207"/>
                <a:gd name="T65" fmla="*/ 82 h 208"/>
                <a:gd name="T66" fmla="*/ 138 w 207"/>
                <a:gd name="T67" fmla="*/ 89 h 208"/>
                <a:gd name="T68" fmla="*/ 143 w 207"/>
                <a:gd name="T69" fmla="*/ 97 h 208"/>
                <a:gd name="T70" fmla="*/ 145 w 207"/>
                <a:gd name="T71" fmla="*/ 103 h 208"/>
                <a:gd name="T72" fmla="*/ 181 w 207"/>
                <a:gd name="T73" fmla="*/ 69 h 208"/>
                <a:gd name="T74" fmla="*/ 207 w 207"/>
                <a:gd name="T75" fmla="*/ 45 h 208"/>
                <a:gd name="T76" fmla="*/ 199 w 207"/>
                <a:gd name="T77" fmla="*/ 34 h 208"/>
                <a:gd name="T78" fmla="*/ 184 w 207"/>
                <a:gd name="T79" fmla="*/ 19 h 208"/>
                <a:gd name="T80" fmla="*/ 165 w 207"/>
                <a:gd name="T81" fmla="*/ 6 h 208"/>
                <a:gd name="T82" fmla="*/ 150 w 207"/>
                <a:gd name="T83" fmla="*/ 0 h 208"/>
                <a:gd name="T84" fmla="*/ 150 w 207"/>
                <a:gd name="T8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08">
                  <a:moveTo>
                    <a:pt x="150" y="0"/>
                  </a:moveTo>
                  <a:cubicBezTo>
                    <a:pt x="143" y="6"/>
                    <a:pt x="136" y="12"/>
                    <a:pt x="129" y="18"/>
                  </a:cubicBezTo>
                  <a:cubicBezTo>
                    <a:pt x="86" y="59"/>
                    <a:pt x="43" y="99"/>
                    <a:pt x="0" y="140"/>
                  </a:cubicBezTo>
                  <a:cubicBezTo>
                    <a:pt x="1" y="144"/>
                    <a:pt x="2" y="147"/>
                    <a:pt x="3" y="151"/>
                  </a:cubicBezTo>
                  <a:cubicBezTo>
                    <a:pt x="5" y="158"/>
                    <a:pt x="8" y="165"/>
                    <a:pt x="11" y="172"/>
                  </a:cubicBezTo>
                  <a:cubicBezTo>
                    <a:pt x="14" y="179"/>
                    <a:pt x="17" y="185"/>
                    <a:pt x="21" y="192"/>
                  </a:cubicBezTo>
                  <a:cubicBezTo>
                    <a:pt x="25" y="197"/>
                    <a:pt x="29" y="202"/>
                    <a:pt x="34" y="208"/>
                  </a:cubicBezTo>
                  <a:cubicBezTo>
                    <a:pt x="59" y="184"/>
                    <a:pt x="83" y="161"/>
                    <a:pt x="108" y="138"/>
                  </a:cubicBezTo>
                  <a:cubicBezTo>
                    <a:pt x="106" y="137"/>
                    <a:pt x="105" y="137"/>
                    <a:pt x="104" y="136"/>
                  </a:cubicBezTo>
                  <a:cubicBezTo>
                    <a:pt x="100" y="134"/>
                    <a:pt x="98" y="133"/>
                    <a:pt x="95" y="131"/>
                  </a:cubicBezTo>
                  <a:cubicBezTo>
                    <a:pt x="93" y="129"/>
                    <a:pt x="91" y="128"/>
                    <a:pt x="89" y="126"/>
                  </a:cubicBezTo>
                  <a:cubicBezTo>
                    <a:pt x="87" y="124"/>
                    <a:pt x="86" y="123"/>
                    <a:pt x="85" y="121"/>
                  </a:cubicBezTo>
                  <a:cubicBezTo>
                    <a:pt x="84" y="120"/>
                    <a:pt x="83" y="118"/>
                    <a:pt x="82" y="116"/>
                  </a:cubicBezTo>
                  <a:cubicBezTo>
                    <a:pt x="81" y="115"/>
                    <a:pt x="81" y="113"/>
                    <a:pt x="80" y="112"/>
                  </a:cubicBezTo>
                  <a:cubicBezTo>
                    <a:pt x="80" y="110"/>
                    <a:pt x="79" y="108"/>
                    <a:pt x="79" y="107"/>
                  </a:cubicBezTo>
                  <a:cubicBezTo>
                    <a:pt x="79" y="105"/>
                    <a:pt x="79" y="104"/>
                    <a:pt x="79" y="102"/>
                  </a:cubicBezTo>
                  <a:cubicBezTo>
                    <a:pt x="79" y="102"/>
                    <a:pt x="79" y="102"/>
                    <a:pt x="79" y="101"/>
                  </a:cubicBezTo>
                  <a:cubicBezTo>
                    <a:pt x="79" y="99"/>
                    <a:pt x="79" y="97"/>
                    <a:pt x="79" y="95"/>
                  </a:cubicBezTo>
                  <a:cubicBezTo>
                    <a:pt x="79" y="93"/>
                    <a:pt x="80" y="90"/>
                    <a:pt x="81" y="89"/>
                  </a:cubicBezTo>
                  <a:cubicBezTo>
                    <a:pt x="81" y="87"/>
                    <a:pt x="82" y="85"/>
                    <a:pt x="83" y="83"/>
                  </a:cubicBezTo>
                  <a:cubicBezTo>
                    <a:pt x="84" y="81"/>
                    <a:pt x="85" y="80"/>
                    <a:pt x="86" y="78"/>
                  </a:cubicBezTo>
                  <a:cubicBezTo>
                    <a:pt x="88" y="77"/>
                    <a:pt x="89" y="76"/>
                    <a:pt x="90" y="75"/>
                  </a:cubicBezTo>
                  <a:cubicBezTo>
                    <a:pt x="92" y="74"/>
                    <a:pt x="93" y="73"/>
                    <a:pt x="95" y="72"/>
                  </a:cubicBezTo>
                  <a:cubicBezTo>
                    <a:pt x="97" y="72"/>
                    <a:pt x="99" y="71"/>
                    <a:pt x="101" y="71"/>
                  </a:cubicBezTo>
                  <a:cubicBezTo>
                    <a:pt x="102" y="71"/>
                    <a:pt x="103" y="71"/>
                    <a:pt x="104" y="71"/>
                  </a:cubicBezTo>
                  <a:cubicBezTo>
                    <a:pt x="105" y="71"/>
                    <a:pt x="106" y="71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2" y="72"/>
                    <a:pt x="115" y="72"/>
                    <a:pt x="118" y="73"/>
                  </a:cubicBezTo>
                  <a:cubicBezTo>
                    <a:pt x="121" y="74"/>
                    <a:pt x="123" y="76"/>
                    <a:pt x="126" y="77"/>
                  </a:cubicBezTo>
                  <a:cubicBezTo>
                    <a:pt x="128" y="78"/>
                    <a:pt x="130" y="80"/>
                    <a:pt x="132" y="82"/>
                  </a:cubicBezTo>
                  <a:cubicBezTo>
                    <a:pt x="134" y="84"/>
                    <a:pt x="136" y="86"/>
                    <a:pt x="138" y="89"/>
                  </a:cubicBezTo>
                  <a:cubicBezTo>
                    <a:pt x="140" y="91"/>
                    <a:pt x="141" y="94"/>
                    <a:pt x="143" y="97"/>
                  </a:cubicBezTo>
                  <a:cubicBezTo>
                    <a:pt x="144" y="99"/>
                    <a:pt x="144" y="101"/>
                    <a:pt x="145" y="103"/>
                  </a:cubicBezTo>
                  <a:cubicBezTo>
                    <a:pt x="157" y="92"/>
                    <a:pt x="169" y="80"/>
                    <a:pt x="181" y="69"/>
                  </a:cubicBezTo>
                  <a:cubicBezTo>
                    <a:pt x="189" y="61"/>
                    <a:pt x="198" y="53"/>
                    <a:pt x="207" y="45"/>
                  </a:cubicBezTo>
                  <a:cubicBezTo>
                    <a:pt x="204" y="41"/>
                    <a:pt x="202" y="38"/>
                    <a:pt x="199" y="34"/>
                  </a:cubicBezTo>
                  <a:cubicBezTo>
                    <a:pt x="195" y="28"/>
                    <a:pt x="189" y="23"/>
                    <a:pt x="184" y="19"/>
                  </a:cubicBezTo>
                  <a:cubicBezTo>
                    <a:pt x="178" y="14"/>
                    <a:pt x="172" y="10"/>
                    <a:pt x="165" y="6"/>
                  </a:cubicBezTo>
                  <a:cubicBezTo>
                    <a:pt x="160" y="4"/>
                    <a:pt x="155" y="2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ïṣlîde"/>
            <p:cNvSpPr/>
            <p:nvPr/>
          </p:nvSpPr>
          <p:spPr bwMode="auto">
            <a:xfrm>
              <a:off x="6646863" y="1222376"/>
              <a:ext cx="265113" cy="290513"/>
            </a:xfrm>
            <a:custGeom>
              <a:avLst/>
              <a:gdLst>
                <a:gd name="T0" fmla="*/ 102 w 169"/>
                <a:gd name="T1" fmla="*/ 0 h 186"/>
                <a:gd name="T2" fmla="*/ 101 w 169"/>
                <a:gd name="T3" fmla="*/ 0 h 186"/>
                <a:gd name="T4" fmla="*/ 87 w 169"/>
                <a:gd name="T5" fmla="*/ 1 h 186"/>
                <a:gd name="T6" fmla="*/ 87 w 169"/>
                <a:gd name="T7" fmla="*/ 1 h 186"/>
                <a:gd name="T8" fmla="*/ 85 w 169"/>
                <a:gd name="T9" fmla="*/ 1 h 186"/>
                <a:gd name="T10" fmla="*/ 85 w 169"/>
                <a:gd name="T11" fmla="*/ 1 h 186"/>
                <a:gd name="T12" fmla="*/ 63 w 169"/>
                <a:gd name="T13" fmla="*/ 9 h 186"/>
                <a:gd name="T14" fmla="*/ 60 w 169"/>
                <a:gd name="T15" fmla="*/ 11 h 186"/>
                <a:gd name="T16" fmla="*/ 58 w 169"/>
                <a:gd name="T17" fmla="*/ 12 h 186"/>
                <a:gd name="T18" fmla="*/ 57 w 169"/>
                <a:gd name="T19" fmla="*/ 13 h 186"/>
                <a:gd name="T20" fmla="*/ 49 w 169"/>
                <a:gd name="T21" fmla="*/ 19 h 186"/>
                <a:gd name="T22" fmla="*/ 46 w 169"/>
                <a:gd name="T23" fmla="*/ 22 h 186"/>
                <a:gd name="T24" fmla="*/ 44 w 169"/>
                <a:gd name="T25" fmla="*/ 23 h 186"/>
                <a:gd name="T26" fmla="*/ 44 w 169"/>
                <a:gd name="T27" fmla="*/ 23 h 186"/>
                <a:gd name="T28" fmla="*/ 44 w 169"/>
                <a:gd name="T29" fmla="*/ 23 h 186"/>
                <a:gd name="T30" fmla="*/ 38 w 169"/>
                <a:gd name="T31" fmla="*/ 30 h 186"/>
                <a:gd name="T32" fmla="*/ 32 w 169"/>
                <a:gd name="T33" fmla="*/ 38 h 186"/>
                <a:gd name="T34" fmla="*/ 32 w 169"/>
                <a:gd name="T35" fmla="*/ 38 h 186"/>
                <a:gd name="T36" fmla="*/ 28 w 169"/>
                <a:gd name="T37" fmla="*/ 43 h 186"/>
                <a:gd name="T38" fmla="*/ 28 w 169"/>
                <a:gd name="T39" fmla="*/ 43 h 186"/>
                <a:gd name="T40" fmla="*/ 28 w 169"/>
                <a:gd name="T41" fmla="*/ 43 h 186"/>
                <a:gd name="T42" fmla="*/ 24 w 169"/>
                <a:gd name="T43" fmla="*/ 51 h 186"/>
                <a:gd name="T44" fmla="*/ 21 w 169"/>
                <a:gd name="T45" fmla="*/ 57 h 186"/>
                <a:gd name="T46" fmla="*/ 21 w 169"/>
                <a:gd name="T47" fmla="*/ 57 h 186"/>
                <a:gd name="T48" fmla="*/ 20 w 169"/>
                <a:gd name="T49" fmla="*/ 60 h 186"/>
                <a:gd name="T50" fmla="*/ 18 w 169"/>
                <a:gd name="T51" fmla="*/ 63 h 186"/>
                <a:gd name="T52" fmla="*/ 16 w 169"/>
                <a:gd name="T53" fmla="*/ 70 h 186"/>
                <a:gd name="T54" fmla="*/ 15 w 169"/>
                <a:gd name="T55" fmla="*/ 72 h 186"/>
                <a:gd name="T56" fmla="*/ 15 w 169"/>
                <a:gd name="T57" fmla="*/ 72 h 186"/>
                <a:gd name="T58" fmla="*/ 10 w 169"/>
                <a:gd name="T59" fmla="*/ 88 h 186"/>
                <a:gd name="T60" fmla="*/ 9 w 169"/>
                <a:gd name="T61" fmla="*/ 90 h 186"/>
                <a:gd name="T62" fmla="*/ 6 w 169"/>
                <a:gd name="T63" fmla="*/ 106 h 186"/>
                <a:gd name="T64" fmla="*/ 3 w 169"/>
                <a:gd name="T65" fmla="*/ 126 h 186"/>
                <a:gd name="T66" fmla="*/ 2 w 169"/>
                <a:gd name="T67" fmla="*/ 128 h 186"/>
                <a:gd name="T68" fmla="*/ 1 w 169"/>
                <a:gd name="T69" fmla="*/ 147 h 186"/>
                <a:gd name="T70" fmla="*/ 0 w 169"/>
                <a:gd name="T71" fmla="*/ 178 h 186"/>
                <a:gd name="T72" fmla="*/ 0 w 169"/>
                <a:gd name="T73" fmla="*/ 186 h 186"/>
                <a:gd name="T74" fmla="*/ 144 w 169"/>
                <a:gd name="T75" fmla="*/ 44 h 186"/>
                <a:gd name="T76" fmla="*/ 169 w 169"/>
                <a:gd name="T77" fmla="*/ 21 h 186"/>
                <a:gd name="T78" fmla="*/ 146 w 169"/>
                <a:gd name="T79" fmla="*/ 8 h 186"/>
                <a:gd name="T80" fmla="*/ 118 w 169"/>
                <a:gd name="T81" fmla="*/ 1 h 186"/>
                <a:gd name="T82" fmla="*/ 116 w 169"/>
                <a:gd name="T83" fmla="*/ 1 h 186"/>
                <a:gd name="T84" fmla="*/ 114 w 169"/>
                <a:gd name="T85" fmla="*/ 1 h 186"/>
                <a:gd name="T86" fmla="*/ 112 w 169"/>
                <a:gd name="T87" fmla="*/ 0 h 186"/>
                <a:gd name="T88" fmla="*/ 110 w 169"/>
                <a:gd name="T89" fmla="*/ 0 h 186"/>
                <a:gd name="T90" fmla="*/ 110 w 169"/>
                <a:gd name="T91" fmla="*/ 0 h 186"/>
                <a:gd name="T92" fmla="*/ 107 w 169"/>
                <a:gd name="T93" fmla="*/ 0 h 186"/>
                <a:gd name="T94" fmla="*/ 102 w 169"/>
                <a:gd name="T95" fmla="*/ 0 h 186"/>
                <a:gd name="T96" fmla="*/ 102 w 169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9" h="186">
                  <a:moveTo>
                    <a:pt x="102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96" y="0"/>
                    <a:pt x="91" y="0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77" y="3"/>
                    <a:pt x="70" y="5"/>
                    <a:pt x="63" y="9"/>
                  </a:cubicBezTo>
                  <a:cubicBezTo>
                    <a:pt x="62" y="10"/>
                    <a:pt x="61" y="10"/>
                    <a:pt x="60" y="11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8" y="12"/>
                    <a:pt x="57" y="13"/>
                    <a:pt x="57" y="13"/>
                  </a:cubicBezTo>
                  <a:cubicBezTo>
                    <a:pt x="54" y="15"/>
                    <a:pt x="51" y="17"/>
                    <a:pt x="49" y="19"/>
                  </a:cubicBezTo>
                  <a:cubicBezTo>
                    <a:pt x="48" y="20"/>
                    <a:pt x="47" y="21"/>
                    <a:pt x="46" y="22"/>
                  </a:cubicBezTo>
                  <a:cubicBezTo>
                    <a:pt x="45" y="22"/>
                    <a:pt x="45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2" y="26"/>
                    <a:pt x="40" y="28"/>
                    <a:pt x="38" y="30"/>
                  </a:cubicBezTo>
                  <a:cubicBezTo>
                    <a:pt x="36" y="33"/>
                    <a:pt x="34" y="35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40"/>
                    <a:pt x="30" y="42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8"/>
                    <a:pt x="24" y="51"/>
                  </a:cubicBezTo>
                  <a:cubicBezTo>
                    <a:pt x="23" y="53"/>
                    <a:pt x="22" y="55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8"/>
                    <a:pt x="20" y="59"/>
                    <a:pt x="20" y="60"/>
                  </a:cubicBezTo>
                  <a:cubicBezTo>
                    <a:pt x="19" y="61"/>
                    <a:pt x="19" y="62"/>
                    <a:pt x="18" y="63"/>
                  </a:cubicBezTo>
                  <a:cubicBezTo>
                    <a:pt x="17" y="65"/>
                    <a:pt x="16" y="68"/>
                    <a:pt x="16" y="70"/>
                  </a:cubicBezTo>
                  <a:cubicBezTo>
                    <a:pt x="15" y="71"/>
                    <a:pt x="15" y="71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3" y="77"/>
                    <a:pt x="11" y="82"/>
                    <a:pt x="10" y="88"/>
                  </a:cubicBezTo>
                  <a:cubicBezTo>
                    <a:pt x="10" y="89"/>
                    <a:pt x="10" y="89"/>
                    <a:pt x="9" y="90"/>
                  </a:cubicBezTo>
                  <a:cubicBezTo>
                    <a:pt x="8" y="95"/>
                    <a:pt x="7" y="101"/>
                    <a:pt x="6" y="106"/>
                  </a:cubicBezTo>
                  <a:cubicBezTo>
                    <a:pt x="4" y="113"/>
                    <a:pt x="3" y="119"/>
                    <a:pt x="3" y="126"/>
                  </a:cubicBezTo>
                  <a:cubicBezTo>
                    <a:pt x="3" y="127"/>
                    <a:pt x="3" y="127"/>
                    <a:pt x="2" y="128"/>
                  </a:cubicBezTo>
                  <a:cubicBezTo>
                    <a:pt x="2" y="134"/>
                    <a:pt x="1" y="141"/>
                    <a:pt x="1" y="147"/>
                  </a:cubicBezTo>
                  <a:cubicBezTo>
                    <a:pt x="0" y="157"/>
                    <a:pt x="0" y="167"/>
                    <a:pt x="0" y="178"/>
                  </a:cubicBezTo>
                  <a:cubicBezTo>
                    <a:pt x="0" y="181"/>
                    <a:pt x="0" y="183"/>
                    <a:pt x="0" y="186"/>
                  </a:cubicBezTo>
                  <a:cubicBezTo>
                    <a:pt x="47" y="137"/>
                    <a:pt x="96" y="91"/>
                    <a:pt x="144" y="44"/>
                  </a:cubicBezTo>
                  <a:cubicBezTo>
                    <a:pt x="153" y="37"/>
                    <a:pt x="161" y="29"/>
                    <a:pt x="169" y="21"/>
                  </a:cubicBezTo>
                  <a:cubicBezTo>
                    <a:pt x="162" y="16"/>
                    <a:pt x="154" y="12"/>
                    <a:pt x="146" y="8"/>
                  </a:cubicBezTo>
                  <a:cubicBezTo>
                    <a:pt x="137" y="5"/>
                    <a:pt x="128" y="3"/>
                    <a:pt x="118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5" y="1"/>
                    <a:pt x="114" y="1"/>
                    <a:pt x="114" y="1"/>
                  </a:cubicBezTo>
                  <a:cubicBezTo>
                    <a:pt x="113" y="1"/>
                    <a:pt x="112" y="1"/>
                    <a:pt x="112" y="0"/>
                  </a:cubicBezTo>
                  <a:cubicBezTo>
                    <a:pt x="111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0"/>
                  </a:cubicBezTo>
                  <a:cubicBezTo>
                    <a:pt x="105" y="0"/>
                    <a:pt x="103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ṩ1îdè"/>
            <p:cNvSpPr/>
            <p:nvPr/>
          </p:nvSpPr>
          <p:spPr bwMode="auto">
            <a:xfrm>
              <a:off x="6199188" y="1149351"/>
              <a:ext cx="123825" cy="174625"/>
            </a:xfrm>
            <a:custGeom>
              <a:avLst/>
              <a:gdLst>
                <a:gd name="T0" fmla="*/ 16 w 79"/>
                <a:gd name="T1" fmla="*/ 0 h 112"/>
                <a:gd name="T2" fmla="*/ 16 w 79"/>
                <a:gd name="T3" fmla="*/ 0 h 112"/>
                <a:gd name="T4" fmla="*/ 0 w 79"/>
                <a:gd name="T5" fmla="*/ 15 h 112"/>
                <a:gd name="T6" fmla="*/ 1 w 79"/>
                <a:gd name="T7" fmla="*/ 112 h 112"/>
                <a:gd name="T8" fmla="*/ 79 w 79"/>
                <a:gd name="T9" fmla="*/ 40 h 112"/>
                <a:gd name="T10" fmla="*/ 78 w 79"/>
                <a:gd name="T11" fmla="*/ 9 h 112"/>
                <a:gd name="T12" fmla="*/ 16 w 7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12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5"/>
                    <a:pt x="5" y="10"/>
                    <a:pt x="0" y="15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7" y="88"/>
                    <a:pt x="53" y="64"/>
                    <a:pt x="79" y="40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îṣlídê"/>
            <p:cNvSpPr/>
            <p:nvPr/>
          </p:nvSpPr>
          <p:spPr bwMode="auto">
            <a:xfrm>
              <a:off x="6205538" y="1712913"/>
              <a:ext cx="3175" cy="12700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7 h 8"/>
                <a:gd name="T4" fmla="*/ 2 w 2"/>
                <a:gd name="T5" fmla="*/ 8 h 8"/>
                <a:gd name="T6" fmla="*/ 1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lnTo>
                    <a:pt x="0" y="7"/>
                  </a:lnTo>
                  <a:lnTo>
                    <a:pt x="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0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ṧľïḍe"/>
            <p:cNvSpPr/>
            <p:nvPr/>
          </p:nvSpPr>
          <p:spPr bwMode="auto">
            <a:xfrm>
              <a:off x="6205538" y="1712913"/>
              <a:ext cx="3175" cy="12700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7 h 8"/>
                <a:gd name="T4" fmla="*/ 2 w 2"/>
                <a:gd name="T5" fmla="*/ 8 h 8"/>
                <a:gd name="T6" fmla="*/ 1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lnTo>
                    <a:pt x="0" y="7"/>
                  </a:lnTo>
                  <a:lnTo>
                    <a:pt x="2" y="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ïṥ1ïḓê"/>
            <p:cNvSpPr/>
            <p:nvPr/>
          </p:nvSpPr>
          <p:spPr bwMode="auto">
            <a:xfrm>
              <a:off x="6207126" y="1587501"/>
              <a:ext cx="125413" cy="160338"/>
            </a:xfrm>
            <a:custGeom>
              <a:avLst/>
              <a:gdLst>
                <a:gd name="T0" fmla="*/ 79 w 80"/>
                <a:gd name="T1" fmla="*/ 0 h 102"/>
                <a:gd name="T2" fmla="*/ 5 w 80"/>
                <a:gd name="T3" fmla="*/ 76 h 102"/>
                <a:gd name="T4" fmla="*/ 0 w 80"/>
                <a:gd name="T5" fmla="*/ 80 h 102"/>
                <a:gd name="T6" fmla="*/ 0 w 80"/>
                <a:gd name="T7" fmla="*/ 80 h 102"/>
                <a:gd name="T8" fmla="*/ 1 w 80"/>
                <a:gd name="T9" fmla="*/ 88 h 102"/>
                <a:gd name="T10" fmla="*/ 67 w 80"/>
                <a:gd name="T11" fmla="*/ 99 h 102"/>
                <a:gd name="T12" fmla="*/ 80 w 80"/>
                <a:gd name="T13" fmla="*/ 102 h 102"/>
                <a:gd name="T14" fmla="*/ 79 w 80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02">
                  <a:moveTo>
                    <a:pt x="79" y="0"/>
                  </a:moveTo>
                  <a:cubicBezTo>
                    <a:pt x="54" y="26"/>
                    <a:pt x="29" y="51"/>
                    <a:pt x="5" y="76"/>
                  </a:cubicBezTo>
                  <a:cubicBezTo>
                    <a:pt x="3" y="77"/>
                    <a:pt x="2" y="78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Sļiďè"/>
            <p:cNvSpPr/>
            <p:nvPr/>
          </p:nvSpPr>
          <p:spPr bwMode="auto">
            <a:xfrm>
              <a:off x="6364288" y="1335088"/>
              <a:ext cx="220663" cy="361950"/>
            </a:xfrm>
            <a:custGeom>
              <a:avLst/>
              <a:gdLst>
                <a:gd name="T0" fmla="*/ 137 w 141"/>
                <a:gd name="T1" fmla="*/ 0 h 232"/>
                <a:gd name="T2" fmla="*/ 77 w 141"/>
                <a:gd name="T3" fmla="*/ 62 h 232"/>
                <a:gd name="T4" fmla="*/ 0 w 141"/>
                <a:gd name="T5" fmla="*/ 140 h 232"/>
                <a:gd name="T6" fmla="*/ 64 w 141"/>
                <a:gd name="T7" fmla="*/ 148 h 232"/>
                <a:gd name="T8" fmla="*/ 66 w 141"/>
                <a:gd name="T9" fmla="*/ 232 h 232"/>
                <a:gd name="T10" fmla="*/ 141 w 141"/>
                <a:gd name="T11" fmla="*/ 155 h 232"/>
                <a:gd name="T12" fmla="*/ 137 w 141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137" y="0"/>
                  </a:moveTo>
                  <a:cubicBezTo>
                    <a:pt x="117" y="21"/>
                    <a:pt x="96" y="41"/>
                    <a:pt x="77" y="62"/>
                  </a:cubicBezTo>
                  <a:cubicBezTo>
                    <a:pt x="51" y="88"/>
                    <a:pt x="26" y="114"/>
                    <a:pt x="0" y="140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6" y="232"/>
                    <a:pt x="66" y="232"/>
                    <a:pt x="66" y="232"/>
                  </a:cubicBezTo>
                  <a:cubicBezTo>
                    <a:pt x="91" y="206"/>
                    <a:pt x="116" y="180"/>
                    <a:pt x="141" y="155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ŝlîḍê"/>
            <p:cNvSpPr/>
            <p:nvPr/>
          </p:nvSpPr>
          <p:spPr bwMode="auto">
            <a:xfrm>
              <a:off x="7356476" y="5540376"/>
              <a:ext cx="136525" cy="201613"/>
            </a:xfrm>
            <a:custGeom>
              <a:avLst/>
              <a:gdLst>
                <a:gd name="T0" fmla="*/ 36 w 86"/>
                <a:gd name="T1" fmla="*/ 0 h 127"/>
                <a:gd name="T2" fmla="*/ 0 w 86"/>
                <a:gd name="T3" fmla="*/ 21 h 127"/>
                <a:gd name="T4" fmla="*/ 66 w 86"/>
                <a:gd name="T5" fmla="*/ 125 h 127"/>
                <a:gd name="T6" fmla="*/ 72 w 86"/>
                <a:gd name="T7" fmla="*/ 125 h 127"/>
                <a:gd name="T8" fmla="*/ 86 w 86"/>
                <a:gd name="T9" fmla="*/ 127 h 127"/>
                <a:gd name="T10" fmla="*/ 69 w 86"/>
                <a:gd name="T11" fmla="*/ 52 h 127"/>
                <a:gd name="T12" fmla="*/ 36 w 86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27">
                  <a:moveTo>
                    <a:pt x="36" y="0"/>
                  </a:moveTo>
                  <a:lnTo>
                    <a:pt x="0" y="21"/>
                  </a:lnTo>
                  <a:lnTo>
                    <a:pt x="66" y="125"/>
                  </a:lnTo>
                  <a:lnTo>
                    <a:pt x="72" y="125"/>
                  </a:lnTo>
                  <a:lnTo>
                    <a:pt x="86" y="127"/>
                  </a:lnTo>
                  <a:lnTo>
                    <a:pt x="69" y="5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6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şḻíḑé"/>
            <p:cNvSpPr/>
            <p:nvPr/>
          </p:nvSpPr>
          <p:spPr bwMode="auto">
            <a:xfrm>
              <a:off x="7356476" y="5540376"/>
              <a:ext cx="136525" cy="201613"/>
            </a:xfrm>
            <a:custGeom>
              <a:avLst/>
              <a:gdLst>
                <a:gd name="T0" fmla="*/ 36 w 86"/>
                <a:gd name="T1" fmla="*/ 0 h 127"/>
                <a:gd name="T2" fmla="*/ 0 w 86"/>
                <a:gd name="T3" fmla="*/ 21 h 127"/>
                <a:gd name="T4" fmla="*/ 66 w 86"/>
                <a:gd name="T5" fmla="*/ 125 h 127"/>
                <a:gd name="T6" fmla="*/ 72 w 86"/>
                <a:gd name="T7" fmla="*/ 125 h 127"/>
                <a:gd name="T8" fmla="*/ 86 w 86"/>
                <a:gd name="T9" fmla="*/ 127 h 127"/>
                <a:gd name="T10" fmla="*/ 69 w 86"/>
                <a:gd name="T11" fmla="*/ 52 h 127"/>
                <a:gd name="T12" fmla="*/ 36 w 86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27">
                  <a:moveTo>
                    <a:pt x="36" y="0"/>
                  </a:moveTo>
                  <a:lnTo>
                    <a:pt x="0" y="21"/>
                  </a:lnTo>
                  <a:lnTo>
                    <a:pt x="66" y="125"/>
                  </a:lnTo>
                  <a:lnTo>
                    <a:pt x="72" y="125"/>
                  </a:lnTo>
                  <a:lnTo>
                    <a:pt x="86" y="127"/>
                  </a:lnTo>
                  <a:lnTo>
                    <a:pt x="69" y="5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îṡliḓé"/>
            <p:cNvSpPr/>
            <p:nvPr/>
          </p:nvSpPr>
          <p:spPr bwMode="auto">
            <a:xfrm>
              <a:off x="7566026" y="5419726"/>
              <a:ext cx="230188" cy="254000"/>
            </a:xfrm>
            <a:custGeom>
              <a:avLst/>
              <a:gdLst>
                <a:gd name="T0" fmla="*/ 82 w 145"/>
                <a:gd name="T1" fmla="*/ 59 h 160"/>
                <a:gd name="T2" fmla="*/ 43 w 145"/>
                <a:gd name="T3" fmla="*/ 72 h 160"/>
                <a:gd name="T4" fmla="*/ 113 w 145"/>
                <a:gd name="T5" fmla="*/ 156 h 160"/>
                <a:gd name="T6" fmla="*/ 119 w 145"/>
                <a:gd name="T7" fmla="*/ 156 h 160"/>
                <a:gd name="T8" fmla="*/ 145 w 145"/>
                <a:gd name="T9" fmla="*/ 160 h 160"/>
                <a:gd name="T10" fmla="*/ 137 w 145"/>
                <a:gd name="T11" fmla="*/ 127 h 160"/>
                <a:gd name="T12" fmla="*/ 82 w 145"/>
                <a:gd name="T13" fmla="*/ 59 h 160"/>
                <a:gd name="T14" fmla="*/ 35 w 145"/>
                <a:gd name="T15" fmla="*/ 0 h 160"/>
                <a:gd name="T16" fmla="*/ 0 w 145"/>
                <a:gd name="T17" fmla="*/ 21 h 160"/>
                <a:gd name="T18" fmla="*/ 24 w 145"/>
                <a:gd name="T19" fmla="*/ 48 h 160"/>
                <a:gd name="T20" fmla="*/ 64 w 145"/>
                <a:gd name="T21" fmla="*/ 37 h 160"/>
                <a:gd name="T22" fmla="*/ 35 w 145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0">
                  <a:moveTo>
                    <a:pt x="82" y="59"/>
                  </a:moveTo>
                  <a:lnTo>
                    <a:pt x="43" y="72"/>
                  </a:lnTo>
                  <a:lnTo>
                    <a:pt x="113" y="156"/>
                  </a:lnTo>
                  <a:lnTo>
                    <a:pt x="119" y="156"/>
                  </a:lnTo>
                  <a:lnTo>
                    <a:pt x="145" y="160"/>
                  </a:lnTo>
                  <a:lnTo>
                    <a:pt x="137" y="127"/>
                  </a:lnTo>
                  <a:lnTo>
                    <a:pt x="82" y="59"/>
                  </a:lnTo>
                  <a:close/>
                  <a:moveTo>
                    <a:pt x="35" y="0"/>
                  </a:moveTo>
                  <a:lnTo>
                    <a:pt x="0" y="21"/>
                  </a:lnTo>
                  <a:lnTo>
                    <a:pt x="24" y="48"/>
                  </a:lnTo>
                  <a:lnTo>
                    <a:pt x="64" y="3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ïSliďè"/>
            <p:cNvSpPr/>
            <p:nvPr/>
          </p:nvSpPr>
          <p:spPr bwMode="auto">
            <a:xfrm>
              <a:off x="7566026" y="5419726"/>
              <a:ext cx="230188" cy="254000"/>
            </a:xfrm>
            <a:custGeom>
              <a:avLst/>
              <a:gdLst>
                <a:gd name="T0" fmla="*/ 82 w 145"/>
                <a:gd name="T1" fmla="*/ 59 h 160"/>
                <a:gd name="T2" fmla="*/ 43 w 145"/>
                <a:gd name="T3" fmla="*/ 72 h 160"/>
                <a:gd name="T4" fmla="*/ 113 w 145"/>
                <a:gd name="T5" fmla="*/ 156 h 160"/>
                <a:gd name="T6" fmla="*/ 119 w 145"/>
                <a:gd name="T7" fmla="*/ 156 h 160"/>
                <a:gd name="T8" fmla="*/ 145 w 145"/>
                <a:gd name="T9" fmla="*/ 160 h 160"/>
                <a:gd name="T10" fmla="*/ 137 w 145"/>
                <a:gd name="T11" fmla="*/ 127 h 160"/>
                <a:gd name="T12" fmla="*/ 82 w 145"/>
                <a:gd name="T13" fmla="*/ 59 h 160"/>
                <a:gd name="T14" fmla="*/ 35 w 145"/>
                <a:gd name="T15" fmla="*/ 0 h 160"/>
                <a:gd name="T16" fmla="*/ 0 w 145"/>
                <a:gd name="T17" fmla="*/ 21 h 160"/>
                <a:gd name="T18" fmla="*/ 24 w 145"/>
                <a:gd name="T19" fmla="*/ 48 h 160"/>
                <a:gd name="T20" fmla="*/ 64 w 145"/>
                <a:gd name="T21" fmla="*/ 37 h 160"/>
                <a:gd name="T22" fmla="*/ 35 w 145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0">
                  <a:moveTo>
                    <a:pt x="82" y="59"/>
                  </a:moveTo>
                  <a:lnTo>
                    <a:pt x="43" y="72"/>
                  </a:lnTo>
                  <a:lnTo>
                    <a:pt x="113" y="156"/>
                  </a:lnTo>
                  <a:lnTo>
                    <a:pt x="119" y="156"/>
                  </a:lnTo>
                  <a:lnTo>
                    <a:pt x="145" y="160"/>
                  </a:lnTo>
                  <a:lnTo>
                    <a:pt x="137" y="127"/>
                  </a:lnTo>
                  <a:lnTo>
                    <a:pt x="82" y="59"/>
                  </a:lnTo>
                  <a:moveTo>
                    <a:pt x="35" y="0"/>
                  </a:moveTo>
                  <a:lnTo>
                    <a:pt x="0" y="21"/>
                  </a:lnTo>
                  <a:lnTo>
                    <a:pt x="24" y="48"/>
                  </a:lnTo>
                  <a:lnTo>
                    <a:pt x="64" y="3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ŝḷiḑe"/>
            <p:cNvSpPr/>
            <p:nvPr/>
          </p:nvSpPr>
          <p:spPr bwMode="auto">
            <a:xfrm>
              <a:off x="4841876" y="1673226"/>
              <a:ext cx="2835275" cy="576263"/>
            </a:xfrm>
            <a:custGeom>
              <a:avLst/>
              <a:gdLst>
                <a:gd name="T0" fmla="*/ 1786 w 1786"/>
                <a:gd name="T1" fmla="*/ 199 h 363"/>
                <a:gd name="T2" fmla="*/ 1068 w 1786"/>
                <a:gd name="T3" fmla="*/ 363 h 363"/>
                <a:gd name="T4" fmla="*/ 0 w 1786"/>
                <a:gd name="T5" fmla="*/ 274 h 363"/>
                <a:gd name="T6" fmla="*/ 520 w 1786"/>
                <a:gd name="T7" fmla="*/ 0 h 363"/>
                <a:gd name="T8" fmla="*/ 1786 w 1786"/>
                <a:gd name="T9" fmla="*/ 19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363">
                  <a:moveTo>
                    <a:pt x="1786" y="199"/>
                  </a:moveTo>
                  <a:lnTo>
                    <a:pt x="1068" y="363"/>
                  </a:lnTo>
                  <a:lnTo>
                    <a:pt x="0" y="274"/>
                  </a:lnTo>
                  <a:lnTo>
                    <a:pt x="520" y="0"/>
                  </a:lnTo>
                  <a:lnTo>
                    <a:pt x="1786" y="199"/>
                  </a:lnTo>
                  <a:close/>
                </a:path>
              </a:pathLst>
            </a:custGeom>
            <a:solidFill>
              <a:srgbClr val="27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ṡḷidè"/>
            <p:cNvSpPr/>
            <p:nvPr/>
          </p:nvSpPr>
          <p:spPr bwMode="auto">
            <a:xfrm>
              <a:off x="4841876" y="1673226"/>
              <a:ext cx="2835275" cy="576263"/>
            </a:xfrm>
            <a:custGeom>
              <a:avLst/>
              <a:gdLst>
                <a:gd name="T0" fmla="*/ 1786 w 1786"/>
                <a:gd name="T1" fmla="*/ 199 h 363"/>
                <a:gd name="T2" fmla="*/ 1068 w 1786"/>
                <a:gd name="T3" fmla="*/ 363 h 363"/>
                <a:gd name="T4" fmla="*/ 0 w 1786"/>
                <a:gd name="T5" fmla="*/ 274 h 363"/>
                <a:gd name="T6" fmla="*/ 520 w 1786"/>
                <a:gd name="T7" fmla="*/ 0 h 363"/>
                <a:gd name="T8" fmla="*/ 1786 w 1786"/>
                <a:gd name="T9" fmla="*/ 19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363">
                  <a:moveTo>
                    <a:pt x="1786" y="199"/>
                  </a:moveTo>
                  <a:lnTo>
                    <a:pt x="1068" y="363"/>
                  </a:lnTo>
                  <a:lnTo>
                    <a:pt x="0" y="274"/>
                  </a:lnTo>
                  <a:lnTo>
                    <a:pt x="520" y="0"/>
                  </a:lnTo>
                  <a:lnTo>
                    <a:pt x="1786" y="1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îṩľîďè"/>
            <p:cNvSpPr/>
            <p:nvPr/>
          </p:nvSpPr>
          <p:spPr bwMode="auto">
            <a:xfrm>
              <a:off x="5470526" y="1633538"/>
              <a:ext cx="2281238" cy="665163"/>
            </a:xfrm>
            <a:custGeom>
              <a:avLst/>
              <a:gdLst>
                <a:gd name="T0" fmla="*/ 1456 w 1456"/>
                <a:gd name="T1" fmla="*/ 276 h 426"/>
                <a:gd name="T2" fmla="*/ 1456 w 1456"/>
                <a:gd name="T3" fmla="*/ 375 h 426"/>
                <a:gd name="T4" fmla="*/ 1403 w 1456"/>
                <a:gd name="T5" fmla="*/ 423 h 426"/>
                <a:gd name="T6" fmla="*/ 149 w 1456"/>
                <a:gd name="T7" fmla="*/ 315 h 426"/>
                <a:gd name="T8" fmla="*/ 69 w 1456"/>
                <a:gd name="T9" fmla="*/ 262 h 426"/>
                <a:gd name="T10" fmla="*/ 14 w 1456"/>
                <a:gd name="T11" fmla="*/ 164 h 426"/>
                <a:gd name="T12" fmla="*/ 131 w 1456"/>
                <a:gd name="T13" fmla="*/ 83 h 426"/>
                <a:gd name="T14" fmla="*/ 126 w 1456"/>
                <a:gd name="T15" fmla="*/ 34 h 426"/>
                <a:gd name="T16" fmla="*/ 126 w 1456"/>
                <a:gd name="T17" fmla="*/ 32 h 426"/>
                <a:gd name="T18" fmla="*/ 139 w 1456"/>
                <a:gd name="T19" fmla="*/ 5 h 426"/>
                <a:gd name="T20" fmla="*/ 1403 w 1456"/>
                <a:gd name="T21" fmla="*/ 213 h 426"/>
                <a:gd name="T22" fmla="*/ 1449 w 1456"/>
                <a:gd name="T23" fmla="*/ 249 h 426"/>
                <a:gd name="T24" fmla="*/ 1456 w 1456"/>
                <a:gd name="T25" fmla="*/ 27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6" h="426">
                  <a:moveTo>
                    <a:pt x="1456" y="276"/>
                  </a:moveTo>
                  <a:cubicBezTo>
                    <a:pt x="1456" y="375"/>
                    <a:pt x="1456" y="375"/>
                    <a:pt x="1456" y="375"/>
                  </a:cubicBezTo>
                  <a:cubicBezTo>
                    <a:pt x="1456" y="404"/>
                    <a:pt x="1432" y="426"/>
                    <a:pt x="1403" y="423"/>
                  </a:cubicBezTo>
                  <a:cubicBezTo>
                    <a:pt x="149" y="315"/>
                    <a:pt x="149" y="315"/>
                    <a:pt x="149" y="315"/>
                  </a:cubicBezTo>
                  <a:cubicBezTo>
                    <a:pt x="119" y="311"/>
                    <a:pt x="84" y="288"/>
                    <a:pt x="69" y="2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0" y="138"/>
                    <a:pt x="107" y="102"/>
                    <a:pt x="131" y="8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49" y="14"/>
                    <a:pt x="110" y="0"/>
                    <a:pt x="139" y="5"/>
                  </a:cubicBezTo>
                  <a:cubicBezTo>
                    <a:pt x="1403" y="213"/>
                    <a:pt x="1403" y="213"/>
                    <a:pt x="1403" y="213"/>
                  </a:cubicBezTo>
                  <a:cubicBezTo>
                    <a:pt x="1423" y="216"/>
                    <a:pt x="1440" y="231"/>
                    <a:pt x="1449" y="249"/>
                  </a:cubicBezTo>
                  <a:cubicBezTo>
                    <a:pt x="1454" y="258"/>
                    <a:pt x="1456" y="267"/>
                    <a:pt x="1456" y="276"/>
                  </a:cubicBezTo>
                </a:path>
              </a:pathLst>
            </a:custGeom>
            <a:solidFill>
              <a:srgbClr val="0DC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iṡḻíḋè"/>
            <p:cNvSpPr/>
            <p:nvPr/>
          </p:nvSpPr>
          <p:spPr bwMode="auto">
            <a:xfrm>
              <a:off x="5643563" y="1633538"/>
              <a:ext cx="2097088" cy="388938"/>
            </a:xfrm>
            <a:custGeom>
              <a:avLst/>
              <a:gdLst>
                <a:gd name="T0" fmla="*/ 1339 w 1339"/>
                <a:gd name="T1" fmla="*/ 249 h 249"/>
                <a:gd name="T2" fmla="*/ 22 w 1339"/>
                <a:gd name="T3" fmla="*/ 44 h 249"/>
                <a:gd name="T4" fmla="*/ 16 w 1339"/>
                <a:gd name="T5" fmla="*/ 34 h 249"/>
                <a:gd name="T6" fmla="*/ 16 w 1339"/>
                <a:gd name="T7" fmla="*/ 32 h 249"/>
                <a:gd name="T8" fmla="*/ 29 w 1339"/>
                <a:gd name="T9" fmla="*/ 5 h 249"/>
                <a:gd name="T10" fmla="*/ 1293 w 1339"/>
                <a:gd name="T11" fmla="*/ 213 h 249"/>
                <a:gd name="T12" fmla="*/ 1339 w 1339"/>
                <a:gd name="T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9" h="249">
                  <a:moveTo>
                    <a:pt x="1339" y="249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39" y="14"/>
                    <a:pt x="0" y="0"/>
                    <a:pt x="29" y="5"/>
                  </a:cubicBezTo>
                  <a:cubicBezTo>
                    <a:pt x="1293" y="213"/>
                    <a:pt x="1293" y="213"/>
                    <a:pt x="1293" y="213"/>
                  </a:cubicBezTo>
                  <a:cubicBezTo>
                    <a:pt x="1313" y="216"/>
                    <a:pt x="1330" y="231"/>
                    <a:pt x="1339" y="249"/>
                  </a:cubicBezTo>
                  <a:close/>
                </a:path>
              </a:pathLst>
            </a:custGeom>
            <a:solidFill>
              <a:srgbClr val="40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ïşliḋê"/>
            <p:cNvSpPr/>
            <p:nvPr/>
          </p:nvSpPr>
          <p:spPr bwMode="auto">
            <a:xfrm>
              <a:off x="4905376" y="1727201"/>
              <a:ext cx="769938" cy="701675"/>
            </a:xfrm>
            <a:custGeom>
              <a:avLst/>
              <a:gdLst>
                <a:gd name="T0" fmla="*/ 491 w 491"/>
                <a:gd name="T1" fmla="*/ 0 h 449"/>
                <a:gd name="T2" fmla="*/ 491 w 491"/>
                <a:gd name="T3" fmla="*/ 223 h 449"/>
                <a:gd name="T4" fmla="*/ 2 w 491"/>
                <a:gd name="T5" fmla="*/ 449 h 449"/>
                <a:gd name="T6" fmla="*/ 12 w 491"/>
                <a:gd name="T7" fmla="*/ 435 h 449"/>
                <a:gd name="T8" fmla="*/ 14 w 491"/>
                <a:gd name="T9" fmla="*/ 284 h 449"/>
                <a:gd name="T10" fmla="*/ 0 w 491"/>
                <a:gd name="T11" fmla="*/ 247 h 449"/>
                <a:gd name="T12" fmla="*/ 475 w 491"/>
                <a:gd name="T13" fmla="*/ 9 h 449"/>
                <a:gd name="T14" fmla="*/ 491 w 491"/>
                <a:gd name="T1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1" h="449">
                  <a:moveTo>
                    <a:pt x="491" y="0"/>
                  </a:moveTo>
                  <a:cubicBezTo>
                    <a:pt x="491" y="223"/>
                    <a:pt x="491" y="223"/>
                    <a:pt x="491" y="223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6" y="445"/>
                    <a:pt x="9" y="440"/>
                    <a:pt x="12" y="435"/>
                  </a:cubicBezTo>
                  <a:cubicBezTo>
                    <a:pt x="24" y="414"/>
                    <a:pt x="27" y="337"/>
                    <a:pt x="14" y="284"/>
                  </a:cubicBezTo>
                  <a:cubicBezTo>
                    <a:pt x="11" y="269"/>
                    <a:pt x="6" y="257"/>
                    <a:pt x="0" y="247"/>
                  </a:cubicBezTo>
                  <a:cubicBezTo>
                    <a:pt x="475" y="9"/>
                    <a:pt x="475" y="9"/>
                    <a:pt x="475" y="9"/>
                  </a:cubicBezTo>
                  <a:cubicBezTo>
                    <a:pt x="491" y="0"/>
                    <a:pt x="491" y="0"/>
                    <a:pt x="491" y="0"/>
                  </a:cubicBezTo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ḷïḑé"/>
            <p:cNvSpPr/>
            <p:nvPr/>
          </p:nvSpPr>
          <p:spPr bwMode="auto">
            <a:xfrm>
              <a:off x="5589588" y="1735138"/>
              <a:ext cx="71438" cy="387350"/>
            </a:xfrm>
            <a:custGeom>
              <a:avLst/>
              <a:gdLst>
                <a:gd name="T0" fmla="*/ 45 w 45"/>
                <a:gd name="T1" fmla="*/ 0 h 244"/>
                <a:gd name="T2" fmla="*/ 0 w 45"/>
                <a:gd name="T3" fmla="*/ 22 h 244"/>
                <a:gd name="T4" fmla="*/ 0 w 45"/>
                <a:gd name="T5" fmla="*/ 244 h 244"/>
                <a:gd name="T6" fmla="*/ 45 w 45"/>
                <a:gd name="T7" fmla="*/ 217 h 244"/>
                <a:gd name="T8" fmla="*/ 45 w 4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4">
                  <a:moveTo>
                    <a:pt x="45" y="0"/>
                  </a:moveTo>
                  <a:lnTo>
                    <a:pt x="0" y="22"/>
                  </a:lnTo>
                  <a:lnTo>
                    <a:pt x="0" y="244"/>
                  </a:lnTo>
                  <a:lnTo>
                    <a:pt x="45" y="2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iSľïďe"/>
            <p:cNvSpPr/>
            <p:nvPr/>
          </p:nvSpPr>
          <p:spPr bwMode="auto">
            <a:xfrm>
              <a:off x="5589588" y="1735138"/>
              <a:ext cx="71438" cy="387350"/>
            </a:xfrm>
            <a:custGeom>
              <a:avLst/>
              <a:gdLst>
                <a:gd name="T0" fmla="*/ 45 w 45"/>
                <a:gd name="T1" fmla="*/ 0 h 244"/>
                <a:gd name="T2" fmla="*/ 0 w 45"/>
                <a:gd name="T3" fmla="*/ 22 h 244"/>
                <a:gd name="T4" fmla="*/ 0 w 45"/>
                <a:gd name="T5" fmla="*/ 244 h 244"/>
                <a:gd name="T6" fmla="*/ 45 w 45"/>
                <a:gd name="T7" fmla="*/ 217 h 244"/>
                <a:gd name="T8" fmla="*/ 45 w 4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4">
                  <a:moveTo>
                    <a:pt x="45" y="0"/>
                  </a:moveTo>
                  <a:lnTo>
                    <a:pt x="0" y="22"/>
                  </a:lnTo>
                  <a:lnTo>
                    <a:pt x="0" y="244"/>
                  </a:lnTo>
                  <a:lnTo>
                    <a:pt x="45" y="217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ṥlïḑè"/>
            <p:cNvSpPr/>
            <p:nvPr/>
          </p:nvSpPr>
          <p:spPr bwMode="auto">
            <a:xfrm>
              <a:off x="5568951" y="1766888"/>
              <a:ext cx="28575" cy="377825"/>
            </a:xfrm>
            <a:custGeom>
              <a:avLst/>
              <a:gdLst>
                <a:gd name="T0" fmla="*/ 18 w 18"/>
                <a:gd name="T1" fmla="*/ 0 h 238"/>
                <a:gd name="T2" fmla="*/ 0 w 18"/>
                <a:gd name="T3" fmla="*/ 8 h 238"/>
                <a:gd name="T4" fmla="*/ 0 w 18"/>
                <a:gd name="T5" fmla="*/ 238 h 238"/>
                <a:gd name="T6" fmla="*/ 18 w 18"/>
                <a:gd name="T7" fmla="*/ 220 h 238"/>
                <a:gd name="T8" fmla="*/ 18 w 1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8">
                  <a:moveTo>
                    <a:pt x="18" y="0"/>
                  </a:moveTo>
                  <a:lnTo>
                    <a:pt x="0" y="8"/>
                  </a:lnTo>
                  <a:lnTo>
                    <a:pt x="0" y="238"/>
                  </a:lnTo>
                  <a:lnTo>
                    <a:pt x="18" y="2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140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ś1îdé"/>
            <p:cNvSpPr/>
            <p:nvPr/>
          </p:nvSpPr>
          <p:spPr bwMode="auto">
            <a:xfrm>
              <a:off x="5568951" y="1766888"/>
              <a:ext cx="28575" cy="377825"/>
            </a:xfrm>
            <a:custGeom>
              <a:avLst/>
              <a:gdLst>
                <a:gd name="T0" fmla="*/ 18 w 18"/>
                <a:gd name="T1" fmla="*/ 0 h 238"/>
                <a:gd name="T2" fmla="*/ 0 w 18"/>
                <a:gd name="T3" fmla="*/ 8 h 238"/>
                <a:gd name="T4" fmla="*/ 0 w 18"/>
                <a:gd name="T5" fmla="*/ 238 h 238"/>
                <a:gd name="T6" fmla="*/ 18 w 18"/>
                <a:gd name="T7" fmla="*/ 220 h 238"/>
                <a:gd name="T8" fmla="*/ 18 w 1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8">
                  <a:moveTo>
                    <a:pt x="18" y="0"/>
                  </a:moveTo>
                  <a:lnTo>
                    <a:pt x="0" y="8"/>
                  </a:lnTo>
                  <a:lnTo>
                    <a:pt x="0" y="238"/>
                  </a:lnTo>
                  <a:lnTo>
                    <a:pt x="18" y="22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îṣļíḋé"/>
            <p:cNvSpPr/>
            <p:nvPr/>
          </p:nvSpPr>
          <p:spPr bwMode="auto">
            <a:xfrm>
              <a:off x="4900613" y="1924051"/>
              <a:ext cx="642938" cy="490538"/>
            </a:xfrm>
            <a:custGeom>
              <a:avLst/>
              <a:gdLst>
                <a:gd name="T0" fmla="*/ 410 w 410"/>
                <a:gd name="T1" fmla="*/ 117 h 314"/>
                <a:gd name="T2" fmla="*/ 410 w 410"/>
                <a:gd name="T3" fmla="*/ 0 h 314"/>
                <a:gd name="T4" fmla="*/ 23 w 410"/>
                <a:gd name="T5" fmla="*/ 187 h 314"/>
                <a:gd name="T6" fmla="*/ 0 w 410"/>
                <a:gd name="T7" fmla="*/ 314 h 314"/>
                <a:gd name="T8" fmla="*/ 410 w 410"/>
                <a:gd name="T9" fmla="*/ 1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314">
                  <a:moveTo>
                    <a:pt x="410" y="11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23" y="187"/>
                    <a:pt x="23" y="187"/>
                    <a:pt x="23" y="187"/>
                  </a:cubicBezTo>
                  <a:cubicBezTo>
                    <a:pt x="34" y="279"/>
                    <a:pt x="15" y="289"/>
                    <a:pt x="0" y="314"/>
                  </a:cubicBezTo>
                  <a:lnTo>
                    <a:pt x="410" y="117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lîďe"/>
            <p:cNvSpPr/>
            <p:nvPr/>
          </p:nvSpPr>
          <p:spPr bwMode="auto">
            <a:xfrm>
              <a:off x="4816476" y="1635126"/>
              <a:ext cx="884238" cy="782638"/>
            </a:xfrm>
            <a:custGeom>
              <a:avLst/>
              <a:gdLst>
                <a:gd name="T0" fmla="*/ 15 w 565"/>
                <a:gd name="T1" fmla="*/ 304 h 501"/>
                <a:gd name="T2" fmla="*/ 532 w 565"/>
                <a:gd name="T3" fmla="*/ 44 h 501"/>
                <a:gd name="T4" fmla="*/ 532 w 565"/>
                <a:gd name="T5" fmla="*/ 248 h 501"/>
                <a:gd name="T6" fmla="*/ 1 w 565"/>
                <a:gd name="T7" fmla="*/ 470 h 501"/>
                <a:gd name="T8" fmla="*/ 14 w 565"/>
                <a:gd name="T9" fmla="*/ 501 h 501"/>
                <a:gd name="T10" fmla="*/ 555 w 565"/>
                <a:gd name="T11" fmla="*/ 274 h 501"/>
                <a:gd name="T12" fmla="*/ 565 w 565"/>
                <a:gd name="T13" fmla="*/ 259 h 501"/>
                <a:gd name="T14" fmla="*/ 565 w 565"/>
                <a:gd name="T15" fmla="*/ 17 h 501"/>
                <a:gd name="T16" fmla="*/ 557 w 565"/>
                <a:gd name="T17" fmla="*/ 3 h 501"/>
                <a:gd name="T18" fmla="*/ 541 w 565"/>
                <a:gd name="T19" fmla="*/ 2 h 501"/>
                <a:gd name="T20" fmla="*/ 0 w 565"/>
                <a:gd name="T21" fmla="*/ 275 h 501"/>
                <a:gd name="T22" fmla="*/ 15 w 565"/>
                <a:gd name="T23" fmla="*/ 30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5" h="501">
                  <a:moveTo>
                    <a:pt x="15" y="304"/>
                  </a:moveTo>
                  <a:cubicBezTo>
                    <a:pt x="532" y="44"/>
                    <a:pt x="532" y="44"/>
                    <a:pt x="532" y="44"/>
                  </a:cubicBezTo>
                  <a:cubicBezTo>
                    <a:pt x="532" y="248"/>
                    <a:pt x="532" y="248"/>
                    <a:pt x="532" y="248"/>
                  </a:cubicBezTo>
                  <a:cubicBezTo>
                    <a:pt x="1" y="470"/>
                    <a:pt x="1" y="470"/>
                    <a:pt x="1" y="470"/>
                  </a:cubicBezTo>
                  <a:cubicBezTo>
                    <a:pt x="14" y="501"/>
                    <a:pt x="14" y="501"/>
                    <a:pt x="14" y="501"/>
                  </a:cubicBezTo>
                  <a:cubicBezTo>
                    <a:pt x="555" y="274"/>
                    <a:pt x="555" y="274"/>
                    <a:pt x="555" y="274"/>
                  </a:cubicBezTo>
                  <a:cubicBezTo>
                    <a:pt x="561" y="271"/>
                    <a:pt x="565" y="265"/>
                    <a:pt x="565" y="259"/>
                  </a:cubicBezTo>
                  <a:cubicBezTo>
                    <a:pt x="565" y="17"/>
                    <a:pt x="565" y="17"/>
                    <a:pt x="565" y="17"/>
                  </a:cubicBezTo>
                  <a:cubicBezTo>
                    <a:pt x="565" y="11"/>
                    <a:pt x="562" y="6"/>
                    <a:pt x="557" y="3"/>
                  </a:cubicBezTo>
                  <a:cubicBezTo>
                    <a:pt x="552" y="0"/>
                    <a:pt x="546" y="0"/>
                    <a:pt x="541" y="2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5" y="304"/>
                    <a:pt x="15" y="304"/>
                    <a:pt x="15" y="304"/>
                  </a:cubicBezTo>
                </a:path>
              </a:pathLst>
            </a:custGeom>
            <a:solidFill>
              <a:srgbClr val="47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îšḻïḑê"/>
            <p:cNvSpPr/>
            <p:nvPr/>
          </p:nvSpPr>
          <p:spPr bwMode="auto">
            <a:xfrm>
              <a:off x="4835526" y="2055813"/>
              <a:ext cx="2862263" cy="501650"/>
            </a:xfrm>
            <a:custGeom>
              <a:avLst/>
              <a:gdLst>
                <a:gd name="T0" fmla="*/ 1803 w 1803"/>
                <a:gd name="T1" fmla="*/ 149 h 316"/>
                <a:gd name="T2" fmla="*/ 1009 w 1803"/>
                <a:gd name="T3" fmla="*/ 316 h 316"/>
                <a:gd name="T4" fmla="*/ 0 w 1803"/>
                <a:gd name="T5" fmla="*/ 227 h 316"/>
                <a:gd name="T6" fmla="*/ 545 w 1803"/>
                <a:gd name="T7" fmla="*/ 0 h 316"/>
                <a:gd name="T8" fmla="*/ 1803 w 1803"/>
                <a:gd name="T9" fmla="*/ 14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316">
                  <a:moveTo>
                    <a:pt x="1803" y="149"/>
                  </a:moveTo>
                  <a:lnTo>
                    <a:pt x="1009" y="316"/>
                  </a:lnTo>
                  <a:lnTo>
                    <a:pt x="0" y="227"/>
                  </a:lnTo>
                  <a:lnTo>
                    <a:pt x="545" y="0"/>
                  </a:lnTo>
                  <a:lnTo>
                    <a:pt x="1803" y="149"/>
                  </a:lnTo>
                  <a:close/>
                </a:path>
              </a:pathLst>
            </a:custGeom>
            <a:solidFill>
              <a:srgbClr val="246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śľïḑé"/>
            <p:cNvSpPr/>
            <p:nvPr/>
          </p:nvSpPr>
          <p:spPr bwMode="auto">
            <a:xfrm>
              <a:off x="4835526" y="2055813"/>
              <a:ext cx="2862263" cy="501650"/>
            </a:xfrm>
            <a:custGeom>
              <a:avLst/>
              <a:gdLst>
                <a:gd name="T0" fmla="*/ 1803 w 1803"/>
                <a:gd name="T1" fmla="*/ 149 h 316"/>
                <a:gd name="T2" fmla="*/ 1009 w 1803"/>
                <a:gd name="T3" fmla="*/ 316 h 316"/>
                <a:gd name="T4" fmla="*/ 0 w 1803"/>
                <a:gd name="T5" fmla="*/ 227 h 316"/>
                <a:gd name="T6" fmla="*/ 545 w 1803"/>
                <a:gd name="T7" fmla="*/ 0 h 316"/>
                <a:gd name="T8" fmla="*/ 1803 w 1803"/>
                <a:gd name="T9" fmla="*/ 14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316">
                  <a:moveTo>
                    <a:pt x="1803" y="149"/>
                  </a:moveTo>
                  <a:lnTo>
                    <a:pt x="1009" y="316"/>
                  </a:lnTo>
                  <a:lnTo>
                    <a:pt x="0" y="227"/>
                  </a:lnTo>
                  <a:lnTo>
                    <a:pt x="545" y="0"/>
                  </a:lnTo>
                  <a:lnTo>
                    <a:pt x="1803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şľïdê"/>
            <p:cNvSpPr/>
            <p:nvPr/>
          </p:nvSpPr>
          <p:spPr bwMode="auto">
            <a:xfrm>
              <a:off x="4905376" y="1739901"/>
              <a:ext cx="744538" cy="373063"/>
            </a:xfrm>
            <a:custGeom>
              <a:avLst/>
              <a:gdLst>
                <a:gd name="T0" fmla="*/ 418 w 469"/>
                <a:gd name="T1" fmla="*/ 25 h 235"/>
                <a:gd name="T2" fmla="*/ 0 w 469"/>
                <a:gd name="T3" fmla="*/ 235 h 235"/>
                <a:gd name="T4" fmla="*/ 0 w 469"/>
                <a:gd name="T5" fmla="*/ 235 h 235"/>
                <a:gd name="T6" fmla="*/ 418 w 469"/>
                <a:gd name="T7" fmla="*/ 25 h 235"/>
                <a:gd name="T8" fmla="*/ 418 w 469"/>
                <a:gd name="T9" fmla="*/ 25 h 235"/>
                <a:gd name="T10" fmla="*/ 469 w 469"/>
                <a:gd name="T11" fmla="*/ 0 h 235"/>
                <a:gd name="T12" fmla="*/ 427 w 469"/>
                <a:gd name="T13" fmla="*/ 21 h 235"/>
                <a:gd name="T14" fmla="*/ 432 w 469"/>
                <a:gd name="T15" fmla="*/ 19 h 235"/>
                <a:gd name="T16" fmla="*/ 469 w 469"/>
                <a:gd name="T17" fmla="*/ 0 h 235"/>
                <a:gd name="T18" fmla="*/ 469 w 469"/>
                <a:gd name="T1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35">
                  <a:moveTo>
                    <a:pt x="418" y="25"/>
                  </a:moveTo>
                  <a:lnTo>
                    <a:pt x="0" y="235"/>
                  </a:lnTo>
                  <a:lnTo>
                    <a:pt x="0" y="235"/>
                  </a:lnTo>
                  <a:lnTo>
                    <a:pt x="418" y="25"/>
                  </a:lnTo>
                  <a:lnTo>
                    <a:pt x="418" y="25"/>
                  </a:lnTo>
                  <a:close/>
                  <a:moveTo>
                    <a:pt x="469" y="0"/>
                  </a:moveTo>
                  <a:lnTo>
                    <a:pt x="427" y="21"/>
                  </a:lnTo>
                  <a:lnTo>
                    <a:pt x="432" y="19"/>
                  </a:lnTo>
                  <a:lnTo>
                    <a:pt x="469" y="0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8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śḷíḋê"/>
            <p:cNvSpPr/>
            <p:nvPr/>
          </p:nvSpPr>
          <p:spPr bwMode="auto">
            <a:xfrm>
              <a:off x="4905376" y="1739901"/>
              <a:ext cx="744538" cy="373063"/>
            </a:xfrm>
            <a:custGeom>
              <a:avLst/>
              <a:gdLst>
                <a:gd name="T0" fmla="*/ 418 w 469"/>
                <a:gd name="T1" fmla="*/ 25 h 235"/>
                <a:gd name="T2" fmla="*/ 0 w 469"/>
                <a:gd name="T3" fmla="*/ 235 h 235"/>
                <a:gd name="T4" fmla="*/ 0 w 469"/>
                <a:gd name="T5" fmla="*/ 235 h 235"/>
                <a:gd name="T6" fmla="*/ 418 w 469"/>
                <a:gd name="T7" fmla="*/ 25 h 235"/>
                <a:gd name="T8" fmla="*/ 418 w 469"/>
                <a:gd name="T9" fmla="*/ 25 h 235"/>
                <a:gd name="T10" fmla="*/ 469 w 469"/>
                <a:gd name="T11" fmla="*/ 0 h 235"/>
                <a:gd name="T12" fmla="*/ 427 w 469"/>
                <a:gd name="T13" fmla="*/ 21 h 235"/>
                <a:gd name="T14" fmla="*/ 432 w 469"/>
                <a:gd name="T15" fmla="*/ 19 h 235"/>
                <a:gd name="T16" fmla="*/ 469 w 469"/>
                <a:gd name="T17" fmla="*/ 0 h 235"/>
                <a:gd name="T18" fmla="*/ 469 w 469"/>
                <a:gd name="T1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35">
                  <a:moveTo>
                    <a:pt x="418" y="25"/>
                  </a:moveTo>
                  <a:lnTo>
                    <a:pt x="0" y="235"/>
                  </a:lnTo>
                  <a:lnTo>
                    <a:pt x="0" y="235"/>
                  </a:lnTo>
                  <a:lnTo>
                    <a:pt x="418" y="25"/>
                  </a:lnTo>
                  <a:lnTo>
                    <a:pt x="418" y="25"/>
                  </a:lnTo>
                  <a:moveTo>
                    <a:pt x="469" y="0"/>
                  </a:moveTo>
                  <a:lnTo>
                    <a:pt x="427" y="21"/>
                  </a:lnTo>
                  <a:lnTo>
                    <a:pt x="432" y="19"/>
                  </a:lnTo>
                  <a:lnTo>
                    <a:pt x="469" y="0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ŝḷïďè"/>
            <p:cNvSpPr/>
            <p:nvPr/>
          </p:nvSpPr>
          <p:spPr bwMode="auto">
            <a:xfrm>
              <a:off x="4905376" y="1779588"/>
              <a:ext cx="663575" cy="392113"/>
            </a:xfrm>
            <a:custGeom>
              <a:avLst/>
              <a:gdLst>
                <a:gd name="T0" fmla="*/ 423 w 423"/>
                <a:gd name="T1" fmla="*/ 0 h 250"/>
                <a:gd name="T2" fmla="*/ 0 w 423"/>
                <a:gd name="T3" fmla="*/ 213 h 250"/>
                <a:gd name="T4" fmla="*/ 14 w 423"/>
                <a:gd name="T5" fmla="*/ 250 h 250"/>
                <a:gd name="T6" fmla="*/ 423 w 423"/>
                <a:gd name="T7" fmla="*/ 57 h 250"/>
                <a:gd name="T8" fmla="*/ 423 w 423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250">
                  <a:moveTo>
                    <a:pt x="423" y="0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6" y="223"/>
                    <a:pt x="11" y="235"/>
                    <a:pt x="14" y="250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0"/>
                    <a:pt x="423" y="0"/>
                    <a:pt x="423" y="0"/>
                  </a:cubicBezTo>
                </a:path>
              </a:pathLst>
            </a:custGeom>
            <a:solidFill>
              <a:srgbClr val="88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ïsļiḋé"/>
            <p:cNvSpPr/>
            <p:nvPr/>
          </p:nvSpPr>
          <p:spPr bwMode="auto">
            <a:xfrm>
              <a:off x="5591176" y="1739901"/>
              <a:ext cx="58738" cy="115888"/>
            </a:xfrm>
            <a:custGeom>
              <a:avLst/>
              <a:gdLst>
                <a:gd name="T0" fmla="*/ 37 w 37"/>
                <a:gd name="T1" fmla="*/ 0 h 73"/>
                <a:gd name="T2" fmla="*/ 0 w 37"/>
                <a:gd name="T3" fmla="*/ 19 h 73"/>
                <a:gd name="T4" fmla="*/ 4 w 37"/>
                <a:gd name="T5" fmla="*/ 17 h 73"/>
                <a:gd name="T6" fmla="*/ 4 w 37"/>
                <a:gd name="T7" fmla="*/ 73 h 73"/>
                <a:gd name="T8" fmla="*/ 37 w 37"/>
                <a:gd name="T9" fmla="*/ 58 h 73"/>
                <a:gd name="T10" fmla="*/ 37 w 3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3">
                  <a:moveTo>
                    <a:pt x="37" y="0"/>
                  </a:moveTo>
                  <a:lnTo>
                    <a:pt x="0" y="19"/>
                  </a:lnTo>
                  <a:lnTo>
                    <a:pt x="4" y="17"/>
                  </a:lnTo>
                  <a:lnTo>
                    <a:pt x="4" y="73"/>
                  </a:lnTo>
                  <a:lnTo>
                    <a:pt x="37" y="5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0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íśļíḓê"/>
            <p:cNvSpPr/>
            <p:nvPr/>
          </p:nvSpPr>
          <p:spPr bwMode="auto">
            <a:xfrm>
              <a:off x="5591176" y="1739901"/>
              <a:ext cx="58738" cy="115888"/>
            </a:xfrm>
            <a:custGeom>
              <a:avLst/>
              <a:gdLst>
                <a:gd name="T0" fmla="*/ 37 w 37"/>
                <a:gd name="T1" fmla="*/ 0 h 73"/>
                <a:gd name="T2" fmla="*/ 0 w 37"/>
                <a:gd name="T3" fmla="*/ 19 h 73"/>
                <a:gd name="T4" fmla="*/ 4 w 37"/>
                <a:gd name="T5" fmla="*/ 17 h 73"/>
                <a:gd name="T6" fmla="*/ 4 w 37"/>
                <a:gd name="T7" fmla="*/ 73 h 73"/>
                <a:gd name="T8" fmla="*/ 37 w 37"/>
                <a:gd name="T9" fmla="*/ 58 h 73"/>
                <a:gd name="T10" fmla="*/ 37 w 3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3">
                  <a:moveTo>
                    <a:pt x="37" y="0"/>
                  </a:moveTo>
                  <a:lnTo>
                    <a:pt x="0" y="19"/>
                  </a:lnTo>
                  <a:lnTo>
                    <a:pt x="4" y="17"/>
                  </a:lnTo>
                  <a:lnTo>
                    <a:pt x="4" y="73"/>
                  </a:lnTo>
                  <a:lnTo>
                    <a:pt x="37" y="58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iṧ1ïḋè"/>
            <p:cNvSpPr/>
            <p:nvPr/>
          </p:nvSpPr>
          <p:spPr bwMode="auto">
            <a:xfrm>
              <a:off x="5568951" y="1766888"/>
              <a:ext cx="28575" cy="103188"/>
            </a:xfrm>
            <a:custGeom>
              <a:avLst/>
              <a:gdLst>
                <a:gd name="T0" fmla="*/ 18 w 18"/>
                <a:gd name="T1" fmla="*/ 0 h 65"/>
                <a:gd name="T2" fmla="*/ 14 w 18"/>
                <a:gd name="T3" fmla="*/ 2 h 65"/>
                <a:gd name="T4" fmla="*/ 9 w 18"/>
                <a:gd name="T5" fmla="*/ 4 h 65"/>
                <a:gd name="T6" fmla="*/ 0 w 18"/>
                <a:gd name="T7" fmla="*/ 8 h 65"/>
                <a:gd name="T8" fmla="*/ 0 w 18"/>
                <a:gd name="T9" fmla="*/ 8 h 65"/>
                <a:gd name="T10" fmla="*/ 0 w 18"/>
                <a:gd name="T11" fmla="*/ 65 h 65"/>
                <a:gd name="T12" fmla="*/ 18 w 18"/>
                <a:gd name="T13" fmla="*/ 56 h 65"/>
                <a:gd name="T14" fmla="*/ 18 w 18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5">
                  <a:moveTo>
                    <a:pt x="18" y="0"/>
                  </a:moveTo>
                  <a:lnTo>
                    <a:pt x="14" y="2"/>
                  </a:lnTo>
                  <a:lnTo>
                    <a:pt x="9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5"/>
                  </a:lnTo>
                  <a:lnTo>
                    <a:pt x="18" y="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52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şľíďé"/>
            <p:cNvSpPr/>
            <p:nvPr/>
          </p:nvSpPr>
          <p:spPr bwMode="auto">
            <a:xfrm>
              <a:off x="5568951" y="1766888"/>
              <a:ext cx="28575" cy="103188"/>
            </a:xfrm>
            <a:custGeom>
              <a:avLst/>
              <a:gdLst>
                <a:gd name="T0" fmla="*/ 18 w 18"/>
                <a:gd name="T1" fmla="*/ 0 h 65"/>
                <a:gd name="T2" fmla="*/ 14 w 18"/>
                <a:gd name="T3" fmla="*/ 2 h 65"/>
                <a:gd name="T4" fmla="*/ 9 w 18"/>
                <a:gd name="T5" fmla="*/ 4 h 65"/>
                <a:gd name="T6" fmla="*/ 0 w 18"/>
                <a:gd name="T7" fmla="*/ 8 h 65"/>
                <a:gd name="T8" fmla="*/ 0 w 18"/>
                <a:gd name="T9" fmla="*/ 8 h 65"/>
                <a:gd name="T10" fmla="*/ 0 w 18"/>
                <a:gd name="T11" fmla="*/ 65 h 65"/>
                <a:gd name="T12" fmla="*/ 18 w 18"/>
                <a:gd name="T13" fmla="*/ 56 h 65"/>
                <a:gd name="T14" fmla="*/ 18 w 18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5">
                  <a:moveTo>
                    <a:pt x="18" y="0"/>
                  </a:moveTo>
                  <a:lnTo>
                    <a:pt x="14" y="2"/>
                  </a:lnTo>
                  <a:lnTo>
                    <a:pt x="9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5"/>
                  </a:lnTo>
                  <a:lnTo>
                    <a:pt x="18" y="56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śļiḓê"/>
            <p:cNvSpPr/>
            <p:nvPr/>
          </p:nvSpPr>
          <p:spPr bwMode="auto">
            <a:xfrm>
              <a:off x="5875338" y="1800226"/>
              <a:ext cx="0" cy="136525"/>
            </a:xfrm>
            <a:custGeom>
              <a:avLst/>
              <a:gdLst>
                <a:gd name="T0" fmla="*/ 0 h 86"/>
                <a:gd name="T1" fmla="*/ 86 h 86"/>
                <a:gd name="T2" fmla="*/ 0 h 8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6">
                  <a:moveTo>
                    <a:pt x="0" y="0"/>
                  </a:move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ïsľiḓè"/>
            <p:cNvSpPr/>
            <p:nvPr/>
          </p:nvSpPr>
          <p:spPr bwMode="auto">
            <a:xfrm>
              <a:off x="5875338" y="1800226"/>
              <a:ext cx="0" cy="1365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išļïḑé"/>
            <p:cNvSpPr/>
            <p:nvPr/>
          </p:nvSpPr>
          <p:spPr bwMode="auto">
            <a:xfrm>
              <a:off x="5875338" y="1800226"/>
              <a:ext cx="0" cy="136525"/>
            </a:xfrm>
            <a:prstGeom prst="line">
              <a:avLst/>
            </a:prstGeom>
            <a:noFill/>
            <a:ln w="34925" cap="rnd">
              <a:solidFill>
                <a:srgbClr val="FFFFE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ṩļïḋè"/>
            <p:cNvSpPr/>
            <p:nvPr/>
          </p:nvSpPr>
          <p:spPr bwMode="auto">
            <a:xfrm>
              <a:off x="5807076" y="1779588"/>
              <a:ext cx="0" cy="160338"/>
            </a:xfrm>
            <a:custGeom>
              <a:avLst/>
              <a:gdLst>
                <a:gd name="T0" fmla="*/ 0 h 101"/>
                <a:gd name="T1" fmla="*/ 101 h 101"/>
                <a:gd name="T2" fmla="*/ 0 h 1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1">
                  <a:moveTo>
                    <a:pt x="0" y="0"/>
                  </a:move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ï$ľíḓê"/>
            <p:cNvSpPr/>
            <p:nvPr/>
          </p:nvSpPr>
          <p:spPr bwMode="auto">
            <a:xfrm>
              <a:off x="5807076" y="1779588"/>
              <a:ext cx="0" cy="160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ŝlïḓe"/>
            <p:cNvSpPr/>
            <p:nvPr/>
          </p:nvSpPr>
          <p:spPr bwMode="auto">
            <a:xfrm>
              <a:off x="5807076" y="1779588"/>
              <a:ext cx="0" cy="160338"/>
            </a:xfrm>
            <a:prstGeom prst="line">
              <a:avLst/>
            </a:prstGeom>
            <a:noFill/>
            <a:ln w="34925" cap="rnd">
              <a:solidFill>
                <a:srgbClr val="FFFFE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$ļîḍé"/>
            <p:cNvSpPr/>
            <p:nvPr/>
          </p:nvSpPr>
          <p:spPr bwMode="auto">
            <a:xfrm>
              <a:off x="7040563" y="4821238"/>
              <a:ext cx="112713" cy="785813"/>
            </a:xfrm>
            <a:custGeom>
              <a:avLst/>
              <a:gdLst>
                <a:gd name="T0" fmla="*/ 71 w 71"/>
                <a:gd name="T1" fmla="*/ 495 h 495"/>
                <a:gd name="T2" fmla="*/ 0 w 71"/>
                <a:gd name="T3" fmla="*/ 495 h 495"/>
                <a:gd name="T4" fmla="*/ 0 w 71"/>
                <a:gd name="T5" fmla="*/ 0 h 495"/>
                <a:gd name="T6" fmla="*/ 71 w 71"/>
                <a:gd name="T7" fmla="*/ 4 h 495"/>
                <a:gd name="T8" fmla="*/ 71 w 71"/>
                <a:gd name="T9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95">
                  <a:moveTo>
                    <a:pt x="71" y="495"/>
                  </a:moveTo>
                  <a:lnTo>
                    <a:pt x="0" y="495"/>
                  </a:lnTo>
                  <a:lnTo>
                    <a:pt x="0" y="0"/>
                  </a:lnTo>
                  <a:lnTo>
                    <a:pt x="71" y="4"/>
                  </a:lnTo>
                  <a:lnTo>
                    <a:pt x="71" y="495"/>
                  </a:lnTo>
                  <a:close/>
                </a:path>
              </a:pathLst>
            </a:custGeom>
            <a:solidFill>
              <a:srgbClr val="2D3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šḻîḓè"/>
            <p:cNvSpPr/>
            <p:nvPr/>
          </p:nvSpPr>
          <p:spPr bwMode="auto">
            <a:xfrm>
              <a:off x="7207251" y="4548188"/>
              <a:ext cx="876300" cy="1108075"/>
            </a:xfrm>
            <a:custGeom>
              <a:avLst/>
              <a:gdLst>
                <a:gd name="T0" fmla="*/ 552 w 552"/>
                <a:gd name="T1" fmla="*/ 0 h 698"/>
                <a:gd name="T2" fmla="*/ 552 w 552"/>
                <a:gd name="T3" fmla="*/ 382 h 698"/>
                <a:gd name="T4" fmla="*/ 2 w 552"/>
                <a:gd name="T5" fmla="*/ 698 h 698"/>
                <a:gd name="T6" fmla="*/ 9 w 552"/>
                <a:gd name="T7" fmla="*/ 636 h 698"/>
                <a:gd name="T8" fmla="*/ 0 w 552"/>
                <a:gd name="T9" fmla="*/ 175 h 698"/>
                <a:gd name="T10" fmla="*/ 0 w 552"/>
                <a:gd name="T11" fmla="*/ 146 h 698"/>
                <a:gd name="T12" fmla="*/ 0 w 552"/>
                <a:gd name="T13" fmla="*/ 146 h 698"/>
                <a:gd name="T14" fmla="*/ 168 w 552"/>
                <a:gd name="T15" fmla="*/ 102 h 698"/>
                <a:gd name="T16" fmla="*/ 205 w 552"/>
                <a:gd name="T17" fmla="*/ 90 h 698"/>
                <a:gd name="T18" fmla="*/ 253 w 552"/>
                <a:gd name="T19" fmla="*/ 37 h 698"/>
                <a:gd name="T20" fmla="*/ 308 w 552"/>
                <a:gd name="T21" fmla="*/ 58 h 698"/>
                <a:gd name="T22" fmla="*/ 552 w 552"/>
                <a:gd name="T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698">
                  <a:moveTo>
                    <a:pt x="552" y="0"/>
                  </a:moveTo>
                  <a:lnTo>
                    <a:pt x="552" y="382"/>
                  </a:lnTo>
                  <a:lnTo>
                    <a:pt x="2" y="698"/>
                  </a:lnTo>
                  <a:lnTo>
                    <a:pt x="9" y="636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68" y="102"/>
                  </a:lnTo>
                  <a:lnTo>
                    <a:pt x="205" y="90"/>
                  </a:lnTo>
                  <a:lnTo>
                    <a:pt x="253" y="37"/>
                  </a:lnTo>
                  <a:lnTo>
                    <a:pt x="308" y="5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9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îślïďé"/>
            <p:cNvSpPr/>
            <p:nvPr/>
          </p:nvSpPr>
          <p:spPr bwMode="auto">
            <a:xfrm>
              <a:off x="7207251" y="4548188"/>
              <a:ext cx="876300" cy="1108075"/>
            </a:xfrm>
            <a:custGeom>
              <a:avLst/>
              <a:gdLst>
                <a:gd name="T0" fmla="*/ 552 w 552"/>
                <a:gd name="T1" fmla="*/ 0 h 698"/>
                <a:gd name="T2" fmla="*/ 552 w 552"/>
                <a:gd name="T3" fmla="*/ 382 h 698"/>
                <a:gd name="T4" fmla="*/ 2 w 552"/>
                <a:gd name="T5" fmla="*/ 698 h 698"/>
                <a:gd name="T6" fmla="*/ 9 w 552"/>
                <a:gd name="T7" fmla="*/ 636 h 698"/>
                <a:gd name="T8" fmla="*/ 0 w 552"/>
                <a:gd name="T9" fmla="*/ 175 h 698"/>
                <a:gd name="T10" fmla="*/ 0 w 552"/>
                <a:gd name="T11" fmla="*/ 146 h 698"/>
                <a:gd name="T12" fmla="*/ 0 w 552"/>
                <a:gd name="T13" fmla="*/ 146 h 698"/>
                <a:gd name="T14" fmla="*/ 168 w 552"/>
                <a:gd name="T15" fmla="*/ 102 h 698"/>
                <a:gd name="T16" fmla="*/ 205 w 552"/>
                <a:gd name="T17" fmla="*/ 90 h 698"/>
                <a:gd name="T18" fmla="*/ 253 w 552"/>
                <a:gd name="T19" fmla="*/ 37 h 698"/>
                <a:gd name="T20" fmla="*/ 308 w 552"/>
                <a:gd name="T21" fmla="*/ 58 h 698"/>
                <a:gd name="T22" fmla="*/ 552 w 552"/>
                <a:gd name="T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698">
                  <a:moveTo>
                    <a:pt x="552" y="0"/>
                  </a:moveTo>
                  <a:lnTo>
                    <a:pt x="552" y="382"/>
                  </a:lnTo>
                  <a:lnTo>
                    <a:pt x="2" y="698"/>
                  </a:lnTo>
                  <a:lnTo>
                    <a:pt x="9" y="636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68" y="102"/>
                  </a:lnTo>
                  <a:lnTo>
                    <a:pt x="205" y="90"/>
                  </a:lnTo>
                  <a:lnTo>
                    <a:pt x="253" y="37"/>
                  </a:lnTo>
                  <a:lnTo>
                    <a:pt x="308" y="58"/>
                  </a:lnTo>
                  <a:lnTo>
                    <a:pt x="5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ṩ1iḋè"/>
            <p:cNvSpPr/>
            <p:nvPr/>
          </p:nvSpPr>
          <p:spPr bwMode="auto">
            <a:xfrm>
              <a:off x="7208838" y="5075238"/>
              <a:ext cx="874713" cy="581025"/>
            </a:xfrm>
            <a:custGeom>
              <a:avLst/>
              <a:gdLst>
                <a:gd name="T0" fmla="*/ 551 w 551"/>
                <a:gd name="T1" fmla="*/ 0 h 366"/>
                <a:gd name="T2" fmla="*/ 551 w 551"/>
                <a:gd name="T3" fmla="*/ 50 h 366"/>
                <a:gd name="T4" fmla="*/ 0 w 551"/>
                <a:gd name="T5" fmla="*/ 366 h 366"/>
                <a:gd name="T6" fmla="*/ 8 w 551"/>
                <a:gd name="T7" fmla="*/ 304 h 366"/>
                <a:gd name="T8" fmla="*/ 13 w 551"/>
                <a:gd name="T9" fmla="*/ 299 h 366"/>
                <a:gd name="T10" fmla="*/ 551 w 551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366">
                  <a:moveTo>
                    <a:pt x="551" y="0"/>
                  </a:moveTo>
                  <a:lnTo>
                    <a:pt x="551" y="50"/>
                  </a:lnTo>
                  <a:lnTo>
                    <a:pt x="0" y="366"/>
                  </a:lnTo>
                  <a:lnTo>
                    <a:pt x="8" y="304"/>
                  </a:lnTo>
                  <a:lnTo>
                    <a:pt x="13" y="299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îṥľîḋe"/>
            <p:cNvSpPr/>
            <p:nvPr/>
          </p:nvSpPr>
          <p:spPr bwMode="auto">
            <a:xfrm>
              <a:off x="4664076" y="4667251"/>
              <a:ext cx="2354263" cy="933450"/>
            </a:xfrm>
            <a:custGeom>
              <a:avLst/>
              <a:gdLst>
                <a:gd name="T0" fmla="*/ 1504 w 1504"/>
                <a:gd name="T1" fmla="*/ 92 h 598"/>
                <a:gd name="T2" fmla="*/ 1504 w 1504"/>
                <a:gd name="T3" fmla="*/ 598 h 598"/>
                <a:gd name="T4" fmla="*/ 0 w 1504"/>
                <a:gd name="T5" fmla="*/ 506 h 598"/>
                <a:gd name="T6" fmla="*/ 54 w 1504"/>
                <a:gd name="T7" fmla="*/ 197 h 598"/>
                <a:gd name="T8" fmla="*/ 15 w 1504"/>
                <a:gd name="T9" fmla="*/ 25 h 598"/>
                <a:gd name="T10" fmla="*/ 0 w 1504"/>
                <a:gd name="T11" fmla="*/ 0 h 598"/>
                <a:gd name="T12" fmla="*/ 1504 w 1504"/>
                <a:gd name="T13" fmla="*/ 9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4" h="598">
                  <a:moveTo>
                    <a:pt x="1504" y="92"/>
                  </a:moveTo>
                  <a:cubicBezTo>
                    <a:pt x="1504" y="598"/>
                    <a:pt x="1504" y="598"/>
                    <a:pt x="1504" y="598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44" y="432"/>
                    <a:pt x="61" y="308"/>
                    <a:pt x="54" y="197"/>
                  </a:cubicBezTo>
                  <a:cubicBezTo>
                    <a:pt x="50" y="131"/>
                    <a:pt x="36" y="69"/>
                    <a:pt x="15" y="25"/>
                  </a:cubicBezTo>
                  <a:cubicBezTo>
                    <a:pt x="10" y="16"/>
                    <a:pt x="6" y="7"/>
                    <a:pt x="0" y="0"/>
                  </a:cubicBezTo>
                  <a:cubicBezTo>
                    <a:pt x="1504" y="92"/>
                    <a:pt x="1504" y="92"/>
                    <a:pt x="1504" y="92"/>
                  </a:cubicBezTo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s1îďè"/>
            <p:cNvSpPr/>
            <p:nvPr/>
          </p:nvSpPr>
          <p:spPr bwMode="auto">
            <a:xfrm>
              <a:off x="6991351" y="4849813"/>
              <a:ext cx="63500" cy="723900"/>
            </a:xfrm>
            <a:custGeom>
              <a:avLst/>
              <a:gdLst>
                <a:gd name="T0" fmla="*/ 40 w 40"/>
                <a:gd name="T1" fmla="*/ 456 h 456"/>
                <a:gd name="T2" fmla="*/ 0 w 40"/>
                <a:gd name="T3" fmla="*/ 456 h 456"/>
                <a:gd name="T4" fmla="*/ 0 w 40"/>
                <a:gd name="T5" fmla="*/ 0 h 456"/>
                <a:gd name="T6" fmla="*/ 39 w 40"/>
                <a:gd name="T7" fmla="*/ 3 h 456"/>
                <a:gd name="T8" fmla="*/ 40 w 40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56">
                  <a:moveTo>
                    <a:pt x="40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9" y="3"/>
                  </a:lnTo>
                  <a:lnTo>
                    <a:pt x="40" y="456"/>
                  </a:lnTo>
                  <a:close/>
                </a:path>
              </a:pathLst>
            </a:custGeom>
            <a:solidFill>
              <a:srgbClr val="91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iṥ1iḑè"/>
            <p:cNvSpPr/>
            <p:nvPr/>
          </p:nvSpPr>
          <p:spPr bwMode="auto">
            <a:xfrm>
              <a:off x="4686301" y="4705351"/>
              <a:ext cx="2305050" cy="423863"/>
            </a:xfrm>
            <a:custGeom>
              <a:avLst/>
              <a:gdLst>
                <a:gd name="T0" fmla="*/ 1472 w 1472"/>
                <a:gd name="T1" fmla="*/ 92 h 271"/>
                <a:gd name="T2" fmla="*/ 1472 w 1472"/>
                <a:gd name="T3" fmla="*/ 271 h 271"/>
                <a:gd name="T4" fmla="*/ 39 w 1472"/>
                <a:gd name="T5" fmla="*/ 172 h 271"/>
                <a:gd name="T6" fmla="*/ 0 w 1472"/>
                <a:gd name="T7" fmla="*/ 0 h 271"/>
                <a:gd name="T8" fmla="*/ 1472 w 1472"/>
                <a:gd name="T9" fmla="*/ 9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271">
                  <a:moveTo>
                    <a:pt x="1472" y="92"/>
                  </a:moveTo>
                  <a:cubicBezTo>
                    <a:pt x="1472" y="271"/>
                    <a:pt x="1472" y="271"/>
                    <a:pt x="1472" y="271"/>
                  </a:cubicBezTo>
                  <a:cubicBezTo>
                    <a:pt x="39" y="172"/>
                    <a:pt x="39" y="172"/>
                    <a:pt x="39" y="172"/>
                  </a:cubicBezTo>
                  <a:cubicBezTo>
                    <a:pt x="35" y="106"/>
                    <a:pt x="21" y="44"/>
                    <a:pt x="0" y="0"/>
                  </a:cubicBezTo>
                  <a:cubicBezTo>
                    <a:pt x="1472" y="92"/>
                    <a:pt x="1472" y="92"/>
                    <a:pt x="1472" y="92"/>
                  </a:cubicBezTo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íśľïḓé"/>
            <p:cNvSpPr/>
            <p:nvPr/>
          </p:nvSpPr>
          <p:spPr bwMode="auto">
            <a:xfrm>
              <a:off x="4541838" y="4614863"/>
              <a:ext cx="2695575" cy="1049338"/>
            </a:xfrm>
            <a:custGeom>
              <a:avLst/>
              <a:gdLst>
                <a:gd name="T0" fmla="*/ 0 w 1722"/>
                <a:gd name="T1" fmla="*/ 571 h 671"/>
                <a:gd name="T2" fmla="*/ 1688 w 1722"/>
                <a:gd name="T3" fmla="*/ 670 h 671"/>
                <a:gd name="T4" fmla="*/ 1712 w 1722"/>
                <a:gd name="T5" fmla="*/ 661 h 671"/>
                <a:gd name="T6" fmla="*/ 1722 w 1722"/>
                <a:gd name="T7" fmla="*/ 638 h 671"/>
                <a:gd name="T8" fmla="*/ 1722 w 1722"/>
                <a:gd name="T9" fmla="*/ 132 h 671"/>
                <a:gd name="T10" fmla="*/ 1692 w 1722"/>
                <a:gd name="T11" fmla="*/ 99 h 671"/>
                <a:gd name="T12" fmla="*/ 4 w 1722"/>
                <a:gd name="T13" fmla="*/ 0 h 671"/>
                <a:gd name="T14" fmla="*/ 0 w 1722"/>
                <a:gd name="T15" fmla="*/ 65 h 671"/>
                <a:gd name="T16" fmla="*/ 1657 w 1722"/>
                <a:gd name="T17" fmla="*/ 163 h 671"/>
                <a:gd name="T18" fmla="*/ 1657 w 1722"/>
                <a:gd name="T19" fmla="*/ 603 h 671"/>
                <a:gd name="T20" fmla="*/ 4 w 1722"/>
                <a:gd name="T21" fmla="*/ 506 h 671"/>
                <a:gd name="T22" fmla="*/ 0 w 1722"/>
                <a:gd name="T23" fmla="*/ 5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2" h="671">
                  <a:moveTo>
                    <a:pt x="0" y="571"/>
                  </a:moveTo>
                  <a:cubicBezTo>
                    <a:pt x="1688" y="670"/>
                    <a:pt x="1688" y="670"/>
                    <a:pt x="1688" y="670"/>
                  </a:cubicBezTo>
                  <a:cubicBezTo>
                    <a:pt x="1697" y="671"/>
                    <a:pt x="1705" y="667"/>
                    <a:pt x="1712" y="661"/>
                  </a:cubicBezTo>
                  <a:cubicBezTo>
                    <a:pt x="1718" y="655"/>
                    <a:pt x="1722" y="647"/>
                    <a:pt x="1722" y="638"/>
                  </a:cubicBezTo>
                  <a:cubicBezTo>
                    <a:pt x="1722" y="132"/>
                    <a:pt x="1722" y="132"/>
                    <a:pt x="1722" y="132"/>
                  </a:cubicBezTo>
                  <a:cubicBezTo>
                    <a:pt x="1722" y="115"/>
                    <a:pt x="1709" y="100"/>
                    <a:pt x="1692" y="9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657" y="163"/>
                    <a:pt x="1657" y="163"/>
                    <a:pt x="1657" y="163"/>
                  </a:cubicBezTo>
                  <a:cubicBezTo>
                    <a:pt x="1657" y="603"/>
                    <a:pt x="1657" y="603"/>
                    <a:pt x="1657" y="603"/>
                  </a:cubicBezTo>
                  <a:cubicBezTo>
                    <a:pt x="4" y="506"/>
                    <a:pt x="4" y="506"/>
                    <a:pt x="4" y="506"/>
                  </a:cubicBezTo>
                  <a:cubicBezTo>
                    <a:pt x="0" y="571"/>
                    <a:pt x="0" y="571"/>
                    <a:pt x="0" y="571"/>
                  </a:cubicBezTo>
                </a:path>
              </a:pathLst>
            </a:custGeom>
            <a:solidFill>
              <a:srgbClr val="AF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ḷîďè"/>
            <p:cNvSpPr/>
            <p:nvPr/>
          </p:nvSpPr>
          <p:spPr bwMode="auto">
            <a:xfrm>
              <a:off x="4692651" y="4879976"/>
              <a:ext cx="1933575" cy="130175"/>
            </a:xfrm>
            <a:custGeom>
              <a:avLst/>
              <a:gdLst>
                <a:gd name="T0" fmla="*/ 1218 w 1218"/>
                <a:gd name="T1" fmla="*/ 82 h 82"/>
                <a:gd name="T2" fmla="*/ 0 w 1218"/>
                <a:gd name="T3" fmla="*/ 0 h 82"/>
                <a:gd name="T4" fmla="*/ 1218 w 1218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8" h="82">
                  <a:moveTo>
                    <a:pt x="1218" y="82"/>
                  </a:moveTo>
                  <a:lnTo>
                    <a:pt x="0" y="0"/>
                  </a:lnTo>
                  <a:lnTo>
                    <a:pt x="1218" y="82"/>
                  </a:lnTo>
                  <a:close/>
                </a:path>
              </a:pathLst>
            </a:custGeom>
            <a:solidFill>
              <a:srgbClr val="FC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ṧḻidê"/>
            <p:cNvSpPr/>
            <p:nvPr/>
          </p:nvSpPr>
          <p:spPr bwMode="auto">
            <a:xfrm>
              <a:off x="4692651" y="4879976"/>
              <a:ext cx="1933575" cy="130175"/>
            </a:xfrm>
            <a:custGeom>
              <a:avLst/>
              <a:gdLst>
                <a:gd name="T0" fmla="*/ 1218 w 1218"/>
                <a:gd name="T1" fmla="*/ 82 h 82"/>
                <a:gd name="T2" fmla="*/ 0 w 1218"/>
                <a:gd name="T3" fmla="*/ 0 h 82"/>
                <a:gd name="T4" fmla="*/ 1218 w 1218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8" h="82">
                  <a:moveTo>
                    <a:pt x="1218" y="82"/>
                  </a:moveTo>
                  <a:lnTo>
                    <a:pt x="0" y="0"/>
                  </a:lnTo>
                  <a:lnTo>
                    <a:pt x="1218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šļïḋé"/>
            <p:cNvSpPr/>
            <p:nvPr/>
          </p:nvSpPr>
          <p:spPr bwMode="auto">
            <a:xfrm>
              <a:off x="4691063" y="4846638"/>
              <a:ext cx="1938338" cy="196850"/>
            </a:xfrm>
            <a:custGeom>
              <a:avLst/>
              <a:gdLst>
                <a:gd name="T0" fmla="*/ 1221 w 1221"/>
                <a:gd name="T1" fmla="*/ 83 h 124"/>
                <a:gd name="T2" fmla="*/ 3 w 1221"/>
                <a:gd name="T3" fmla="*/ 0 h 124"/>
                <a:gd name="T4" fmla="*/ 0 w 1221"/>
                <a:gd name="T5" fmla="*/ 41 h 124"/>
                <a:gd name="T6" fmla="*/ 1218 w 1221"/>
                <a:gd name="T7" fmla="*/ 124 h 124"/>
                <a:gd name="T8" fmla="*/ 1221 w 1221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1" h="124">
                  <a:moveTo>
                    <a:pt x="1221" y="83"/>
                  </a:moveTo>
                  <a:lnTo>
                    <a:pt x="3" y="0"/>
                  </a:lnTo>
                  <a:lnTo>
                    <a:pt x="0" y="41"/>
                  </a:lnTo>
                  <a:lnTo>
                    <a:pt x="1218" y="124"/>
                  </a:lnTo>
                  <a:lnTo>
                    <a:pt x="1221" y="83"/>
                  </a:lnTo>
                  <a:close/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ľïḓè"/>
            <p:cNvSpPr/>
            <p:nvPr/>
          </p:nvSpPr>
          <p:spPr bwMode="auto">
            <a:xfrm>
              <a:off x="4691063" y="4846638"/>
              <a:ext cx="1938338" cy="196850"/>
            </a:xfrm>
            <a:custGeom>
              <a:avLst/>
              <a:gdLst>
                <a:gd name="T0" fmla="*/ 1221 w 1221"/>
                <a:gd name="T1" fmla="*/ 83 h 124"/>
                <a:gd name="T2" fmla="*/ 3 w 1221"/>
                <a:gd name="T3" fmla="*/ 0 h 124"/>
                <a:gd name="T4" fmla="*/ 0 w 1221"/>
                <a:gd name="T5" fmla="*/ 41 h 124"/>
                <a:gd name="T6" fmla="*/ 1218 w 1221"/>
                <a:gd name="T7" fmla="*/ 124 h 124"/>
                <a:gd name="T8" fmla="*/ 1221 w 1221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1" h="124">
                  <a:moveTo>
                    <a:pt x="1221" y="83"/>
                  </a:moveTo>
                  <a:lnTo>
                    <a:pt x="3" y="0"/>
                  </a:lnTo>
                  <a:lnTo>
                    <a:pt x="0" y="41"/>
                  </a:lnTo>
                  <a:lnTo>
                    <a:pt x="1218" y="124"/>
                  </a:lnTo>
                  <a:lnTo>
                    <a:pt x="1221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šḻîḓe"/>
            <p:cNvSpPr/>
            <p:nvPr/>
          </p:nvSpPr>
          <p:spPr bwMode="auto">
            <a:xfrm>
              <a:off x="7753351" y="4654551"/>
              <a:ext cx="252413" cy="95250"/>
            </a:xfrm>
            <a:custGeom>
              <a:avLst/>
              <a:gdLst>
                <a:gd name="T0" fmla="*/ 162 w 162"/>
                <a:gd name="T1" fmla="*/ 0 h 61"/>
                <a:gd name="T2" fmla="*/ 0 w 162"/>
                <a:gd name="T3" fmla="*/ 16 h 61"/>
                <a:gd name="T4" fmla="*/ 137 w 162"/>
                <a:gd name="T5" fmla="*/ 61 h 61"/>
                <a:gd name="T6" fmla="*/ 162 w 16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61">
                  <a:moveTo>
                    <a:pt x="162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3" y="31"/>
                    <a:pt x="137" y="61"/>
                    <a:pt x="137" y="61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rgbClr val="9D2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ṣḷïďe"/>
            <p:cNvSpPr/>
            <p:nvPr/>
          </p:nvSpPr>
          <p:spPr bwMode="auto">
            <a:xfrm>
              <a:off x="4548188" y="4462463"/>
              <a:ext cx="3538538" cy="319088"/>
            </a:xfrm>
            <a:custGeom>
              <a:avLst/>
              <a:gdLst>
                <a:gd name="T0" fmla="*/ 2229 w 2229"/>
                <a:gd name="T1" fmla="*/ 54 h 201"/>
                <a:gd name="T2" fmla="*/ 2227 w 2229"/>
                <a:gd name="T3" fmla="*/ 54 h 201"/>
                <a:gd name="T4" fmla="*/ 1689 w 2229"/>
                <a:gd name="T5" fmla="*/ 201 h 201"/>
                <a:gd name="T6" fmla="*/ 1675 w 2229"/>
                <a:gd name="T7" fmla="*/ 200 h 201"/>
                <a:gd name="T8" fmla="*/ 1472 w 2229"/>
                <a:gd name="T9" fmla="*/ 189 h 201"/>
                <a:gd name="T10" fmla="*/ 716 w 2229"/>
                <a:gd name="T11" fmla="*/ 141 h 201"/>
                <a:gd name="T12" fmla="*/ 366 w 2229"/>
                <a:gd name="T13" fmla="*/ 120 h 201"/>
                <a:gd name="T14" fmla="*/ 0 w 2229"/>
                <a:gd name="T15" fmla="*/ 97 h 201"/>
                <a:gd name="T16" fmla="*/ 200 w 2229"/>
                <a:gd name="T17" fmla="*/ 77 h 201"/>
                <a:gd name="T18" fmla="*/ 661 w 2229"/>
                <a:gd name="T19" fmla="*/ 31 h 201"/>
                <a:gd name="T20" fmla="*/ 968 w 2229"/>
                <a:gd name="T21" fmla="*/ 0 h 201"/>
                <a:gd name="T22" fmla="*/ 1720 w 2229"/>
                <a:gd name="T23" fmla="*/ 32 h 201"/>
                <a:gd name="T24" fmla="*/ 2229 w 2229"/>
                <a:gd name="T25" fmla="*/ 5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9" h="201">
                  <a:moveTo>
                    <a:pt x="2229" y="54"/>
                  </a:moveTo>
                  <a:lnTo>
                    <a:pt x="2227" y="54"/>
                  </a:lnTo>
                  <a:lnTo>
                    <a:pt x="1689" y="201"/>
                  </a:lnTo>
                  <a:lnTo>
                    <a:pt x="1675" y="200"/>
                  </a:lnTo>
                  <a:lnTo>
                    <a:pt x="1472" y="189"/>
                  </a:lnTo>
                  <a:lnTo>
                    <a:pt x="716" y="141"/>
                  </a:lnTo>
                  <a:lnTo>
                    <a:pt x="366" y="120"/>
                  </a:lnTo>
                  <a:lnTo>
                    <a:pt x="0" y="97"/>
                  </a:lnTo>
                  <a:lnTo>
                    <a:pt x="200" y="77"/>
                  </a:lnTo>
                  <a:lnTo>
                    <a:pt x="661" y="31"/>
                  </a:lnTo>
                  <a:lnTo>
                    <a:pt x="968" y="0"/>
                  </a:lnTo>
                  <a:lnTo>
                    <a:pt x="1720" y="32"/>
                  </a:lnTo>
                  <a:lnTo>
                    <a:pt x="2229" y="54"/>
                  </a:lnTo>
                  <a:close/>
                </a:path>
              </a:pathLst>
            </a:custGeom>
            <a:solidFill>
              <a:srgbClr val="F9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ṣlïḑe"/>
            <p:cNvSpPr/>
            <p:nvPr/>
          </p:nvSpPr>
          <p:spPr bwMode="auto">
            <a:xfrm>
              <a:off x="4548188" y="4462463"/>
              <a:ext cx="3538538" cy="319088"/>
            </a:xfrm>
            <a:custGeom>
              <a:avLst/>
              <a:gdLst>
                <a:gd name="T0" fmla="*/ 2229 w 2229"/>
                <a:gd name="T1" fmla="*/ 54 h 201"/>
                <a:gd name="T2" fmla="*/ 2227 w 2229"/>
                <a:gd name="T3" fmla="*/ 54 h 201"/>
                <a:gd name="T4" fmla="*/ 1689 w 2229"/>
                <a:gd name="T5" fmla="*/ 201 h 201"/>
                <a:gd name="T6" fmla="*/ 1675 w 2229"/>
                <a:gd name="T7" fmla="*/ 200 h 201"/>
                <a:gd name="T8" fmla="*/ 1472 w 2229"/>
                <a:gd name="T9" fmla="*/ 189 h 201"/>
                <a:gd name="T10" fmla="*/ 716 w 2229"/>
                <a:gd name="T11" fmla="*/ 141 h 201"/>
                <a:gd name="T12" fmla="*/ 366 w 2229"/>
                <a:gd name="T13" fmla="*/ 120 h 201"/>
                <a:gd name="T14" fmla="*/ 0 w 2229"/>
                <a:gd name="T15" fmla="*/ 97 h 201"/>
                <a:gd name="T16" fmla="*/ 200 w 2229"/>
                <a:gd name="T17" fmla="*/ 77 h 201"/>
                <a:gd name="T18" fmla="*/ 661 w 2229"/>
                <a:gd name="T19" fmla="*/ 31 h 201"/>
                <a:gd name="T20" fmla="*/ 968 w 2229"/>
                <a:gd name="T21" fmla="*/ 0 h 201"/>
                <a:gd name="T22" fmla="*/ 1720 w 2229"/>
                <a:gd name="T23" fmla="*/ 32 h 201"/>
                <a:gd name="T24" fmla="*/ 2229 w 2229"/>
                <a:gd name="T25" fmla="*/ 5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9" h="201">
                  <a:moveTo>
                    <a:pt x="2229" y="54"/>
                  </a:moveTo>
                  <a:lnTo>
                    <a:pt x="2227" y="54"/>
                  </a:lnTo>
                  <a:lnTo>
                    <a:pt x="1689" y="201"/>
                  </a:lnTo>
                  <a:lnTo>
                    <a:pt x="1675" y="200"/>
                  </a:lnTo>
                  <a:lnTo>
                    <a:pt x="1472" y="189"/>
                  </a:lnTo>
                  <a:lnTo>
                    <a:pt x="716" y="141"/>
                  </a:lnTo>
                  <a:lnTo>
                    <a:pt x="366" y="120"/>
                  </a:lnTo>
                  <a:lnTo>
                    <a:pt x="0" y="97"/>
                  </a:lnTo>
                  <a:lnTo>
                    <a:pt x="200" y="77"/>
                  </a:lnTo>
                  <a:lnTo>
                    <a:pt x="661" y="31"/>
                  </a:lnTo>
                  <a:lnTo>
                    <a:pt x="968" y="0"/>
                  </a:lnTo>
                  <a:lnTo>
                    <a:pt x="1720" y="32"/>
                  </a:lnTo>
                  <a:lnTo>
                    <a:pt x="2229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îšľiďé"/>
            <p:cNvSpPr/>
            <p:nvPr/>
          </p:nvSpPr>
          <p:spPr bwMode="auto">
            <a:xfrm>
              <a:off x="5888038" y="4795838"/>
              <a:ext cx="612775" cy="152400"/>
            </a:xfrm>
            <a:custGeom>
              <a:avLst/>
              <a:gdLst>
                <a:gd name="T0" fmla="*/ 0 w 392"/>
                <a:gd name="T1" fmla="*/ 0 h 97"/>
                <a:gd name="T2" fmla="*/ 83 w 392"/>
                <a:gd name="T3" fmla="*/ 90 h 97"/>
                <a:gd name="T4" fmla="*/ 187 w 392"/>
                <a:gd name="T5" fmla="*/ 97 h 97"/>
                <a:gd name="T6" fmla="*/ 392 w 392"/>
                <a:gd name="T7" fmla="*/ 26 h 97"/>
                <a:gd name="T8" fmla="*/ 392 w 392"/>
                <a:gd name="T9" fmla="*/ 23 h 97"/>
                <a:gd name="T10" fmla="*/ 259 w 392"/>
                <a:gd name="T11" fmla="*/ 15 h 97"/>
                <a:gd name="T12" fmla="*/ 135 w 392"/>
                <a:gd name="T13" fmla="*/ 27 h 97"/>
                <a:gd name="T14" fmla="*/ 134 w 392"/>
                <a:gd name="T15" fmla="*/ 27 h 97"/>
                <a:gd name="T16" fmla="*/ 98 w 392"/>
                <a:gd name="T17" fmla="*/ 20 h 97"/>
                <a:gd name="T18" fmla="*/ 98 w 392"/>
                <a:gd name="T19" fmla="*/ 22 h 97"/>
                <a:gd name="T20" fmla="*/ 26 w 392"/>
                <a:gd name="T21" fmla="*/ 1 h 97"/>
                <a:gd name="T22" fmla="*/ 0 w 392"/>
                <a:gd name="T2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97">
                  <a:moveTo>
                    <a:pt x="0" y="0"/>
                  </a:moveTo>
                  <a:cubicBezTo>
                    <a:pt x="83" y="90"/>
                    <a:pt x="83" y="90"/>
                    <a:pt x="83" y="90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392" y="26"/>
                    <a:pt x="392" y="26"/>
                    <a:pt x="392" y="26"/>
                  </a:cubicBezTo>
                  <a:cubicBezTo>
                    <a:pt x="392" y="23"/>
                    <a:pt x="392" y="23"/>
                    <a:pt x="392" y="2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34" y="27"/>
                    <a:pt x="134" y="27"/>
                    <a:pt x="134" y="27"/>
                  </a:cubicBezTo>
                  <a:cubicBezTo>
                    <a:pt x="121" y="27"/>
                    <a:pt x="109" y="25"/>
                    <a:pt x="98" y="20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8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ṥḻîḑé"/>
            <p:cNvSpPr/>
            <p:nvPr/>
          </p:nvSpPr>
          <p:spPr bwMode="auto">
            <a:xfrm>
              <a:off x="5876926" y="4783138"/>
              <a:ext cx="623888" cy="49213"/>
            </a:xfrm>
            <a:custGeom>
              <a:avLst/>
              <a:gdLst>
                <a:gd name="T0" fmla="*/ 393 w 393"/>
                <a:gd name="T1" fmla="*/ 10 h 31"/>
                <a:gd name="T2" fmla="*/ 262 w 393"/>
                <a:gd name="T3" fmla="*/ 23 h 31"/>
                <a:gd name="T4" fmla="*/ 393 w 393"/>
                <a:gd name="T5" fmla="*/ 31 h 31"/>
                <a:gd name="T6" fmla="*/ 393 w 393"/>
                <a:gd name="T7" fmla="*/ 10 h 31"/>
                <a:gd name="T8" fmla="*/ 0 w 393"/>
                <a:gd name="T9" fmla="*/ 0 h 31"/>
                <a:gd name="T10" fmla="*/ 7 w 393"/>
                <a:gd name="T11" fmla="*/ 8 h 31"/>
                <a:gd name="T12" fmla="*/ 32 w 393"/>
                <a:gd name="T13" fmla="*/ 9 h 31"/>
                <a:gd name="T14" fmla="*/ 0 w 393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31">
                  <a:moveTo>
                    <a:pt x="393" y="10"/>
                  </a:moveTo>
                  <a:lnTo>
                    <a:pt x="262" y="23"/>
                  </a:lnTo>
                  <a:lnTo>
                    <a:pt x="393" y="31"/>
                  </a:lnTo>
                  <a:lnTo>
                    <a:pt x="393" y="10"/>
                  </a:lnTo>
                  <a:close/>
                  <a:moveTo>
                    <a:pt x="0" y="0"/>
                  </a:moveTo>
                  <a:lnTo>
                    <a:pt x="7" y="8"/>
                  </a:lnTo>
                  <a:lnTo>
                    <a:pt x="3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ṧlíḋe"/>
            <p:cNvSpPr/>
            <p:nvPr/>
          </p:nvSpPr>
          <p:spPr bwMode="auto">
            <a:xfrm>
              <a:off x="5876926" y="4783138"/>
              <a:ext cx="623888" cy="49213"/>
            </a:xfrm>
            <a:custGeom>
              <a:avLst/>
              <a:gdLst>
                <a:gd name="T0" fmla="*/ 393 w 393"/>
                <a:gd name="T1" fmla="*/ 10 h 31"/>
                <a:gd name="T2" fmla="*/ 262 w 393"/>
                <a:gd name="T3" fmla="*/ 23 h 31"/>
                <a:gd name="T4" fmla="*/ 393 w 393"/>
                <a:gd name="T5" fmla="*/ 31 h 31"/>
                <a:gd name="T6" fmla="*/ 393 w 393"/>
                <a:gd name="T7" fmla="*/ 10 h 31"/>
                <a:gd name="T8" fmla="*/ 0 w 393"/>
                <a:gd name="T9" fmla="*/ 0 h 31"/>
                <a:gd name="T10" fmla="*/ 7 w 393"/>
                <a:gd name="T11" fmla="*/ 8 h 31"/>
                <a:gd name="T12" fmla="*/ 32 w 393"/>
                <a:gd name="T13" fmla="*/ 9 h 31"/>
                <a:gd name="T14" fmla="*/ 0 w 393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31">
                  <a:moveTo>
                    <a:pt x="393" y="10"/>
                  </a:moveTo>
                  <a:lnTo>
                    <a:pt x="262" y="23"/>
                  </a:lnTo>
                  <a:lnTo>
                    <a:pt x="393" y="31"/>
                  </a:lnTo>
                  <a:lnTo>
                    <a:pt x="393" y="10"/>
                  </a:lnTo>
                  <a:moveTo>
                    <a:pt x="0" y="0"/>
                  </a:moveTo>
                  <a:lnTo>
                    <a:pt x="7" y="8"/>
                  </a:lnTo>
                  <a:lnTo>
                    <a:pt x="32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íś1ïdè"/>
            <p:cNvSpPr/>
            <p:nvPr/>
          </p:nvSpPr>
          <p:spPr bwMode="auto">
            <a:xfrm>
              <a:off x="6018213" y="4937126"/>
              <a:ext cx="161925" cy="49213"/>
            </a:xfrm>
            <a:custGeom>
              <a:avLst/>
              <a:gdLst>
                <a:gd name="T0" fmla="*/ 0 w 102"/>
                <a:gd name="T1" fmla="*/ 0 h 31"/>
                <a:gd name="T2" fmla="*/ 30 w 102"/>
                <a:gd name="T3" fmla="*/ 31 h 31"/>
                <a:gd name="T4" fmla="*/ 102 w 102"/>
                <a:gd name="T5" fmla="*/ 7 h 31"/>
                <a:gd name="T6" fmla="*/ 0 w 10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1">
                  <a:moveTo>
                    <a:pt x="0" y="0"/>
                  </a:moveTo>
                  <a:lnTo>
                    <a:pt x="30" y="31"/>
                  </a:lnTo>
                  <a:lnTo>
                    <a:pt x="10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iṡ1íḑé"/>
            <p:cNvSpPr/>
            <p:nvPr/>
          </p:nvSpPr>
          <p:spPr bwMode="auto">
            <a:xfrm>
              <a:off x="6018213" y="4937126"/>
              <a:ext cx="161925" cy="49213"/>
            </a:xfrm>
            <a:custGeom>
              <a:avLst/>
              <a:gdLst>
                <a:gd name="T0" fmla="*/ 0 w 102"/>
                <a:gd name="T1" fmla="*/ 0 h 31"/>
                <a:gd name="T2" fmla="*/ 30 w 102"/>
                <a:gd name="T3" fmla="*/ 31 h 31"/>
                <a:gd name="T4" fmla="*/ 102 w 102"/>
                <a:gd name="T5" fmla="*/ 7 h 31"/>
                <a:gd name="T6" fmla="*/ 0 w 10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1">
                  <a:moveTo>
                    <a:pt x="0" y="0"/>
                  </a:moveTo>
                  <a:lnTo>
                    <a:pt x="30" y="31"/>
                  </a:lnTo>
                  <a:lnTo>
                    <a:pt x="102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ṥľíḋê"/>
            <p:cNvSpPr/>
            <p:nvPr/>
          </p:nvSpPr>
          <p:spPr bwMode="auto">
            <a:xfrm>
              <a:off x="6503988" y="5095876"/>
              <a:ext cx="385763" cy="115888"/>
            </a:xfrm>
            <a:custGeom>
              <a:avLst/>
              <a:gdLst>
                <a:gd name="T0" fmla="*/ 145 w 243"/>
                <a:gd name="T1" fmla="*/ 10 h 73"/>
                <a:gd name="T2" fmla="*/ 243 w 243"/>
                <a:gd name="T3" fmla="*/ 40 h 73"/>
                <a:gd name="T4" fmla="*/ 243 w 243"/>
                <a:gd name="T5" fmla="*/ 17 h 73"/>
                <a:gd name="T6" fmla="*/ 145 w 243"/>
                <a:gd name="T7" fmla="*/ 10 h 73"/>
                <a:gd name="T8" fmla="*/ 0 w 243"/>
                <a:gd name="T9" fmla="*/ 0 h 73"/>
                <a:gd name="T10" fmla="*/ 1 w 243"/>
                <a:gd name="T11" fmla="*/ 73 h 73"/>
                <a:gd name="T12" fmla="*/ 141 w 243"/>
                <a:gd name="T13" fmla="*/ 10 h 73"/>
                <a:gd name="T14" fmla="*/ 0 w 243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73">
                  <a:moveTo>
                    <a:pt x="145" y="10"/>
                  </a:moveTo>
                  <a:lnTo>
                    <a:pt x="243" y="40"/>
                  </a:lnTo>
                  <a:lnTo>
                    <a:pt x="243" y="17"/>
                  </a:lnTo>
                  <a:lnTo>
                    <a:pt x="145" y="10"/>
                  </a:lnTo>
                  <a:close/>
                  <a:moveTo>
                    <a:pt x="0" y="0"/>
                  </a:moveTo>
                  <a:lnTo>
                    <a:pt x="1" y="73"/>
                  </a:lnTo>
                  <a:lnTo>
                    <a:pt x="14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śḻíde"/>
            <p:cNvSpPr/>
            <p:nvPr/>
          </p:nvSpPr>
          <p:spPr bwMode="auto">
            <a:xfrm>
              <a:off x="6503988" y="5095876"/>
              <a:ext cx="385763" cy="115888"/>
            </a:xfrm>
            <a:custGeom>
              <a:avLst/>
              <a:gdLst>
                <a:gd name="T0" fmla="*/ 145 w 243"/>
                <a:gd name="T1" fmla="*/ 10 h 73"/>
                <a:gd name="T2" fmla="*/ 243 w 243"/>
                <a:gd name="T3" fmla="*/ 40 h 73"/>
                <a:gd name="T4" fmla="*/ 243 w 243"/>
                <a:gd name="T5" fmla="*/ 17 h 73"/>
                <a:gd name="T6" fmla="*/ 145 w 243"/>
                <a:gd name="T7" fmla="*/ 10 h 73"/>
                <a:gd name="T8" fmla="*/ 0 w 243"/>
                <a:gd name="T9" fmla="*/ 0 h 73"/>
                <a:gd name="T10" fmla="*/ 1 w 243"/>
                <a:gd name="T11" fmla="*/ 73 h 73"/>
                <a:gd name="T12" fmla="*/ 141 w 243"/>
                <a:gd name="T13" fmla="*/ 10 h 73"/>
                <a:gd name="T14" fmla="*/ 0 w 243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73">
                  <a:moveTo>
                    <a:pt x="145" y="10"/>
                  </a:moveTo>
                  <a:lnTo>
                    <a:pt x="243" y="40"/>
                  </a:lnTo>
                  <a:lnTo>
                    <a:pt x="243" y="17"/>
                  </a:lnTo>
                  <a:lnTo>
                    <a:pt x="145" y="10"/>
                  </a:lnTo>
                  <a:moveTo>
                    <a:pt x="0" y="0"/>
                  </a:moveTo>
                  <a:lnTo>
                    <a:pt x="1" y="73"/>
                  </a:lnTo>
                  <a:lnTo>
                    <a:pt x="14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ṩ1ïḑe"/>
            <p:cNvSpPr/>
            <p:nvPr/>
          </p:nvSpPr>
          <p:spPr bwMode="auto">
            <a:xfrm>
              <a:off x="6500813" y="4832351"/>
              <a:ext cx="388938" cy="290513"/>
            </a:xfrm>
            <a:custGeom>
              <a:avLst/>
              <a:gdLst>
                <a:gd name="T0" fmla="*/ 9 w 245"/>
                <a:gd name="T1" fmla="*/ 0 h 183"/>
                <a:gd name="T2" fmla="*/ 0 w 245"/>
                <a:gd name="T3" fmla="*/ 3 h 183"/>
                <a:gd name="T4" fmla="*/ 1 w 245"/>
                <a:gd name="T5" fmla="*/ 87 h 183"/>
                <a:gd name="T6" fmla="*/ 81 w 245"/>
                <a:gd name="T7" fmla="*/ 92 h 183"/>
                <a:gd name="T8" fmla="*/ 79 w 245"/>
                <a:gd name="T9" fmla="*/ 112 h 183"/>
                <a:gd name="T10" fmla="*/ 79 w 245"/>
                <a:gd name="T11" fmla="*/ 112 h 183"/>
                <a:gd name="T12" fmla="*/ 78 w 245"/>
                <a:gd name="T13" fmla="*/ 133 h 183"/>
                <a:gd name="T14" fmla="*/ 1 w 245"/>
                <a:gd name="T15" fmla="*/ 128 h 183"/>
                <a:gd name="T16" fmla="*/ 2 w 245"/>
                <a:gd name="T17" fmla="*/ 166 h 183"/>
                <a:gd name="T18" fmla="*/ 143 w 245"/>
                <a:gd name="T19" fmla="*/ 176 h 183"/>
                <a:gd name="T20" fmla="*/ 144 w 245"/>
                <a:gd name="T21" fmla="*/ 175 h 183"/>
                <a:gd name="T22" fmla="*/ 147 w 245"/>
                <a:gd name="T23" fmla="*/ 176 h 183"/>
                <a:gd name="T24" fmla="*/ 245 w 245"/>
                <a:gd name="T25" fmla="*/ 183 h 183"/>
                <a:gd name="T26" fmla="*/ 245 w 245"/>
                <a:gd name="T27" fmla="*/ 106 h 183"/>
                <a:gd name="T28" fmla="*/ 155 w 245"/>
                <a:gd name="T29" fmla="*/ 9 h 183"/>
                <a:gd name="T30" fmla="*/ 9 w 245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183">
                  <a:moveTo>
                    <a:pt x="9" y="0"/>
                  </a:moveTo>
                  <a:lnTo>
                    <a:pt x="0" y="3"/>
                  </a:lnTo>
                  <a:lnTo>
                    <a:pt x="1" y="87"/>
                  </a:lnTo>
                  <a:lnTo>
                    <a:pt x="81" y="92"/>
                  </a:lnTo>
                  <a:lnTo>
                    <a:pt x="79" y="112"/>
                  </a:lnTo>
                  <a:lnTo>
                    <a:pt x="79" y="112"/>
                  </a:lnTo>
                  <a:lnTo>
                    <a:pt x="78" y="133"/>
                  </a:lnTo>
                  <a:lnTo>
                    <a:pt x="1" y="128"/>
                  </a:lnTo>
                  <a:lnTo>
                    <a:pt x="2" y="166"/>
                  </a:lnTo>
                  <a:lnTo>
                    <a:pt x="143" y="176"/>
                  </a:lnTo>
                  <a:lnTo>
                    <a:pt x="144" y="175"/>
                  </a:lnTo>
                  <a:lnTo>
                    <a:pt x="147" y="176"/>
                  </a:lnTo>
                  <a:lnTo>
                    <a:pt x="245" y="183"/>
                  </a:lnTo>
                  <a:lnTo>
                    <a:pt x="245" y="106"/>
                  </a:lnTo>
                  <a:lnTo>
                    <a:pt x="155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8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ïSľiḍè"/>
            <p:cNvSpPr/>
            <p:nvPr/>
          </p:nvSpPr>
          <p:spPr bwMode="auto">
            <a:xfrm>
              <a:off x="6500813" y="4832351"/>
              <a:ext cx="388938" cy="290513"/>
            </a:xfrm>
            <a:custGeom>
              <a:avLst/>
              <a:gdLst>
                <a:gd name="T0" fmla="*/ 9 w 245"/>
                <a:gd name="T1" fmla="*/ 0 h 183"/>
                <a:gd name="T2" fmla="*/ 0 w 245"/>
                <a:gd name="T3" fmla="*/ 3 h 183"/>
                <a:gd name="T4" fmla="*/ 1 w 245"/>
                <a:gd name="T5" fmla="*/ 87 h 183"/>
                <a:gd name="T6" fmla="*/ 81 w 245"/>
                <a:gd name="T7" fmla="*/ 92 h 183"/>
                <a:gd name="T8" fmla="*/ 79 w 245"/>
                <a:gd name="T9" fmla="*/ 112 h 183"/>
                <a:gd name="T10" fmla="*/ 79 w 245"/>
                <a:gd name="T11" fmla="*/ 112 h 183"/>
                <a:gd name="T12" fmla="*/ 78 w 245"/>
                <a:gd name="T13" fmla="*/ 133 h 183"/>
                <a:gd name="T14" fmla="*/ 1 w 245"/>
                <a:gd name="T15" fmla="*/ 128 h 183"/>
                <a:gd name="T16" fmla="*/ 2 w 245"/>
                <a:gd name="T17" fmla="*/ 166 h 183"/>
                <a:gd name="T18" fmla="*/ 143 w 245"/>
                <a:gd name="T19" fmla="*/ 176 h 183"/>
                <a:gd name="T20" fmla="*/ 144 w 245"/>
                <a:gd name="T21" fmla="*/ 175 h 183"/>
                <a:gd name="T22" fmla="*/ 147 w 245"/>
                <a:gd name="T23" fmla="*/ 176 h 183"/>
                <a:gd name="T24" fmla="*/ 245 w 245"/>
                <a:gd name="T25" fmla="*/ 183 h 183"/>
                <a:gd name="T26" fmla="*/ 245 w 245"/>
                <a:gd name="T27" fmla="*/ 106 h 183"/>
                <a:gd name="T28" fmla="*/ 155 w 245"/>
                <a:gd name="T29" fmla="*/ 9 h 183"/>
                <a:gd name="T30" fmla="*/ 9 w 245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183">
                  <a:moveTo>
                    <a:pt x="9" y="0"/>
                  </a:moveTo>
                  <a:lnTo>
                    <a:pt x="0" y="3"/>
                  </a:lnTo>
                  <a:lnTo>
                    <a:pt x="1" y="87"/>
                  </a:lnTo>
                  <a:lnTo>
                    <a:pt x="81" y="92"/>
                  </a:lnTo>
                  <a:lnTo>
                    <a:pt x="79" y="112"/>
                  </a:lnTo>
                  <a:lnTo>
                    <a:pt x="79" y="112"/>
                  </a:lnTo>
                  <a:lnTo>
                    <a:pt x="78" y="133"/>
                  </a:lnTo>
                  <a:lnTo>
                    <a:pt x="1" y="128"/>
                  </a:lnTo>
                  <a:lnTo>
                    <a:pt x="2" y="166"/>
                  </a:lnTo>
                  <a:lnTo>
                    <a:pt x="143" y="176"/>
                  </a:lnTo>
                  <a:lnTo>
                    <a:pt x="144" y="175"/>
                  </a:lnTo>
                  <a:lnTo>
                    <a:pt x="147" y="176"/>
                  </a:lnTo>
                  <a:lnTo>
                    <a:pt x="245" y="183"/>
                  </a:lnTo>
                  <a:lnTo>
                    <a:pt x="245" y="106"/>
                  </a:lnTo>
                  <a:lnTo>
                    <a:pt x="155" y="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ṣḻïdé"/>
            <p:cNvSpPr/>
            <p:nvPr/>
          </p:nvSpPr>
          <p:spPr bwMode="auto">
            <a:xfrm>
              <a:off x="6515101" y="4781551"/>
              <a:ext cx="231775" cy="65088"/>
            </a:xfrm>
            <a:custGeom>
              <a:avLst/>
              <a:gdLst>
                <a:gd name="T0" fmla="*/ 109 w 146"/>
                <a:gd name="T1" fmla="*/ 0 h 41"/>
                <a:gd name="T2" fmla="*/ 65 w 146"/>
                <a:gd name="T3" fmla="*/ 4 h 41"/>
                <a:gd name="T4" fmla="*/ 85 w 146"/>
                <a:gd name="T5" fmla="*/ 3 h 41"/>
                <a:gd name="T6" fmla="*/ 0 w 146"/>
                <a:gd name="T7" fmla="*/ 32 h 41"/>
                <a:gd name="T8" fmla="*/ 146 w 146"/>
                <a:gd name="T9" fmla="*/ 41 h 41"/>
                <a:gd name="T10" fmla="*/ 109 w 14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41">
                  <a:moveTo>
                    <a:pt x="109" y="0"/>
                  </a:moveTo>
                  <a:lnTo>
                    <a:pt x="65" y="4"/>
                  </a:lnTo>
                  <a:lnTo>
                    <a:pt x="85" y="3"/>
                  </a:lnTo>
                  <a:lnTo>
                    <a:pt x="0" y="32"/>
                  </a:lnTo>
                  <a:lnTo>
                    <a:pt x="146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ṡḻíḋe"/>
            <p:cNvSpPr/>
            <p:nvPr/>
          </p:nvSpPr>
          <p:spPr bwMode="auto">
            <a:xfrm>
              <a:off x="6515101" y="4781551"/>
              <a:ext cx="231775" cy="65088"/>
            </a:xfrm>
            <a:custGeom>
              <a:avLst/>
              <a:gdLst>
                <a:gd name="T0" fmla="*/ 109 w 146"/>
                <a:gd name="T1" fmla="*/ 0 h 41"/>
                <a:gd name="T2" fmla="*/ 65 w 146"/>
                <a:gd name="T3" fmla="*/ 4 h 41"/>
                <a:gd name="T4" fmla="*/ 85 w 146"/>
                <a:gd name="T5" fmla="*/ 3 h 41"/>
                <a:gd name="T6" fmla="*/ 0 w 146"/>
                <a:gd name="T7" fmla="*/ 32 h 41"/>
                <a:gd name="T8" fmla="*/ 146 w 146"/>
                <a:gd name="T9" fmla="*/ 41 h 41"/>
                <a:gd name="T10" fmla="*/ 109 w 14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41">
                  <a:moveTo>
                    <a:pt x="109" y="0"/>
                  </a:moveTo>
                  <a:lnTo>
                    <a:pt x="65" y="4"/>
                  </a:lnTo>
                  <a:lnTo>
                    <a:pt x="85" y="3"/>
                  </a:lnTo>
                  <a:lnTo>
                    <a:pt x="0" y="32"/>
                  </a:lnTo>
                  <a:lnTo>
                    <a:pt x="146" y="41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šļíḋê"/>
            <p:cNvSpPr/>
            <p:nvPr/>
          </p:nvSpPr>
          <p:spPr bwMode="auto">
            <a:xfrm>
              <a:off x="6626226" y="5010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islïḓé"/>
            <p:cNvSpPr/>
            <p:nvPr/>
          </p:nvSpPr>
          <p:spPr bwMode="auto">
            <a:xfrm>
              <a:off x="6626226" y="5010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$ḷiḍé"/>
            <p:cNvSpPr/>
            <p:nvPr/>
          </p:nvSpPr>
          <p:spPr bwMode="auto">
            <a:xfrm>
              <a:off x="6502401" y="4970463"/>
              <a:ext cx="127000" cy="73025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41 h 46"/>
                <a:gd name="T4" fmla="*/ 77 w 80"/>
                <a:gd name="T5" fmla="*/ 46 h 46"/>
                <a:gd name="T6" fmla="*/ 78 w 80"/>
                <a:gd name="T7" fmla="*/ 25 h 46"/>
                <a:gd name="T8" fmla="*/ 80 w 80"/>
                <a:gd name="T9" fmla="*/ 5 h 46"/>
                <a:gd name="T10" fmla="*/ 0 w 8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46">
                  <a:moveTo>
                    <a:pt x="0" y="0"/>
                  </a:moveTo>
                  <a:lnTo>
                    <a:pt x="0" y="41"/>
                  </a:lnTo>
                  <a:lnTo>
                    <a:pt x="77" y="46"/>
                  </a:lnTo>
                  <a:lnTo>
                    <a:pt x="78" y="25"/>
                  </a:lnTo>
                  <a:lnTo>
                    <a:pt x="8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śliḋé"/>
            <p:cNvSpPr/>
            <p:nvPr/>
          </p:nvSpPr>
          <p:spPr bwMode="auto">
            <a:xfrm>
              <a:off x="6502401" y="4970463"/>
              <a:ext cx="127000" cy="73025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41 h 46"/>
                <a:gd name="T4" fmla="*/ 77 w 80"/>
                <a:gd name="T5" fmla="*/ 46 h 46"/>
                <a:gd name="T6" fmla="*/ 78 w 80"/>
                <a:gd name="T7" fmla="*/ 25 h 46"/>
                <a:gd name="T8" fmla="*/ 80 w 80"/>
                <a:gd name="T9" fmla="*/ 5 h 46"/>
                <a:gd name="T10" fmla="*/ 0 w 8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46">
                  <a:moveTo>
                    <a:pt x="0" y="0"/>
                  </a:moveTo>
                  <a:lnTo>
                    <a:pt x="0" y="41"/>
                  </a:lnTo>
                  <a:lnTo>
                    <a:pt x="77" y="46"/>
                  </a:lnTo>
                  <a:lnTo>
                    <a:pt x="78" y="25"/>
                  </a:lnTo>
                  <a:lnTo>
                    <a:pt x="8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Slíḓé"/>
            <p:cNvSpPr/>
            <p:nvPr/>
          </p:nvSpPr>
          <p:spPr bwMode="auto">
            <a:xfrm>
              <a:off x="6500813" y="4832351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3 h 3"/>
                <a:gd name="T4" fmla="*/ 9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íŝlïḑê"/>
            <p:cNvSpPr/>
            <p:nvPr/>
          </p:nvSpPr>
          <p:spPr bwMode="auto">
            <a:xfrm>
              <a:off x="6500813" y="4832351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3 h 3"/>
                <a:gd name="T4" fmla="*/ 9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îṣḷîďe"/>
            <p:cNvSpPr/>
            <p:nvPr/>
          </p:nvSpPr>
          <p:spPr bwMode="auto">
            <a:xfrm>
              <a:off x="6500813" y="4786313"/>
              <a:ext cx="149225" cy="46038"/>
            </a:xfrm>
            <a:custGeom>
              <a:avLst/>
              <a:gdLst>
                <a:gd name="T0" fmla="*/ 94 w 94"/>
                <a:gd name="T1" fmla="*/ 0 h 29"/>
                <a:gd name="T2" fmla="*/ 74 w 94"/>
                <a:gd name="T3" fmla="*/ 1 h 29"/>
                <a:gd name="T4" fmla="*/ 0 w 94"/>
                <a:gd name="T5" fmla="*/ 8 h 29"/>
                <a:gd name="T6" fmla="*/ 0 w 94"/>
                <a:gd name="T7" fmla="*/ 29 h 29"/>
                <a:gd name="T8" fmla="*/ 9 w 94"/>
                <a:gd name="T9" fmla="*/ 29 h 29"/>
                <a:gd name="T10" fmla="*/ 94 w 9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9">
                  <a:moveTo>
                    <a:pt x="94" y="0"/>
                  </a:moveTo>
                  <a:lnTo>
                    <a:pt x="74" y="1"/>
                  </a:lnTo>
                  <a:lnTo>
                    <a:pt x="0" y="8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51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isḷíḑê"/>
            <p:cNvSpPr/>
            <p:nvPr/>
          </p:nvSpPr>
          <p:spPr bwMode="auto">
            <a:xfrm>
              <a:off x="6500813" y="4786313"/>
              <a:ext cx="149225" cy="46038"/>
            </a:xfrm>
            <a:custGeom>
              <a:avLst/>
              <a:gdLst>
                <a:gd name="T0" fmla="*/ 94 w 94"/>
                <a:gd name="T1" fmla="*/ 0 h 29"/>
                <a:gd name="T2" fmla="*/ 74 w 94"/>
                <a:gd name="T3" fmla="*/ 1 h 29"/>
                <a:gd name="T4" fmla="*/ 0 w 94"/>
                <a:gd name="T5" fmla="*/ 8 h 29"/>
                <a:gd name="T6" fmla="*/ 0 w 94"/>
                <a:gd name="T7" fmla="*/ 29 h 29"/>
                <a:gd name="T8" fmla="*/ 9 w 94"/>
                <a:gd name="T9" fmla="*/ 29 h 29"/>
                <a:gd name="T10" fmla="*/ 94 w 9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9">
                  <a:moveTo>
                    <a:pt x="94" y="0"/>
                  </a:moveTo>
                  <a:lnTo>
                    <a:pt x="74" y="1"/>
                  </a:lnTo>
                  <a:lnTo>
                    <a:pt x="0" y="8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ṥḻíḋê"/>
            <p:cNvSpPr/>
            <p:nvPr/>
          </p:nvSpPr>
          <p:spPr bwMode="auto">
            <a:xfrm>
              <a:off x="4865688" y="4511676"/>
              <a:ext cx="884238" cy="174625"/>
            </a:xfrm>
            <a:custGeom>
              <a:avLst/>
              <a:gdLst>
                <a:gd name="T0" fmla="*/ 557 w 557"/>
                <a:gd name="T1" fmla="*/ 50 h 110"/>
                <a:gd name="T2" fmla="*/ 516 w 557"/>
                <a:gd name="T3" fmla="*/ 110 h 110"/>
                <a:gd name="T4" fmla="*/ 166 w 557"/>
                <a:gd name="T5" fmla="*/ 89 h 110"/>
                <a:gd name="T6" fmla="*/ 0 w 557"/>
                <a:gd name="T7" fmla="*/ 46 h 110"/>
                <a:gd name="T8" fmla="*/ 461 w 557"/>
                <a:gd name="T9" fmla="*/ 0 h 110"/>
                <a:gd name="T10" fmla="*/ 557 w 557"/>
                <a:gd name="T11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110">
                  <a:moveTo>
                    <a:pt x="557" y="50"/>
                  </a:moveTo>
                  <a:lnTo>
                    <a:pt x="516" y="110"/>
                  </a:lnTo>
                  <a:lnTo>
                    <a:pt x="166" y="89"/>
                  </a:lnTo>
                  <a:lnTo>
                    <a:pt x="0" y="46"/>
                  </a:lnTo>
                  <a:lnTo>
                    <a:pt x="461" y="0"/>
                  </a:lnTo>
                  <a:lnTo>
                    <a:pt x="557" y="50"/>
                  </a:lnTo>
                  <a:close/>
                </a:path>
              </a:pathLst>
            </a:custGeom>
            <a:solidFill>
              <a:srgbClr val="AF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ï$ļïḍè"/>
            <p:cNvSpPr/>
            <p:nvPr/>
          </p:nvSpPr>
          <p:spPr bwMode="auto">
            <a:xfrm>
              <a:off x="4865688" y="4511676"/>
              <a:ext cx="884238" cy="174625"/>
            </a:xfrm>
            <a:custGeom>
              <a:avLst/>
              <a:gdLst>
                <a:gd name="T0" fmla="*/ 557 w 557"/>
                <a:gd name="T1" fmla="*/ 50 h 110"/>
                <a:gd name="T2" fmla="*/ 516 w 557"/>
                <a:gd name="T3" fmla="*/ 110 h 110"/>
                <a:gd name="T4" fmla="*/ 166 w 557"/>
                <a:gd name="T5" fmla="*/ 89 h 110"/>
                <a:gd name="T6" fmla="*/ 0 w 557"/>
                <a:gd name="T7" fmla="*/ 46 h 110"/>
                <a:gd name="T8" fmla="*/ 461 w 557"/>
                <a:gd name="T9" fmla="*/ 0 h 110"/>
                <a:gd name="T10" fmla="*/ 557 w 557"/>
                <a:gd name="T11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110">
                  <a:moveTo>
                    <a:pt x="557" y="50"/>
                  </a:moveTo>
                  <a:lnTo>
                    <a:pt x="516" y="110"/>
                  </a:lnTo>
                  <a:lnTo>
                    <a:pt x="166" y="89"/>
                  </a:lnTo>
                  <a:lnTo>
                    <a:pt x="0" y="46"/>
                  </a:lnTo>
                  <a:lnTo>
                    <a:pt x="461" y="0"/>
                  </a:lnTo>
                  <a:lnTo>
                    <a:pt x="557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şľîḑe"/>
            <p:cNvSpPr/>
            <p:nvPr/>
          </p:nvSpPr>
          <p:spPr bwMode="auto">
            <a:xfrm>
              <a:off x="7486651" y="4548188"/>
              <a:ext cx="596900" cy="163513"/>
            </a:xfrm>
            <a:custGeom>
              <a:avLst/>
              <a:gdLst>
                <a:gd name="T0" fmla="*/ 56 w 376"/>
                <a:gd name="T1" fmla="*/ 93 h 103"/>
                <a:gd name="T2" fmla="*/ 26 w 376"/>
                <a:gd name="T3" fmla="*/ 96 h 103"/>
                <a:gd name="T4" fmla="*/ 0 w 376"/>
                <a:gd name="T5" fmla="*/ 103 h 103"/>
                <a:gd name="T6" fmla="*/ 56 w 376"/>
                <a:gd name="T7" fmla="*/ 95 h 103"/>
                <a:gd name="T8" fmla="*/ 56 w 376"/>
                <a:gd name="T9" fmla="*/ 93 h 103"/>
                <a:gd name="T10" fmla="*/ 99 w 376"/>
                <a:gd name="T11" fmla="*/ 89 h 103"/>
                <a:gd name="T12" fmla="*/ 88 w 376"/>
                <a:gd name="T13" fmla="*/ 90 h 103"/>
                <a:gd name="T14" fmla="*/ 88 w 376"/>
                <a:gd name="T15" fmla="*/ 90 h 103"/>
                <a:gd name="T16" fmla="*/ 99 w 376"/>
                <a:gd name="T17" fmla="*/ 89 h 103"/>
                <a:gd name="T18" fmla="*/ 376 w 376"/>
                <a:gd name="T19" fmla="*/ 0 h 103"/>
                <a:gd name="T20" fmla="*/ 356 w 376"/>
                <a:gd name="T21" fmla="*/ 6 h 103"/>
                <a:gd name="T22" fmla="*/ 376 w 376"/>
                <a:gd name="T23" fmla="*/ 12 h 103"/>
                <a:gd name="T24" fmla="*/ 376 w 37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6" h="103">
                  <a:moveTo>
                    <a:pt x="56" y="93"/>
                  </a:moveTo>
                  <a:lnTo>
                    <a:pt x="26" y="96"/>
                  </a:lnTo>
                  <a:lnTo>
                    <a:pt x="0" y="103"/>
                  </a:lnTo>
                  <a:lnTo>
                    <a:pt x="56" y="95"/>
                  </a:lnTo>
                  <a:lnTo>
                    <a:pt x="56" y="93"/>
                  </a:lnTo>
                  <a:close/>
                  <a:moveTo>
                    <a:pt x="99" y="89"/>
                  </a:moveTo>
                  <a:lnTo>
                    <a:pt x="88" y="90"/>
                  </a:lnTo>
                  <a:lnTo>
                    <a:pt x="88" y="90"/>
                  </a:lnTo>
                  <a:lnTo>
                    <a:pt x="99" y="89"/>
                  </a:lnTo>
                  <a:close/>
                  <a:moveTo>
                    <a:pt x="376" y="0"/>
                  </a:moveTo>
                  <a:lnTo>
                    <a:pt x="356" y="6"/>
                  </a:lnTo>
                  <a:lnTo>
                    <a:pt x="376" y="12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9D2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ṩļïḍê"/>
            <p:cNvSpPr/>
            <p:nvPr/>
          </p:nvSpPr>
          <p:spPr bwMode="auto">
            <a:xfrm>
              <a:off x="7486651" y="4548188"/>
              <a:ext cx="596900" cy="163513"/>
            </a:xfrm>
            <a:custGeom>
              <a:avLst/>
              <a:gdLst>
                <a:gd name="T0" fmla="*/ 56 w 376"/>
                <a:gd name="T1" fmla="*/ 93 h 103"/>
                <a:gd name="T2" fmla="*/ 26 w 376"/>
                <a:gd name="T3" fmla="*/ 96 h 103"/>
                <a:gd name="T4" fmla="*/ 0 w 376"/>
                <a:gd name="T5" fmla="*/ 103 h 103"/>
                <a:gd name="T6" fmla="*/ 56 w 376"/>
                <a:gd name="T7" fmla="*/ 95 h 103"/>
                <a:gd name="T8" fmla="*/ 56 w 376"/>
                <a:gd name="T9" fmla="*/ 93 h 103"/>
                <a:gd name="T10" fmla="*/ 99 w 376"/>
                <a:gd name="T11" fmla="*/ 89 h 103"/>
                <a:gd name="T12" fmla="*/ 88 w 376"/>
                <a:gd name="T13" fmla="*/ 90 h 103"/>
                <a:gd name="T14" fmla="*/ 88 w 376"/>
                <a:gd name="T15" fmla="*/ 90 h 103"/>
                <a:gd name="T16" fmla="*/ 99 w 376"/>
                <a:gd name="T17" fmla="*/ 89 h 103"/>
                <a:gd name="T18" fmla="*/ 376 w 376"/>
                <a:gd name="T19" fmla="*/ 0 h 103"/>
                <a:gd name="T20" fmla="*/ 356 w 376"/>
                <a:gd name="T21" fmla="*/ 6 h 103"/>
                <a:gd name="T22" fmla="*/ 376 w 376"/>
                <a:gd name="T23" fmla="*/ 12 h 103"/>
                <a:gd name="T24" fmla="*/ 376 w 37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6" h="103">
                  <a:moveTo>
                    <a:pt x="56" y="93"/>
                  </a:moveTo>
                  <a:lnTo>
                    <a:pt x="26" y="96"/>
                  </a:lnTo>
                  <a:lnTo>
                    <a:pt x="0" y="103"/>
                  </a:lnTo>
                  <a:lnTo>
                    <a:pt x="56" y="95"/>
                  </a:lnTo>
                  <a:lnTo>
                    <a:pt x="56" y="93"/>
                  </a:lnTo>
                  <a:moveTo>
                    <a:pt x="99" y="89"/>
                  </a:moveTo>
                  <a:lnTo>
                    <a:pt x="88" y="90"/>
                  </a:lnTo>
                  <a:lnTo>
                    <a:pt x="88" y="90"/>
                  </a:lnTo>
                  <a:lnTo>
                    <a:pt x="99" y="89"/>
                  </a:lnTo>
                  <a:moveTo>
                    <a:pt x="376" y="0"/>
                  </a:moveTo>
                  <a:lnTo>
                    <a:pt x="356" y="6"/>
                  </a:lnTo>
                  <a:lnTo>
                    <a:pt x="376" y="12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ïṥľïďe"/>
            <p:cNvSpPr/>
            <p:nvPr/>
          </p:nvSpPr>
          <p:spPr bwMode="auto">
            <a:xfrm>
              <a:off x="6894513" y="4762501"/>
              <a:ext cx="166688" cy="11113"/>
            </a:xfrm>
            <a:custGeom>
              <a:avLst/>
              <a:gdLst>
                <a:gd name="T0" fmla="*/ 0 w 105"/>
                <a:gd name="T1" fmla="*/ 0 h 7"/>
                <a:gd name="T2" fmla="*/ 0 w 105"/>
                <a:gd name="T3" fmla="*/ 0 h 7"/>
                <a:gd name="T4" fmla="*/ 99 w 105"/>
                <a:gd name="T5" fmla="*/ 7 h 7"/>
                <a:gd name="T6" fmla="*/ 105 w 105"/>
                <a:gd name="T7" fmla="*/ 6 h 7"/>
                <a:gd name="T8" fmla="*/ 0 w 10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">
                  <a:moveTo>
                    <a:pt x="0" y="0"/>
                  </a:moveTo>
                  <a:lnTo>
                    <a:pt x="0" y="0"/>
                  </a:lnTo>
                  <a:lnTo>
                    <a:pt x="99" y="7"/>
                  </a:lnTo>
                  <a:lnTo>
                    <a:pt x="10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ṧľíḍe"/>
            <p:cNvSpPr/>
            <p:nvPr/>
          </p:nvSpPr>
          <p:spPr bwMode="auto">
            <a:xfrm>
              <a:off x="6894513" y="4762501"/>
              <a:ext cx="166688" cy="11113"/>
            </a:xfrm>
            <a:custGeom>
              <a:avLst/>
              <a:gdLst>
                <a:gd name="T0" fmla="*/ 0 w 105"/>
                <a:gd name="T1" fmla="*/ 0 h 7"/>
                <a:gd name="T2" fmla="*/ 0 w 105"/>
                <a:gd name="T3" fmla="*/ 0 h 7"/>
                <a:gd name="T4" fmla="*/ 99 w 105"/>
                <a:gd name="T5" fmla="*/ 7 h 7"/>
                <a:gd name="T6" fmla="*/ 105 w 105"/>
                <a:gd name="T7" fmla="*/ 6 h 7"/>
                <a:gd name="T8" fmla="*/ 0 w 10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">
                  <a:moveTo>
                    <a:pt x="0" y="0"/>
                  </a:moveTo>
                  <a:lnTo>
                    <a:pt x="0" y="0"/>
                  </a:lnTo>
                  <a:lnTo>
                    <a:pt x="99" y="7"/>
                  </a:lnTo>
                  <a:lnTo>
                    <a:pt x="105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şļídè"/>
            <p:cNvSpPr/>
            <p:nvPr/>
          </p:nvSpPr>
          <p:spPr bwMode="auto">
            <a:xfrm>
              <a:off x="6894513" y="4545013"/>
              <a:ext cx="1192213" cy="227013"/>
            </a:xfrm>
            <a:custGeom>
              <a:avLst/>
              <a:gdLst>
                <a:gd name="T0" fmla="*/ 183 w 761"/>
                <a:gd name="T1" fmla="*/ 121 h 145"/>
                <a:gd name="T2" fmla="*/ 0 w 761"/>
                <a:gd name="T3" fmla="*/ 139 h 145"/>
                <a:gd name="T4" fmla="*/ 106 w 761"/>
                <a:gd name="T5" fmla="*/ 145 h 145"/>
                <a:gd name="T6" fmla="*/ 204 w 761"/>
                <a:gd name="T7" fmla="*/ 132 h 145"/>
                <a:gd name="T8" fmla="*/ 183 w 761"/>
                <a:gd name="T9" fmla="*/ 121 h 145"/>
                <a:gd name="T10" fmla="*/ 239 w 761"/>
                <a:gd name="T11" fmla="*/ 116 h 145"/>
                <a:gd name="T12" fmla="*/ 221 w 761"/>
                <a:gd name="T13" fmla="*/ 118 h 145"/>
                <a:gd name="T14" fmla="*/ 222 w 761"/>
                <a:gd name="T15" fmla="*/ 118 h 145"/>
                <a:gd name="T16" fmla="*/ 239 w 761"/>
                <a:gd name="T17" fmla="*/ 127 h 145"/>
                <a:gd name="T18" fmla="*/ 242 w 761"/>
                <a:gd name="T19" fmla="*/ 126 h 145"/>
                <a:gd name="T20" fmla="*/ 239 w 761"/>
                <a:gd name="T21" fmla="*/ 116 h 145"/>
                <a:gd name="T22" fmla="*/ 320 w 761"/>
                <a:gd name="T23" fmla="*/ 108 h 145"/>
                <a:gd name="T24" fmla="*/ 274 w 761"/>
                <a:gd name="T25" fmla="*/ 112 h 145"/>
                <a:gd name="T26" fmla="*/ 276 w 761"/>
                <a:gd name="T27" fmla="*/ 121 h 145"/>
                <a:gd name="T28" fmla="*/ 328 w 761"/>
                <a:gd name="T29" fmla="*/ 114 h 145"/>
                <a:gd name="T30" fmla="*/ 320 w 761"/>
                <a:gd name="T31" fmla="*/ 111 h 145"/>
                <a:gd name="T32" fmla="*/ 320 w 761"/>
                <a:gd name="T33" fmla="*/ 108 h 145"/>
                <a:gd name="T34" fmla="*/ 404 w 761"/>
                <a:gd name="T35" fmla="*/ 100 h 145"/>
                <a:gd name="T36" fmla="*/ 364 w 761"/>
                <a:gd name="T37" fmla="*/ 104 h 145"/>
                <a:gd name="T38" fmla="*/ 365 w 761"/>
                <a:gd name="T39" fmla="*/ 109 h 145"/>
                <a:gd name="T40" fmla="*/ 378 w 761"/>
                <a:gd name="T41" fmla="*/ 107 h 145"/>
                <a:gd name="T42" fmla="*/ 404 w 761"/>
                <a:gd name="T43" fmla="*/ 100 h 145"/>
                <a:gd name="T44" fmla="*/ 714 w 761"/>
                <a:gd name="T45" fmla="*/ 0 h 145"/>
                <a:gd name="T46" fmla="*/ 715 w 761"/>
                <a:gd name="T47" fmla="*/ 0 h 145"/>
                <a:gd name="T48" fmla="*/ 715 w 761"/>
                <a:gd name="T49" fmla="*/ 0 h 145"/>
                <a:gd name="T50" fmla="*/ 739 w 761"/>
                <a:gd name="T51" fmla="*/ 8 h 145"/>
                <a:gd name="T52" fmla="*/ 759 w 761"/>
                <a:gd name="T53" fmla="*/ 2 h 145"/>
                <a:gd name="T54" fmla="*/ 761 w 761"/>
                <a:gd name="T55" fmla="*/ 2 h 145"/>
                <a:gd name="T56" fmla="*/ 714 w 761"/>
                <a:gd name="T5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1" h="145">
                  <a:moveTo>
                    <a:pt x="183" y="121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183" y="121"/>
                    <a:pt x="183" y="121"/>
                    <a:pt x="183" y="121"/>
                  </a:cubicBezTo>
                  <a:moveTo>
                    <a:pt x="239" y="116"/>
                  </a:moveTo>
                  <a:cubicBezTo>
                    <a:pt x="221" y="118"/>
                    <a:pt x="221" y="118"/>
                    <a:pt x="221" y="118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39" y="127"/>
                    <a:pt x="239" y="127"/>
                    <a:pt x="239" y="127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39" y="116"/>
                    <a:pt x="239" y="116"/>
                    <a:pt x="239" y="116"/>
                  </a:cubicBezTo>
                  <a:moveTo>
                    <a:pt x="320" y="108"/>
                  </a:moveTo>
                  <a:cubicBezTo>
                    <a:pt x="274" y="112"/>
                    <a:pt x="274" y="112"/>
                    <a:pt x="274" y="11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20" y="108"/>
                    <a:pt x="320" y="108"/>
                    <a:pt x="320" y="108"/>
                  </a:cubicBezTo>
                  <a:moveTo>
                    <a:pt x="404" y="100"/>
                  </a:moveTo>
                  <a:cubicBezTo>
                    <a:pt x="364" y="104"/>
                    <a:pt x="364" y="104"/>
                    <a:pt x="364" y="104"/>
                  </a:cubicBezTo>
                  <a:cubicBezTo>
                    <a:pt x="365" y="109"/>
                    <a:pt x="365" y="109"/>
                    <a:pt x="365" y="109"/>
                  </a:cubicBezTo>
                  <a:cubicBezTo>
                    <a:pt x="378" y="107"/>
                    <a:pt x="378" y="107"/>
                    <a:pt x="378" y="107"/>
                  </a:cubicBezTo>
                  <a:cubicBezTo>
                    <a:pt x="404" y="100"/>
                    <a:pt x="404" y="100"/>
                    <a:pt x="404" y="100"/>
                  </a:cubicBezTo>
                  <a:moveTo>
                    <a:pt x="714" y="0"/>
                  </a:moveTo>
                  <a:cubicBezTo>
                    <a:pt x="715" y="0"/>
                    <a:pt x="715" y="0"/>
                    <a:pt x="715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39" y="8"/>
                    <a:pt x="739" y="8"/>
                    <a:pt x="739" y="8"/>
                  </a:cubicBezTo>
                  <a:cubicBezTo>
                    <a:pt x="759" y="2"/>
                    <a:pt x="759" y="2"/>
                    <a:pt x="759" y="2"/>
                  </a:cubicBezTo>
                  <a:cubicBezTo>
                    <a:pt x="761" y="2"/>
                    <a:pt x="761" y="2"/>
                    <a:pt x="761" y="2"/>
                  </a:cubicBezTo>
                  <a:cubicBezTo>
                    <a:pt x="714" y="0"/>
                    <a:pt x="714" y="0"/>
                    <a:pt x="714" y="0"/>
                  </a:cubicBezTo>
                </a:path>
              </a:pathLst>
            </a:custGeom>
            <a:solidFill>
              <a:srgbClr val="9D2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iṣlíde"/>
            <p:cNvSpPr/>
            <p:nvPr/>
          </p:nvSpPr>
          <p:spPr bwMode="auto">
            <a:xfrm>
              <a:off x="7388226" y="2265363"/>
              <a:ext cx="158750" cy="71438"/>
            </a:xfrm>
            <a:custGeom>
              <a:avLst/>
              <a:gdLst>
                <a:gd name="T0" fmla="*/ 100 w 100"/>
                <a:gd name="T1" fmla="*/ 17 h 45"/>
                <a:gd name="T2" fmla="*/ 10 w 100"/>
                <a:gd name="T3" fmla="*/ 45 h 45"/>
                <a:gd name="T4" fmla="*/ 0 w 100"/>
                <a:gd name="T5" fmla="*/ 0 h 45"/>
                <a:gd name="T6" fmla="*/ 100 w 100"/>
                <a:gd name="T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5">
                  <a:moveTo>
                    <a:pt x="100" y="17"/>
                  </a:moveTo>
                  <a:lnTo>
                    <a:pt x="10" y="45"/>
                  </a:lnTo>
                  <a:lnTo>
                    <a:pt x="0" y="0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E27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ïṣľîďe"/>
            <p:cNvSpPr/>
            <p:nvPr/>
          </p:nvSpPr>
          <p:spPr bwMode="auto">
            <a:xfrm>
              <a:off x="7388226" y="2265363"/>
              <a:ext cx="158750" cy="71438"/>
            </a:xfrm>
            <a:custGeom>
              <a:avLst/>
              <a:gdLst>
                <a:gd name="T0" fmla="*/ 100 w 100"/>
                <a:gd name="T1" fmla="*/ 17 h 45"/>
                <a:gd name="T2" fmla="*/ 10 w 100"/>
                <a:gd name="T3" fmla="*/ 45 h 45"/>
                <a:gd name="T4" fmla="*/ 0 w 100"/>
                <a:gd name="T5" fmla="*/ 0 h 45"/>
                <a:gd name="T6" fmla="*/ 100 w 100"/>
                <a:gd name="T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5">
                  <a:moveTo>
                    <a:pt x="100" y="17"/>
                  </a:moveTo>
                  <a:lnTo>
                    <a:pt x="10" y="45"/>
                  </a:lnTo>
                  <a:lnTo>
                    <a:pt x="0" y="0"/>
                  </a:lnTo>
                  <a:lnTo>
                    <a:pt x="10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š1iḍé"/>
            <p:cNvSpPr/>
            <p:nvPr/>
          </p:nvSpPr>
          <p:spPr bwMode="auto">
            <a:xfrm>
              <a:off x="5024438" y="2100263"/>
              <a:ext cx="1285875" cy="657225"/>
            </a:xfrm>
            <a:custGeom>
              <a:avLst/>
              <a:gdLst>
                <a:gd name="T0" fmla="*/ 821 w 821"/>
                <a:gd name="T1" fmla="*/ 0 h 420"/>
                <a:gd name="T2" fmla="*/ 820 w 821"/>
                <a:gd name="T3" fmla="*/ 54 h 420"/>
                <a:gd name="T4" fmla="*/ 813 w 821"/>
                <a:gd name="T5" fmla="*/ 278 h 420"/>
                <a:gd name="T6" fmla="*/ 813 w 821"/>
                <a:gd name="T7" fmla="*/ 284 h 420"/>
                <a:gd name="T8" fmla="*/ 765 w 821"/>
                <a:gd name="T9" fmla="*/ 292 h 420"/>
                <a:gd name="T10" fmla="*/ 734 w 821"/>
                <a:gd name="T11" fmla="*/ 298 h 420"/>
                <a:gd name="T12" fmla="*/ 606 w 821"/>
                <a:gd name="T13" fmla="*/ 321 h 420"/>
                <a:gd name="T14" fmla="*/ 595 w 821"/>
                <a:gd name="T15" fmla="*/ 323 h 420"/>
                <a:gd name="T16" fmla="*/ 575 w 821"/>
                <a:gd name="T17" fmla="*/ 327 h 420"/>
                <a:gd name="T18" fmla="*/ 461 w 821"/>
                <a:gd name="T19" fmla="*/ 348 h 420"/>
                <a:gd name="T20" fmla="*/ 370 w 821"/>
                <a:gd name="T21" fmla="*/ 364 h 420"/>
                <a:gd name="T22" fmla="*/ 63 w 821"/>
                <a:gd name="T23" fmla="*/ 420 h 420"/>
                <a:gd name="T24" fmla="*/ 0 w 821"/>
                <a:gd name="T25" fmla="*/ 367 h 420"/>
                <a:gd name="T26" fmla="*/ 0 w 821"/>
                <a:gd name="T27" fmla="*/ 273 h 420"/>
                <a:gd name="T28" fmla="*/ 63 w 821"/>
                <a:gd name="T29" fmla="*/ 200 h 420"/>
                <a:gd name="T30" fmla="*/ 539 w 821"/>
                <a:gd name="T31" fmla="*/ 74 h 420"/>
                <a:gd name="T32" fmla="*/ 727 w 821"/>
                <a:gd name="T33" fmla="*/ 24 h 420"/>
                <a:gd name="T34" fmla="*/ 821 w 821"/>
                <a:gd name="T3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1" h="420">
                  <a:moveTo>
                    <a:pt x="821" y="0"/>
                  </a:moveTo>
                  <a:cubicBezTo>
                    <a:pt x="820" y="54"/>
                    <a:pt x="820" y="54"/>
                    <a:pt x="820" y="54"/>
                  </a:cubicBezTo>
                  <a:cubicBezTo>
                    <a:pt x="813" y="278"/>
                    <a:pt x="813" y="278"/>
                    <a:pt x="813" y="278"/>
                  </a:cubicBezTo>
                  <a:cubicBezTo>
                    <a:pt x="813" y="284"/>
                    <a:pt x="813" y="284"/>
                    <a:pt x="813" y="284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34" y="298"/>
                    <a:pt x="734" y="298"/>
                    <a:pt x="734" y="298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595" y="323"/>
                    <a:pt x="595" y="323"/>
                    <a:pt x="595" y="323"/>
                  </a:cubicBezTo>
                  <a:cubicBezTo>
                    <a:pt x="575" y="327"/>
                    <a:pt x="575" y="327"/>
                    <a:pt x="575" y="327"/>
                  </a:cubicBezTo>
                  <a:cubicBezTo>
                    <a:pt x="461" y="348"/>
                    <a:pt x="461" y="348"/>
                    <a:pt x="461" y="348"/>
                  </a:cubicBezTo>
                  <a:cubicBezTo>
                    <a:pt x="370" y="364"/>
                    <a:pt x="370" y="364"/>
                    <a:pt x="370" y="364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29" y="420"/>
                    <a:pt x="0" y="397"/>
                    <a:pt x="0" y="36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34"/>
                    <a:pt x="28" y="207"/>
                    <a:pt x="63" y="200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821" y="0"/>
                    <a:pt x="821" y="0"/>
                    <a:pt x="821" y="0"/>
                  </a:cubicBezTo>
                </a:path>
              </a:pathLst>
            </a:custGeom>
            <a:solidFill>
              <a:srgbClr val="FF8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îşlîdé"/>
            <p:cNvSpPr/>
            <p:nvPr/>
          </p:nvSpPr>
          <p:spPr bwMode="auto">
            <a:xfrm>
              <a:off x="5980113" y="2100263"/>
              <a:ext cx="330200" cy="179388"/>
            </a:xfrm>
            <a:custGeom>
              <a:avLst/>
              <a:gdLst>
                <a:gd name="T0" fmla="*/ 32 w 211"/>
                <a:gd name="T1" fmla="*/ 81 h 115"/>
                <a:gd name="T2" fmla="*/ 0 w 211"/>
                <a:gd name="T3" fmla="*/ 115 h 115"/>
                <a:gd name="T4" fmla="*/ 28 w 211"/>
                <a:gd name="T5" fmla="*/ 109 h 115"/>
                <a:gd name="T6" fmla="*/ 32 w 211"/>
                <a:gd name="T7" fmla="*/ 81 h 115"/>
                <a:gd name="T8" fmla="*/ 211 w 211"/>
                <a:gd name="T9" fmla="*/ 0 h 115"/>
                <a:gd name="T10" fmla="*/ 166 w 211"/>
                <a:gd name="T11" fmla="*/ 12 h 115"/>
                <a:gd name="T12" fmla="*/ 117 w 211"/>
                <a:gd name="T13" fmla="*/ 24 h 115"/>
                <a:gd name="T14" fmla="*/ 77 w 211"/>
                <a:gd name="T15" fmla="*/ 46 h 115"/>
                <a:gd name="T16" fmla="*/ 70 w 211"/>
                <a:gd name="T17" fmla="*/ 99 h 115"/>
                <a:gd name="T18" fmla="*/ 165 w 211"/>
                <a:gd name="T19" fmla="*/ 78 h 115"/>
                <a:gd name="T20" fmla="*/ 165 w 211"/>
                <a:gd name="T21" fmla="*/ 51 h 115"/>
                <a:gd name="T22" fmla="*/ 170 w 211"/>
                <a:gd name="T23" fmla="*/ 29 h 115"/>
                <a:gd name="T24" fmla="*/ 185 w 211"/>
                <a:gd name="T25" fmla="*/ 12 h 115"/>
                <a:gd name="T26" fmla="*/ 211 w 211"/>
                <a:gd name="T27" fmla="*/ 0 h 115"/>
                <a:gd name="T28" fmla="*/ 211 w 211"/>
                <a:gd name="T2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15">
                  <a:moveTo>
                    <a:pt x="32" y="81"/>
                  </a:moveTo>
                  <a:cubicBezTo>
                    <a:pt x="21" y="91"/>
                    <a:pt x="10" y="102"/>
                    <a:pt x="0" y="115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32" y="81"/>
                    <a:pt x="32" y="81"/>
                    <a:pt x="32" y="81"/>
                  </a:cubicBezTo>
                  <a:moveTo>
                    <a:pt x="211" y="0"/>
                  </a:moveTo>
                  <a:cubicBezTo>
                    <a:pt x="166" y="12"/>
                    <a:pt x="166" y="12"/>
                    <a:pt x="166" y="1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05" y="30"/>
                    <a:pt x="92" y="37"/>
                    <a:pt x="77" y="46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43"/>
                    <a:pt x="167" y="35"/>
                    <a:pt x="170" y="29"/>
                  </a:cubicBezTo>
                  <a:cubicBezTo>
                    <a:pt x="174" y="22"/>
                    <a:pt x="179" y="16"/>
                    <a:pt x="185" y="12"/>
                  </a:cubicBezTo>
                  <a:cubicBezTo>
                    <a:pt x="193" y="6"/>
                    <a:pt x="202" y="2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rgbClr val="FFA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ïsļíḓé"/>
            <p:cNvSpPr/>
            <p:nvPr/>
          </p:nvSpPr>
          <p:spPr bwMode="auto">
            <a:xfrm>
              <a:off x="6299201" y="2125663"/>
              <a:ext cx="1171575" cy="558800"/>
            </a:xfrm>
            <a:custGeom>
              <a:avLst/>
              <a:gdLst>
                <a:gd name="T0" fmla="*/ 0 w 748"/>
                <a:gd name="T1" fmla="*/ 261 h 358"/>
                <a:gd name="T2" fmla="*/ 0 w 748"/>
                <a:gd name="T3" fmla="*/ 0 h 358"/>
                <a:gd name="T4" fmla="*/ 748 w 748"/>
                <a:gd name="T5" fmla="*/ 97 h 358"/>
                <a:gd name="T6" fmla="*/ 713 w 748"/>
                <a:gd name="T7" fmla="*/ 233 h 358"/>
                <a:gd name="T8" fmla="*/ 738 w 748"/>
                <a:gd name="T9" fmla="*/ 347 h 358"/>
                <a:gd name="T10" fmla="*/ 748 w 748"/>
                <a:gd name="T11" fmla="*/ 358 h 358"/>
                <a:gd name="T12" fmla="*/ 0 w 748"/>
                <a:gd name="T13" fmla="*/ 26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358">
                  <a:moveTo>
                    <a:pt x="0" y="26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48" y="97"/>
                    <a:pt x="748" y="97"/>
                    <a:pt x="748" y="97"/>
                  </a:cubicBezTo>
                  <a:cubicBezTo>
                    <a:pt x="720" y="130"/>
                    <a:pt x="708" y="184"/>
                    <a:pt x="713" y="233"/>
                  </a:cubicBezTo>
                  <a:cubicBezTo>
                    <a:pt x="716" y="262"/>
                    <a:pt x="724" y="328"/>
                    <a:pt x="738" y="347"/>
                  </a:cubicBezTo>
                  <a:cubicBezTo>
                    <a:pt x="741" y="351"/>
                    <a:pt x="745" y="355"/>
                    <a:pt x="748" y="358"/>
                  </a:cubicBezTo>
                  <a:cubicBezTo>
                    <a:pt x="0" y="261"/>
                    <a:pt x="0" y="261"/>
                    <a:pt x="0" y="261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sľiďê"/>
            <p:cNvSpPr/>
            <p:nvPr/>
          </p:nvSpPr>
          <p:spPr bwMode="auto">
            <a:xfrm>
              <a:off x="6351588" y="2341563"/>
              <a:ext cx="1103313" cy="320675"/>
            </a:xfrm>
            <a:custGeom>
              <a:avLst/>
              <a:gdLst>
                <a:gd name="T0" fmla="*/ 13 w 705"/>
                <a:gd name="T1" fmla="*/ 107 h 205"/>
                <a:gd name="T2" fmla="*/ 0 w 705"/>
                <a:gd name="T3" fmla="*/ 0 h 205"/>
                <a:gd name="T4" fmla="*/ 679 w 705"/>
                <a:gd name="T5" fmla="*/ 91 h 205"/>
                <a:gd name="T6" fmla="*/ 705 w 705"/>
                <a:gd name="T7" fmla="*/ 205 h 205"/>
                <a:gd name="T8" fmla="*/ 13 w 705"/>
                <a:gd name="T9" fmla="*/ 10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05">
                  <a:moveTo>
                    <a:pt x="13" y="10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79" y="91"/>
                    <a:pt x="679" y="91"/>
                    <a:pt x="679" y="91"/>
                  </a:cubicBezTo>
                  <a:cubicBezTo>
                    <a:pt x="682" y="120"/>
                    <a:pt x="691" y="186"/>
                    <a:pt x="705" y="205"/>
                  </a:cubicBezTo>
                  <a:lnTo>
                    <a:pt x="13" y="107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ṡļíḋè"/>
            <p:cNvSpPr/>
            <p:nvPr/>
          </p:nvSpPr>
          <p:spPr bwMode="auto">
            <a:xfrm>
              <a:off x="6280151" y="2136776"/>
              <a:ext cx="68263" cy="371475"/>
            </a:xfrm>
            <a:prstGeom prst="rect">
              <a:avLst/>
            </a:pr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sḻíḋè"/>
            <p:cNvSpPr/>
            <p:nvPr/>
          </p:nvSpPr>
          <p:spPr bwMode="auto">
            <a:xfrm>
              <a:off x="6280151" y="2136776"/>
              <a:ext cx="68263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iṣľïḓe"/>
            <p:cNvSpPr/>
            <p:nvPr/>
          </p:nvSpPr>
          <p:spPr bwMode="auto">
            <a:xfrm>
              <a:off x="6313488" y="2136776"/>
              <a:ext cx="65088" cy="371475"/>
            </a:xfrm>
            <a:custGeom>
              <a:avLst/>
              <a:gdLst>
                <a:gd name="T0" fmla="*/ 22 w 41"/>
                <a:gd name="T1" fmla="*/ 0 h 238"/>
                <a:gd name="T2" fmla="*/ 41 w 41"/>
                <a:gd name="T3" fmla="*/ 0 h 238"/>
                <a:gd name="T4" fmla="*/ 41 w 41"/>
                <a:gd name="T5" fmla="*/ 238 h 238"/>
                <a:gd name="T6" fmla="*/ 22 w 41"/>
                <a:gd name="T7" fmla="*/ 238 h 238"/>
                <a:gd name="T8" fmla="*/ 22 w 4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8">
                  <a:moveTo>
                    <a:pt x="2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59"/>
                    <a:pt x="31" y="234"/>
                    <a:pt x="41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0" y="199"/>
                    <a:pt x="10" y="32"/>
                    <a:pt x="22" y="0"/>
                  </a:cubicBezTo>
                </a:path>
              </a:pathLst>
            </a:custGeom>
            <a:solidFill>
              <a:srgbClr val="BA5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ṣļîḑê"/>
            <p:cNvSpPr/>
            <p:nvPr/>
          </p:nvSpPr>
          <p:spPr bwMode="auto">
            <a:xfrm>
              <a:off x="6238876" y="2095501"/>
              <a:ext cx="1333500" cy="606425"/>
            </a:xfrm>
            <a:custGeom>
              <a:avLst/>
              <a:gdLst>
                <a:gd name="T0" fmla="*/ 852 w 852"/>
                <a:gd name="T1" fmla="*/ 99 h 388"/>
                <a:gd name="T2" fmla="*/ 66 w 852"/>
                <a:gd name="T3" fmla="*/ 0 h 388"/>
                <a:gd name="T4" fmla="*/ 65 w 852"/>
                <a:gd name="T5" fmla="*/ 0 h 388"/>
                <a:gd name="T6" fmla="*/ 20 w 852"/>
                <a:gd name="T7" fmla="*/ 15 h 388"/>
                <a:gd name="T8" fmla="*/ 5 w 852"/>
                <a:gd name="T9" fmla="*/ 32 h 388"/>
                <a:gd name="T10" fmla="*/ 0 w 852"/>
                <a:gd name="T11" fmla="*/ 54 h 388"/>
                <a:gd name="T12" fmla="*/ 0 w 852"/>
                <a:gd name="T13" fmla="*/ 237 h 388"/>
                <a:gd name="T14" fmla="*/ 5 w 852"/>
                <a:gd name="T15" fmla="*/ 259 h 388"/>
                <a:gd name="T16" fmla="*/ 30 w 852"/>
                <a:gd name="T17" fmla="*/ 282 h 388"/>
                <a:gd name="T18" fmla="*/ 65 w 852"/>
                <a:gd name="T19" fmla="*/ 290 h 388"/>
                <a:gd name="T20" fmla="*/ 65 w 852"/>
                <a:gd name="T21" fmla="*/ 276 h 388"/>
                <a:gd name="T22" fmla="*/ 63 w 852"/>
                <a:gd name="T23" fmla="*/ 290 h 388"/>
                <a:gd name="T24" fmla="*/ 848 w 852"/>
                <a:gd name="T25" fmla="*/ 388 h 388"/>
                <a:gd name="T26" fmla="*/ 852 w 852"/>
                <a:gd name="T27" fmla="*/ 360 h 388"/>
                <a:gd name="T28" fmla="*/ 66 w 852"/>
                <a:gd name="T29" fmla="*/ 261 h 388"/>
                <a:gd name="T30" fmla="*/ 65 w 852"/>
                <a:gd name="T31" fmla="*/ 261 h 388"/>
                <a:gd name="T32" fmla="*/ 37 w 852"/>
                <a:gd name="T33" fmla="*/ 253 h 388"/>
                <a:gd name="T34" fmla="*/ 30 w 852"/>
                <a:gd name="T35" fmla="*/ 245 h 388"/>
                <a:gd name="T36" fmla="*/ 28 w 852"/>
                <a:gd name="T37" fmla="*/ 237 h 388"/>
                <a:gd name="T38" fmla="*/ 28 w 852"/>
                <a:gd name="T39" fmla="*/ 54 h 388"/>
                <a:gd name="T40" fmla="*/ 30 w 852"/>
                <a:gd name="T41" fmla="*/ 45 h 388"/>
                <a:gd name="T42" fmla="*/ 43 w 852"/>
                <a:gd name="T43" fmla="*/ 34 h 388"/>
                <a:gd name="T44" fmla="*/ 65 w 852"/>
                <a:gd name="T45" fmla="*/ 29 h 388"/>
                <a:gd name="T46" fmla="*/ 65 w 852"/>
                <a:gd name="T47" fmla="*/ 15 h 388"/>
                <a:gd name="T48" fmla="*/ 63 w 852"/>
                <a:gd name="T49" fmla="*/ 29 h 388"/>
                <a:gd name="T50" fmla="*/ 848 w 852"/>
                <a:gd name="T51" fmla="*/ 127 h 388"/>
                <a:gd name="T52" fmla="*/ 852 w 852"/>
                <a:gd name="T53" fmla="*/ 99 h 388"/>
                <a:gd name="T54" fmla="*/ 852 w 852"/>
                <a:gd name="T55" fmla="*/ 9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52" h="388">
                  <a:moveTo>
                    <a:pt x="852" y="99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48" y="1"/>
                    <a:pt x="32" y="6"/>
                    <a:pt x="20" y="15"/>
                  </a:cubicBezTo>
                  <a:cubicBezTo>
                    <a:pt x="14" y="19"/>
                    <a:pt x="9" y="25"/>
                    <a:pt x="5" y="32"/>
                  </a:cubicBezTo>
                  <a:cubicBezTo>
                    <a:pt x="2" y="38"/>
                    <a:pt x="0" y="46"/>
                    <a:pt x="0" y="5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5"/>
                    <a:pt x="2" y="252"/>
                    <a:pt x="5" y="259"/>
                  </a:cubicBezTo>
                  <a:cubicBezTo>
                    <a:pt x="11" y="269"/>
                    <a:pt x="20" y="276"/>
                    <a:pt x="30" y="282"/>
                  </a:cubicBezTo>
                  <a:cubicBezTo>
                    <a:pt x="40" y="287"/>
                    <a:pt x="52" y="290"/>
                    <a:pt x="65" y="290"/>
                  </a:cubicBezTo>
                  <a:cubicBezTo>
                    <a:pt x="65" y="276"/>
                    <a:pt x="65" y="276"/>
                    <a:pt x="65" y="276"/>
                  </a:cubicBezTo>
                  <a:cubicBezTo>
                    <a:pt x="63" y="290"/>
                    <a:pt x="63" y="290"/>
                    <a:pt x="63" y="290"/>
                  </a:cubicBezTo>
                  <a:cubicBezTo>
                    <a:pt x="848" y="388"/>
                    <a:pt x="848" y="388"/>
                    <a:pt x="848" y="388"/>
                  </a:cubicBezTo>
                  <a:cubicBezTo>
                    <a:pt x="852" y="360"/>
                    <a:pt x="852" y="360"/>
                    <a:pt x="852" y="360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54" y="261"/>
                    <a:pt x="44" y="258"/>
                    <a:pt x="37" y="253"/>
                  </a:cubicBezTo>
                  <a:cubicBezTo>
                    <a:pt x="34" y="250"/>
                    <a:pt x="32" y="248"/>
                    <a:pt x="30" y="245"/>
                  </a:cubicBezTo>
                  <a:cubicBezTo>
                    <a:pt x="29" y="242"/>
                    <a:pt x="28" y="239"/>
                    <a:pt x="28" y="23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1"/>
                    <a:pt x="29" y="48"/>
                    <a:pt x="30" y="45"/>
                  </a:cubicBezTo>
                  <a:cubicBezTo>
                    <a:pt x="33" y="41"/>
                    <a:pt x="37" y="37"/>
                    <a:pt x="43" y="34"/>
                  </a:cubicBezTo>
                  <a:cubicBezTo>
                    <a:pt x="49" y="31"/>
                    <a:pt x="57" y="29"/>
                    <a:pt x="65" y="29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848" y="127"/>
                    <a:pt x="848" y="127"/>
                    <a:pt x="848" y="127"/>
                  </a:cubicBezTo>
                  <a:cubicBezTo>
                    <a:pt x="852" y="99"/>
                    <a:pt x="852" y="99"/>
                    <a:pt x="852" y="99"/>
                  </a:cubicBezTo>
                  <a:cubicBezTo>
                    <a:pt x="852" y="99"/>
                    <a:pt x="852" y="99"/>
                    <a:pt x="852" y="99"/>
                  </a:cubicBezTo>
                </a:path>
              </a:pathLst>
            </a:custGeom>
            <a:solidFill>
              <a:srgbClr val="F4D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ṥḻïdê"/>
            <p:cNvSpPr/>
            <p:nvPr/>
          </p:nvSpPr>
          <p:spPr bwMode="auto">
            <a:xfrm>
              <a:off x="5119688" y="2536826"/>
              <a:ext cx="2430463" cy="303213"/>
            </a:xfrm>
            <a:custGeom>
              <a:avLst/>
              <a:gdLst>
                <a:gd name="T0" fmla="*/ 1531 w 1531"/>
                <a:gd name="T1" fmla="*/ 103 h 191"/>
                <a:gd name="T2" fmla="*/ 969 w 1531"/>
                <a:gd name="T3" fmla="*/ 191 h 191"/>
                <a:gd name="T4" fmla="*/ 62 w 1531"/>
                <a:gd name="T5" fmla="*/ 144 h 191"/>
                <a:gd name="T6" fmla="*/ 302 w 1531"/>
                <a:gd name="T7" fmla="*/ 85 h 191"/>
                <a:gd name="T8" fmla="*/ 0 w 1531"/>
                <a:gd name="T9" fmla="*/ 140 h 191"/>
                <a:gd name="T10" fmla="*/ 303 w 1531"/>
                <a:gd name="T11" fmla="*/ 83 h 191"/>
                <a:gd name="T12" fmla="*/ 739 w 1531"/>
                <a:gd name="T13" fmla="*/ 0 h 191"/>
                <a:gd name="T14" fmla="*/ 1531 w 1531"/>
                <a:gd name="T15" fmla="*/ 10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1" h="191">
                  <a:moveTo>
                    <a:pt x="1531" y="103"/>
                  </a:moveTo>
                  <a:lnTo>
                    <a:pt x="969" y="191"/>
                  </a:lnTo>
                  <a:lnTo>
                    <a:pt x="62" y="144"/>
                  </a:lnTo>
                  <a:lnTo>
                    <a:pt x="302" y="85"/>
                  </a:lnTo>
                  <a:lnTo>
                    <a:pt x="0" y="140"/>
                  </a:lnTo>
                  <a:lnTo>
                    <a:pt x="303" y="83"/>
                  </a:lnTo>
                  <a:lnTo>
                    <a:pt x="739" y="0"/>
                  </a:lnTo>
                  <a:lnTo>
                    <a:pt x="1531" y="103"/>
                  </a:lnTo>
                  <a:close/>
                </a:path>
              </a:pathLst>
            </a:custGeom>
            <a:solidFill>
              <a:srgbClr val="CE6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$1íḑe"/>
            <p:cNvSpPr/>
            <p:nvPr/>
          </p:nvSpPr>
          <p:spPr bwMode="auto">
            <a:xfrm>
              <a:off x="5119688" y="2536826"/>
              <a:ext cx="2430463" cy="303213"/>
            </a:xfrm>
            <a:custGeom>
              <a:avLst/>
              <a:gdLst>
                <a:gd name="T0" fmla="*/ 1531 w 1531"/>
                <a:gd name="T1" fmla="*/ 103 h 191"/>
                <a:gd name="T2" fmla="*/ 969 w 1531"/>
                <a:gd name="T3" fmla="*/ 191 h 191"/>
                <a:gd name="T4" fmla="*/ 62 w 1531"/>
                <a:gd name="T5" fmla="*/ 144 h 191"/>
                <a:gd name="T6" fmla="*/ 302 w 1531"/>
                <a:gd name="T7" fmla="*/ 85 h 191"/>
                <a:gd name="T8" fmla="*/ 0 w 1531"/>
                <a:gd name="T9" fmla="*/ 140 h 191"/>
                <a:gd name="T10" fmla="*/ 303 w 1531"/>
                <a:gd name="T11" fmla="*/ 83 h 191"/>
                <a:gd name="T12" fmla="*/ 739 w 1531"/>
                <a:gd name="T13" fmla="*/ 0 h 191"/>
                <a:gd name="T14" fmla="*/ 1531 w 1531"/>
                <a:gd name="T15" fmla="*/ 10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1" h="191">
                  <a:moveTo>
                    <a:pt x="1531" y="103"/>
                  </a:moveTo>
                  <a:lnTo>
                    <a:pt x="969" y="191"/>
                  </a:lnTo>
                  <a:lnTo>
                    <a:pt x="62" y="144"/>
                  </a:lnTo>
                  <a:lnTo>
                    <a:pt x="302" y="85"/>
                  </a:lnTo>
                  <a:lnTo>
                    <a:pt x="0" y="140"/>
                  </a:lnTo>
                  <a:lnTo>
                    <a:pt x="303" y="83"/>
                  </a:lnTo>
                  <a:lnTo>
                    <a:pt x="739" y="0"/>
                  </a:lnTo>
                  <a:lnTo>
                    <a:pt x="1531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$ḷïďê"/>
            <p:cNvSpPr/>
            <p:nvPr/>
          </p:nvSpPr>
          <p:spPr bwMode="auto">
            <a:xfrm>
              <a:off x="6400801" y="2265363"/>
              <a:ext cx="1016000" cy="171450"/>
            </a:xfrm>
            <a:custGeom>
              <a:avLst/>
              <a:gdLst>
                <a:gd name="T0" fmla="*/ 638 w 640"/>
                <a:gd name="T1" fmla="*/ 108 h 108"/>
                <a:gd name="T2" fmla="*/ 0 w 640"/>
                <a:gd name="T3" fmla="*/ 19 h 108"/>
                <a:gd name="T4" fmla="*/ 0 w 640"/>
                <a:gd name="T5" fmla="*/ 0 h 108"/>
                <a:gd name="T6" fmla="*/ 640 w 640"/>
                <a:gd name="T7" fmla="*/ 89 h 108"/>
                <a:gd name="T8" fmla="*/ 638 w 6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108">
                  <a:moveTo>
                    <a:pt x="638" y="108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640" y="89"/>
                  </a:lnTo>
                  <a:lnTo>
                    <a:pt x="638" y="108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iḋe"/>
            <p:cNvSpPr/>
            <p:nvPr/>
          </p:nvSpPr>
          <p:spPr bwMode="auto">
            <a:xfrm>
              <a:off x="7454901" y="2295526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4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iṧľíďè"/>
            <p:cNvSpPr/>
            <p:nvPr/>
          </p:nvSpPr>
          <p:spPr bwMode="auto">
            <a:xfrm>
              <a:off x="6369051" y="2146301"/>
              <a:ext cx="1096963" cy="165100"/>
            </a:xfrm>
            <a:custGeom>
              <a:avLst/>
              <a:gdLst>
                <a:gd name="T0" fmla="*/ 4 w 701"/>
                <a:gd name="T1" fmla="*/ 0 h 106"/>
                <a:gd name="T2" fmla="*/ 0 w 701"/>
                <a:gd name="T3" fmla="*/ 19 h 106"/>
                <a:gd name="T4" fmla="*/ 688 w 701"/>
                <a:gd name="T5" fmla="*/ 106 h 106"/>
                <a:gd name="T6" fmla="*/ 694 w 701"/>
                <a:gd name="T7" fmla="*/ 97 h 106"/>
                <a:gd name="T8" fmla="*/ 695 w 701"/>
                <a:gd name="T9" fmla="*/ 96 h 106"/>
                <a:gd name="T10" fmla="*/ 701 w 701"/>
                <a:gd name="T11" fmla="*/ 87 h 106"/>
                <a:gd name="T12" fmla="*/ 4 w 70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06">
                  <a:moveTo>
                    <a:pt x="4" y="0"/>
                  </a:moveTo>
                  <a:cubicBezTo>
                    <a:pt x="2" y="6"/>
                    <a:pt x="1" y="12"/>
                    <a:pt x="0" y="19"/>
                  </a:cubicBezTo>
                  <a:cubicBezTo>
                    <a:pt x="688" y="106"/>
                    <a:pt x="688" y="106"/>
                    <a:pt x="688" y="106"/>
                  </a:cubicBezTo>
                  <a:cubicBezTo>
                    <a:pt x="694" y="97"/>
                    <a:pt x="694" y="97"/>
                    <a:pt x="694" y="97"/>
                  </a:cubicBezTo>
                  <a:cubicBezTo>
                    <a:pt x="695" y="97"/>
                    <a:pt x="695" y="96"/>
                    <a:pt x="695" y="96"/>
                  </a:cubicBezTo>
                  <a:cubicBezTo>
                    <a:pt x="701" y="87"/>
                    <a:pt x="701" y="87"/>
                    <a:pt x="701" y="87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929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išḷîďé"/>
            <p:cNvSpPr/>
            <p:nvPr/>
          </p:nvSpPr>
          <p:spPr bwMode="auto">
            <a:xfrm>
              <a:off x="6338888" y="2143126"/>
              <a:ext cx="7938" cy="30163"/>
            </a:xfrm>
            <a:custGeom>
              <a:avLst/>
              <a:gdLst>
                <a:gd name="T0" fmla="*/ 4 w 5"/>
                <a:gd name="T1" fmla="*/ 0 h 19"/>
                <a:gd name="T2" fmla="*/ 0 w 5"/>
                <a:gd name="T3" fmla="*/ 19 h 19"/>
                <a:gd name="T4" fmla="*/ 1 w 5"/>
                <a:gd name="T5" fmla="*/ 19 h 19"/>
                <a:gd name="T6" fmla="*/ 5 w 5"/>
                <a:gd name="T7" fmla="*/ 0 h 19"/>
                <a:gd name="T8" fmla="*/ 4 w 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9">
                  <a:moveTo>
                    <a:pt x="4" y="0"/>
                  </a:moveTo>
                  <a:cubicBezTo>
                    <a:pt x="2" y="6"/>
                    <a:pt x="1" y="13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1"/>
                    <a:pt x="3" y="4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20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íṧ1iďe"/>
            <p:cNvSpPr/>
            <p:nvPr/>
          </p:nvSpPr>
          <p:spPr bwMode="auto">
            <a:xfrm>
              <a:off x="6340476" y="2143126"/>
              <a:ext cx="34925" cy="33338"/>
            </a:xfrm>
            <a:custGeom>
              <a:avLst/>
              <a:gdLst>
                <a:gd name="T0" fmla="*/ 4 w 22"/>
                <a:gd name="T1" fmla="*/ 0 h 21"/>
                <a:gd name="T2" fmla="*/ 0 w 22"/>
                <a:gd name="T3" fmla="*/ 19 h 21"/>
                <a:gd name="T4" fmla="*/ 18 w 22"/>
                <a:gd name="T5" fmla="*/ 21 h 21"/>
                <a:gd name="T6" fmla="*/ 22 w 22"/>
                <a:gd name="T7" fmla="*/ 2 h 21"/>
                <a:gd name="T8" fmla="*/ 4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4" y="0"/>
                  </a:moveTo>
                  <a:cubicBezTo>
                    <a:pt x="2" y="4"/>
                    <a:pt x="1" y="11"/>
                    <a:pt x="0" y="1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14"/>
                    <a:pt x="20" y="8"/>
                    <a:pt x="22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753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íṧ1íḓè"/>
            <p:cNvSpPr/>
            <p:nvPr/>
          </p:nvSpPr>
          <p:spPr bwMode="auto">
            <a:xfrm>
              <a:off x="5024438" y="2138363"/>
              <a:ext cx="1138238" cy="619125"/>
            </a:xfrm>
            <a:custGeom>
              <a:avLst/>
              <a:gdLst>
                <a:gd name="T0" fmla="*/ 727 w 727"/>
                <a:gd name="T1" fmla="*/ 0 h 396"/>
                <a:gd name="T2" fmla="*/ 610 w 727"/>
                <a:gd name="T3" fmla="*/ 91 h 396"/>
                <a:gd name="T4" fmla="*/ 555 w 727"/>
                <a:gd name="T5" fmla="*/ 172 h 396"/>
                <a:gd name="T6" fmla="*/ 560 w 727"/>
                <a:gd name="T7" fmla="*/ 340 h 396"/>
                <a:gd name="T8" fmla="*/ 370 w 727"/>
                <a:gd name="T9" fmla="*/ 340 h 396"/>
                <a:gd name="T10" fmla="*/ 63 w 727"/>
                <a:gd name="T11" fmla="*/ 396 h 396"/>
                <a:gd name="T12" fmla="*/ 0 w 727"/>
                <a:gd name="T13" fmla="*/ 343 h 396"/>
                <a:gd name="T14" fmla="*/ 0 w 727"/>
                <a:gd name="T15" fmla="*/ 249 h 396"/>
                <a:gd name="T16" fmla="*/ 2 w 727"/>
                <a:gd name="T17" fmla="*/ 231 h 396"/>
                <a:gd name="T18" fmla="*/ 63 w 727"/>
                <a:gd name="T19" fmla="*/ 176 h 396"/>
                <a:gd name="T20" fmla="*/ 727 w 727"/>
                <a:gd name="T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7" h="396">
                  <a:moveTo>
                    <a:pt x="727" y="0"/>
                  </a:moveTo>
                  <a:cubicBezTo>
                    <a:pt x="694" y="15"/>
                    <a:pt x="652" y="41"/>
                    <a:pt x="610" y="91"/>
                  </a:cubicBezTo>
                  <a:cubicBezTo>
                    <a:pt x="591" y="113"/>
                    <a:pt x="573" y="140"/>
                    <a:pt x="555" y="172"/>
                  </a:cubicBezTo>
                  <a:cubicBezTo>
                    <a:pt x="517" y="238"/>
                    <a:pt x="463" y="327"/>
                    <a:pt x="560" y="340"/>
                  </a:cubicBezTo>
                  <a:cubicBezTo>
                    <a:pt x="370" y="340"/>
                    <a:pt x="370" y="340"/>
                    <a:pt x="370" y="340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29" y="396"/>
                    <a:pt x="0" y="373"/>
                    <a:pt x="0" y="343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3"/>
                    <a:pt x="1" y="237"/>
                    <a:pt x="2" y="231"/>
                  </a:cubicBezTo>
                  <a:cubicBezTo>
                    <a:pt x="9" y="202"/>
                    <a:pt x="34" y="182"/>
                    <a:pt x="63" y="176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E27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íśļîďè"/>
            <p:cNvSpPr/>
            <p:nvPr/>
          </p:nvSpPr>
          <p:spPr bwMode="auto">
            <a:xfrm>
              <a:off x="5027613" y="2138363"/>
              <a:ext cx="1135063" cy="360363"/>
            </a:xfrm>
            <a:custGeom>
              <a:avLst/>
              <a:gdLst>
                <a:gd name="T0" fmla="*/ 725 w 725"/>
                <a:gd name="T1" fmla="*/ 0 h 231"/>
                <a:gd name="T2" fmla="*/ 608 w 725"/>
                <a:gd name="T3" fmla="*/ 91 h 231"/>
                <a:gd name="T4" fmla="*/ 604 w 725"/>
                <a:gd name="T5" fmla="*/ 93 h 231"/>
                <a:gd name="T6" fmla="*/ 0 w 725"/>
                <a:gd name="T7" fmla="*/ 231 h 231"/>
                <a:gd name="T8" fmla="*/ 61 w 725"/>
                <a:gd name="T9" fmla="*/ 176 h 231"/>
                <a:gd name="T10" fmla="*/ 725 w 725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5" h="231">
                  <a:moveTo>
                    <a:pt x="725" y="0"/>
                  </a:moveTo>
                  <a:cubicBezTo>
                    <a:pt x="692" y="15"/>
                    <a:pt x="650" y="41"/>
                    <a:pt x="608" y="91"/>
                  </a:cubicBezTo>
                  <a:cubicBezTo>
                    <a:pt x="604" y="93"/>
                    <a:pt x="604" y="93"/>
                    <a:pt x="604" y="93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7" y="202"/>
                    <a:pt x="32" y="182"/>
                    <a:pt x="61" y="176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B25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ṩlîḑè"/>
            <p:cNvSpPr/>
            <p:nvPr/>
          </p:nvSpPr>
          <p:spPr bwMode="auto">
            <a:xfrm>
              <a:off x="5888038" y="1985963"/>
              <a:ext cx="34925" cy="93663"/>
            </a:xfrm>
            <a:custGeom>
              <a:avLst/>
              <a:gdLst>
                <a:gd name="T0" fmla="*/ 22 w 22"/>
                <a:gd name="T1" fmla="*/ 11 h 59"/>
                <a:gd name="T2" fmla="*/ 17 w 22"/>
                <a:gd name="T3" fmla="*/ 48 h 59"/>
                <a:gd name="T4" fmla="*/ 15 w 22"/>
                <a:gd name="T5" fmla="*/ 59 h 59"/>
                <a:gd name="T6" fmla="*/ 0 w 22"/>
                <a:gd name="T7" fmla="*/ 50 h 59"/>
                <a:gd name="T8" fmla="*/ 7 w 22"/>
                <a:gd name="T9" fmla="*/ 0 h 59"/>
                <a:gd name="T10" fmla="*/ 22 w 22"/>
                <a:gd name="T11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9">
                  <a:moveTo>
                    <a:pt x="22" y="11"/>
                  </a:moveTo>
                  <a:lnTo>
                    <a:pt x="17" y="48"/>
                  </a:lnTo>
                  <a:lnTo>
                    <a:pt x="15" y="59"/>
                  </a:lnTo>
                  <a:lnTo>
                    <a:pt x="0" y="50"/>
                  </a:lnTo>
                  <a:lnTo>
                    <a:pt x="7" y="0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slïdé"/>
            <p:cNvSpPr/>
            <p:nvPr/>
          </p:nvSpPr>
          <p:spPr bwMode="auto">
            <a:xfrm>
              <a:off x="5864226" y="2092326"/>
              <a:ext cx="42863" cy="141288"/>
            </a:xfrm>
            <a:custGeom>
              <a:avLst/>
              <a:gdLst>
                <a:gd name="T0" fmla="*/ 0 w 27"/>
                <a:gd name="T1" fmla="*/ 79 h 89"/>
                <a:gd name="T2" fmla="*/ 15 w 27"/>
                <a:gd name="T3" fmla="*/ 89 h 89"/>
                <a:gd name="T4" fmla="*/ 27 w 27"/>
                <a:gd name="T5" fmla="*/ 9 h 89"/>
                <a:gd name="T6" fmla="*/ 12 w 27"/>
                <a:gd name="T7" fmla="*/ 0 h 89"/>
                <a:gd name="T8" fmla="*/ 0 w 27"/>
                <a:gd name="T9" fmla="*/ 7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9">
                  <a:moveTo>
                    <a:pt x="0" y="79"/>
                  </a:moveTo>
                  <a:lnTo>
                    <a:pt x="15" y="89"/>
                  </a:lnTo>
                  <a:lnTo>
                    <a:pt x="27" y="9"/>
                  </a:lnTo>
                  <a:lnTo>
                    <a:pt x="12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ṥľiḍe"/>
            <p:cNvSpPr/>
            <p:nvPr/>
          </p:nvSpPr>
          <p:spPr bwMode="auto">
            <a:xfrm>
              <a:off x="5840413" y="2244726"/>
              <a:ext cx="44450" cy="147638"/>
            </a:xfrm>
            <a:custGeom>
              <a:avLst/>
              <a:gdLst>
                <a:gd name="T0" fmla="*/ 0 w 28"/>
                <a:gd name="T1" fmla="*/ 84 h 93"/>
                <a:gd name="T2" fmla="*/ 15 w 28"/>
                <a:gd name="T3" fmla="*/ 93 h 93"/>
                <a:gd name="T4" fmla="*/ 28 w 28"/>
                <a:gd name="T5" fmla="*/ 10 h 93"/>
                <a:gd name="T6" fmla="*/ 12 w 28"/>
                <a:gd name="T7" fmla="*/ 0 h 93"/>
                <a:gd name="T8" fmla="*/ 0 w 28"/>
                <a:gd name="T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3">
                  <a:moveTo>
                    <a:pt x="0" y="84"/>
                  </a:moveTo>
                  <a:lnTo>
                    <a:pt x="15" y="93"/>
                  </a:lnTo>
                  <a:lnTo>
                    <a:pt x="28" y="10"/>
                  </a:lnTo>
                  <a:lnTo>
                    <a:pt x="12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ïṣľïḑè"/>
            <p:cNvSpPr/>
            <p:nvPr/>
          </p:nvSpPr>
          <p:spPr bwMode="auto">
            <a:xfrm>
              <a:off x="5819776" y="2403476"/>
              <a:ext cx="42863" cy="142875"/>
            </a:xfrm>
            <a:custGeom>
              <a:avLst/>
              <a:gdLst>
                <a:gd name="T0" fmla="*/ 0 w 27"/>
                <a:gd name="T1" fmla="*/ 80 h 90"/>
                <a:gd name="T2" fmla="*/ 15 w 27"/>
                <a:gd name="T3" fmla="*/ 90 h 90"/>
                <a:gd name="T4" fmla="*/ 27 w 27"/>
                <a:gd name="T5" fmla="*/ 10 h 90"/>
                <a:gd name="T6" fmla="*/ 11 w 27"/>
                <a:gd name="T7" fmla="*/ 0 h 90"/>
                <a:gd name="T8" fmla="*/ 0 w 27"/>
                <a:gd name="T9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0">
                  <a:moveTo>
                    <a:pt x="0" y="80"/>
                  </a:moveTo>
                  <a:lnTo>
                    <a:pt x="15" y="90"/>
                  </a:lnTo>
                  <a:lnTo>
                    <a:pt x="27" y="10"/>
                  </a:lnTo>
                  <a:lnTo>
                    <a:pt x="11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iṧ1ïdé"/>
            <p:cNvSpPr/>
            <p:nvPr/>
          </p:nvSpPr>
          <p:spPr bwMode="auto">
            <a:xfrm>
              <a:off x="5883276" y="2049463"/>
              <a:ext cx="193675" cy="57150"/>
            </a:xfrm>
            <a:custGeom>
              <a:avLst/>
              <a:gdLst>
                <a:gd name="T0" fmla="*/ 0 w 122"/>
                <a:gd name="T1" fmla="*/ 27 h 36"/>
                <a:gd name="T2" fmla="*/ 15 w 122"/>
                <a:gd name="T3" fmla="*/ 36 h 36"/>
                <a:gd name="T4" fmla="*/ 122 w 122"/>
                <a:gd name="T5" fmla="*/ 9 h 36"/>
                <a:gd name="T6" fmla="*/ 108 w 122"/>
                <a:gd name="T7" fmla="*/ 0 h 36"/>
                <a:gd name="T8" fmla="*/ 0 w 122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6">
                  <a:moveTo>
                    <a:pt x="0" y="27"/>
                  </a:moveTo>
                  <a:lnTo>
                    <a:pt x="15" y="36"/>
                  </a:lnTo>
                  <a:lnTo>
                    <a:pt x="122" y="9"/>
                  </a:lnTo>
                  <a:lnTo>
                    <a:pt x="10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ṥḻíḑè"/>
            <p:cNvSpPr/>
            <p:nvPr/>
          </p:nvSpPr>
          <p:spPr bwMode="auto">
            <a:xfrm>
              <a:off x="5764213" y="2655888"/>
              <a:ext cx="60325" cy="22225"/>
            </a:xfrm>
            <a:custGeom>
              <a:avLst/>
              <a:gdLst>
                <a:gd name="T0" fmla="*/ 0 w 38"/>
                <a:gd name="T1" fmla="*/ 0 h 14"/>
                <a:gd name="T2" fmla="*/ 11 w 38"/>
                <a:gd name="T3" fmla="*/ 9 h 14"/>
                <a:gd name="T4" fmla="*/ 38 w 38"/>
                <a:gd name="T5" fmla="*/ 14 h 14"/>
                <a:gd name="T6" fmla="*/ 23 w 38"/>
                <a:gd name="T7" fmla="*/ 4 h 14"/>
                <a:gd name="T8" fmla="*/ 0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0" y="0"/>
                  </a:moveTo>
                  <a:lnTo>
                    <a:pt x="11" y="9"/>
                  </a:lnTo>
                  <a:lnTo>
                    <a:pt x="38" y="14"/>
                  </a:lnTo>
                  <a:lnTo>
                    <a:pt x="2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íṧlîḑé"/>
            <p:cNvSpPr/>
            <p:nvPr/>
          </p:nvSpPr>
          <p:spPr bwMode="auto">
            <a:xfrm>
              <a:off x="5764213" y="2655888"/>
              <a:ext cx="60325" cy="22225"/>
            </a:xfrm>
            <a:custGeom>
              <a:avLst/>
              <a:gdLst>
                <a:gd name="T0" fmla="*/ 0 w 38"/>
                <a:gd name="T1" fmla="*/ 0 h 14"/>
                <a:gd name="T2" fmla="*/ 11 w 38"/>
                <a:gd name="T3" fmla="*/ 9 h 14"/>
                <a:gd name="T4" fmla="*/ 38 w 38"/>
                <a:gd name="T5" fmla="*/ 14 h 14"/>
                <a:gd name="T6" fmla="*/ 23 w 38"/>
                <a:gd name="T7" fmla="*/ 4 h 14"/>
                <a:gd name="T8" fmla="*/ 0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0" y="0"/>
                  </a:moveTo>
                  <a:lnTo>
                    <a:pt x="11" y="9"/>
                  </a:lnTo>
                  <a:lnTo>
                    <a:pt x="38" y="14"/>
                  </a:lnTo>
                  <a:lnTo>
                    <a:pt x="23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îṣļíde"/>
            <p:cNvSpPr/>
            <p:nvPr/>
          </p:nvSpPr>
          <p:spPr bwMode="auto">
            <a:xfrm>
              <a:off x="5800726" y="2557463"/>
              <a:ext cx="38100" cy="120650"/>
            </a:xfrm>
            <a:custGeom>
              <a:avLst/>
              <a:gdLst>
                <a:gd name="T0" fmla="*/ 0 w 24"/>
                <a:gd name="T1" fmla="*/ 66 h 76"/>
                <a:gd name="T2" fmla="*/ 15 w 24"/>
                <a:gd name="T3" fmla="*/ 76 h 76"/>
                <a:gd name="T4" fmla="*/ 24 w 24"/>
                <a:gd name="T5" fmla="*/ 10 h 76"/>
                <a:gd name="T6" fmla="*/ 9 w 24"/>
                <a:gd name="T7" fmla="*/ 0 h 76"/>
                <a:gd name="T8" fmla="*/ 0 w 24"/>
                <a:gd name="T9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6">
                  <a:moveTo>
                    <a:pt x="0" y="66"/>
                  </a:moveTo>
                  <a:lnTo>
                    <a:pt x="15" y="76"/>
                  </a:lnTo>
                  <a:lnTo>
                    <a:pt x="24" y="10"/>
                  </a:lnTo>
                  <a:lnTo>
                    <a:pt x="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iśḻîḓè"/>
            <p:cNvSpPr/>
            <p:nvPr/>
          </p:nvSpPr>
          <p:spPr bwMode="auto">
            <a:xfrm>
              <a:off x="5800726" y="2557463"/>
              <a:ext cx="38100" cy="120650"/>
            </a:xfrm>
            <a:custGeom>
              <a:avLst/>
              <a:gdLst>
                <a:gd name="T0" fmla="*/ 0 w 24"/>
                <a:gd name="T1" fmla="*/ 66 h 76"/>
                <a:gd name="T2" fmla="*/ 15 w 24"/>
                <a:gd name="T3" fmla="*/ 76 h 76"/>
                <a:gd name="T4" fmla="*/ 24 w 24"/>
                <a:gd name="T5" fmla="*/ 10 h 76"/>
                <a:gd name="T6" fmla="*/ 9 w 24"/>
                <a:gd name="T7" fmla="*/ 0 h 76"/>
                <a:gd name="T8" fmla="*/ 0 w 24"/>
                <a:gd name="T9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6">
                  <a:moveTo>
                    <a:pt x="0" y="66"/>
                  </a:moveTo>
                  <a:lnTo>
                    <a:pt x="15" y="76"/>
                  </a:lnTo>
                  <a:lnTo>
                    <a:pt x="24" y="10"/>
                  </a:lnTo>
                  <a:lnTo>
                    <a:pt x="9" y="0"/>
                  </a:lnTo>
                  <a:lnTo>
                    <a:pt x="0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sḷïḑé"/>
            <p:cNvSpPr/>
            <p:nvPr/>
          </p:nvSpPr>
          <p:spPr bwMode="auto">
            <a:xfrm>
              <a:off x="5859463" y="2206626"/>
              <a:ext cx="193675" cy="53975"/>
            </a:xfrm>
            <a:custGeom>
              <a:avLst/>
              <a:gdLst>
                <a:gd name="T0" fmla="*/ 0 w 122"/>
                <a:gd name="T1" fmla="*/ 24 h 34"/>
                <a:gd name="T2" fmla="*/ 16 w 122"/>
                <a:gd name="T3" fmla="*/ 34 h 34"/>
                <a:gd name="T4" fmla="*/ 122 w 122"/>
                <a:gd name="T5" fmla="*/ 9 h 34"/>
                <a:gd name="T6" fmla="*/ 109 w 122"/>
                <a:gd name="T7" fmla="*/ 0 h 34"/>
                <a:gd name="T8" fmla="*/ 0 w 122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4">
                  <a:moveTo>
                    <a:pt x="0" y="24"/>
                  </a:moveTo>
                  <a:lnTo>
                    <a:pt x="16" y="34"/>
                  </a:lnTo>
                  <a:lnTo>
                    <a:pt x="122" y="9"/>
                  </a:lnTo>
                  <a:lnTo>
                    <a:pt x="109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íṥ1îḋé"/>
            <p:cNvSpPr/>
            <p:nvPr/>
          </p:nvSpPr>
          <p:spPr bwMode="auto">
            <a:xfrm>
              <a:off x="5837238" y="2368551"/>
              <a:ext cx="195263" cy="50800"/>
            </a:xfrm>
            <a:custGeom>
              <a:avLst/>
              <a:gdLst>
                <a:gd name="T0" fmla="*/ 0 w 123"/>
                <a:gd name="T1" fmla="*/ 22 h 32"/>
                <a:gd name="T2" fmla="*/ 16 w 123"/>
                <a:gd name="T3" fmla="*/ 32 h 32"/>
                <a:gd name="T4" fmla="*/ 123 w 123"/>
                <a:gd name="T5" fmla="*/ 8 h 32"/>
                <a:gd name="T6" fmla="*/ 109 w 123"/>
                <a:gd name="T7" fmla="*/ 0 h 32"/>
                <a:gd name="T8" fmla="*/ 0 w 123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2">
                  <a:moveTo>
                    <a:pt x="0" y="22"/>
                  </a:moveTo>
                  <a:lnTo>
                    <a:pt x="16" y="32"/>
                  </a:lnTo>
                  <a:lnTo>
                    <a:pt x="123" y="8"/>
                  </a:lnTo>
                  <a:lnTo>
                    <a:pt x="109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ṧ1ïḑé"/>
            <p:cNvSpPr/>
            <p:nvPr/>
          </p:nvSpPr>
          <p:spPr bwMode="auto">
            <a:xfrm>
              <a:off x="5815013" y="2525713"/>
              <a:ext cx="195263" cy="47625"/>
            </a:xfrm>
            <a:custGeom>
              <a:avLst/>
              <a:gdLst>
                <a:gd name="T0" fmla="*/ 0 w 123"/>
                <a:gd name="T1" fmla="*/ 20 h 30"/>
                <a:gd name="T2" fmla="*/ 15 w 123"/>
                <a:gd name="T3" fmla="*/ 30 h 30"/>
                <a:gd name="T4" fmla="*/ 123 w 123"/>
                <a:gd name="T5" fmla="*/ 9 h 30"/>
                <a:gd name="T6" fmla="*/ 108 w 123"/>
                <a:gd name="T7" fmla="*/ 0 h 30"/>
                <a:gd name="T8" fmla="*/ 0 w 123"/>
                <a:gd name="T9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0">
                  <a:moveTo>
                    <a:pt x="0" y="20"/>
                  </a:moveTo>
                  <a:lnTo>
                    <a:pt x="15" y="30"/>
                  </a:lnTo>
                  <a:lnTo>
                    <a:pt x="123" y="9"/>
                  </a:lnTo>
                  <a:lnTo>
                    <a:pt x="10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ï$ḻïḋe"/>
            <p:cNvSpPr/>
            <p:nvPr/>
          </p:nvSpPr>
          <p:spPr bwMode="auto">
            <a:xfrm>
              <a:off x="6008688" y="1939926"/>
              <a:ext cx="123825" cy="741363"/>
            </a:xfrm>
            <a:custGeom>
              <a:avLst/>
              <a:gdLst>
                <a:gd name="T0" fmla="*/ 64 w 78"/>
                <a:gd name="T1" fmla="*/ 0 h 467"/>
                <a:gd name="T2" fmla="*/ 78 w 78"/>
                <a:gd name="T3" fmla="*/ 9 h 467"/>
                <a:gd name="T4" fmla="*/ 14 w 78"/>
                <a:gd name="T5" fmla="*/ 467 h 467"/>
                <a:gd name="T6" fmla="*/ 0 w 78"/>
                <a:gd name="T7" fmla="*/ 459 h 467"/>
                <a:gd name="T8" fmla="*/ 0 w 78"/>
                <a:gd name="T9" fmla="*/ 459 h 467"/>
                <a:gd name="T10" fmla="*/ 64 w 78"/>
                <a:gd name="T11" fmla="*/ 0 h 467"/>
                <a:gd name="T12" fmla="*/ 64 w 78"/>
                <a:gd name="T13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67">
                  <a:moveTo>
                    <a:pt x="64" y="0"/>
                  </a:moveTo>
                  <a:lnTo>
                    <a:pt x="78" y="9"/>
                  </a:lnTo>
                  <a:lnTo>
                    <a:pt x="14" y="467"/>
                  </a:lnTo>
                  <a:lnTo>
                    <a:pt x="0" y="459"/>
                  </a:lnTo>
                  <a:lnTo>
                    <a:pt x="0" y="459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ïŝļïḓê"/>
            <p:cNvSpPr/>
            <p:nvPr/>
          </p:nvSpPr>
          <p:spPr bwMode="auto">
            <a:xfrm>
              <a:off x="6008688" y="1939926"/>
              <a:ext cx="123825" cy="741363"/>
            </a:xfrm>
            <a:custGeom>
              <a:avLst/>
              <a:gdLst>
                <a:gd name="T0" fmla="*/ 64 w 78"/>
                <a:gd name="T1" fmla="*/ 0 h 467"/>
                <a:gd name="T2" fmla="*/ 78 w 78"/>
                <a:gd name="T3" fmla="*/ 9 h 467"/>
                <a:gd name="T4" fmla="*/ 14 w 78"/>
                <a:gd name="T5" fmla="*/ 467 h 467"/>
                <a:gd name="T6" fmla="*/ 0 w 78"/>
                <a:gd name="T7" fmla="*/ 459 h 467"/>
                <a:gd name="T8" fmla="*/ 0 w 78"/>
                <a:gd name="T9" fmla="*/ 459 h 467"/>
                <a:gd name="T10" fmla="*/ 64 w 78"/>
                <a:gd name="T11" fmla="*/ 0 h 467"/>
                <a:gd name="T12" fmla="*/ 64 w 78"/>
                <a:gd name="T13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67">
                  <a:moveTo>
                    <a:pt x="64" y="0"/>
                  </a:moveTo>
                  <a:lnTo>
                    <a:pt x="78" y="9"/>
                  </a:lnTo>
                  <a:lnTo>
                    <a:pt x="14" y="467"/>
                  </a:lnTo>
                  <a:lnTo>
                    <a:pt x="0" y="459"/>
                  </a:lnTo>
                  <a:lnTo>
                    <a:pt x="0" y="459"/>
                  </a:lnTo>
                  <a:lnTo>
                    <a:pt x="64" y="0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ïSḷîḓè"/>
            <p:cNvSpPr/>
            <p:nvPr/>
          </p:nvSpPr>
          <p:spPr bwMode="auto">
            <a:xfrm>
              <a:off x="6007101" y="2668588"/>
              <a:ext cx="25400" cy="15875"/>
            </a:xfrm>
            <a:custGeom>
              <a:avLst/>
              <a:gdLst>
                <a:gd name="T0" fmla="*/ 0 w 16"/>
                <a:gd name="T1" fmla="*/ 2 h 10"/>
                <a:gd name="T2" fmla="*/ 14 w 16"/>
                <a:gd name="T3" fmla="*/ 10 h 10"/>
                <a:gd name="T4" fmla="*/ 16 w 16"/>
                <a:gd name="T5" fmla="*/ 8 h 10"/>
                <a:gd name="T6" fmla="*/ 2 w 16"/>
                <a:gd name="T7" fmla="*/ 0 h 10"/>
                <a:gd name="T8" fmla="*/ 0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2"/>
                  </a:moveTo>
                  <a:lnTo>
                    <a:pt x="14" y="10"/>
                  </a:lnTo>
                  <a:lnTo>
                    <a:pt x="16" y="8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F3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îṥ1îḍe"/>
            <p:cNvSpPr/>
            <p:nvPr/>
          </p:nvSpPr>
          <p:spPr bwMode="auto">
            <a:xfrm>
              <a:off x="6007101" y="2668588"/>
              <a:ext cx="25400" cy="15875"/>
            </a:xfrm>
            <a:custGeom>
              <a:avLst/>
              <a:gdLst>
                <a:gd name="T0" fmla="*/ 0 w 16"/>
                <a:gd name="T1" fmla="*/ 2 h 10"/>
                <a:gd name="T2" fmla="*/ 14 w 16"/>
                <a:gd name="T3" fmla="*/ 10 h 10"/>
                <a:gd name="T4" fmla="*/ 16 w 16"/>
                <a:gd name="T5" fmla="*/ 8 h 10"/>
                <a:gd name="T6" fmla="*/ 2 w 16"/>
                <a:gd name="T7" fmla="*/ 0 h 10"/>
                <a:gd name="T8" fmla="*/ 0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2"/>
                  </a:moveTo>
                  <a:lnTo>
                    <a:pt x="14" y="10"/>
                  </a:lnTo>
                  <a:lnTo>
                    <a:pt x="16" y="8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sľiḑè"/>
            <p:cNvSpPr/>
            <p:nvPr/>
          </p:nvSpPr>
          <p:spPr bwMode="auto">
            <a:xfrm>
              <a:off x="5764213" y="1939926"/>
              <a:ext cx="346075" cy="731838"/>
            </a:xfrm>
            <a:custGeom>
              <a:avLst/>
              <a:gdLst>
                <a:gd name="T0" fmla="*/ 218 w 218"/>
                <a:gd name="T1" fmla="*/ 0 h 461"/>
                <a:gd name="T2" fmla="*/ 193 w 218"/>
                <a:gd name="T3" fmla="*/ 4 h 461"/>
                <a:gd name="T4" fmla="*/ 186 w 218"/>
                <a:gd name="T5" fmla="*/ 51 h 461"/>
                <a:gd name="T6" fmla="*/ 95 w 218"/>
                <a:gd name="T7" fmla="*/ 77 h 461"/>
                <a:gd name="T8" fmla="*/ 78 w 218"/>
                <a:gd name="T9" fmla="*/ 79 h 461"/>
                <a:gd name="T10" fmla="*/ 85 w 218"/>
                <a:gd name="T11" fmla="*/ 29 h 461"/>
                <a:gd name="T12" fmla="*/ 60 w 218"/>
                <a:gd name="T13" fmla="*/ 33 h 461"/>
                <a:gd name="T14" fmla="*/ 0 w 218"/>
                <a:gd name="T15" fmla="*/ 451 h 461"/>
                <a:gd name="T16" fmla="*/ 23 w 218"/>
                <a:gd name="T17" fmla="*/ 455 h 461"/>
                <a:gd name="T18" fmla="*/ 32 w 218"/>
                <a:gd name="T19" fmla="*/ 389 h 461"/>
                <a:gd name="T20" fmla="*/ 140 w 218"/>
                <a:gd name="T21" fmla="*/ 369 h 461"/>
                <a:gd name="T22" fmla="*/ 130 w 218"/>
                <a:gd name="T23" fmla="*/ 457 h 461"/>
                <a:gd name="T24" fmla="*/ 153 w 218"/>
                <a:gd name="T25" fmla="*/ 461 h 461"/>
                <a:gd name="T26" fmla="*/ 154 w 218"/>
                <a:gd name="T27" fmla="*/ 459 h 461"/>
                <a:gd name="T28" fmla="*/ 155 w 218"/>
                <a:gd name="T29" fmla="*/ 459 h 461"/>
                <a:gd name="T30" fmla="*/ 218 w 218"/>
                <a:gd name="T31" fmla="*/ 0 h 461"/>
                <a:gd name="T32" fmla="*/ 218 w 218"/>
                <a:gd name="T33" fmla="*/ 0 h 461"/>
                <a:gd name="T34" fmla="*/ 75 w 218"/>
                <a:gd name="T35" fmla="*/ 96 h 461"/>
                <a:gd name="T36" fmla="*/ 184 w 218"/>
                <a:gd name="T37" fmla="*/ 69 h 461"/>
                <a:gd name="T38" fmla="*/ 184 w 218"/>
                <a:gd name="T39" fmla="*/ 69 h 461"/>
                <a:gd name="T40" fmla="*/ 182 w 218"/>
                <a:gd name="T41" fmla="*/ 79 h 461"/>
                <a:gd name="T42" fmla="*/ 173 w 218"/>
                <a:gd name="T43" fmla="*/ 151 h 461"/>
                <a:gd name="T44" fmla="*/ 80 w 218"/>
                <a:gd name="T45" fmla="*/ 175 h 461"/>
                <a:gd name="T46" fmla="*/ 64 w 218"/>
                <a:gd name="T47" fmla="*/ 175 h 461"/>
                <a:gd name="T48" fmla="*/ 75 w 218"/>
                <a:gd name="T49" fmla="*/ 96 h 461"/>
                <a:gd name="T50" fmla="*/ 75 w 218"/>
                <a:gd name="T51" fmla="*/ 96 h 461"/>
                <a:gd name="T52" fmla="*/ 75 w 218"/>
                <a:gd name="T53" fmla="*/ 96 h 461"/>
                <a:gd name="T54" fmla="*/ 61 w 218"/>
                <a:gd name="T55" fmla="*/ 192 h 461"/>
                <a:gd name="T56" fmla="*/ 170 w 218"/>
                <a:gd name="T57" fmla="*/ 168 h 461"/>
                <a:gd name="T58" fmla="*/ 158 w 218"/>
                <a:gd name="T59" fmla="*/ 253 h 461"/>
                <a:gd name="T60" fmla="*/ 49 w 218"/>
                <a:gd name="T61" fmla="*/ 276 h 461"/>
                <a:gd name="T62" fmla="*/ 61 w 218"/>
                <a:gd name="T63" fmla="*/ 192 h 461"/>
                <a:gd name="T64" fmla="*/ 143 w 218"/>
                <a:gd name="T65" fmla="*/ 351 h 461"/>
                <a:gd name="T66" fmla="*/ 35 w 218"/>
                <a:gd name="T67" fmla="*/ 372 h 461"/>
                <a:gd name="T68" fmla="*/ 46 w 218"/>
                <a:gd name="T69" fmla="*/ 292 h 461"/>
                <a:gd name="T70" fmla="*/ 155 w 218"/>
                <a:gd name="T71" fmla="*/ 270 h 461"/>
                <a:gd name="T72" fmla="*/ 143 w 218"/>
                <a:gd name="T73" fmla="*/ 35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8" h="461">
                  <a:moveTo>
                    <a:pt x="218" y="0"/>
                  </a:moveTo>
                  <a:lnTo>
                    <a:pt x="193" y="4"/>
                  </a:lnTo>
                  <a:lnTo>
                    <a:pt x="186" y="51"/>
                  </a:lnTo>
                  <a:lnTo>
                    <a:pt x="95" y="77"/>
                  </a:lnTo>
                  <a:lnTo>
                    <a:pt x="78" y="79"/>
                  </a:lnTo>
                  <a:lnTo>
                    <a:pt x="85" y="29"/>
                  </a:lnTo>
                  <a:lnTo>
                    <a:pt x="60" y="33"/>
                  </a:lnTo>
                  <a:lnTo>
                    <a:pt x="0" y="451"/>
                  </a:lnTo>
                  <a:lnTo>
                    <a:pt x="23" y="455"/>
                  </a:lnTo>
                  <a:lnTo>
                    <a:pt x="32" y="389"/>
                  </a:lnTo>
                  <a:lnTo>
                    <a:pt x="140" y="369"/>
                  </a:lnTo>
                  <a:lnTo>
                    <a:pt x="130" y="457"/>
                  </a:lnTo>
                  <a:lnTo>
                    <a:pt x="153" y="461"/>
                  </a:lnTo>
                  <a:lnTo>
                    <a:pt x="154" y="459"/>
                  </a:lnTo>
                  <a:lnTo>
                    <a:pt x="155" y="459"/>
                  </a:lnTo>
                  <a:lnTo>
                    <a:pt x="218" y="0"/>
                  </a:lnTo>
                  <a:lnTo>
                    <a:pt x="218" y="0"/>
                  </a:lnTo>
                  <a:close/>
                  <a:moveTo>
                    <a:pt x="75" y="96"/>
                  </a:moveTo>
                  <a:lnTo>
                    <a:pt x="184" y="69"/>
                  </a:lnTo>
                  <a:lnTo>
                    <a:pt x="184" y="69"/>
                  </a:lnTo>
                  <a:lnTo>
                    <a:pt x="182" y="79"/>
                  </a:lnTo>
                  <a:lnTo>
                    <a:pt x="173" y="151"/>
                  </a:lnTo>
                  <a:lnTo>
                    <a:pt x="80" y="175"/>
                  </a:lnTo>
                  <a:lnTo>
                    <a:pt x="64" y="175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5" y="96"/>
                  </a:lnTo>
                  <a:close/>
                  <a:moveTo>
                    <a:pt x="61" y="192"/>
                  </a:moveTo>
                  <a:lnTo>
                    <a:pt x="170" y="168"/>
                  </a:lnTo>
                  <a:lnTo>
                    <a:pt x="158" y="253"/>
                  </a:lnTo>
                  <a:lnTo>
                    <a:pt x="49" y="276"/>
                  </a:lnTo>
                  <a:lnTo>
                    <a:pt x="61" y="192"/>
                  </a:lnTo>
                  <a:close/>
                  <a:moveTo>
                    <a:pt x="143" y="351"/>
                  </a:moveTo>
                  <a:lnTo>
                    <a:pt x="35" y="372"/>
                  </a:lnTo>
                  <a:lnTo>
                    <a:pt x="46" y="292"/>
                  </a:lnTo>
                  <a:lnTo>
                    <a:pt x="155" y="270"/>
                  </a:lnTo>
                  <a:lnTo>
                    <a:pt x="143" y="351"/>
                  </a:lnTo>
                  <a:close/>
                </a:path>
              </a:pathLst>
            </a:custGeom>
            <a:solidFill>
              <a:srgbClr val="274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i$ļiḓé"/>
            <p:cNvSpPr/>
            <p:nvPr/>
          </p:nvSpPr>
          <p:spPr bwMode="auto">
            <a:xfrm>
              <a:off x="5764213" y="1939926"/>
              <a:ext cx="346075" cy="731838"/>
            </a:xfrm>
            <a:custGeom>
              <a:avLst/>
              <a:gdLst>
                <a:gd name="T0" fmla="*/ 218 w 218"/>
                <a:gd name="T1" fmla="*/ 0 h 461"/>
                <a:gd name="T2" fmla="*/ 193 w 218"/>
                <a:gd name="T3" fmla="*/ 4 h 461"/>
                <a:gd name="T4" fmla="*/ 186 w 218"/>
                <a:gd name="T5" fmla="*/ 51 h 461"/>
                <a:gd name="T6" fmla="*/ 95 w 218"/>
                <a:gd name="T7" fmla="*/ 77 h 461"/>
                <a:gd name="T8" fmla="*/ 78 w 218"/>
                <a:gd name="T9" fmla="*/ 79 h 461"/>
                <a:gd name="T10" fmla="*/ 85 w 218"/>
                <a:gd name="T11" fmla="*/ 29 h 461"/>
                <a:gd name="T12" fmla="*/ 60 w 218"/>
                <a:gd name="T13" fmla="*/ 33 h 461"/>
                <a:gd name="T14" fmla="*/ 0 w 218"/>
                <a:gd name="T15" fmla="*/ 451 h 461"/>
                <a:gd name="T16" fmla="*/ 23 w 218"/>
                <a:gd name="T17" fmla="*/ 455 h 461"/>
                <a:gd name="T18" fmla="*/ 32 w 218"/>
                <a:gd name="T19" fmla="*/ 389 h 461"/>
                <a:gd name="T20" fmla="*/ 140 w 218"/>
                <a:gd name="T21" fmla="*/ 369 h 461"/>
                <a:gd name="T22" fmla="*/ 130 w 218"/>
                <a:gd name="T23" fmla="*/ 457 h 461"/>
                <a:gd name="T24" fmla="*/ 153 w 218"/>
                <a:gd name="T25" fmla="*/ 461 h 461"/>
                <a:gd name="T26" fmla="*/ 154 w 218"/>
                <a:gd name="T27" fmla="*/ 459 h 461"/>
                <a:gd name="T28" fmla="*/ 155 w 218"/>
                <a:gd name="T29" fmla="*/ 459 h 461"/>
                <a:gd name="T30" fmla="*/ 218 w 218"/>
                <a:gd name="T31" fmla="*/ 0 h 461"/>
                <a:gd name="T32" fmla="*/ 218 w 218"/>
                <a:gd name="T33" fmla="*/ 0 h 461"/>
                <a:gd name="T34" fmla="*/ 75 w 218"/>
                <a:gd name="T35" fmla="*/ 96 h 461"/>
                <a:gd name="T36" fmla="*/ 184 w 218"/>
                <a:gd name="T37" fmla="*/ 69 h 461"/>
                <a:gd name="T38" fmla="*/ 184 w 218"/>
                <a:gd name="T39" fmla="*/ 69 h 461"/>
                <a:gd name="T40" fmla="*/ 182 w 218"/>
                <a:gd name="T41" fmla="*/ 79 h 461"/>
                <a:gd name="T42" fmla="*/ 173 w 218"/>
                <a:gd name="T43" fmla="*/ 151 h 461"/>
                <a:gd name="T44" fmla="*/ 80 w 218"/>
                <a:gd name="T45" fmla="*/ 175 h 461"/>
                <a:gd name="T46" fmla="*/ 64 w 218"/>
                <a:gd name="T47" fmla="*/ 175 h 461"/>
                <a:gd name="T48" fmla="*/ 75 w 218"/>
                <a:gd name="T49" fmla="*/ 96 h 461"/>
                <a:gd name="T50" fmla="*/ 75 w 218"/>
                <a:gd name="T51" fmla="*/ 96 h 461"/>
                <a:gd name="T52" fmla="*/ 75 w 218"/>
                <a:gd name="T53" fmla="*/ 96 h 461"/>
                <a:gd name="T54" fmla="*/ 61 w 218"/>
                <a:gd name="T55" fmla="*/ 192 h 461"/>
                <a:gd name="T56" fmla="*/ 170 w 218"/>
                <a:gd name="T57" fmla="*/ 168 h 461"/>
                <a:gd name="T58" fmla="*/ 158 w 218"/>
                <a:gd name="T59" fmla="*/ 253 h 461"/>
                <a:gd name="T60" fmla="*/ 49 w 218"/>
                <a:gd name="T61" fmla="*/ 276 h 461"/>
                <a:gd name="T62" fmla="*/ 61 w 218"/>
                <a:gd name="T63" fmla="*/ 192 h 461"/>
                <a:gd name="T64" fmla="*/ 143 w 218"/>
                <a:gd name="T65" fmla="*/ 351 h 461"/>
                <a:gd name="T66" fmla="*/ 35 w 218"/>
                <a:gd name="T67" fmla="*/ 372 h 461"/>
                <a:gd name="T68" fmla="*/ 46 w 218"/>
                <a:gd name="T69" fmla="*/ 292 h 461"/>
                <a:gd name="T70" fmla="*/ 155 w 218"/>
                <a:gd name="T71" fmla="*/ 270 h 461"/>
                <a:gd name="T72" fmla="*/ 143 w 218"/>
                <a:gd name="T73" fmla="*/ 35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8" h="461">
                  <a:moveTo>
                    <a:pt x="218" y="0"/>
                  </a:moveTo>
                  <a:lnTo>
                    <a:pt x="193" y="4"/>
                  </a:lnTo>
                  <a:lnTo>
                    <a:pt x="186" y="51"/>
                  </a:lnTo>
                  <a:lnTo>
                    <a:pt x="95" y="77"/>
                  </a:lnTo>
                  <a:lnTo>
                    <a:pt x="78" y="79"/>
                  </a:lnTo>
                  <a:lnTo>
                    <a:pt x="85" y="29"/>
                  </a:lnTo>
                  <a:lnTo>
                    <a:pt x="60" y="33"/>
                  </a:lnTo>
                  <a:lnTo>
                    <a:pt x="0" y="451"/>
                  </a:lnTo>
                  <a:lnTo>
                    <a:pt x="23" y="455"/>
                  </a:lnTo>
                  <a:lnTo>
                    <a:pt x="32" y="389"/>
                  </a:lnTo>
                  <a:lnTo>
                    <a:pt x="140" y="369"/>
                  </a:lnTo>
                  <a:lnTo>
                    <a:pt x="130" y="457"/>
                  </a:lnTo>
                  <a:lnTo>
                    <a:pt x="153" y="461"/>
                  </a:lnTo>
                  <a:lnTo>
                    <a:pt x="154" y="459"/>
                  </a:lnTo>
                  <a:lnTo>
                    <a:pt x="155" y="459"/>
                  </a:lnTo>
                  <a:lnTo>
                    <a:pt x="218" y="0"/>
                  </a:lnTo>
                  <a:lnTo>
                    <a:pt x="218" y="0"/>
                  </a:lnTo>
                  <a:moveTo>
                    <a:pt x="75" y="96"/>
                  </a:moveTo>
                  <a:lnTo>
                    <a:pt x="184" y="69"/>
                  </a:lnTo>
                  <a:lnTo>
                    <a:pt x="184" y="69"/>
                  </a:lnTo>
                  <a:lnTo>
                    <a:pt x="182" y="79"/>
                  </a:lnTo>
                  <a:lnTo>
                    <a:pt x="173" y="151"/>
                  </a:lnTo>
                  <a:lnTo>
                    <a:pt x="80" y="175"/>
                  </a:lnTo>
                  <a:lnTo>
                    <a:pt x="64" y="175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5" y="96"/>
                  </a:lnTo>
                  <a:moveTo>
                    <a:pt x="61" y="192"/>
                  </a:moveTo>
                  <a:lnTo>
                    <a:pt x="170" y="168"/>
                  </a:lnTo>
                  <a:lnTo>
                    <a:pt x="158" y="253"/>
                  </a:lnTo>
                  <a:lnTo>
                    <a:pt x="49" y="276"/>
                  </a:lnTo>
                  <a:lnTo>
                    <a:pt x="61" y="192"/>
                  </a:lnTo>
                  <a:moveTo>
                    <a:pt x="143" y="351"/>
                  </a:moveTo>
                  <a:lnTo>
                    <a:pt x="35" y="372"/>
                  </a:lnTo>
                  <a:lnTo>
                    <a:pt x="46" y="292"/>
                  </a:lnTo>
                  <a:lnTo>
                    <a:pt x="155" y="270"/>
                  </a:lnTo>
                  <a:lnTo>
                    <a:pt x="143" y="3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íSḻïdê"/>
            <p:cNvSpPr/>
            <p:nvPr/>
          </p:nvSpPr>
          <p:spPr bwMode="auto">
            <a:xfrm>
              <a:off x="5970588" y="2665413"/>
              <a:ext cx="58738" cy="19050"/>
            </a:xfrm>
            <a:custGeom>
              <a:avLst/>
              <a:gdLst>
                <a:gd name="T0" fmla="*/ 0 w 37"/>
                <a:gd name="T1" fmla="*/ 0 h 12"/>
                <a:gd name="T2" fmla="*/ 14 w 37"/>
                <a:gd name="T3" fmla="*/ 9 h 12"/>
                <a:gd name="T4" fmla="*/ 37 w 37"/>
                <a:gd name="T5" fmla="*/ 12 h 12"/>
                <a:gd name="T6" fmla="*/ 23 w 37"/>
                <a:gd name="T7" fmla="*/ 4 h 12"/>
                <a:gd name="T8" fmla="*/ 0 w 3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lnTo>
                    <a:pt x="14" y="9"/>
                  </a:lnTo>
                  <a:lnTo>
                    <a:pt x="37" y="12"/>
                  </a:lnTo>
                  <a:lnTo>
                    <a:pt x="2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ṩḷíḓe"/>
            <p:cNvSpPr/>
            <p:nvPr/>
          </p:nvSpPr>
          <p:spPr bwMode="auto">
            <a:xfrm>
              <a:off x="5970588" y="2665413"/>
              <a:ext cx="58738" cy="19050"/>
            </a:xfrm>
            <a:custGeom>
              <a:avLst/>
              <a:gdLst>
                <a:gd name="T0" fmla="*/ 0 w 37"/>
                <a:gd name="T1" fmla="*/ 0 h 12"/>
                <a:gd name="T2" fmla="*/ 14 w 37"/>
                <a:gd name="T3" fmla="*/ 9 h 12"/>
                <a:gd name="T4" fmla="*/ 37 w 37"/>
                <a:gd name="T5" fmla="*/ 12 h 12"/>
                <a:gd name="T6" fmla="*/ 23 w 37"/>
                <a:gd name="T7" fmla="*/ 4 h 12"/>
                <a:gd name="T8" fmla="*/ 0 w 3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lnTo>
                    <a:pt x="14" y="9"/>
                  </a:lnTo>
                  <a:lnTo>
                    <a:pt x="37" y="12"/>
                  </a:lnTo>
                  <a:lnTo>
                    <a:pt x="23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$1îḍe"/>
            <p:cNvSpPr/>
            <p:nvPr/>
          </p:nvSpPr>
          <p:spPr bwMode="auto">
            <a:xfrm>
              <a:off x="6010276" y="1939926"/>
              <a:ext cx="100013" cy="728663"/>
            </a:xfrm>
            <a:custGeom>
              <a:avLst/>
              <a:gdLst>
                <a:gd name="T0" fmla="*/ 0 w 63"/>
                <a:gd name="T1" fmla="*/ 459 h 459"/>
                <a:gd name="T2" fmla="*/ 63 w 63"/>
                <a:gd name="T3" fmla="*/ 0 h 459"/>
                <a:gd name="T4" fmla="*/ 0 w 63"/>
                <a:gd name="T5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59">
                  <a:moveTo>
                    <a:pt x="0" y="459"/>
                  </a:moveTo>
                  <a:lnTo>
                    <a:pt x="63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102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$ḷïde"/>
            <p:cNvSpPr/>
            <p:nvPr/>
          </p:nvSpPr>
          <p:spPr bwMode="auto">
            <a:xfrm>
              <a:off x="6010276" y="1939926"/>
              <a:ext cx="100013" cy="728663"/>
            </a:xfrm>
            <a:custGeom>
              <a:avLst/>
              <a:gdLst>
                <a:gd name="T0" fmla="*/ 0 w 63"/>
                <a:gd name="T1" fmla="*/ 459 h 459"/>
                <a:gd name="T2" fmla="*/ 63 w 63"/>
                <a:gd name="T3" fmla="*/ 0 h 459"/>
                <a:gd name="T4" fmla="*/ 0 w 63"/>
                <a:gd name="T5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59">
                  <a:moveTo>
                    <a:pt x="0" y="459"/>
                  </a:moveTo>
                  <a:lnTo>
                    <a:pt x="63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îŝ1íḑé"/>
            <p:cNvSpPr/>
            <p:nvPr/>
          </p:nvSpPr>
          <p:spPr bwMode="auto">
            <a:xfrm>
              <a:off x="5730876" y="2636838"/>
              <a:ext cx="1779588" cy="215900"/>
            </a:xfrm>
            <a:custGeom>
              <a:avLst/>
              <a:gdLst>
                <a:gd name="T0" fmla="*/ 1121 w 1121"/>
                <a:gd name="T1" fmla="*/ 121 h 136"/>
                <a:gd name="T2" fmla="*/ 1011 w 1121"/>
                <a:gd name="T3" fmla="*/ 136 h 136"/>
                <a:gd name="T4" fmla="*/ 0 w 1121"/>
                <a:gd name="T5" fmla="*/ 53 h 136"/>
                <a:gd name="T6" fmla="*/ 2 w 1121"/>
                <a:gd name="T7" fmla="*/ 4 h 136"/>
                <a:gd name="T8" fmla="*/ 153 w 1121"/>
                <a:gd name="T9" fmla="*/ 0 h 136"/>
                <a:gd name="T10" fmla="*/ 1094 w 1121"/>
                <a:gd name="T11" fmla="*/ 92 h 136"/>
                <a:gd name="T12" fmla="*/ 1121 w 1121"/>
                <a:gd name="T13" fmla="*/ 12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1" h="136">
                  <a:moveTo>
                    <a:pt x="1121" y="121"/>
                  </a:moveTo>
                  <a:lnTo>
                    <a:pt x="1011" y="136"/>
                  </a:lnTo>
                  <a:lnTo>
                    <a:pt x="0" y="53"/>
                  </a:lnTo>
                  <a:lnTo>
                    <a:pt x="2" y="4"/>
                  </a:lnTo>
                  <a:lnTo>
                    <a:pt x="153" y="0"/>
                  </a:lnTo>
                  <a:lnTo>
                    <a:pt x="1094" y="92"/>
                  </a:lnTo>
                  <a:lnTo>
                    <a:pt x="1121" y="121"/>
                  </a:lnTo>
                  <a:close/>
                </a:path>
              </a:pathLst>
            </a:custGeom>
            <a:solidFill>
              <a:srgbClr val="562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ṣľiḋé"/>
            <p:cNvSpPr/>
            <p:nvPr/>
          </p:nvSpPr>
          <p:spPr bwMode="auto">
            <a:xfrm>
              <a:off x="5730876" y="2636838"/>
              <a:ext cx="1779588" cy="215900"/>
            </a:xfrm>
            <a:custGeom>
              <a:avLst/>
              <a:gdLst>
                <a:gd name="T0" fmla="*/ 1121 w 1121"/>
                <a:gd name="T1" fmla="*/ 121 h 136"/>
                <a:gd name="T2" fmla="*/ 1011 w 1121"/>
                <a:gd name="T3" fmla="*/ 136 h 136"/>
                <a:gd name="T4" fmla="*/ 0 w 1121"/>
                <a:gd name="T5" fmla="*/ 53 h 136"/>
                <a:gd name="T6" fmla="*/ 2 w 1121"/>
                <a:gd name="T7" fmla="*/ 4 h 136"/>
                <a:gd name="T8" fmla="*/ 153 w 1121"/>
                <a:gd name="T9" fmla="*/ 0 h 136"/>
                <a:gd name="T10" fmla="*/ 1094 w 1121"/>
                <a:gd name="T11" fmla="*/ 92 h 136"/>
                <a:gd name="T12" fmla="*/ 1121 w 1121"/>
                <a:gd name="T13" fmla="*/ 12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1" h="136">
                  <a:moveTo>
                    <a:pt x="1121" y="121"/>
                  </a:moveTo>
                  <a:lnTo>
                    <a:pt x="1011" y="136"/>
                  </a:lnTo>
                  <a:lnTo>
                    <a:pt x="0" y="53"/>
                  </a:lnTo>
                  <a:lnTo>
                    <a:pt x="2" y="4"/>
                  </a:lnTo>
                  <a:lnTo>
                    <a:pt x="153" y="0"/>
                  </a:lnTo>
                  <a:lnTo>
                    <a:pt x="1094" y="92"/>
                  </a:lnTo>
                  <a:lnTo>
                    <a:pt x="1121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ṧľiḑê"/>
            <p:cNvSpPr/>
            <p:nvPr/>
          </p:nvSpPr>
          <p:spPr bwMode="auto">
            <a:xfrm>
              <a:off x="4711701" y="2598738"/>
              <a:ext cx="1127125" cy="560388"/>
            </a:xfrm>
            <a:custGeom>
              <a:avLst/>
              <a:gdLst>
                <a:gd name="T0" fmla="*/ 720 w 720"/>
                <a:gd name="T1" fmla="*/ 299 h 358"/>
                <a:gd name="T2" fmla="*/ 701 w 720"/>
                <a:gd name="T3" fmla="*/ 316 h 358"/>
                <a:gd name="T4" fmla="*/ 665 w 720"/>
                <a:gd name="T5" fmla="*/ 318 h 358"/>
                <a:gd name="T6" fmla="*/ 654 w 720"/>
                <a:gd name="T7" fmla="*/ 319 h 358"/>
                <a:gd name="T8" fmla="*/ 289 w 720"/>
                <a:gd name="T9" fmla="*/ 339 h 358"/>
                <a:gd name="T10" fmla="*/ 54 w 720"/>
                <a:gd name="T11" fmla="*/ 358 h 358"/>
                <a:gd name="T12" fmla="*/ 49 w 720"/>
                <a:gd name="T13" fmla="*/ 358 h 358"/>
                <a:gd name="T14" fmla="*/ 46 w 720"/>
                <a:gd name="T15" fmla="*/ 358 h 358"/>
                <a:gd name="T16" fmla="*/ 45 w 720"/>
                <a:gd name="T17" fmla="*/ 357 h 358"/>
                <a:gd name="T18" fmla="*/ 6 w 720"/>
                <a:gd name="T19" fmla="*/ 317 h 358"/>
                <a:gd name="T20" fmla="*/ 5 w 720"/>
                <a:gd name="T21" fmla="*/ 316 h 358"/>
                <a:gd name="T22" fmla="*/ 3 w 720"/>
                <a:gd name="T23" fmla="*/ 309 h 358"/>
                <a:gd name="T24" fmla="*/ 1 w 720"/>
                <a:gd name="T25" fmla="*/ 301 h 358"/>
                <a:gd name="T26" fmla="*/ 1 w 720"/>
                <a:gd name="T27" fmla="*/ 292 h 358"/>
                <a:gd name="T28" fmla="*/ 0 w 720"/>
                <a:gd name="T29" fmla="*/ 172 h 358"/>
                <a:gd name="T30" fmla="*/ 7 w 720"/>
                <a:gd name="T31" fmla="*/ 143 h 358"/>
                <a:gd name="T32" fmla="*/ 29 w 720"/>
                <a:gd name="T33" fmla="*/ 117 h 358"/>
                <a:gd name="T34" fmla="*/ 54 w 720"/>
                <a:gd name="T35" fmla="*/ 109 h 358"/>
                <a:gd name="T36" fmla="*/ 91 w 720"/>
                <a:gd name="T37" fmla="*/ 101 h 358"/>
                <a:gd name="T38" fmla="*/ 91 w 720"/>
                <a:gd name="T39" fmla="*/ 101 h 358"/>
                <a:gd name="T40" fmla="*/ 671 w 720"/>
                <a:gd name="T41" fmla="*/ 0 h 358"/>
                <a:gd name="T42" fmla="*/ 670 w 720"/>
                <a:gd name="T43" fmla="*/ 35 h 358"/>
                <a:gd name="T44" fmla="*/ 669 w 720"/>
                <a:gd name="T45" fmla="*/ 195 h 358"/>
                <a:gd name="T46" fmla="*/ 668 w 720"/>
                <a:gd name="T47" fmla="*/ 235 h 358"/>
                <a:gd name="T48" fmla="*/ 720 w 720"/>
                <a:gd name="T49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0" h="358">
                  <a:moveTo>
                    <a:pt x="720" y="299"/>
                  </a:moveTo>
                  <a:cubicBezTo>
                    <a:pt x="701" y="316"/>
                    <a:pt x="701" y="316"/>
                    <a:pt x="701" y="316"/>
                  </a:cubicBezTo>
                  <a:cubicBezTo>
                    <a:pt x="665" y="318"/>
                    <a:pt x="665" y="318"/>
                    <a:pt x="665" y="318"/>
                  </a:cubicBezTo>
                  <a:cubicBezTo>
                    <a:pt x="654" y="319"/>
                    <a:pt x="654" y="319"/>
                    <a:pt x="654" y="319"/>
                  </a:cubicBezTo>
                  <a:cubicBezTo>
                    <a:pt x="289" y="339"/>
                    <a:pt x="289" y="339"/>
                    <a:pt x="289" y="339"/>
                  </a:cubicBezTo>
                  <a:cubicBezTo>
                    <a:pt x="54" y="358"/>
                    <a:pt x="54" y="358"/>
                    <a:pt x="54" y="358"/>
                  </a:cubicBezTo>
                  <a:cubicBezTo>
                    <a:pt x="52" y="358"/>
                    <a:pt x="51" y="358"/>
                    <a:pt x="49" y="358"/>
                  </a:cubicBezTo>
                  <a:cubicBezTo>
                    <a:pt x="48" y="358"/>
                    <a:pt x="47" y="358"/>
                    <a:pt x="46" y="358"/>
                  </a:cubicBezTo>
                  <a:cubicBezTo>
                    <a:pt x="45" y="357"/>
                    <a:pt x="45" y="357"/>
                    <a:pt x="45" y="357"/>
                  </a:cubicBezTo>
                  <a:cubicBezTo>
                    <a:pt x="25" y="352"/>
                    <a:pt x="12" y="335"/>
                    <a:pt x="6" y="317"/>
                  </a:cubicBezTo>
                  <a:cubicBezTo>
                    <a:pt x="5" y="316"/>
                    <a:pt x="5" y="316"/>
                    <a:pt x="5" y="316"/>
                  </a:cubicBezTo>
                  <a:cubicBezTo>
                    <a:pt x="4" y="314"/>
                    <a:pt x="4" y="311"/>
                    <a:pt x="3" y="309"/>
                  </a:cubicBezTo>
                  <a:cubicBezTo>
                    <a:pt x="2" y="306"/>
                    <a:pt x="2" y="304"/>
                    <a:pt x="1" y="301"/>
                  </a:cubicBezTo>
                  <a:cubicBezTo>
                    <a:pt x="1" y="298"/>
                    <a:pt x="1" y="295"/>
                    <a:pt x="1" y="29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2"/>
                    <a:pt x="3" y="152"/>
                    <a:pt x="7" y="143"/>
                  </a:cubicBezTo>
                  <a:cubicBezTo>
                    <a:pt x="12" y="133"/>
                    <a:pt x="20" y="124"/>
                    <a:pt x="29" y="117"/>
                  </a:cubicBezTo>
                  <a:cubicBezTo>
                    <a:pt x="37" y="114"/>
                    <a:pt x="46" y="111"/>
                    <a:pt x="54" y="109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670" y="35"/>
                    <a:pt x="670" y="35"/>
                    <a:pt x="670" y="35"/>
                  </a:cubicBezTo>
                  <a:cubicBezTo>
                    <a:pt x="669" y="195"/>
                    <a:pt x="669" y="195"/>
                    <a:pt x="669" y="195"/>
                  </a:cubicBezTo>
                  <a:cubicBezTo>
                    <a:pt x="668" y="235"/>
                    <a:pt x="668" y="235"/>
                    <a:pt x="668" y="235"/>
                  </a:cubicBezTo>
                  <a:cubicBezTo>
                    <a:pt x="720" y="299"/>
                    <a:pt x="720" y="299"/>
                    <a:pt x="720" y="299"/>
                  </a:cubicBezTo>
                </a:path>
              </a:pathLst>
            </a:custGeom>
            <a:solidFill>
              <a:srgbClr val="953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íṡlíḋè"/>
            <p:cNvSpPr/>
            <p:nvPr/>
          </p:nvSpPr>
          <p:spPr bwMode="auto">
            <a:xfrm>
              <a:off x="4722813" y="2598738"/>
              <a:ext cx="1039813" cy="223838"/>
            </a:xfrm>
            <a:custGeom>
              <a:avLst/>
              <a:gdLst>
                <a:gd name="T0" fmla="*/ 664 w 664"/>
                <a:gd name="T1" fmla="*/ 0 h 143"/>
                <a:gd name="T2" fmla="*/ 663 w 664"/>
                <a:gd name="T3" fmla="*/ 35 h 143"/>
                <a:gd name="T4" fmla="*/ 587 w 664"/>
                <a:gd name="T5" fmla="*/ 57 h 143"/>
                <a:gd name="T6" fmla="*/ 0 w 664"/>
                <a:gd name="T7" fmla="*/ 143 h 143"/>
                <a:gd name="T8" fmla="*/ 22 w 664"/>
                <a:gd name="T9" fmla="*/ 117 h 143"/>
                <a:gd name="T10" fmla="*/ 47 w 664"/>
                <a:gd name="T11" fmla="*/ 109 h 143"/>
                <a:gd name="T12" fmla="*/ 84 w 664"/>
                <a:gd name="T13" fmla="*/ 101 h 143"/>
                <a:gd name="T14" fmla="*/ 84 w 664"/>
                <a:gd name="T15" fmla="*/ 101 h 143"/>
                <a:gd name="T16" fmla="*/ 664 w 664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4" h="143">
                  <a:moveTo>
                    <a:pt x="664" y="0"/>
                  </a:moveTo>
                  <a:cubicBezTo>
                    <a:pt x="663" y="35"/>
                    <a:pt x="663" y="35"/>
                    <a:pt x="663" y="35"/>
                  </a:cubicBezTo>
                  <a:cubicBezTo>
                    <a:pt x="587" y="57"/>
                    <a:pt x="587" y="57"/>
                    <a:pt x="587" y="5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" y="133"/>
                    <a:pt x="13" y="124"/>
                    <a:pt x="22" y="117"/>
                  </a:cubicBezTo>
                  <a:cubicBezTo>
                    <a:pt x="30" y="114"/>
                    <a:pt x="39" y="111"/>
                    <a:pt x="47" y="10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B75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ṥḻîḓè"/>
            <p:cNvSpPr/>
            <p:nvPr/>
          </p:nvSpPr>
          <p:spPr bwMode="auto">
            <a:xfrm>
              <a:off x="4721226" y="2990851"/>
              <a:ext cx="1019175" cy="168275"/>
            </a:xfrm>
            <a:prstGeom prst="rect">
              <a:avLst/>
            </a:prstGeom>
            <a:solidFill>
              <a:srgbClr val="762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ṥḻïḋè"/>
            <p:cNvSpPr/>
            <p:nvPr/>
          </p:nvSpPr>
          <p:spPr bwMode="auto">
            <a:xfrm>
              <a:off x="5727700" y="2668588"/>
              <a:ext cx="1665288" cy="534988"/>
            </a:xfrm>
            <a:custGeom>
              <a:avLst/>
              <a:gdLst>
                <a:gd name="T0" fmla="*/ 1063 w 1063"/>
                <a:gd name="T1" fmla="*/ 343 h 343"/>
                <a:gd name="T2" fmla="*/ 2 w 1063"/>
                <a:gd name="T3" fmla="*/ 256 h 343"/>
                <a:gd name="T4" fmla="*/ 1 w 1063"/>
                <a:gd name="T5" fmla="*/ 38 h 343"/>
                <a:gd name="T6" fmla="*/ 0 w 1063"/>
                <a:gd name="T7" fmla="*/ 0 h 343"/>
                <a:gd name="T8" fmla="*/ 1061 w 1063"/>
                <a:gd name="T9" fmla="*/ 110 h 343"/>
                <a:gd name="T10" fmla="*/ 1032 w 1063"/>
                <a:gd name="T11" fmla="*/ 125 h 343"/>
                <a:gd name="T12" fmla="*/ 1020 w 1063"/>
                <a:gd name="T13" fmla="*/ 145 h 343"/>
                <a:gd name="T14" fmla="*/ 1019 w 1063"/>
                <a:gd name="T15" fmla="*/ 150 h 343"/>
                <a:gd name="T16" fmla="*/ 1019 w 1063"/>
                <a:gd name="T17" fmla="*/ 150 h 343"/>
                <a:gd name="T18" fmla="*/ 1009 w 1063"/>
                <a:gd name="T19" fmla="*/ 212 h 343"/>
                <a:gd name="T20" fmla="*/ 1031 w 1063"/>
                <a:gd name="T21" fmla="*/ 314 h 343"/>
                <a:gd name="T22" fmla="*/ 1063 w 1063"/>
                <a:gd name="T23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343">
                  <a:moveTo>
                    <a:pt x="1063" y="343"/>
                  </a:moveTo>
                  <a:cubicBezTo>
                    <a:pt x="2" y="256"/>
                    <a:pt x="2" y="256"/>
                    <a:pt x="2" y="25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1" y="110"/>
                    <a:pt x="1061" y="110"/>
                    <a:pt x="1061" y="110"/>
                  </a:cubicBezTo>
                  <a:cubicBezTo>
                    <a:pt x="1050" y="111"/>
                    <a:pt x="1040" y="116"/>
                    <a:pt x="1032" y="125"/>
                  </a:cubicBezTo>
                  <a:cubicBezTo>
                    <a:pt x="1027" y="131"/>
                    <a:pt x="1023" y="137"/>
                    <a:pt x="1020" y="145"/>
                  </a:cubicBezTo>
                  <a:cubicBezTo>
                    <a:pt x="1020" y="147"/>
                    <a:pt x="1019" y="148"/>
                    <a:pt x="1019" y="150"/>
                  </a:cubicBezTo>
                  <a:cubicBezTo>
                    <a:pt x="1019" y="150"/>
                    <a:pt x="1019" y="150"/>
                    <a:pt x="1019" y="150"/>
                  </a:cubicBezTo>
                  <a:cubicBezTo>
                    <a:pt x="1012" y="167"/>
                    <a:pt x="1009" y="189"/>
                    <a:pt x="1009" y="212"/>
                  </a:cubicBezTo>
                  <a:cubicBezTo>
                    <a:pt x="1009" y="249"/>
                    <a:pt x="1016" y="289"/>
                    <a:pt x="1031" y="314"/>
                  </a:cubicBezTo>
                  <a:cubicBezTo>
                    <a:pt x="1039" y="330"/>
                    <a:pt x="1050" y="340"/>
                    <a:pt x="1063" y="343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ïṧḻíde"/>
            <p:cNvSpPr/>
            <p:nvPr/>
          </p:nvSpPr>
          <p:spPr bwMode="auto">
            <a:xfrm>
              <a:off x="5767388" y="2832100"/>
              <a:ext cx="1576388" cy="306388"/>
            </a:xfrm>
            <a:custGeom>
              <a:avLst/>
              <a:gdLst>
                <a:gd name="T0" fmla="*/ 1007 w 1007"/>
                <a:gd name="T1" fmla="*/ 196 h 196"/>
                <a:gd name="T2" fmla="*/ 0 w 1007"/>
                <a:gd name="T3" fmla="*/ 119 h 196"/>
                <a:gd name="T4" fmla="*/ 0 w 1007"/>
                <a:gd name="T5" fmla="*/ 0 h 196"/>
                <a:gd name="T6" fmla="*/ 987 w 1007"/>
                <a:gd name="T7" fmla="*/ 107 h 196"/>
                <a:gd name="T8" fmla="*/ 1007 w 1007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196">
                  <a:moveTo>
                    <a:pt x="1007" y="196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7" y="107"/>
                    <a:pt x="987" y="107"/>
                    <a:pt x="987" y="107"/>
                  </a:cubicBezTo>
                  <a:cubicBezTo>
                    <a:pt x="986" y="140"/>
                    <a:pt x="993" y="174"/>
                    <a:pt x="1007" y="196"/>
                  </a:cubicBezTo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ṣ1ídé"/>
            <p:cNvSpPr/>
            <p:nvPr/>
          </p:nvSpPr>
          <p:spPr bwMode="auto">
            <a:xfrm>
              <a:off x="5699125" y="2657475"/>
              <a:ext cx="139700" cy="396875"/>
            </a:xfrm>
            <a:custGeom>
              <a:avLst/>
              <a:gdLst>
                <a:gd name="T0" fmla="*/ 89 w 89"/>
                <a:gd name="T1" fmla="*/ 254 h 254"/>
                <a:gd name="T2" fmla="*/ 0 w 89"/>
                <a:gd name="T3" fmla="*/ 246 h 254"/>
                <a:gd name="T4" fmla="*/ 0 w 89"/>
                <a:gd name="T5" fmla="*/ 0 h 254"/>
                <a:gd name="T6" fmla="*/ 89 w 89"/>
                <a:gd name="T7" fmla="*/ 12 h 254"/>
                <a:gd name="T8" fmla="*/ 85 w 89"/>
                <a:gd name="T9" fmla="*/ 14 h 254"/>
                <a:gd name="T10" fmla="*/ 52 w 89"/>
                <a:gd name="T11" fmla="*/ 48 h 254"/>
                <a:gd name="T12" fmla="*/ 52 w 89"/>
                <a:gd name="T13" fmla="*/ 63 h 254"/>
                <a:gd name="T14" fmla="*/ 52 w 89"/>
                <a:gd name="T15" fmla="*/ 203 h 254"/>
                <a:gd name="T16" fmla="*/ 89 w 89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254">
                  <a:moveTo>
                    <a:pt x="89" y="254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2"/>
                    <a:pt x="88" y="13"/>
                    <a:pt x="85" y="14"/>
                  </a:cubicBezTo>
                  <a:cubicBezTo>
                    <a:pt x="77" y="17"/>
                    <a:pt x="57" y="26"/>
                    <a:pt x="52" y="48"/>
                  </a:cubicBezTo>
                  <a:cubicBezTo>
                    <a:pt x="51" y="52"/>
                    <a:pt x="51" y="58"/>
                    <a:pt x="52" y="6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1" y="226"/>
                    <a:pt x="69" y="241"/>
                    <a:pt x="89" y="254"/>
                  </a:cubicBezTo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îśḷïḍê"/>
            <p:cNvSpPr/>
            <p:nvPr/>
          </p:nvSpPr>
          <p:spPr bwMode="auto">
            <a:xfrm>
              <a:off x="5637213" y="2590800"/>
              <a:ext cx="1879600" cy="620713"/>
            </a:xfrm>
            <a:custGeom>
              <a:avLst/>
              <a:gdLst>
                <a:gd name="T0" fmla="*/ 1200 w 1200"/>
                <a:gd name="T1" fmla="*/ 110 h 397"/>
                <a:gd name="T2" fmla="*/ 100 w 1200"/>
                <a:gd name="T3" fmla="*/ 0 h 397"/>
                <a:gd name="T4" fmla="*/ 99 w 1200"/>
                <a:gd name="T5" fmla="*/ 0 h 397"/>
                <a:gd name="T6" fmla="*/ 31 w 1200"/>
                <a:gd name="T7" fmla="*/ 23 h 397"/>
                <a:gd name="T8" fmla="*/ 9 w 1200"/>
                <a:gd name="T9" fmla="*/ 49 h 397"/>
                <a:gd name="T10" fmla="*/ 0 w 1200"/>
                <a:gd name="T11" fmla="*/ 83 h 397"/>
                <a:gd name="T12" fmla="*/ 0 w 1200"/>
                <a:gd name="T13" fmla="*/ 237 h 397"/>
                <a:gd name="T14" fmla="*/ 9 w 1200"/>
                <a:gd name="T15" fmla="*/ 270 h 397"/>
                <a:gd name="T16" fmla="*/ 45 w 1200"/>
                <a:gd name="T17" fmla="*/ 306 h 397"/>
                <a:gd name="T18" fmla="*/ 99 w 1200"/>
                <a:gd name="T19" fmla="*/ 319 h 397"/>
                <a:gd name="T20" fmla="*/ 99 w 1200"/>
                <a:gd name="T21" fmla="*/ 298 h 397"/>
                <a:gd name="T22" fmla="*/ 97 w 1200"/>
                <a:gd name="T23" fmla="*/ 319 h 397"/>
                <a:gd name="T24" fmla="*/ 1196 w 1200"/>
                <a:gd name="T25" fmla="*/ 397 h 397"/>
                <a:gd name="T26" fmla="*/ 1199 w 1200"/>
                <a:gd name="T27" fmla="*/ 355 h 397"/>
                <a:gd name="T28" fmla="*/ 99 w 1200"/>
                <a:gd name="T29" fmla="*/ 277 h 397"/>
                <a:gd name="T30" fmla="*/ 99 w 1200"/>
                <a:gd name="T31" fmla="*/ 277 h 397"/>
                <a:gd name="T32" fmla="*/ 57 w 1200"/>
                <a:gd name="T33" fmla="*/ 263 h 397"/>
                <a:gd name="T34" fmla="*/ 46 w 1200"/>
                <a:gd name="T35" fmla="*/ 251 h 397"/>
                <a:gd name="T36" fmla="*/ 42 w 1200"/>
                <a:gd name="T37" fmla="*/ 237 h 397"/>
                <a:gd name="T38" fmla="*/ 42 w 1200"/>
                <a:gd name="T39" fmla="*/ 83 h 397"/>
                <a:gd name="T40" fmla="*/ 46 w 1200"/>
                <a:gd name="T41" fmla="*/ 69 h 397"/>
                <a:gd name="T42" fmla="*/ 65 w 1200"/>
                <a:gd name="T43" fmla="*/ 51 h 397"/>
                <a:gd name="T44" fmla="*/ 99 w 1200"/>
                <a:gd name="T45" fmla="*/ 43 h 397"/>
                <a:gd name="T46" fmla="*/ 99 w 1200"/>
                <a:gd name="T47" fmla="*/ 22 h 397"/>
                <a:gd name="T48" fmla="*/ 97 w 1200"/>
                <a:gd name="T49" fmla="*/ 43 h 397"/>
                <a:gd name="T50" fmla="*/ 1196 w 1200"/>
                <a:gd name="T51" fmla="*/ 152 h 397"/>
                <a:gd name="T52" fmla="*/ 1200 w 1200"/>
                <a:gd name="T53" fmla="*/ 11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0" h="397">
                  <a:moveTo>
                    <a:pt x="1200" y="11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1"/>
                    <a:pt x="49" y="9"/>
                    <a:pt x="31" y="23"/>
                  </a:cubicBezTo>
                  <a:cubicBezTo>
                    <a:pt x="22" y="30"/>
                    <a:pt x="14" y="39"/>
                    <a:pt x="9" y="49"/>
                  </a:cubicBezTo>
                  <a:cubicBezTo>
                    <a:pt x="3" y="59"/>
                    <a:pt x="0" y="71"/>
                    <a:pt x="0" y="83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9"/>
                    <a:pt x="3" y="260"/>
                    <a:pt x="9" y="270"/>
                  </a:cubicBezTo>
                  <a:cubicBezTo>
                    <a:pt x="17" y="286"/>
                    <a:pt x="30" y="298"/>
                    <a:pt x="45" y="306"/>
                  </a:cubicBezTo>
                  <a:cubicBezTo>
                    <a:pt x="61" y="314"/>
                    <a:pt x="79" y="319"/>
                    <a:pt x="99" y="319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1196" y="397"/>
                    <a:pt x="1196" y="397"/>
                    <a:pt x="1196" y="397"/>
                  </a:cubicBezTo>
                  <a:cubicBezTo>
                    <a:pt x="1199" y="355"/>
                    <a:pt x="1199" y="355"/>
                    <a:pt x="1199" y="355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82" y="277"/>
                    <a:pt x="67" y="271"/>
                    <a:pt x="57" y="263"/>
                  </a:cubicBezTo>
                  <a:cubicBezTo>
                    <a:pt x="52" y="260"/>
                    <a:pt x="48" y="255"/>
                    <a:pt x="46" y="251"/>
                  </a:cubicBezTo>
                  <a:cubicBezTo>
                    <a:pt x="43" y="246"/>
                    <a:pt x="42" y="241"/>
                    <a:pt x="42" y="237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78"/>
                    <a:pt x="43" y="74"/>
                    <a:pt x="46" y="69"/>
                  </a:cubicBezTo>
                  <a:cubicBezTo>
                    <a:pt x="49" y="62"/>
                    <a:pt x="56" y="56"/>
                    <a:pt x="65" y="51"/>
                  </a:cubicBezTo>
                  <a:cubicBezTo>
                    <a:pt x="74" y="46"/>
                    <a:pt x="86" y="43"/>
                    <a:pt x="99" y="4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196" y="152"/>
                    <a:pt x="1196" y="152"/>
                    <a:pt x="1196" y="152"/>
                  </a:cubicBezTo>
                  <a:cubicBezTo>
                    <a:pt x="1200" y="110"/>
                    <a:pt x="1200" y="110"/>
                    <a:pt x="1200" y="110"/>
                  </a:cubicBezTo>
                </a:path>
              </a:pathLst>
            </a:custGeom>
            <a:solidFill>
              <a:srgbClr val="A14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ṡľîde"/>
            <p:cNvSpPr/>
            <p:nvPr/>
          </p:nvSpPr>
          <p:spPr bwMode="auto">
            <a:xfrm>
              <a:off x="5357813" y="2647950"/>
              <a:ext cx="196850" cy="460375"/>
            </a:xfrm>
            <a:custGeom>
              <a:avLst/>
              <a:gdLst>
                <a:gd name="T0" fmla="*/ 125 w 125"/>
                <a:gd name="T1" fmla="*/ 288 h 295"/>
                <a:gd name="T2" fmla="*/ 88 w 125"/>
                <a:gd name="T3" fmla="*/ 290 h 295"/>
                <a:gd name="T4" fmla="*/ 3 w 125"/>
                <a:gd name="T5" fmla="*/ 240 h 295"/>
                <a:gd name="T6" fmla="*/ 2 w 125"/>
                <a:gd name="T7" fmla="*/ 233 h 295"/>
                <a:gd name="T8" fmla="*/ 2 w 125"/>
                <a:gd name="T9" fmla="*/ 63 h 295"/>
                <a:gd name="T10" fmla="*/ 26 w 125"/>
                <a:gd name="T11" fmla="*/ 10 h 295"/>
                <a:gd name="T12" fmla="*/ 82 w 125"/>
                <a:gd name="T13" fmla="*/ 0 h 295"/>
                <a:gd name="T14" fmla="*/ 51 w 125"/>
                <a:gd name="T15" fmla="*/ 53 h 295"/>
                <a:gd name="T16" fmla="*/ 51 w 125"/>
                <a:gd name="T17" fmla="*/ 227 h 295"/>
                <a:gd name="T18" fmla="*/ 51 w 125"/>
                <a:gd name="T19" fmla="*/ 234 h 295"/>
                <a:gd name="T20" fmla="*/ 125 w 125"/>
                <a:gd name="T21" fmla="*/ 28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295">
                  <a:moveTo>
                    <a:pt x="125" y="288"/>
                  </a:moveTo>
                  <a:cubicBezTo>
                    <a:pt x="88" y="290"/>
                    <a:pt x="88" y="290"/>
                    <a:pt x="88" y="290"/>
                  </a:cubicBezTo>
                  <a:cubicBezTo>
                    <a:pt x="32" y="295"/>
                    <a:pt x="5" y="283"/>
                    <a:pt x="3" y="240"/>
                  </a:cubicBezTo>
                  <a:cubicBezTo>
                    <a:pt x="2" y="238"/>
                    <a:pt x="2" y="236"/>
                    <a:pt x="2" y="23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0" y="48"/>
                    <a:pt x="11" y="17"/>
                    <a:pt x="26" y="1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50" y="17"/>
                    <a:pt x="51" y="53"/>
                  </a:cubicBezTo>
                  <a:cubicBezTo>
                    <a:pt x="51" y="227"/>
                    <a:pt x="51" y="227"/>
                    <a:pt x="51" y="227"/>
                  </a:cubicBezTo>
                  <a:cubicBezTo>
                    <a:pt x="51" y="230"/>
                    <a:pt x="51" y="232"/>
                    <a:pt x="51" y="234"/>
                  </a:cubicBezTo>
                  <a:cubicBezTo>
                    <a:pt x="55" y="281"/>
                    <a:pt x="99" y="287"/>
                    <a:pt x="125" y="288"/>
                  </a:cubicBezTo>
                  <a:close/>
                </a:path>
              </a:pathLst>
            </a:custGeom>
            <a:solidFill>
              <a:srgbClr val="FA8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îṥḻïḍé"/>
            <p:cNvSpPr/>
            <p:nvPr/>
          </p:nvSpPr>
          <p:spPr bwMode="auto">
            <a:xfrm>
              <a:off x="4881563" y="2705100"/>
              <a:ext cx="368300" cy="442913"/>
            </a:xfrm>
            <a:custGeom>
              <a:avLst/>
              <a:gdLst>
                <a:gd name="T0" fmla="*/ 236 w 236"/>
                <a:gd name="T1" fmla="*/ 266 h 283"/>
                <a:gd name="T2" fmla="*/ 89 w 236"/>
                <a:gd name="T3" fmla="*/ 278 h 283"/>
                <a:gd name="T4" fmla="*/ 2 w 236"/>
                <a:gd name="T5" fmla="*/ 237 h 283"/>
                <a:gd name="T6" fmla="*/ 0 w 236"/>
                <a:gd name="T7" fmla="*/ 216 h 283"/>
                <a:gd name="T8" fmla="*/ 0 w 236"/>
                <a:gd name="T9" fmla="*/ 96 h 283"/>
                <a:gd name="T10" fmla="*/ 110 w 236"/>
                <a:gd name="T11" fmla="*/ 10 h 283"/>
                <a:gd name="T12" fmla="*/ 174 w 236"/>
                <a:gd name="T13" fmla="*/ 0 h 283"/>
                <a:gd name="T14" fmla="*/ 149 w 236"/>
                <a:gd name="T15" fmla="*/ 70 h 283"/>
                <a:gd name="T16" fmla="*/ 149 w 236"/>
                <a:gd name="T17" fmla="*/ 196 h 283"/>
                <a:gd name="T18" fmla="*/ 152 w 236"/>
                <a:gd name="T19" fmla="*/ 220 h 283"/>
                <a:gd name="T20" fmla="*/ 236 w 236"/>
                <a:gd name="T21" fmla="*/ 2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83">
                  <a:moveTo>
                    <a:pt x="236" y="266"/>
                  </a:moveTo>
                  <a:cubicBezTo>
                    <a:pt x="89" y="278"/>
                    <a:pt x="89" y="278"/>
                    <a:pt x="89" y="278"/>
                  </a:cubicBezTo>
                  <a:cubicBezTo>
                    <a:pt x="31" y="283"/>
                    <a:pt x="8" y="272"/>
                    <a:pt x="2" y="237"/>
                  </a:cubicBezTo>
                  <a:cubicBezTo>
                    <a:pt x="1" y="231"/>
                    <a:pt x="0" y="224"/>
                    <a:pt x="0" y="2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5" y="30"/>
                    <a:pt x="31" y="24"/>
                    <a:pt x="110" y="1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5" y="2"/>
                    <a:pt x="148" y="15"/>
                    <a:pt x="149" y="70"/>
                  </a:cubicBezTo>
                  <a:cubicBezTo>
                    <a:pt x="149" y="196"/>
                    <a:pt x="149" y="196"/>
                    <a:pt x="149" y="196"/>
                  </a:cubicBezTo>
                  <a:cubicBezTo>
                    <a:pt x="149" y="205"/>
                    <a:pt x="150" y="213"/>
                    <a:pt x="152" y="220"/>
                  </a:cubicBezTo>
                  <a:cubicBezTo>
                    <a:pt x="165" y="262"/>
                    <a:pt x="211" y="266"/>
                    <a:pt x="236" y="266"/>
                  </a:cubicBezTo>
                  <a:close/>
                </a:path>
              </a:pathLst>
            </a:custGeom>
            <a:solidFill>
              <a:srgbClr val="FA8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ïŝļiḋê"/>
            <p:cNvSpPr/>
            <p:nvPr/>
          </p:nvSpPr>
          <p:spPr bwMode="auto">
            <a:xfrm>
              <a:off x="4784725" y="3081338"/>
              <a:ext cx="2725738" cy="163513"/>
            </a:xfrm>
            <a:custGeom>
              <a:avLst/>
              <a:gdLst>
                <a:gd name="T0" fmla="*/ 1717 w 1717"/>
                <a:gd name="T1" fmla="*/ 79 h 103"/>
                <a:gd name="T2" fmla="*/ 1172 w 1717"/>
                <a:gd name="T3" fmla="*/ 103 h 103"/>
                <a:gd name="T4" fmla="*/ 0 w 1717"/>
                <a:gd name="T5" fmla="*/ 49 h 103"/>
                <a:gd name="T6" fmla="*/ 612 w 1717"/>
                <a:gd name="T7" fmla="*/ 0 h 103"/>
                <a:gd name="T8" fmla="*/ 1717 w 1717"/>
                <a:gd name="T9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03">
                  <a:moveTo>
                    <a:pt x="1717" y="79"/>
                  </a:moveTo>
                  <a:lnTo>
                    <a:pt x="1172" y="103"/>
                  </a:lnTo>
                  <a:lnTo>
                    <a:pt x="0" y="49"/>
                  </a:lnTo>
                  <a:lnTo>
                    <a:pt x="612" y="0"/>
                  </a:lnTo>
                  <a:lnTo>
                    <a:pt x="1717" y="79"/>
                  </a:lnTo>
                  <a:close/>
                </a:path>
              </a:pathLst>
            </a:custGeom>
            <a:solidFill>
              <a:srgbClr val="481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sliḑé"/>
            <p:cNvSpPr/>
            <p:nvPr/>
          </p:nvSpPr>
          <p:spPr bwMode="auto">
            <a:xfrm>
              <a:off x="4784725" y="3081338"/>
              <a:ext cx="2725738" cy="163513"/>
            </a:xfrm>
            <a:custGeom>
              <a:avLst/>
              <a:gdLst>
                <a:gd name="T0" fmla="*/ 1717 w 1717"/>
                <a:gd name="T1" fmla="*/ 79 h 103"/>
                <a:gd name="T2" fmla="*/ 1172 w 1717"/>
                <a:gd name="T3" fmla="*/ 103 h 103"/>
                <a:gd name="T4" fmla="*/ 0 w 1717"/>
                <a:gd name="T5" fmla="*/ 49 h 103"/>
                <a:gd name="T6" fmla="*/ 612 w 1717"/>
                <a:gd name="T7" fmla="*/ 0 h 103"/>
                <a:gd name="T8" fmla="*/ 1717 w 1717"/>
                <a:gd name="T9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03">
                  <a:moveTo>
                    <a:pt x="1717" y="79"/>
                  </a:moveTo>
                  <a:lnTo>
                    <a:pt x="1172" y="103"/>
                  </a:lnTo>
                  <a:lnTo>
                    <a:pt x="0" y="49"/>
                  </a:lnTo>
                  <a:lnTo>
                    <a:pt x="612" y="0"/>
                  </a:lnTo>
                  <a:lnTo>
                    <a:pt x="1717" y="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íšľíďè"/>
            <p:cNvSpPr/>
            <p:nvPr/>
          </p:nvSpPr>
          <p:spPr bwMode="auto">
            <a:xfrm>
              <a:off x="7312025" y="30432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ş1idê"/>
            <p:cNvSpPr/>
            <p:nvPr/>
          </p:nvSpPr>
          <p:spPr bwMode="auto">
            <a:xfrm>
              <a:off x="7312025" y="30432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śḷïḑé"/>
            <p:cNvSpPr/>
            <p:nvPr/>
          </p:nvSpPr>
          <p:spPr bwMode="auto">
            <a:xfrm>
              <a:off x="7312025" y="3019425"/>
              <a:ext cx="3175" cy="15875"/>
            </a:xfrm>
            <a:custGeom>
              <a:avLst/>
              <a:gdLst>
                <a:gd name="T0" fmla="*/ 0 w 2"/>
                <a:gd name="T1" fmla="*/ 0 h 10"/>
                <a:gd name="T2" fmla="*/ 1 w 2"/>
                <a:gd name="T3" fmla="*/ 10 h 10"/>
                <a:gd name="T4" fmla="*/ 2 w 2"/>
                <a:gd name="T5" fmla="*/ 0 h 10"/>
                <a:gd name="T6" fmla="*/ 0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íšlíḑè"/>
            <p:cNvSpPr/>
            <p:nvPr/>
          </p:nvSpPr>
          <p:spPr bwMode="auto">
            <a:xfrm>
              <a:off x="5781675" y="2862263"/>
              <a:ext cx="1531938" cy="206375"/>
            </a:xfrm>
            <a:custGeom>
              <a:avLst/>
              <a:gdLst>
                <a:gd name="T0" fmla="*/ 949 w 979"/>
                <a:gd name="T1" fmla="*/ 98 h 132"/>
                <a:gd name="T2" fmla="*/ 955 w 979"/>
                <a:gd name="T3" fmla="*/ 129 h 132"/>
                <a:gd name="T4" fmla="*/ 977 w 979"/>
                <a:gd name="T5" fmla="*/ 132 h 132"/>
                <a:gd name="T6" fmla="*/ 978 w 979"/>
                <a:gd name="T7" fmla="*/ 116 h 132"/>
                <a:gd name="T8" fmla="*/ 979 w 979"/>
                <a:gd name="T9" fmla="*/ 111 h 132"/>
                <a:gd name="T10" fmla="*/ 978 w 979"/>
                <a:gd name="T11" fmla="*/ 101 h 132"/>
                <a:gd name="T12" fmla="*/ 949 w 979"/>
                <a:gd name="T13" fmla="*/ 98 h 132"/>
                <a:gd name="T14" fmla="*/ 286 w 979"/>
                <a:gd name="T15" fmla="*/ 30 h 132"/>
                <a:gd name="T16" fmla="*/ 293 w 979"/>
                <a:gd name="T17" fmla="*/ 31 h 132"/>
                <a:gd name="T18" fmla="*/ 299 w 979"/>
                <a:gd name="T19" fmla="*/ 62 h 132"/>
                <a:gd name="T20" fmla="*/ 924 w 979"/>
                <a:gd name="T21" fmla="*/ 126 h 132"/>
                <a:gd name="T22" fmla="*/ 918 w 979"/>
                <a:gd name="T23" fmla="*/ 95 h 132"/>
                <a:gd name="T24" fmla="*/ 286 w 979"/>
                <a:gd name="T25" fmla="*/ 30 h 132"/>
                <a:gd name="T26" fmla="*/ 0 w 979"/>
                <a:gd name="T27" fmla="*/ 0 h 132"/>
                <a:gd name="T28" fmla="*/ 0 w 979"/>
                <a:gd name="T29" fmla="*/ 31 h 132"/>
                <a:gd name="T30" fmla="*/ 96 w 979"/>
                <a:gd name="T31" fmla="*/ 41 h 132"/>
                <a:gd name="T32" fmla="*/ 100 w 979"/>
                <a:gd name="T33" fmla="*/ 10 h 132"/>
                <a:gd name="T34" fmla="*/ 0 w 979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9" h="132">
                  <a:moveTo>
                    <a:pt x="949" y="98"/>
                  </a:moveTo>
                  <a:cubicBezTo>
                    <a:pt x="950" y="108"/>
                    <a:pt x="952" y="119"/>
                    <a:pt x="955" y="129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8" y="116"/>
                    <a:pt x="978" y="116"/>
                    <a:pt x="978" y="116"/>
                  </a:cubicBezTo>
                  <a:cubicBezTo>
                    <a:pt x="979" y="111"/>
                    <a:pt x="979" y="111"/>
                    <a:pt x="979" y="111"/>
                  </a:cubicBezTo>
                  <a:cubicBezTo>
                    <a:pt x="978" y="108"/>
                    <a:pt x="978" y="104"/>
                    <a:pt x="978" y="101"/>
                  </a:cubicBezTo>
                  <a:cubicBezTo>
                    <a:pt x="949" y="98"/>
                    <a:pt x="949" y="98"/>
                    <a:pt x="949" y="98"/>
                  </a:cubicBezTo>
                  <a:moveTo>
                    <a:pt x="286" y="30"/>
                  </a:moveTo>
                  <a:cubicBezTo>
                    <a:pt x="293" y="31"/>
                    <a:pt x="293" y="31"/>
                    <a:pt x="293" y="31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924" y="126"/>
                    <a:pt x="924" y="126"/>
                    <a:pt x="924" y="126"/>
                  </a:cubicBezTo>
                  <a:cubicBezTo>
                    <a:pt x="921" y="116"/>
                    <a:pt x="919" y="106"/>
                    <a:pt x="918" y="95"/>
                  </a:cubicBezTo>
                  <a:cubicBezTo>
                    <a:pt x="286" y="30"/>
                    <a:pt x="286" y="30"/>
                    <a:pt x="286" y="30"/>
                  </a:cubicBezTo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ḓè"/>
            <p:cNvSpPr/>
            <p:nvPr/>
          </p:nvSpPr>
          <p:spPr bwMode="auto">
            <a:xfrm>
              <a:off x="5772150" y="2862263"/>
              <a:ext cx="9525" cy="47625"/>
            </a:xfrm>
            <a:custGeom>
              <a:avLst/>
              <a:gdLst>
                <a:gd name="T0" fmla="*/ 4 w 6"/>
                <a:gd name="T1" fmla="*/ 0 h 30"/>
                <a:gd name="T2" fmla="*/ 0 w 6"/>
                <a:gd name="T3" fmla="*/ 29 h 30"/>
                <a:gd name="T4" fmla="*/ 6 w 6"/>
                <a:gd name="T5" fmla="*/ 30 h 30"/>
                <a:gd name="T6" fmla="*/ 6 w 6"/>
                <a:gd name="T7" fmla="*/ 0 h 30"/>
                <a:gd name="T8" fmla="*/ 4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4" y="0"/>
                  </a:moveTo>
                  <a:lnTo>
                    <a:pt x="0" y="29"/>
                  </a:lnTo>
                  <a:lnTo>
                    <a:pt x="6" y="3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îŝḻîḋe"/>
            <p:cNvSpPr/>
            <p:nvPr/>
          </p:nvSpPr>
          <p:spPr bwMode="auto">
            <a:xfrm>
              <a:off x="5772150" y="2862263"/>
              <a:ext cx="9525" cy="47625"/>
            </a:xfrm>
            <a:custGeom>
              <a:avLst/>
              <a:gdLst>
                <a:gd name="T0" fmla="*/ 4 w 6"/>
                <a:gd name="T1" fmla="*/ 0 h 30"/>
                <a:gd name="T2" fmla="*/ 0 w 6"/>
                <a:gd name="T3" fmla="*/ 29 h 30"/>
                <a:gd name="T4" fmla="*/ 6 w 6"/>
                <a:gd name="T5" fmla="*/ 30 h 30"/>
                <a:gd name="T6" fmla="*/ 6 w 6"/>
                <a:gd name="T7" fmla="*/ 0 h 30"/>
                <a:gd name="T8" fmla="*/ 4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4" y="0"/>
                  </a:moveTo>
                  <a:lnTo>
                    <a:pt x="0" y="29"/>
                  </a:lnTo>
                  <a:lnTo>
                    <a:pt x="6" y="30"/>
                  </a:lnTo>
                  <a:lnTo>
                    <a:pt x="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îṡļîdè"/>
            <p:cNvSpPr/>
            <p:nvPr/>
          </p:nvSpPr>
          <p:spPr bwMode="auto">
            <a:xfrm>
              <a:off x="4902200" y="4132263"/>
              <a:ext cx="1271588" cy="266700"/>
            </a:xfrm>
            <a:custGeom>
              <a:avLst/>
              <a:gdLst>
                <a:gd name="T0" fmla="*/ 43 w 812"/>
                <a:gd name="T1" fmla="*/ 0 h 171"/>
                <a:gd name="T2" fmla="*/ 812 w 812"/>
                <a:gd name="T3" fmla="*/ 134 h 171"/>
                <a:gd name="T4" fmla="*/ 689 w 812"/>
                <a:gd name="T5" fmla="*/ 171 h 171"/>
                <a:gd name="T6" fmla="*/ 0 w 812"/>
                <a:gd name="T7" fmla="*/ 30 h 171"/>
                <a:gd name="T8" fmla="*/ 43 w 812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171">
                  <a:moveTo>
                    <a:pt x="43" y="0"/>
                  </a:moveTo>
                  <a:cubicBezTo>
                    <a:pt x="812" y="134"/>
                    <a:pt x="812" y="134"/>
                    <a:pt x="812" y="134"/>
                  </a:cubicBezTo>
                  <a:cubicBezTo>
                    <a:pt x="767" y="135"/>
                    <a:pt x="696" y="157"/>
                    <a:pt x="689" y="1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2FD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ŝļîdê"/>
            <p:cNvSpPr/>
            <p:nvPr/>
          </p:nvSpPr>
          <p:spPr bwMode="auto">
            <a:xfrm>
              <a:off x="4845050" y="4132263"/>
              <a:ext cx="1357313" cy="698500"/>
            </a:xfrm>
            <a:custGeom>
              <a:avLst/>
              <a:gdLst>
                <a:gd name="T0" fmla="*/ 867 w 867"/>
                <a:gd name="T1" fmla="*/ 118 h 447"/>
                <a:gd name="T2" fmla="*/ 767 w 867"/>
                <a:gd name="T3" fmla="*/ 437 h 447"/>
                <a:gd name="T4" fmla="*/ 764 w 867"/>
                <a:gd name="T5" fmla="*/ 447 h 447"/>
                <a:gd name="T6" fmla="*/ 450 w 867"/>
                <a:gd name="T7" fmla="*/ 356 h 447"/>
                <a:gd name="T8" fmla="*/ 394 w 867"/>
                <a:gd name="T9" fmla="*/ 341 h 447"/>
                <a:gd name="T10" fmla="*/ 80 w 867"/>
                <a:gd name="T11" fmla="*/ 261 h 447"/>
                <a:gd name="T12" fmla="*/ 0 w 867"/>
                <a:gd name="T13" fmla="*/ 173 h 447"/>
                <a:gd name="T14" fmla="*/ 0 w 867"/>
                <a:gd name="T15" fmla="*/ 68 h 447"/>
                <a:gd name="T16" fmla="*/ 80 w 867"/>
                <a:gd name="T17" fmla="*/ 0 h 447"/>
                <a:gd name="T18" fmla="*/ 612 w 867"/>
                <a:gd name="T19" fmla="*/ 69 h 447"/>
                <a:gd name="T20" fmla="*/ 867 w 867"/>
                <a:gd name="T21" fmla="*/ 118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7" h="447">
                  <a:moveTo>
                    <a:pt x="867" y="118"/>
                  </a:moveTo>
                  <a:cubicBezTo>
                    <a:pt x="767" y="437"/>
                    <a:pt x="767" y="437"/>
                    <a:pt x="767" y="437"/>
                  </a:cubicBezTo>
                  <a:cubicBezTo>
                    <a:pt x="764" y="447"/>
                    <a:pt x="764" y="447"/>
                    <a:pt x="764" y="447"/>
                  </a:cubicBezTo>
                  <a:cubicBezTo>
                    <a:pt x="450" y="356"/>
                    <a:pt x="450" y="356"/>
                    <a:pt x="450" y="356"/>
                  </a:cubicBezTo>
                  <a:cubicBezTo>
                    <a:pt x="394" y="341"/>
                    <a:pt x="394" y="341"/>
                    <a:pt x="394" y="34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38" y="250"/>
                    <a:pt x="0" y="219"/>
                    <a:pt x="0" y="1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6" y="0"/>
                    <a:pt x="80" y="0"/>
                  </a:cubicBezTo>
                  <a:cubicBezTo>
                    <a:pt x="612" y="69"/>
                    <a:pt x="612" y="69"/>
                    <a:pt x="612" y="69"/>
                  </a:cubicBezTo>
                  <a:cubicBezTo>
                    <a:pt x="867" y="118"/>
                    <a:pt x="867" y="118"/>
                    <a:pt x="867" y="118"/>
                  </a:cubicBezTo>
                </a:path>
              </a:pathLst>
            </a:custGeom>
            <a:solidFill>
              <a:srgbClr val="14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iśļîḓé"/>
            <p:cNvSpPr/>
            <p:nvPr/>
          </p:nvSpPr>
          <p:spPr bwMode="auto">
            <a:xfrm>
              <a:off x="6046788" y="4162425"/>
              <a:ext cx="2005013" cy="639763"/>
            </a:xfrm>
            <a:custGeom>
              <a:avLst/>
              <a:gdLst>
                <a:gd name="T0" fmla="*/ 0 w 1280"/>
                <a:gd name="T1" fmla="*/ 127 h 410"/>
                <a:gd name="T2" fmla="*/ 0 w 1280"/>
                <a:gd name="T3" fmla="*/ 410 h 410"/>
                <a:gd name="T4" fmla="*/ 1280 w 1280"/>
                <a:gd name="T5" fmla="*/ 283 h 410"/>
                <a:gd name="T6" fmla="*/ 1235 w 1280"/>
                <a:gd name="T7" fmla="*/ 111 h 410"/>
                <a:gd name="T8" fmla="*/ 1268 w 1280"/>
                <a:gd name="T9" fmla="*/ 14 h 410"/>
                <a:gd name="T10" fmla="*/ 1280 w 1280"/>
                <a:gd name="T11" fmla="*/ 0 h 410"/>
                <a:gd name="T12" fmla="*/ 0 w 1280"/>
                <a:gd name="T13" fmla="*/ 1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0" h="410">
                  <a:moveTo>
                    <a:pt x="0" y="127"/>
                  </a:moveTo>
                  <a:cubicBezTo>
                    <a:pt x="0" y="410"/>
                    <a:pt x="0" y="410"/>
                    <a:pt x="0" y="410"/>
                  </a:cubicBezTo>
                  <a:cubicBezTo>
                    <a:pt x="1280" y="283"/>
                    <a:pt x="1280" y="283"/>
                    <a:pt x="1280" y="283"/>
                  </a:cubicBezTo>
                  <a:cubicBezTo>
                    <a:pt x="1244" y="242"/>
                    <a:pt x="1229" y="173"/>
                    <a:pt x="1235" y="111"/>
                  </a:cubicBezTo>
                  <a:cubicBezTo>
                    <a:pt x="1239" y="73"/>
                    <a:pt x="1250" y="39"/>
                    <a:pt x="1268" y="14"/>
                  </a:cubicBezTo>
                  <a:cubicBezTo>
                    <a:pt x="1271" y="9"/>
                    <a:pt x="1275" y="5"/>
                    <a:pt x="1280" y="0"/>
                  </a:cubicBezTo>
                  <a:cubicBezTo>
                    <a:pt x="0" y="127"/>
                    <a:pt x="0" y="127"/>
                    <a:pt x="0" y="127"/>
                  </a:cubicBezTo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liḋé"/>
            <p:cNvSpPr/>
            <p:nvPr/>
          </p:nvSpPr>
          <p:spPr bwMode="auto">
            <a:xfrm>
              <a:off x="6137275" y="4191000"/>
              <a:ext cx="1893888" cy="349250"/>
            </a:xfrm>
            <a:custGeom>
              <a:avLst/>
              <a:gdLst>
                <a:gd name="T0" fmla="*/ 0 w 1210"/>
                <a:gd name="T1" fmla="*/ 127 h 223"/>
                <a:gd name="T2" fmla="*/ 0 w 1210"/>
                <a:gd name="T3" fmla="*/ 223 h 223"/>
                <a:gd name="T4" fmla="*/ 1177 w 1210"/>
                <a:gd name="T5" fmla="*/ 97 h 223"/>
                <a:gd name="T6" fmla="*/ 1210 w 1210"/>
                <a:gd name="T7" fmla="*/ 0 h 223"/>
                <a:gd name="T8" fmla="*/ 0 w 1210"/>
                <a:gd name="T9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0" h="223">
                  <a:moveTo>
                    <a:pt x="0" y="127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1177" y="97"/>
                    <a:pt x="1177" y="97"/>
                    <a:pt x="1177" y="97"/>
                  </a:cubicBezTo>
                  <a:cubicBezTo>
                    <a:pt x="1181" y="59"/>
                    <a:pt x="1192" y="25"/>
                    <a:pt x="1210" y="0"/>
                  </a:cubicBezTo>
                  <a:cubicBezTo>
                    <a:pt x="0" y="127"/>
                    <a:pt x="0" y="127"/>
                    <a:pt x="0" y="127"/>
                  </a:cubicBezTo>
                </a:path>
              </a:pathLst>
            </a:custGeom>
            <a:solidFill>
              <a:srgbClr val="DBD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íšlîḍè"/>
            <p:cNvSpPr/>
            <p:nvPr/>
          </p:nvSpPr>
          <p:spPr bwMode="auto">
            <a:xfrm>
              <a:off x="5999163" y="4383088"/>
              <a:ext cx="112713" cy="398463"/>
            </a:xfrm>
            <a:custGeom>
              <a:avLst/>
              <a:gdLst>
                <a:gd name="T0" fmla="*/ 16 w 72"/>
                <a:gd name="T1" fmla="*/ 255 h 255"/>
                <a:gd name="T2" fmla="*/ 72 w 72"/>
                <a:gd name="T3" fmla="*/ 255 h 255"/>
                <a:gd name="T4" fmla="*/ 72 w 72"/>
                <a:gd name="T5" fmla="*/ 0 h 255"/>
                <a:gd name="T6" fmla="*/ 16 w 72"/>
                <a:gd name="T7" fmla="*/ 0 h 255"/>
                <a:gd name="T8" fmla="*/ 16 w 7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55">
                  <a:moveTo>
                    <a:pt x="16" y="255"/>
                  </a:moveTo>
                  <a:cubicBezTo>
                    <a:pt x="72" y="255"/>
                    <a:pt x="72" y="255"/>
                    <a:pt x="72" y="25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" y="89"/>
                    <a:pt x="0" y="174"/>
                    <a:pt x="16" y="255"/>
                  </a:cubicBezTo>
                  <a:close/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ï$1îḋe"/>
            <p:cNvSpPr/>
            <p:nvPr/>
          </p:nvSpPr>
          <p:spPr bwMode="auto">
            <a:xfrm>
              <a:off x="6064250" y="4389438"/>
              <a:ext cx="85725" cy="398463"/>
            </a:xfrm>
            <a:custGeom>
              <a:avLst/>
              <a:gdLst>
                <a:gd name="T0" fmla="*/ 28 w 54"/>
                <a:gd name="T1" fmla="*/ 255 h 255"/>
                <a:gd name="T2" fmla="*/ 54 w 54"/>
                <a:gd name="T3" fmla="*/ 255 h 255"/>
                <a:gd name="T4" fmla="*/ 54 w 54"/>
                <a:gd name="T5" fmla="*/ 0 h 255"/>
                <a:gd name="T6" fmla="*/ 28 w 54"/>
                <a:gd name="T7" fmla="*/ 0 h 255"/>
                <a:gd name="T8" fmla="*/ 28 w 54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55">
                  <a:moveTo>
                    <a:pt x="28" y="255"/>
                  </a:moveTo>
                  <a:cubicBezTo>
                    <a:pt x="54" y="255"/>
                    <a:pt x="54" y="255"/>
                    <a:pt x="54" y="255"/>
                  </a:cubicBezTo>
                  <a:cubicBezTo>
                    <a:pt x="26" y="180"/>
                    <a:pt x="41" y="5"/>
                    <a:pt x="5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0"/>
                    <a:pt x="12" y="214"/>
                    <a:pt x="28" y="255"/>
                  </a:cubicBezTo>
                  <a:close/>
                </a:path>
              </a:pathLst>
            </a:custGeom>
            <a:solidFill>
              <a:srgbClr val="B54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ŝḷïďê"/>
            <p:cNvSpPr/>
            <p:nvPr/>
          </p:nvSpPr>
          <p:spPr bwMode="auto">
            <a:xfrm>
              <a:off x="6019800" y="4545013"/>
              <a:ext cx="2128838" cy="257175"/>
            </a:xfrm>
            <a:custGeom>
              <a:avLst/>
              <a:gdLst>
                <a:gd name="T0" fmla="*/ 1341 w 1341"/>
                <a:gd name="T1" fmla="*/ 25 h 162"/>
                <a:gd name="T2" fmla="*/ 1256 w 1341"/>
                <a:gd name="T3" fmla="*/ 0 h 162"/>
                <a:gd name="T4" fmla="*/ 0 w 1341"/>
                <a:gd name="T5" fmla="*/ 126 h 162"/>
                <a:gd name="T6" fmla="*/ 17 w 1341"/>
                <a:gd name="T7" fmla="*/ 162 h 162"/>
                <a:gd name="T8" fmla="*/ 1311 w 1341"/>
                <a:gd name="T9" fmla="*/ 50 h 162"/>
                <a:gd name="T10" fmla="*/ 1341 w 1341"/>
                <a:gd name="T11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162">
                  <a:moveTo>
                    <a:pt x="1341" y="25"/>
                  </a:moveTo>
                  <a:lnTo>
                    <a:pt x="1256" y="0"/>
                  </a:lnTo>
                  <a:lnTo>
                    <a:pt x="0" y="126"/>
                  </a:lnTo>
                  <a:lnTo>
                    <a:pt x="17" y="162"/>
                  </a:lnTo>
                  <a:lnTo>
                    <a:pt x="1311" y="50"/>
                  </a:lnTo>
                  <a:lnTo>
                    <a:pt x="1341" y="25"/>
                  </a:lnTo>
                  <a:close/>
                </a:path>
              </a:pathLst>
            </a:custGeom>
            <a:solidFill>
              <a:srgbClr val="14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śľiďè"/>
            <p:cNvSpPr/>
            <p:nvPr/>
          </p:nvSpPr>
          <p:spPr bwMode="auto">
            <a:xfrm>
              <a:off x="6019800" y="4545013"/>
              <a:ext cx="2128838" cy="257175"/>
            </a:xfrm>
            <a:custGeom>
              <a:avLst/>
              <a:gdLst>
                <a:gd name="T0" fmla="*/ 1341 w 1341"/>
                <a:gd name="T1" fmla="*/ 25 h 162"/>
                <a:gd name="T2" fmla="*/ 1256 w 1341"/>
                <a:gd name="T3" fmla="*/ 0 h 162"/>
                <a:gd name="T4" fmla="*/ 0 w 1341"/>
                <a:gd name="T5" fmla="*/ 126 h 162"/>
                <a:gd name="T6" fmla="*/ 17 w 1341"/>
                <a:gd name="T7" fmla="*/ 162 h 162"/>
                <a:gd name="T8" fmla="*/ 1311 w 1341"/>
                <a:gd name="T9" fmla="*/ 50 h 162"/>
                <a:gd name="T10" fmla="*/ 1341 w 1341"/>
                <a:gd name="T11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162">
                  <a:moveTo>
                    <a:pt x="1341" y="25"/>
                  </a:moveTo>
                  <a:lnTo>
                    <a:pt x="1256" y="0"/>
                  </a:lnTo>
                  <a:lnTo>
                    <a:pt x="0" y="126"/>
                  </a:lnTo>
                  <a:lnTo>
                    <a:pt x="17" y="162"/>
                  </a:lnTo>
                  <a:lnTo>
                    <a:pt x="1311" y="50"/>
                  </a:lnTo>
                  <a:lnTo>
                    <a:pt x="1341" y="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şḻiḍe"/>
            <p:cNvSpPr/>
            <p:nvPr/>
          </p:nvSpPr>
          <p:spPr bwMode="auto">
            <a:xfrm>
              <a:off x="5775325" y="4310063"/>
              <a:ext cx="346075" cy="520700"/>
            </a:xfrm>
            <a:custGeom>
              <a:avLst/>
              <a:gdLst>
                <a:gd name="T0" fmla="*/ 0 w 221"/>
                <a:gd name="T1" fmla="*/ 248 h 333"/>
                <a:gd name="T2" fmla="*/ 17 w 221"/>
                <a:gd name="T3" fmla="*/ 289 h 333"/>
                <a:gd name="T4" fmla="*/ 170 w 221"/>
                <a:gd name="T5" fmla="*/ 333 h 333"/>
                <a:gd name="T6" fmla="*/ 170 w 221"/>
                <a:gd name="T7" fmla="*/ 331 h 333"/>
                <a:gd name="T8" fmla="*/ 161 w 221"/>
                <a:gd name="T9" fmla="*/ 328 h 333"/>
                <a:gd name="T10" fmla="*/ 130 w 221"/>
                <a:gd name="T11" fmla="*/ 298 h 333"/>
                <a:gd name="T12" fmla="*/ 125 w 221"/>
                <a:gd name="T13" fmla="*/ 285 h 333"/>
                <a:gd name="T14" fmla="*/ 0 w 221"/>
                <a:gd name="T15" fmla="*/ 248 h 333"/>
                <a:gd name="T16" fmla="*/ 57 w 221"/>
                <a:gd name="T17" fmla="*/ 0 h 333"/>
                <a:gd name="T18" fmla="*/ 30 w 221"/>
                <a:gd name="T19" fmla="*/ 14 h 333"/>
                <a:gd name="T20" fmla="*/ 162 w 221"/>
                <a:gd name="T21" fmla="*/ 29 h 333"/>
                <a:gd name="T22" fmla="*/ 205 w 221"/>
                <a:gd name="T23" fmla="*/ 19 h 333"/>
                <a:gd name="T24" fmla="*/ 218 w 221"/>
                <a:gd name="T25" fmla="*/ 18 h 333"/>
                <a:gd name="T26" fmla="*/ 221 w 221"/>
                <a:gd name="T27" fmla="*/ 16 h 333"/>
                <a:gd name="T28" fmla="*/ 57 w 221"/>
                <a:gd name="T2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333">
                  <a:moveTo>
                    <a:pt x="0" y="248"/>
                  </a:moveTo>
                  <a:cubicBezTo>
                    <a:pt x="4" y="264"/>
                    <a:pt x="10" y="278"/>
                    <a:pt x="17" y="289"/>
                  </a:cubicBezTo>
                  <a:cubicBezTo>
                    <a:pt x="170" y="333"/>
                    <a:pt x="170" y="333"/>
                    <a:pt x="170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7" y="330"/>
                    <a:pt x="164" y="329"/>
                    <a:pt x="161" y="328"/>
                  </a:cubicBezTo>
                  <a:cubicBezTo>
                    <a:pt x="148" y="321"/>
                    <a:pt x="137" y="311"/>
                    <a:pt x="130" y="298"/>
                  </a:cubicBezTo>
                  <a:cubicBezTo>
                    <a:pt x="128" y="294"/>
                    <a:pt x="126" y="290"/>
                    <a:pt x="125" y="285"/>
                  </a:cubicBezTo>
                  <a:cubicBezTo>
                    <a:pt x="0" y="248"/>
                    <a:pt x="0" y="248"/>
                    <a:pt x="0" y="248"/>
                  </a:cubicBezTo>
                  <a:moveTo>
                    <a:pt x="57" y="0"/>
                  </a:moveTo>
                  <a:cubicBezTo>
                    <a:pt x="52" y="2"/>
                    <a:pt x="41" y="6"/>
                    <a:pt x="30" y="14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75" y="23"/>
                    <a:pt x="189" y="19"/>
                    <a:pt x="205" y="19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221" y="16"/>
                    <a:pt x="221" y="16"/>
                    <a:pt x="221" y="16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0E7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ṩ1iḋè"/>
            <p:cNvSpPr/>
            <p:nvPr/>
          </p:nvSpPr>
          <p:spPr bwMode="auto">
            <a:xfrm>
              <a:off x="5954713" y="4141788"/>
              <a:ext cx="2200275" cy="696913"/>
            </a:xfrm>
            <a:custGeom>
              <a:avLst/>
              <a:gdLst>
                <a:gd name="T0" fmla="*/ 1402 w 1405"/>
                <a:gd name="T1" fmla="*/ 283 h 446"/>
                <a:gd name="T2" fmla="*/ 89 w 1405"/>
                <a:gd name="T3" fmla="*/ 410 h 446"/>
                <a:gd name="T4" fmla="*/ 91 w 1405"/>
                <a:gd name="T5" fmla="*/ 428 h 446"/>
                <a:gd name="T6" fmla="*/ 91 w 1405"/>
                <a:gd name="T7" fmla="*/ 410 h 446"/>
                <a:gd name="T8" fmla="*/ 56 w 1405"/>
                <a:gd name="T9" fmla="*/ 399 h 446"/>
                <a:gd name="T10" fmla="*/ 47 w 1405"/>
                <a:gd name="T11" fmla="*/ 389 h 446"/>
                <a:gd name="T12" fmla="*/ 44 w 1405"/>
                <a:gd name="T13" fmla="*/ 378 h 446"/>
                <a:gd name="T14" fmla="*/ 44 w 1405"/>
                <a:gd name="T15" fmla="*/ 377 h 446"/>
                <a:gd name="T16" fmla="*/ 44 w 1405"/>
                <a:gd name="T17" fmla="*/ 375 h 446"/>
                <a:gd name="T18" fmla="*/ 36 w 1405"/>
                <a:gd name="T19" fmla="*/ 291 h 446"/>
                <a:gd name="T20" fmla="*/ 44 w 1405"/>
                <a:gd name="T21" fmla="*/ 197 h 446"/>
                <a:gd name="T22" fmla="*/ 44 w 1405"/>
                <a:gd name="T23" fmla="*/ 196 h 446"/>
                <a:gd name="T24" fmla="*/ 44 w 1405"/>
                <a:gd name="T25" fmla="*/ 195 h 446"/>
                <a:gd name="T26" fmla="*/ 47 w 1405"/>
                <a:gd name="T27" fmla="*/ 184 h 446"/>
                <a:gd name="T28" fmla="*/ 63 w 1405"/>
                <a:gd name="T29" fmla="*/ 170 h 446"/>
                <a:gd name="T30" fmla="*/ 91 w 1405"/>
                <a:gd name="T31" fmla="*/ 163 h 446"/>
                <a:gd name="T32" fmla="*/ 92 w 1405"/>
                <a:gd name="T33" fmla="*/ 163 h 446"/>
                <a:gd name="T34" fmla="*/ 1405 w 1405"/>
                <a:gd name="T35" fmla="*/ 36 h 446"/>
                <a:gd name="T36" fmla="*/ 1402 w 1405"/>
                <a:gd name="T37" fmla="*/ 0 h 446"/>
                <a:gd name="T38" fmla="*/ 89 w 1405"/>
                <a:gd name="T39" fmla="*/ 127 h 446"/>
                <a:gd name="T40" fmla="*/ 91 w 1405"/>
                <a:gd name="T41" fmla="*/ 145 h 446"/>
                <a:gd name="T42" fmla="*/ 91 w 1405"/>
                <a:gd name="T43" fmla="*/ 127 h 446"/>
                <a:gd name="T44" fmla="*/ 34 w 1405"/>
                <a:gd name="T45" fmla="*/ 145 h 446"/>
                <a:gd name="T46" fmla="*/ 15 w 1405"/>
                <a:gd name="T47" fmla="*/ 167 h 446"/>
                <a:gd name="T48" fmla="*/ 8 w 1405"/>
                <a:gd name="T49" fmla="*/ 195 h 446"/>
                <a:gd name="T50" fmla="*/ 26 w 1405"/>
                <a:gd name="T51" fmla="*/ 195 h 446"/>
                <a:gd name="T52" fmla="*/ 8 w 1405"/>
                <a:gd name="T53" fmla="*/ 192 h 446"/>
                <a:gd name="T54" fmla="*/ 0 w 1405"/>
                <a:gd name="T55" fmla="*/ 291 h 446"/>
                <a:gd name="T56" fmla="*/ 8 w 1405"/>
                <a:gd name="T57" fmla="*/ 382 h 446"/>
                <a:gd name="T58" fmla="*/ 26 w 1405"/>
                <a:gd name="T59" fmla="*/ 378 h 446"/>
                <a:gd name="T60" fmla="*/ 8 w 1405"/>
                <a:gd name="T61" fmla="*/ 378 h 446"/>
                <a:gd name="T62" fmla="*/ 15 w 1405"/>
                <a:gd name="T63" fmla="*/ 406 h 446"/>
                <a:gd name="T64" fmla="*/ 46 w 1405"/>
                <a:gd name="T65" fmla="*/ 436 h 446"/>
                <a:gd name="T66" fmla="*/ 91 w 1405"/>
                <a:gd name="T67" fmla="*/ 446 h 446"/>
                <a:gd name="T68" fmla="*/ 92 w 1405"/>
                <a:gd name="T69" fmla="*/ 446 h 446"/>
                <a:gd name="T70" fmla="*/ 1405 w 1405"/>
                <a:gd name="T71" fmla="*/ 319 h 446"/>
                <a:gd name="T72" fmla="*/ 1402 w 1405"/>
                <a:gd name="T73" fmla="*/ 283 h 446"/>
                <a:gd name="T74" fmla="*/ 1402 w 1405"/>
                <a:gd name="T75" fmla="*/ 28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5" h="446">
                  <a:moveTo>
                    <a:pt x="1402" y="283"/>
                  </a:moveTo>
                  <a:cubicBezTo>
                    <a:pt x="89" y="410"/>
                    <a:pt x="89" y="410"/>
                    <a:pt x="89" y="410"/>
                  </a:cubicBezTo>
                  <a:cubicBezTo>
                    <a:pt x="91" y="428"/>
                    <a:pt x="91" y="428"/>
                    <a:pt x="91" y="428"/>
                  </a:cubicBezTo>
                  <a:cubicBezTo>
                    <a:pt x="91" y="410"/>
                    <a:pt x="91" y="410"/>
                    <a:pt x="91" y="410"/>
                  </a:cubicBezTo>
                  <a:cubicBezTo>
                    <a:pt x="77" y="410"/>
                    <a:pt x="64" y="405"/>
                    <a:pt x="56" y="399"/>
                  </a:cubicBezTo>
                  <a:cubicBezTo>
                    <a:pt x="52" y="396"/>
                    <a:pt x="49" y="392"/>
                    <a:pt x="47" y="389"/>
                  </a:cubicBezTo>
                  <a:cubicBezTo>
                    <a:pt x="45" y="385"/>
                    <a:pt x="44" y="382"/>
                    <a:pt x="44" y="378"/>
                  </a:cubicBezTo>
                  <a:cubicBezTo>
                    <a:pt x="44" y="377"/>
                    <a:pt x="44" y="377"/>
                    <a:pt x="44" y="377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39" y="347"/>
                    <a:pt x="36" y="319"/>
                    <a:pt x="36" y="291"/>
                  </a:cubicBezTo>
                  <a:cubicBezTo>
                    <a:pt x="36" y="260"/>
                    <a:pt x="39" y="229"/>
                    <a:pt x="44" y="197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44" y="191"/>
                    <a:pt x="45" y="188"/>
                    <a:pt x="47" y="184"/>
                  </a:cubicBezTo>
                  <a:cubicBezTo>
                    <a:pt x="50" y="179"/>
                    <a:pt x="55" y="174"/>
                    <a:pt x="63" y="170"/>
                  </a:cubicBezTo>
                  <a:cubicBezTo>
                    <a:pt x="71" y="166"/>
                    <a:pt x="80" y="163"/>
                    <a:pt x="91" y="163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1405" y="36"/>
                    <a:pt x="1405" y="36"/>
                    <a:pt x="1405" y="36"/>
                  </a:cubicBezTo>
                  <a:cubicBezTo>
                    <a:pt x="1402" y="0"/>
                    <a:pt x="1402" y="0"/>
                    <a:pt x="1402" y="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91" y="145"/>
                    <a:pt x="91" y="145"/>
                    <a:pt x="91" y="145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69" y="127"/>
                    <a:pt x="49" y="134"/>
                    <a:pt x="34" y="145"/>
                  </a:cubicBezTo>
                  <a:cubicBezTo>
                    <a:pt x="27" y="151"/>
                    <a:pt x="20" y="158"/>
                    <a:pt x="15" y="167"/>
                  </a:cubicBezTo>
                  <a:cubicBezTo>
                    <a:pt x="11" y="175"/>
                    <a:pt x="8" y="185"/>
                    <a:pt x="8" y="19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3" y="224"/>
                    <a:pt x="0" y="257"/>
                    <a:pt x="0" y="291"/>
                  </a:cubicBezTo>
                  <a:cubicBezTo>
                    <a:pt x="0" y="321"/>
                    <a:pt x="3" y="351"/>
                    <a:pt x="8" y="382"/>
                  </a:cubicBezTo>
                  <a:cubicBezTo>
                    <a:pt x="26" y="378"/>
                    <a:pt x="26" y="378"/>
                    <a:pt x="26" y="378"/>
                  </a:cubicBezTo>
                  <a:cubicBezTo>
                    <a:pt x="8" y="378"/>
                    <a:pt x="8" y="378"/>
                    <a:pt x="8" y="378"/>
                  </a:cubicBezTo>
                  <a:cubicBezTo>
                    <a:pt x="8" y="388"/>
                    <a:pt x="11" y="398"/>
                    <a:pt x="15" y="406"/>
                  </a:cubicBezTo>
                  <a:cubicBezTo>
                    <a:pt x="22" y="419"/>
                    <a:pt x="33" y="429"/>
                    <a:pt x="46" y="436"/>
                  </a:cubicBezTo>
                  <a:cubicBezTo>
                    <a:pt x="60" y="442"/>
                    <a:pt x="75" y="446"/>
                    <a:pt x="91" y="446"/>
                  </a:cubicBezTo>
                  <a:cubicBezTo>
                    <a:pt x="92" y="446"/>
                    <a:pt x="92" y="446"/>
                    <a:pt x="92" y="446"/>
                  </a:cubicBezTo>
                  <a:cubicBezTo>
                    <a:pt x="1405" y="319"/>
                    <a:pt x="1405" y="319"/>
                    <a:pt x="1405" y="319"/>
                  </a:cubicBezTo>
                  <a:cubicBezTo>
                    <a:pt x="1402" y="283"/>
                    <a:pt x="1402" y="283"/>
                    <a:pt x="1402" y="283"/>
                  </a:cubicBezTo>
                  <a:cubicBezTo>
                    <a:pt x="1402" y="283"/>
                    <a:pt x="1402" y="283"/>
                    <a:pt x="1402" y="283"/>
                  </a:cubicBezTo>
                </a:path>
              </a:pathLst>
            </a:custGeom>
            <a:solidFill>
              <a:srgbClr val="63D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iṧlíḓê"/>
            <p:cNvSpPr/>
            <p:nvPr/>
          </p:nvSpPr>
          <p:spPr bwMode="auto">
            <a:xfrm>
              <a:off x="4970463" y="4041775"/>
              <a:ext cx="3182938" cy="295275"/>
            </a:xfrm>
            <a:custGeom>
              <a:avLst/>
              <a:gdLst>
                <a:gd name="T0" fmla="*/ 2005 w 2005"/>
                <a:gd name="T1" fmla="*/ 64 h 186"/>
                <a:gd name="T2" fmla="*/ 784 w 2005"/>
                <a:gd name="T3" fmla="*/ 186 h 186"/>
                <a:gd name="T4" fmla="*/ 0 w 2005"/>
                <a:gd name="T5" fmla="*/ 57 h 186"/>
                <a:gd name="T6" fmla="*/ 927 w 2005"/>
                <a:gd name="T7" fmla="*/ 0 h 186"/>
                <a:gd name="T8" fmla="*/ 2005 w 2005"/>
                <a:gd name="T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5" h="186">
                  <a:moveTo>
                    <a:pt x="2005" y="64"/>
                  </a:moveTo>
                  <a:lnTo>
                    <a:pt x="784" y="186"/>
                  </a:lnTo>
                  <a:lnTo>
                    <a:pt x="0" y="57"/>
                  </a:lnTo>
                  <a:lnTo>
                    <a:pt x="927" y="0"/>
                  </a:lnTo>
                  <a:lnTo>
                    <a:pt x="2005" y="64"/>
                  </a:lnTo>
                  <a:close/>
                </a:path>
              </a:pathLst>
            </a:custGeom>
            <a:solidFill>
              <a:srgbClr val="14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ïṩ1íḑe"/>
            <p:cNvSpPr/>
            <p:nvPr/>
          </p:nvSpPr>
          <p:spPr bwMode="auto">
            <a:xfrm>
              <a:off x="4970463" y="4041775"/>
              <a:ext cx="3182938" cy="295275"/>
            </a:xfrm>
            <a:custGeom>
              <a:avLst/>
              <a:gdLst>
                <a:gd name="T0" fmla="*/ 2005 w 2005"/>
                <a:gd name="T1" fmla="*/ 64 h 186"/>
                <a:gd name="T2" fmla="*/ 784 w 2005"/>
                <a:gd name="T3" fmla="*/ 186 h 186"/>
                <a:gd name="T4" fmla="*/ 0 w 2005"/>
                <a:gd name="T5" fmla="*/ 57 h 186"/>
                <a:gd name="T6" fmla="*/ 927 w 2005"/>
                <a:gd name="T7" fmla="*/ 0 h 186"/>
                <a:gd name="T8" fmla="*/ 2005 w 2005"/>
                <a:gd name="T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5" h="186">
                  <a:moveTo>
                    <a:pt x="2005" y="64"/>
                  </a:moveTo>
                  <a:lnTo>
                    <a:pt x="784" y="186"/>
                  </a:lnTo>
                  <a:lnTo>
                    <a:pt x="0" y="57"/>
                  </a:lnTo>
                  <a:lnTo>
                    <a:pt x="927" y="0"/>
                  </a:lnTo>
                  <a:lnTo>
                    <a:pt x="2005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ṥ1íḋe"/>
            <p:cNvSpPr/>
            <p:nvPr/>
          </p:nvSpPr>
          <p:spPr bwMode="auto">
            <a:xfrm>
              <a:off x="6137275" y="4418013"/>
              <a:ext cx="1844675" cy="185738"/>
            </a:xfrm>
            <a:custGeom>
              <a:avLst/>
              <a:gdLst>
                <a:gd name="T0" fmla="*/ 0 w 1162"/>
                <a:gd name="T1" fmla="*/ 117 h 117"/>
                <a:gd name="T2" fmla="*/ 1162 w 1162"/>
                <a:gd name="T3" fmla="*/ 0 h 117"/>
                <a:gd name="T4" fmla="*/ 0 w 1162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2" h="117">
                  <a:moveTo>
                    <a:pt x="0" y="117"/>
                  </a:moveTo>
                  <a:lnTo>
                    <a:pt x="1162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23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$ḻîďè"/>
            <p:cNvSpPr/>
            <p:nvPr/>
          </p:nvSpPr>
          <p:spPr bwMode="auto">
            <a:xfrm>
              <a:off x="6137275" y="4418013"/>
              <a:ext cx="1844675" cy="185738"/>
            </a:xfrm>
            <a:custGeom>
              <a:avLst/>
              <a:gdLst>
                <a:gd name="T0" fmla="*/ 0 w 1162"/>
                <a:gd name="T1" fmla="*/ 117 h 117"/>
                <a:gd name="T2" fmla="*/ 1162 w 1162"/>
                <a:gd name="T3" fmla="*/ 0 h 117"/>
                <a:gd name="T4" fmla="*/ 0 w 1162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2" h="117">
                  <a:moveTo>
                    <a:pt x="0" y="117"/>
                  </a:moveTo>
                  <a:lnTo>
                    <a:pt x="1162" y="0"/>
                  </a:lnTo>
                  <a:lnTo>
                    <a:pt x="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ṧḻïḓé"/>
            <p:cNvSpPr/>
            <p:nvPr/>
          </p:nvSpPr>
          <p:spPr bwMode="auto">
            <a:xfrm>
              <a:off x="6135688" y="4394200"/>
              <a:ext cx="1847850" cy="233363"/>
            </a:xfrm>
            <a:custGeom>
              <a:avLst/>
              <a:gdLst>
                <a:gd name="T0" fmla="*/ 3 w 1164"/>
                <a:gd name="T1" fmla="*/ 147 h 147"/>
                <a:gd name="T2" fmla="*/ 1164 w 1164"/>
                <a:gd name="T3" fmla="*/ 30 h 147"/>
                <a:gd name="T4" fmla="*/ 1161 w 1164"/>
                <a:gd name="T5" fmla="*/ 0 h 147"/>
                <a:gd name="T6" fmla="*/ 0 w 1164"/>
                <a:gd name="T7" fmla="*/ 117 h 147"/>
                <a:gd name="T8" fmla="*/ 3 w 1164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47">
                  <a:moveTo>
                    <a:pt x="3" y="147"/>
                  </a:moveTo>
                  <a:lnTo>
                    <a:pt x="1164" y="30"/>
                  </a:lnTo>
                  <a:lnTo>
                    <a:pt x="1161" y="0"/>
                  </a:lnTo>
                  <a:lnTo>
                    <a:pt x="0" y="117"/>
                  </a:lnTo>
                  <a:lnTo>
                    <a:pt x="3" y="147"/>
                  </a:lnTo>
                  <a:close/>
                </a:path>
              </a:pathLst>
            </a:custGeom>
            <a:solidFill>
              <a:srgbClr val="DBD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šľíḓe"/>
            <p:cNvSpPr/>
            <p:nvPr/>
          </p:nvSpPr>
          <p:spPr bwMode="auto">
            <a:xfrm>
              <a:off x="6135688" y="4394200"/>
              <a:ext cx="1847850" cy="233363"/>
            </a:xfrm>
            <a:custGeom>
              <a:avLst/>
              <a:gdLst>
                <a:gd name="T0" fmla="*/ 3 w 1164"/>
                <a:gd name="T1" fmla="*/ 147 h 147"/>
                <a:gd name="T2" fmla="*/ 1164 w 1164"/>
                <a:gd name="T3" fmla="*/ 30 h 147"/>
                <a:gd name="T4" fmla="*/ 1161 w 1164"/>
                <a:gd name="T5" fmla="*/ 0 h 147"/>
                <a:gd name="T6" fmla="*/ 0 w 1164"/>
                <a:gd name="T7" fmla="*/ 117 h 147"/>
                <a:gd name="T8" fmla="*/ 3 w 1164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47">
                  <a:moveTo>
                    <a:pt x="3" y="147"/>
                  </a:moveTo>
                  <a:lnTo>
                    <a:pt x="1164" y="30"/>
                  </a:lnTo>
                  <a:lnTo>
                    <a:pt x="1161" y="0"/>
                  </a:lnTo>
                  <a:lnTo>
                    <a:pt x="0" y="117"/>
                  </a:lnTo>
                  <a:lnTo>
                    <a:pt x="3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ṩļíḋè"/>
            <p:cNvSpPr/>
            <p:nvPr/>
          </p:nvSpPr>
          <p:spPr bwMode="auto">
            <a:xfrm>
              <a:off x="6507163" y="4498975"/>
              <a:ext cx="225425" cy="44450"/>
            </a:xfrm>
            <a:custGeom>
              <a:avLst/>
              <a:gdLst>
                <a:gd name="T0" fmla="*/ 6 w 142"/>
                <a:gd name="T1" fmla="*/ 0 h 28"/>
                <a:gd name="T2" fmla="*/ 0 w 142"/>
                <a:gd name="T3" fmla="*/ 1 h 28"/>
                <a:gd name="T4" fmla="*/ 0 w 142"/>
                <a:gd name="T5" fmla="*/ 28 h 28"/>
                <a:gd name="T6" fmla="*/ 142 w 142"/>
                <a:gd name="T7" fmla="*/ 13 h 28"/>
                <a:gd name="T8" fmla="*/ 6 w 14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8">
                  <a:moveTo>
                    <a:pt x="6" y="0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42" y="1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ṥľïḋê"/>
            <p:cNvSpPr/>
            <p:nvPr/>
          </p:nvSpPr>
          <p:spPr bwMode="auto">
            <a:xfrm>
              <a:off x="6507163" y="4498975"/>
              <a:ext cx="225425" cy="44450"/>
            </a:xfrm>
            <a:custGeom>
              <a:avLst/>
              <a:gdLst>
                <a:gd name="T0" fmla="*/ 6 w 142"/>
                <a:gd name="T1" fmla="*/ 0 h 28"/>
                <a:gd name="T2" fmla="*/ 0 w 142"/>
                <a:gd name="T3" fmla="*/ 1 h 28"/>
                <a:gd name="T4" fmla="*/ 0 w 142"/>
                <a:gd name="T5" fmla="*/ 28 h 28"/>
                <a:gd name="T6" fmla="*/ 142 w 142"/>
                <a:gd name="T7" fmla="*/ 13 h 28"/>
                <a:gd name="T8" fmla="*/ 6 w 14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8">
                  <a:moveTo>
                    <a:pt x="6" y="0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42" y="13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iṩlïďe"/>
            <p:cNvSpPr/>
            <p:nvPr/>
          </p:nvSpPr>
          <p:spPr bwMode="auto">
            <a:xfrm>
              <a:off x="6507163" y="44989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0 h 1"/>
                <a:gd name="T6" fmla="*/ 0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íṩḻïdê"/>
            <p:cNvSpPr/>
            <p:nvPr/>
          </p:nvSpPr>
          <p:spPr bwMode="auto">
            <a:xfrm>
              <a:off x="6507163" y="44989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0 h 1"/>
                <a:gd name="T6" fmla="*/ 0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ïşḷídé"/>
            <p:cNvSpPr/>
            <p:nvPr/>
          </p:nvSpPr>
          <p:spPr bwMode="auto">
            <a:xfrm>
              <a:off x="6507163" y="4556125"/>
              <a:ext cx="352425" cy="139700"/>
            </a:xfrm>
            <a:custGeom>
              <a:avLst/>
              <a:gdLst>
                <a:gd name="T0" fmla="*/ 215 w 222"/>
                <a:gd name="T1" fmla="*/ 0 h 88"/>
                <a:gd name="T2" fmla="*/ 0 w 222"/>
                <a:gd name="T3" fmla="*/ 22 h 88"/>
                <a:gd name="T4" fmla="*/ 0 w 222"/>
                <a:gd name="T5" fmla="*/ 88 h 88"/>
                <a:gd name="T6" fmla="*/ 222 w 222"/>
                <a:gd name="T7" fmla="*/ 66 h 88"/>
                <a:gd name="T8" fmla="*/ 215 w 22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8">
                  <a:moveTo>
                    <a:pt x="215" y="0"/>
                  </a:moveTo>
                  <a:lnTo>
                    <a:pt x="0" y="22"/>
                  </a:lnTo>
                  <a:lnTo>
                    <a:pt x="0" y="88"/>
                  </a:lnTo>
                  <a:lnTo>
                    <a:pt x="222" y="6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îṩḻiḓê"/>
            <p:cNvSpPr/>
            <p:nvPr/>
          </p:nvSpPr>
          <p:spPr bwMode="auto">
            <a:xfrm>
              <a:off x="6507163" y="4556125"/>
              <a:ext cx="352425" cy="139700"/>
            </a:xfrm>
            <a:custGeom>
              <a:avLst/>
              <a:gdLst>
                <a:gd name="T0" fmla="*/ 215 w 222"/>
                <a:gd name="T1" fmla="*/ 0 h 88"/>
                <a:gd name="T2" fmla="*/ 0 w 222"/>
                <a:gd name="T3" fmla="*/ 22 h 88"/>
                <a:gd name="T4" fmla="*/ 0 w 222"/>
                <a:gd name="T5" fmla="*/ 88 h 88"/>
                <a:gd name="T6" fmla="*/ 222 w 222"/>
                <a:gd name="T7" fmla="*/ 66 h 88"/>
                <a:gd name="T8" fmla="*/ 215 w 22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8">
                  <a:moveTo>
                    <a:pt x="215" y="0"/>
                  </a:moveTo>
                  <a:lnTo>
                    <a:pt x="0" y="22"/>
                  </a:lnTo>
                  <a:lnTo>
                    <a:pt x="0" y="88"/>
                  </a:lnTo>
                  <a:lnTo>
                    <a:pt x="222" y="6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1íḍè"/>
            <p:cNvSpPr/>
            <p:nvPr/>
          </p:nvSpPr>
          <p:spPr bwMode="auto">
            <a:xfrm>
              <a:off x="6507163" y="4660900"/>
              <a:ext cx="357188" cy="76200"/>
            </a:xfrm>
            <a:custGeom>
              <a:avLst/>
              <a:gdLst>
                <a:gd name="T0" fmla="*/ 222 w 225"/>
                <a:gd name="T1" fmla="*/ 0 h 48"/>
                <a:gd name="T2" fmla="*/ 0 w 225"/>
                <a:gd name="T3" fmla="*/ 22 h 48"/>
                <a:gd name="T4" fmla="*/ 0 w 225"/>
                <a:gd name="T5" fmla="*/ 22 h 48"/>
                <a:gd name="T6" fmla="*/ 30 w 225"/>
                <a:gd name="T7" fmla="*/ 48 h 48"/>
                <a:gd name="T8" fmla="*/ 30 w 225"/>
                <a:gd name="T9" fmla="*/ 48 h 48"/>
                <a:gd name="T10" fmla="*/ 225 w 225"/>
                <a:gd name="T11" fmla="*/ 29 h 48"/>
                <a:gd name="T12" fmla="*/ 222 w 225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48">
                  <a:moveTo>
                    <a:pt x="22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25" y="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D6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ṩľiďè"/>
            <p:cNvSpPr/>
            <p:nvPr/>
          </p:nvSpPr>
          <p:spPr bwMode="auto">
            <a:xfrm>
              <a:off x="6507163" y="4660900"/>
              <a:ext cx="357188" cy="76200"/>
            </a:xfrm>
            <a:custGeom>
              <a:avLst/>
              <a:gdLst>
                <a:gd name="T0" fmla="*/ 222 w 225"/>
                <a:gd name="T1" fmla="*/ 0 h 48"/>
                <a:gd name="T2" fmla="*/ 0 w 225"/>
                <a:gd name="T3" fmla="*/ 22 h 48"/>
                <a:gd name="T4" fmla="*/ 0 w 225"/>
                <a:gd name="T5" fmla="*/ 22 h 48"/>
                <a:gd name="T6" fmla="*/ 30 w 225"/>
                <a:gd name="T7" fmla="*/ 48 h 48"/>
                <a:gd name="T8" fmla="*/ 30 w 225"/>
                <a:gd name="T9" fmla="*/ 48 h 48"/>
                <a:gd name="T10" fmla="*/ 225 w 225"/>
                <a:gd name="T11" fmla="*/ 29 h 48"/>
                <a:gd name="T12" fmla="*/ 222 w 225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48">
                  <a:moveTo>
                    <a:pt x="22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25" y="29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$1íde"/>
            <p:cNvSpPr/>
            <p:nvPr/>
          </p:nvSpPr>
          <p:spPr bwMode="auto">
            <a:xfrm>
              <a:off x="6826250" y="4764088"/>
              <a:ext cx="42863" cy="4763"/>
            </a:xfrm>
            <a:custGeom>
              <a:avLst/>
              <a:gdLst>
                <a:gd name="T0" fmla="*/ 27 w 27"/>
                <a:gd name="T1" fmla="*/ 0 h 3"/>
                <a:gd name="T2" fmla="*/ 0 w 27"/>
                <a:gd name="T3" fmla="*/ 3 h 3"/>
                <a:gd name="T4" fmla="*/ 25 w 27"/>
                <a:gd name="T5" fmla="*/ 1 h 3"/>
                <a:gd name="T6" fmla="*/ 27 w 27"/>
                <a:gd name="T7" fmla="*/ 1 h 3"/>
                <a:gd name="T8" fmla="*/ 27 w 2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0" y="3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ṧľîḍe"/>
            <p:cNvSpPr/>
            <p:nvPr/>
          </p:nvSpPr>
          <p:spPr bwMode="auto">
            <a:xfrm>
              <a:off x="6826250" y="4764088"/>
              <a:ext cx="42863" cy="4763"/>
            </a:xfrm>
            <a:custGeom>
              <a:avLst/>
              <a:gdLst>
                <a:gd name="T0" fmla="*/ 27 w 27"/>
                <a:gd name="T1" fmla="*/ 0 h 3"/>
                <a:gd name="T2" fmla="*/ 0 w 27"/>
                <a:gd name="T3" fmla="*/ 3 h 3"/>
                <a:gd name="T4" fmla="*/ 25 w 27"/>
                <a:gd name="T5" fmla="*/ 1 h 3"/>
                <a:gd name="T6" fmla="*/ 27 w 27"/>
                <a:gd name="T7" fmla="*/ 1 h 3"/>
                <a:gd name="T8" fmla="*/ 27 w 2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0" y="3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ïşľîḋê"/>
            <p:cNvSpPr/>
            <p:nvPr/>
          </p:nvSpPr>
          <p:spPr bwMode="auto">
            <a:xfrm>
              <a:off x="6554788" y="4706938"/>
              <a:ext cx="314325" cy="84138"/>
            </a:xfrm>
            <a:custGeom>
              <a:avLst/>
              <a:gdLst>
                <a:gd name="T0" fmla="*/ 195 w 198"/>
                <a:gd name="T1" fmla="*/ 0 h 53"/>
                <a:gd name="T2" fmla="*/ 0 w 198"/>
                <a:gd name="T3" fmla="*/ 19 h 53"/>
                <a:gd name="T4" fmla="*/ 2 w 198"/>
                <a:gd name="T5" fmla="*/ 53 h 53"/>
                <a:gd name="T6" fmla="*/ 105 w 198"/>
                <a:gd name="T7" fmla="*/ 45 h 53"/>
                <a:gd name="T8" fmla="*/ 171 w 198"/>
                <a:gd name="T9" fmla="*/ 39 h 53"/>
                <a:gd name="T10" fmla="*/ 198 w 198"/>
                <a:gd name="T11" fmla="*/ 36 h 53"/>
                <a:gd name="T12" fmla="*/ 195 w 19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53">
                  <a:moveTo>
                    <a:pt x="195" y="0"/>
                  </a:moveTo>
                  <a:lnTo>
                    <a:pt x="0" y="19"/>
                  </a:lnTo>
                  <a:lnTo>
                    <a:pt x="2" y="53"/>
                  </a:lnTo>
                  <a:lnTo>
                    <a:pt x="105" y="45"/>
                  </a:lnTo>
                  <a:lnTo>
                    <a:pt x="171" y="39"/>
                  </a:lnTo>
                  <a:lnTo>
                    <a:pt x="198" y="3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3E8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ïşļíḍe"/>
            <p:cNvSpPr/>
            <p:nvPr/>
          </p:nvSpPr>
          <p:spPr bwMode="auto">
            <a:xfrm>
              <a:off x="6554788" y="4706938"/>
              <a:ext cx="314325" cy="84138"/>
            </a:xfrm>
            <a:custGeom>
              <a:avLst/>
              <a:gdLst>
                <a:gd name="T0" fmla="*/ 195 w 198"/>
                <a:gd name="T1" fmla="*/ 0 h 53"/>
                <a:gd name="T2" fmla="*/ 0 w 198"/>
                <a:gd name="T3" fmla="*/ 19 h 53"/>
                <a:gd name="T4" fmla="*/ 2 w 198"/>
                <a:gd name="T5" fmla="*/ 53 h 53"/>
                <a:gd name="T6" fmla="*/ 105 w 198"/>
                <a:gd name="T7" fmla="*/ 45 h 53"/>
                <a:gd name="T8" fmla="*/ 171 w 198"/>
                <a:gd name="T9" fmla="*/ 39 h 53"/>
                <a:gd name="T10" fmla="*/ 198 w 198"/>
                <a:gd name="T11" fmla="*/ 36 h 53"/>
                <a:gd name="T12" fmla="*/ 195 w 19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53">
                  <a:moveTo>
                    <a:pt x="195" y="0"/>
                  </a:moveTo>
                  <a:lnTo>
                    <a:pt x="0" y="19"/>
                  </a:lnTo>
                  <a:lnTo>
                    <a:pt x="2" y="53"/>
                  </a:lnTo>
                  <a:lnTo>
                    <a:pt x="105" y="45"/>
                  </a:lnTo>
                  <a:lnTo>
                    <a:pt x="171" y="39"/>
                  </a:lnTo>
                  <a:lnTo>
                    <a:pt x="198" y="36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š1îḑé"/>
            <p:cNvSpPr/>
            <p:nvPr/>
          </p:nvSpPr>
          <p:spPr bwMode="auto">
            <a:xfrm>
              <a:off x="6507163" y="4519613"/>
              <a:ext cx="341313" cy="71438"/>
            </a:xfrm>
            <a:custGeom>
              <a:avLst/>
              <a:gdLst>
                <a:gd name="T0" fmla="*/ 142 w 215"/>
                <a:gd name="T1" fmla="*/ 0 h 45"/>
                <a:gd name="T2" fmla="*/ 0 w 215"/>
                <a:gd name="T3" fmla="*/ 15 h 45"/>
                <a:gd name="T4" fmla="*/ 0 w 215"/>
                <a:gd name="T5" fmla="*/ 45 h 45"/>
                <a:gd name="T6" fmla="*/ 215 w 215"/>
                <a:gd name="T7" fmla="*/ 23 h 45"/>
                <a:gd name="T8" fmla="*/ 213 w 215"/>
                <a:gd name="T9" fmla="*/ 7 h 45"/>
                <a:gd name="T10" fmla="*/ 142 w 21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5">
                  <a:moveTo>
                    <a:pt x="142" y="0"/>
                  </a:moveTo>
                  <a:lnTo>
                    <a:pt x="0" y="15"/>
                  </a:lnTo>
                  <a:lnTo>
                    <a:pt x="0" y="45"/>
                  </a:lnTo>
                  <a:lnTo>
                    <a:pt x="215" y="23"/>
                  </a:lnTo>
                  <a:lnTo>
                    <a:pt x="213" y="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9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š1íďê"/>
            <p:cNvSpPr/>
            <p:nvPr/>
          </p:nvSpPr>
          <p:spPr bwMode="auto">
            <a:xfrm>
              <a:off x="6507163" y="4519613"/>
              <a:ext cx="341313" cy="71438"/>
            </a:xfrm>
            <a:custGeom>
              <a:avLst/>
              <a:gdLst>
                <a:gd name="T0" fmla="*/ 142 w 215"/>
                <a:gd name="T1" fmla="*/ 0 h 45"/>
                <a:gd name="T2" fmla="*/ 0 w 215"/>
                <a:gd name="T3" fmla="*/ 15 h 45"/>
                <a:gd name="T4" fmla="*/ 0 w 215"/>
                <a:gd name="T5" fmla="*/ 45 h 45"/>
                <a:gd name="T6" fmla="*/ 215 w 215"/>
                <a:gd name="T7" fmla="*/ 23 h 45"/>
                <a:gd name="T8" fmla="*/ 213 w 215"/>
                <a:gd name="T9" fmla="*/ 7 h 45"/>
                <a:gd name="T10" fmla="*/ 142 w 21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5">
                  <a:moveTo>
                    <a:pt x="142" y="0"/>
                  </a:moveTo>
                  <a:lnTo>
                    <a:pt x="0" y="15"/>
                  </a:lnTo>
                  <a:lnTo>
                    <a:pt x="0" y="45"/>
                  </a:lnTo>
                  <a:lnTo>
                    <a:pt x="215" y="23"/>
                  </a:lnTo>
                  <a:lnTo>
                    <a:pt x="213" y="7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sľîďe"/>
            <p:cNvSpPr/>
            <p:nvPr/>
          </p:nvSpPr>
          <p:spPr bwMode="auto">
            <a:xfrm>
              <a:off x="6570663" y="4702175"/>
              <a:ext cx="347663" cy="412750"/>
            </a:xfrm>
            <a:custGeom>
              <a:avLst/>
              <a:gdLst>
                <a:gd name="T0" fmla="*/ 218 w 219"/>
                <a:gd name="T1" fmla="*/ 0 h 260"/>
                <a:gd name="T2" fmla="*/ 3 w 219"/>
                <a:gd name="T3" fmla="*/ 25 h 260"/>
                <a:gd name="T4" fmla="*/ 0 w 219"/>
                <a:gd name="T5" fmla="*/ 260 h 260"/>
                <a:gd name="T6" fmla="*/ 2 w 219"/>
                <a:gd name="T7" fmla="*/ 260 h 260"/>
                <a:gd name="T8" fmla="*/ 114 w 219"/>
                <a:gd name="T9" fmla="*/ 216 h 260"/>
                <a:gd name="T10" fmla="*/ 214 w 219"/>
                <a:gd name="T11" fmla="*/ 245 h 260"/>
                <a:gd name="T12" fmla="*/ 216 w 219"/>
                <a:gd name="T13" fmla="*/ 245 h 260"/>
                <a:gd name="T14" fmla="*/ 219 w 219"/>
                <a:gd name="T15" fmla="*/ 4 h 260"/>
                <a:gd name="T16" fmla="*/ 218 w 219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260">
                  <a:moveTo>
                    <a:pt x="218" y="0"/>
                  </a:moveTo>
                  <a:lnTo>
                    <a:pt x="3" y="25"/>
                  </a:lnTo>
                  <a:lnTo>
                    <a:pt x="0" y="260"/>
                  </a:lnTo>
                  <a:lnTo>
                    <a:pt x="2" y="260"/>
                  </a:lnTo>
                  <a:lnTo>
                    <a:pt x="114" y="216"/>
                  </a:lnTo>
                  <a:lnTo>
                    <a:pt x="214" y="245"/>
                  </a:lnTo>
                  <a:lnTo>
                    <a:pt x="216" y="245"/>
                  </a:lnTo>
                  <a:lnTo>
                    <a:pt x="219" y="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şlïḓè"/>
            <p:cNvSpPr/>
            <p:nvPr/>
          </p:nvSpPr>
          <p:spPr bwMode="auto">
            <a:xfrm>
              <a:off x="6502400" y="4464050"/>
              <a:ext cx="414338" cy="277813"/>
            </a:xfrm>
            <a:custGeom>
              <a:avLst/>
              <a:gdLst>
                <a:gd name="T0" fmla="*/ 219 w 261"/>
                <a:gd name="T1" fmla="*/ 0 h 175"/>
                <a:gd name="T2" fmla="*/ 0 w 261"/>
                <a:gd name="T3" fmla="*/ 18 h 175"/>
                <a:gd name="T4" fmla="*/ 46 w 261"/>
                <a:gd name="T5" fmla="*/ 175 h 175"/>
                <a:gd name="T6" fmla="*/ 261 w 261"/>
                <a:gd name="T7" fmla="*/ 150 h 175"/>
                <a:gd name="T8" fmla="*/ 219 w 26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75">
                  <a:moveTo>
                    <a:pt x="219" y="0"/>
                  </a:moveTo>
                  <a:lnTo>
                    <a:pt x="0" y="18"/>
                  </a:lnTo>
                  <a:lnTo>
                    <a:pt x="46" y="175"/>
                  </a:lnTo>
                  <a:lnTo>
                    <a:pt x="261" y="15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8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ṥ1îdê"/>
            <p:cNvSpPr/>
            <p:nvPr/>
          </p:nvSpPr>
          <p:spPr bwMode="auto">
            <a:xfrm>
              <a:off x="7064375" y="4408488"/>
              <a:ext cx="300038" cy="77788"/>
            </a:xfrm>
            <a:custGeom>
              <a:avLst/>
              <a:gdLst>
                <a:gd name="T0" fmla="*/ 44 w 192"/>
                <a:gd name="T1" fmla="*/ 16 h 50"/>
                <a:gd name="T2" fmla="*/ 0 w 192"/>
                <a:gd name="T3" fmla="*/ 21 h 50"/>
                <a:gd name="T4" fmla="*/ 2 w 192"/>
                <a:gd name="T5" fmla="*/ 50 h 50"/>
                <a:gd name="T6" fmla="*/ 46 w 192"/>
                <a:gd name="T7" fmla="*/ 45 h 50"/>
                <a:gd name="T8" fmla="*/ 44 w 192"/>
                <a:gd name="T9" fmla="*/ 16 h 50"/>
                <a:gd name="T10" fmla="*/ 190 w 192"/>
                <a:gd name="T11" fmla="*/ 0 h 50"/>
                <a:gd name="T12" fmla="*/ 146 w 192"/>
                <a:gd name="T13" fmla="*/ 5 h 50"/>
                <a:gd name="T14" fmla="*/ 147 w 192"/>
                <a:gd name="T15" fmla="*/ 35 h 50"/>
                <a:gd name="T16" fmla="*/ 192 w 192"/>
                <a:gd name="T17" fmla="*/ 30 h 50"/>
                <a:gd name="T18" fmla="*/ 190 w 192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50">
                  <a:moveTo>
                    <a:pt x="44" y="16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30"/>
                    <a:pt x="1" y="40"/>
                    <a:pt x="2" y="5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5" y="35"/>
                    <a:pt x="45" y="25"/>
                    <a:pt x="44" y="16"/>
                  </a:cubicBezTo>
                  <a:moveTo>
                    <a:pt x="190" y="0"/>
                  </a:moveTo>
                  <a:cubicBezTo>
                    <a:pt x="146" y="5"/>
                    <a:pt x="146" y="5"/>
                    <a:pt x="146" y="5"/>
                  </a:cubicBezTo>
                  <a:cubicBezTo>
                    <a:pt x="146" y="15"/>
                    <a:pt x="147" y="25"/>
                    <a:pt x="147" y="35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1" y="20"/>
                    <a:pt x="190" y="10"/>
                    <a:pt x="190" y="0"/>
                  </a:cubicBezTo>
                </a:path>
              </a:pathLst>
            </a:custGeom>
            <a:solidFill>
              <a:srgbClr val="8E9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$ḷïḍè"/>
            <p:cNvSpPr/>
            <p:nvPr/>
          </p:nvSpPr>
          <p:spPr bwMode="auto">
            <a:xfrm>
              <a:off x="7062788" y="4275138"/>
              <a:ext cx="303213" cy="166688"/>
            </a:xfrm>
            <a:custGeom>
              <a:avLst/>
              <a:gdLst>
                <a:gd name="T0" fmla="*/ 49 w 194"/>
                <a:gd name="T1" fmla="*/ 21 h 107"/>
                <a:gd name="T2" fmla="*/ 5 w 194"/>
                <a:gd name="T3" fmla="*/ 35 h 107"/>
                <a:gd name="T4" fmla="*/ 1 w 194"/>
                <a:gd name="T5" fmla="*/ 107 h 107"/>
                <a:gd name="T6" fmla="*/ 45 w 194"/>
                <a:gd name="T7" fmla="*/ 102 h 107"/>
                <a:gd name="T8" fmla="*/ 45 w 194"/>
                <a:gd name="T9" fmla="*/ 67 h 107"/>
                <a:gd name="T10" fmla="*/ 82 w 194"/>
                <a:gd name="T11" fmla="*/ 58 h 107"/>
                <a:gd name="T12" fmla="*/ 78 w 194"/>
                <a:gd name="T13" fmla="*/ 40 h 107"/>
                <a:gd name="T14" fmla="*/ 46 w 194"/>
                <a:gd name="T15" fmla="*/ 48 h 107"/>
                <a:gd name="T16" fmla="*/ 49 w 194"/>
                <a:gd name="T17" fmla="*/ 21 h 107"/>
                <a:gd name="T18" fmla="*/ 194 w 194"/>
                <a:gd name="T19" fmla="*/ 0 h 107"/>
                <a:gd name="T20" fmla="*/ 152 w 194"/>
                <a:gd name="T21" fmla="*/ 4 h 107"/>
                <a:gd name="T22" fmla="*/ 150 w 194"/>
                <a:gd name="T23" fmla="*/ 21 h 107"/>
                <a:gd name="T24" fmla="*/ 112 w 194"/>
                <a:gd name="T25" fmla="*/ 31 h 107"/>
                <a:gd name="T26" fmla="*/ 115 w 194"/>
                <a:gd name="T27" fmla="*/ 49 h 107"/>
                <a:gd name="T28" fmla="*/ 148 w 194"/>
                <a:gd name="T29" fmla="*/ 40 h 107"/>
                <a:gd name="T30" fmla="*/ 147 w 194"/>
                <a:gd name="T31" fmla="*/ 91 h 107"/>
                <a:gd name="T32" fmla="*/ 191 w 194"/>
                <a:gd name="T33" fmla="*/ 86 h 107"/>
                <a:gd name="T34" fmla="*/ 194 w 194"/>
                <a:gd name="T3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07">
                  <a:moveTo>
                    <a:pt x="49" y="21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52"/>
                    <a:pt x="0" y="78"/>
                    <a:pt x="1" y="107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90"/>
                    <a:pt x="45" y="78"/>
                    <a:pt x="45" y="67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38"/>
                    <a:pt x="48" y="29"/>
                    <a:pt x="49" y="21"/>
                  </a:cubicBezTo>
                  <a:moveTo>
                    <a:pt x="194" y="0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151" y="9"/>
                    <a:pt x="150" y="15"/>
                    <a:pt x="150" y="21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48" y="40"/>
                    <a:pt x="148" y="40"/>
                    <a:pt x="148" y="40"/>
                  </a:cubicBezTo>
                  <a:cubicBezTo>
                    <a:pt x="147" y="56"/>
                    <a:pt x="147" y="73"/>
                    <a:pt x="147" y="91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0" y="53"/>
                    <a:pt x="192" y="22"/>
                    <a:pt x="194" y="0"/>
                  </a:cubicBezTo>
                </a:path>
              </a:pathLst>
            </a:custGeom>
            <a:solidFill>
              <a:srgbClr val="7E8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iŝ1ïdé"/>
            <p:cNvSpPr/>
            <p:nvPr/>
          </p:nvSpPr>
          <p:spPr bwMode="auto">
            <a:xfrm>
              <a:off x="7072313" y="4527550"/>
              <a:ext cx="323850" cy="107950"/>
            </a:xfrm>
            <a:custGeom>
              <a:avLst/>
              <a:gdLst>
                <a:gd name="T0" fmla="*/ 191 w 206"/>
                <a:gd name="T1" fmla="*/ 0 h 69"/>
                <a:gd name="T2" fmla="*/ 136 w 206"/>
                <a:gd name="T3" fmla="*/ 14 h 69"/>
                <a:gd name="T4" fmla="*/ 140 w 206"/>
                <a:gd name="T5" fmla="*/ 29 h 69"/>
                <a:gd name="T6" fmla="*/ 152 w 206"/>
                <a:gd name="T7" fmla="*/ 26 h 69"/>
                <a:gd name="T8" fmla="*/ 163 w 206"/>
                <a:gd name="T9" fmla="*/ 55 h 69"/>
                <a:gd name="T10" fmla="*/ 206 w 206"/>
                <a:gd name="T11" fmla="*/ 51 h 69"/>
                <a:gd name="T12" fmla="*/ 191 w 206"/>
                <a:gd name="T13" fmla="*/ 0 h 69"/>
                <a:gd name="T14" fmla="*/ 44 w 206"/>
                <a:gd name="T15" fmla="*/ 0 h 69"/>
                <a:gd name="T16" fmla="*/ 0 w 206"/>
                <a:gd name="T17" fmla="*/ 4 h 69"/>
                <a:gd name="T18" fmla="*/ 22 w 206"/>
                <a:gd name="T19" fmla="*/ 68 h 69"/>
                <a:gd name="T20" fmla="*/ 24 w 206"/>
                <a:gd name="T21" fmla="*/ 69 h 69"/>
                <a:gd name="T22" fmla="*/ 65 w 206"/>
                <a:gd name="T23" fmla="*/ 65 h 69"/>
                <a:gd name="T24" fmla="*/ 59 w 206"/>
                <a:gd name="T25" fmla="*/ 50 h 69"/>
                <a:gd name="T26" fmla="*/ 106 w 206"/>
                <a:gd name="T27" fmla="*/ 38 h 69"/>
                <a:gd name="T28" fmla="*/ 102 w 206"/>
                <a:gd name="T29" fmla="*/ 20 h 69"/>
                <a:gd name="T30" fmla="*/ 53 w 206"/>
                <a:gd name="T31" fmla="*/ 33 h 69"/>
                <a:gd name="T32" fmla="*/ 44 w 206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69">
                  <a:moveTo>
                    <a:pt x="191" y="0"/>
                  </a:moveTo>
                  <a:cubicBezTo>
                    <a:pt x="136" y="14"/>
                    <a:pt x="136" y="14"/>
                    <a:pt x="136" y="14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52" y="26"/>
                    <a:pt x="152" y="26"/>
                    <a:pt x="152" y="26"/>
                  </a:cubicBezTo>
                  <a:cubicBezTo>
                    <a:pt x="155" y="36"/>
                    <a:pt x="159" y="46"/>
                    <a:pt x="163" y="55"/>
                  </a:cubicBezTo>
                  <a:cubicBezTo>
                    <a:pt x="206" y="51"/>
                    <a:pt x="206" y="51"/>
                    <a:pt x="206" y="51"/>
                  </a:cubicBezTo>
                  <a:cubicBezTo>
                    <a:pt x="199" y="36"/>
                    <a:pt x="195" y="18"/>
                    <a:pt x="191" y="0"/>
                  </a:cubicBezTo>
                  <a:moveTo>
                    <a:pt x="4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5" y="26"/>
                    <a:pt x="12" y="48"/>
                    <a:pt x="22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3" y="60"/>
                    <a:pt x="61" y="55"/>
                    <a:pt x="59" y="50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9" y="22"/>
                    <a:pt x="47" y="11"/>
                    <a:pt x="44" y="0"/>
                  </a:cubicBezTo>
                </a:path>
              </a:pathLst>
            </a:custGeom>
            <a:solidFill>
              <a:srgbClr val="8E9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iṡ1îďe"/>
            <p:cNvSpPr/>
            <p:nvPr/>
          </p:nvSpPr>
          <p:spPr bwMode="auto">
            <a:xfrm>
              <a:off x="7110413" y="4606925"/>
              <a:ext cx="330200" cy="73025"/>
            </a:xfrm>
            <a:custGeom>
              <a:avLst/>
              <a:gdLst>
                <a:gd name="T0" fmla="*/ 41 w 211"/>
                <a:gd name="T1" fmla="*/ 14 h 46"/>
                <a:gd name="T2" fmla="*/ 0 w 211"/>
                <a:gd name="T3" fmla="*/ 18 h 46"/>
                <a:gd name="T4" fmla="*/ 34 w 211"/>
                <a:gd name="T5" fmla="*/ 45 h 46"/>
                <a:gd name="T6" fmla="*/ 34 w 211"/>
                <a:gd name="T7" fmla="*/ 46 h 46"/>
                <a:gd name="T8" fmla="*/ 75 w 211"/>
                <a:gd name="T9" fmla="*/ 42 h 46"/>
                <a:gd name="T10" fmla="*/ 43 w 211"/>
                <a:gd name="T11" fmla="*/ 17 h 46"/>
                <a:gd name="T12" fmla="*/ 41 w 211"/>
                <a:gd name="T13" fmla="*/ 14 h 46"/>
                <a:gd name="T14" fmla="*/ 182 w 211"/>
                <a:gd name="T15" fmla="*/ 0 h 46"/>
                <a:gd name="T16" fmla="*/ 139 w 211"/>
                <a:gd name="T17" fmla="*/ 4 h 46"/>
                <a:gd name="T18" fmla="*/ 142 w 211"/>
                <a:gd name="T19" fmla="*/ 9 h 46"/>
                <a:gd name="T20" fmla="*/ 171 w 211"/>
                <a:gd name="T21" fmla="*/ 33 h 46"/>
                <a:gd name="T22" fmla="*/ 211 w 211"/>
                <a:gd name="T23" fmla="*/ 29 h 46"/>
                <a:gd name="T24" fmla="*/ 186 w 211"/>
                <a:gd name="T25" fmla="*/ 9 h 46"/>
                <a:gd name="T26" fmla="*/ 182 w 211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46">
                  <a:moveTo>
                    <a:pt x="41" y="14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6"/>
                    <a:pt x="42" y="15"/>
                    <a:pt x="41" y="14"/>
                  </a:cubicBezTo>
                  <a:moveTo>
                    <a:pt x="182" y="0"/>
                  </a:moveTo>
                  <a:cubicBezTo>
                    <a:pt x="139" y="4"/>
                    <a:pt x="139" y="4"/>
                    <a:pt x="139" y="4"/>
                  </a:cubicBezTo>
                  <a:cubicBezTo>
                    <a:pt x="140" y="6"/>
                    <a:pt x="141" y="8"/>
                    <a:pt x="142" y="9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5" y="6"/>
                    <a:pt x="183" y="3"/>
                    <a:pt x="182" y="0"/>
                  </a:cubicBezTo>
                </a:path>
              </a:pathLst>
            </a:custGeom>
            <a:solidFill>
              <a:srgbClr val="0C6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ś1îďè"/>
            <p:cNvSpPr/>
            <p:nvPr/>
          </p:nvSpPr>
          <p:spPr bwMode="auto">
            <a:xfrm>
              <a:off x="7262813" y="4770438"/>
              <a:ext cx="17463" cy="6350"/>
            </a:xfrm>
            <a:custGeom>
              <a:avLst/>
              <a:gdLst>
                <a:gd name="T0" fmla="*/ 10 w 11"/>
                <a:gd name="T1" fmla="*/ 0 h 4"/>
                <a:gd name="T2" fmla="*/ 0 w 11"/>
                <a:gd name="T3" fmla="*/ 3 h 4"/>
                <a:gd name="T4" fmla="*/ 2 w 11"/>
                <a:gd name="T5" fmla="*/ 4 h 4"/>
                <a:gd name="T6" fmla="*/ 11 w 11"/>
                <a:gd name="T7" fmla="*/ 4 h 4"/>
                <a:gd name="T8" fmla="*/ 10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1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1ïḓe"/>
            <p:cNvSpPr/>
            <p:nvPr/>
          </p:nvSpPr>
          <p:spPr bwMode="auto">
            <a:xfrm>
              <a:off x="7262813" y="4770438"/>
              <a:ext cx="17463" cy="6350"/>
            </a:xfrm>
            <a:custGeom>
              <a:avLst/>
              <a:gdLst>
                <a:gd name="T0" fmla="*/ 10 w 11"/>
                <a:gd name="T1" fmla="*/ 0 h 4"/>
                <a:gd name="T2" fmla="*/ 0 w 11"/>
                <a:gd name="T3" fmla="*/ 3 h 4"/>
                <a:gd name="T4" fmla="*/ 2 w 11"/>
                <a:gd name="T5" fmla="*/ 4 h 4"/>
                <a:gd name="T6" fmla="*/ 11 w 11"/>
                <a:gd name="T7" fmla="*/ 4 h 4"/>
                <a:gd name="T8" fmla="*/ 10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11" y="4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íṧḷíḓê"/>
            <p:cNvSpPr/>
            <p:nvPr/>
          </p:nvSpPr>
          <p:spPr bwMode="auto">
            <a:xfrm>
              <a:off x="7213600" y="4743450"/>
              <a:ext cx="65088" cy="31750"/>
            </a:xfrm>
            <a:custGeom>
              <a:avLst/>
              <a:gdLst>
                <a:gd name="T0" fmla="*/ 35 w 41"/>
                <a:gd name="T1" fmla="*/ 0 h 20"/>
                <a:gd name="T2" fmla="*/ 0 w 41"/>
                <a:gd name="T3" fmla="*/ 5 h 20"/>
                <a:gd name="T4" fmla="*/ 31 w 41"/>
                <a:gd name="T5" fmla="*/ 20 h 20"/>
                <a:gd name="T6" fmla="*/ 41 w 41"/>
                <a:gd name="T7" fmla="*/ 17 h 20"/>
                <a:gd name="T8" fmla="*/ 38 w 41"/>
                <a:gd name="T9" fmla="*/ 1 h 20"/>
                <a:gd name="T10" fmla="*/ 35 w 4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">
                  <a:moveTo>
                    <a:pt x="35" y="0"/>
                  </a:moveTo>
                  <a:lnTo>
                    <a:pt x="0" y="5"/>
                  </a:lnTo>
                  <a:lnTo>
                    <a:pt x="31" y="20"/>
                  </a:lnTo>
                  <a:lnTo>
                    <a:pt x="41" y="17"/>
                  </a:lnTo>
                  <a:lnTo>
                    <a:pt x="38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šḷiḓe"/>
            <p:cNvSpPr/>
            <p:nvPr/>
          </p:nvSpPr>
          <p:spPr bwMode="auto">
            <a:xfrm>
              <a:off x="7213600" y="4743450"/>
              <a:ext cx="65088" cy="31750"/>
            </a:xfrm>
            <a:custGeom>
              <a:avLst/>
              <a:gdLst>
                <a:gd name="T0" fmla="*/ 35 w 41"/>
                <a:gd name="T1" fmla="*/ 0 h 20"/>
                <a:gd name="T2" fmla="*/ 0 w 41"/>
                <a:gd name="T3" fmla="*/ 5 h 20"/>
                <a:gd name="T4" fmla="*/ 31 w 41"/>
                <a:gd name="T5" fmla="*/ 20 h 20"/>
                <a:gd name="T6" fmla="*/ 41 w 41"/>
                <a:gd name="T7" fmla="*/ 17 h 20"/>
                <a:gd name="T8" fmla="*/ 38 w 41"/>
                <a:gd name="T9" fmla="*/ 1 h 20"/>
                <a:gd name="T10" fmla="*/ 35 w 4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">
                  <a:moveTo>
                    <a:pt x="35" y="0"/>
                  </a:moveTo>
                  <a:lnTo>
                    <a:pt x="0" y="5"/>
                  </a:lnTo>
                  <a:lnTo>
                    <a:pt x="31" y="20"/>
                  </a:lnTo>
                  <a:lnTo>
                    <a:pt x="41" y="17"/>
                  </a:lnTo>
                  <a:lnTo>
                    <a:pt x="38" y="1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ïṣḻïḓè"/>
            <p:cNvSpPr/>
            <p:nvPr/>
          </p:nvSpPr>
          <p:spPr bwMode="auto">
            <a:xfrm>
              <a:off x="7181850" y="4729163"/>
              <a:ext cx="87313" cy="22225"/>
            </a:xfrm>
            <a:custGeom>
              <a:avLst/>
              <a:gdLst>
                <a:gd name="T0" fmla="*/ 37 w 55"/>
                <a:gd name="T1" fmla="*/ 0 h 14"/>
                <a:gd name="T2" fmla="*/ 0 w 55"/>
                <a:gd name="T3" fmla="*/ 3 h 14"/>
                <a:gd name="T4" fmla="*/ 20 w 55"/>
                <a:gd name="T5" fmla="*/ 14 h 14"/>
                <a:gd name="T6" fmla="*/ 55 w 55"/>
                <a:gd name="T7" fmla="*/ 9 h 14"/>
                <a:gd name="T8" fmla="*/ 38 w 55"/>
                <a:gd name="T9" fmla="*/ 0 h 14"/>
                <a:gd name="T10" fmla="*/ 37 w 5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4">
                  <a:moveTo>
                    <a:pt x="37" y="0"/>
                  </a:moveTo>
                  <a:lnTo>
                    <a:pt x="0" y="3"/>
                  </a:lnTo>
                  <a:lnTo>
                    <a:pt x="20" y="14"/>
                  </a:lnTo>
                  <a:lnTo>
                    <a:pt x="55" y="9"/>
                  </a:lnTo>
                  <a:lnTo>
                    <a:pt x="38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B1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$ļïḋê"/>
            <p:cNvSpPr/>
            <p:nvPr/>
          </p:nvSpPr>
          <p:spPr bwMode="auto">
            <a:xfrm>
              <a:off x="7181850" y="4729163"/>
              <a:ext cx="87313" cy="22225"/>
            </a:xfrm>
            <a:custGeom>
              <a:avLst/>
              <a:gdLst>
                <a:gd name="T0" fmla="*/ 37 w 55"/>
                <a:gd name="T1" fmla="*/ 0 h 14"/>
                <a:gd name="T2" fmla="*/ 0 w 55"/>
                <a:gd name="T3" fmla="*/ 3 h 14"/>
                <a:gd name="T4" fmla="*/ 20 w 55"/>
                <a:gd name="T5" fmla="*/ 14 h 14"/>
                <a:gd name="T6" fmla="*/ 55 w 55"/>
                <a:gd name="T7" fmla="*/ 9 h 14"/>
                <a:gd name="T8" fmla="*/ 38 w 55"/>
                <a:gd name="T9" fmla="*/ 0 h 14"/>
                <a:gd name="T10" fmla="*/ 37 w 5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4">
                  <a:moveTo>
                    <a:pt x="37" y="0"/>
                  </a:moveTo>
                  <a:lnTo>
                    <a:pt x="0" y="3"/>
                  </a:lnTo>
                  <a:lnTo>
                    <a:pt x="20" y="14"/>
                  </a:lnTo>
                  <a:lnTo>
                    <a:pt x="55" y="9"/>
                  </a:lnTo>
                  <a:lnTo>
                    <a:pt x="38" y="0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ľiďe"/>
            <p:cNvSpPr/>
            <p:nvPr/>
          </p:nvSpPr>
          <p:spPr bwMode="auto">
            <a:xfrm>
              <a:off x="7421563" y="4718050"/>
              <a:ext cx="69850" cy="22225"/>
            </a:xfrm>
            <a:custGeom>
              <a:avLst/>
              <a:gdLst>
                <a:gd name="T0" fmla="*/ 28 w 44"/>
                <a:gd name="T1" fmla="*/ 0 h 14"/>
                <a:gd name="T2" fmla="*/ 0 w 44"/>
                <a:gd name="T3" fmla="*/ 7 h 14"/>
                <a:gd name="T4" fmla="*/ 13 w 44"/>
                <a:gd name="T5" fmla="*/ 14 h 14"/>
                <a:gd name="T6" fmla="*/ 44 w 44"/>
                <a:gd name="T7" fmla="*/ 7 h 14"/>
                <a:gd name="T8" fmla="*/ 28 w 44"/>
                <a:gd name="T9" fmla="*/ 0 h 14"/>
                <a:gd name="T10" fmla="*/ 28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28" y="0"/>
                  </a:moveTo>
                  <a:lnTo>
                    <a:pt x="0" y="7"/>
                  </a:lnTo>
                  <a:lnTo>
                    <a:pt x="13" y="14"/>
                  </a:lnTo>
                  <a:lnTo>
                    <a:pt x="44" y="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śḻïḍè"/>
            <p:cNvSpPr/>
            <p:nvPr/>
          </p:nvSpPr>
          <p:spPr bwMode="auto">
            <a:xfrm>
              <a:off x="7421563" y="4718050"/>
              <a:ext cx="69850" cy="22225"/>
            </a:xfrm>
            <a:custGeom>
              <a:avLst/>
              <a:gdLst>
                <a:gd name="T0" fmla="*/ 28 w 44"/>
                <a:gd name="T1" fmla="*/ 0 h 14"/>
                <a:gd name="T2" fmla="*/ 0 w 44"/>
                <a:gd name="T3" fmla="*/ 7 h 14"/>
                <a:gd name="T4" fmla="*/ 13 w 44"/>
                <a:gd name="T5" fmla="*/ 14 h 14"/>
                <a:gd name="T6" fmla="*/ 44 w 44"/>
                <a:gd name="T7" fmla="*/ 7 h 14"/>
                <a:gd name="T8" fmla="*/ 28 w 44"/>
                <a:gd name="T9" fmla="*/ 0 h 14"/>
                <a:gd name="T10" fmla="*/ 28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28" y="0"/>
                  </a:moveTo>
                  <a:lnTo>
                    <a:pt x="0" y="7"/>
                  </a:lnTo>
                  <a:lnTo>
                    <a:pt x="13" y="14"/>
                  </a:lnTo>
                  <a:lnTo>
                    <a:pt x="44" y="7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šļíḍe"/>
            <p:cNvSpPr/>
            <p:nvPr/>
          </p:nvSpPr>
          <p:spPr bwMode="auto">
            <a:xfrm>
              <a:off x="7408863" y="4714875"/>
              <a:ext cx="57150" cy="14288"/>
            </a:xfrm>
            <a:custGeom>
              <a:avLst/>
              <a:gdLst>
                <a:gd name="T0" fmla="*/ 36 w 36"/>
                <a:gd name="T1" fmla="*/ 0 h 9"/>
                <a:gd name="T2" fmla="*/ 0 w 36"/>
                <a:gd name="T3" fmla="*/ 5 h 9"/>
                <a:gd name="T4" fmla="*/ 8 w 36"/>
                <a:gd name="T5" fmla="*/ 9 h 9"/>
                <a:gd name="T6" fmla="*/ 36 w 36"/>
                <a:gd name="T7" fmla="*/ 2 h 9"/>
                <a:gd name="T8" fmla="*/ 36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6" y="0"/>
                  </a:moveTo>
                  <a:lnTo>
                    <a:pt x="0" y="5"/>
                  </a:lnTo>
                  <a:lnTo>
                    <a:pt x="8" y="9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íṩļïḓe"/>
            <p:cNvSpPr/>
            <p:nvPr/>
          </p:nvSpPr>
          <p:spPr bwMode="auto">
            <a:xfrm>
              <a:off x="7408863" y="4714875"/>
              <a:ext cx="57150" cy="14288"/>
            </a:xfrm>
            <a:custGeom>
              <a:avLst/>
              <a:gdLst>
                <a:gd name="T0" fmla="*/ 36 w 36"/>
                <a:gd name="T1" fmla="*/ 0 h 9"/>
                <a:gd name="T2" fmla="*/ 0 w 36"/>
                <a:gd name="T3" fmla="*/ 5 h 9"/>
                <a:gd name="T4" fmla="*/ 8 w 36"/>
                <a:gd name="T5" fmla="*/ 9 h 9"/>
                <a:gd name="T6" fmla="*/ 36 w 36"/>
                <a:gd name="T7" fmla="*/ 2 h 9"/>
                <a:gd name="T8" fmla="*/ 36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6" y="0"/>
                  </a:moveTo>
                  <a:lnTo>
                    <a:pt x="0" y="5"/>
                  </a:lnTo>
                  <a:lnTo>
                    <a:pt x="8" y="9"/>
                  </a:lnTo>
                  <a:lnTo>
                    <a:pt x="36" y="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sľïḍè"/>
            <p:cNvSpPr/>
            <p:nvPr/>
          </p:nvSpPr>
          <p:spPr bwMode="auto">
            <a:xfrm>
              <a:off x="7396163" y="4706938"/>
              <a:ext cx="69850" cy="15875"/>
            </a:xfrm>
            <a:custGeom>
              <a:avLst/>
              <a:gdLst>
                <a:gd name="T0" fmla="*/ 43 w 44"/>
                <a:gd name="T1" fmla="*/ 0 h 10"/>
                <a:gd name="T2" fmla="*/ 0 w 44"/>
                <a:gd name="T3" fmla="*/ 4 h 10"/>
                <a:gd name="T4" fmla="*/ 0 w 44"/>
                <a:gd name="T5" fmla="*/ 7 h 10"/>
                <a:gd name="T6" fmla="*/ 8 w 44"/>
                <a:gd name="T7" fmla="*/ 10 h 10"/>
                <a:gd name="T8" fmla="*/ 44 w 44"/>
                <a:gd name="T9" fmla="*/ 5 h 10"/>
                <a:gd name="T10" fmla="*/ 43 w 4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">
                  <a:moveTo>
                    <a:pt x="43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8" y="10"/>
                  </a:lnTo>
                  <a:lnTo>
                    <a:pt x="44" y="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1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îṩļïḑé"/>
            <p:cNvSpPr/>
            <p:nvPr/>
          </p:nvSpPr>
          <p:spPr bwMode="auto">
            <a:xfrm>
              <a:off x="7396163" y="4706938"/>
              <a:ext cx="69850" cy="15875"/>
            </a:xfrm>
            <a:custGeom>
              <a:avLst/>
              <a:gdLst>
                <a:gd name="T0" fmla="*/ 43 w 44"/>
                <a:gd name="T1" fmla="*/ 0 h 10"/>
                <a:gd name="T2" fmla="*/ 0 w 44"/>
                <a:gd name="T3" fmla="*/ 4 h 10"/>
                <a:gd name="T4" fmla="*/ 0 w 44"/>
                <a:gd name="T5" fmla="*/ 7 h 10"/>
                <a:gd name="T6" fmla="*/ 8 w 44"/>
                <a:gd name="T7" fmla="*/ 10 h 10"/>
                <a:gd name="T8" fmla="*/ 44 w 44"/>
                <a:gd name="T9" fmla="*/ 5 h 10"/>
                <a:gd name="T10" fmla="*/ 43 w 4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">
                  <a:moveTo>
                    <a:pt x="43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8" y="10"/>
                  </a:lnTo>
                  <a:lnTo>
                    <a:pt x="44" y="5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íšḻîďè"/>
            <p:cNvSpPr/>
            <p:nvPr/>
          </p:nvSpPr>
          <p:spPr bwMode="auto">
            <a:xfrm>
              <a:off x="7521575" y="4757738"/>
              <a:ext cx="38100" cy="6350"/>
            </a:xfrm>
            <a:custGeom>
              <a:avLst/>
              <a:gdLst>
                <a:gd name="T0" fmla="*/ 15 w 24"/>
                <a:gd name="T1" fmla="*/ 0 h 4"/>
                <a:gd name="T2" fmla="*/ 0 w 24"/>
                <a:gd name="T3" fmla="*/ 4 h 4"/>
                <a:gd name="T4" fmla="*/ 24 w 24"/>
                <a:gd name="T5" fmla="*/ 4 h 4"/>
                <a:gd name="T6" fmla="*/ 15 w 2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">
                  <a:moveTo>
                    <a:pt x="15" y="0"/>
                  </a:moveTo>
                  <a:lnTo>
                    <a:pt x="0" y="4"/>
                  </a:lnTo>
                  <a:lnTo>
                    <a:pt x="24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şlîďê"/>
            <p:cNvSpPr/>
            <p:nvPr/>
          </p:nvSpPr>
          <p:spPr bwMode="auto">
            <a:xfrm>
              <a:off x="7521575" y="4757738"/>
              <a:ext cx="38100" cy="6350"/>
            </a:xfrm>
            <a:custGeom>
              <a:avLst/>
              <a:gdLst>
                <a:gd name="T0" fmla="*/ 15 w 24"/>
                <a:gd name="T1" fmla="*/ 0 h 4"/>
                <a:gd name="T2" fmla="*/ 0 w 24"/>
                <a:gd name="T3" fmla="*/ 4 h 4"/>
                <a:gd name="T4" fmla="*/ 24 w 24"/>
                <a:gd name="T5" fmla="*/ 4 h 4"/>
                <a:gd name="T6" fmla="*/ 15 w 2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">
                  <a:moveTo>
                    <a:pt x="15" y="0"/>
                  </a:moveTo>
                  <a:lnTo>
                    <a:pt x="0" y="4"/>
                  </a:lnTo>
                  <a:lnTo>
                    <a:pt x="24" y="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îsḷîḑê"/>
            <p:cNvSpPr/>
            <p:nvPr/>
          </p:nvSpPr>
          <p:spPr bwMode="auto">
            <a:xfrm>
              <a:off x="7164388" y="4260850"/>
              <a:ext cx="300038" cy="473075"/>
            </a:xfrm>
            <a:custGeom>
              <a:avLst/>
              <a:gdLst>
                <a:gd name="T0" fmla="*/ 41 w 192"/>
                <a:gd name="T1" fmla="*/ 264 h 303"/>
                <a:gd name="T2" fmla="*/ 0 w 192"/>
                <a:gd name="T3" fmla="*/ 268 h 303"/>
                <a:gd name="T4" fmla="*/ 5 w 192"/>
                <a:gd name="T5" fmla="*/ 300 h 303"/>
                <a:gd name="T6" fmla="*/ 11 w 192"/>
                <a:gd name="T7" fmla="*/ 303 h 303"/>
                <a:gd name="T8" fmla="*/ 49 w 192"/>
                <a:gd name="T9" fmla="*/ 300 h 303"/>
                <a:gd name="T10" fmla="*/ 44 w 192"/>
                <a:gd name="T11" fmla="*/ 267 h 303"/>
                <a:gd name="T12" fmla="*/ 41 w 192"/>
                <a:gd name="T13" fmla="*/ 264 h 303"/>
                <a:gd name="T14" fmla="*/ 177 w 192"/>
                <a:gd name="T15" fmla="*/ 251 h 303"/>
                <a:gd name="T16" fmla="*/ 137 w 192"/>
                <a:gd name="T17" fmla="*/ 255 h 303"/>
                <a:gd name="T18" fmla="*/ 143 w 192"/>
                <a:gd name="T19" fmla="*/ 259 h 303"/>
                <a:gd name="T20" fmla="*/ 148 w 192"/>
                <a:gd name="T21" fmla="*/ 290 h 303"/>
                <a:gd name="T22" fmla="*/ 192 w 192"/>
                <a:gd name="T23" fmla="*/ 286 h 303"/>
                <a:gd name="T24" fmla="*/ 188 w 192"/>
                <a:gd name="T25" fmla="*/ 259 h 303"/>
                <a:gd name="T26" fmla="*/ 177 w 192"/>
                <a:gd name="T27" fmla="*/ 251 h 303"/>
                <a:gd name="T28" fmla="*/ 130 w 192"/>
                <a:gd name="T29" fmla="*/ 0 h 303"/>
                <a:gd name="T30" fmla="*/ 87 w 192"/>
                <a:gd name="T31" fmla="*/ 12 h 303"/>
                <a:gd name="T32" fmla="*/ 87 w 192"/>
                <a:gd name="T33" fmla="*/ 13 h 303"/>
                <a:gd name="T34" fmla="*/ 129 w 192"/>
                <a:gd name="T35" fmla="*/ 9 h 303"/>
                <a:gd name="T36" fmla="*/ 130 w 192"/>
                <a:gd name="T3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303">
                  <a:moveTo>
                    <a:pt x="41" y="264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5" y="300"/>
                    <a:pt x="5" y="300"/>
                    <a:pt x="5" y="300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49" y="300"/>
                    <a:pt x="49" y="300"/>
                    <a:pt x="49" y="300"/>
                  </a:cubicBezTo>
                  <a:cubicBezTo>
                    <a:pt x="44" y="267"/>
                    <a:pt x="44" y="267"/>
                    <a:pt x="44" y="267"/>
                  </a:cubicBezTo>
                  <a:cubicBezTo>
                    <a:pt x="41" y="264"/>
                    <a:pt x="41" y="264"/>
                    <a:pt x="41" y="264"/>
                  </a:cubicBezTo>
                  <a:moveTo>
                    <a:pt x="177" y="251"/>
                  </a:moveTo>
                  <a:cubicBezTo>
                    <a:pt x="137" y="255"/>
                    <a:pt x="137" y="255"/>
                    <a:pt x="137" y="255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8" y="290"/>
                    <a:pt x="148" y="290"/>
                    <a:pt x="148" y="290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77" y="251"/>
                    <a:pt x="177" y="251"/>
                    <a:pt x="177" y="251"/>
                  </a:cubicBezTo>
                  <a:moveTo>
                    <a:pt x="130" y="0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6"/>
                    <a:pt x="130" y="3"/>
                    <a:pt x="130" y="0"/>
                  </a:cubicBezTo>
                </a:path>
              </a:pathLst>
            </a:custGeom>
            <a:solidFill>
              <a:srgbClr val="398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íṧľiḑê"/>
            <p:cNvSpPr/>
            <p:nvPr/>
          </p:nvSpPr>
          <p:spPr bwMode="auto">
            <a:xfrm>
              <a:off x="7067550" y="4456113"/>
              <a:ext cx="298450" cy="77788"/>
            </a:xfrm>
            <a:custGeom>
              <a:avLst/>
              <a:gdLst>
                <a:gd name="T0" fmla="*/ 44 w 191"/>
                <a:gd name="T1" fmla="*/ 15 h 50"/>
                <a:gd name="T2" fmla="*/ 0 w 191"/>
                <a:gd name="T3" fmla="*/ 20 h 50"/>
                <a:gd name="T4" fmla="*/ 4 w 191"/>
                <a:gd name="T5" fmla="*/ 50 h 50"/>
                <a:gd name="T6" fmla="*/ 48 w 191"/>
                <a:gd name="T7" fmla="*/ 46 h 50"/>
                <a:gd name="T8" fmla="*/ 44 w 191"/>
                <a:gd name="T9" fmla="*/ 15 h 50"/>
                <a:gd name="T10" fmla="*/ 190 w 191"/>
                <a:gd name="T11" fmla="*/ 0 h 50"/>
                <a:gd name="T12" fmla="*/ 145 w 191"/>
                <a:gd name="T13" fmla="*/ 5 h 50"/>
                <a:gd name="T14" fmla="*/ 148 w 191"/>
                <a:gd name="T15" fmla="*/ 29 h 50"/>
                <a:gd name="T16" fmla="*/ 191 w 191"/>
                <a:gd name="T17" fmla="*/ 18 h 50"/>
                <a:gd name="T18" fmla="*/ 190 w 19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50">
                  <a:moveTo>
                    <a:pt x="44" y="15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30"/>
                    <a:pt x="2" y="40"/>
                    <a:pt x="4" y="50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7" y="35"/>
                    <a:pt x="45" y="25"/>
                    <a:pt x="44" y="15"/>
                  </a:cubicBezTo>
                  <a:moveTo>
                    <a:pt x="190" y="0"/>
                  </a:moveTo>
                  <a:cubicBezTo>
                    <a:pt x="145" y="5"/>
                    <a:pt x="145" y="5"/>
                    <a:pt x="145" y="5"/>
                  </a:cubicBezTo>
                  <a:cubicBezTo>
                    <a:pt x="146" y="13"/>
                    <a:pt x="147" y="21"/>
                    <a:pt x="148" y="29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2"/>
                    <a:pt x="190" y="6"/>
                    <a:pt x="190" y="0"/>
                  </a:cubicBezTo>
                </a:path>
              </a:pathLst>
            </a:custGeom>
            <a:solidFill>
              <a:srgbClr val="7E8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śḻíḍê"/>
            <p:cNvSpPr/>
            <p:nvPr/>
          </p:nvSpPr>
          <p:spPr bwMode="auto">
            <a:xfrm>
              <a:off x="4768850" y="3624263"/>
              <a:ext cx="2933700" cy="161925"/>
            </a:xfrm>
            <a:custGeom>
              <a:avLst/>
              <a:gdLst>
                <a:gd name="T0" fmla="*/ 1848 w 1848"/>
                <a:gd name="T1" fmla="*/ 34 h 102"/>
                <a:gd name="T2" fmla="*/ 1309 w 1848"/>
                <a:gd name="T3" fmla="*/ 102 h 102"/>
                <a:gd name="T4" fmla="*/ 868 w 1848"/>
                <a:gd name="T5" fmla="*/ 102 h 102"/>
                <a:gd name="T6" fmla="*/ 362 w 1848"/>
                <a:gd name="T7" fmla="*/ 58 h 102"/>
                <a:gd name="T8" fmla="*/ 0 w 1848"/>
                <a:gd name="T9" fmla="*/ 27 h 102"/>
                <a:gd name="T10" fmla="*/ 749 w 1848"/>
                <a:gd name="T11" fmla="*/ 0 h 102"/>
                <a:gd name="T12" fmla="*/ 1756 w 1848"/>
                <a:gd name="T13" fmla="*/ 31 h 102"/>
                <a:gd name="T14" fmla="*/ 1848 w 1848"/>
                <a:gd name="T15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8" h="102">
                  <a:moveTo>
                    <a:pt x="1848" y="34"/>
                  </a:moveTo>
                  <a:lnTo>
                    <a:pt x="1309" y="102"/>
                  </a:lnTo>
                  <a:lnTo>
                    <a:pt x="868" y="102"/>
                  </a:lnTo>
                  <a:lnTo>
                    <a:pt x="362" y="58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  <a:lnTo>
                    <a:pt x="1848" y="34"/>
                  </a:lnTo>
                  <a:close/>
                </a:path>
              </a:pathLst>
            </a:custGeom>
            <a:solidFill>
              <a:srgbClr val="BA5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lïďé"/>
            <p:cNvSpPr/>
            <p:nvPr/>
          </p:nvSpPr>
          <p:spPr bwMode="auto">
            <a:xfrm>
              <a:off x="4768850" y="3624263"/>
              <a:ext cx="2933700" cy="161925"/>
            </a:xfrm>
            <a:custGeom>
              <a:avLst/>
              <a:gdLst>
                <a:gd name="T0" fmla="*/ 1848 w 1848"/>
                <a:gd name="T1" fmla="*/ 34 h 102"/>
                <a:gd name="T2" fmla="*/ 1309 w 1848"/>
                <a:gd name="T3" fmla="*/ 102 h 102"/>
                <a:gd name="T4" fmla="*/ 868 w 1848"/>
                <a:gd name="T5" fmla="*/ 102 h 102"/>
                <a:gd name="T6" fmla="*/ 362 w 1848"/>
                <a:gd name="T7" fmla="*/ 58 h 102"/>
                <a:gd name="T8" fmla="*/ 0 w 1848"/>
                <a:gd name="T9" fmla="*/ 27 h 102"/>
                <a:gd name="T10" fmla="*/ 749 w 1848"/>
                <a:gd name="T11" fmla="*/ 0 h 102"/>
                <a:gd name="T12" fmla="*/ 1756 w 1848"/>
                <a:gd name="T13" fmla="*/ 31 h 102"/>
                <a:gd name="T14" fmla="*/ 1848 w 1848"/>
                <a:gd name="T15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8" h="102">
                  <a:moveTo>
                    <a:pt x="1848" y="34"/>
                  </a:moveTo>
                  <a:lnTo>
                    <a:pt x="1309" y="102"/>
                  </a:lnTo>
                  <a:lnTo>
                    <a:pt x="868" y="102"/>
                  </a:lnTo>
                  <a:lnTo>
                    <a:pt x="362" y="58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  <a:lnTo>
                    <a:pt x="1848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išļiḓê"/>
            <p:cNvSpPr/>
            <p:nvPr/>
          </p:nvSpPr>
          <p:spPr bwMode="auto">
            <a:xfrm>
              <a:off x="6842125" y="3678238"/>
              <a:ext cx="1001713" cy="719138"/>
            </a:xfrm>
            <a:custGeom>
              <a:avLst/>
              <a:gdLst>
                <a:gd name="T0" fmla="*/ 640 w 640"/>
                <a:gd name="T1" fmla="*/ 90 h 461"/>
                <a:gd name="T2" fmla="*/ 640 w 640"/>
                <a:gd name="T3" fmla="*/ 203 h 461"/>
                <a:gd name="T4" fmla="*/ 635 w 640"/>
                <a:gd name="T5" fmla="*/ 228 h 461"/>
                <a:gd name="T6" fmla="*/ 611 w 640"/>
                <a:gd name="T7" fmla="*/ 261 h 461"/>
                <a:gd name="T8" fmla="*/ 556 w 640"/>
                <a:gd name="T9" fmla="*/ 291 h 461"/>
                <a:gd name="T10" fmla="*/ 550 w 640"/>
                <a:gd name="T11" fmla="*/ 293 h 461"/>
                <a:gd name="T12" fmla="*/ 437 w 640"/>
                <a:gd name="T13" fmla="*/ 327 h 461"/>
                <a:gd name="T14" fmla="*/ 437 w 640"/>
                <a:gd name="T15" fmla="*/ 327 h 461"/>
                <a:gd name="T16" fmla="*/ 346 w 640"/>
                <a:gd name="T17" fmla="*/ 355 h 461"/>
                <a:gd name="T18" fmla="*/ 346 w 640"/>
                <a:gd name="T19" fmla="*/ 355 h 461"/>
                <a:gd name="T20" fmla="*/ 0 w 640"/>
                <a:gd name="T21" fmla="*/ 461 h 461"/>
                <a:gd name="T22" fmla="*/ 0 w 640"/>
                <a:gd name="T23" fmla="*/ 420 h 461"/>
                <a:gd name="T24" fmla="*/ 4 w 640"/>
                <a:gd name="T25" fmla="*/ 68 h 461"/>
                <a:gd name="T26" fmla="*/ 279 w 640"/>
                <a:gd name="T27" fmla="*/ 34 h 461"/>
                <a:gd name="T28" fmla="*/ 279 w 640"/>
                <a:gd name="T29" fmla="*/ 34 h 461"/>
                <a:gd name="T30" fmla="*/ 303 w 640"/>
                <a:gd name="T31" fmla="*/ 31 h 461"/>
                <a:gd name="T32" fmla="*/ 303 w 640"/>
                <a:gd name="T33" fmla="*/ 31 h 461"/>
                <a:gd name="T34" fmla="*/ 550 w 640"/>
                <a:gd name="T35" fmla="*/ 0 h 461"/>
                <a:gd name="T36" fmla="*/ 555 w 640"/>
                <a:gd name="T37" fmla="*/ 0 h 461"/>
                <a:gd name="T38" fmla="*/ 581 w 640"/>
                <a:gd name="T39" fmla="*/ 6 h 461"/>
                <a:gd name="T40" fmla="*/ 640 w 640"/>
                <a:gd name="T41" fmla="*/ 9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0" h="461">
                  <a:moveTo>
                    <a:pt x="640" y="90"/>
                  </a:moveTo>
                  <a:cubicBezTo>
                    <a:pt x="640" y="203"/>
                    <a:pt x="640" y="203"/>
                    <a:pt x="640" y="203"/>
                  </a:cubicBezTo>
                  <a:cubicBezTo>
                    <a:pt x="640" y="212"/>
                    <a:pt x="638" y="221"/>
                    <a:pt x="635" y="228"/>
                  </a:cubicBezTo>
                  <a:cubicBezTo>
                    <a:pt x="630" y="241"/>
                    <a:pt x="622" y="252"/>
                    <a:pt x="611" y="261"/>
                  </a:cubicBezTo>
                  <a:cubicBezTo>
                    <a:pt x="595" y="274"/>
                    <a:pt x="575" y="284"/>
                    <a:pt x="556" y="291"/>
                  </a:cubicBezTo>
                  <a:cubicBezTo>
                    <a:pt x="554" y="291"/>
                    <a:pt x="552" y="292"/>
                    <a:pt x="550" y="293"/>
                  </a:cubicBezTo>
                  <a:cubicBezTo>
                    <a:pt x="437" y="327"/>
                    <a:pt x="437" y="327"/>
                    <a:pt x="437" y="327"/>
                  </a:cubicBezTo>
                  <a:cubicBezTo>
                    <a:pt x="437" y="327"/>
                    <a:pt x="437" y="327"/>
                    <a:pt x="437" y="327"/>
                  </a:cubicBezTo>
                  <a:cubicBezTo>
                    <a:pt x="346" y="355"/>
                    <a:pt x="346" y="355"/>
                    <a:pt x="346" y="355"/>
                  </a:cubicBezTo>
                  <a:cubicBezTo>
                    <a:pt x="346" y="355"/>
                    <a:pt x="346" y="355"/>
                    <a:pt x="346" y="355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552" y="0"/>
                    <a:pt x="553" y="0"/>
                    <a:pt x="555" y="0"/>
                  </a:cubicBezTo>
                  <a:cubicBezTo>
                    <a:pt x="564" y="1"/>
                    <a:pt x="573" y="3"/>
                    <a:pt x="581" y="6"/>
                  </a:cubicBezTo>
                  <a:cubicBezTo>
                    <a:pt x="615" y="18"/>
                    <a:pt x="640" y="51"/>
                    <a:pt x="640" y="90"/>
                  </a:cubicBezTo>
                </a:path>
              </a:pathLst>
            </a:custGeom>
            <a:solidFill>
              <a:srgbClr val="B54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şlîḋe"/>
            <p:cNvSpPr/>
            <p:nvPr/>
          </p:nvSpPr>
          <p:spPr bwMode="auto">
            <a:xfrm>
              <a:off x="7791450" y="407987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4 w 8"/>
                <a:gd name="T3" fmla="*/ 3 h 6"/>
                <a:gd name="T4" fmla="*/ 0 w 8"/>
                <a:gd name="T5" fmla="*/ 6 h 6"/>
                <a:gd name="T6" fmla="*/ 0 w 8"/>
                <a:gd name="T7" fmla="*/ 6 h 6"/>
                <a:gd name="T8" fmla="*/ 8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cubicBezTo>
                    <a:pt x="6" y="1"/>
                    <a:pt x="5" y="2"/>
                    <a:pt x="4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4"/>
                    <a:pt x="5" y="2"/>
                    <a:pt x="8" y="0"/>
                  </a:cubicBezTo>
                </a:path>
              </a:pathLst>
            </a:custGeom>
            <a:solidFill>
              <a:srgbClr val="A9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şḻïḑé"/>
            <p:cNvSpPr/>
            <p:nvPr/>
          </p:nvSpPr>
          <p:spPr bwMode="auto">
            <a:xfrm>
              <a:off x="7708900" y="4132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D6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í$liďé"/>
            <p:cNvSpPr/>
            <p:nvPr/>
          </p:nvSpPr>
          <p:spPr bwMode="auto">
            <a:xfrm>
              <a:off x="6894513" y="3992563"/>
              <a:ext cx="941388" cy="388938"/>
            </a:xfrm>
            <a:custGeom>
              <a:avLst/>
              <a:gdLst>
                <a:gd name="T0" fmla="*/ 417 w 601"/>
                <a:gd name="T1" fmla="*/ 77 h 249"/>
                <a:gd name="T2" fmla="*/ 385 w 601"/>
                <a:gd name="T3" fmla="*/ 86 h 249"/>
                <a:gd name="T4" fmla="*/ 395 w 601"/>
                <a:gd name="T5" fmla="*/ 128 h 249"/>
                <a:gd name="T6" fmla="*/ 400 w 601"/>
                <a:gd name="T7" fmla="*/ 126 h 249"/>
                <a:gd name="T8" fmla="*/ 417 w 601"/>
                <a:gd name="T9" fmla="*/ 77 h 249"/>
                <a:gd name="T10" fmla="*/ 127 w 601"/>
                <a:gd name="T11" fmla="*/ 52 h 249"/>
                <a:gd name="T12" fmla="*/ 127 w 601"/>
                <a:gd name="T13" fmla="*/ 154 h 249"/>
                <a:gd name="T14" fmla="*/ 51 w 601"/>
                <a:gd name="T15" fmla="*/ 175 h 249"/>
                <a:gd name="T16" fmla="*/ 41 w 601"/>
                <a:gd name="T17" fmla="*/ 210 h 249"/>
                <a:gd name="T18" fmla="*/ 18 w 601"/>
                <a:gd name="T19" fmla="*/ 238 h 249"/>
                <a:gd name="T20" fmla="*/ 0 w 601"/>
                <a:gd name="T21" fmla="*/ 249 h 249"/>
                <a:gd name="T22" fmla="*/ 179 w 601"/>
                <a:gd name="T23" fmla="*/ 194 h 249"/>
                <a:gd name="T24" fmla="*/ 168 w 601"/>
                <a:gd name="T25" fmla="*/ 143 h 249"/>
                <a:gd name="T26" fmla="*/ 168 w 601"/>
                <a:gd name="T27" fmla="*/ 143 h 249"/>
                <a:gd name="T28" fmla="*/ 168 w 601"/>
                <a:gd name="T29" fmla="*/ 142 h 249"/>
                <a:gd name="T30" fmla="*/ 153 w 601"/>
                <a:gd name="T31" fmla="*/ 74 h 249"/>
                <a:gd name="T32" fmla="*/ 127 w 601"/>
                <a:gd name="T33" fmla="*/ 52 h 249"/>
                <a:gd name="T34" fmla="*/ 546 w 601"/>
                <a:gd name="T35" fmla="*/ 41 h 249"/>
                <a:gd name="T36" fmla="*/ 447 w 601"/>
                <a:gd name="T37" fmla="*/ 69 h 249"/>
                <a:gd name="T38" fmla="*/ 441 w 601"/>
                <a:gd name="T39" fmla="*/ 114 h 249"/>
                <a:gd name="T40" fmla="*/ 516 w 601"/>
                <a:gd name="T41" fmla="*/ 91 h 249"/>
                <a:gd name="T42" fmla="*/ 520 w 601"/>
                <a:gd name="T43" fmla="*/ 89 h 249"/>
                <a:gd name="T44" fmla="*/ 522 w 601"/>
                <a:gd name="T45" fmla="*/ 89 h 249"/>
                <a:gd name="T46" fmla="*/ 520 w 601"/>
                <a:gd name="T47" fmla="*/ 89 h 249"/>
                <a:gd name="T48" fmla="*/ 512 w 601"/>
                <a:gd name="T49" fmla="*/ 88 h 249"/>
                <a:gd name="T50" fmla="*/ 514 w 601"/>
                <a:gd name="T51" fmla="*/ 88 h 249"/>
                <a:gd name="T52" fmla="*/ 546 w 601"/>
                <a:gd name="T53" fmla="*/ 41 h 249"/>
                <a:gd name="T54" fmla="*/ 601 w 601"/>
                <a:gd name="T55" fmla="*/ 26 h 249"/>
                <a:gd name="T56" fmla="*/ 577 w 601"/>
                <a:gd name="T57" fmla="*/ 33 h 249"/>
                <a:gd name="T58" fmla="*/ 574 w 601"/>
                <a:gd name="T59" fmla="*/ 59 h 249"/>
                <a:gd name="T60" fmla="*/ 573 w 601"/>
                <a:gd name="T61" fmla="*/ 62 h 249"/>
                <a:gd name="T62" fmla="*/ 577 w 601"/>
                <a:gd name="T63" fmla="*/ 59 h 249"/>
                <a:gd name="T64" fmla="*/ 581 w 601"/>
                <a:gd name="T65" fmla="*/ 56 h 249"/>
                <a:gd name="T66" fmla="*/ 601 w 601"/>
                <a:gd name="T67" fmla="*/ 26 h 249"/>
                <a:gd name="T68" fmla="*/ 317 w 601"/>
                <a:gd name="T69" fmla="*/ 0 h 249"/>
                <a:gd name="T70" fmla="*/ 308 w 601"/>
                <a:gd name="T71" fmla="*/ 105 h 249"/>
                <a:gd name="T72" fmla="*/ 243 w 601"/>
                <a:gd name="T73" fmla="*/ 123 h 249"/>
                <a:gd name="T74" fmla="*/ 202 w 601"/>
                <a:gd name="T75" fmla="*/ 134 h 249"/>
                <a:gd name="T76" fmla="*/ 209 w 601"/>
                <a:gd name="T77" fmla="*/ 168 h 249"/>
                <a:gd name="T78" fmla="*/ 363 w 601"/>
                <a:gd name="T79" fmla="*/ 127 h 249"/>
                <a:gd name="T80" fmla="*/ 348 w 601"/>
                <a:gd name="T81" fmla="*/ 60 h 249"/>
                <a:gd name="T82" fmla="*/ 317 w 601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1" h="249">
                  <a:moveTo>
                    <a:pt x="417" y="77"/>
                  </a:moveTo>
                  <a:cubicBezTo>
                    <a:pt x="385" y="86"/>
                    <a:pt x="385" y="86"/>
                    <a:pt x="385" y="86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400" y="126"/>
                    <a:pt x="400" y="126"/>
                    <a:pt x="400" y="126"/>
                  </a:cubicBezTo>
                  <a:cubicBezTo>
                    <a:pt x="409" y="117"/>
                    <a:pt x="415" y="100"/>
                    <a:pt x="417" y="77"/>
                  </a:cubicBezTo>
                  <a:moveTo>
                    <a:pt x="127" y="52"/>
                  </a:moveTo>
                  <a:cubicBezTo>
                    <a:pt x="127" y="104"/>
                    <a:pt x="127" y="134"/>
                    <a:pt x="127" y="15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88"/>
                    <a:pt x="47" y="200"/>
                    <a:pt x="41" y="210"/>
                  </a:cubicBezTo>
                  <a:cubicBezTo>
                    <a:pt x="36" y="221"/>
                    <a:pt x="27" y="230"/>
                    <a:pt x="18" y="238"/>
                  </a:cubicBezTo>
                  <a:cubicBezTo>
                    <a:pt x="12" y="242"/>
                    <a:pt x="6" y="246"/>
                    <a:pt x="0" y="249"/>
                  </a:cubicBezTo>
                  <a:cubicBezTo>
                    <a:pt x="179" y="194"/>
                    <a:pt x="179" y="194"/>
                    <a:pt x="179" y="194"/>
                  </a:cubicBezTo>
                  <a:cubicBezTo>
                    <a:pt x="168" y="143"/>
                    <a:pt x="168" y="143"/>
                    <a:pt x="168" y="143"/>
                  </a:cubicBezTo>
                  <a:cubicBezTo>
                    <a:pt x="168" y="143"/>
                    <a:pt x="168" y="143"/>
                    <a:pt x="168" y="143"/>
                  </a:cubicBezTo>
                  <a:cubicBezTo>
                    <a:pt x="168" y="142"/>
                    <a:pt x="168" y="142"/>
                    <a:pt x="168" y="142"/>
                  </a:cubicBezTo>
                  <a:cubicBezTo>
                    <a:pt x="153" y="74"/>
                    <a:pt x="153" y="74"/>
                    <a:pt x="153" y="74"/>
                  </a:cubicBezTo>
                  <a:cubicBezTo>
                    <a:pt x="127" y="52"/>
                    <a:pt x="127" y="52"/>
                    <a:pt x="127" y="52"/>
                  </a:cubicBezTo>
                  <a:moveTo>
                    <a:pt x="546" y="41"/>
                  </a:moveTo>
                  <a:cubicBezTo>
                    <a:pt x="447" y="69"/>
                    <a:pt x="447" y="69"/>
                    <a:pt x="447" y="69"/>
                  </a:cubicBezTo>
                  <a:cubicBezTo>
                    <a:pt x="447" y="87"/>
                    <a:pt x="445" y="102"/>
                    <a:pt x="441" y="114"/>
                  </a:cubicBezTo>
                  <a:cubicBezTo>
                    <a:pt x="516" y="91"/>
                    <a:pt x="516" y="91"/>
                    <a:pt x="516" y="91"/>
                  </a:cubicBezTo>
                  <a:cubicBezTo>
                    <a:pt x="518" y="90"/>
                    <a:pt x="519" y="90"/>
                    <a:pt x="520" y="89"/>
                  </a:cubicBezTo>
                  <a:cubicBezTo>
                    <a:pt x="521" y="89"/>
                    <a:pt x="521" y="89"/>
                    <a:pt x="522" y="89"/>
                  </a:cubicBezTo>
                  <a:cubicBezTo>
                    <a:pt x="520" y="89"/>
                    <a:pt x="520" y="89"/>
                    <a:pt x="520" y="89"/>
                  </a:cubicBezTo>
                  <a:cubicBezTo>
                    <a:pt x="512" y="88"/>
                    <a:pt x="512" y="88"/>
                    <a:pt x="512" y="88"/>
                  </a:cubicBezTo>
                  <a:cubicBezTo>
                    <a:pt x="512" y="88"/>
                    <a:pt x="513" y="88"/>
                    <a:pt x="514" y="88"/>
                  </a:cubicBezTo>
                  <a:cubicBezTo>
                    <a:pt x="531" y="88"/>
                    <a:pt x="542" y="69"/>
                    <a:pt x="546" y="41"/>
                  </a:cubicBezTo>
                  <a:moveTo>
                    <a:pt x="601" y="26"/>
                  </a:moveTo>
                  <a:cubicBezTo>
                    <a:pt x="577" y="33"/>
                    <a:pt x="577" y="33"/>
                    <a:pt x="577" y="33"/>
                  </a:cubicBezTo>
                  <a:cubicBezTo>
                    <a:pt x="577" y="43"/>
                    <a:pt x="576" y="52"/>
                    <a:pt x="574" y="59"/>
                  </a:cubicBezTo>
                  <a:cubicBezTo>
                    <a:pt x="574" y="60"/>
                    <a:pt x="573" y="61"/>
                    <a:pt x="573" y="62"/>
                  </a:cubicBezTo>
                  <a:cubicBezTo>
                    <a:pt x="574" y="61"/>
                    <a:pt x="575" y="60"/>
                    <a:pt x="577" y="59"/>
                  </a:cubicBezTo>
                  <a:cubicBezTo>
                    <a:pt x="578" y="58"/>
                    <a:pt x="579" y="57"/>
                    <a:pt x="581" y="56"/>
                  </a:cubicBezTo>
                  <a:cubicBezTo>
                    <a:pt x="590" y="47"/>
                    <a:pt x="597" y="38"/>
                    <a:pt x="601" y="26"/>
                  </a:cubicBezTo>
                  <a:moveTo>
                    <a:pt x="317" y="0"/>
                  </a:moveTo>
                  <a:cubicBezTo>
                    <a:pt x="308" y="105"/>
                    <a:pt x="308" y="105"/>
                    <a:pt x="308" y="105"/>
                  </a:cubicBezTo>
                  <a:cubicBezTo>
                    <a:pt x="243" y="123"/>
                    <a:pt x="243" y="123"/>
                    <a:pt x="243" y="123"/>
                  </a:cubicBezTo>
                  <a:cubicBezTo>
                    <a:pt x="202" y="134"/>
                    <a:pt x="202" y="134"/>
                    <a:pt x="202" y="134"/>
                  </a:cubicBezTo>
                  <a:cubicBezTo>
                    <a:pt x="209" y="168"/>
                    <a:pt x="209" y="168"/>
                    <a:pt x="209" y="168"/>
                  </a:cubicBezTo>
                  <a:cubicBezTo>
                    <a:pt x="363" y="127"/>
                    <a:pt x="363" y="127"/>
                    <a:pt x="363" y="127"/>
                  </a:cubicBezTo>
                  <a:cubicBezTo>
                    <a:pt x="348" y="60"/>
                    <a:pt x="348" y="60"/>
                    <a:pt x="348" y="60"/>
                  </a:cubicBezTo>
                  <a:cubicBezTo>
                    <a:pt x="317" y="0"/>
                    <a:pt x="317" y="0"/>
                    <a:pt x="317" y="0"/>
                  </a:cubicBezTo>
                </a:path>
              </a:pathLst>
            </a:custGeom>
            <a:solidFill>
              <a:srgbClr val="783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ŝľíďe"/>
            <p:cNvSpPr/>
            <p:nvPr/>
          </p:nvSpPr>
          <p:spPr bwMode="auto">
            <a:xfrm>
              <a:off x="4887913" y="3695700"/>
              <a:ext cx="1984375" cy="666750"/>
            </a:xfrm>
            <a:custGeom>
              <a:avLst/>
              <a:gdLst>
                <a:gd name="T0" fmla="*/ 1268 w 1268"/>
                <a:gd name="T1" fmla="*/ 75 h 426"/>
                <a:gd name="T2" fmla="*/ 1268 w 1268"/>
                <a:gd name="T3" fmla="*/ 426 h 426"/>
                <a:gd name="T4" fmla="*/ 0 w 1268"/>
                <a:gd name="T5" fmla="*/ 285 h 426"/>
                <a:gd name="T6" fmla="*/ 53 w 1268"/>
                <a:gd name="T7" fmla="*/ 137 h 426"/>
                <a:gd name="T8" fmla="*/ 15 w 1268"/>
                <a:gd name="T9" fmla="*/ 18 h 426"/>
                <a:gd name="T10" fmla="*/ 0 w 1268"/>
                <a:gd name="T11" fmla="*/ 0 h 426"/>
                <a:gd name="T12" fmla="*/ 1268 w 1268"/>
                <a:gd name="T13" fmla="*/ 7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426">
                  <a:moveTo>
                    <a:pt x="1268" y="75"/>
                  </a:moveTo>
                  <a:cubicBezTo>
                    <a:pt x="1268" y="426"/>
                    <a:pt x="1268" y="426"/>
                    <a:pt x="1268" y="42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43" y="234"/>
                    <a:pt x="60" y="214"/>
                    <a:pt x="53" y="137"/>
                  </a:cubicBezTo>
                  <a:cubicBezTo>
                    <a:pt x="49" y="91"/>
                    <a:pt x="36" y="48"/>
                    <a:pt x="15" y="18"/>
                  </a:cubicBezTo>
                  <a:cubicBezTo>
                    <a:pt x="10" y="11"/>
                    <a:pt x="5" y="5"/>
                    <a:pt x="0" y="0"/>
                  </a:cubicBezTo>
                  <a:cubicBezTo>
                    <a:pt x="1268" y="75"/>
                    <a:pt x="1268" y="75"/>
                    <a:pt x="1268" y="75"/>
                  </a:cubicBezTo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îŝliḍê"/>
            <p:cNvSpPr/>
            <p:nvPr/>
          </p:nvSpPr>
          <p:spPr bwMode="auto">
            <a:xfrm>
              <a:off x="4910138" y="3733800"/>
              <a:ext cx="1925638" cy="303213"/>
            </a:xfrm>
            <a:custGeom>
              <a:avLst/>
              <a:gdLst>
                <a:gd name="T0" fmla="*/ 1229 w 1229"/>
                <a:gd name="T1" fmla="*/ 75 h 194"/>
                <a:gd name="T2" fmla="*/ 1229 w 1229"/>
                <a:gd name="T3" fmla="*/ 194 h 194"/>
                <a:gd name="T4" fmla="*/ 40 w 1229"/>
                <a:gd name="T5" fmla="*/ 119 h 194"/>
                <a:gd name="T6" fmla="*/ 30 w 1229"/>
                <a:gd name="T7" fmla="*/ 66 h 194"/>
                <a:gd name="T8" fmla="*/ 0 w 1229"/>
                <a:gd name="T9" fmla="*/ 0 h 194"/>
                <a:gd name="T10" fmla="*/ 1229 w 1229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9" h="194">
                  <a:moveTo>
                    <a:pt x="1229" y="75"/>
                  </a:moveTo>
                  <a:cubicBezTo>
                    <a:pt x="1229" y="194"/>
                    <a:pt x="1229" y="194"/>
                    <a:pt x="1229" y="19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01"/>
                    <a:pt x="35" y="83"/>
                    <a:pt x="30" y="66"/>
                  </a:cubicBezTo>
                  <a:cubicBezTo>
                    <a:pt x="23" y="41"/>
                    <a:pt x="13" y="18"/>
                    <a:pt x="0" y="0"/>
                  </a:cubicBezTo>
                  <a:cubicBezTo>
                    <a:pt x="1229" y="75"/>
                    <a:pt x="1229" y="75"/>
                    <a:pt x="1229" y="75"/>
                  </a:cubicBezTo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s1îḋé"/>
            <p:cNvSpPr/>
            <p:nvPr/>
          </p:nvSpPr>
          <p:spPr bwMode="auto">
            <a:xfrm>
              <a:off x="5857875" y="3810000"/>
              <a:ext cx="977900" cy="147638"/>
            </a:xfrm>
            <a:custGeom>
              <a:avLst/>
              <a:gdLst>
                <a:gd name="T0" fmla="*/ 0 w 624"/>
                <a:gd name="T1" fmla="*/ 0 h 94"/>
                <a:gd name="T2" fmla="*/ 0 w 624"/>
                <a:gd name="T3" fmla="*/ 2 h 94"/>
                <a:gd name="T4" fmla="*/ 45 w 624"/>
                <a:gd name="T5" fmla="*/ 4 h 94"/>
                <a:gd name="T6" fmla="*/ 45 w 624"/>
                <a:gd name="T7" fmla="*/ 58 h 94"/>
                <a:gd name="T8" fmla="*/ 610 w 624"/>
                <a:gd name="T9" fmla="*/ 94 h 94"/>
                <a:gd name="T10" fmla="*/ 624 w 624"/>
                <a:gd name="T11" fmla="*/ 61 h 94"/>
                <a:gd name="T12" fmla="*/ 624 w 624"/>
                <a:gd name="T13" fmla="*/ 36 h 94"/>
                <a:gd name="T14" fmla="*/ 609 w 624"/>
                <a:gd name="T15" fmla="*/ 35 h 94"/>
                <a:gd name="T16" fmla="*/ 609 w 624"/>
                <a:gd name="T17" fmla="*/ 35 h 94"/>
                <a:gd name="T18" fmla="*/ 608 w 624"/>
                <a:gd name="T19" fmla="*/ 35 h 94"/>
                <a:gd name="T20" fmla="*/ 0 w 624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4" h="9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36" y="77"/>
                    <a:pt x="610" y="94"/>
                    <a:pt x="610" y="94"/>
                  </a:cubicBezTo>
                  <a:cubicBezTo>
                    <a:pt x="624" y="61"/>
                    <a:pt x="624" y="61"/>
                    <a:pt x="624" y="61"/>
                  </a:cubicBezTo>
                  <a:cubicBezTo>
                    <a:pt x="624" y="36"/>
                    <a:pt x="624" y="36"/>
                    <a:pt x="624" y="36"/>
                  </a:cubicBezTo>
                  <a:cubicBezTo>
                    <a:pt x="620" y="35"/>
                    <a:pt x="614" y="35"/>
                    <a:pt x="609" y="35"/>
                  </a:cubicBezTo>
                  <a:cubicBezTo>
                    <a:pt x="609" y="35"/>
                    <a:pt x="609" y="35"/>
                    <a:pt x="609" y="35"/>
                  </a:cubicBezTo>
                  <a:cubicBezTo>
                    <a:pt x="608" y="35"/>
                    <a:pt x="608" y="35"/>
                    <a:pt x="608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9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îs1îḓè"/>
            <p:cNvSpPr/>
            <p:nvPr/>
          </p:nvSpPr>
          <p:spPr bwMode="auto">
            <a:xfrm>
              <a:off x="6746875" y="3844925"/>
              <a:ext cx="176213" cy="493713"/>
            </a:xfrm>
            <a:custGeom>
              <a:avLst/>
              <a:gdLst>
                <a:gd name="T0" fmla="*/ 112 w 112"/>
                <a:gd name="T1" fmla="*/ 316 h 316"/>
                <a:gd name="T2" fmla="*/ 0 w 112"/>
                <a:gd name="T3" fmla="*/ 316 h 316"/>
                <a:gd name="T4" fmla="*/ 0 w 112"/>
                <a:gd name="T5" fmla="*/ 0 h 316"/>
                <a:gd name="T6" fmla="*/ 112 w 112"/>
                <a:gd name="T7" fmla="*/ 0 h 316"/>
                <a:gd name="T8" fmla="*/ 112 w 112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16">
                  <a:moveTo>
                    <a:pt x="112" y="316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33" y="258"/>
                    <a:pt x="36" y="39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112" y="316"/>
                  </a:lnTo>
                  <a:close/>
                </a:path>
              </a:pathLst>
            </a:custGeom>
            <a:solidFill>
              <a:srgbClr val="2A3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ïšľîḑé"/>
            <p:cNvSpPr/>
            <p:nvPr/>
          </p:nvSpPr>
          <p:spPr bwMode="auto">
            <a:xfrm>
              <a:off x="4762500" y="3667125"/>
              <a:ext cx="2211388" cy="733425"/>
            </a:xfrm>
            <a:custGeom>
              <a:avLst/>
              <a:gdLst>
                <a:gd name="T0" fmla="*/ 0 w 1413"/>
                <a:gd name="T1" fmla="*/ 345 h 470"/>
                <a:gd name="T2" fmla="*/ 1308 w 1413"/>
                <a:gd name="T3" fmla="*/ 470 h 470"/>
                <a:gd name="T4" fmla="*/ 1309 w 1413"/>
                <a:gd name="T5" fmla="*/ 470 h 470"/>
                <a:gd name="T6" fmla="*/ 1380 w 1413"/>
                <a:gd name="T7" fmla="*/ 447 h 470"/>
                <a:gd name="T8" fmla="*/ 1403 w 1413"/>
                <a:gd name="T9" fmla="*/ 419 h 470"/>
                <a:gd name="T10" fmla="*/ 1413 w 1413"/>
                <a:gd name="T11" fmla="*/ 383 h 470"/>
                <a:gd name="T12" fmla="*/ 1413 w 1413"/>
                <a:gd name="T13" fmla="*/ 162 h 470"/>
                <a:gd name="T14" fmla="*/ 1403 w 1413"/>
                <a:gd name="T15" fmla="*/ 126 h 470"/>
                <a:gd name="T16" fmla="*/ 1365 w 1413"/>
                <a:gd name="T17" fmla="*/ 88 h 470"/>
                <a:gd name="T18" fmla="*/ 1309 w 1413"/>
                <a:gd name="T19" fmla="*/ 75 h 470"/>
                <a:gd name="T20" fmla="*/ 1309 w 1413"/>
                <a:gd name="T21" fmla="*/ 101 h 470"/>
                <a:gd name="T22" fmla="*/ 1310 w 1413"/>
                <a:gd name="T23" fmla="*/ 75 h 470"/>
                <a:gd name="T24" fmla="*/ 4 w 1413"/>
                <a:gd name="T25" fmla="*/ 0 h 470"/>
                <a:gd name="T26" fmla="*/ 1 w 1413"/>
                <a:gd name="T27" fmla="*/ 52 h 470"/>
                <a:gd name="T28" fmla="*/ 1308 w 1413"/>
                <a:gd name="T29" fmla="*/ 127 h 470"/>
                <a:gd name="T30" fmla="*/ 1309 w 1413"/>
                <a:gd name="T31" fmla="*/ 127 h 470"/>
                <a:gd name="T32" fmla="*/ 1348 w 1413"/>
                <a:gd name="T33" fmla="*/ 139 h 470"/>
                <a:gd name="T34" fmla="*/ 1357 w 1413"/>
                <a:gd name="T35" fmla="*/ 150 h 470"/>
                <a:gd name="T36" fmla="*/ 1360 w 1413"/>
                <a:gd name="T37" fmla="*/ 162 h 470"/>
                <a:gd name="T38" fmla="*/ 1360 w 1413"/>
                <a:gd name="T39" fmla="*/ 383 h 470"/>
                <a:gd name="T40" fmla="*/ 1357 w 1413"/>
                <a:gd name="T41" fmla="*/ 394 h 470"/>
                <a:gd name="T42" fmla="*/ 1340 w 1413"/>
                <a:gd name="T43" fmla="*/ 411 h 470"/>
                <a:gd name="T44" fmla="*/ 1309 w 1413"/>
                <a:gd name="T45" fmla="*/ 418 h 470"/>
                <a:gd name="T46" fmla="*/ 1309 w 1413"/>
                <a:gd name="T47" fmla="*/ 444 h 470"/>
                <a:gd name="T48" fmla="*/ 1311 w 1413"/>
                <a:gd name="T49" fmla="*/ 418 h 470"/>
                <a:gd name="T50" fmla="*/ 5 w 1413"/>
                <a:gd name="T51" fmla="*/ 293 h 470"/>
                <a:gd name="T52" fmla="*/ 0 w 1413"/>
                <a:gd name="T53" fmla="*/ 345 h 470"/>
                <a:gd name="T54" fmla="*/ 0 w 1413"/>
                <a:gd name="T55" fmla="*/ 34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3" h="470">
                  <a:moveTo>
                    <a:pt x="0" y="345"/>
                  </a:moveTo>
                  <a:cubicBezTo>
                    <a:pt x="1308" y="470"/>
                    <a:pt x="1308" y="470"/>
                    <a:pt x="1308" y="470"/>
                  </a:cubicBezTo>
                  <a:cubicBezTo>
                    <a:pt x="1309" y="470"/>
                    <a:pt x="1309" y="470"/>
                    <a:pt x="1309" y="470"/>
                  </a:cubicBezTo>
                  <a:cubicBezTo>
                    <a:pt x="1336" y="470"/>
                    <a:pt x="1361" y="462"/>
                    <a:pt x="1380" y="447"/>
                  </a:cubicBezTo>
                  <a:cubicBezTo>
                    <a:pt x="1389" y="439"/>
                    <a:pt x="1398" y="430"/>
                    <a:pt x="1403" y="419"/>
                  </a:cubicBezTo>
                  <a:cubicBezTo>
                    <a:pt x="1409" y="408"/>
                    <a:pt x="1413" y="396"/>
                    <a:pt x="1413" y="383"/>
                  </a:cubicBezTo>
                  <a:cubicBezTo>
                    <a:pt x="1413" y="162"/>
                    <a:pt x="1413" y="162"/>
                    <a:pt x="1413" y="162"/>
                  </a:cubicBezTo>
                  <a:cubicBezTo>
                    <a:pt x="1413" y="149"/>
                    <a:pt x="1409" y="137"/>
                    <a:pt x="1403" y="126"/>
                  </a:cubicBezTo>
                  <a:cubicBezTo>
                    <a:pt x="1395" y="110"/>
                    <a:pt x="1381" y="97"/>
                    <a:pt x="1365" y="88"/>
                  </a:cubicBezTo>
                  <a:cubicBezTo>
                    <a:pt x="1348" y="79"/>
                    <a:pt x="1329" y="75"/>
                    <a:pt x="1309" y="75"/>
                  </a:cubicBezTo>
                  <a:cubicBezTo>
                    <a:pt x="1309" y="101"/>
                    <a:pt x="1309" y="101"/>
                    <a:pt x="1309" y="101"/>
                  </a:cubicBezTo>
                  <a:cubicBezTo>
                    <a:pt x="1310" y="75"/>
                    <a:pt x="1310" y="75"/>
                    <a:pt x="1310" y="7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308" y="127"/>
                    <a:pt x="1308" y="127"/>
                    <a:pt x="1308" y="127"/>
                  </a:cubicBezTo>
                  <a:cubicBezTo>
                    <a:pt x="1309" y="127"/>
                    <a:pt x="1309" y="127"/>
                    <a:pt x="1309" y="127"/>
                  </a:cubicBezTo>
                  <a:cubicBezTo>
                    <a:pt x="1325" y="127"/>
                    <a:pt x="1339" y="132"/>
                    <a:pt x="1348" y="139"/>
                  </a:cubicBezTo>
                  <a:cubicBezTo>
                    <a:pt x="1352" y="143"/>
                    <a:pt x="1355" y="147"/>
                    <a:pt x="1357" y="150"/>
                  </a:cubicBezTo>
                  <a:cubicBezTo>
                    <a:pt x="1359" y="154"/>
                    <a:pt x="1360" y="158"/>
                    <a:pt x="1360" y="162"/>
                  </a:cubicBezTo>
                  <a:cubicBezTo>
                    <a:pt x="1360" y="383"/>
                    <a:pt x="1360" y="383"/>
                    <a:pt x="1360" y="383"/>
                  </a:cubicBezTo>
                  <a:cubicBezTo>
                    <a:pt x="1360" y="387"/>
                    <a:pt x="1359" y="391"/>
                    <a:pt x="1357" y="394"/>
                  </a:cubicBezTo>
                  <a:cubicBezTo>
                    <a:pt x="1354" y="400"/>
                    <a:pt x="1348" y="406"/>
                    <a:pt x="1340" y="411"/>
                  </a:cubicBezTo>
                  <a:cubicBezTo>
                    <a:pt x="1332" y="415"/>
                    <a:pt x="1321" y="418"/>
                    <a:pt x="1309" y="418"/>
                  </a:cubicBezTo>
                  <a:cubicBezTo>
                    <a:pt x="1309" y="444"/>
                    <a:pt x="1309" y="444"/>
                    <a:pt x="1309" y="444"/>
                  </a:cubicBezTo>
                  <a:cubicBezTo>
                    <a:pt x="1311" y="418"/>
                    <a:pt x="1311" y="418"/>
                    <a:pt x="1311" y="418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0" y="345"/>
                    <a:pt x="0" y="345"/>
                  </a:cubicBezTo>
                </a:path>
              </a:pathLst>
            </a:custGeom>
            <a:solidFill>
              <a:srgbClr val="91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íSḻïḓe"/>
            <p:cNvSpPr/>
            <p:nvPr/>
          </p:nvSpPr>
          <p:spPr bwMode="auto">
            <a:xfrm>
              <a:off x="7075488" y="3746500"/>
              <a:ext cx="200025" cy="460375"/>
            </a:xfrm>
            <a:custGeom>
              <a:avLst/>
              <a:gdLst>
                <a:gd name="T0" fmla="*/ 127 w 127"/>
                <a:gd name="T1" fmla="*/ 281 h 295"/>
                <a:gd name="T2" fmla="*/ 76 w 127"/>
                <a:gd name="T3" fmla="*/ 295 h 295"/>
                <a:gd name="T4" fmla="*/ 77 w 127"/>
                <a:gd name="T5" fmla="*/ 285 h 295"/>
                <a:gd name="T6" fmla="*/ 77 w 127"/>
                <a:gd name="T7" fmla="*/ 90 h 295"/>
                <a:gd name="T8" fmla="*/ 0 w 127"/>
                <a:gd name="T9" fmla="*/ 7 h 295"/>
                <a:gd name="T10" fmla="*/ 39 w 127"/>
                <a:gd name="T11" fmla="*/ 0 h 295"/>
                <a:gd name="T12" fmla="*/ 127 w 127"/>
                <a:gd name="T13" fmla="*/ 90 h 295"/>
                <a:gd name="T14" fmla="*/ 127 w 127"/>
                <a:gd name="T15" fmla="*/ 268 h 295"/>
                <a:gd name="T16" fmla="*/ 127 w 127"/>
                <a:gd name="T17" fmla="*/ 28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95">
                  <a:moveTo>
                    <a:pt x="127" y="281"/>
                  </a:moveTo>
                  <a:cubicBezTo>
                    <a:pt x="76" y="295"/>
                    <a:pt x="76" y="295"/>
                    <a:pt x="76" y="295"/>
                  </a:cubicBezTo>
                  <a:cubicBezTo>
                    <a:pt x="77" y="291"/>
                    <a:pt x="77" y="288"/>
                    <a:pt x="77" y="285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83" y="36"/>
                    <a:pt x="29" y="7"/>
                    <a:pt x="0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95" y="0"/>
                    <a:pt x="127" y="45"/>
                    <a:pt x="127" y="90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7" y="271"/>
                    <a:pt x="127" y="276"/>
                    <a:pt x="127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íṩ1idè"/>
            <p:cNvSpPr/>
            <p:nvPr/>
          </p:nvSpPr>
          <p:spPr bwMode="auto">
            <a:xfrm>
              <a:off x="7153275" y="4184650"/>
              <a:ext cx="122238" cy="117475"/>
            </a:xfrm>
            <a:custGeom>
              <a:avLst/>
              <a:gdLst>
                <a:gd name="T0" fmla="*/ 78 w 78"/>
                <a:gd name="T1" fmla="*/ 0 h 75"/>
                <a:gd name="T2" fmla="*/ 57 w 78"/>
                <a:gd name="T3" fmla="*/ 58 h 75"/>
                <a:gd name="T4" fmla="*/ 0 w 78"/>
                <a:gd name="T5" fmla="*/ 75 h 75"/>
                <a:gd name="T6" fmla="*/ 27 w 78"/>
                <a:gd name="T7" fmla="*/ 14 h 75"/>
                <a:gd name="T8" fmla="*/ 78 w 7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5">
                  <a:moveTo>
                    <a:pt x="78" y="0"/>
                  </a:moveTo>
                  <a:cubicBezTo>
                    <a:pt x="76" y="20"/>
                    <a:pt x="69" y="52"/>
                    <a:pt x="57" y="5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23" y="44"/>
                    <a:pt x="27" y="14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9B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ṣļiḑè"/>
            <p:cNvSpPr/>
            <p:nvPr/>
          </p:nvSpPr>
          <p:spPr bwMode="auto">
            <a:xfrm>
              <a:off x="4968875" y="3994150"/>
              <a:ext cx="1303338" cy="98425"/>
            </a:xfrm>
            <a:custGeom>
              <a:avLst/>
              <a:gdLst>
                <a:gd name="T0" fmla="*/ 821 w 821"/>
                <a:gd name="T1" fmla="*/ 62 h 62"/>
                <a:gd name="T2" fmla="*/ 0 w 821"/>
                <a:gd name="T3" fmla="*/ 0 h 62"/>
                <a:gd name="T4" fmla="*/ 821 w 821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62">
                  <a:moveTo>
                    <a:pt x="821" y="62"/>
                  </a:moveTo>
                  <a:lnTo>
                    <a:pt x="0" y="0"/>
                  </a:lnTo>
                  <a:lnTo>
                    <a:pt x="821" y="62"/>
                  </a:lnTo>
                  <a:close/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îŝḻîḍé"/>
            <p:cNvSpPr/>
            <p:nvPr/>
          </p:nvSpPr>
          <p:spPr bwMode="auto">
            <a:xfrm>
              <a:off x="4968875" y="3994150"/>
              <a:ext cx="1303338" cy="98425"/>
            </a:xfrm>
            <a:custGeom>
              <a:avLst/>
              <a:gdLst>
                <a:gd name="T0" fmla="*/ 821 w 821"/>
                <a:gd name="T1" fmla="*/ 62 h 62"/>
                <a:gd name="T2" fmla="*/ 0 w 821"/>
                <a:gd name="T3" fmla="*/ 0 h 62"/>
                <a:gd name="T4" fmla="*/ 821 w 821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62">
                  <a:moveTo>
                    <a:pt x="821" y="62"/>
                  </a:moveTo>
                  <a:lnTo>
                    <a:pt x="0" y="0"/>
                  </a:lnTo>
                  <a:lnTo>
                    <a:pt x="821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íṧḻiḍe"/>
            <p:cNvSpPr/>
            <p:nvPr/>
          </p:nvSpPr>
          <p:spPr bwMode="auto">
            <a:xfrm>
              <a:off x="4937125" y="3965575"/>
              <a:ext cx="1366838" cy="158750"/>
            </a:xfrm>
            <a:custGeom>
              <a:avLst/>
              <a:gdLst>
                <a:gd name="T0" fmla="*/ 855 w 873"/>
                <a:gd name="T1" fmla="*/ 63 h 102"/>
                <a:gd name="T2" fmla="*/ 21 w 873"/>
                <a:gd name="T3" fmla="*/ 0 h 102"/>
                <a:gd name="T4" fmla="*/ 1 w 873"/>
                <a:gd name="T5" fmla="*/ 18 h 102"/>
                <a:gd name="T6" fmla="*/ 18 w 873"/>
                <a:gd name="T7" fmla="*/ 39 h 102"/>
                <a:gd name="T8" fmla="*/ 852 w 873"/>
                <a:gd name="T9" fmla="*/ 101 h 102"/>
                <a:gd name="T10" fmla="*/ 872 w 873"/>
                <a:gd name="T11" fmla="*/ 83 h 102"/>
                <a:gd name="T12" fmla="*/ 855 w 873"/>
                <a:gd name="T13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102">
                  <a:moveTo>
                    <a:pt x="855" y="63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0"/>
                    <a:pt x="1" y="8"/>
                    <a:pt x="1" y="18"/>
                  </a:cubicBezTo>
                  <a:cubicBezTo>
                    <a:pt x="0" y="29"/>
                    <a:pt x="8" y="38"/>
                    <a:pt x="18" y="39"/>
                  </a:cubicBezTo>
                  <a:cubicBezTo>
                    <a:pt x="852" y="101"/>
                    <a:pt x="852" y="101"/>
                    <a:pt x="852" y="101"/>
                  </a:cubicBezTo>
                  <a:cubicBezTo>
                    <a:pt x="863" y="102"/>
                    <a:pt x="872" y="94"/>
                    <a:pt x="872" y="83"/>
                  </a:cubicBezTo>
                  <a:cubicBezTo>
                    <a:pt x="873" y="73"/>
                    <a:pt x="865" y="64"/>
                    <a:pt x="855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îş1îḓè"/>
            <p:cNvSpPr/>
            <p:nvPr/>
          </p:nvSpPr>
          <p:spPr bwMode="auto">
            <a:xfrm>
              <a:off x="4768850" y="3624263"/>
              <a:ext cx="2787650" cy="111125"/>
            </a:xfrm>
            <a:custGeom>
              <a:avLst/>
              <a:gdLst>
                <a:gd name="T0" fmla="*/ 1756 w 1756"/>
                <a:gd name="T1" fmla="*/ 31 h 70"/>
                <a:gd name="T2" fmla="*/ 1685 w 1756"/>
                <a:gd name="T3" fmla="*/ 43 h 70"/>
                <a:gd name="T4" fmla="*/ 766 w 1756"/>
                <a:gd name="T5" fmla="*/ 70 h 70"/>
                <a:gd name="T6" fmla="*/ 0 w 1756"/>
                <a:gd name="T7" fmla="*/ 27 h 70"/>
                <a:gd name="T8" fmla="*/ 749 w 1756"/>
                <a:gd name="T9" fmla="*/ 0 h 70"/>
                <a:gd name="T10" fmla="*/ 1756 w 1756"/>
                <a:gd name="T11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6" h="70">
                  <a:moveTo>
                    <a:pt x="1756" y="31"/>
                  </a:moveTo>
                  <a:lnTo>
                    <a:pt x="1685" y="43"/>
                  </a:lnTo>
                  <a:lnTo>
                    <a:pt x="766" y="70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  <a:close/>
                </a:path>
              </a:pathLst>
            </a:custGeom>
            <a:solidFill>
              <a:srgbClr val="6D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ïśľiḋê"/>
            <p:cNvSpPr/>
            <p:nvPr/>
          </p:nvSpPr>
          <p:spPr bwMode="auto">
            <a:xfrm>
              <a:off x="4768850" y="3624263"/>
              <a:ext cx="2787650" cy="111125"/>
            </a:xfrm>
            <a:custGeom>
              <a:avLst/>
              <a:gdLst>
                <a:gd name="T0" fmla="*/ 1756 w 1756"/>
                <a:gd name="T1" fmla="*/ 31 h 70"/>
                <a:gd name="T2" fmla="*/ 1685 w 1756"/>
                <a:gd name="T3" fmla="*/ 43 h 70"/>
                <a:gd name="T4" fmla="*/ 766 w 1756"/>
                <a:gd name="T5" fmla="*/ 70 h 70"/>
                <a:gd name="T6" fmla="*/ 0 w 1756"/>
                <a:gd name="T7" fmla="*/ 27 h 70"/>
                <a:gd name="T8" fmla="*/ 749 w 1756"/>
                <a:gd name="T9" fmla="*/ 0 h 70"/>
                <a:gd name="T10" fmla="*/ 1756 w 1756"/>
                <a:gd name="T11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6" h="70">
                  <a:moveTo>
                    <a:pt x="1756" y="31"/>
                  </a:moveTo>
                  <a:lnTo>
                    <a:pt x="1685" y="43"/>
                  </a:lnTo>
                  <a:lnTo>
                    <a:pt x="766" y="70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îṥ1îḓe"/>
            <p:cNvSpPr/>
            <p:nvPr/>
          </p:nvSpPr>
          <p:spPr bwMode="auto">
            <a:xfrm>
              <a:off x="5240338" y="3168650"/>
              <a:ext cx="2401888" cy="534988"/>
            </a:xfrm>
            <a:custGeom>
              <a:avLst/>
              <a:gdLst>
                <a:gd name="T0" fmla="*/ 1535 w 1535"/>
                <a:gd name="T1" fmla="*/ 131 h 343"/>
                <a:gd name="T2" fmla="*/ 1535 w 1535"/>
                <a:gd name="T3" fmla="*/ 216 h 343"/>
                <a:gd name="T4" fmla="*/ 1522 w 1535"/>
                <a:gd name="T5" fmla="*/ 266 h 343"/>
                <a:gd name="T6" fmla="*/ 1415 w 1535"/>
                <a:gd name="T7" fmla="*/ 333 h 343"/>
                <a:gd name="T8" fmla="*/ 1415 w 1535"/>
                <a:gd name="T9" fmla="*/ 333 h 343"/>
                <a:gd name="T10" fmla="*/ 1410 w 1535"/>
                <a:gd name="T11" fmla="*/ 334 h 343"/>
                <a:gd name="T12" fmla="*/ 1400 w 1535"/>
                <a:gd name="T13" fmla="*/ 334 h 343"/>
                <a:gd name="T14" fmla="*/ 1271 w 1535"/>
                <a:gd name="T15" fmla="*/ 335 h 343"/>
                <a:gd name="T16" fmla="*/ 1270 w 1535"/>
                <a:gd name="T17" fmla="*/ 335 h 343"/>
                <a:gd name="T18" fmla="*/ 1133 w 1535"/>
                <a:gd name="T19" fmla="*/ 336 h 343"/>
                <a:gd name="T20" fmla="*/ 1133 w 1535"/>
                <a:gd name="T21" fmla="*/ 336 h 343"/>
                <a:gd name="T22" fmla="*/ 315 w 1535"/>
                <a:gd name="T23" fmla="*/ 343 h 343"/>
                <a:gd name="T24" fmla="*/ 51 w 1535"/>
                <a:gd name="T25" fmla="*/ 316 h 343"/>
                <a:gd name="T26" fmla="*/ 95 w 1535"/>
                <a:gd name="T27" fmla="*/ 311 h 343"/>
                <a:gd name="T28" fmla="*/ 31 w 1535"/>
                <a:gd name="T29" fmla="*/ 287 h 343"/>
                <a:gd name="T30" fmla="*/ 26 w 1535"/>
                <a:gd name="T31" fmla="*/ 276 h 343"/>
                <a:gd name="T32" fmla="*/ 33 w 1535"/>
                <a:gd name="T33" fmla="*/ 273 h 343"/>
                <a:gd name="T34" fmla="*/ 39 w 1535"/>
                <a:gd name="T35" fmla="*/ 256 h 343"/>
                <a:gd name="T36" fmla="*/ 159 w 1535"/>
                <a:gd name="T37" fmla="*/ 240 h 343"/>
                <a:gd name="T38" fmla="*/ 169 w 1535"/>
                <a:gd name="T39" fmla="*/ 236 h 343"/>
                <a:gd name="T40" fmla="*/ 168 w 1535"/>
                <a:gd name="T41" fmla="*/ 225 h 343"/>
                <a:gd name="T42" fmla="*/ 168 w 1535"/>
                <a:gd name="T43" fmla="*/ 210 h 343"/>
                <a:gd name="T44" fmla="*/ 168 w 1535"/>
                <a:gd name="T45" fmla="*/ 187 h 343"/>
                <a:gd name="T46" fmla="*/ 168 w 1535"/>
                <a:gd name="T47" fmla="*/ 173 h 343"/>
                <a:gd name="T48" fmla="*/ 168 w 1535"/>
                <a:gd name="T49" fmla="*/ 156 h 343"/>
                <a:gd name="T50" fmla="*/ 168 w 1535"/>
                <a:gd name="T51" fmla="*/ 135 h 343"/>
                <a:gd name="T52" fmla="*/ 168 w 1535"/>
                <a:gd name="T53" fmla="*/ 108 h 343"/>
                <a:gd name="T54" fmla="*/ 159 w 1535"/>
                <a:gd name="T55" fmla="*/ 29 h 343"/>
                <a:gd name="T56" fmla="*/ 165 w 1535"/>
                <a:gd name="T57" fmla="*/ 22 h 343"/>
                <a:gd name="T58" fmla="*/ 178 w 1535"/>
                <a:gd name="T59" fmla="*/ 14 h 343"/>
                <a:gd name="T60" fmla="*/ 196 w 1535"/>
                <a:gd name="T61" fmla="*/ 6 h 343"/>
                <a:gd name="T62" fmla="*/ 244 w 1535"/>
                <a:gd name="T63" fmla="*/ 0 h 343"/>
                <a:gd name="T64" fmla="*/ 260 w 1535"/>
                <a:gd name="T65" fmla="*/ 0 h 343"/>
                <a:gd name="T66" fmla="*/ 415 w 1535"/>
                <a:gd name="T67" fmla="*/ 2 h 343"/>
                <a:gd name="T68" fmla="*/ 663 w 1535"/>
                <a:gd name="T69" fmla="*/ 5 h 343"/>
                <a:gd name="T70" fmla="*/ 1132 w 1535"/>
                <a:gd name="T71" fmla="*/ 10 h 343"/>
                <a:gd name="T72" fmla="*/ 1246 w 1535"/>
                <a:gd name="T73" fmla="*/ 11 h 343"/>
                <a:gd name="T74" fmla="*/ 1246 w 1535"/>
                <a:gd name="T75" fmla="*/ 11 h 343"/>
                <a:gd name="T76" fmla="*/ 1400 w 1535"/>
                <a:gd name="T77" fmla="*/ 13 h 343"/>
                <a:gd name="T78" fmla="*/ 1519 w 1535"/>
                <a:gd name="T79" fmla="*/ 77 h 343"/>
                <a:gd name="T80" fmla="*/ 1527 w 1535"/>
                <a:gd name="T81" fmla="*/ 93 h 343"/>
                <a:gd name="T82" fmla="*/ 1527 w 1535"/>
                <a:gd name="T83" fmla="*/ 93 h 343"/>
                <a:gd name="T84" fmla="*/ 1532 w 1535"/>
                <a:gd name="T85" fmla="*/ 106 h 343"/>
                <a:gd name="T86" fmla="*/ 1534 w 1535"/>
                <a:gd name="T87" fmla="*/ 117 h 343"/>
                <a:gd name="T88" fmla="*/ 1535 w 1535"/>
                <a:gd name="T89" fmla="*/ 1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5" h="343">
                  <a:moveTo>
                    <a:pt x="1535" y="131"/>
                  </a:moveTo>
                  <a:cubicBezTo>
                    <a:pt x="1535" y="216"/>
                    <a:pt x="1535" y="216"/>
                    <a:pt x="1535" y="216"/>
                  </a:cubicBezTo>
                  <a:cubicBezTo>
                    <a:pt x="1535" y="234"/>
                    <a:pt x="1530" y="251"/>
                    <a:pt x="1522" y="266"/>
                  </a:cubicBezTo>
                  <a:cubicBezTo>
                    <a:pt x="1502" y="302"/>
                    <a:pt x="1463" y="328"/>
                    <a:pt x="1415" y="333"/>
                  </a:cubicBezTo>
                  <a:cubicBezTo>
                    <a:pt x="1415" y="333"/>
                    <a:pt x="1415" y="333"/>
                    <a:pt x="1415" y="333"/>
                  </a:cubicBezTo>
                  <a:cubicBezTo>
                    <a:pt x="1414" y="333"/>
                    <a:pt x="1412" y="333"/>
                    <a:pt x="1410" y="334"/>
                  </a:cubicBezTo>
                  <a:cubicBezTo>
                    <a:pt x="1407" y="334"/>
                    <a:pt x="1404" y="334"/>
                    <a:pt x="1400" y="334"/>
                  </a:cubicBezTo>
                  <a:cubicBezTo>
                    <a:pt x="1271" y="335"/>
                    <a:pt x="1271" y="335"/>
                    <a:pt x="1271" y="335"/>
                  </a:cubicBezTo>
                  <a:cubicBezTo>
                    <a:pt x="1270" y="335"/>
                    <a:pt x="1270" y="335"/>
                    <a:pt x="1270" y="335"/>
                  </a:cubicBezTo>
                  <a:cubicBezTo>
                    <a:pt x="1133" y="336"/>
                    <a:pt x="1133" y="336"/>
                    <a:pt x="1133" y="336"/>
                  </a:cubicBezTo>
                  <a:cubicBezTo>
                    <a:pt x="1133" y="336"/>
                    <a:pt x="1133" y="336"/>
                    <a:pt x="1133" y="336"/>
                  </a:cubicBezTo>
                  <a:cubicBezTo>
                    <a:pt x="315" y="343"/>
                    <a:pt x="315" y="343"/>
                    <a:pt x="315" y="343"/>
                  </a:cubicBezTo>
                  <a:cubicBezTo>
                    <a:pt x="275" y="343"/>
                    <a:pt x="146" y="334"/>
                    <a:pt x="51" y="316"/>
                  </a:cubicBezTo>
                  <a:cubicBezTo>
                    <a:pt x="37" y="314"/>
                    <a:pt x="107" y="314"/>
                    <a:pt x="95" y="311"/>
                  </a:cubicBezTo>
                  <a:cubicBezTo>
                    <a:pt x="64" y="304"/>
                    <a:pt x="40" y="296"/>
                    <a:pt x="31" y="287"/>
                  </a:cubicBezTo>
                  <a:cubicBezTo>
                    <a:pt x="27" y="284"/>
                    <a:pt x="25" y="280"/>
                    <a:pt x="26" y="276"/>
                  </a:cubicBezTo>
                  <a:cubicBezTo>
                    <a:pt x="26" y="275"/>
                    <a:pt x="29" y="274"/>
                    <a:pt x="33" y="273"/>
                  </a:cubicBezTo>
                  <a:cubicBezTo>
                    <a:pt x="47" y="269"/>
                    <a:pt x="0" y="261"/>
                    <a:pt x="39" y="256"/>
                  </a:cubicBezTo>
                  <a:cubicBezTo>
                    <a:pt x="87" y="251"/>
                    <a:pt x="138" y="246"/>
                    <a:pt x="159" y="240"/>
                  </a:cubicBezTo>
                  <a:cubicBezTo>
                    <a:pt x="164" y="239"/>
                    <a:pt x="168" y="237"/>
                    <a:pt x="169" y="236"/>
                  </a:cubicBezTo>
                  <a:cubicBezTo>
                    <a:pt x="168" y="225"/>
                    <a:pt x="168" y="225"/>
                    <a:pt x="168" y="225"/>
                  </a:cubicBezTo>
                  <a:cubicBezTo>
                    <a:pt x="168" y="210"/>
                    <a:pt x="168" y="210"/>
                    <a:pt x="168" y="210"/>
                  </a:cubicBezTo>
                  <a:cubicBezTo>
                    <a:pt x="168" y="187"/>
                    <a:pt x="168" y="187"/>
                    <a:pt x="168" y="187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45" y="77"/>
                    <a:pt x="143" y="48"/>
                    <a:pt x="159" y="29"/>
                  </a:cubicBezTo>
                  <a:cubicBezTo>
                    <a:pt x="161" y="26"/>
                    <a:pt x="163" y="24"/>
                    <a:pt x="165" y="22"/>
                  </a:cubicBezTo>
                  <a:cubicBezTo>
                    <a:pt x="169" y="19"/>
                    <a:pt x="173" y="16"/>
                    <a:pt x="178" y="14"/>
                  </a:cubicBezTo>
                  <a:cubicBezTo>
                    <a:pt x="183" y="11"/>
                    <a:pt x="189" y="8"/>
                    <a:pt x="196" y="6"/>
                  </a:cubicBezTo>
                  <a:cubicBezTo>
                    <a:pt x="210" y="2"/>
                    <a:pt x="226" y="0"/>
                    <a:pt x="244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415" y="2"/>
                    <a:pt x="415" y="2"/>
                    <a:pt x="415" y="2"/>
                  </a:cubicBezTo>
                  <a:cubicBezTo>
                    <a:pt x="663" y="5"/>
                    <a:pt x="663" y="5"/>
                    <a:pt x="663" y="5"/>
                  </a:cubicBezTo>
                  <a:cubicBezTo>
                    <a:pt x="1132" y="10"/>
                    <a:pt x="1132" y="10"/>
                    <a:pt x="1132" y="10"/>
                  </a:cubicBezTo>
                  <a:cubicBezTo>
                    <a:pt x="1246" y="11"/>
                    <a:pt x="1246" y="11"/>
                    <a:pt x="1246" y="11"/>
                  </a:cubicBezTo>
                  <a:cubicBezTo>
                    <a:pt x="1246" y="11"/>
                    <a:pt x="1246" y="11"/>
                    <a:pt x="1246" y="11"/>
                  </a:cubicBezTo>
                  <a:cubicBezTo>
                    <a:pt x="1400" y="13"/>
                    <a:pt x="1400" y="13"/>
                    <a:pt x="1400" y="13"/>
                  </a:cubicBezTo>
                  <a:cubicBezTo>
                    <a:pt x="1452" y="14"/>
                    <a:pt x="1497" y="40"/>
                    <a:pt x="1519" y="77"/>
                  </a:cubicBezTo>
                  <a:cubicBezTo>
                    <a:pt x="1522" y="82"/>
                    <a:pt x="1525" y="87"/>
                    <a:pt x="1527" y="93"/>
                  </a:cubicBezTo>
                  <a:cubicBezTo>
                    <a:pt x="1527" y="93"/>
                    <a:pt x="1527" y="93"/>
                    <a:pt x="1527" y="93"/>
                  </a:cubicBezTo>
                  <a:cubicBezTo>
                    <a:pt x="1529" y="98"/>
                    <a:pt x="1531" y="102"/>
                    <a:pt x="1532" y="106"/>
                  </a:cubicBezTo>
                  <a:cubicBezTo>
                    <a:pt x="1532" y="110"/>
                    <a:pt x="1533" y="114"/>
                    <a:pt x="1534" y="117"/>
                  </a:cubicBezTo>
                  <a:cubicBezTo>
                    <a:pt x="1534" y="122"/>
                    <a:pt x="1535" y="126"/>
                    <a:pt x="1535" y="131"/>
                  </a:cubicBezTo>
                </a:path>
              </a:pathLst>
            </a:custGeom>
            <a:solidFill>
              <a:srgbClr val="DB2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ïšlidê"/>
            <p:cNvSpPr/>
            <p:nvPr/>
          </p:nvSpPr>
          <p:spPr bwMode="auto">
            <a:xfrm>
              <a:off x="5707063" y="3160713"/>
              <a:ext cx="1924050" cy="152400"/>
            </a:xfrm>
            <a:custGeom>
              <a:avLst/>
              <a:gdLst>
                <a:gd name="T0" fmla="*/ 1228 w 1228"/>
                <a:gd name="T1" fmla="*/ 98 h 98"/>
                <a:gd name="T2" fmla="*/ 1056 w 1228"/>
                <a:gd name="T3" fmla="*/ 98 h 98"/>
                <a:gd name="T4" fmla="*/ 914 w 1228"/>
                <a:gd name="T5" fmla="*/ 97 h 98"/>
                <a:gd name="T6" fmla="*/ 133 w 1228"/>
                <a:gd name="T7" fmla="*/ 94 h 98"/>
                <a:gd name="T8" fmla="*/ 100 w 1228"/>
                <a:gd name="T9" fmla="*/ 47 h 98"/>
                <a:gd name="T10" fmla="*/ 0 w 1228"/>
                <a:gd name="T11" fmla="*/ 1 h 98"/>
                <a:gd name="T12" fmla="*/ 8 w 1228"/>
                <a:gd name="T13" fmla="*/ 0 h 98"/>
                <a:gd name="T14" fmla="*/ 364 w 1228"/>
                <a:gd name="T15" fmla="*/ 10 h 98"/>
                <a:gd name="T16" fmla="*/ 833 w 1228"/>
                <a:gd name="T17" fmla="*/ 15 h 98"/>
                <a:gd name="T18" fmla="*/ 947 w 1228"/>
                <a:gd name="T19" fmla="*/ 16 h 98"/>
                <a:gd name="T20" fmla="*/ 947 w 1228"/>
                <a:gd name="T21" fmla="*/ 16 h 98"/>
                <a:gd name="T22" fmla="*/ 1101 w 1228"/>
                <a:gd name="T23" fmla="*/ 18 h 98"/>
                <a:gd name="T24" fmla="*/ 1220 w 1228"/>
                <a:gd name="T25" fmla="*/ 82 h 98"/>
                <a:gd name="T26" fmla="*/ 1228 w 1228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8" h="98">
                  <a:moveTo>
                    <a:pt x="1228" y="98"/>
                  </a:moveTo>
                  <a:cubicBezTo>
                    <a:pt x="1056" y="98"/>
                    <a:pt x="1056" y="98"/>
                    <a:pt x="1056" y="98"/>
                  </a:cubicBezTo>
                  <a:cubicBezTo>
                    <a:pt x="914" y="97"/>
                    <a:pt x="914" y="97"/>
                    <a:pt x="914" y="97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25" y="76"/>
                    <a:pt x="114" y="61"/>
                    <a:pt x="100" y="47"/>
                  </a:cubicBezTo>
                  <a:cubicBezTo>
                    <a:pt x="73" y="20"/>
                    <a:pt x="38" y="4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64" y="10"/>
                    <a:pt x="364" y="10"/>
                    <a:pt x="364" y="10"/>
                  </a:cubicBezTo>
                  <a:cubicBezTo>
                    <a:pt x="833" y="15"/>
                    <a:pt x="833" y="15"/>
                    <a:pt x="833" y="15"/>
                  </a:cubicBezTo>
                  <a:cubicBezTo>
                    <a:pt x="947" y="16"/>
                    <a:pt x="947" y="16"/>
                    <a:pt x="947" y="16"/>
                  </a:cubicBezTo>
                  <a:cubicBezTo>
                    <a:pt x="947" y="16"/>
                    <a:pt x="947" y="16"/>
                    <a:pt x="947" y="16"/>
                  </a:cubicBezTo>
                  <a:cubicBezTo>
                    <a:pt x="1101" y="18"/>
                    <a:pt x="1101" y="18"/>
                    <a:pt x="1101" y="18"/>
                  </a:cubicBezTo>
                  <a:cubicBezTo>
                    <a:pt x="1153" y="19"/>
                    <a:pt x="1198" y="45"/>
                    <a:pt x="1220" y="82"/>
                  </a:cubicBezTo>
                  <a:cubicBezTo>
                    <a:pt x="1223" y="87"/>
                    <a:pt x="1226" y="93"/>
                    <a:pt x="1228" y="98"/>
                  </a:cubicBezTo>
                </a:path>
              </a:pathLst>
            </a:custGeom>
            <a:solidFill>
              <a:srgbClr val="FF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îŝļíḍê"/>
            <p:cNvSpPr/>
            <p:nvPr/>
          </p:nvSpPr>
          <p:spPr bwMode="auto">
            <a:xfrm>
              <a:off x="7013575" y="3311525"/>
              <a:ext cx="374650" cy="381000"/>
            </a:xfrm>
            <a:custGeom>
              <a:avLst/>
              <a:gdLst>
                <a:gd name="T0" fmla="*/ 239 w 239"/>
                <a:gd name="T1" fmla="*/ 80 h 244"/>
                <a:gd name="T2" fmla="*/ 138 w 239"/>
                <a:gd name="T3" fmla="*/ 243 h 244"/>
                <a:gd name="T4" fmla="*/ 137 w 239"/>
                <a:gd name="T5" fmla="*/ 243 h 244"/>
                <a:gd name="T6" fmla="*/ 0 w 239"/>
                <a:gd name="T7" fmla="*/ 244 h 244"/>
                <a:gd name="T8" fmla="*/ 95 w 239"/>
                <a:gd name="T9" fmla="*/ 84 h 244"/>
                <a:gd name="T10" fmla="*/ 95 w 239"/>
                <a:gd name="T11" fmla="*/ 79 h 244"/>
                <a:gd name="T12" fmla="*/ 80 w 239"/>
                <a:gd name="T13" fmla="*/ 0 h 244"/>
                <a:gd name="T14" fmla="*/ 222 w 239"/>
                <a:gd name="T15" fmla="*/ 1 h 244"/>
                <a:gd name="T16" fmla="*/ 239 w 239"/>
                <a:gd name="T17" fmla="*/ 8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244">
                  <a:moveTo>
                    <a:pt x="239" y="80"/>
                  </a:moveTo>
                  <a:cubicBezTo>
                    <a:pt x="239" y="157"/>
                    <a:pt x="201" y="231"/>
                    <a:pt x="138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3" y="229"/>
                    <a:pt x="98" y="155"/>
                    <a:pt x="95" y="84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6" y="52"/>
                    <a:pt x="90" y="24"/>
                    <a:pt x="80" y="0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33" y="25"/>
                    <a:pt x="239" y="52"/>
                    <a:pt x="239" y="80"/>
                  </a:cubicBezTo>
                </a:path>
              </a:pathLst>
            </a:custGeom>
            <a:solidFill>
              <a:srgbClr val="BFE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$1iḑe"/>
            <p:cNvSpPr/>
            <p:nvPr/>
          </p:nvSpPr>
          <p:spPr bwMode="auto">
            <a:xfrm>
              <a:off x="7011988" y="3182938"/>
              <a:ext cx="349250" cy="130175"/>
            </a:xfrm>
            <a:custGeom>
              <a:avLst/>
              <a:gdLst>
                <a:gd name="T0" fmla="*/ 223 w 223"/>
                <a:gd name="T1" fmla="*/ 83 h 83"/>
                <a:gd name="T2" fmla="*/ 81 w 223"/>
                <a:gd name="T3" fmla="*/ 82 h 83"/>
                <a:gd name="T4" fmla="*/ 0 w 223"/>
                <a:gd name="T5" fmla="*/ 0 h 83"/>
                <a:gd name="T6" fmla="*/ 114 w 223"/>
                <a:gd name="T7" fmla="*/ 1 h 83"/>
                <a:gd name="T8" fmla="*/ 114 w 223"/>
                <a:gd name="T9" fmla="*/ 1 h 83"/>
                <a:gd name="T10" fmla="*/ 114 w 223"/>
                <a:gd name="T11" fmla="*/ 1 h 83"/>
                <a:gd name="T12" fmla="*/ 223 w 223"/>
                <a:gd name="T1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83">
                  <a:moveTo>
                    <a:pt x="223" y="83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63" y="42"/>
                    <a:pt x="33" y="10"/>
                    <a:pt x="0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64" y="2"/>
                    <a:pt x="203" y="36"/>
                    <a:pt x="223" y="83"/>
                  </a:cubicBezTo>
                  <a:close/>
                </a:path>
              </a:pathLst>
            </a:custGeom>
            <a:solidFill>
              <a:srgbClr val="F9F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$ḷiḍè"/>
            <p:cNvSpPr/>
            <p:nvPr/>
          </p:nvSpPr>
          <p:spPr bwMode="auto">
            <a:xfrm>
              <a:off x="5988050" y="3176588"/>
              <a:ext cx="207963" cy="523875"/>
            </a:xfrm>
            <a:custGeom>
              <a:avLst/>
              <a:gdLst>
                <a:gd name="T0" fmla="*/ 118 w 133"/>
                <a:gd name="T1" fmla="*/ 85 h 336"/>
                <a:gd name="T2" fmla="*/ 20 w 133"/>
                <a:gd name="T3" fmla="*/ 1 h 336"/>
                <a:gd name="T4" fmla="*/ 20 w 133"/>
                <a:gd name="T5" fmla="*/ 1 h 336"/>
                <a:gd name="T6" fmla="*/ 20 w 133"/>
                <a:gd name="T7" fmla="*/ 1 h 336"/>
                <a:gd name="T8" fmla="*/ 0 w 133"/>
                <a:gd name="T9" fmla="*/ 0 h 336"/>
                <a:gd name="T10" fmla="*/ 73 w 133"/>
                <a:gd name="T11" fmla="*/ 84 h 336"/>
                <a:gd name="T12" fmla="*/ 87 w 133"/>
                <a:gd name="T13" fmla="*/ 165 h 336"/>
                <a:gd name="T14" fmla="*/ 87 w 133"/>
                <a:gd name="T15" fmla="*/ 172 h 336"/>
                <a:gd name="T16" fmla="*/ 2 w 133"/>
                <a:gd name="T17" fmla="*/ 336 h 336"/>
                <a:gd name="T18" fmla="*/ 42 w 133"/>
                <a:gd name="T19" fmla="*/ 335 h 336"/>
                <a:gd name="T20" fmla="*/ 42 w 133"/>
                <a:gd name="T21" fmla="*/ 335 h 336"/>
                <a:gd name="T22" fmla="*/ 133 w 133"/>
                <a:gd name="T23" fmla="*/ 167 h 336"/>
                <a:gd name="T24" fmla="*/ 118 w 133"/>
                <a:gd name="T25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36">
                  <a:moveTo>
                    <a:pt x="118" y="85"/>
                  </a:moveTo>
                  <a:cubicBezTo>
                    <a:pt x="100" y="37"/>
                    <a:pt x="65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0"/>
                    <a:pt x="57" y="43"/>
                    <a:pt x="73" y="84"/>
                  </a:cubicBezTo>
                  <a:cubicBezTo>
                    <a:pt x="83" y="109"/>
                    <a:pt x="88" y="138"/>
                    <a:pt x="87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89" y="244"/>
                    <a:pt x="50" y="320"/>
                    <a:pt x="2" y="336"/>
                  </a:cubicBezTo>
                  <a:cubicBezTo>
                    <a:pt x="42" y="335"/>
                    <a:pt x="42" y="335"/>
                    <a:pt x="42" y="335"/>
                  </a:cubicBezTo>
                  <a:cubicBezTo>
                    <a:pt x="42" y="335"/>
                    <a:pt x="42" y="335"/>
                    <a:pt x="42" y="335"/>
                  </a:cubicBezTo>
                  <a:cubicBezTo>
                    <a:pt x="100" y="323"/>
                    <a:pt x="133" y="246"/>
                    <a:pt x="133" y="167"/>
                  </a:cubicBezTo>
                  <a:cubicBezTo>
                    <a:pt x="133" y="138"/>
                    <a:pt x="128" y="110"/>
                    <a:pt x="118" y="85"/>
                  </a:cubicBezTo>
                </a:path>
              </a:pathLst>
            </a:custGeom>
            <a:solidFill>
              <a:srgbClr val="F9F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ṥľidê"/>
            <p:cNvSpPr/>
            <p:nvPr/>
          </p:nvSpPr>
          <p:spPr bwMode="auto">
            <a:xfrm>
              <a:off x="7642225" y="35242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9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ṧ1ïdé"/>
            <p:cNvSpPr/>
            <p:nvPr/>
          </p:nvSpPr>
          <p:spPr bwMode="auto">
            <a:xfrm>
              <a:off x="7415213" y="3313113"/>
              <a:ext cx="227013" cy="269875"/>
            </a:xfrm>
            <a:custGeom>
              <a:avLst/>
              <a:gdLst>
                <a:gd name="T0" fmla="*/ 15 w 144"/>
                <a:gd name="T1" fmla="*/ 0 h 173"/>
                <a:gd name="T2" fmla="*/ 23 w 144"/>
                <a:gd name="T3" fmla="*/ 79 h 173"/>
                <a:gd name="T4" fmla="*/ 23 w 144"/>
                <a:gd name="T5" fmla="*/ 85 h 173"/>
                <a:gd name="T6" fmla="*/ 0 w 144"/>
                <a:gd name="T7" fmla="*/ 173 h 173"/>
                <a:gd name="T8" fmla="*/ 46 w 144"/>
                <a:gd name="T9" fmla="*/ 172 h 173"/>
                <a:gd name="T10" fmla="*/ 50 w 144"/>
                <a:gd name="T11" fmla="*/ 164 h 173"/>
                <a:gd name="T12" fmla="*/ 50 w 144"/>
                <a:gd name="T13" fmla="*/ 165 h 173"/>
                <a:gd name="T14" fmla="*/ 138 w 144"/>
                <a:gd name="T15" fmla="*/ 160 h 173"/>
                <a:gd name="T16" fmla="*/ 144 w 144"/>
                <a:gd name="T17" fmla="*/ 135 h 173"/>
                <a:gd name="T18" fmla="*/ 144 w 144"/>
                <a:gd name="T19" fmla="*/ 135 h 173"/>
                <a:gd name="T20" fmla="*/ 59 w 144"/>
                <a:gd name="T21" fmla="*/ 138 h 173"/>
                <a:gd name="T22" fmla="*/ 69 w 144"/>
                <a:gd name="T23" fmla="*/ 81 h 173"/>
                <a:gd name="T24" fmla="*/ 63 w 144"/>
                <a:gd name="T25" fmla="*/ 11 h 173"/>
                <a:gd name="T26" fmla="*/ 51 w 144"/>
                <a:gd name="T27" fmla="*/ 11 h 173"/>
                <a:gd name="T28" fmla="*/ 50 w 144"/>
                <a:gd name="T29" fmla="*/ 0 h 173"/>
                <a:gd name="T30" fmla="*/ 15 w 144"/>
                <a:gd name="T3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73">
                  <a:moveTo>
                    <a:pt x="15" y="0"/>
                  </a:moveTo>
                  <a:cubicBezTo>
                    <a:pt x="23" y="24"/>
                    <a:pt x="26" y="52"/>
                    <a:pt x="23" y="79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115"/>
                    <a:pt x="13" y="146"/>
                    <a:pt x="0" y="17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7" y="170"/>
                    <a:pt x="49" y="167"/>
                    <a:pt x="50" y="164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64" y="120"/>
                    <a:pt x="68" y="100"/>
                    <a:pt x="69" y="81"/>
                  </a:cubicBezTo>
                  <a:cubicBezTo>
                    <a:pt x="71" y="56"/>
                    <a:pt x="68" y="32"/>
                    <a:pt x="63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831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ïṥḻíde"/>
            <p:cNvSpPr/>
            <p:nvPr/>
          </p:nvSpPr>
          <p:spPr bwMode="auto">
            <a:xfrm>
              <a:off x="7353300" y="3187700"/>
              <a:ext cx="147638" cy="125413"/>
            </a:xfrm>
            <a:custGeom>
              <a:avLst/>
              <a:gdLst>
                <a:gd name="T0" fmla="*/ 11 w 94"/>
                <a:gd name="T1" fmla="*/ 0 h 80"/>
                <a:gd name="T2" fmla="*/ 0 w 94"/>
                <a:gd name="T3" fmla="*/ 1 h 80"/>
                <a:gd name="T4" fmla="*/ 54 w 94"/>
                <a:gd name="T5" fmla="*/ 78 h 80"/>
                <a:gd name="T6" fmla="*/ 55 w 94"/>
                <a:gd name="T7" fmla="*/ 80 h 80"/>
                <a:gd name="T8" fmla="*/ 55 w 94"/>
                <a:gd name="T9" fmla="*/ 80 h 80"/>
                <a:gd name="T10" fmla="*/ 90 w 94"/>
                <a:gd name="T11" fmla="*/ 80 h 80"/>
                <a:gd name="T12" fmla="*/ 87 w 94"/>
                <a:gd name="T13" fmla="*/ 64 h 80"/>
                <a:gd name="T14" fmla="*/ 94 w 94"/>
                <a:gd name="T15" fmla="*/ 64 h 80"/>
                <a:gd name="T16" fmla="*/ 33 w 94"/>
                <a:gd name="T17" fmla="*/ 0 h 80"/>
                <a:gd name="T18" fmla="*/ 11 w 94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0">
                  <a:moveTo>
                    <a:pt x="1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4" y="15"/>
                    <a:pt x="43" y="44"/>
                    <a:pt x="54" y="78"/>
                  </a:cubicBezTo>
                  <a:cubicBezTo>
                    <a:pt x="55" y="79"/>
                    <a:pt x="55" y="79"/>
                    <a:pt x="5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81" y="33"/>
                    <a:pt x="60" y="9"/>
                    <a:pt x="33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93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ïṩḻîde"/>
            <p:cNvSpPr/>
            <p:nvPr/>
          </p:nvSpPr>
          <p:spPr bwMode="auto">
            <a:xfrm>
              <a:off x="5438775" y="3543300"/>
              <a:ext cx="49213" cy="9525"/>
            </a:xfrm>
            <a:custGeom>
              <a:avLst/>
              <a:gdLst>
                <a:gd name="T0" fmla="*/ 32 w 32"/>
                <a:gd name="T1" fmla="*/ 0 h 6"/>
                <a:gd name="T2" fmla="*/ 0 w 32"/>
                <a:gd name="T3" fmla="*/ 6 h 6"/>
                <a:gd name="T4" fmla="*/ 1 w 32"/>
                <a:gd name="T5" fmla="*/ 6 h 6"/>
                <a:gd name="T6" fmla="*/ 32 w 32"/>
                <a:gd name="T7" fmla="*/ 0 h 6"/>
                <a:gd name="T8" fmla="*/ 32 w 3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0"/>
                  </a:moveTo>
                  <a:cubicBezTo>
                    <a:pt x="25" y="2"/>
                    <a:pt x="14" y="4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4" y="4"/>
                    <a:pt x="25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ïṥḻïḍé"/>
            <p:cNvSpPr/>
            <p:nvPr/>
          </p:nvSpPr>
          <p:spPr bwMode="auto">
            <a:xfrm>
              <a:off x="5440363" y="3543300"/>
              <a:ext cx="77788" cy="9525"/>
            </a:xfrm>
            <a:custGeom>
              <a:avLst/>
              <a:gdLst>
                <a:gd name="T0" fmla="*/ 31 w 50"/>
                <a:gd name="T1" fmla="*/ 0 h 6"/>
                <a:gd name="T2" fmla="*/ 0 w 50"/>
                <a:gd name="T3" fmla="*/ 6 h 6"/>
                <a:gd name="T4" fmla="*/ 41 w 50"/>
                <a:gd name="T5" fmla="*/ 2 h 6"/>
                <a:gd name="T6" fmla="*/ 31 w 5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">
                  <a:moveTo>
                    <a:pt x="31" y="0"/>
                  </a:moveTo>
                  <a:cubicBezTo>
                    <a:pt x="24" y="2"/>
                    <a:pt x="13" y="4"/>
                    <a:pt x="0" y="6"/>
                  </a:cubicBezTo>
                  <a:cubicBezTo>
                    <a:pt x="13" y="5"/>
                    <a:pt x="50" y="5"/>
                    <a:pt x="41" y="2"/>
                  </a:cubicBezTo>
                  <a:cubicBezTo>
                    <a:pt x="37" y="2"/>
                    <a:pt x="34" y="1"/>
                    <a:pt x="31" y="0"/>
                  </a:cubicBezTo>
                </a:path>
              </a:pathLst>
            </a:custGeom>
            <a:solidFill>
              <a:srgbClr val="A62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ṧļïdè"/>
            <p:cNvSpPr/>
            <p:nvPr/>
          </p:nvSpPr>
          <p:spPr bwMode="auto">
            <a:xfrm>
              <a:off x="5318125" y="3563938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2 h 2"/>
                <a:gd name="T4" fmla="*/ 0 w 20"/>
                <a:gd name="T5" fmla="*/ 2 h 2"/>
                <a:gd name="T6" fmla="*/ 20 w 2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"/>
                    <a:pt x="13" y="1"/>
                    <a:pt x="20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ṥļîḑé"/>
            <p:cNvSpPr/>
            <p:nvPr/>
          </p:nvSpPr>
          <p:spPr bwMode="auto">
            <a:xfrm>
              <a:off x="7229475" y="3690938"/>
              <a:ext cx="85725" cy="1588"/>
            </a:xfrm>
            <a:prstGeom prst="rect">
              <a:avLst/>
            </a:prstGeom>
            <a:solidFill>
              <a:srgbClr val="53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ïs1íḋê"/>
            <p:cNvSpPr/>
            <p:nvPr/>
          </p:nvSpPr>
          <p:spPr bwMode="auto">
            <a:xfrm>
              <a:off x="7229475" y="3690938"/>
              <a:ext cx="85725" cy="0"/>
            </a:xfrm>
            <a:custGeom>
              <a:avLst/>
              <a:gdLst>
                <a:gd name="T0" fmla="*/ 54 w 54"/>
                <a:gd name="T1" fmla="*/ 0 w 54"/>
                <a:gd name="T2" fmla="*/ 0 w 54"/>
                <a:gd name="T3" fmla="*/ 54 w 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4">
                  <a:moveTo>
                    <a:pt x="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ş1îḋê"/>
            <p:cNvSpPr/>
            <p:nvPr/>
          </p:nvSpPr>
          <p:spPr bwMode="auto">
            <a:xfrm>
              <a:off x="5318125" y="3552825"/>
              <a:ext cx="2097088" cy="150813"/>
            </a:xfrm>
            <a:custGeom>
              <a:avLst/>
              <a:gdLst>
                <a:gd name="T0" fmla="*/ 218 w 1340"/>
                <a:gd name="T1" fmla="*/ 20 h 97"/>
                <a:gd name="T2" fmla="*/ 227 w 1340"/>
                <a:gd name="T3" fmla="*/ 24 h 97"/>
                <a:gd name="T4" fmla="*/ 248 w 1340"/>
                <a:gd name="T5" fmla="*/ 42 h 97"/>
                <a:gd name="T6" fmla="*/ 260 w 1340"/>
                <a:gd name="T7" fmla="*/ 68 h 97"/>
                <a:gd name="T8" fmla="*/ 262 w 1340"/>
                <a:gd name="T9" fmla="*/ 97 h 97"/>
                <a:gd name="T10" fmla="*/ 263 w 1340"/>
                <a:gd name="T11" fmla="*/ 97 h 97"/>
                <a:gd name="T12" fmla="*/ 265 w 1340"/>
                <a:gd name="T13" fmla="*/ 97 h 97"/>
                <a:gd name="T14" fmla="*/ 1083 w 1340"/>
                <a:gd name="T15" fmla="*/ 90 h 97"/>
                <a:gd name="T16" fmla="*/ 1157 w 1340"/>
                <a:gd name="T17" fmla="*/ 21 h 97"/>
                <a:gd name="T18" fmla="*/ 541 w 1340"/>
                <a:gd name="T19" fmla="*/ 26 h 97"/>
                <a:gd name="T20" fmla="*/ 470 w 1340"/>
                <a:gd name="T21" fmla="*/ 94 h 97"/>
                <a:gd name="T22" fmla="*/ 470 w 1340"/>
                <a:gd name="T23" fmla="*/ 94 h 97"/>
                <a:gd name="T24" fmla="*/ 430 w 1340"/>
                <a:gd name="T25" fmla="*/ 95 h 97"/>
                <a:gd name="T26" fmla="*/ 495 w 1340"/>
                <a:gd name="T27" fmla="*/ 27 h 97"/>
                <a:gd name="T28" fmla="*/ 339 w 1340"/>
                <a:gd name="T29" fmla="*/ 28 h 97"/>
                <a:gd name="T30" fmla="*/ 337 w 1340"/>
                <a:gd name="T31" fmla="*/ 28 h 97"/>
                <a:gd name="T32" fmla="*/ 218 w 1340"/>
                <a:gd name="T33" fmla="*/ 20 h 97"/>
                <a:gd name="T34" fmla="*/ 1340 w 1340"/>
                <a:gd name="T35" fmla="*/ 20 h 97"/>
                <a:gd name="T36" fmla="*/ 1340 w 1340"/>
                <a:gd name="T37" fmla="*/ 20 h 97"/>
                <a:gd name="T38" fmla="*/ 1301 w 1340"/>
                <a:gd name="T39" fmla="*/ 20 h 97"/>
                <a:gd name="T40" fmla="*/ 1221 w 1340"/>
                <a:gd name="T41" fmla="*/ 89 h 97"/>
                <a:gd name="T42" fmla="*/ 1220 w 1340"/>
                <a:gd name="T43" fmla="*/ 89 h 97"/>
                <a:gd name="T44" fmla="*/ 1221 w 1340"/>
                <a:gd name="T45" fmla="*/ 89 h 97"/>
                <a:gd name="T46" fmla="*/ 1221 w 1340"/>
                <a:gd name="T47" fmla="*/ 89 h 97"/>
                <a:gd name="T48" fmla="*/ 1276 w 1340"/>
                <a:gd name="T49" fmla="*/ 89 h 97"/>
                <a:gd name="T50" fmla="*/ 1281 w 1340"/>
                <a:gd name="T51" fmla="*/ 88 h 97"/>
                <a:gd name="T52" fmla="*/ 1340 w 1340"/>
                <a:gd name="T53" fmla="*/ 20 h 97"/>
                <a:gd name="T54" fmla="*/ 1340 w 1340"/>
                <a:gd name="T55" fmla="*/ 20 h 97"/>
                <a:gd name="T56" fmla="*/ 73 w 1340"/>
                <a:gd name="T57" fmla="*/ 0 h 97"/>
                <a:gd name="T58" fmla="*/ 20 w 1340"/>
                <a:gd name="T59" fmla="*/ 7 h 97"/>
                <a:gd name="T60" fmla="*/ 0 w 1340"/>
                <a:gd name="T61" fmla="*/ 9 h 97"/>
                <a:gd name="T62" fmla="*/ 180 w 1340"/>
                <a:gd name="T63" fmla="*/ 16 h 97"/>
                <a:gd name="T64" fmla="*/ 75 w 1340"/>
                <a:gd name="T65" fmla="*/ 1 h 97"/>
                <a:gd name="T66" fmla="*/ 73 w 1340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0" h="97">
                  <a:moveTo>
                    <a:pt x="218" y="20"/>
                  </a:moveTo>
                  <a:cubicBezTo>
                    <a:pt x="221" y="21"/>
                    <a:pt x="224" y="23"/>
                    <a:pt x="227" y="24"/>
                  </a:cubicBezTo>
                  <a:cubicBezTo>
                    <a:pt x="235" y="29"/>
                    <a:pt x="242" y="35"/>
                    <a:pt x="248" y="42"/>
                  </a:cubicBezTo>
                  <a:cubicBezTo>
                    <a:pt x="253" y="49"/>
                    <a:pt x="257" y="58"/>
                    <a:pt x="260" y="68"/>
                  </a:cubicBezTo>
                  <a:cubicBezTo>
                    <a:pt x="262" y="77"/>
                    <a:pt x="263" y="87"/>
                    <a:pt x="262" y="97"/>
                  </a:cubicBezTo>
                  <a:cubicBezTo>
                    <a:pt x="262" y="97"/>
                    <a:pt x="263" y="97"/>
                    <a:pt x="263" y="97"/>
                  </a:cubicBezTo>
                  <a:cubicBezTo>
                    <a:pt x="264" y="97"/>
                    <a:pt x="265" y="97"/>
                    <a:pt x="265" y="97"/>
                  </a:cubicBezTo>
                  <a:cubicBezTo>
                    <a:pt x="1083" y="90"/>
                    <a:pt x="1083" y="90"/>
                    <a:pt x="1083" y="90"/>
                  </a:cubicBezTo>
                  <a:cubicBezTo>
                    <a:pt x="1113" y="82"/>
                    <a:pt x="1139" y="55"/>
                    <a:pt x="1157" y="21"/>
                  </a:cubicBezTo>
                  <a:cubicBezTo>
                    <a:pt x="541" y="26"/>
                    <a:pt x="541" y="26"/>
                    <a:pt x="541" y="26"/>
                  </a:cubicBezTo>
                  <a:cubicBezTo>
                    <a:pt x="526" y="61"/>
                    <a:pt x="502" y="87"/>
                    <a:pt x="470" y="94"/>
                  </a:cubicBezTo>
                  <a:cubicBezTo>
                    <a:pt x="470" y="94"/>
                    <a:pt x="470" y="94"/>
                    <a:pt x="470" y="94"/>
                  </a:cubicBezTo>
                  <a:cubicBezTo>
                    <a:pt x="430" y="95"/>
                    <a:pt x="430" y="95"/>
                    <a:pt x="430" y="95"/>
                  </a:cubicBezTo>
                  <a:cubicBezTo>
                    <a:pt x="456" y="87"/>
                    <a:pt x="479" y="60"/>
                    <a:pt x="495" y="27"/>
                  </a:cubicBezTo>
                  <a:cubicBezTo>
                    <a:pt x="339" y="28"/>
                    <a:pt x="339" y="28"/>
                    <a:pt x="339" y="28"/>
                  </a:cubicBezTo>
                  <a:cubicBezTo>
                    <a:pt x="339" y="28"/>
                    <a:pt x="338" y="28"/>
                    <a:pt x="337" y="28"/>
                  </a:cubicBezTo>
                  <a:cubicBezTo>
                    <a:pt x="315" y="28"/>
                    <a:pt x="269" y="25"/>
                    <a:pt x="218" y="20"/>
                  </a:cubicBezTo>
                  <a:moveTo>
                    <a:pt x="1340" y="20"/>
                  </a:moveTo>
                  <a:cubicBezTo>
                    <a:pt x="1340" y="20"/>
                    <a:pt x="1340" y="20"/>
                    <a:pt x="1340" y="20"/>
                  </a:cubicBezTo>
                  <a:cubicBezTo>
                    <a:pt x="1301" y="20"/>
                    <a:pt x="1301" y="20"/>
                    <a:pt x="1301" y="20"/>
                  </a:cubicBezTo>
                  <a:cubicBezTo>
                    <a:pt x="1284" y="56"/>
                    <a:pt x="1257" y="82"/>
                    <a:pt x="1221" y="89"/>
                  </a:cubicBezTo>
                  <a:cubicBezTo>
                    <a:pt x="1220" y="89"/>
                    <a:pt x="1220" y="89"/>
                    <a:pt x="1220" y="89"/>
                  </a:cubicBezTo>
                  <a:cubicBezTo>
                    <a:pt x="1221" y="89"/>
                    <a:pt x="1221" y="89"/>
                    <a:pt x="1221" y="89"/>
                  </a:cubicBezTo>
                  <a:cubicBezTo>
                    <a:pt x="1221" y="89"/>
                    <a:pt x="1221" y="89"/>
                    <a:pt x="1221" y="89"/>
                  </a:cubicBezTo>
                  <a:cubicBezTo>
                    <a:pt x="1276" y="89"/>
                    <a:pt x="1276" y="89"/>
                    <a:pt x="1276" y="89"/>
                  </a:cubicBezTo>
                  <a:cubicBezTo>
                    <a:pt x="1281" y="88"/>
                    <a:pt x="1281" y="88"/>
                    <a:pt x="1281" y="88"/>
                  </a:cubicBezTo>
                  <a:cubicBezTo>
                    <a:pt x="1304" y="75"/>
                    <a:pt x="1325" y="50"/>
                    <a:pt x="1340" y="20"/>
                  </a:cubicBezTo>
                  <a:cubicBezTo>
                    <a:pt x="1340" y="20"/>
                    <a:pt x="1340" y="20"/>
                    <a:pt x="1340" y="20"/>
                  </a:cubicBezTo>
                  <a:moveTo>
                    <a:pt x="73" y="0"/>
                  </a:moveTo>
                  <a:cubicBezTo>
                    <a:pt x="58" y="3"/>
                    <a:pt x="39" y="5"/>
                    <a:pt x="20" y="7"/>
                  </a:cubicBezTo>
                  <a:cubicBezTo>
                    <a:pt x="13" y="8"/>
                    <a:pt x="6" y="8"/>
                    <a:pt x="0" y="9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44" y="12"/>
                    <a:pt x="108" y="7"/>
                    <a:pt x="75" y="1"/>
                  </a:cubicBezTo>
                  <a:cubicBezTo>
                    <a:pt x="73" y="1"/>
                    <a:pt x="73" y="1"/>
                    <a:pt x="73" y="0"/>
                  </a:cubicBezTo>
                </a:path>
              </a:pathLst>
            </a:custGeom>
            <a:solidFill>
              <a:srgbClr val="A62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íṡļíḋè"/>
            <p:cNvSpPr/>
            <p:nvPr/>
          </p:nvSpPr>
          <p:spPr bwMode="auto">
            <a:xfrm>
              <a:off x="7013575" y="3582988"/>
              <a:ext cx="341313" cy="109538"/>
            </a:xfrm>
            <a:custGeom>
              <a:avLst/>
              <a:gdLst>
                <a:gd name="T0" fmla="*/ 218 w 218"/>
                <a:gd name="T1" fmla="*/ 0 h 70"/>
                <a:gd name="T2" fmla="*/ 74 w 218"/>
                <a:gd name="T3" fmla="*/ 1 h 70"/>
                <a:gd name="T4" fmla="*/ 0 w 218"/>
                <a:gd name="T5" fmla="*/ 70 h 70"/>
                <a:gd name="T6" fmla="*/ 137 w 218"/>
                <a:gd name="T7" fmla="*/ 69 h 70"/>
                <a:gd name="T8" fmla="*/ 138 w 218"/>
                <a:gd name="T9" fmla="*/ 69 h 70"/>
                <a:gd name="T10" fmla="*/ 218 w 218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70">
                  <a:moveTo>
                    <a:pt x="218" y="0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56" y="35"/>
                    <a:pt x="30" y="62"/>
                    <a:pt x="0" y="70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74" y="62"/>
                    <a:pt x="201" y="36"/>
                    <a:pt x="218" y="0"/>
                  </a:cubicBezTo>
                </a:path>
              </a:pathLst>
            </a:custGeom>
            <a:solidFill>
              <a:srgbClr val="91B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ŝlíḑè"/>
            <p:cNvSpPr/>
            <p:nvPr/>
          </p:nvSpPr>
          <p:spPr bwMode="auto">
            <a:xfrm>
              <a:off x="5991225" y="3592513"/>
              <a:ext cx="173038" cy="107950"/>
            </a:xfrm>
            <a:custGeom>
              <a:avLst/>
              <a:gdLst>
                <a:gd name="T0" fmla="*/ 111 w 111"/>
                <a:gd name="T1" fmla="*/ 0 h 69"/>
                <a:gd name="T2" fmla="*/ 65 w 111"/>
                <a:gd name="T3" fmla="*/ 1 h 69"/>
                <a:gd name="T4" fmla="*/ 0 w 111"/>
                <a:gd name="T5" fmla="*/ 69 h 69"/>
                <a:gd name="T6" fmla="*/ 40 w 111"/>
                <a:gd name="T7" fmla="*/ 68 h 69"/>
                <a:gd name="T8" fmla="*/ 40 w 111"/>
                <a:gd name="T9" fmla="*/ 68 h 69"/>
                <a:gd name="T10" fmla="*/ 111 w 111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69">
                  <a:moveTo>
                    <a:pt x="111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49" y="34"/>
                    <a:pt x="26" y="61"/>
                    <a:pt x="0" y="69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72" y="61"/>
                    <a:pt x="96" y="35"/>
                    <a:pt x="111" y="0"/>
                  </a:cubicBezTo>
                </a:path>
              </a:pathLst>
            </a:custGeom>
            <a:solidFill>
              <a:srgbClr val="BDB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šľíďé"/>
            <p:cNvSpPr/>
            <p:nvPr/>
          </p:nvSpPr>
          <p:spPr bwMode="auto">
            <a:xfrm>
              <a:off x="7623175" y="3573463"/>
              <a:ext cx="4763" cy="9525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3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2" y="2"/>
                    <a:pt x="1" y="5"/>
                    <a:pt x="0" y="7"/>
                  </a:cubicBezTo>
                  <a:cubicBezTo>
                    <a:pt x="1" y="5"/>
                    <a:pt x="2" y="2"/>
                    <a:pt x="3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śḻiḓê"/>
            <p:cNvSpPr/>
            <p:nvPr/>
          </p:nvSpPr>
          <p:spPr bwMode="auto">
            <a:xfrm>
              <a:off x="7392988" y="3689350"/>
              <a:ext cx="38100" cy="0"/>
            </a:xfrm>
            <a:custGeom>
              <a:avLst/>
              <a:gdLst>
                <a:gd name="T0" fmla="*/ 25 w 25"/>
                <a:gd name="T1" fmla="*/ 0 w 25"/>
                <a:gd name="T2" fmla="*/ 0 w 25"/>
                <a:gd name="T3" fmla="*/ 25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3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ïḓé"/>
            <p:cNvSpPr/>
            <p:nvPr/>
          </p:nvSpPr>
          <p:spPr bwMode="auto">
            <a:xfrm>
              <a:off x="7392988" y="3567113"/>
              <a:ext cx="238125" cy="122238"/>
            </a:xfrm>
            <a:custGeom>
              <a:avLst/>
              <a:gdLst>
                <a:gd name="T0" fmla="*/ 152 w 152"/>
                <a:gd name="T1" fmla="*/ 0 h 79"/>
                <a:gd name="T2" fmla="*/ 114 w 152"/>
                <a:gd name="T3" fmla="*/ 9 h 79"/>
                <a:gd name="T4" fmla="*/ 114 w 152"/>
                <a:gd name="T5" fmla="*/ 9 h 79"/>
                <a:gd name="T6" fmla="*/ 109 w 152"/>
                <a:gd name="T7" fmla="*/ 10 h 79"/>
                <a:gd name="T8" fmla="*/ 99 w 152"/>
                <a:gd name="T9" fmla="*/ 10 h 79"/>
                <a:gd name="T10" fmla="*/ 61 w 152"/>
                <a:gd name="T11" fmla="*/ 10 h 79"/>
                <a:gd name="T12" fmla="*/ 61 w 152"/>
                <a:gd name="T13" fmla="*/ 10 h 79"/>
                <a:gd name="T14" fmla="*/ 0 w 152"/>
                <a:gd name="T15" fmla="*/ 79 h 79"/>
                <a:gd name="T16" fmla="*/ 25 w 152"/>
                <a:gd name="T17" fmla="*/ 79 h 79"/>
                <a:gd name="T18" fmla="*/ 35 w 152"/>
                <a:gd name="T19" fmla="*/ 79 h 79"/>
                <a:gd name="T20" fmla="*/ 40 w 152"/>
                <a:gd name="T21" fmla="*/ 78 h 79"/>
                <a:gd name="T22" fmla="*/ 40 w 152"/>
                <a:gd name="T23" fmla="*/ 78 h 79"/>
                <a:gd name="T24" fmla="*/ 147 w 152"/>
                <a:gd name="T25" fmla="*/ 11 h 79"/>
                <a:gd name="T26" fmla="*/ 147 w 152"/>
                <a:gd name="T27" fmla="*/ 11 h 79"/>
                <a:gd name="T28" fmla="*/ 150 w 152"/>
                <a:gd name="T29" fmla="*/ 4 h 79"/>
                <a:gd name="T30" fmla="*/ 152 w 152"/>
                <a:gd name="T3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79">
                  <a:moveTo>
                    <a:pt x="152" y="0"/>
                  </a:moveTo>
                  <a:cubicBezTo>
                    <a:pt x="140" y="5"/>
                    <a:pt x="128" y="8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1" y="9"/>
                    <a:pt x="109" y="10"/>
                  </a:cubicBezTo>
                  <a:cubicBezTo>
                    <a:pt x="106" y="10"/>
                    <a:pt x="103" y="10"/>
                    <a:pt x="9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7" y="42"/>
                    <a:pt x="26" y="67"/>
                    <a:pt x="0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9" y="79"/>
                    <a:pt x="32" y="79"/>
                    <a:pt x="35" y="79"/>
                  </a:cubicBezTo>
                  <a:cubicBezTo>
                    <a:pt x="37" y="78"/>
                    <a:pt x="39" y="78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88" y="73"/>
                    <a:pt x="127" y="47"/>
                    <a:pt x="147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9"/>
                    <a:pt x="149" y="6"/>
                    <a:pt x="150" y="4"/>
                  </a:cubicBezTo>
                  <a:cubicBezTo>
                    <a:pt x="151" y="3"/>
                    <a:pt x="151" y="2"/>
                    <a:pt x="152" y="0"/>
                  </a:cubicBezTo>
                </a:path>
              </a:pathLst>
            </a:custGeom>
            <a:solidFill>
              <a:srgbClr val="A62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íṣļîḍé"/>
            <p:cNvSpPr/>
            <p:nvPr/>
          </p:nvSpPr>
          <p:spPr bwMode="auto">
            <a:xfrm>
              <a:off x="7326313" y="3689350"/>
              <a:ext cx="66675" cy="0"/>
            </a:xfrm>
            <a:custGeom>
              <a:avLst/>
              <a:gdLst>
                <a:gd name="T0" fmla="*/ 28 w 42"/>
                <a:gd name="T1" fmla="*/ 0 w 42"/>
                <a:gd name="T2" fmla="*/ 28 w 42"/>
                <a:gd name="T3" fmla="*/ 28 w 42"/>
                <a:gd name="T4" fmla="*/ 42 w 42"/>
                <a:gd name="T5" fmla="*/ 31 w 42"/>
                <a:gd name="T6" fmla="*/ 32 w 42"/>
                <a:gd name="T7" fmla="*/ 42 w 42"/>
                <a:gd name="T8" fmla="*/ 42 w 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42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1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Sliḑê"/>
            <p:cNvSpPr/>
            <p:nvPr/>
          </p:nvSpPr>
          <p:spPr bwMode="auto">
            <a:xfrm>
              <a:off x="7323138" y="3581400"/>
              <a:ext cx="165100" cy="107950"/>
            </a:xfrm>
            <a:custGeom>
              <a:avLst/>
              <a:gdLst>
                <a:gd name="T0" fmla="*/ 105 w 105"/>
                <a:gd name="T1" fmla="*/ 0 h 69"/>
                <a:gd name="T2" fmla="*/ 105 w 105"/>
                <a:gd name="T3" fmla="*/ 0 h 69"/>
                <a:gd name="T4" fmla="*/ 59 w 105"/>
                <a:gd name="T5" fmla="*/ 1 h 69"/>
                <a:gd name="T6" fmla="*/ 59 w 105"/>
                <a:gd name="T7" fmla="*/ 1 h 69"/>
                <a:gd name="T8" fmla="*/ 0 w 105"/>
                <a:gd name="T9" fmla="*/ 69 h 69"/>
                <a:gd name="T10" fmla="*/ 2 w 105"/>
                <a:gd name="T11" fmla="*/ 69 h 69"/>
                <a:gd name="T12" fmla="*/ 30 w 105"/>
                <a:gd name="T13" fmla="*/ 69 h 69"/>
                <a:gd name="T14" fmla="*/ 33 w 105"/>
                <a:gd name="T15" fmla="*/ 69 h 69"/>
                <a:gd name="T16" fmla="*/ 33 w 105"/>
                <a:gd name="T17" fmla="*/ 69 h 69"/>
                <a:gd name="T18" fmla="*/ 44 w 105"/>
                <a:gd name="T19" fmla="*/ 69 h 69"/>
                <a:gd name="T20" fmla="*/ 105 w 105"/>
                <a:gd name="T21" fmla="*/ 0 h 69"/>
                <a:gd name="T22" fmla="*/ 105 w 105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69"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44" y="31"/>
                    <a:pt x="23" y="56"/>
                    <a:pt x="0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70" y="57"/>
                    <a:pt x="91" y="32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631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íṩļïḍè"/>
            <p:cNvSpPr/>
            <p:nvPr/>
          </p:nvSpPr>
          <p:spPr bwMode="auto">
            <a:xfrm>
              <a:off x="5432425" y="35528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íŝ1îḋê"/>
            <p:cNvSpPr/>
            <p:nvPr/>
          </p:nvSpPr>
          <p:spPr bwMode="auto">
            <a:xfrm>
              <a:off x="5013325" y="3178175"/>
              <a:ext cx="762000" cy="504825"/>
            </a:xfrm>
            <a:custGeom>
              <a:avLst/>
              <a:gdLst>
                <a:gd name="T0" fmla="*/ 487 w 487"/>
                <a:gd name="T1" fmla="*/ 9 h 324"/>
                <a:gd name="T2" fmla="*/ 487 w 487"/>
                <a:gd name="T3" fmla="*/ 324 h 324"/>
                <a:gd name="T4" fmla="*/ 0 w 487"/>
                <a:gd name="T5" fmla="*/ 295 h 324"/>
                <a:gd name="T6" fmla="*/ 44 w 487"/>
                <a:gd name="T7" fmla="*/ 123 h 324"/>
                <a:gd name="T8" fmla="*/ 12 w 487"/>
                <a:gd name="T9" fmla="*/ 16 h 324"/>
                <a:gd name="T10" fmla="*/ 0 w 487"/>
                <a:gd name="T11" fmla="*/ 0 h 324"/>
                <a:gd name="T12" fmla="*/ 487 w 487"/>
                <a:gd name="T13" fmla="*/ 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324">
                  <a:moveTo>
                    <a:pt x="487" y="9"/>
                  </a:moveTo>
                  <a:cubicBezTo>
                    <a:pt x="487" y="324"/>
                    <a:pt x="487" y="324"/>
                    <a:pt x="487" y="32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6" y="249"/>
                    <a:pt x="50" y="192"/>
                    <a:pt x="44" y="123"/>
                  </a:cubicBezTo>
                  <a:cubicBezTo>
                    <a:pt x="40" y="82"/>
                    <a:pt x="30" y="43"/>
                    <a:pt x="12" y="16"/>
                  </a:cubicBezTo>
                  <a:cubicBezTo>
                    <a:pt x="9" y="10"/>
                    <a:pt x="5" y="5"/>
                    <a:pt x="0" y="0"/>
                  </a:cubicBezTo>
                  <a:lnTo>
                    <a:pt x="487" y="9"/>
                  </a:lnTo>
                  <a:close/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śļîḍê"/>
            <p:cNvSpPr/>
            <p:nvPr/>
          </p:nvSpPr>
          <p:spPr bwMode="auto">
            <a:xfrm>
              <a:off x="5591175" y="3198813"/>
              <a:ext cx="15875" cy="1588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1 h 1"/>
                <a:gd name="T4" fmla="*/ 10 w 10"/>
                <a:gd name="T5" fmla="*/ 0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işḻïdê"/>
            <p:cNvSpPr/>
            <p:nvPr/>
          </p:nvSpPr>
          <p:spPr bwMode="auto">
            <a:xfrm>
              <a:off x="5078413" y="3336925"/>
              <a:ext cx="585788" cy="60325"/>
            </a:xfrm>
            <a:custGeom>
              <a:avLst/>
              <a:gdLst>
                <a:gd name="T0" fmla="*/ 3 w 369"/>
                <a:gd name="T1" fmla="*/ 30 h 38"/>
                <a:gd name="T2" fmla="*/ 368 w 369"/>
                <a:gd name="T3" fmla="*/ 38 h 38"/>
                <a:gd name="T4" fmla="*/ 369 w 369"/>
                <a:gd name="T5" fmla="*/ 8 h 38"/>
                <a:gd name="T6" fmla="*/ 0 w 369"/>
                <a:gd name="T7" fmla="*/ 0 h 38"/>
                <a:gd name="T8" fmla="*/ 3 w 369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38">
                  <a:moveTo>
                    <a:pt x="3" y="30"/>
                  </a:moveTo>
                  <a:lnTo>
                    <a:pt x="368" y="38"/>
                  </a:lnTo>
                  <a:lnTo>
                    <a:pt x="369" y="8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ľïḑê"/>
            <p:cNvSpPr/>
            <p:nvPr/>
          </p:nvSpPr>
          <p:spPr bwMode="auto">
            <a:xfrm>
              <a:off x="5068888" y="3479800"/>
              <a:ext cx="655638" cy="73025"/>
            </a:xfrm>
            <a:custGeom>
              <a:avLst/>
              <a:gdLst>
                <a:gd name="T0" fmla="*/ 417 w 419"/>
                <a:gd name="T1" fmla="*/ 47 h 47"/>
                <a:gd name="T2" fmla="*/ 0 w 419"/>
                <a:gd name="T3" fmla="*/ 30 h 47"/>
                <a:gd name="T4" fmla="*/ 6 w 419"/>
                <a:gd name="T5" fmla="*/ 0 h 47"/>
                <a:gd name="T6" fmla="*/ 419 w 419"/>
                <a:gd name="T7" fmla="*/ 16 h 47"/>
                <a:gd name="T8" fmla="*/ 417 w 41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47">
                  <a:moveTo>
                    <a:pt x="417" y="47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3" y="21"/>
                    <a:pt x="5" y="11"/>
                    <a:pt x="6" y="0"/>
                  </a:cubicBezTo>
                  <a:cubicBezTo>
                    <a:pt x="419" y="16"/>
                    <a:pt x="419" y="16"/>
                    <a:pt x="419" y="16"/>
                  </a:cubicBezTo>
                  <a:lnTo>
                    <a:pt x="417" y="47"/>
                  </a:lnTo>
                  <a:close/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í$ļïḓè"/>
            <p:cNvSpPr/>
            <p:nvPr/>
          </p:nvSpPr>
          <p:spPr bwMode="auto">
            <a:xfrm>
              <a:off x="5037138" y="3557588"/>
              <a:ext cx="657225" cy="73025"/>
            </a:xfrm>
            <a:custGeom>
              <a:avLst/>
              <a:gdLst>
                <a:gd name="T0" fmla="*/ 418 w 419"/>
                <a:gd name="T1" fmla="*/ 47 h 47"/>
                <a:gd name="T2" fmla="*/ 0 w 419"/>
                <a:gd name="T3" fmla="*/ 28 h 47"/>
                <a:gd name="T4" fmla="*/ 13 w 419"/>
                <a:gd name="T5" fmla="*/ 0 h 47"/>
                <a:gd name="T6" fmla="*/ 419 w 419"/>
                <a:gd name="T7" fmla="*/ 16 h 47"/>
                <a:gd name="T8" fmla="*/ 418 w 41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47">
                  <a:moveTo>
                    <a:pt x="418" y="47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6" y="17"/>
                    <a:pt x="10" y="7"/>
                    <a:pt x="13" y="0"/>
                  </a:cubicBezTo>
                  <a:cubicBezTo>
                    <a:pt x="419" y="16"/>
                    <a:pt x="419" y="16"/>
                    <a:pt x="419" y="16"/>
                  </a:cubicBezTo>
                  <a:lnTo>
                    <a:pt x="418" y="47"/>
                  </a:lnTo>
                  <a:close/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í$1iḑê"/>
            <p:cNvSpPr/>
            <p:nvPr/>
          </p:nvSpPr>
          <p:spPr bwMode="auto">
            <a:xfrm>
              <a:off x="5656263" y="3194050"/>
              <a:ext cx="257175" cy="474663"/>
            </a:xfrm>
            <a:custGeom>
              <a:avLst/>
              <a:gdLst>
                <a:gd name="T0" fmla="*/ 0 w 164"/>
                <a:gd name="T1" fmla="*/ 303 h 303"/>
                <a:gd name="T2" fmla="*/ 113 w 164"/>
                <a:gd name="T3" fmla="*/ 267 h 303"/>
                <a:gd name="T4" fmla="*/ 164 w 164"/>
                <a:gd name="T5" fmla="*/ 151 h 303"/>
                <a:gd name="T6" fmla="*/ 103 w 164"/>
                <a:gd name="T7" fmla="*/ 36 h 303"/>
                <a:gd name="T8" fmla="*/ 0 w 164"/>
                <a:gd name="T9" fmla="*/ 0 h 303"/>
                <a:gd name="T10" fmla="*/ 69 w 164"/>
                <a:gd name="T11" fmla="*/ 151 h 303"/>
                <a:gd name="T12" fmla="*/ 0 w 164"/>
                <a:gd name="T1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303">
                  <a:moveTo>
                    <a:pt x="0" y="303"/>
                  </a:moveTo>
                  <a:cubicBezTo>
                    <a:pt x="39" y="301"/>
                    <a:pt x="84" y="288"/>
                    <a:pt x="113" y="267"/>
                  </a:cubicBezTo>
                  <a:cubicBezTo>
                    <a:pt x="150" y="240"/>
                    <a:pt x="164" y="197"/>
                    <a:pt x="164" y="151"/>
                  </a:cubicBezTo>
                  <a:cubicBezTo>
                    <a:pt x="164" y="105"/>
                    <a:pt x="140" y="64"/>
                    <a:pt x="103" y="36"/>
                  </a:cubicBezTo>
                  <a:cubicBezTo>
                    <a:pt x="75" y="15"/>
                    <a:pt x="39" y="2"/>
                    <a:pt x="0" y="0"/>
                  </a:cubicBezTo>
                  <a:cubicBezTo>
                    <a:pt x="38" y="20"/>
                    <a:pt x="69" y="88"/>
                    <a:pt x="69" y="151"/>
                  </a:cubicBezTo>
                  <a:cubicBezTo>
                    <a:pt x="69" y="215"/>
                    <a:pt x="38" y="282"/>
                    <a:pt x="0" y="303"/>
                  </a:cubicBezTo>
                  <a:close/>
                </a:path>
              </a:pathLst>
            </a:custGeom>
            <a:solidFill>
              <a:srgbClr val="2A3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ṧlîḑe"/>
            <p:cNvSpPr/>
            <p:nvPr/>
          </p:nvSpPr>
          <p:spPr bwMode="auto">
            <a:xfrm>
              <a:off x="4968875" y="3194050"/>
              <a:ext cx="935038" cy="476250"/>
            </a:xfrm>
            <a:custGeom>
              <a:avLst/>
              <a:gdLst>
                <a:gd name="T0" fmla="*/ 0 w 597"/>
                <a:gd name="T1" fmla="*/ 278 h 304"/>
                <a:gd name="T2" fmla="*/ 461 w 597"/>
                <a:gd name="T3" fmla="*/ 301 h 304"/>
                <a:gd name="T4" fmla="*/ 597 w 597"/>
                <a:gd name="T5" fmla="*/ 171 h 304"/>
                <a:gd name="T6" fmla="*/ 597 w 597"/>
                <a:gd name="T7" fmla="*/ 136 h 304"/>
                <a:gd name="T8" fmla="*/ 461 w 597"/>
                <a:gd name="T9" fmla="*/ 1 h 304"/>
                <a:gd name="T10" fmla="*/ 0 w 597"/>
                <a:gd name="T11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7" h="304">
                  <a:moveTo>
                    <a:pt x="0" y="278"/>
                  </a:moveTo>
                  <a:cubicBezTo>
                    <a:pt x="461" y="301"/>
                    <a:pt x="461" y="301"/>
                    <a:pt x="461" y="301"/>
                  </a:cubicBezTo>
                  <a:cubicBezTo>
                    <a:pt x="536" y="304"/>
                    <a:pt x="597" y="246"/>
                    <a:pt x="597" y="171"/>
                  </a:cubicBezTo>
                  <a:cubicBezTo>
                    <a:pt x="597" y="136"/>
                    <a:pt x="597" y="136"/>
                    <a:pt x="597" y="136"/>
                  </a:cubicBezTo>
                  <a:cubicBezTo>
                    <a:pt x="597" y="61"/>
                    <a:pt x="536" y="0"/>
                    <a:pt x="461" y="1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noFill/>
            <a:ln w="71438" cap="flat">
              <a:solidFill>
                <a:srgbClr val="841F4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iśļídé"/>
            <p:cNvSpPr/>
            <p:nvPr/>
          </p:nvSpPr>
          <p:spPr bwMode="auto">
            <a:xfrm>
              <a:off x="5916613" y="3030538"/>
              <a:ext cx="350838" cy="26988"/>
            </a:xfrm>
            <a:custGeom>
              <a:avLst/>
              <a:gdLst>
                <a:gd name="T0" fmla="*/ 0 w 221"/>
                <a:gd name="T1" fmla="*/ 0 h 17"/>
                <a:gd name="T2" fmla="*/ 0 w 221"/>
                <a:gd name="T3" fmla="*/ 1 h 17"/>
                <a:gd name="T4" fmla="*/ 221 w 221"/>
                <a:gd name="T5" fmla="*/ 17 h 17"/>
                <a:gd name="T6" fmla="*/ 221 w 221"/>
                <a:gd name="T7" fmla="*/ 17 h 17"/>
                <a:gd name="T8" fmla="*/ 0 w 2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7">
                  <a:moveTo>
                    <a:pt x="0" y="0"/>
                  </a:moveTo>
                  <a:lnTo>
                    <a:pt x="0" y="1"/>
                  </a:lnTo>
                  <a:lnTo>
                    <a:pt x="221" y="17"/>
                  </a:lnTo>
                  <a:lnTo>
                    <a:pt x="22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ïṥľîdê"/>
            <p:cNvSpPr/>
            <p:nvPr/>
          </p:nvSpPr>
          <p:spPr bwMode="auto">
            <a:xfrm>
              <a:off x="5916613" y="3030538"/>
              <a:ext cx="350838" cy="26988"/>
            </a:xfrm>
            <a:custGeom>
              <a:avLst/>
              <a:gdLst>
                <a:gd name="T0" fmla="*/ 0 w 221"/>
                <a:gd name="T1" fmla="*/ 0 h 17"/>
                <a:gd name="T2" fmla="*/ 0 w 221"/>
                <a:gd name="T3" fmla="*/ 1 h 17"/>
                <a:gd name="T4" fmla="*/ 221 w 221"/>
                <a:gd name="T5" fmla="*/ 17 h 17"/>
                <a:gd name="T6" fmla="*/ 221 w 221"/>
                <a:gd name="T7" fmla="*/ 17 h 17"/>
                <a:gd name="T8" fmla="*/ 0 w 2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7">
                  <a:moveTo>
                    <a:pt x="0" y="0"/>
                  </a:moveTo>
                  <a:lnTo>
                    <a:pt x="0" y="1"/>
                  </a:lnTo>
                  <a:lnTo>
                    <a:pt x="221" y="17"/>
                  </a:lnTo>
                  <a:lnTo>
                    <a:pt x="221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ïŝliḋe"/>
            <p:cNvSpPr/>
            <p:nvPr/>
          </p:nvSpPr>
          <p:spPr bwMode="auto">
            <a:xfrm>
              <a:off x="5916613" y="2862263"/>
              <a:ext cx="350838" cy="195263"/>
            </a:xfrm>
            <a:custGeom>
              <a:avLst/>
              <a:gdLst>
                <a:gd name="T0" fmla="*/ 9 w 221"/>
                <a:gd name="T1" fmla="*/ 40 h 123"/>
                <a:gd name="T2" fmla="*/ 0 w 221"/>
                <a:gd name="T3" fmla="*/ 106 h 123"/>
                <a:gd name="T4" fmla="*/ 221 w 221"/>
                <a:gd name="T5" fmla="*/ 123 h 123"/>
                <a:gd name="T6" fmla="*/ 210 w 221"/>
                <a:gd name="T7" fmla="*/ 61 h 123"/>
                <a:gd name="T8" fmla="*/ 9 w 221"/>
                <a:gd name="T9" fmla="*/ 40 h 123"/>
                <a:gd name="T10" fmla="*/ 15 w 221"/>
                <a:gd name="T11" fmla="*/ 0 h 123"/>
                <a:gd name="T12" fmla="*/ 13 w 221"/>
                <a:gd name="T13" fmla="*/ 10 h 123"/>
                <a:gd name="T14" fmla="*/ 197 w 221"/>
                <a:gd name="T15" fmla="*/ 29 h 123"/>
                <a:gd name="T16" fmla="*/ 15 w 221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23">
                  <a:moveTo>
                    <a:pt x="9" y="40"/>
                  </a:moveTo>
                  <a:lnTo>
                    <a:pt x="0" y="106"/>
                  </a:lnTo>
                  <a:lnTo>
                    <a:pt x="221" y="123"/>
                  </a:lnTo>
                  <a:lnTo>
                    <a:pt x="210" y="61"/>
                  </a:lnTo>
                  <a:lnTo>
                    <a:pt x="9" y="40"/>
                  </a:lnTo>
                  <a:close/>
                  <a:moveTo>
                    <a:pt x="15" y="0"/>
                  </a:moveTo>
                  <a:lnTo>
                    <a:pt x="13" y="10"/>
                  </a:lnTo>
                  <a:lnTo>
                    <a:pt x="197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8B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şļíḍe"/>
            <p:cNvSpPr/>
            <p:nvPr/>
          </p:nvSpPr>
          <p:spPr bwMode="auto">
            <a:xfrm>
              <a:off x="5916613" y="2862263"/>
              <a:ext cx="350838" cy="195263"/>
            </a:xfrm>
            <a:custGeom>
              <a:avLst/>
              <a:gdLst>
                <a:gd name="T0" fmla="*/ 9 w 221"/>
                <a:gd name="T1" fmla="*/ 40 h 123"/>
                <a:gd name="T2" fmla="*/ 0 w 221"/>
                <a:gd name="T3" fmla="*/ 106 h 123"/>
                <a:gd name="T4" fmla="*/ 221 w 221"/>
                <a:gd name="T5" fmla="*/ 123 h 123"/>
                <a:gd name="T6" fmla="*/ 210 w 221"/>
                <a:gd name="T7" fmla="*/ 61 h 123"/>
                <a:gd name="T8" fmla="*/ 9 w 221"/>
                <a:gd name="T9" fmla="*/ 40 h 123"/>
                <a:gd name="T10" fmla="*/ 15 w 221"/>
                <a:gd name="T11" fmla="*/ 0 h 123"/>
                <a:gd name="T12" fmla="*/ 13 w 221"/>
                <a:gd name="T13" fmla="*/ 10 h 123"/>
                <a:gd name="T14" fmla="*/ 197 w 221"/>
                <a:gd name="T15" fmla="*/ 29 h 123"/>
                <a:gd name="T16" fmla="*/ 15 w 221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23">
                  <a:moveTo>
                    <a:pt x="9" y="40"/>
                  </a:moveTo>
                  <a:lnTo>
                    <a:pt x="0" y="106"/>
                  </a:lnTo>
                  <a:lnTo>
                    <a:pt x="221" y="123"/>
                  </a:lnTo>
                  <a:lnTo>
                    <a:pt x="210" y="61"/>
                  </a:lnTo>
                  <a:lnTo>
                    <a:pt x="9" y="40"/>
                  </a:lnTo>
                  <a:moveTo>
                    <a:pt x="15" y="0"/>
                  </a:moveTo>
                  <a:lnTo>
                    <a:pt x="13" y="10"/>
                  </a:lnTo>
                  <a:lnTo>
                    <a:pt x="197" y="29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şľiḋe"/>
            <p:cNvSpPr/>
            <p:nvPr/>
          </p:nvSpPr>
          <p:spPr bwMode="auto">
            <a:xfrm>
              <a:off x="5916613" y="3032125"/>
              <a:ext cx="358775" cy="85725"/>
            </a:xfrm>
            <a:custGeom>
              <a:avLst/>
              <a:gdLst>
                <a:gd name="T0" fmla="*/ 0 w 226"/>
                <a:gd name="T1" fmla="*/ 0 h 54"/>
                <a:gd name="T2" fmla="*/ 0 w 226"/>
                <a:gd name="T3" fmla="*/ 1 h 54"/>
                <a:gd name="T4" fmla="*/ 9 w 226"/>
                <a:gd name="T5" fmla="*/ 2 h 54"/>
                <a:gd name="T6" fmla="*/ 10 w 226"/>
                <a:gd name="T7" fmla="*/ 39 h 54"/>
                <a:gd name="T8" fmla="*/ 48 w 226"/>
                <a:gd name="T9" fmla="*/ 42 h 54"/>
                <a:gd name="T10" fmla="*/ 226 w 226"/>
                <a:gd name="T11" fmla="*/ 54 h 54"/>
                <a:gd name="T12" fmla="*/ 221 w 226"/>
                <a:gd name="T13" fmla="*/ 16 h 54"/>
                <a:gd name="T14" fmla="*/ 0 w 22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54">
                  <a:moveTo>
                    <a:pt x="0" y="0"/>
                  </a:moveTo>
                  <a:lnTo>
                    <a:pt x="0" y="1"/>
                  </a:lnTo>
                  <a:lnTo>
                    <a:pt x="9" y="2"/>
                  </a:lnTo>
                  <a:lnTo>
                    <a:pt x="10" y="39"/>
                  </a:lnTo>
                  <a:lnTo>
                    <a:pt x="48" y="42"/>
                  </a:lnTo>
                  <a:lnTo>
                    <a:pt x="226" y="54"/>
                  </a:lnTo>
                  <a:lnTo>
                    <a:pt x="22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ḷiḑe"/>
            <p:cNvSpPr/>
            <p:nvPr/>
          </p:nvSpPr>
          <p:spPr bwMode="auto">
            <a:xfrm>
              <a:off x="5916613" y="3032125"/>
              <a:ext cx="358775" cy="85725"/>
            </a:xfrm>
            <a:custGeom>
              <a:avLst/>
              <a:gdLst>
                <a:gd name="T0" fmla="*/ 0 w 226"/>
                <a:gd name="T1" fmla="*/ 0 h 54"/>
                <a:gd name="T2" fmla="*/ 0 w 226"/>
                <a:gd name="T3" fmla="*/ 1 h 54"/>
                <a:gd name="T4" fmla="*/ 9 w 226"/>
                <a:gd name="T5" fmla="*/ 2 h 54"/>
                <a:gd name="T6" fmla="*/ 10 w 226"/>
                <a:gd name="T7" fmla="*/ 39 h 54"/>
                <a:gd name="T8" fmla="*/ 48 w 226"/>
                <a:gd name="T9" fmla="*/ 42 h 54"/>
                <a:gd name="T10" fmla="*/ 226 w 226"/>
                <a:gd name="T11" fmla="*/ 54 h 54"/>
                <a:gd name="T12" fmla="*/ 221 w 226"/>
                <a:gd name="T13" fmla="*/ 16 h 54"/>
                <a:gd name="T14" fmla="*/ 0 w 22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54">
                  <a:moveTo>
                    <a:pt x="0" y="0"/>
                  </a:moveTo>
                  <a:lnTo>
                    <a:pt x="0" y="1"/>
                  </a:lnTo>
                  <a:lnTo>
                    <a:pt x="9" y="2"/>
                  </a:lnTo>
                  <a:lnTo>
                    <a:pt x="10" y="39"/>
                  </a:lnTo>
                  <a:lnTo>
                    <a:pt x="48" y="42"/>
                  </a:lnTo>
                  <a:lnTo>
                    <a:pt x="226" y="54"/>
                  </a:lnTo>
                  <a:lnTo>
                    <a:pt x="221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íş1ide"/>
            <p:cNvSpPr/>
            <p:nvPr/>
          </p:nvSpPr>
          <p:spPr bwMode="auto">
            <a:xfrm>
              <a:off x="5932488" y="3094038"/>
              <a:ext cx="60325" cy="4763"/>
            </a:xfrm>
            <a:custGeom>
              <a:avLst/>
              <a:gdLst>
                <a:gd name="T0" fmla="*/ 0 w 38"/>
                <a:gd name="T1" fmla="*/ 0 h 3"/>
                <a:gd name="T2" fmla="*/ 0 w 38"/>
                <a:gd name="T3" fmla="*/ 0 h 3"/>
                <a:gd name="T4" fmla="*/ 38 w 38"/>
                <a:gd name="T5" fmla="*/ 3 h 3"/>
                <a:gd name="T6" fmla="*/ 0 w 3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0" y="0"/>
                  </a:lnTo>
                  <a:lnTo>
                    <a:pt x="3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0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ïṣ1iḋê"/>
            <p:cNvSpPr/>
            <p:nvPr/>
          </p:nvSpPr>
          <p:spPr bwMode="auto">
            <a:xfrm>
              <a:off x="5932488" y="3094038"/>
              <a:ext cx="60325" cy="4763"/>
            </a:xfrm>
            <a:custGeom>
              <a:avLst/>
              <a:gdLst>
                <a:gd name="T0" fmla="*/ 0 w 38"/>
                <a:gd name="T1" fmla="*/ 0 h 3"/>
                <a:gd name="T2" fmla="*/ 0 w 38"/>
                <a:gd name="T3" fmla="*/ 0 h 3"/>
                <a:gd name="T4" fmla="*/ 38 w 38"/>
                <a:gd name="T5" fmla="*/ 3 h 3"/>
                <a:gd name="T6" fmla="*/ 0 w 3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0" y="0"/>
                  </a:lnTo>
                  <a:lnTo>
                    <a:pt x="38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ṡļíḍé"/>
            <p:cNvSpPr/>
            <p:nvPr/>
          </p:nvSpPr>
          <p:spPr bwMode="auto">
            <a:xfrm>
              <a:off x="5930900" y="2878138"/>
              <a:ext cx="319088" cy="80963"/>
            </a:xfrm>
            <a:custGeom>
              <a:avLst/>
              <a:gdLst>
                <a:gd name="T0" fmla="*/ 4 w 201"/>
                <a:gd name="T1" fmla="*/ 0 h 51"/>
                <a:gd name="T2" fmla="*/ 0 w 201"/>
                <a:gd name="T3" fmla="*/ 30 h 51"/>
                <a:gd name="T4" fmla="*/ 201 w 201"/>
                <a:gd name="T5" fmla="*/ 51 h 51"/>
                <a:gd name="T6" fmla="*/ 195 w 201"/>
                <a:gd name="T7" fmla="*/ 20 h 51"/>
                <a:gd name="T8" fmla="*/ 188 w 201"/>
                <a:gd name="T9" fmla="*/ 19 h 51"/>
                <a:gd name="T10" fmla="*/ 4 w 20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51">
                  <a:moveTo>
                    <a:pt x="4" y="0"/>
                  </a:moveTo>
                  <a:lnTo>
                    <a:pt x="0" y="30"/>
                  </a:lnTo>
                  <a:lnTo>
                    <a:pt x="201" y="51"/>
                  </a:lnTo>
                  <a:lnTo>
                    <a:pt x="195" y="20"/>
                  </a:lnTo>
                  <a:lnTo>
                    <a:pt x="188" y="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0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ṧḻíḑe"/>
            <p:cNvSpPr/>
            <p:nvPr/>
          </p:nvSpPr>
          <p:spPr bwMode="auto">
            <a:xfrm>
              <a:off x="5930900" y="2878138"/>
              <a:ext cx="319088" cy="80963"/>
            </a:xfrm>
            <a:custGeom>
              <a:avLst/>
              <a:gdLst>
                <a:gd name="T0" fmla="*/ 4 w 201"/>
                <a:gd name="T1" fmla="*/ 0 h 51"/>
                <a:gd name="T2" fmla="*/ 0 w 201"/>
                <a:gd name="T3" fmla="*/ 30 h 51"/>
                <a:gd name="T4" fmla="*/ 201 w 201"/>
                <a:gd name="T5" fmla="*/ 51 h 51"/>
                <a:gd name="T6" fmla="*/ 195 w 201"/>
                <a:gd name="T7" fmla="*/ 20 h 51"/>
                <a:gd name="T8" fmla="*/ 188 w 201"/>
                <a:gd name="T9" fmla="*/ 19 h 51"/>
                <a:gd name="T10" fmla="*/ 4 w 20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51">
                  <a:moveTo>
                    <a:pt x="4" y="0"/>
                  </a:moveTo>
                  <a:lnTo>
                    <a:pt x="0" y="30"/>
                  </a:lnTo>
                  <a:lnTo>
                    <a:pt x="201" y="51"/>
                  </a:lnTo>
                  <a:lnTo>
                    <a:pt x="195" y="20"/>
                  </a:lnTo>
                  <a:lnTo>
                    <a:pt x="188" y="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šlide"/>
            <p:cNvSpPr/>
            <p:nvPr/>
          </p:nvSpPr>
          <p:spPr bwMode="auto">
            <a:xfrm>
              <a:off x="5846763" y="3163888"/>
              <a:ext cx="430213" cy="12700"/>
            </a:xfrm>
            <a:custGeom>
              <a:avLst/>
              <a:gdLst>
                <a:gd name="T0" fmla="*/ 0 w 275"/>
                <a:gd name="T1" fmla="*/ 0 h 8"/>
                <a:gd name="T2" fmla="*/ 2 w 275"/>
                <a:gd name="T3" fmla="*/ 1 h 8"/>
                <a:gd name="T4" fmla="*/ 275 w 275"/>
                <a:gd name="T5" fmla="*/ 8 h 8"/>
                <a:gd name="T6" fmla="*/ 0 w 27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8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50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iŝ1ïḓè"/>
            <p:cNvSpPr/>
            <p:nvPr/>
          </p:nvSpPr>
          <p:spPr bwMode="auto">
            <a:xfrm>
              <a:off x="5948363" y="3306763"/>
              <a:ext cx="328613" cy="12700"/>
            </a:xfrm>
            <a:custGeom>
              <a:avLst/>
              <a:gdLst>
                <a:gd name="T0" fmla="*/ 199 w 210"/>
                <a:gd name="T1" fmla="*/ 1 h 8"/>
                <a:gd name="T2" fmla="*/ 209 w 210"/>
                <a:gd name="T3" fmla="*/ 8 h 8"/>
                <a:gd name="T4" fmla="*/ 210 w 210"/>
                <a:gd name="T5" fmla="*/ 1 h 8"/>
                <a:gd name="T6" fmla="*/ 199 w 210"/>
                <a:gd name="T7" fmla="*/ 1 h 8"/>
                <a:gd name="T8" fmla="*/ 0 w 210"/>
                <a:gd name="T9" fmla="*/ 0 h 8"/>
                <a:gd name="T10" fmla="*/ 0 w 210"/>
                <a:gd name="T11" fmla="*/ 0 h 8"/>
                <a:gd name="T12" fmla="*/ 0 w 210"/>
                <a:gd name="T13" fmla="*/ 0 h 8"/>
                <a:gd name="T14" fmla="*/ 0 w 2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8">
                  <a:moveTo>
                    <a:pt x="199" y="1"/>
                  </a:moveTo>
                  <a:cubicBezTo>
                    <a:pt x="209" y="8"/>
                    <a:pt x="209" y="8"/>
                    <a:pt x="209" y="8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199" y="1"/>
                    <a:pt x="199" y="1"/>
                    <a:pt x="199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1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śḻíḍê"/>
            <p:cNvSpPr/>
            <p:nvPr/>
          </p:nvSpPr>
          <p:spPr bwMode="auto">
            <a:xfrm>
              <a:off x="5849938" y="3165475"/>
              <a:ext cx="427038" cy="142875"/>
            </a:xfrm>
            <a:custGeom>
              <a:avLst/>
              <a:gdLst>
                <a:gd name="T0" fmla="*/ 0 w 273"/>
                <a:gd name="T1" fmla="*/ 0 h 92"/>
                <a:gd name="T2" fmla="*/ 63 w 273"/>
                <a:gd name="T3" fmla="*/ 91 h 92"/>
                <a:gd name="T4" fmla="*/ 63 w 273"/>
                <a:gd name="T5" fmla="*/ 91 h 92"/>
                <a:gd name="T6" fmla="*/ 134 w 273"/>
                <a:gd name="T7" fmla="*/ 43 h 92"/>
                <a:gd name="T8" fmla="*/ 88 w 273"/>
                <a:gd name="T9" fmla="*/ 7 h 92"/>
                <a:gd name="T10" fmla="*/ 108 w 273"/>
                <a:gd name="T11" fmla="*/ 8 h 92"/>
                <a:gd name="T12" fmla="*/ 108 w 273"/>
                <a:gd name="T13" fmla="*/ 8 h 92"/>
                <a:gd name="T14" fmla="*/ 108 w 273"/>
                <a:gd name="T15" fmla="*/ 8 h 92"/>
                <a:gd name="T16" fmla="*/ 160 w 273"/>
                <a:gd name="T17" fmla="*/ 26 h 92"/>
                <a:gd name="T18" fmla="*/ 163 w 273"/>
                <a:gd name="T19" fmla="*/ 24 h 92"/>
                <a:gd name="T20" fmla="*/ 262 w 273"/>
                <a:gd name="T21" fmla="*/ 92 h 92"/>
                <a:gd name="T22" fmla="*/ 273 w 273"/>
                <a:gd name="T23" fmla="*/ 92 h 92"/>
                <a:gd name="T24" fmla="*/ 273 w 273"/>
                <a:gd name="T25" fmla="*/ 80 h 92"/>
                <a:gd name="T26" fmla="*/ 273 w 273"/>
                <a:gd name="T27" fmla="*/ 7 h 92"/>
                <a:gd name="T28" fmla="*/ 0 w 273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3" h="92">
                  <a:moveTo>
                    <a:pt x="0" y="0"/>
                  </a:moveTo>
                  <a:cubicBezTo>
                    <a:pt x="40" y="7"/>
                    <a:pt x="64" y="59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21" y="26"/>
                    <a:pt x="105" y="13"/>
                    <a:pt x="88" y="7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27" y="9"/>
                    <a:pt x="145" y="15"/>
                    <a:pt x="160" y="26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73" y="92"/>
                    <a:pt x="273" y="92"/>
                    <a:pt x="273" y="92"/>
                  </a:cubicBezTo>
                  <a:cubicBezTo>
                    <a:pt x="273" y="80"/>
                    <a:pt x="273" y="80"/>
                    <a:pt x="273" y="80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2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iṣḷîḋê"/>
            <p:cNvSpPr/>
            <p:nvPr/>
          </p:nvSpPr>
          <p:spPr bwMode="auto">
            <a:xfrm>
              <a:off x="5988050" y="3176588"/>
              <a:ext cx="112713" cy="55563"/>
            </a:xfrm>
            <a:custGeom>
              <a:avLst/>
              <a:gdLst>
                <a:gd name="T0" fmla="*/ 0 w 72"/>
                <a:gd name="T1" fmla="*/ 0 h 36"/>
                <a:gd name="T2" fmla="*/ 46 w 72"/>
                <a:gd name="T3" fmla="*/ 36 h 36"/>
                <a:gd name="T4" fmla="*/ 72 w 72"/>
                <a:gd name="T5" fmla="*/ 19 h 36"/>
                <a:gd name="T6" fmla="*/ 20 w 72"/>
                <a:gd name="T7" fmla="*/ 1 h 36"/>
                <a:gd name="T8" fmla="*/ 20 w 72"/>
                <a:gd name="T9" fmla="*/ 1 h 36"/>
                <a:gd name="T10" fmla="*/ 20 w 72"/>
                <a:gd name="T11" fmla="*/ 1 h 36"/>
                <a:gd name="T12" fmla="*/ 0 w 7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6">
                  <a:moveTo>
                    <a:pt x="0" y="0"/>
                  </a:moveTo>
                  <a:cubicBezTo>
                    <a:pt x="17" y="6"/>
                    <a:pt x="33" y="19"/>
                    <a:pt x="46" y="3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57" y="8"/>
                    <a:pt x="39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ṡļiḑê"/>
            <p:cNvSpPr/>
            <p:nvPr/>
          </p:nvSpPr>
          <p:spPr bwMode="auto">
            <a:xfrm>
              <a:off x="5969000" y="3036888"/>
              <a:ext cx="330200" cy="277813"/>
            </a:xfrm>
            <a:custGeom>
              <a:avLst/>
              <a:gdLst>
                <a:gd name="T0" fmla="*/ 0 w 208"/>
                <a:gd name="T1" fmla="*/ 0 h 175"/>
                <a:gd name="T2" fmla="*/ 2 w 208"/>
                <a:gd name="T3" fmla="*/ 164 h 175"/>
                <a:gd name="T4" fmla="*/ 118 w 208"/>
                <a:gd name="T5" fmla="*/ 106 h 175"/>
                <a:gd name="T6" fmla="*/ 208 w 208"/>
                <a:gd name="T7" fmla="*/ 175 h 175"/>
                <a:gd name="T8" fmla="*/ 206 w 208"/>
                <a:gd name="T9" fmla="*/ 14 h 175"/>
                <a:gd name="T10" fmla="*/ 0 w 208"/>
                <a:gd name="T1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175">
                  <a:moveTo>
                    <a:pt x="0" y="0"/>
                  </a:moveTo>
                  <a:lnTo>
                    <a:pt x="2" y="164"/>
                  </a:lnTo>
                  <a:lnTo>
                    <a:pt x="118" y="106"/>
                  </a:lnTo>
                  <a:lnTo>
                    <a:pt x="208" y="175"/>
                  </a:lnTo>
                  <a:lnTo>
                    <a:pt x="20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şľiďe"/>
            <p:cNvSpPr/>
            <p:nvPr/>
          </p:nvSpPr>
          <p:spPr bwMode="auto">
            <a:xfrm>
              <a:off x="5969000" y="3036888"/>
              <a:ext cx="330200" cy="277813"/>
            </a:xfrm>
            <a:custGeom>
              <a:avLst/>
              <a:gdLst>
                <a:gd name="T0" fmla="*/ 0 w 208"/>
                <a:gd name="T1" fmla="*/ 0 h 175"/>
                <a:gd name="T2" fmla="*/ 2 w 208"/>
                <a:gd name="T3" fmla="*/ 164 h 175"/>
                <a:gd name="T4" fmla="*/ 118 w 208"/>
                <a:gd name="T5" fmla="*/ 106 h 175"/>
                <a:gd name="T6" fmla="*/ 208 w 208"/>
                <a:gd name="T7" fmla="*/ 175 h 175"/>
                <a:gd name="T8" fmla="*/ 206 w 208"/>
                <a:gd name="T9" fmla="*/ 1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75">
                  <a:moveTo>
                    <a:pt x="0" y="0"/>
                  </a:moveTo>
                  <a:lnTo>
                    <a:pt x="2" y="164"/>
                  </a:lnTo>
                  <a:lnTo>
                    <a:pt x="118" y="106"/>
                  </a:lnTo>
                  <a:lnTo>
                    <a:pt x="208" y="175"/>
                  </a:lnTo>
                  <a:lnTo>
                    <a:pt x="206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ïŝļïďé"/>
            <p:cNvSpPr/>
            <p:nvPr/>
          </p:nvSpPr>
          <p:spPr bwMode="auto">
            <a:xfrm>
              <a:off x="5940425" y="2862263"/>
              <a:ext cx="355600" cy="196850"/>
            </a:xfrm>
            <a:custGeom>
              <a:avLst/>
              <a:gdLst>
                <a:gd name="T0" fmla="*/ 224 w 224"/>
                <a:gd name="T1" fmla="*/ 124 h 124"/>
                <a:gd name="T2" fmla="*/ 207 w 224"/>
                <a:gd name="T3" fmla="*/ 20 h 124"/>
                <a:gd name="T4" fmla="*/ 0 w 224"/>
                <a:gd name="T5" fmla="*/ 0 h 124"/>
                <a:gd name="T6" fmla="*/ 18 w 224"/>
                <a:gd name="T7" fmla="*/ 110 h 124"/>
                <a:gd name="T8" fmla="*/ 224 w 224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24">
                  <a:moveTo>
                    <a:pt x="224" y="124"/>
                  </a:moveTo>
                  <a:lnTo>
                    <a:pt x="207" y="20"/>
                  </a:lnTo>
                  <a:lnTo>
                    <a:pt x="0" y="0"/>
                  </a:lnTo>
                  <a:lnTo>
                    <a:pt x="18" y="110"/>
                  </a:lnTo>
                  <a:lnTo>
                    <a:pt x="224" y="124"/>
                  </a:lnTo>
                  <a:close/>
                </a:path>
              </a:pathLst>
            </a:custGeom>
            <a:solidFill>
              <a:srgbClr val="FC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ṧļiḍe"/>
            <p:cNvSpPr/>
            <p:nvPr/>
          </p:nvSpPr>
          <p:spPr bwMode="auto">
            <a:xfrm>
              <a:off x="5940425" y="2862263"/>
              <a:ext cx="355600" cy="196850"/>
            </a:xfrm>
            <a:custGeom>
              <a:avLst/>
              <a:gdLst>
                <a:gd name="T0" fmla="*/ 224 w 224"/>
                <a:gd name="T1" fmla="*/ 124 h 124"/>
                <a:gd name="T2" fmla="*/ 207 w 224"/>
                <a:gd name="T3" fmla="*/ 20 h 124"/>
                <a:gd name="T4" fmla="*/ 0 w 224"/>
                <a:gd name="T5" fmla="*/ 0 h 124"/>
                <a:gd name="T6" fmla="*/ 18 w 224"/>
                <a:gd name="T7" fmla="*/ 1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24">
                  <a:moveTo>
                    <a:pt x="224" y="124"/>
                  </a:moveTo>
                  <a:lnTo>
                    <a:pt x="207" y="20"/>
                  </a:lnTo>
                  <a:lnTo>
                    <a:pt x="0" y="0"/>
                  </a:lnTo>
                  <a:lnTo>
                    <a:pt x="18" y="1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ïśliḋê"/>
            <p:cNvSpPr/>
            <p:nvPr/>
          </p:nvSpPr>
          <p:spPr bwMode="auto">
            <a:xfrm>
              <a:off x="5876925" y="4467225"/>
              <a:ext cx="12700" cy="200025"/>
            </a:xfrm>
            <a:custGeom>
              <a:avLst/>
              <a:gdLst>
                <a:gd name="T0" fmla="*/ 8 w 8"/>
                <a:gd name="T1" fmla="*/ 0 h 128"/>
                <a:gd name="T2" fmla="*/ 8 w 8"/>
                <a:gd name="T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8">
                  <a:moveTo>
                    <a:pt x="8" y="0"/>
                  </a:moveTo>
                  <a:cubicBezTo>
                    <a:pt x="2" y="45"/>
                    <a:pt x="0" y="89"/>
                    <a:pt x="8" y="128"/>
                  </a:cubicBezTo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ṩļíḍé"/>
            <p:cNvSpPr/>
            <p:nvPr/>
          </p:nvSpPr>
          <p:spPr bwMode="auto">
            <a:xfrm>
              <a:off x="5876925" y="4467225"/>
              <a:ext cx="12700" cy="200025"/>
            </a:xfrm>
            <a:custGeom>
              <a:avLst/>
              <a:gdLst>
                <a:gd name="T0" fmla="*/ 8 w 8"/>
                <a:gd name="T1" fmla="*/ 0 h 128"/>
                <a:gd name="T2" fmla="*/ 8 w 8"/>
                <a:gd name="T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8">
                  <a:moveTo>
                    <a:pt x="8" y="0"/>
                  </a:moveTo>
                  <a:cubicBezTo>
                    <a:pt x="2" y="45"/>
                    <a:pt x="0" y="89"/>
                    <a:pt x="8" y="128"/>
                  </a:cubicBezTo>
                </a:path>
              </a:pathLst>
            </a:custGeom>
            <a:noFill/>
            <a:ln w="34925" cap="rnd">
              <a:solidFill>
                <a:srgbClr val="FCCC0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îS1iḓê"/>
            <p:cNvSpPr/>
            <p:nvPr/>
          </p:nvSpPr>
          <p:spPr bwMode="auto">
            <a:xfrm>
              <a:off x="5803900" y="4516438"/>
              <a:ext cx="6350" cy="87313"/>
            </a:xfrm>
            <a:custGeom>
              <a:avLst/>
              <a:gdLst>
                <a:gd name="T0" fmla="*/ 4 w 4"/>
                <a:gd name="T1" fmla="*/ 0 h 56"/>
                <a:gd name="T2" fmla="*/ 4 w 4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56">
                  <a:moveTo>
                    <a:pt x="4" y="0"/>
                  </a:moveTo>
                  <a:cubicBezTo>
                    <a:pt x="0" y="19"/>
                    <a:pt x="0" y="37"/>
                    <a:pt x="4" y="56"/>
                  </a:cubicBezTo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šľîḍê"/>
            <p:cNvSpPr/>
            <p:nvPr/>
          </p:nvSpPr>
          <p:spPr bwMode="auto">
            <a:xfrm>
              <a:off x="5803900" y="4516438"/>
              <a:ext cx="6350" cy="87313"/>
            </a:xfrm>
            <a:custGeom>
              <a:avLst/>
              <a:gdLst>
                <a:gd name="T0" fmla="*/ 4 w 4"/>
                <a:gd name="T1" fmla="*/ 0 h 56"/>
                <a:gd name="T2" fmla="*/ 4 w 4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56">
                  <a:moveTo>
                    <a:pt x="4" y="0"/>
                  </a:moveTo>
                  <a:cubicBezTo>
                    <a:pt x="0" y="19"/>
                    <a:pt x="0" y="37"/>
                    <a:pt x="4" y="56"/>
                  </a:cubicBezTo>
                </a:path>
              </a:pathLst>
            </a:custGeom>
            <a:noFill/>
            <a:ln w="34925" cap="rnd">
              <a:solidFill>
                <a:srgbClr val="FCCC0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sļidè"/>
            <p:cNvSpPr/>
            <p:nvPr/>
          </p:nvSpPr>
          <p:spPr bwMode="auto">
            <a:xfrm>
              <a:off x="5832475" y="2679700"/>
              <a:ext cx="1557338" cy="160338"/>
            </a:xfrm>
            <a:custGeom>
              <a:avLst/>
              <a:gdLst>
                <a:gd name="T0" fmla="*/ 0 w 994"/>
                <a:gd name="T1" fmla="*/ 0 h 103"/>
                <a:gd name="T2" fmla="*/ 0 w 994"/>
                <a:gd name="T3" fmla="*/ 0 h 103"/>
                <a:gd name="T4" fmla="*/ 0 w 994"/>
                <a:gd name="T5" fmla="*/ 0 h 103"/>
                <a:gd name="T6" fmla="*/ 994 w 994"/>
                <a:gd name="T7" fmla="*/ 103 h 103"/>
                <a:gd name="T8" fmla="*/ 994 w 994"/>
                <a:gd name="T9" fmla="*/ 103 h 103"/>
                <a:gd name="T10" fmla="*/ 0 w 994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94" y="103"/>
                    <a:pt x="994" y="103"/>
                    <a:pt x="994" y="103"/>
                  </a:cubicBezTo>
                  <a:cubicBezTo>
                    <a:pt x="994" y="103"/>
                    <a:pt x="994" y="103"/>
                    <a:pt x="994" y="10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1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íṣḻíḋe"/>
            <p:cNvSpPr/>
            <p:nvPr/>
          </p:nvSpPr>
          <p:spPr bwMode="auto">
            <a:xfrm>
              <a:off x="5781675" y="2679700"/>
              <a:ext cx="1608138" cy="314325"/>
            </a:xfrm>
            <a:custGeom>
              <a:avLst/>
              <a:gdLst>
                <a:gd name="T0" fmla="*/ 33 w 1027"/>
                <a:gd name="T1" fmla="*/ 0 h 202"/>
                <a:gd name="T2" fmla="*/ 0 w 1027"/>
                <a:gd name="T3" fmla="*/ 34 h 202"/>
                <a:gd name="T4" fmla="*/ 920 w 1027"/>
                <a:gd name="T5" fmla="*/ 131 h 202"/>
                <a:gd name="T6" fmla="*/ 917 w 1027"/>
                <a:gd name="T7" fmla="*/ 199 h 202"/>
                <a:gd name="T8" fmla="*/ 947 w 1027"/>
                <a:gd name="T9" fmla="*/ 202 h 202"/>
                <a:gd name="T10" fmla="*/ 953 w 1027"/>
                <a:gd name="T11" fmla="*/ 135 h 202"/>
                <a:gd name="T12" fmla="*/ 986 w 1027"/>
                <a:gd name="T13" fmla="*/ 138 h 202"/>
                <a:gd name="T14" fmla="*/ 998 w 1027"/>
                <a:gd name="T15" fmla="*/ 118 h 202"/>
                <a:gd name="T16" fmla="*/ 1027 w 1027"/>
                <a:gd name="T17" fmla="*/ 103 h 202"/>
                <a:gd name="T18" fmla="*/ 33 w 1027"/>
                <a:gd name="T1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7" h="202">
                  <a:moveTo>
                    <a:pt x="33" y="0"/>
                  </a:moveTo>
                  <a:cubicBezTo>
                    <a:pt x="25" y="3"/>
                    <a:pt x="5" y="12"/>
                    <a:pt x="0" y="34"/>
                  </a:cubicBezTo>
                  <a:cubicBezTo>
                    <a:pt x="920" y="131"/>
                    <a:pt x="920" y="131"/>
                    <a:pt x="920" y="131"/>
                  </a:cubicBezTo>
                  <a:cubicBezTo>
                    <a:pt x="916" y="153"/>
                    <a:pt x="915" y="176"/>
                    <a:pt x="917" y="199"/>
                  </a:cubicBezTo>
                  <a:cubicBezTo>
                    <a:pt x="947" y="202"/>
                    <a:pt x="947" y="202"/>
                    <a:pt x="947" y="202"/>
                  </a:cubicBezTo>
                  <a:cubicBezTo>
                    <a:pt x="946" y="178"/>
                    <a:pt x="949" y="155"/>
                    <a:pt x="953" y="135"/>
                  </a:cubicBezTo>
                  <a:cubicBezTo>
                    <a:pt x="986" y="138"/>
                    <a:pt x="986" y="138"/>
                    <a:pt x="986" y="138"/>
                  </a:cubicBezTo>
                  <a:cubicBezTo>
                    <a:pt x="989" y="130"/>
                    <a:pt x="993" y="124"/>
                    <a:pt x="998" y="118"/>
                  </a:cubicBezTo>
                  <a:cubicBezTo>
                    <a:pt x="1006" y="109"/>
                    <a:pt x="1016" y="104"/>
                    <a:pt x="1027" y="103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8B8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sḷíḑè"/>
            <p:cNvSpPr/>
            <p:nvPr/>
          </p:nvSpPr>
          <p:spPr bwMode="auto">
            <a:xfrm>
              <a:off x="7216775" y="2989263"/>
              <a:ext cx="90488" cy="142875"/>
            </a:xfrm>
            <a:custGeom>
              <a:avLst/>
              <a:gdLst>
                <a:gd name="T0" fmla="*/ 7 w 58"/>
                <a:gd name="T1" fmla="*/ 44 h 91"/>
                <a:gd name="T2" fmla="*/ 25 w 58"/>
                <a:gd name="T3" fmla="*/ 88 h 91"/>
                <a:gd name="T4" fmla="*/ 53 w 58"/>
                <a:gd name="T5" fmla="*/ 90 h 91"/>
                <a:gd name="T6" fmla="*/ 58 w 58"/>
                <a:gd name="T7" fmla="*/ 91 h 91"/>
                <a:gd name="T8" fmla="*/ 38 w 58"/>
                <a:gd name="T9" fmla="*/ 47 h 91"/>
                <a:gd name="T10" fmla="*/ 7 w 58"/>
                <a:gd name="T11" fmla="*/ 44 h 91"/>
                <a:gd name="T12" fmla="*/ 0 w 58"/>
                <a:gd name="T13" fmla="*/ 0 h 91"/>
                <a:gd name="T14" fmla="*/ 1 w 58"/>
                <a:gd name="T15" fmla="*/ 13 h 91"/>
                <a:gd name="T16" fmla="*/ 32 w 58"/>
                <a:gd name="T17" fmla="*/ 16 h 91"/>
                <a:gd name="T18" fmla="*/ 30 w 58"/>
                <a:gd name="T19" fmla="*/ 3 h 91"/>
                <a:gd name="T20" fmla="*/ 0 w 58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1">
                  <a:moveTo>
                    <a:pt x="7" y="44"/>
                  </a:moveTo>
                  <a:cubicBezTo>
                    <a:pt x="11" y="61"/>
                    <a:pt x="18" y="76"/>
                    <a:pt x="25" y="88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49" y="77"/>
                    <a:pt x="42" y="63"/>
                    <a:pt x="38" y="47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0" y="0"/>
                  </a:moveTo>
                  <a:cubicBezTo>
                    <a:pt x="0" y="4"/>
                    <a:pt x="1" y="8"/>
                    <a:pt x="1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2"/>
                    <a:pt x="31" y="7"/>
                    <a:pt x="3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ṣlïḍê"/>
            <p:cNvSpPr/>
            <p:nvPr/>
          </p:nvSpPr>
          <p:spPr bwMode="auto">
            <a:xfrm>
              <a:off x="5781675" y="2679700"/>
              <a:ext cx="50800" cy="52388"/>
            </a:xfrm>
            <a:custGeom>
              <a:avLst/>
              <a:gdLst>
                <a:gd name="T0" fmla="*/ 33 w 33"/>
                <a:gd name="T1" fmla="*/ 0 h 34"/>
                <a:gd name="T2" fmla="*/ 0 w 33"/>
                <a:gd name="T3" fmla="*/ 34 h 34"/>
                <a:gd name="T4" fmla="*/ 0 w 33"/>
                <a:gd name="T5" fmla="*/ 34 h 34"/>
                <a:gd name="T6" fmla="*/ 33 w 33"/>
                <a:gd name="T7" fmla="*/ 0 h 34"/>
                <a:gd name="T8" fmla="*/ 33 w 33"/>
                <a:gd name="T9" fmla="*/ 0 h 34"/>
                <a:gd name="T10" fmla="*/ 33 w 3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">
                  <a:moveTo>
                    <a:pt x="33" y="0"/>
                  </a:moveTo>
                  <a:cubicBezTo>
                    <a:pt x="25" y="3"/>
                    <a:pt x="5" y="12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12"/>
                    <a:pt x="25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1E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1îdé"/>
            <p:cNvSpPr/>
            <p:nvPr/>
          </p:nvSpPr>
          <p:spPr bwMode="auto">
            <a:xfrm>
              <a:off x="7256463" y="3127375"/>
              <a:ext cx="42863" cy="3175"/>
            </a:xfrm>
            <a:custGeom>
              <a:avLst/>
              <a:gdLst>
                <a:gd name="T0" fmla="*/ 0 w 28"/>
                <a:gd name="T1" fmla="*/ 0 h 2"/>
                <a:gd name="T2" fmla="*/ 1 w 28"/>
                <a:gd name="T3" fmla="*/ 1 h 2"/>
                <a:gd name="T4" fmla="*/ 28 w 28"/>
                <a:gd name="T5" fmla="*/ 2 h 2"/>
                <a:gd name="T6" fmla="*/ 0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02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ïsḻîďe"/>
            <p:cNvSpPr/>
            <p:nvPr/>
          </p:nvSpPr>
          <p:spPr bwMode="auto">
            <a:xfrm>
              <a:off x="7218363" y="3009900"/>
              <a:ext cx="58738" cy="53975"/>
            </a:xfrm>
            <a:custGeom>
              <a:avLst/>
              <a:gdLst>
                <a:gd name="T0" fmla="*/ 0 w 37"/>
                <a:gd name="T1" fmla="*/ 0 h 34"/>
                <a:gd name="T2" fmla="*/ 6 w 37"/>
                <a:gd name="T3" fmla="*/ 31 h 34"/>
                <a:gd name="T4" fmla="*/ 37 w 37"/>
                <a:gd name="T5" fmla="*/ 34 h 34"/>
                <a:gd name="T6" fmla="*/ 31 w 37"/>
                <a:gd name="T7" fmla="*/ 3 h 34"/>
                <a:gd name="T8" fmla="*/ 0 w 3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" y="11"/>
                    <a:pt x="3" y="21"/>
                    <a:pt x="6" y="3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4" y="24"/>
                    <a:pt x="32" y="13"/>
                    <a:pt x="31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B8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í$ľiďê"/>
            <p:cNvSpPr/>
            <p:nvPr/>
          </p:nvSpPr>
          <p:spPr bwMode="auto">
            <a:xfrm>
              <a:off x="5838825" y="2665413"/>
              <a:ext cx="1408113" cy="141288"/>
            </a:xfrm>
            <a:custGeom>
              <a:avLst/>
              <a:gdLst>
                <a:gd name="T0" fmla="*/ 10 w 887"/>
                <a:gd name="T1" fmla="*/ 0 h 89"/>
                <a:gd name="T2" fmla="*/ 0 w 887"/>
                <a:gd name="T3" fmla="*/ 7 h 89"/>
                <a:gd name="T4" fmla="*/ 885 w 887"/>
                <a:gd name="T5" fmla="*/ 89 h 89"/>
                <a:gd name="T6" fmla="*/ 887 w 887"/>
                <a:gd name="T7" fmla="*/ 86 h 89"/>
                <a:gd name="T8" fmla="*/ 10 w 88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9">
                  <a:moveTo>
                    <a:pt x="10" y="0"/>
                  </a:moveTo>
                  <a:lnTo>
                    <a:pt x="0" y="7"/>
                  </a:lnTo>
                  <a:lnTo>
                    <a:pt x="885" y="89"/>
                  </a:lnTo>
                  <a:lnTo>
                    <a:pt x="887" y="8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62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$ḷïḑé"/>
            <p:cNvSpPr/>
            <p:nvPr/>
          </p:nvSpPr>
          <p:spPr bwMode="auto">
            <a:xfrm>
              <a:off x="5838825" y="2665413"/>
              <a:ext cx="1408113" cy="141288"/>
            </a:xfrm>
            <a:custGeom>
              <a:avLst/>
              <a:gdLst>
                <a:gd name="T0" fmla="*/ 10 w 887"/>
                <a:gd name="T1" fmla="*/ 0 h 89"/>
                <a:gd name="T2" fmla="*/ 0 w 887"/>
                <a:gd name="T3" fmla="*/ 7 h 89"/>
                <a:gd name="T4" fmla="*/ 885 w 887"/>
                <a:gd name="T5" fmla="*/ 89 h 89"/>
                <a:gd name="T6" fmla="*/ 887 w 887"/>
                <a:gd name="T7" fmla="*/ 86 h 89"/>
                <a:gd name="T8" fmla="*/ 10 w 88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9">
                  <a:moveTo>
                    <a:pt x="10" y="0"/>
                  </a:moveTo>
                  <a:lnTo>
                    <a:pt x="0" y="7"/>
                  </a:lnTo>
                  <a:lnTo>
                    <a:pt x="885" y="89"/>
                  </a:lnTo>
                  <a:lnTo>
                    <a:pt x="887" y="8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iṣlïdê"/>
            <p:cNvSpPr/>
            <p:nvPr/>
          </p:nvSpPr>
          <p:spPr bwMode="auto">
            <a:xfrm>
              <a:off x="5854700" y="2606675"/>
              <a:ext cx="1435100" cy="195263"/>
            </a:xfrm>
            <a:custGeom>
              <a:avLst/>
              <a:gdLst>
                <a:gd name="T0" fmla="*/ 46 w 904"/>
                <a:gd name="T1" fmla="*/ 0 h 123"/>
                <a:gd name="T2" fmla="*/ 0 w 904"/>
                <a:gd name="T3" fmla="*/ 37 h 123"/>
                <a:gd name="T4" fmla="*/ 877 w 904"/>
                <a:gd name="T5" fmla="*/ 123 h 123"/>
                <a:gd name="T6" fmla="*/ 904 w 904"/>
                <a:gd name="T7" fmla="*/ 85 h 123"/>
                <a:gd name="T8" fmla="*/ 46 w 90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23">
                  <a:moveTo>
                    <a:pt x="46" y="0"/>
                  </a:moveTo>
                  <a:lnTo>
                    <a:pt x="0" y="37"/>
                  </a:lnTo>
                  <a:lnTo>
                    <a:pt x="877" y="123"/>
                  </a:lnTo>
                  <a:lnTo>
                    <a:pt x="904" y="8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7B3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$ḷîḓé"/>
            <p:cNvSpPr/>
            <p:nvPr/>
          </p:nvSpPr>
          <p:spPr bwMode="auto">
            <a:xfrm>
              <a:off x="5854700" y="2606675"/>
              <a:ext cx="1435100" cy="195263"/>
            </a:xfrm>
            <a:custGeom>
              <a:avLst/>
              <a:gdLst>
                <a:gd name="T0" fmla="*/ 46 w 904"/>
                <a:gd name="T1" fmla="*/ 0 h 123"/>
                <a:gd name="T2" fmla="*/ 0 w 904"/>
                <a:gd name="T3" fmla="*/ 37 h 123"/>
                <a:gd name="T4" fmla="*/ 877 w 904"/>
                <a:gd name="T5" fmla="*/ 123 h 123"/>
                <a:gd name="T6" fmla="*/ 904 w 904"/>
                <a:gd name="T7" fmla="*/ 85 h 123"/>
                <a:gd name="T8" fmla="*/ 46 w 90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23">
                  <a:moveTo>
                    <a:pt x="46" y="0"/>
                  </a:moveTo>
                  <a:lnTo>
                    <a:pt x="0" y="37"/>
                  </a:lnTo>
                  <a:lnTo>
                    <a:pt x="877" y="123"/>
                  </a:lnTo>
                  <a:lnTo>
                    <a:pt x="904" y="8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íṣļíḑe"/>
            <p:cNvSpPr/>
            <p:nvPr/>
          </p:nvSpPr>
          <p:spPr bwMode="auto">
            <a:xfrm>
              <a:off x="4884738" y="3049588"/>
              <a:ext cx="365125" cy="98425"/>
            </a:xfrm>
            <a:custGeom>
              <a:avLst/>
              <a:gdLst>
                <a:gd name="T0" fmla="*/ 234 w 234"/>
                <a:gd name="T1" fmla="*/ 46 h 63"/>
                <a:gd name="T2" fmla="*/ 87 w 234"/>
                <a:gd name="T3" fmla="*/ 58 h 63"/>
                <a:gd name="T4" fmla="*/ 0 w 234"/>
                <a:gd name="T5" fmla="*/ 17 h 63"/>
                <a:gd name="T6" fmla="*/ 150 w 234"/>
                <a:gd name="T7" fmla="*/ 0 h 63"/>
                <a:gd name="T8" fmla="*/ 234 w 234"/>
                <a:gd name="T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63">
                  <a:moveTo>
                    <a:pt x="234" y="46"/>
                  </a:moveTo>
                  <a:cubicBezTo>
                    <a:pt x="87" y="58"/>
                    <a:pt x="87" y="58"/>
                    <a:pt x="87" y="58"/>
                  </a:cubicBezTo>
                  <a:cubicBezTo>
                    <a:pt x="29" y="63"/>
                    <a:pt x="6" y="52"/>
                    <a:pt x="0" y="17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3" y="42"/>
                    <a:pt x="209" y="46"/>
                    <a:pt x="234" y="46"/>
                  </a:cubicBezTo>
                  <a:close/>
                </a:path>
              </a:pathLst>
            </a:custGeom>
            <a:solidFill>
              <a:srgbClr val="E5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íS1îdè"/>
            <p:cNvSpPr/>
            <p:nvPr/>
          </p:nvSpPr>
          <p:spPr bwMode="auto">
            <a:xfrm>
              <a:off x="5362575" y="3013075"/>
              <a:ext cx="192088" cy="95250"/>
            </a:xfrm>
            <a:custGeom>
              <a:avLst/>
              <a:gdLst>
                <a:gd name="T0" fmla="*/ 122 w 122"/>
                <a:gd name="T1" fmla="*/ 54 h 61"/>
                <a:gd name="T2" fmla="*/ 85 w 122"/>
                <a:gd name="T3" fmla="*/ 56 h 61"/>
                <a:gd name="T4" fmla="*/ 0 w 122"/>
                <a:gd name="T5" fmla="*/ 6 h 61"/>
                <a:gd name="T6" fmla="*/ 48 w 122"/>
                <a:gd name="T7" fmla="*/ 0 h 61"/>
                <a:gd name="T8" fmla="*/ 122 w 122"/>
                <a:gd name="T9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1">
                  <a:moveTo>
                    <a:pt x="122" y="54"/>
                  </a:moveTo>
                  <a:cubicBezTo>
                    <a:pt x="85" y="56"/>
                    <a:pt x="85" y="56"/>
                    <a:pt x="85" y="56"/>
                  </a:cubicBezTo>
                  <a:cubicBezTo>
                    <a:pt x="29" y="61"/>
                    <a:pt x="2" y="49"/>
                    <a:pt x="0" y="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47"/>
                    <a:pt x="96" y="53"/>
                    <a:pt x="122" y="54"/>
                  </a:cubicBezTo>
                  <a:close/>
                </a:path>
              </a:pathLst>
            </a:custGeom>
            <a:solidFill>
              <a:srgbClr val="E5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ṡļíḋe"/>
            <p:cNvSpPr/>
            <p:nvPr/>
          </p:nvSpPr>
          <p:spPr bwMode="auto">
            <a:xfrm>
              <a:off x="7340600" y="2744788"/>
              <a:ext cx="57150" cy="7938"/>
            </a:xfrm>
            <a:custGeom>
              <a:avLst/>
              <a:gdLst>
                <a:gd name="T0" fmla="*/ 0 w 36"/>
                <a:gd name="T1" fmla="*/ 0 h 5"/>
                <a:gd name="T2" fmla="*/ 0 w 36"/>
                <a:gd name="T3" fmla="*/ 1 h 5"/>
                <a:gd name="T4" fmla="*/ 36 w 36"/>
                <a:gd name="T5" fmla="*/ 5 h 5"/>
                <a:gd name="T6" fmla="*/ 35 w 36"/>
                <a:gd name="T7" fmla="*/ 4 h 5"/>
                <a:gd name="T8" fmla="*/ 0 w 3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0" y="1"/>
                  </a:lnTo>
                  <a:lnTo>
                    <a:pt x="36" y="5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9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iṥḻîḑè"/>
            <p:cNvSpPr/>
            <p:nvPr/>
          </p:nvSpPr>
          <p:spPr bwMode="auto">
            <a:xfrm>
              <a:off x="7340600" y="2744788"/>
              <a:ext cx="57150" cy="7938"/>
            </a:xfrm>
            <a:custGeom>
              <a:avLst/>
              <a:gdLst>
                <a:gd name="T0" fmla="*/ 0 w 36"/>
                <a:gd name="T1" fmla="*/ 0 h 5"/>
                <a:gd name="T2" fmla="*/ 0 w 36"/>
                <a:gd name="T3" fmla="*/ 1 h 5"/>
                <a:gd name="T4" fmla="*/ 36 w 36"/>
                <a:gd name="T5" fmla="*/ 5 h 5"/>
                <a:gd name="T6" fmla="*/ 35 w 36"/>
                <a:gd name="T7" fmla="*/ 4 h 5"/>
                <a:gd name="T8" fmla="*/ 0 w 3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0" y="1"/>
                  </a:lnTo>
                  <a:lnTo>
                    <a:pt x="36" y="5"/>
                  </a:lnTo>
                  <a:lnTo>
                    <a:pt x="35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íṧ1idé"/>
            <p:cNvSpPr/>
            <p:nvPr/>
          </p:nvSpPr>
          <p:spPr bwMode="auto">
            <a:xfrm>
              <a:off x="7340600" y="2811463"/>
              <a:ext cx="77788" cy="11113"/>
            </a:xfrm>
            <a:custGeom>
              <a:avLst/>
              <a:gdLst>
                <a:gd name="T0" fmla="*/ 0 w 49"/>
                <a:gd name="T1" fmla="*/ 0 h 7"/>
                <a:gd name="T2" fmla="*/ 0 w 49"/>
                <a:gd name="T3" fmla="*/ 2 h 7"/>
                <a:gd name="T4" fmla="*/ 49 w 49"/>
                <a:gd name="T5" fmla="*/ 7 h 7"/>
                <a:gd name="T6" fmla="*/ 48 w 49"/>
                <a:gd name="T7" fmla="*/ 5 h 7"/>
                <a:gd name="T8" fmla="*/ 0 w 4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">
                  <a:moveTo>
                    <a:pt x="0" y="0"/>
                  </a:moveTo>
                  <a:lnTo>
                    <a:pt x="0" y="2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2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íṣľïďè"/>
            <p:cNvSpPr/>
            <p:nvPr/>
          </p:nvSpPr>
          <p:spPr bwMode="auto">
            <a:xfrm>
              <a:off x="7340600" y="2811463"/>
              <a:ext cx="77788" cy="11113"/>
            </a:xfrm>
            <a:custGeom>
              <a:avLst/>
              <a:gdLst>
                <a:gd name="T0" fmla="*/ 0 w 49"/>
                <a:gd name="T1" fmla="*/ 0 h 7"/>
                <a:gd name="T2" fmla="*/ 0 w 49"/>
                <a:gd name="T3" fmla="*/ 2 h 7"/>
                <a:gd name="T4" fmla="*/ 49 w 49"/>
                <a:gd name="T5" fmla="*/ 7 h 7"/>
                <a:gd name="T6" fmla="*/ 48 w 49"/>
                <a:gd name="T7" fmla="*/ 5 h 7"/>
                <a:gd name="T8" fmla="*/ 0 w 4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">
                  <a:moveTo>
                    <a:pt x="0" y="0"/>
                  </a:moveTo>
                  <a:lnTo>
                    <a:pt x="0" y="2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íśḷîḑé"/>
            <p:cNvSpPr/>
            <p:nvPr/>
          </p:nvSpPr>
          <p:spPr bwMode="auto">
            <a:xfrm>
              <a:off x="7340600" y="2746375"/>
              <a:ext cx="76200" cy="73025"/>
            </a:xfrm>
            <a:custGeom>
              <a:avLst/>
              <a:gdLst>
                <a:gd name="T0" fmla="*/ 0 w 48"/>
                <a:gd name="T1" fmla="*/ 0 h 46"/>
                <a:gd name="T2" fmla="*/ 0 w 48"/>
                <a:gd name="T3" fmla="*/ 41 h 46"/>
                <a:gd name="T4" fmla="*/ 48 w 48"/>
                <a:gd name="T5" fmla="*/ 46 h 46"/>
                <a:gd name="T6" fmla="*/ 36 w 48"/>
                <a:gd name="T7" fmla="*/ 4 h 46"/>
                <a:gd name="T8" fmla="*/ 0 w 4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6">
                  <a:moveTo>
                    <a:pt x="0" y="0"/>
                  </a:moveTo>
                  <a:lnTo>
                    <a:pt x="0" y="41"/>
                  </a:lnTo>
                  <a:lnTo>
                    <a:pt x="48" y="46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3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íṥļïďé"/>
            <p:cNvSpPr/>
            <p:nvPr/>
          </p:nvSpPr>
          <p:spPr bwMode="auto">
            <a:xfrm>
              <a:off x="7340600" y="2746375"/>
              <a:ext cx="76200" cy="73025"/>
            </a:xfrm>
            <a:custGeom>
              <a:avLst/>
              <a:gdLst>
                <a:gd name="T0" fmla="*/ 0 w 48"/>
                <a:gd name="T1" fmla="*/ 0 h 46"/>
                <a:gd name="T2" fmla="*/ 0 w 48"/>
                <a:gd name="T3" fmla="*/ 41 h 46"/>
                <a:gd name="T4" fmla="*/ 48 w 48"/>
                <a:gd name="T5" fmla="*/ 46 h 46"/>
                <a:gd name="T6" fmla="*/ 36 w 48"/>
                <a:gd name="T7" fmla="*/ 4 h 46"/>
                <a:gd name="T8" fmla="*/ 0 w 4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6">
                  <a:moveTo>
                    <a:pt x="0" y="0"/>
                  </a:moveTo>
                  <a:lnTo>
                    <a:pt x="0" y="41"/>
                  </a:lnTo>
                  <a:lnTo>
                    <a:pt x="48" y="46"/>
                  </a:lnTo>
                  <a:lnTo>
                    <a:pt x="36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îḑe"/>
            <p:cNvSpPr/>
            <p:nvPr/>
          </p:nvSpPr>
          <p:spPr bwMode="auto">
            <a:xfrm>
              <a:off x="7327900" y="3133725"/>
              <a:ext cx="65088" cy="53975"/>
            </a:xfrm>
            <a:custGeom>
              <a:avLst/>
              <a:gdLst>
                <a:gd name="T0" fmla="*/ 0 w 41"/>
                <a:gd name="T1" fmla="*/ 0 h 34"/>
                <a:gd name="T2" fmla="*/ 2 w 41"/>
                <a:gd name="T3" fmla="*/ 33 h 34"/>
                <a:gd name="T4" fmla="*/ 27 w 41"/>
                <a:gd name="T5" fmla="*/ 34 h 34"/>
                <a:gd name="T6" fmla="*/ 41 w 41"/>
                <a:gd name="T7" fmla="*/ 33 h 34"/>
                <a:gd name="T8" fmla="*/ 37 w 41"/>
                <a:gd name="T9" fmla="*/ 4 h 34"/>
                <a:gd name="T10" fmla="*/ 0 w 4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0" y="0"/>
                  </a:moveTo>
                  <a:lnTo>
                    <a:pt x="2" y="33"/>
                  </a:lnTo>
                  <a:lnTo>
                    <a:pt x="27" y="34"/>
                  </a:lnTo>
                  <a:lnTo>
                    <a:pt x="41" y="33"/>
                  </a:lnTo>
                  <a:lnTo>
                    <a:pt x="3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3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îṧ1idê"/>
            <p:cNvSpPr/>
            <p:nvPr/>
          </p:nvSpPr>
          <p:spPr bwMode="auto">
            <a:xfrm>
              <a:off x="7327900" y="3133725"/>
              <a:ext cx="65088" cy="53975"/>
            </a:xfrm>
            <a:custGeom>
              <a:avLst/>
              <a:gdLst>
                <a:gd name="T0" fmla="*/ 0 w 41"/>
                <a:gd name="T1" fmla="*/ 0 h 34"/>
                <a:gd name="T2" fmla="*/ 2 w 41"/>
                <a:gd name="T3" fmla="*/ 33 h 34"/>
                <a:gd name="T4" fmla="*/ 27 w 41"/>
                <a:gd name="T5" fmla="*/ 34 h 34"/>
                <a:gd name="T6" fmla="*/ 41 w 41"/>
                <a:gd name="T7" fmla="*/ 33 h 34"/>
                <a:gd name="T8" fmla="*/ 37 w 41"/>
                <a:gd name="T9" fmla="*/ 4 h 34"/>
                <a:gd name="T10" fmla="*/ 0 w 4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0" y="0"/>
                  </a:moveTo>
                  <a:lnTo>
                    <a:pt x="2" y="33"/>
                  </a:lnTo>
                  <a:lnTo>
                    <a:pt x="27" y="34"/>
                  </a:lnTo>
                  <a:lnTo>
                    <a:pt x="41" y="33"/>
                  </a:lnTo>
                  <a:lnTo>
                    <a:pt x="3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i$ḻíḍè"/>
            <p:cNvSpPr/>
            <p:nvPr/>
          </p:nvSpPr>
          <p:spPr bwMode="auto">
            <a:xfrm>
              <a:off x="7331075" y="3186113"/>
              <a:ext cx="39688" cy="4763"/>
            </a:xfrm>
            <a:custGeom>
              <a:avLst/>
              <a:gdLst>
                <a:gd name="T0" fmla="*/ 0 w 25"/>
                <a:gd name="T1" fmla="*/ 0 h 3"/>
                <a:gd name="T2" fmla="*/ 0 w 25"/>
                <a:gd name="T3" fmla="*/ 3 h 3"/>
                <a:gd name="T4" fmla="*/ 14 w 25"/>
                <a:gd name="T5" fmla="*/ 2 h 3"/>
                <a:gd name="T6" fmla="*/ 13 w 25"/>
                <a:gd name="T7" fmla="*/ 1 h 3"/>
                <a:gd name="T8" fmla="*/ 25 w 25"/>
                <a:gd name="T9" fmla="*/ 1 h 3"/>
                <a:gd name="T10" fmla="*/ 25 w 25"/>
                <a:gd name="T11" fmla="*/ 1 h 3"/>
                <a:gd name="T12" fmla="*/ 0 w 2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A3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sľíďê"/>
            <p:cNvSpPr/>
            <p:nvPr/>
          </p:nvSpPr>
          <p:spPr bwMode="auto">
            <a:xfrm>
              <a:off x="7351713" y="3187700"/>
              <a:ext cx="19050" cy="1588"/>
            </a:xfrm>
            <a:custGeom>
              <a:avLst/>
              <a:gdLst>
                <a:gd name="T0" fmla="*/ 0 w 12"/>
                <a:gd name="T1" fmla="*/ 0 h 1"/>
                <a:gd name="T2" fmla="*/ 1 w 12"/>
                <a:gd name="T3" fmla="*/ 1 h 1"/>
                <a:gd name="T4" fmla="*/ 12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2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íṩḻiḋe"/>
            <p:cNvSpPr/>
            <p:nvPr/>
          </p:nvSpPr>
          <p:spPr bwMode="auto">
            <a:xfrm>
              <a:off x="7258050" y="4789488"/>
              <a:ext cx="188913" cy="795338"/>
            </a:xfrm>
            <a:custGeom>
              <a:avLst/>
              <a:gdLst>
                <a:gd name="T0" fmla="*/ 46 w 121"/>
                <a:gd name="T1" fmla="*/ 455 h 509"/>
                <a:gd name="T2" fmla="*/ 0 w 121"/>
                <a:gd name="T3" fmla="*/ 14 h 509"/>
                <a:gd name="T4" fmla="*/ 34 w 121"/>
                <a:gd name="T5" fmla="*/ 0 h 509"/>
                <a:gd name="T6" fmla="*/ 121 w 121"/>
                <a:gd name="T7" fmla="*/ 444 h 509"/>
                <a:gd name="T8" fmla="*/ 46 w 121"/>
                <a:gd name="T9" fmla="*/ 4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09">
                  <a:moveTo>
                    <a:pt x="46" y="455"/>
                  </a:moveTo>
                  <a:cubicBezTo>
                    <a:pt x="46" y="509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21" y="444"/>
                    <a:pt x="121" y="444"/>
                    <a:pt x="121" y="444"/>
                  </a:cubicBezTo>
                  <a:cubicBezTo>
                    <a:pt x="121" y="444"/>
                    <a:pt x="46" y="454"/>
                    <a:pt x="46" y="455"/>
                  </a:cubicBez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ṩḷíďé"/>
            <p:cNvSpPr/>
            <p:nvPr/>
          </p:nvSpPr>
          <p:spPr bwMode="auto">
            <a:xfrm>
              <a:off x="7461250" y="4719638"/>
              <a:ext cx="123825" cy="795338"/>
            </a:xfrm>
            <a:custGeom>
              <a:avLst/>
              <a:gdLst>
                <a:gd name="T0" fmla="*/ 46 w 79"/>
                <a:gd name="T1" fmla="*/ 456 h 509"/>
                <a:gd name="T2" fmla="*/ 0 w 79"/>
                <a:gd name="T3" fmla="*/ 14 h 509"/>
                <a:gd name="T4" fmla="*/ 34 w 79"/>
                <a:gd name="T5" fmla="*/ 0 h 509"/>
                <a:gd name="T6" fmla="*/ 79 w 79"/>
                <a:gd name="T7" fmla="*/ 428 h 509"/>
                <a:gd name="T8" fmla="*/ 46 w 79"/>
                <a:gd name="T9" fmla="*/ 45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09">
                  <a:moveTo>
                    <a:pt x="46" y="456"/>
                  </a:moveTo>
                  <a:cubicBezTo>
                    <a:pt x="46" y="509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9" y="428"/>
                    <a:pt x="79" y="428"/>
                    <a:pt x="79" y="428"/>
                  </a:cubicBezTo>
                  <a:cubicBezTo>
                    <a:pt x="79" y="428"/>
                    <a:pt x="46" y="455"/>
                    <a:pt x="46" y="456"/>
                  </a:cubicBez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îṣ1iḋe"/>
            <p:cNvSpPr/>
            <p:nvPr/>
          </p:nvSpPr>
          <p:spPr bwMode="auto">
            <a:xfrm>
              <a:off x="7718425" y="5468938"/>
              <a:ext cx="82550" cy="223838"/>
            </a:xfrm>
            <a:custGeom>
              <a:avLst/>
              <a:gdLst>
                <a:gd name="T0" fmla="*/ 24 w 52"/>
                <a:gd name="T1" fmla="*/ 15 h 141"/>
                <a:gd name="T2" fmla="*/ 0 w 52"/>
                <a:gd name="T3" fmla="*/ 0 h 141"/>
                <a:gd name="T4" fmla="*/ 27 w 52"/>
                <a:gd name="T5" fmla="*/ 125 h 141"/>
                <a:gd name="T6" fmla="*/ 52 w 52"/>
                <a:gd name="T7" fmla="*/ 141 h 141"/>
                <a:gd name="T8" fmla="*/ 24 w 52"/>
                <a:gd name="T9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41">
                  <a:moveTo>
                    <a:pt x="24" y="15"/>
                  </a:moveTo>
                  <a:lnTo>
                    <a:pt x="0" y="0"/>
                  </a:lnTo>
                  <a:lnTo>
                    <a:pt x="27" y="125"/>
                  </a:lnTo>
                  <a:lnTo>
                    <a:pt x="52" y="141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iś1ïḑè"/>
            <p:cNvSpPr/>
            <p:nvPr/>
          </p:nvSpPr>
          <p:spPr bwMode="auto">
            <a:xfrm>
              <a:off x="7658100" y="5211763"/>
              <a:ext cx="88900" cy="241300"/>
            </a:xfrm>
            <a:custGeom>
              <a:avLst/>
              <a:gdLst>
                <a:gd name="T0" fmla="*/ 24 w 56"/>
                <a:gd name="T1" fmla="*/ 16 h 152"/>
                <a:gd name="T2" fmla="*/ 0 w 56"/>
                <a:gd name="T3" fmla="*/ 0 h 152"/>
                <a:gd name="T4" fmla="*/ 32 w 56"/>
                <a:gd name="T5" fmla="*/ 136 h 152"/>
                <a:gd name="T6" fmla="*/ 56 w 56"/>
                <a:gd name="T7" fmla="*/ 152 h 152"/>
                <a:gd name="T8" fmla="*/ 24 w 56"/>
                <a:gd name="T9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52">
                  <a:moveTo>
                    <a:pt x="24" y="16"/>
                  </a:moveTo>
                  <a:lnTo>
                    <a:pt x="0" y="0"/>
                  </a:lnTo>
                  <a:lnTo>
                    <a:pt x="32" y="136"/>
                  </a:lnTo>
                  <a:lnTo>
                    <a:pt x="56" y="152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îşliḓê"/>
            <p:cNvSpPr/>
            <p:nvPr/>
          </p:nvSpPr>
          <p:spPr bwMode="auto">
            <a:xfrm>
              <a:off x="7604125" y="4972050"/>
              <a:ext cx="82550" cy="223838"/>
            </a:xfrm>
            <a:custGeom>
              <a:avLst/>
              <a:gdLst>
                <a:gd name="T0" fmla="*/ 23 w 52"/>
                <a:gd name="T1" fmla="*/ 14 h 141"/>
                <a:gd name="T2" fmla="*/ 0 w 52"/>
                <a:gd name="T3" fmla="*/ 0 h 141"/>
                <a:gd name="T4" fmla="*/ 28 w 52"/>
                <a:gd name="T5" fmla="*/ 127 h 141"/>
                <a:gd name="T6" fmla="*/ 52 w 52"/>
                <a:gd name="T7" fmla="*/ 141 h 141"/>
                <a:gd name="T8" fmla="*/ 23 w 52"/>
                <a:gd name="T9" fmla="*/ 1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41">
                  <a:moveTo>
                    <a:pt x="23" y="14"/>
                  </a:moveTo>
                  <a:lnTo>
                    <a:pt x="0" y="0"/>
                  </a:lnTo>
                  <a:lnTo>
                    <a:pt x="28" y="127"/>
                  </a:lnTo>
                  <a:lnTo>
                    <a:pt x="52" y="141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ṧľiḋe"/>
            <p:cNvSpPr/>
            <p:nvPr/>
          </p:nvSpPr>
          <p:spPr bwMode="auto">
            <a:xfrm>
              <a:off x="7546975" y="4724400"/>
              <a:ext cx="87313" cy="233363"/>
            </a:xfrm>
            <a:custGeom>
              <a:avLst/>
              <a:gdLst>
                <a:gd name="T0" fmla="*/ 24 w 55"/>
                <a:gd name="T1" fmla="*/ 14 h 147"/>
                <a:gd name="T2" fmla="*/ 0 w 55"/>
                <a:gd name="T3" fmla="*/ 0 h 147"/>
                <a:gd name="T4" fmla="*/ 30 w 55"/>
                <a:gd name="T5" fmla="*/ 131 h 147"/>
                <a:gd name="T6" fmla="*/ 55 w 55"/>
                <a:gd name="T7" fmla="*/ 147 h 147"/>
                <a:gd name="T8" fmla="*/ 24 w 55"/>
                <a:gd name="T9" fmla="*/ 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47">
                  <a:moveTo>
                    <a:pt x="24" y="14"/>
                  </a:moveTo>
                  <a:lnTo>
                    <a:pt x="0" y="0"/>
                  </a:lnTo>
                  <a:lnTo>
                    <a:pt x="30" y="131"/>
                  </a:lnTo>
                  <a:lnTo>
                    <a:pt x="55" y="14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íṩļiḋé"/>
            <p:cNvSpPr/>
            <p:nvPr/>
          </p:nvSpPr>
          <p:spPr bwMode="auto">
            <a:xfrm>
              <a:off x="7493000" y="4467225"/>
              <a:ext cx="85725" cy="241300"/>
            </a:xfrm>
            <a:custGeom>
              <a:avLst/>
              <a:gdLst>
                <a:gd name="T0" fmla="*/ 22 w 54"/>
                <a:gd name="T1" fmla="*/ 12 h 152"/>
                <a:gd name="T2" fmla="*/ 0 w 54"/>
                <a:gd name="T3" fmla="*/ 0 h 152"/>
                <a:gd name="T4" fmla="*/ 30 w 54"/>
                <a:gd name="T5" fmla="*/ 138 h 152"/>
                <a:gd name="T6" fmla="*/ 54 w 54"/>
                <a:gd name="T7" fmla="*/ 152 h 152"/>
                <a:gd name="T8" fmla="*/ 22 w 54"/>
                <a:gd name="T9" fmla="*/ 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2">
                  <a:moveTo>
                    <a:pt x="22" y="12"/>
                  </a:moveTo>
                  <a:lnTo>
                    <a:pt x="0" y="0"/>
                  </a:lnTo>
                  <a:lnTo>
                    <a:pt x="30" y="138"/>
                  </a:lnTo>
                  <a:lnTo>
                    <a:pt x="54" y="15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ïŝlíḓé"/>
            <p:cNvSpPr/>
            <p:nvPr/>
          </p:nvSpPr>
          <p:spPr bwMode="auto">
            <a:xfrm>
              <a:off x="7466013" y="5427663"/>
              <a:ext cx="280988" cy="101600"/>
            </a:xfrm>
            <a:custGeom>
              <a:avLst/>
              <a:gdLst>
                <a:gd name="T0" fmla="*/ 177 w 177"/>
                <a:gd name="T1" fmla="*/ 16 h 64"/>
                <a:gd name="T2" fmla="*/ 153 w 177"/>
                <a:gd name="T3" fmla="*/ 0 h 64"/>
                <a:gd name="T4" fmla="*/ 0 w 177"/>
                <a:gd name="T5" fmla="*/ 47 h 64"/>
                <a:gd name="T6" fmla="*/ 23 w 177"/>
                <a:gd name="T7" fmla="*/ 64 h 64"/>
                <a:gd name="T8" fmla="*/ 177 w 177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64">
                  <a:moveTo>
                    <a:pt x="177" y="16"/>
                  </a:moveTo>
                  <a:lnTo>
                    <a:pt x="153" y="0"/>
                  </a:lnTo>
                  <a:lnTo>
                    <a:pt x="0" y="47"/>
                  </a:lnTo>
                  <a:lnTo>
                    <a:pt x="23" y="64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2C3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íṧḻídé"/>
            <p:cNvSpPr/>
            <p:nvPr/>
          </p:nvSpPr>
          <p:spPr bwMode="auto">
            <a:xfrm>
              <a:off x="7435850" y="4211638"/>
              <a:ext cx="85725" cy="236538"/>
            </a:xfrm>
            <a:custGeom>
              <a:avLst/>
              <a:gdLst>
                <a:gd name="T0" fmla="*/ 23 w 54"/>
                <a:gd name="T1" fmla="*/ 13 h 149"/>
                <a:gd name="T2" fmla="*/ 0 w 54"/>
                <a:gd name="T3" fmla="*/ 0 h 149"/>
                <a:gd name="T4" fmla="*/ 30 w 54"/>
                <a:gd name="T5" fmla="*/ 136 h 149"/>
                <a:gd name="T6" fmla="*/ 54 w 54"/>
                <a:gd name="T7" fmla="*/ 149 h 149"/>
                <a:gd name="T8" fmla="*/ 23 w 54"/>
                <a:gd name="T9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9">
                  <a:moveTo>
                    <a:pt x="23" y="13"/>
                  </a:moveTo>
                  <a:lnTo>
                    <a:pt x="0" y="0"/>
                  </a:lnTo>
                  <a:lnTo>
                    <a:pt x="30" y="136"/>
                  </a:lnTo>
                  <a:lnTo>
                    <a:pt x="54" y="149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ḻîḑe"/>
            <p:cNvSpPr/>
            <p:nvPr/>
          </p:nvSpPr>
          <p:spPr bwMode="auto">
            <a:xfrm>
              <a:off x="7408863" y="5173663"/>
              <a:ext cx="277813" cy="90488"/>
            </a:xfrm>
            <a:custGeom>
              <a:avLst/>
              <a:gdLst>
                <a:gd name="T0" fmla="*/ 175 w 175"/>
                <a:gd name="T1" fmla="*/ 14 h 57"/>
                <a:gd name="T2" fmla="*/ 151 w 175"/>
                <a:gd name="T3" fmla="*/ 0 h 57"/>
                <a:gd name="T4" fmla="*/ 0 w 175"/>
                <a:gd name="T5" fmla="*/ 41 h 57"/>
                <a:gd name="T6" fmla="*/ 22 w 175"/>
                <a:gd name="T7" fmla="*/ 57 h 57"/>
                <a:gd name="T8" fmla="*/ 175 w 175"/>
                <a:gd name="T9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7">
                  <a:moveTo>
                    <a:pt x="175" y="14"/>
                  </a:moveTo>
                  <a:lnTo>
                    <a:pt x="151" y="0"/>
                  </a:lnTo>
                  <a:lnTo>
                    <a:pt x="0" y="41"/>
                  </a:lnTo>
                  <a:lnTo>
                    <a:pt x="22" y="57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2B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ïṧļïde"/>
            <p:cNvSpPr/>
            <p:nvPr/>
          </p:nvSpPr>
          <p:spPr bwMode="auto">
            <a:xfrm>
              <a:off x="7388225" y="3987800"/>
              <a:ext cx="74613" cy="203200"/>
            </a:xfrm>
            <a:custGeom>
              <a:avLst/>
              <a:gdLst>
                <a:gd name="T0" fmla="*/ 21 w 47"/>
                <a:gd name="T1" fmla="*/ 10 h 128"/>
                <a:gd name="T2" fmla="*/ 0 w 47"/>
                <a:gd name="T3" fmla="*/ 0 h 128"/>
                <a:gd name="T4" fmla="*/ 24 w 47"/>
                <a:gd name="T5" fmla="*/ 117 h 128"/>
                <a:gd name="T6" fmla="*/ 47 w 47"/>
                <a:gd name="T7" fmla="*/ 128 h 128"/>
                <a:gd name="T8" fmla="*/ 21 w 47"/>
                <a:gd name="T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8">
                  <a:moveTo>
                    <a:pt x="21" y="10"/>
                  </a:moveTo>
                  <a:lnTo>
                    <a:pt x="0" y="0"/>
                  </a:lnTo>
                  <a:lnTo>
                    <a:pt x="24" y="117"/>
                  </a:lnTo>
                  <a:lnTo>
                    <a:pt x="47" y="128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íṣľïďê"/>
            <p:cNvSpPr/>
            <p:nvPr/>
          </p:nvSpPr>
          <p:spPr bwMode="auto">
            <a:xfrm>
              <a:off x="7354888" y="4932363"/>
              <a:ext cx="277813" cy="88900"/>
            </a:xfrm>
            <a:custGeom>
              <a:avLst/>
              <a:gdLst>
                <a:gd name="T0" fmla="*/ 175 w 175"/>
                <a:gd name="T1" fmla="*/ 14 h 56"/>
                <a:gd name="T2" fmla="*/ 151 w 175"/>
                <a:gd name="T3" fmla="*/ 0 h 56"/>
                <a:gd name="T4" fmla="*/ 0 w 175"/>
                <a:gd name="T5" fmla="*/ 41 h 56"/>
                <a:gd name="T6" fmla="*/ 23 w 175"/>
                <a:gd name="T7" fmla="*/ 56 h 56"/>
                <a:gd name="T8" fmla="*/ 175 w 175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">
                  <a:moveTo>
                    <a:pt x="175" y="14"/>
                  </a:moveTo>
                  <a:lnTo>
                    <a:pt x="151" y="0"/>
                  </a:lnTo>
                  <a:lnTo>
                    <a:pt x="0" y="41"/>
                  </a:lnTo>
                  <a:lnTo>
                    <a:pt x="23" y="56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2A3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î$ḻíďê"/>
            <p:cNvSpPr/>
            <p:nvPr/>
          </p:nvSpPr>
          <p:spPr bwMode="auto">
            <a:xfrm>
              <a:off x="7278688" y="4800600"/>
              <a:ext cx="246063" cy="166688"/>
            </a:xfrm>
            <a:custGeom>
              <a:avLst/>
              <a:gdLst>
                <a:gd name="T0" fmla="*/ 155 w 155"/>
                <a:gd name="T1" fmla="*/ 26 h 105"/>
                <a:gd name="T2" fmla="*/ 139 w 155"/>
                <a:gd name="T3" fmla="*/ 0 h 105"/>
                <a:gd name="T4" fmla="*/ 0 w 155"/>
                <a:gd name="T5" fmla="*/ 75 h 105"/>
                <a:gd name="T6" fmla="*/ 14 w 155"/>
                <a:gd name="T7" fmla="*/ 105 h 105"/>
                <a:gd name="T8" fmla="*/ 155 w 155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5">
                  <a:moveTo>
                    <a:pt x="155" y="26"/>
                  </a:moveTo>
                  <a:lnTo>
                    <a:pt x="139" y="0"/>
                  </a:lnTo>
                  <a:lnTo>
                    <a:pt x="0" y="75"/>
                  </a:lnTo>
                  <a:lnTo>
                    <a:pt x="14" y="105"/>
                  </a:lnTo>
                  <a:lnTo>
                    <a:pt x="155" y="26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iṡlíḑe"/>
            <p:cNvSpPr/>
            <p:nvPr/>
          </p:nvSpPr>
          <p:spPr bwMode="auto">
            <a:xfrm>
              <a:off x="7300913" y="5091113"/>
              <a:ext cx="246063" cy="166688"/>
            </a:xfrm>
            <a:custGeom>
              <a:avLst/>
              <a:gdLst>
                <a:gd name="T0" fmla="*/ 155 w 155"/>
                <a:gd name="T1" fmla="*/ 26 h 105"/>
                <a:gd name="T2" fmla="*/ 140 w 155"/>
                <a:gd name="T3" fmla="*/ 0 h 105"/>
                <a:gd name="T4" fmla="*/ 0 w 155"/>
                <a:gd name="T5" fmla="*/ 75 h 105"/>
                <a:gd name="T6" fmla="*/ 15 w 155"/>
                <a:gd name="T7" fmla="*/ 105 h 105"/>
                <a:gd name="T8" fmla="*/ 155 w 155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5">
                  <a:moveTo>
                    <a:pt x="155" y="26"/>
                  </a:moveTo>
                  <a:lnTo>
                    <a:pt x="140" y="0"/>
                  </a:lnTo>
                  <a:lnTo>
                    <a:pt x="0" y="75"/>
                  </a:lnTo>
                  <a:lnTo>
                    <a:pt x="15" y="105"/>
                  </a:lnTo>
                  <a:lnTo>
                    <a:pt x="155" y="26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šḷîḋé"/>
            <p:cNvSpPr/>
            <p:nvPr/>
          </p:nvSpPr>
          <p:spPr bwMode="auto">
            <a:xfrm>
              <a:off x="7299325" y="4686300"/>
              <a:ext cx="279400" cy="80963"/>
            </a:xfrm>
            <a:custGeom>
              <a:avLst/>
              <a:gdLst>
                <a:gd name="T0" fmla="*/ 176 w 176"/>
                <a:gd name="T1" fmla="*/ 14 h 51"/>
                <a:gd name="T2" fmla="*/ 152 w 176"/>
                <a:gd name="T3" fmla="*/ 0 h 51"/>
                <a:gd name="T4" fmla="*/ 0 w 176"/>
                <a:gd name="T5" fmla="*/ 37 h 51"/>
                <a:gd name="T6" fmla="*/ 22 w 176"/>
                <a:gd name="T7" fmla="*/ 51 h 51"/>
                <a:gd name="T8" fmla="*/ 176 w 176"/>
                <a:gd name="T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1">
                  <a:moveTo>
                    <a:pt x="176" y="14"/>
                  </a:moveTo>
                  <a:lnTo>
                    <a:pt x="152" y="0"/>
                  </a:lnTo>
                  <a:lnTo>
                    <a:pt x="0" y="37"/>
                  </a:lnTo>
                  <a:lnTo>
                    <a:pt x="22" y="51"/>
                  </a:lnTo>
                  <a:lnTo>
                    <a:pt x="176" y="14"/>
                  </a:lnTo>
                  <a:close/>
                </a:path>
              </a:pathLst>
            </a:custGeom>
            <a:solidFill>
              <a:srgbClr val="29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ŝḻíḋé"/>
            <p:cNvSpPr/>
            <p:nvPr/>
          </p:nvSpPr>
          <p:spPr bwMode="auto">
            <a:xfrm>
              <a:off x="7242175" y="4427538"/>
              <a:ext cx="279400" cy="77788"/>
            </a:xfrm>
            <a:custGeom>
              <a:avLst/>
              <a:gdLst>
                <a:gd name="T0" fmla="*/ 176 w 176"/>
                <a:gd name="T1" fmla="*/ 13 h 49"/>
                <a:gd name="T2" fmla="*/ 152 w 176"/>
                <a:gd name="T3" fmla="*/ 0 h 49"/>
                <a:gd name="T4" fmla="*/ 0 w 176"/>
                <a:gd name="T5" fmla="*/ 36 h 49"/>
                <a:gd name="T6" fmla="*/ 22 w 176"/>
                <a:gd name="T7" fmla="*/ 49 h 49"/>
                <a:gd name="T8" fmla="*/ 176 w 176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9">
                  <a:moveTo>
                    <a:pt x="176" y="13"/>
                  </a:moveTo>
                  <a:lnTo>
                    <a:pt x="152" y="0"/>
                  </a:lnTo>
                  <a:lnTo>
                    <a:pt x="0" y="36"/>
                  </a:lnTo>
                  <a:lnTo>
                    <a:pt x="22" y="49"/>
                  </a:lnTo>
                  <a:lnTo>
                    <a:pt x="176" y="13"/>
                  </a:lnTo>
                  <a:close/>
                </a:path>
              </a:pathLst>
            </a:custGeom>
            <a:solidFill>
              <a:srgbClr val="2835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Sļiďe"/>
            <p:cNvSpPr/>
            <p:nvPr/>
          </p:nvSpPr>
          <p:spPr bwMode="auto">
            <a:xfrm>
              <a:off x="7186613" y="4173538"/>
              <a:ext cx="276225" cy="82550"/>
            </a:xfrm>
            <a:custGeom>
              <a:avLst/>
              <a:gdLst>
                <a:gd name="T0" fmla="*/ 174 w 174"/>
                <a:gd name="T1" fmla="*/ 11 h 52"/>
                <a:gd name="T2" fmla="*/ 151 w 174"/>
                <a:gd name="T3" fmla="*/ 0 h 52"/>
                <a:gd name="T4" fmla="*/ 0 w 174"/>
                <a:gd name="T5" fmla="*/ 40 h 52"/>
                <a:gd name="T6" fmla="*/ 22 w 174"/>
                <a:gd name="T7" fmla="*/ 52 h 52"/>
                <a:gd name="T8" fmla="*/ 174 w 174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2">
                  <a:moveTo>
                    <a:pt x="174" y="11"/>
                  </a:moveTo>
                  <a:lnTo>
                    <a:pt x="151" y="0"/>
                  </a:lnTo>
                  <a:lnTo>
                    <a:pt x="0" y="40"/>
                  </a:lnTo>
                  <a:lnTo>
                    <a:pt x="22" y="52"/>
                  </a:lnTo>
                  <a:lnTo>
                    <a:pt x="174" y="11"/>
                  </a:lnTo>
                  <a:close/>
                </a:path>
              </a:pathLst>
            </a:custGeom>
            <a:solidFill>
              <a:srgbClr val="283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ṥḻiḓê"/>
            <p:cNvSpPr/>
            <p:nvPr/>
          </p:nvSpPr>
          <p:spPr bwMode="auto">
            <a:xfrm>
              <a:off x="7092950" y="4059238"/>
              <a:ext cx="404813" cy="1706563"/>
            </a:xfrm>
            <a:custGeom>
              <a:avLst/>
              <a:gdLst>
                <a:gd name="T0" fmla="*/ 21 w 255"/>
                <a:gd name="T1" fmla="*/ 10 h 1075"/>
                <a:gd name="T2" fmla="*/ 0 w 255"/>
                <a:gd name="T3" fmla="*/ 0 h 1075"/>
                <a:gd name="T4" fmla="*/ 232 w 255"/>
                <a:gd name="T5" fmla="*/ 1058 h 1075"/>
                <a:gd name="T6" fmla="*/ 255 w 255"/>
                <a:gd name="T7" fmla="*/ 1075 h 1075"/>
                <a:gd name="T8" fmla="*/ 21 w 255"/>
                <a:gd name="T9" fmla="*/ 1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075">
                  <a:moveTo>
                    <a:pt x="21" y="10"/>
                  </a:moveTo>
                  <a:lnTo>
                    <a:pt x="0" y="0"/>
                  </a:lnTo>
                  <a:lnTo>
                    <a:pt x="232" y="1058"/>
                  </a:lnTo>
                  <a:lnTo>
                    <a:pt x="255" y="1075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śļïḍe"/>
            <p:cNvSpPr/>
            <p:nvPr/>
          </p:nvSpPr>
          <p:spPr bwMode="auto">
            <a:xfrm>
              <a:off x="7126288" y="3990975"/>
              <a:ext cx="720725" cy="1774825"/>
            </a:xfrm>
            <a:custGeom>
              <a:avLst/>
              <a:gdLst>
                <a:gd name="T0" fmla="*/ 200 w 454"/>
                <a:gd name="T1" fmla="*/ 802 h 1118"/>
                <a:gd name="T2" fmla="*/ 353 w 454"/>
                <a:gd name="T3" fmla="*/ 759 h 1118"/>
                <a:gd name="T4" fmla="*/ 324 w 454"/>
                <a:gd name="T5" fmla="*/ 632 h 1118"/>
                <a:gd name="T6" fmla="*/ 173 w 454"/>
                <a:gd name="T7" fmla="*/ 678 h 1118"/>
                <a:gd name="T8" fmla="*/ 200 w 454"/>
                <a:gd name="T9" fmla="*/ 802 h 1118"/>
                <a:gd name="T10" fmla="*/ 167 w 454"/>
                <a:gd name="T11" fmla="*/ 649 h 1118"/>
                <a:gd name="T12" fmla="*/ 319 w 454"/>
                <a:gd name="T13" fmla="*/ 607 h 1118"/>
                <a:gd name="T14" fmla="*/ 289 w 454"/>
                <a:gd name="T15" fmla="*/ 476 h 1118"/>
                <a:gd name="T16" fmla="*/ 137 w 454"/>
                <a:gd name="T17" fmla="*/ 516 h 1118"/>
                <a:gd name="T18" fmla="*/ 167 w 454"/>
                <a:gd name="T19" fmla="*/ 649 h 1118"/>
                <a:gd name="T20" fmla="*/ 131 w 454"/>
                <a:gd name="T21" fmla="*/ 489 h 1118"/>
                <a:gd name="T22" fmla="*/ 285 w 454"/>
                <a:gd name="T23" fmla="*/ 452 h 1118"/>
                <a:gd name="T24" fmla="*/ 253 w 454"/>
                <a:gd name="T25" fmla="*/ 312 h 1118"/>
                <a:gd name="T26" fmla="*/ 101 w 454"/>
                <a:gd name="T27" fmla="*/ 352 h 1118"/>
                <a:gd name="T28" fmla="*/ 131 w 454"/>
                <a:gd name="T29" fmla="*/ 489 h 1118"/>
                <a:gd name="T30" fmla="*/ 95 w 454"/>
                <a:gd name="T31" fmla="*/ 324 h 1118"/>
                <a:gd name="T32" fmla="*/ 249 w 454"/>
                <a:gd name="T33" fmla="*/ 288 h 1118"/>
                <a:gd name="T34" fmla="*/ 218 w 454"/>
                <a:gd name="T35" fmla="*/ 152 h 1118"/>
                <a:gd name="T36" fmla="*/ 66 w 454"/>
                <a:gd name="T37" fmla="*/ 193 h 1118"/>
                <a:gd name="T38" fmla="*/ 95 w 454"/>
                <a:gd name="T39" fmla="*/ 324 h 1118"/>
                <a:gd name="T40" fmla="*/ 237 w 454"/>
                <a:gd name="T41" fmla="*/ 969 h 1118"/>
                <a:gd name="T42" fmla="*/ 391 w 454"/>
                <a:gd name="T43" fmla="*/ 921 h 1118"/>
                <a:gd name="T44" fmla="*/ 359 w 454"/>
                <a:gd name="T45" fmla="*/ 785 h 1118"/>
                <a:gd name="T46" fmla="*/ 206 w 454"/>
                <a:gd name="T47" fmla="*/ 830 h 1118"/>
                <a:gd name="T48" fmla="*/ 237 w 454"/>
                <a:gd name="T49" fmla="*/ 969 h 1118"/>
                <a:gd name="T50" fmla="*/ 36 w 454"/>
                <a:gd name="T51" fmla="*/ 45 h 1118"/>
                <a:gd name="T52" fmla="*/ 60 w 454"/>
                <a:gd name="T53" fmla="*/ 167 h 1118"/>
                <a:gd name="T54" fmla="*/ 212 w 454"/>
                <a:gd name="T55" fmla="*/ 126 h 1118"/>
                <a:gd name="T56" fmla="*/ 185 w 454"/>
                <a:gd name="T57" fmla="*/ 7 h 1118"/>
                <a:gd name="T58" fmla="*/ 215 w 454"/>
                <a:gd name="T59" fmla="*/ 0 h 1118"/>
                <a:gd name="T60" fmla="*/ 454 w 454"/>
                <a:gd name="T61" fmla="*/ 1061 h 1118"/>
                <a:gd name="T62" fmla="*/ 425 w 454"/>
                <a:gd name="T63" fmla="*/ 1072 h 1118"/>
                <a:gd name="T64" fmla="*/ 397 w 454"/>
                <a:gd name="T65" fmla="*/ 946 h 1118"/>
                <a:gd name="T66" fmla="*/ 244 w 454"/>
                <a:gd name="T67" fmla="*/ 998 h 1118"/>
                <a:gd name="T68" fmla="*/ 265 w 454"/>
                <a:gd name="T69" fmla="*/ 1108 h 1118"/>
                <a:gd name="T70" fmla="*/ 234 w 454"/>
                <a:gd name="T71" fmla="*/ 1118 h 1118"/>
                <a:gd name="T72" fmla="*/ 0 w 454"/>
                <a:gd name="T73" fmla="*/ 53 h 1118"/>
                <a:gd name="T74" fmla="*/ 36 w 454"/>
                <a:gd name="T75" fmla="*/ 45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4" h="1118">
                  <a:moveTo>
                    <a:pt x="200" y="802"/>
                  </a:moveTo>
                  <a:lnTo>
                    <a:pt x="353" y="759"/>
                  </a:lnTo>
                  <a:lnTo>
                    <a:pt x="324" y="632"/>
                  </a:lnTo>
                  <a:lnTo>
                    <a:pt x="173" y="678"/>
                  </a:lnTo>
                  <a:lnTo>
                    <a:pt x="200" y="802"/>
                  </a:lnTo>
                  <a:close/>
                  <a:moveTo>
                    <a:pt x="167" y="649"/>
                  </a:moveTo>
                  <a:lnTo>
                    <a:pt x="319" y="607"/>
                  </a:lnTo>
                  <a:lnTo>
                    <a:pt x="289" y="476"/>
                  </a:lnTo>
                  <a:lnTo>
                    <a:pt x="137" y="516"/>
                  </a:lnTo>
                  <a:lnTo>
                    <a:pt x="167" y="649"/>
                  </a:lnTo>
                  <a:close/>
                  <a:moveTo>
                    <a:pt x="131" y="489"/>
                  </a:moveTo>
                  <a:lnTo>
                    <a:pt x="285" y="452"/>
                  </a:lnTo>
                  <a:lnTo>
                    <a:pt x="253" y="312"/>
                  </a:lnTo>
                  <a:lnTo>
                    <a:pt x="101" y="352"/>
                  </a:lnTo>
                  <a:lnTo>
                    <a:pt x="131" y="489"/>
                  </a:lnTo>
                  <a:close/>
                  <a:moveTo>
                    <a:pt x="95" y="324"/>
                  </a:moveTo>
                  <a:lnTo>
                    <a:pt x="249" y="288"/>
                  </a:lnTo>
                  <a:lnTo>
                    <a:pt x="218" y="152"/>
                  </a:lnTo>
                  <a:lnTo>
                    <a:pt x="66" y="193"/>
                  </a:lnTo>
                  <a:lnTo>
                    <a:pt x="95" y="324"/>
                  </a:lnTo>
                  <a:close/>
                  <a:moveTo>
                    <a:pt x="237" y="969"/>
                  </a:moveTo>
                  <a:lnTo>
                    <a:pt x="391" y="921"/>
                  </a:lnTo>
                  <a:lnTo>
                    <a:pt x="359" y="785"/>
                  </a:lnTo>
                  <a:lnTo>
                    <a:pt x="206" y="830"/>
                  </a:lnTo>
                  <a:lnTo>
                    <a:pt x="237" y="969"/>
                  </a:lnTo>
                  <a:close/>
                  <a:moveTo>
                    <a:pt x="36" y="45"/>
                  </a:moveTo>
                  <a:lnTo>
                    <a:pt x="60" y="167"/>
                  </a:lnTo>
                  <a:lnTo>
                    <a:pt x="212" y="126"/>
                  </a:lnTo>
                  <a:lnTo>
                    <a:pt x="185" y="7"/>
                  </a:lnTo>
                  <a:lnTo>
                    <a:pt x="215" y="0"/>
                  </a:lnTo>
                  <a:lnTo>
                    <a:pt x="454" y="1061"/>
                  </a:lnTo>
                  <a:lnTo>
                    <a:pt x="425" y="1072"/>
                  </a:lnTo>
                  <a:lnTo>
                    <a:pt x="397" y="946"/>
                  </a:lnTo>
                  <a:lnTo>
                    <a:pt x="244" y="998"/>
                  </a:lnTo>
                  <a:lnTo>
                    <a:pt x="265" y="1108"/>
                  </a:lnTo>
                  <a:lnTo>
                    <a:pt x="234" y="1118"/>
                  </a:lnTo>
                  <a:lnTo>
                    <a:pt x="0" y="53"/>
                  </a:lnTo>
                  <a:lnTo>
                    <a:pt x="36" y="45"/>
                  </a:lnTo>
                  <a:close/>
                </a:path>
              </a:pathLst>
            </a:custGeom>
            <a:solidFill>
              <a:srgbClr val="3A4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ṡ1îďe"/>
            <p:cNvSpPr/>
            <p:nvPr/>
          </p:nvSpPr>
          <p:spPr bwMode="auto">
            <a:xfrm>
              <a:off x="7126288" y="3990975"/>
              <a:ext cx="720725" cy="1774825"/>
            </a:xfrm>
            <a:custGeom>
              <a:avLst/>
              <a:gdLst>
                <a:gd name="T0" fmla="*/ 200 w 454"/>
                <a:gd name="T1" fmla="*/ 802 h 1118"/>
                <a:gd name="T2" fmla="*/ 353 w 454"/>
                <a:gd name="T3" fmla="*/ 759 h 1118"/>
                <a:gd name="T4" fmla="*/ 324 w 454"/>
                <a:gd name="T5" fmla="*/ 632 h 1118"/>
                <a:gd name="T6" fmla="*/ 173 w 454"/>
                <a:gd name="T7" fmla="*/ 678 h 1118"/>
                <a:gd name="T8" fmla="*/ 200 w 454"/>
                <a:gd name="T9" fmla="*/ 802 h 1118"/>
                <a:gd name="T10" fmla="*/ 167 w 454"/>
                <a:gd name="T11" fmla="*/ 649 h 1118"/>
                <a:gd name="T12" fmla="*/ 319 w 454"/>
                <a:gd name="T13" fmla="*/ 607 h 1118"/>
                <a:gd name="T14" fmla="*/ 289 w 454"/>
                <a:gd name="T15" fmla="*/ 476 h 1118"/>
                <a:gd name="T16" fmla="*/ 137 w 454"/>
                <a:gd name="T17" fmla="*/ 516 h 1118"/>
                <a:gd name="T18" fmla="*/ 167 w 454"/>
                <a:gd name="T19" fmla="*/ 649 h 1118"/>
                <a:gd name="T20" fmla="*/ 131 w 454"/>
                <a:gd name="T21" fmla="*/ 489 h 1118"/>
                <a:gd name="T22" fmla="*/ 285 w 454"/>
                <a:gd name="T23" fmla="*/ 452 h 1118"/>
                <a:gd name="T24" fmla="*/ 253 w 454"/>
                <a:gd name="T25" fmla="*/ 312 h 1118"/>
                <a:gd name="T26" fmla="*/ 101 w 454"/>
                <a:gd name="T27" fmla="*/ 352 h 1118"/>
                <a:gd name="T28" fmla="*/ 131 w 454"/>
                <a:gd name="T29" fmla="*/ 489 h 1118"/>
                <a:gd name="T30" fmla="*/ 95 w 454"/>
                <a:gd name="T31" fmla="*/ 324 h 1118"/>
                <a:gd name="T32" fmla="*/ 249 w 454"/>
                <a:gd name="T33" fmla="*/ 288 h 1118"/>
                <a:gd name="T34" fmla="*/ 218 w 454"/>
                <a:gd name="T35" fmla="*/ 152 h 1118"/>
                <a:gd name="T36" fmla="*/ 66 w 454"/>
                <a:gd name="T37" fmla="*/ 193 h 1118"/>
                <a:gd name="T38" fmla="*/ 95 w 454"/>
                <a:gd name="T39" fmla="*/ 324 h 1118"/>
                <a:gd name="T40" fmla="*/ 237 w 454"/>
                <a:gd name="T41" fmla="*/ 969 h 1118"/>
                <a:gd name="T42" fmla="*/ 391 w 454"/>
                <a:gd name="T43" fmla="*/ 921 h 1118"/>
                <a:gd name="T44" fmla="*/ 359 w 454"/>
                <a:gd name="T45" fmla="*/ 785 h 1118"/>
                <a:gd name="T46" fmla="*/ 206 w 454"/>
                <a:gd name="T47" fmla="*/ 830 h 1118"/>
                <a:gd name="T48" fmla="*/ 237 w 454"/>
                <a:gd name="T49" fmla="*/ 969 h 1118"/>
                <a:gd name="T50" fmla="*/ 36 w 454"/>
                <a:gd name="T51" fmla="*/ 45 h 1118"/>
                <a:gd name="T52" fmla="*/ 60 w 454"/>
                <a:gd name="T53" fmla="*/ 167 h 1118"/>
                <a:gd name="T54" fmla="*/ 212 w 454"/>
                <a:gd name="T55" fmla="*/ 126 h 1118"/>
                <a:gd name="T56" fmla="*/ 185 w 454"/>
                <a:gd name="T57" fmla="*/ 7 h 1118"/>
                <a:gd name="T58" fmla="*/ 215 w 454"/>
                <a:gd name="T59" fmla="*/ 0 h 1118"/>
                <a:gd name="T60" fmla="*/ 454 w 454"/>
                <a:gd name="T61" fmla="*/ 1061 h 1118"/>
                <a:gd name="T62" fmla="*/ 425 w 454"/>
                <a:gd name="T63" fmla="*/ 1072 h 1118"/>
                <a:gd name="T64" fmla="*/ 397 w 454"/>
                <a:gd name="T65" fmla="*/ 946 h 1118"/>
                <a:gd name="T66" fmla="*/ 244 w 454"/>
                <a:gd name="T67" fmla="*/ 998 h 1118"/>
                <a:gd name="T68" fmla="*/ 265 w 454"/>
                <a:gd name="T69" fmla="*/ 1108 h 1118"/>
                <a:gd name="T70" fmla="*/ 234 w 454"/>
                <a:gd name="T71" fmla="*/ 1118 h 1118"/>
                <a:gd name="T72" fmla="*/ 0 w 454"/>
                <a:gd name="T73" fmla="*/ 53 h 1118"/>
                <a:gd name="T74" fmla="*/ 36 w 454"/>
                <a:gd name="T75" fmla="*/ 45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4" h="1118">
                  <a:moveTo>
                    <a:pt x="200" y="802"/>
                  </a:moveTo>
                  <a:lnTo>
                    <a:pt x="353" y="759"/>
                  </a:lnTo>
                  <a:lnTo>
                    <a:pt x="324" y="632"/>
                  </a:lnTo>
                  <a:lnTo>
                    <a:pt x="173" y="678"/>
                  </a:lnTo>
                  <a:lnTo>
                    <a:pt x="200" y="802"/>
                  </a:lnTo>
                  <a:moveTo>
                    <a:pt x="167" y="649"/>
                  </a:moveTo>
                  <a:lnTo>
                    <a:pt x="319" y="607"/>
                  </a:lnTo>
                  <a:lnTo>
                    <a:pt x="289" y="476"/>
                  </a:lnTo>
                  <a:lnTo>
                    <a:pt x="137" y="516"/>
                  </a:lnTo>
                  <a:lnTo>
                    <a:pt x="167" y="649"/>
                  </a:lnTo>
                  <a:moveTo>
                    <a:pt x="131" y="489"/>
                  </a:moveTo>
                  <a:lnTo>
                    <a:pt x="285" y="452"/>
                  </a:lnTo>
                  <a:lnTo>
                    <a:pt x="253" y="312"/>
                  </a:lnTo>
                  <a:lnTo>
                    <a:pt x="101" y="352"/>
                  </a:lnTo>
                  <a:lnTo>
                    <a:pt x="131" y="489"/>
                  </a:lnTo>
                  <a:moveTo>
                    <a:pt x="95" y="324"/>
                  </a:moveTo>
                  <a:lnTo>
                    <a:pt x="249" y="288"/>
                  </a:lnTo>
                  <a:lnTo>
                    <a:pt x="218" y="152"/>
                  </a:lnTo>
                  <a:lnTo>
                    <a:pt x="66" y="193"/>
                  </a:lnTo>
                  <a:lnTo>
                    <a:pt x="95" y="324"/>
                  </a:lnTo>
                  <a:moveTo>
                    <a:pt x="237" y="969"/>
                  </a:moveTo>
                  <a:lnTo>
                    <a:pt x="391" y="921"/>
                  </a:lnTo>
                  <a:lnTo>
                    <a:pt x="359" y="785"/>
                  </a:lnTo>
                  <a:lnTo>
                    <a:pt x="206" y="830"/>
                  </a:lnTo>
                  <a:lnTo>
                    <a:pt x="237" y="969"/>
                  </a:lnTo>
                  <a:moveTo>
                    <a:pt x="36" y="45"/>
                  </a:moveTo>
                  <a:lnTo>
                    <a:pt x="60" y="167"/>
                  </a:lnTo>
                  <a:lnTo>
                    <a:pt x="212" y="126"/>
                  </a:lnTo>
                  <a:lnTo>
                    <a:pt x="185" y="7"/>
                  </a:lnTo>
                  <a:lnTo>
                    <a:pt x="215" y="0"/>
                  </a:lnTo>
                  <a:lnTo>
                    <a:pt x="454" y="1061"/>
                  </a:lnTo>
                  <a:lnTo>
                    <a:pt x="425" y="1072"/>
                  </a:lnTo>
                  <a:lnTo>
                    <a:pt x="397" y="946"/>
                  </a:lnTo>
                  <a:lnTo>
                    <a:pt x="244" y="998"/>
                  </a:lnTo>
                  <a:lnTo>
                    <a:pt x="265" y="1108"/>
                  </a:lnTo>
                  <a:lnTo>
                    <a:pt x="234" y="1118"/>
                  </a:lnTo>
                  <a:lnTo>
                    <a:pt x="0" y="53"/>
                  </a:lnTo>
                  <a:lnTo>
                    <a:pt x="36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ṣľïḓe"/>
            <p:cNvSpPr/>
            <p:nvPr/>
          </p:nvSpPr>
          <p:spPr bwMode="auto">
            <a:xfrm>
              <a:off x="7092950" y="4044950"/>
              <a:ext cx="90488" cy="30163"/>
            </a:xfrm>
            <a:custGeom>
              <a:avLst/>
              <a:gdLst>
                <a:gd name="T0" fmla="*/ 57 w 57"/>
                <a:gd name="T1" fmla="*/ 11 h 19"/>
                <a:gd name="T2" fmla="*/ 37 w 57"/>
                <a:gd name="T3" fmla="*/ 0 h 19"/>
                <a:gd name="T4" fmla="*/ 0 w 57"/>
                <a:gd name="T5" fmla="*/ 9 h 19"/>
                <a:gd name="T6" fmla="*/ 21 w 57"/>
                <a:gd name="T7" fmla="*/ 19 h 19"/>
                <a:gd name="T8" fmla="*/ 57 w 57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9">
                  <a:moveTo>
                    <a:pt x="57" y="11"/>
                  </a:moveTo>
                  <a:lnTo>
                    <a:pt x="37" y="0"/>
                  </a:lnTo>
                  <a:lnTo>
                    <a:pt x="0" y="9"/>
                  </a:lnTo>
                  <a:lnTo>
                    <a:pt x="21" y="19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ï$ḻíḍê"/>
            <p:cNvSpPr/>
            <p:nvPr/>
          </p:nvSpPr>
          <p:spPr bwMode="auto">
            <a:xfrm>
              <a:off x="7388225" y="3976688"/>
              <a:ext cx="79375" cy="26988"/>
            </a:xfrm>
            <a:custGeom>
              <a:avLst/>
              <a:gdLst>
                <a:gd name="T0" fmla="*/ 50 w 50"/>
                <a:gd name="T1" fmla="*/ 9 h 17"/>
                <a:gd name="T2" fmla="*/ 29 w 50"/>
                <a:gd name="T3" fmla="*/ 0 h 17"/>
                <a:gd name="T4" fmla="*/ 0 w 50"/>
                <a:gd name="T5" fmla="*/ 7 h 17"/>
                <a:gd name="T6" fmla="*/ 20 w 50"/>
                <a:gd name="T7" fmla="*/ 17 h 17"/>
                <a:gd name="T8" fmla="*/ 50 w 5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7">
                  <a:moveTo>
                    <a:pt x="50" y="9"/>
                  </a:moveTo>
                  <a:lnTo>
                    <a:pt x="29" y="0"/>
                  </a:lnTo>
                  <a:lnTo>
                    <a:pt x="0" y="7"/>
                  </a:lnTo>
                  <a:lnTo>
                    <a:pt x="20" y="17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isļiḋe"/>
            <p:cNvSpPr/>
            <p:nvPr/>
          </p:nvSpPr>
          <p:spPr bwMode="auto">
            <a:xfrm>
              <a:off x="7526338" y="4194175"/>
              <a:ext cx="152400" cy="22225"/>
            </a:xfrm>
            <a:custGeom>
              <a:avLst/>
              <a:gdLst>
                <a:gd name="T0" fmla="*/ 70 w 96"/>
                <a:gd name="T1" fmla="*/ 0 h 14"/>
                <a:gd name="T2" fmla="*/ 0 w 96"/>
                <a:gd name="T3" fmla="*/ 7 h 14"/>
                <a:gd name="T4" fmla="*/ 52 w 96"/>
                <a:gd name="T5" fmla="*/ 14 h 14"/>
                <a:gd name="T6" fmla="*/ 96 w 96"/>
                <a:gd name="T7" fmla="*/ 5 h 14"/>
                <a:gd name="T8" fmla="*/ 70 w 9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">
                  <a:moveTo>
                    <a:pt x="70" y="0"/>
                  </a:moveTo>
                  <a:lnTo>
                    <a:pt x="0" y="7"/>
                  </a:lnTo>
                  <a:lnTo>
                    <a:pt x="52" y="14"/>
                  </a:lnTo>
                  <a:lnTo>
                    <a:pt x="96" y="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3E8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iş1ïdê"/>
            <p:cNvSpPr/>
            <p:nvPr/>
          </p:nvSpPr>
          <p:spPr bwMode="auto">
            <a:xfrm>
              <a:off x="7526338" y="4194175"/>
              <a:ext cx="152400" cy="22225"/>
            </a:xfrm>
            <a:custGeom>
              <a:avLst/>
              <a:gdLst>
                <a:gd name="T0" fmla="*/ 70 w 96"/>
                <a:gd name="T1" fmla="*/ 0 h 14"/>
                <a:gd name="T2" fmla="*/ 0 w 96"/>
                <a:gd name="T3" fmla="*/ 7 h 14"/>
                <a:gd name="T4" fmla="*/ 52 w 96"/>
                <a:gd name="T5" fmla="*/ 14 h 14"/>
                <a:gd name="T6" fmla="*/ 96 w 96"/>
                <a:gd name="T7" fmla="*/ 5 h 14"/>
                <a:gd name="T8" fmla="*/ 70 w 9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">
                  <a:moveTo>
                    <a:pt x="70" y="0"/>
                  </a:moveTo>
                  <a:lnTo>
                    <a:pt x="0" y="7"/>
                  </a:lnTo>
                  <a:lnTo>
                    <a:pt x="52" y="14"/>
                  </a:lnTo>
                  <a:lnTo>
                    <a:pt x="96" y="5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ślîḋê"/>
            <p:cNvSpPr/>
            <p:nvPr/>
          </p:nvSpPr>
          <p:spPr bwMode="auto">
            <a:xfrm>
              <a:off x="7513638" y="4171950"/>
              <a:ext cx="123825" cy="33338"/>
            </a:xfrm>
            <a:custGeom>
              <a:avLst/>
              <a:gdLst>
                <a:gd name="T0" fmla="*/ 46 w 79"/>
                <a:gd name="T1" fmla="*/ 0 h 22"/>
                <a:gd name="T2" fmla="*/ 8 w 79"/>
                <a:gd name="T3" fmla="*/ 11 h 22"/>
                <a:gd name="T4" fmla="*/ 8 w 79"/>
                <a:gd name="T5" fmla="*/ 11 h 22"/>
                <a:gd name="T6" fmla="*/ 5 w 79"/>
                <a:gd name="T7" fmla="*/ 12 h 22"/>
                <a:gd name="T8" fmla="*/ 0 w 79"/>
                <a:gd name="T9" fmla="*/ 16 h 22"/>
                <a:gd name="T10" fmla="*/ 2 w 79"/>
                <a:gd name="T11" fmla="*/ 21 h 22"/>
                <a:gd name="T12" fmla="*/ 8 w 79"/>
                <a:gd name="T13" fmla="*/ 22 h 22"/>
                <a:gd name="T14" fmla="*/ 79 w 79"/>
                <a:gd name="T15" fmla="*/ 15 h 22"/>
                <a:gd name="T16" fmla="*/ 43 w 79"/>
                <a:gd name="T17" fmla="*/ 8 h 22"/>
                <a:gd name="T18" fmla="*/ 46 w 79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22">
                  <a:moveTo>
                    <a:pt x="46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4"/>
                    <a:pt x="2" y="15"/>
                    <a:pt x="0" y="1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5"/>
                    <a:pt x="45" y="3"/>
                    <a:pt x="46" y="0"/>
                  </a:cubicBezTo>
                </a:path>
              </a:pathLst>
            </a:custGeom>
            <a:solidFill>
              <a:srgbClr val="0D6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ṩ1íḑe"/>
            <p:cNvSpPr/>
            <p:nvPr/>
          </p:nvSpPr>
          <p:spPr bwMode="auto">
            <a:xfrm>
              <a:off x="7346950" y="3694113"/>
              <a:ext cx="160338" cy="14288"/>
            </a:xfrm>
            <a:custGeom>
              <a:avLst/>
              <a:gdLst>
                <a:gd name="T0" fmla="*/ 53 w 102"/>
                <a:gd name="T1" fmla="*/ 0 h 9"/>
                <a:gd name="T2" fmla="*/ 0 w 102"/>
                <a:gd name="T3" fmla="*/ 1 h 9"/>
                <a:gd name="T4" fmla="*/ 59 w 102"/>
                <a:gd name="T5" fmla="*/ 7 h 9"/>
                <a:gd name="T6" fmla="*/ 59 w 102"/>
                <a:gd name="T7" fmla="*/ 7 h 9"/>
                <a:gd name="T8" fmla="*/ 67 w 102"/>
                <a:gd name="T9" fmla="*/ 9 h 9"/>
                <a:gd name="T10" fmla="*/ 102 w 102"/>
                <a:gd name="T11" fmla="*/ 5 h 9"/>
                <a:gd name="T12" fmla="*/ 94 w 102"/>
                <a:gd name="T13" fmla="*/ 3 h 9"/>
                <a:gd name="T14" fmla="*/ 53 w 10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">
                  <a:moveTo>
                    <a:pt x="5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7"/>
                    <a:pt x="65" y="8"/>
                    <a:pt x="67" y="9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99" y="4"/>
                    <a:pt x="97" y="3"/>
                    <a:pt x="94" y="3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753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ṡḻîdé"/>
            <p:cNvSpPr/>
            <p:nvPr/>
          </p:nvSpPr>
          <p:spPr bwMode="auto">
            <a:xfrm>
              <a:off x="7451725" y="3702050"/>
              <a:ext cx="142875" cy="487363"/>
            </a:xfrm>
            <a:custGeom>
              <a:avLst/>
              <a:gdLst>
                <a:gd name="T0" fmla="*/ 85 w 91"/>
                <a:gd name="T1" fmla="*/ 300 h 312"/>
                <a:gd name="T2" fmla="*/ 47 w 91"/>
                <a:gd name="T3" fmla="*/ 311 h 312"/>
                <a:gd name="T4" fmla="*/ 47 w 91"/>
                <a:gd name="T5" fmla="*/ 311 h 312"/>
                <a:gd name="T6" fmla="*/ 44 w 91"/>
                <a:gd name="T7" fmla="*/ 312 h 312"/>
                <a:gd name="T8" fmla="*/ 44 w 91"/>
                <a:gd name="T9" fmla="*/ 312 h 312"/>
                <a:gd name="T10" fmla="*/ 47 w 91"/>
                <a:gd name="T11" fmla="*/ 311 h 312"/>
                <a:gd name="T12" fmla="*/ 47 w 91"/>
                <a:gd name="T13" fmla="*/ 311 h 312"/>
                <a:gd name="T14" fmla="*/ 85 w 91"/>
                <a:gd name="T15" fmla="*/ 300 h 312"/>
                <a:gd name="T16" fmla="*/ 85 w 91"/>
                <a:gd name="T17" fmla="*/ 300 h 312"/>
                <a:gd name="T18" fmla="*/ 35 w 91"/>
                <a:gd name="T19" fmla="*/ 0 h 312"/>
                <a:gd name="T20" fmla="*/ 0 w 91"/>
                <a:gd name="T21" fmla="*/ 4 h 312"/>
                <a:gd name="T22" fmla="*/ 59 w 91"/>
                <a:gd name="T23" fmla="*/ 161 h 312"/>
                <a:gd name="T24" fmla="*/ 61 w 91"/>
                <a:gd name="T25" fmla="*/ 263 h 312"/>
                <a:gd name="T26" fmla="*/ 91 w 91"/>
                <a:gd name="T27" fmla="*/ 255 h 312"/>
                <a:gd name="T28" fmla="*/ 90 w 91"/>
                <a:gd name="T29" fmla="*/ 220 h 312"/>
                <a:gd name="T30" fmla="*/ 58 w 91"/>
                <a:gd name="T31" fmla="*/ 64 h 312"/>
                <a:gd name="T32" fmla="*/ 35 w 91"/>
                <a:gd name="T3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312">
                  <a:moveTo>
                    <a:pt x="85" y="300"/>
                  </a:moveTo>
                  <a:cubicBezTo>
                    <a:pt x="47" y="311"/>
                    <a:pt x="47" y="311"/>
                    <a:pt x="47" y="311"/>
                  </a:cubicBezTo>
                  <a:cubicBezTo>
                    <a:pt x="47" y="311"/>
                    <a:pt x="47" y="311"/>
                    <a:pt x="47" y="311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47" y="311"/>
                    <a:pt x="47" y="311"/>
                    <a:pt x="47" y="311"/>
                  </a:cubicBezTo>
                  <a:cubicBezTo>
                    <a:pt x="47" y="311"/>
                    <a:pt x="47" y="311"/>
                    <a:pt x="47" y="311"/>
                  </a:cubicBezTo>
                  <a:cubicBezTo>
                    <a:pt x="85" y="300"/>
                    <a:pt x="85" y="300"/>
                    <a:pt x="85" y="300"/>
                  </a:cubicBezTo>
                  <a:cubicBezTo>
                    <a:pt x="85" y="300"/>
                    <a:pt x="85" y="300"/>
                    <a:pt x="85" y="300"/>
                  </a:cubicBezTo>
                  <a:moveTo>
                    <a:pt x="35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6" y="16"/>
                    <a:pt x="49" y="89"/>
                    <a:pt x="59" y="161"/>
                  </a:cubicBezTo>
                  <a:cubicBezTo>
                    <a:pt x="64" y="198"/>
                    <a:pt x="65" y="234"/>
                    <a:pt x="61" y="263"/>
                  </a:cubicBezTo>
                  <a:cubicBezTo>
                    <a:pt x="91" y="255"/>
                    <a:pt x="91" y="255"/>
                    <a:pt x="91" y="255"/>
                  </a:cubicBezTo>
                  <a:cubicBezTo>
                    <a:pt x="91" y="245"/>
                    <a:pt x="91" y="233"/>
                    <a:pt x="90" y="220"/>
                  </a:cubicBezTo>
                  <a:cubicBezTo>
                    <a:pt x="87" y="167"/>
                    <a:pt x="75" y="109"/>
                    <a:pt x="58" y="64"/>
                  </a:cubicBezTo>
                  <a:cubicBezTo>
                    <a:pt x="41" y="18"/>
                    <a:pt x="52" y="7"/>
                    <a:pt x="35" y="0"/>
                  </a:cubicBezTo>
                </a:path>
              </a:pathLst>
            </a:custGeom>
            <a:solidFill>
              <a:srgbClr val="71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ï$ḻîḓè"/>
            <p:cNvSpPr/>
            <p:nvPr/>
          </p:nvSpPr>
          <p:spPr bwMode="auto">
            <a:xfrm>
              <a:off x="7521575" y="4100513"/>
              <a:ext cx="73025" cy="88900"/>
            </a:xfrm>
            <a:custGeom>
              <a:avLst/>
              <a:gdLst>
                <a:gd name="T0" fmla="*/ 47 w 47"/>
                <a:gd name="T1" fmla="*/ 0 h 57"/>
                <a:gd name="T2" fmla="*/ 17 w 47"/>
                <a:gd name="T3" fmla="*/ 8 h 57"/>
                <a:gd name="T4" fmla="*/ 0 w 47"/>
                <a:gd name="T5" fmla="*/ 57 h 57"/>
                <a:gd name="T6" fmla="*/ 3 w 47"/>
                <a:gd name="T7" fmla="*/ 56 h 57"/>
                <a:gd name="T8" fmla="*/ 3 w 47"/>
                <a:gd name="T9" fmla="*/ 56 h 57"/>
                <a:gd name="T10" fmla="*/ 41 w 47"/>
                <a:gd name="T11" fmla="*/ 45 h 57"/>
                <a:gd name="T12" fmla="*/ 47 w 47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7">
                  <a:moveTo>
                    <a:pt x="47" y="0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5" y="31"/>
                    <a:pt x="9" y="48"/>
                    <a:pt x="0" y="5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5" y="33"/>
                    <a:pt x="47" y="18"/>
                    <a:pt x="47" y="0"/>
                  </a:cubicBezTo>
                </a:path>
              </a:pathLst>
            </a:custGeom>
            <a:solidFill>
              <a:srgbClr val="4B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š1iḍe"/>
            <p:cNvSpPr/>
            <p:nvPr/>
          </p:nvSpPr>
          <p:spPr bwMode="auto">
            <a:xfrm>
              <a:off x="7308850" y="3689350"/>
              <a:ext cx="120650" cy="6350"/>
            </a:xfrm>
            <a:custGeom>
              <a:avLst/>
              <a:gdLst>
                <a:gd name="T0" fmla="*/ 43 w 76"/>
                <a:gd name="T1" fmla="*/ 0 h 4"/>
                <a:gd name="T2" fmla="*/ 39 w 76"/>
                <a:gd name="T3" fmla="*/ 0 h 4"/>
                <a:gd name="T4" fmla="*/ 0 w 76"/>
                <a:gd name="T5" fmla="*/ 2 h 4"/>
                <a:gd name="T6" fmla="*/ 24 w 76"/>
                <a:gd name="T7" fmla="*/ 4 h 4"/>
                <a:gd name="T8" fmla="*/ 76 w 76"/>
                <a:gd name="T9" fmla="*/ 3 h 4"/>
                <a:gd name="T10" fmla="*/ 43 w 7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">
                  <a:moveTo>
                    <a:pt x="43" y="0"/>
                  </a:moveTo>
                  <a:lnTo>
                    <a:pt x="39" y="0"/>
                  </a:lnTo>
                  <a:lnTo>
                    <a:pt x="0" y="2"/>
                  </a:lnTo>
                  <a:lnTo>
                    <a:pt x="24" y="4"/>
                  </a:lnTo>
                  <a:lnTo>
                    <a:pt x="76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51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iṥļíḓè"/>
            <p:cNvSpPr/>
            <p:nvPr/>
          </p:nvSpPr>
          <p:spPr bwMode="auto">
            <a:xfrm>
              <a:off x="7308850" y="3689350"/>
              <a:ext cx="120650" cy="6350"/>
            </a:xfrm>
            <a:custGeom>
              <a:avLst/>
              <a:gdLst>
                <a:gd name="T0" fmla="*/ 43 w 76"/>
                <a:gd name="T1" fmla="*/ 0 h 4"/>
                <a:gd name="T2" fmla="*/ 39 w 76"/>
                <a:gd name="T3" fmla="*/ 0 h 4"/>
                <a:gd name="T4" fmla="*/ 0 w 76"/>
                <a:gd name="T5" fmla="*/ 2 h 4"/>
                <a:gd name="T6" fmla="*/ 24 w 76"/>
                <a:gd name="T7" fmla="*/ 4 h 4"/>
                <a:gd name="T8" fmla="*/ 76 w 76"/>
                <a:gd name="T9" fmla="*/ 3 h 4"/>
                <a:gd name="T10" fmla="*/ 43 w 7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">
                  <a:moveTo>
                    <a:pt x="43" y="0"/>
                  </a:moveTo>
                  <a:lnTo>
                    <a:pt x="39" y="0"/>
                  </a:lnTo>
                  <a:lnTo>
                    <a:pt x="0" y="2"/>
                  </a:lnTo>
                  <a:lnTo>
                    <a:pt x="24" y="4"/>
                  </a:lnTo>
                  <a:lnTo>
                    <a:pt x="76" y="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śḻidê"/>
            <p:cNvSpPr/>
            <p:nvPr/>
          </p:nvSpPr>
          <p:spPr bwMode="auto">
            <a:xfrm>
              <a:off x="7370763" y="3689350"/>
              <a:ext cx="6350" cy="0"/>
            </a:xfrm>
            <a:custGeom>
              <a:avLst/>
              <a:gdLst>
                <a:gd name="T0" fmla="*/ 3 w 4"/>
                <a:gd name="T1" fmla="*/ 0 w 4"/>
                <a:gd name="T2" fmla="*/ 0 w 4"/>
                <a:gd name="T3" fmla="*/ 4 w 4"/>
                <a:gd name="T4" fmla="*/ 3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F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ïṧļíḍê"/>
            <p:cNvSpPr/>
            <p:nvPr/>
          </p:nvSpPr>
          <p:spPr bwMode="auto">
            <a:xfrm>
              <a:off x="7370763" y="3689350"/>
              <a:ext cx="6350" cy="0"/>
            </a:xfrm>
            <a:custGeom>
              <a:avLst/>
              <a:gdLst>
                <a:gd name="T0" fmla="*/ 3 w 4"/>
                <a:gd name="T1" fmla="*/ 0 w 4"/>
                <a:gd name="T2" fmla="*/ 0 w 4"/>
                <a:gd name="T3" fmla="*/ 4 w 4"/>
                <a:gd name="T4" fmla="*/ 3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ṩḷíďê"/>
            <p:cNvSpPr/>
            <p:nvPr/>
          </p:nvSpPr>
          <p:spPr bwMode="auto">
            <a:xfrm>
              <a:off x="7370763" y="3689350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E0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iṥļiďè"/>
            <p:cNvSpPr/>
            <p:nvPr/>
          </p:nvSpPr>
          <p:spPr bwMode="auto">
            <a:xfrm>
              <a:off x="7370763" y="3689350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śḻiḍe"/>
            <p:cNvSpPr/>
            <p:nvPr/>
          </p:nvSpPr>
          <p:spPr bwMode="auto">
            <a:xfrm>
              <a:off x="7491413" y="4195763"/>
              <a:ext cx="25400" cy="7938"/>
            </a:xfrm>
            <a:custGeom>
              <a:avLst/>
              <a:gdLst>
                <a:gd name="T0" fmla="*/ 14 w 16"/>
                <a:gd name="T1" fmla="*/ 0 h 5"/>
                <a:gd name="T2" fmla="*/ 2 w 16"/>
                <a:gd name="T3" fmla="*/ 4 h 5"/>
                <a:gd name="T4" fmla="*/ 0 w 16"/>
                <a:gd name="T5" fmla="*/ 4 h 5"/>
                <a:gd name="T6" fmla="*/ 16 w 16"/>
                <a:gd name="T7" fmla="*/ 5 h 5"/>
                <a:gd name="T8" fmla="*/ 14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cubicBezTo>
                    <a:pt x="11" y="2"/>
                    <a:pt x="7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243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ṡļíḓê"/>
            <p:cNvSpPr/>
            <p:nvPr/>
          </p:nvSpPr>
          <p:spPr bwMode="auto">
            <a:xfrm>
              <a:off x="7694613" y="3679825"/>
              <a:ext cx="161925" cy="446088"/>
            </a:xfrm>
            <a:custGeom>
              <a:avLst/>
              <a:gdLst>
                <a:gd name="T0" fmla="*/ 62 w 103"/>
                <a:gd name="T1" fmla="*/ 263 h 286"/>
                <a:gd name="T2" fmla="*/ 49 w 103"/>
                <a:gd name="T3" fmla="*/ 272 h 286"/>
                <a:gd name="T4" fmla="*/ 31 w 103"/>
                <a:gd name="T5" fmla="*/ 282 h 286"/>
                <a:gd name="T6" fmla="*/ 103 w 103"/>
                <a:gd name="T7" fmla="*/ 286 h 286"/>
                <a:gd name="T8" fmla="*/ 57 w 103"/>
                <a:gd name="T9" fmla="*/ 277 h 286"/>
                <a:gd name="T10" fmla="*/ 62 w 103"/>
                <a:gd name="T11" fmla="*/ 263 h 286"/>
                <a:gd name="T12" fmla="*/ 2 w 103"/>
                <a:gd name="T13" fmla="*/ 0 h 286"/>
                <a:gd name="T14" fmla="*/ 0 w 103"/>
                <a:gd name="T15" fmla="*/ 0 h 286"/>
                <a:gd name="T16" fmla="*/ 2 w 103"/>
                <a:gd name="T17" fmla="*/ 0 h 286"/>
                <a:gd name="T18" fmla="*/ 2 w 103"/>
                <a:gd name="T1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286">
                  <a:moveTo>
                    <a:pt x="62" y="263"/>
                  </a:moveTo>
                  <a:cubicBezTo>
                    <a:pt x="58" y="266"/>
                    <a:pt x="54" y="269"/>
                    <a:pt x="49" y="272"/>
                  </a:cubicBezTo>
                  <a:cubicBezTo>
                    <a:pt x="43" y="276"/>
                    <a:pt x="37" y="279"/>
                    <a:pt x="31" y="282"/>
                  </a:cubicBezTo>
                  <a:cubicBezTo>
                    <a:pt x="103" y="286"/>
                    <a:pt x="103" y="286"/>
                    <a:pt x="103" y="286"/>
                  </a:cubicBezTo>
                  <a:cubicBezTo>
                    <a:pt x="57" y="277"/>
                    <a:pt x="57" y="277"/>
                    <a:pt x="57" y="277"/>
                  </a:cubicBezTo>
                  <a:cubicBezTo>
                    <a:pt x="59" y="273"/>
                    <a:pt x="61" y="268"/>
                    <a:pt x="62" y="263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0A5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îŝ1ïḑê"/>
            <p:cNvSpPr/>
            <p:nvPr/>
          </p:nvSpPr>
          <p:spPr bwMode="auto">
            <a:xfrm>
              <a:off x="7712075" y="4119563"/>
              <a:ext cx="169863" cy="25400"/>
            </a:xfrm>
            <a:custGeom>
              <a:avLst/>
              <a:gdLst>
                <a:gd name="T0" fmla="*/ 20 w 109"/>
                <a:gd name="T1" fmla="*/ 0 h 16"/>
                <a:gd name="T2" fmla="*/ 11 w 109"/>
                <a:gd name="T3" fmla="*/ 3 h 16"/>
                <a:gd name="T4" fmla="*/ 0 w 109"/>
                <a:gd name="T5" fmla="*/ 8 h 16"/>
                <a:gd name="T6" fmla="*/ 65 w 109"/>
                <a:gd name="T7" fmla="*/ 16 h 16"/>
                <a:gd name="T8" fmla="*/ 109 w 109"/>
                <a:gd name="T9" fmla="*/ 7 h 16"/>
                <a:gd name="T10" fmla="*/ 92 w 109"/>
                <a:gd name="T11" fmla="*/ 4 h 16"/>
                <a:gd name="T12" fmla="*/ 20 w 10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20" y="0"/>
                  </a:moveTo>
                  <a:cubicBezTo>
                    <a:pt x="17" y="1"/>
                    <a:pt x="14" y="2"/>
                    <a:pt x="11" y="3"/>
                  </a:cubicBezTo>
                  <a:cubicBezTo>
                    <a:pt x="7" y="5"/>
                    <a:pt x="3" y="6"/>
                    <a:pt x="0" y="8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0D6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îṩľiďê"/>
            <p:cNvSpPr/>
            <p:nvPr/>
          </p:nvSpPr>
          <p:spPr bwMode="auto">
            <a:xfrm>
              <a:off x="7691438" y="3678238"/>
              <a:ext cx="6350" cy="1588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2 w 4"/>
                <a:gd name="T5" fmla="*/ 1 h 1"/>
                <a:gd name="T6" fmla="*/ 4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753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ṣļîḍe"/>
            <p:cNvSpPr/>
            <p:nvPr/>
          </p:nvSpPr>
          <p:spPr bwMode="auto">
            <a:xfrm>
              <a:off x="7693025" y="3679825"/>
              <a:ext cx="106363" cy="444500"/>
            </a:xfrm>
            <a:custGeom>
              <a:avLst/>
              <a:gdLst>
                <a:gd name="T0" fmla="*/ 50 w 68"/>
                <a:gd name="T1" fmla="*/ 272 h 285"/>
                <a:gd name="T2" fmla="*/ 23 w 68"/>
                <a:gd name="T3" fmla="*/ 285 h 285"/>
                <a:gd name="T4" fmla="*/ 32 w 68"/>
                <a:gd name="T5" fmla="*/ 282 h 285"/>
                <a:gd name="T6" fmla="*/ 50 w 68"/>
                <a:gd name="T7" fmla="*/ 272 h 285"/>
                <a:gd name="T8" fmla="*/ 3 w 68"/>
                <a:gd name="T9" fmla="*/ 0 h 285"/>
                <a:gd name="T10" fmla="*/ 1 w 68"/>
                <a:gd name="T11" fmla="*/ 0 h 285"/>
                <a:gd name="T12" fmla="*/ 0 w 68"/>
                <a:gd name="T13" fmla="*/ 0 h 285"/>
                <a:gd name="T14" fmla="*/ 36 w 68"/>
                <a:gd name="T15" fmla="*/ 242 h 285"/>
                <a:gd name="T16" fmla="*/ 67 w 68"/>
                <a:gd name="T17" fmla="*/ 234 h 285"/>
                <a:gd name="T18" fmla="*/ 67 w 68"/>
                <a:gd name="T19" fmla="*/ 189 h 285"/>
                <a:gd name="T20" fmla="*/ 34 w 68"/>
                <a:gd name="T21" fmla="*/ 33 h 285"/>
                <a:gd name="T22" fmla="*/ 26 w 68"/>
                <a:gd name="T23" fmla="*/ 5 h 285"/>
                <a:gd name="T24" fmla="*/ 3 w 68"/>
                <a:gd name="T2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85">
                  <a:moveTo>
                    <a:pt x="50" y="272"/>
                  </a:moveTo>
                  <a:cubicBezTo>
                    <a:pt x="42" y="277"/>
                    <a:pt x="32" y="282"/>
                    <a:pt x="23" y="285"/>
                  </a:cubicBezTo>
                  <a:cubicBezTo>
                    <a:pt x="26" y="284"/>
                    <a:pt x="29" y="283"/>
                    <a:pt x="32" y="282"/>
                  </a:cubicBezTo>
                  <a:cubicBezTo>
                    <a:pt x="38" y="279"/>
                    <a:pt x="44" y="276"/>
                    <a:pt x="50" y="272"/>
                  </a:cubicBezTo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55"/>
                    <a:pt x="48" y="176"/>
                    <a:pt x="36" y="242"/>
                  </a:cubicBezTo>
                  <a:cubicBezTo>
                    <a:pt x="67" y="234"/>
                    <a:pt x="67" y="234"/>
                    <a:pt x="67" y="234"/>
                  </a:cubicBezTo>
                  <a:cubicBezTo>
                    <a:pt x="68" y="221"/>
                    <a:pt x="68" y="206"/>
                    <a:pt x="67" y="189"/>
                  </a:cubicBezTo>
                  <a:cubicBezTo>
                    <a:pt x="63" y="136"/>
                    <a:pt x="51" y="78"/>
                    <a:pt x="34" y="33"/>
                  </a:cubicBezTo>
                  <a:cubicBezTo>
                    <a:pt x="30" y="21"/>
                    <a:pt x="28" y="12"/>
                    <a:pt x="26" y="5"/>
                  </a:cubicBezTo>
                  <a:cubicBezTo>
                    <a:pt x="19" y="2"/>
                    <a:pt x="11" y="0"/>
                    <a:pt x="3" y="0"/>
                  </a:cubicBezTo>
                </a:path>
              </a:pathLst>
            </a:custGeom>
            <a:solidFill>
              <a:srgbClr val="71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ïšlíḍê"/>
            <p:cNvSpPr/>
            <p:nvPr/>
          </p:nvSpPr>
          <p:spPr bwMode="auto">
            <a:xfrm>
              <a:off x="7770813" y="4089400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9 h 9"/>
                <a:gd name="T4" fmla="*/ 13 w 13"/>
                <a:gd name="T5" fmla="*/ 0 h 9"/>
                <a:gd name="T6" fmla="*/ 13 w 1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5" y="6"/>
                    <a:pt x="9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A6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išľíḑe"/>
            <p:cNvSpPr/>
            <p:nvPr/>
          </p:nvSpPr>
          <p:spPr bwMode="auto">
            <a:xfrm>
              <a:off x="7712075" y="4124325"/>
              <a:ext cx="17463" cy="7938"/>
            </a:xfrm>
            <a:custGeom>
              <a:avLst/>
              <a:gdLst>
                <a:gd name="T0" fmla="*/ 11 w 11"/>
                <a:gd name="T1" fmla="*/ 0 h 5"/>
                <a:gd name="T2" fmla="*/ 0 w 11"/>
                <a:gd name="T3" fmla="*/ 5 h 5"/>
                <a:gd name="T4" fmla="*/ 0 w 11"/>
                <a:gd name="T5" fmla="*/ 5 h 5"/>
                <a:gd name="T6" fmla="*/ 0 w 11"/>
                <a:gd name="T7" fmla="*/ 5 h 5"/>
                <a:gd name="T8" fmla="*/ 11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0"/>
                  </a:moveTo>
                  <a:cubicBezTo>
                    <a:pt x="7" y="2"/>
                    <a:pt x="4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7" y="2"/>
                    <a:pt x="11" y="0"/>
                  </a:cubicBezTo>
                </a:path>
              </a:pathLst>
            </a:custGeom>
            <a:solidFill>
              <a:srgbClr val="084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íŝḷïḓe"/>
            <p:cNvSpPr/>
            <p:nvPr/>
          </p:nvSpPr>
          <p:spPr bwMode="auto">
            <a:xfrm>
              <a:off x="7696200" y="4044950"/>
              <a:ext cx="101600" cy="87313"/>
            </a:xfrm>
            <a:custGeom>
              <a:avLst/>
              <a:gdLst>
                <a:gd name="T0" fmla="*/ 65 w 65"/>
                <a:gd name="T1" fmla="*/ 0 h 56"/>
                <a:gd name="T2" fmla="*/ 34 w 65"/>
                <a:gd name="T3" fmla="*/ 8 h 56"/>
                <a:gd name="T4" fmla="*/ 2 w 65"/>
                <a:gd name="T5" fmla="*/ 55 h 56"/>
                <a:gd name="T6" fmla="*/ 0 w 65"/>
                <a:gd name="T7" fmla="*/ 55 h 56"/>
                <a:gd name="T8" fmla="*/ 8 w 65"/>
                <a:gd name="T9" fmla="*/ 56 h 56"/>
                <a:gd name="T10" fmla="*/ 10 w 65"/>
                <a:gd name="T11" fmla="*/ 56 h 56"/>
                <a:gd name="T12" fmla="*/ 10 w 65"/>
                <a:gd name="T13" fmla="*/ 56 h 56"/>
                <a:gd name="T14" fmla="*/ 21 w 65"/>
                <a:gd name="T15" fmla="*/ 51 h 56"/>
                <a:gd name="T16" fmla="*/ 48 w 65"/>
                <a:gd name="T17" fmla="*/ 38 h 56"/>
                <a:gd name="T18" fmla="*/ 61 w 65"/>
                <a:gd name="T19" fmla="*/ 29 h 56"/>
                <a:gd name="T20" fmla="*/ 62 w 65"/>
                <a:gd name="T21" fmla="*/ 26 h 56"/>
                <a:gd name="T22" fmla="*/ 65 w 65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56">
                  <a:moveTo>
                    <a:pt x="65" y="0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0" y="36"/>
                    <a:pt x="19" y="55"/>
                    <a:pt x="2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4" y="54"/>
                    <a:pt x="17" y="53"/>
                    <a:pt x="21" y="51"/>
                  </a:cubicBezTo>
                  <a:cubicBezTo>
                    <a:pt x="30" y="48"/>
                    <a:pt x="40" y="43"/>
                    <a:pt x="48" y="38"/>
                  </a:cubicBezTo>
                  <a:cubicBezTo>
                    <a:pt x="53" y="35"/>
                    <a:pt x="57" y="32"/>
                    <a:pt x="61" y="29"/>
                  </a:cubicBezTo>
                  <a:cubicBezTo>
                    <a:pt x="61" y="28"/>
                    <a:pt x="62" y="27"/>
                    <a:pt x="62" y="26"/>
                  </a:cubicBezTo>
                  <a:cubicBezTo>
                    <a:pt x="64" y="19"/>
                    <a:pt x="65" y="10"/>
                    <a:pt x="65" y="0"/>
                  </a:cubicBezTo>
                </a:path>
              </a:pathLst>
            </a:custGeom>
            <a:solidFill>
              <a:srgbClr val="4B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ḻîḋé"/>
            <p:cNvSpPr/>
            <p:nvPr/>
          </p:nvSpPr>
          <p:spPr bwMode="auto">
            <a:xfrm>
              <a:off x="7780338" y="3921125"/>
              <a:ext cx="76200" cy="233363"/>
            </a:xfrm>
            <a:custGeom>
              <a:avLst/>
              <a:gdLst>
                <a:gd name="T0" fmla="*/ 25 w 48"/>
                <a:gd name="T1" fmla="*/ 9 h 147"/>
                <a:gd name="T2" fmla="*/ 0 w 48"/>
                <a:gd name="T3" fmla="*/ 0 h 147"/>
                <a:gd name="T4" fmla="*/ 23 w 48"/>
                <a:gd name="T5" fmla="*/ 137 h 147"/>
                <a:gd name="T6" fmla="*/ 48 w 48"/>
                <a:gd name="T7" fmla="*/ 147 h 147"/>
                <a:gd name="T8" fmla="*/ 25 w 48"/>
                <a:gd name="T9" fmla="*/ 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47">
                  <a:moveTo>
                    <a:pt x="25" y="9"/>
                  </a:moveTo>
                  <a:lnTo>
                    <a:pt x="0" y="0"/>
                  </a:lnTo>
                  <a:lnTo>
                    <a:pt x="23" y="137"/>
                  </a:lnTo>
                  <a:lnTo>
                    <a:pt x="48" y="147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ṥľiďé"/>
            <p:cNvSpPr/>
            <p:nvPr/>
          </p:nvSpPr>
          <p:spPr bwMode="auto">
            <a:xfrm>
              <a:off x="7739063" y="3694113"/>
              <a:ext cx="73025" cy="215900"/>
            </a:xfrm>
            <a:custGeom>
              <a:avLst/>
              <a:gdLst>
                <a:gd name="T0" fmla="*/ 24 w 46"/>
                <a:gd name="T1" fmla="*/ 10 h 136"/>
                <a:gd name="T2" fmla="*/ 0 w 46"/>
                <a:gd name="T3" fmla="*/ 0 h 136"/>
                <a:gd name="T4" fmla="*/ 24 w 46"/>
                <a:gd name="T5" fmla="*/ 136 h 136"/>
                <a:gd name="T6" fmla="*/ 46 w 46"/>
                <a:gd name="T7" fmla="*/ 128 h 136"/>
                <a:gd name="T8" fmla="*/ 24 w 46"/>
                <a:gd name="T9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6">
                  <a:moveTo>
                    <a:pt x="24" y="10"/>
                  </a:moveTo>
                  <a:lnTo>
                    <a:pt x="0" y="0"/>
                  </a:lnTo>
                  <a:lnTo>
                    <a:pt x="24" y="136"/>
                  </a:lnTo>
                  <a:lnTo>
                    <a:pt x="46" y="128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Sḻíḓê"/>
            <p:cNvSpPr/>
            <p:nvPr/>
          </p:nvSpPr>
          <p:spPr bwMode="auto">
            <a:xfrm>
              <a:off x="7699375" y="3484563"/>
              <a:ext cx="69850" cy="193675"/>
            </a:xfrm>
            <a:custGeom>
              <a:avLst/>
              <a:gdLst>
                <a:gd name="T0" fmla="*/ 25 w 44"/>
                <a:gd name="T1" fmla="*/ 10 h 122"/>
                <a:gd name="T2" fmla="*/ 0 w 44"/>
                <a:gd name="T3" fmla="*/ 0 h 122"/>
                <a:gd name="T4" fmla="*/ 23 w 44"/>
                <a:gd name="T5" fmla="*/ 122 h 122"/>
                <a:gd name="T6" fmla="*/ 44 w 44"/>
                <a:gd name="T7" fmla="*/ 118 h 122"/>
                <a:gd name="T8" fmla="*/ 25 w 44"/>
                <a:gd name="T9" fmla="*/ 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2">
                  <a:moveTo>
                    <a:pt x="25" y="10"/>
                  </a:moveTo>
                  <a:lnTo>
                    <a:pt x="0" y="0"/>
                  </a:lnTo>
                  <a:lnTo>
                    <a:pt x="23" y="122"/>
                  </a:lnTo>
                  <a:lnTo>
                    <a:pt x="44" y="118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îśliďê"/>
            <p:cNvSpPr/>
            <p:nvPr/>
          </p:nvSpPr>
          <p:spPr bwMode="auto">
            <a:xfrm>
              <a:off x="7656513" y="3265488"/>
              <a:ext cx="76200" cy="201613"/>
            </a:xfrm>
            <a:custGeom>
              <a:avLst/>
              <a:gdLst>
                <a:gd name="T0" fmla="*/ 26 w 48"/>
                <a:gd name="T1" fmla="*/ 9 h 127"/>
                <a:gd name="T2" fmla="*/ 0 w 48"/>
                <a:gd name="T3" fmla="*/ 0 h 127"/>
                <a:gd name="T4" fmla="*/ 24 w 48"/>
                <a:gd name="T5" fmla="*/ 127 h 127"/>
                <a:gd name="T6" fmla="*/ 48 w 48"/>
                <a:gd name="T7" fmla="*/ 125 h 127"/>
                <a:gd name="T8" fmla="*/ 26 w 48"/>
                <a:gd name="T9" fmla="*/ 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26" y="9"/>
                  </a:moveTo>
                  <a:lnTo>
                    <a:pt x="0" y="0"/>
                  </a:lnTo>
                  <a:lnTo>
                    <a:pt x="24" y="127"/>
                  </a:lnTo>
                  <a:lnTo>
                    <a:pt x="48" y="125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śḷíďe"/>
            <p:cNvSpPr/>
            <p:nvPr/>
          </p:nvSpPr>
          <p:spPr bwMode="auto">
            <a:xfrm>
              <a:off x="7615238" y="3030538"/>
              <a:ext cx="74613" cy="217488"/>
            </a:xfrm>
            <a:custGeom>
              <a:avLst/>
              <a:gdLst>
                <a:gd name="T0" fmla="*/ 24 w 47"/>
                <a:gd name="T1" fmla="*/ 10 h 137"/>
                <a:gd name="T2" fmla="*/ 0 w 47"/>
                <a:gd name="T3" fmla="*/ 0 h 137"/>
                <a:gd name="T4" fmla="*/ 25 w 47"/>
                <a:gd name="T5" fmla="*/ 137 h 137"/>
                <a:gd name="T6" fmla="*/ 47 w 47"/>
                <a:gd name="T7" fmla="*/ 134 h 137"/>
                <a:gd name="T8" fmla="*/ 24 w 47"/>
                <a:gd name="T9" fmla="*/ 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7">
                  <a:moveTo>
                    <a:pt x="24" y="10"/>
                  </a:moveTo>
                  <a:lnTo>
                    <a:pt x="0" y="0"/>
                  </a:lnTo>
                  <a:lnTo>
                    <a:pt x="25" y="137"/>
                  </a:lnTo>
                  <a:lnTo>
                    <a:pt x="47" y="134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$ḻíďe"/>
            <p:cNvSpPr/>
            <p:nvPr/>
          </p:nvSpPr>
          <p:spPr bwMode="auto">
            <a:xfrm>
              <a:off x="7569200" y="2778125"/>
              <a:ext cx="77788" cy="236538"/>
            </a:xfrm>
            <a:custGeom>
              <a:avLst/>
              <a:gdLst>
                <a:gd name="T0" fmla="*/ 23 w 49"/>
                <a:gd name="T1" fmla="*/ 14 h 149"/>
                <a:gd name="T2" fmla="*/ 0 w 49"/>
                <a:gd name="T3" fmla="*/ 0 h 149"/>
                <a:gd name="T4" fmla="*/ 28 w 49"/>
                <a:gd name="T5" fmla="*/ 149 h 149"/>
                <a:gd name="T6" fmla="*/ 49 w 49"/>
                <a:gd name="T7" fmla="*/ 144 h 149"/>
                <a:gd name="T8" fmla="*/ 23 w 49"/>
                <a:gd name="T9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49">
                  <a:moveTo>
                    <a:pt x="23" y="14"/>
                  </a:moveTo>
                  <a:lnTo>
                    <a:pt x="0" y="0"/>
                  </a:lnTo>
                  <a:lnTo>
                    <a:pt x="28" y="149"/>
                  </a:lnTo>
                  <a:lnTo>
                    <a:pt x="49" y="14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ísļïḍê"/>
            <p:cNvSpPr/>
            <p:nvPr/>
          </p:nvSpPr>
          <p:spPr bwMode="auto">
            <a:xfrm>
              <a:off x="7408863" y="2763838"/>
              <a:ext cx="187325" cy="49213"/>
            </a:xfrm>
            <a:custGeom>
              <a:avLst/>
              <a:gdLst>
                <a:gd name="T0" fmla="*/ 118 w 118"/>
                <a:gd name="T1" fmla="*/ 31 h 31"/>
                <a:gd name="T2" fmla="*/ 3 w 118"/>
                <a:gd name="T3" fmla="*/ 22 h 31"/>
                <a:gd name="T4" fmla="*/ 0 w 118"/>
                <a:gd name="T5" fmla="*/ 0 h 31"/>
                <a:gd name="T6" fmla="*/ 112 w 118"/>
                <a:gd name="T7" fmla="*/ 11 h 31"/>
                <a:gd name="T8" fmla="*/ 118 w 11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1">
                  <a:moveTo>
                    <a:pt x="118" y="31"/>
                  </a:moveTo>
                  <a:lnTo>
                    <a:pt x="3" y="22"/>
                  </a:lnTo>
                  <a:lnTo>
                    <a:pt x="0" y="0"/>
                  </a:lnTo>
                  <a:lnTo>
                    <a:pt x="112" y="11"/>
                  </a:lnTo>
                  <a:lnTo>
                    <a:pt x="118" y="31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îşḻîdé"/>
            <p:cNvSpPr/>
            <p:nvPr/>
          </p:nvSpPr>
          <p:spPr bwMode="auto">
            <a:xfrm>
              <a:off x="7456488" y="3001963"/>
              <a:ext cx="187325" cy="57150"/>
            </a:xfrm>
            <a:custGeom>
              <a:avLst/>
              <a:gdLst>
                <a:gd name="T0" fmla="*/ 118 w 118"/>
                <a:gd name="T1" fmla="*/ 36 h 36"/>
                <a:gd name="T2" fmla="*/ 4 w 118"/>
                <a:gd name="T3" fmla="*/ 27 h 36"/>
                <a:gd name="T4" fmla="*/ 0 w 118"/>
                <a:gd name="T5" fmla="*/ 0 h 36"/>
                <a:gd name="T6" fmla="*/ 113 w 118"/>
                <a:gd name="T7" fmla="*/ 13 h 36"/>
                <a:gd name="T8" fmla="*/ 118 w 118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6">
                  <a:moveTo>
                    <a:pt x="118" y="36"/>
                  </a:moveTo>
                  <a:lnTo>
                    <a:pt x="4" y="27"/>
                  </a:lnTo>
                  <a:lnTo>
                    <a:pt x="0" y="0"/>
                  </a:lnTo>
                  <a:lnTo>
                    <a:pt x="113" y="13"/>
                  </a:lnTo>
                  <a:lnTo>
                    <a:pt x="118" y="36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š1ïḍé"/>
            <p:cNvSpPr/>
            <p:nvPr/>
          </p:nvSpPr>
          <p:spPr bwMode="auto">
            <a:xfrm>
              <a:off x="7510463" y="3313113"/>
              <a:ext cx="96838" cy="17463"/>
            </a:xfrm>
            <a:custGeom>
              <a:avLst/>
              <a:gdLst>
                <a:gd name="T0" fmla="*/ 0 w 62"/>
                <a:gd name="T1" fmla="*/ 0 h 11"/>
                <a:gd name="T2" fmla="*/ 3 w 62"/>
                <a:gd name="T3" fmla="*/ 11 h 11"/>
                <a:gd name="T4" fmla="*/ 62 w 62"/>
                <a:gd name="T5" fmla="*/ 9 h 11"/>
                <a:gd name="T6" fmla="*/ 58 w 62"/>
                <a:gd name="T7" fmla="*/ 0 h 11"/>
                <a:gd name="T8" fmla="*/ 0 w 6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" y="3"/>
                    <a:pt x="2" y="7"/>
                    <a:pt x="3" y="11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3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ïṣlide"/>
            <p:cNvSpPr/>
            <p:nvPr/>
          </p:nvSpPr>
          <p:spPr bwMode="auto">
            <a:xfrm>
              <a:off x="7500938" y="3287713"/>
              <a:ext cx="100013" cy="25400"/>
            </a:xfrm>
            <a:custGeom>
              <a:avLst/>
              <a:gdLst>
                <a:gd name="T0" fmla="*/ 0 w 64"/>
                <a:gd name="T1" fmla="*/ 0 h 16"/>
                <a:gd name="T2" fmla="*/ 6 w 64"/>
                <a:gd name="T3" fmla="*/ 15 h 16"/>
                <a:gd name="T4" fmla="*/ 6 w 64"/>
                <a:gd name="T5" fmla="*/ 16 h 16"/>
                <a:gd name="T6" fmla="*/ 6 w 64"/>
                <a:gd name="T7" fmla="*/ 16 h 16"/>
                <a:gd name="T8" fmla="*/ 64 w 64"/>
                <a:gd name="T9" fmla="*/ 16 h 16"/>
                <a:gd name="T10" fmla="*/ 56 w 64"/>
                <a:gd name="T11" fmla="*/ 1 h 16"/>
                <a:gd name="T12" fmla="*/ 0 w 6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0" y="0"/>
                  </a:moveTo>
                  <a:cubicBezTo>
                    <a:pt x="2" y="5"/>
                    <a:pt x="4" y="10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îṥļiḓé"/>
            <p:cNvSpPr/>
            <p:nvPr/>
          </p:nvSpPr>
          <p:spPr bwMode="auto">
            <a:xfrm>
              <a:off x="7494588" y="3313113"/>
              <a:ext cx="20638" cy="17463"/>
            </a:xfrm>
            <a:custGeom>
              <a:avLst/>
              <a:gdLst>
                <a:gd name="T0" fmla="*/ 0 w 13"/>
                <a:gd name="T1" fmla="*/ 0 h 11"/>
                <a:gd name="T2" fmla="*/ 1 w 13"/>
                <a:gd name="T3" fmla="*/ 11 h 11"/>
                <a:gd name="T4" fmla="*/ 13 w 13"/>
                <a:gd name="T5" fmla="*/ 11 h 11"/>
                <a:gd name="T6" fmla="*/ 10 w 13"/>
                <a:gd name="T7" fmla="*/ 0 h 11"/>
                <a:gd name="T8" fmla="*/ 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7"/>
                    <a:pt x="11" y="3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B2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S1ïdé"/>
            <p:cNvSpPr/>
            <p:nvPr/>
          </p:nvSpPr>
          <p:spPr bwMode="auto">
            <a:xfrm>
              <a:off x="7489825" y="3287713"/>
              <a:ext cx="20638" cy="25400"/>
            </a:xfrm>
            <a:custGeom>
              <a:avLst/>
              <a:gdLst>
                <a:gd name="T0" fmla="*/ 0 w 13"/>
                <a:gd name="T1" fmla="*/ 0 h 16"/>
                <a:gd name="T2" fmla="*/ 3 w 13"/>
                <a:gd name="T3" fmla="*/ 16 h 16"/>
                <a:gd name="T4" fmla="*/ 13 w 13"/>
                <a:gd name="T5" fmla="*/ 16 h 16"/>
                <a:gd name="T6" fmla="*/ 13 w 13"/>
                <a:gd name="T7" fmla="*/ 16 h 16"/>
                <a:gd name="T8" fmla="*/ 13 w 13"/>
                <a:gd name="T9" fmla="*/ 15 h 16"/>
                <a:gd name="T10" fmla="*/ 7 w 13"/>
                <a:gd name="T11" fmla="*/ 0 h 16"/>
                <a:gd name="T12" fmla="*/ 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1" y="10"/>
                    <a:pt x="9" y="5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6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íṧḷíḓê"/>
            <p:cNvSpPr/>
            <p:nvPr/>
          </p:nvSpPr>
          <p:spPr bwMode="auto">
            <a:xfrm>
              <a:off x="7502525" y="3238500"/>
              <a:ext cx="185738" cy="60325"/>
            </a:xfrm>
            <a:custGeom>
              <a:avLst/>
              <a:gdLst>
                <a:gd name="T0" fmla="*/ 117 w 117"/>
                <a:gd name="T1" fmla="*/ 36 h 38"/>
                <a:gd name="T2" fmla="*/ 3 w 117"/>
                <a:gd name="T3" fmla="*/ 38 h 38"/>
                <a:gd name="T4" fmla="*/ 0 w 117"/>
                <a:gd name="T5" fmla="*/ 0 h 38"/>
                <a:gd name="T6" fmla="*/ 111 w 117"/>
                <a:gd name="T7" fmla="*/ 13 h 38"/>
                <a:gd name="T8" fmla="*/ 117 w 117"/>
                <a:gd name="T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8">
                  <a:moveTo>
                    <a:pt x="117" y="36"/>
                  </a:moveTo>
                  <a:lnTo>
                    <a:pt x="3" y="38"/>
                  </a:lnTo>
                  <a:lnTo>
                    <a:pt x="0" y="0"/>
                  </a:lnTo>
                  <a:lnTo>
                    <a:pt x="111" y="13"/>
                  </a:lnTo>
                  <a:lnTo>
                    <a:pt x="117" y="36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šliḍe"/>
            <p:cNvSpPr/>
            <p:nvPr/>
          </p:nvSpPr>
          <p:spPr bwMode="auto">
            <a:xfrm>
              <a:off x="7546975" y="2640013"/>
              <a:ext cx="52388" cy="131763"/>
            </a:xfrm>
            <a:custGeom>
              <a:avLst/>
              <a:gdLst>
                <a:gd name="T0" fmla="*/ 19 w 33"/>
                <a:gd name="T1" fmla="*/ 0 h 83"/>
                <a:gd name="T2" fmla="*/ 0 w 33"/>
                <a:gd name="T3" fmla="*/ 11 h 83"/>
                <a:gd name="T4" fmla="*/ 14 w 33"/>
                <a:gd name="T5" fmla="*/ 83 h 83"/>
                <a:gd name="T6" fmla="*/ 33 w 33"/>
                <a:gd name="T7" fmla="*/ 77 h 83"/>
                <a:gd name="T8" fmla="*/ 19 w 3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3">
                  <a:moveTo>
                    <a:pt x="19" y="0"/>
                  </a:moveTo>
                  <a:lnTo>
                    <a:pt x="0" y="11"/>
                  </a:lnTo>
                  <a:lnTo>
                    <a:pt x="14" y="83"/>
                  </a:lnTo>
                  <a:lnTo>
                    <a:pt x="33" y="7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iṥḷíḍe"/>
            <p:cNvSpPr/>
            <p:nvPr/>
          </p:nvSpPr>
          <p:spPr bwMode="auto">
            <a:xfrm>
              <a:off x="7323138" y="2614613"/>
              <a:ext cx="327025" cy="1592263"/>
            </a:xfrm>
            <a:custGeom>
              <a:avLst/>
              <a:gdLst>
                <a:gd name="T0" fmla="*/ 19 w 206"/>
                <a:gd name="T1" fmla="*/ 0 h 1003"/>
                <a:gd name="T2" fmla="*/ 0 w 206"/>
                <a:gd name="T3" fmla="*/ 6 h 1003"/>
                <a:gd name="T4" fmla="*/ 182 w 206"/>
                <a:gd name="T5" fmla="*/ 993 h 1003"/>
                <a:gd name="T6" fmla="*/ 206 w 206"/>
                <a:gd name="T7" fmla="*/ 1003 h 1003"/>
                <a:gd name="T8" fmla="*/ 19 w 206"/>
                <a:gd name="T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003">
                  <a:moveTo>
                    <a:pt x="19" y="0"/>
                  </a:moveTo>
                  <a:lnTo>
                    <a:pt x="0" y="6"/>
                  </a:lnTo>
                  <a:lnTo>
                    <a:pt x="182" y="993"/>
                  </a:lnTo>
                  <a:lnTo>
                    <a:pt x="206" y="100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ś1ídê"/>
            <p:cNvSpPr/>
            <p:nvPr/>
          </p:nvSpPr>
          <p:spPr bwMode="auto">
            <a:xfrm>
              <a:off x="7351713" y="2613025"/>
              <a:ext cx="538163" cy="1593850"/>
            </a:xfrm>
            <a:custGeom>
              <a:avLst/>
              <a:gdLst>
                <a:gd name="T0" fmla="*/ 30 w 339"/>
                <a:gd name="T1" fmla="*/ 5 h 1004"/>
                <a:gd name="T2" fmla="*/ 43 w 339"/>
                <a:gd name="T3" fmla="*/ 82 h 1004"/>
                <a:gd name="T4" fmla="*/ 156 w 339"/>
                <a:gd name="T5" fmla="*/ 94 h 1004"/>
                <a:gd name="T6" fmla="*/ 142 w 339"/>
                <a:gd name="T7" fmla="*/ 17 h 1004"/>
                <a:gd name="T8" fmla="*/ 167 w 339"/>
                <a:gd name="T9" fmla="*/ 20 h 1004"/>
                <a:gd name="T10" fmla="*/ 339 w 339"/>
                <a:gd name="T11" fmla="*/ 961 h 1004"/>
                <a:gd name="T12" fmla="*/ 318 w 339"/>
                <a:gd name="T13" fmla="*/ 971 h 1004"/>
                <a:gd name="T14" fmla="*/ 295 w 339"/>
                <a:gd name="T15" fmla="*/ 833 h 1004"/>
                <a:gd name="T16" fmla="*/ 188 w 339"/>
                <a:gd name="T17" fmla="*/ 857 h 1004"/>
                <a:gd name="T18" fmla="*/ 215 w 339"/>
                <a:gd name="T19" fmla="*/ 996 h 1004"/>
                <a:gd name="T20" fmla="*/ 188 w 339"/>
                <a:gd name="T21" fmla="*/ 1004 h 1004"/>
                <a:gd name="T22" fmla="*/ 0 w 339"/>
                <a:gd name="T23" fmla="*/ 0 h 1004"/>
                <a:gd name="T24" fmla="*/ 30 w 339"/>
                <a:gd name="T25" fmla="*/ 5 h 1004"/>
                <a:gd name="T26" fmla="*/ 183 w 339"/>
                <a:gd name="T27" fmla="*/ 831 h 1004"/>
                <a:gd name="T28" fmla="*/ 290 w 339"/>
                <a:gd name="T29" fmla="*/ 809 h 1004"/>
                <a:gd name="T30" fmla="*/ 268 w 339"/>
                <a:gd name="T31" fmla="*/ 691 h 1004"/>
                <a:gd name="T32" fmla="*/ 159 w 339"/>
                <a:gd name="T33" fmla="*/ 706 h 1004"/>
                <a:gd name="T34" fmla="*/ 183 w 339"/>
                <a:gd name="T35" fmla="*/ 831 h 1004"/>
                <a:gd name="T36" fmla="*/ 154 w 339"/>
                <a:gd name="T37" fmla="*/ 679 h 1004"/>
                <a:gd name="T38" fmla="*/ 263 w 339"/>
                <a:gd name="T39" fmla="*/ 667 h 1004"/>
                <a:gd name="T40" fmla="*/ 244 w 339"/>
                <a:gd name="T41" fmla="*/ 559 h 1004"/>
                <a:gd name="T42" fmla="*/ 136 w 339"/>
                <a:gd name="T43" fmla="*/ 565 h 1004"/>
                <a:gd name="T44" fmla="*/ 154 w 339"/>
                <a:gd name="T45" fmla="*/ 679 h 1004"/>
                <a:gd name="T46" fmla="*/ 131 w 339"/>
                <a:gd name="T47" fmla="*/ 539 h 1004"/>
                <a:gd name="T48" fmla="*/ 240 w 339"/>
                <a:gd name="T49" fmla="*/ 536 h 1004"/>
                <a:gd name="T50" fmla="*/ 218 w 339"/>
                <a:gd name="T51" fmla="*/ 420 h 1004"/>
                <a:gd name="T52" fmla="*/ 108 w 339"/>
                <a:gd name="T53" fmla="*/ 422 h 1004"/>
                <a:gd name="T54" fmla="*/ 131 w 339"/>
                <a:gd name="T55" fmla="*/ 539 h 1004"/>
                <a:gd name="T56" fmla="*/ 103 w 339"/>
                <a:gd name="T57" fmla="*/ 395 h 1004"/>
                <a:gd name="T58" fmla="*/ 213 w 339"/>
                <a:gd name="T59" fmla="*/ 397 h 1004"/>
                <a:gd name="T60" fmla="*/ 190 w 339"/>
                <a:gd name="T61" fmla="*/ 273 h 1004"/>
                <a:gd name="T62" fmla="*/ 78 w 339"/>
                <a:gd name="T63" fmla="*/ 263 h 1004"/>
                <a:gd name="T64" fmla="*/ 103 w 339"/>
                <a:gd name="T65" fmla="*/ 395 h 1004"/>
                <a:gd name="T66" fmla="*/ 73 w 339"/>
                <a:gd name="T67" fmla="*/ 236 h 1004"/>
                <a:gd name="T68" fmla="*/ 186 w 339"/>
                <a:gd name="T69" fmla="*/ 248 h 1004"/>
                <a:gd name="T70" fmla="*/ 160 w 339"/>
                <a:gd name="T71" fmla="*/ 118 h 1004"/>
                <a:gd name="T72" fmla="*/ 48 w 339"/>
                <a:gd name="T73" fmla="*/ 108 h 1004"/>
                <a:gd name="T74" fmla="*/ 73 w 339"/>
                <a:gd name="T75" fmla="*/ 236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9" h="1004">
                  <a:moveTo>
                    <a:pt x="30" y="5"/>
                  </a:moveTo>
                  <a:lnTo>
                    <a:pt x="43" y="82"/>
                  </a:lnTo>
                  <a:lnTo>
                    <a:pt x="156" y="94"/>
                  </a:lnTo>
                  <a:lnTo>
                    <a:pt x="142" y="17"/>
                  </a:lnTo>
                  <a:lnTo>
                    <a:pt x="167" y="20"/>
                  </a:lnTo>
                  <a:lnTo>
                    <a:pt x="339" y="961"/>
                  </a:lnTo>
                  <a:lnTo>
                    <a:pt x="318" y="971"/>
                  </a:lnTo>
                  <a:lnTo>
                    <a:pt x="295" y="833"/>
                  </a:lnTo>
                  <a:lnTo>
                    <a:pt x="188" y="857"/>
                  </a:lnTo>
                  <a:lnTo>
                    <a:pt x="215" y="996"/>
                  </a:lnTo>
                  <a:lnTo>
                    <a:pt x="188" y="1004"/>
                  </a:lnTo>
                  <a:lnTo>
                    <a:pt x="0" y="0"/>
                  </a:lnTo>
                  <a:lnTo>
                    <a:pt x="30" y="5"/>
                  </a:lnTo>
                  <a:close/>
                  <a:moveTo>
                    <a:pt x="183" y="831"/>
                  </a:moveTo>
                  <a:lnTo>
                    <a:pt x="290" y="809"/>
                  </a:lnTo>
                  <a:lnTo>
                    <a:pt x="268" y="691"/>
                  </a:lnTo>
                  <a:lnTo>
                    <a:pt x="159" y="706"/>
                  </a:lnTo>
                  <a:lnTo>
                    <a:pt x="183" y="831"/>
                  </a:lnTo>
                  <a:close/>
                  <a:moveTo>
                    <a:pt x="154" y="679"/>
                  </a:moveTo>
                  <a:lnTo>
                    <a:pt x="263" y="667"/>
                  </a:lnTo>
                  <a:lnTo>
                    <a:pt x="244" y="559"/>
                  </a:lnTo>
                  <a:lnTo>
                    <a:pt x="136" y="565"/>
                  </a:lnTo>
                  <a:lnTo>
                    <a:pt x="154" y="679"/>
                  </a:lnTo>
                  <a:close/>
                  <a:moveTo>
                    <a:pt x="131" y="539"/>
                  </a:moveTo>
                  <a:lnTo>
                    <a:pt x="240" y="536"/>
                  </a:lnTo>
                  <a:lnTo>
                    <a:pt x="218" y="420"/>
                  </a:lnTo>
                  <a:lnTo>
                    <a:pt x="108" y="422"/>
                  </a:lnTo>
                  <a:lnTo>
                    <a:pt x="131" y="539"/>
                  </a:lnTo>
                  <a:close/>
                  <a:moveTo>
                    <a:pt x="103" y="395"/>
                  </a:moveTo>
                  <a:lnTo>
                    <a:pt x="213" y="397"/>
                  </a:lnTo>
                  <a:lnTo>
                    <a:pt x="190" y="273"/>
                  </a:lnTo>
                  <a:lnTo>
                    <a:pt x="78" y="263"/>
                  </a:lnTo>
                  <a:lnTo>
                    <a:pt x="103" y="395"/>
                  </a:lnTo>
                  <a:close/>
                  <a:moveTo>
                    <a:pt x="73" y="236"/>
                  </a:moveTo>
                  <a:lnTo>
                    <a:pt x="186" y="248"/>
                  </a:lnTo>
                  <a:lnTo>
                    <a:pt x="160" y="118"/>
                  </a:lnTo>
                  <a:lnTo>
                    <a:pt x="48" y="108"/>
                  </a:lnTo>
                  <a:lnTo>
                    <a:pt x="73" y="236"/>
                  </a:lnTo>
                  <a:close/>
                </a:path>
              </a:pathLst>
            </a:custGeom>
            <a:solidFill>
              <a:srgbClr val="F8B2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íṡlíḓe"/>
            <p:cNvSpPr/>
            <p:nvPr/>
          </p:nvSpPr>
          <p:spPr bwMode="auto">
            <a:xfrm>
              <a:off x="7351713" y="2613025"/>
              <a:ext cx="538163" cy="1593850"/>
            </a:xfrm>
            <a:custGeom>
              <a:avLst/>
              <a:gdLst>
                <a:gd name="T0" fmla="*/ 30 w 339"/>
                <a:gd name="T1" fmla="*/ 5 h 1004"/>
                <a:gd name="T2" fmla="*/ 43 w 339"/>
                <a:gd name="T3" fmla="*/ 82 h 1004"/>
                <a:gd name="T4" fmla="*/ 156 w 339"/>
                <a:gd name="T5" fmla="*/ 94 h 1004"/>
                <a:gd name="T6" fmla="*/ 142 w 339"/>
                <a:gd name="T7" fmla="*/ 17 h 1004"/>
                <a:gd name="T8" fmla="*/ 167 w 339"/>
                <a:gd name="T9" fmla="*/ 20 h 1004"/>
                <a:gd name="T10" fmla="*/ 339 w 339"/>
                <a:gd name="T11" fmla="*/ 961 h 1004"/>
                <a:gd name="T12" fmla="*/ 318 w 339"/>
                <a:gd name="T13" fmla="*/ 971 h 1004"/>
                <a:gd name="T14" fmla="*/ 295 w 339"/>
                <a:gd name="T15" fmla="*/ 833 h 1004"/>
                <a:gd name="T16" fmla="*/ 188 w 339"/>
                <a:gd name="T17" fmla="*/ 857 h 1004"/>
                <a:gd name="T18" fmla="*/ 215 w 339"/>
                <a:gd name="T19" fmla="*/ 996 h 1004"/>
                <a:gd name="T20" fmla="*/ 188 w 339"/>
                <a:gd name="T21" fmla="*/ 1004 h 1004"/>
                <a:gd name="T22" fmla="*/ 0 w 339"/>
                <a:gd name="T23" fmla="*/ 0 h 1004"/>
                <a:gd name="T24" fmla="*/ 30 w 339"/>
                <a:gd name="T25" fmla="*/ 5 h 1004"/>
                <a:gd name="T26" fmla="*/ 183 w 339"/>
                <a:gd name="T27" fmla="*/ 831 h 1004"/>
                <a:gd name="T28" fmla="*/ 290 w 339"/>
                <a:gd name="T29" fmla="*/ 809 h 1004"/>
                <a:gd name="T30" fmla="*/ 268 w 339"/>
                <a:gd name="T31" fmla="*/ 691 h 1004"/>
                <a:gd name="T32" fmla="*/ 159 w 339"/>
                <a:gd name="T33" fmla="*/ 706 h 1004"/>
                <a:gd name="T34" fmla="*/ 183 w 339"/>
                <a:gd name="T35" fmla="*/ 831 h 1004"/>
                <a:gd name="T36" fmla="*/ 154 w 339"/>
                <a:gd name="T37" fmla="*/ 679 h 1004"/>
                <a:gd name="T38" fmla="*/ 263 w 339"/>
                <a:gd name="T39" fmla="*/ 667 h 1004"/>
                <a:gd name="T40" fmla="*/ 244 w 339"/>
                <a:gd name="T41" fmla="*/ 559 h 1004"/>
                <a:gd name="T42" fmla="*/ 136 w 339"/>
                <a:gd name="T43" fmla="*/ 565 h 1004"/>
                <a:gd name="T44" fmla="*/ 154 w 339"/>
                <a:gd name="T45" fmla="*/ 679 h 1004"/>
                <a:gd name="T46" fmla="*/ 131 w 339"/>
                <a:gd name="T47" fmla="*/ 539 h 1004"/>
                <a:gd name="T48" fmla="*/ 240 w 339"/>
                <a:gd name="T49" fmla="*/ 536 h 1004"/>
                <a:gd name="T50" fmla="*/ 218 w 339"/>
                <a:gd name="T51" fmla="*/ 420 h 1004"/>
                <a:gd name="T52" fmla="*/ 108 w 339"/>
                <a:gd name="T53" fmla="*/ 422 h 1004"/>
                <a:gd name="T54" fmla="*/ 131 w 339"/>
                <a:gd name="T55" fmla="*/ 539 h 1004"/>
                <a:gd name="T56" fmla="*/ 103 w 339"/>
                <a:gd name="T57" fmla="*/ 395 h 1004"/>
                <a:gd name="T58" fmla="*/ 213 w 339"/>
                <a:gd name="T59" fmla="*/ 397 h 1004"/>
                <a:gd name="T60" fmla="*/ 190 w 339"/>
                <a:gd name="T61" fmla="*/ 273 h 1004"/>
                <a:gd name="T62" fmla="*/ 78 w 339"/>
                <a:gd name="T63" fmla="*/ 263 h 1004"/>
                <a:gd name="T64" fmla="*/ 103 w 339"/>
                <a:gd name="T65" fmla="*/ 395 h 1004"/>
                <a:gd name="T66" fmla="*/ 73 w 339"/>
                <a:gd name="T67" fmla="*/ 236 h 1004"/>
                <a:gd name="T68" fmla="*/ 186 w 339"/>
                <a:gd name="T69" fmla="*/ 248 h 1004"/>
                <a:gd name="T70" fmla="*/ 160 w 339"/>
                <a:gd name="T71" fmla="*/ 118 h 1004"/>
                <a:gd name="T72" fmla="*/ 48 w 339"/>
                <a:gd name="T73" fmla="*/ 108 h 1004"/>
                <a:gd name="T74" fmla="*/ 73 w 339"/>
                <a:gd name="T75" fmla="*/ 236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9" h="1004">
                  <a:moveTo>
                    <a:pt x="30" y="5"/>
                  </a:moveTo>
                  <a:lnTo>
                    <a:pt x="43" y="82"/>
                  </a:lnTo>
                  <a:lnTo>
                    <a:pt x="156" y="94"/>
                  </a:lnTo>
                  <a:lnTo>
                    <a:pt x="142" y="17"/>
                  </a:lnTo>
                  <a:lnTo>
                    <a:pt x="167" y="20"/>
                  </a:lnTo>
                  <a:lnTo>
                    <a:pt x="339" y="961"/>
                  </a:lnTo>
                  <a:lnTo>
                    <a:pt x="318" y="971"/>
                  </a:lnTo>
                  <a:lnTo>
                    <a:pt x="295" y="833"/>
                  </a:lnTo>
                  <a:lnTo>
                    <a:pt x="188" y="857"/>
                  </a:lnTo>
                  <a:lnTo>
                    <a:pt x="215" y="996"/>
                  </a:lnTo>
                  <a:lnTo>
                    <a:pt x="188" y="1004"/>
                  </a:lnTo>
                  <a:lnTo>
                    <a:pt x="0" y="0"/>
                  </a:lnTo>
                  <a:lnTo>
                    <a:pt x="30" y="5"/>
                  </a:lnTo>
                  <a:moveTo>
                    <a:pt x="183" y="831"/>
                  </a:moveTo>
                  <a:lnTo>
                    <a:pt x="290" y="809"/>
                  </a:lnTo>
                  <a:lnTo>
                    <a:pt x="268" y="691"/>
                  </a:lnTo>
                  <a:lnTo>
                    <a:pt x="159" y="706"/>
                  </a:lnTo>
                  <a:lnTo>
                    <a:pt x="183" y="831"/>
                  </a:lnTo>
                  <a:moveTo>
                    <a:pt x="154" y="679"/>
                  </a:moveTo>
                  <a:lnTo>
                    <a:pt x="263" y="667"/>
                  </a:lnTo>
                  <a:lnTo>
                    <a:pt x="244" y="559"/>
                  </a:lnTo>
                  <a:lnTo>
                    <a:pt x="136" y="565"/>
                  </a:lnTo>
                  <a:lnTo>
                    <a:pt x="154" y="679"/>
                  </a:lnTo>
                  <a:moveTo>
                    <a:pt x="131" y="539"/>
                  </a:moveTo>
                  <a:lnTo>
                    <a:pt x="240" y="536"/>
                  </a:lnTo>
                  <a:lnTo>
                    <a:pt x="218" y="420"/>
                  </a:lnTo>
                  <a:lnTo>
                    <a:pt x="108" y="422"/>
                  </a:lnTo>
                  <a:lnTo>
                    <a:pt x="131" y="539"/>
                  </a:lnTo>
                  <a:moveTo>
                    <a:pt x="103" y="395"/>
                  </a:moveTo>
                  <a:lnTo>
                    <a:pt x="213" y="397"/>
                  </a:lnTo>
                  <a:lnTo>
                    <a:pt x="190" y="273"/>
                  </a:lnTo>
                  <a:lnTo>
                    <a:pt x="78" y="263"/>
                  </a:lnTo>
                  <a:lnTo>
                    <a:pt x="103" y="395"/>
                  </a:lnTo>
                  <a:moveTo>
                    <a:pt x="73" y="236"/>
                  </a:moveTo>
                  <a:lnTo>
                    <a:pt x="186" y="248"/>
                  </a:lnTo>
                  <a:lnTo>
                    <a:pt x="160" y="118"/>
                  </a:lnTo>
                  <a:lnTo>
                    <a:pt x="48" y="108"/>
                  </a:lnTo>
                  <a:lnTo>
                    <a:pt x="73" y="2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íśḷíḋé"/>
            <p:cNvSpPr/>
            <p:nvPr/>
          </p:nvSpPr>
          <p:spPr bwMode="auto">
            <a:xfrm>
              <a:off x="7519988" y="2659063"/>
              <a:ext cx="50800" cy="42863"/>
            </a:xfrm>
            <a:custGeom>
              <a:avLst/>
              <a:gdLst>
                <a:gd name="T0" fmla="*/ 18 w 32"/>
                <a:gd name="T1" fmla="*/ 0 h 27"/>
                <a:gd name="T2" fmla="*/ 0 w 32"/>
                <a:gd name="T3" fmla="*/ 24 h 27"/>
                <a:gd name="T4" fmla="*/ 32 w 32"/>
                <a:gd name="T5" fmla="*/ 27 h 27"/>
                <a:gd name="T6" fmla="*/ 18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18" y="0"/>
                  </a:moveTo>
                  <a:lnTo>
                    <a:pt x="0" y="24"/>
                  </a:lnTo>
                  <a:lnTo>
                    <a:pt x="32" y="2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E6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îŝḻíḋe"/>
            <p:cNvSpPr/>
            <p:nvPr/>
          </p:nvSpPr>
          <p:spPr bwMode="auto">
            <a:xfrm>
              <a:off x="7304088" y="2632075"/>
              <a:ext cx="44450" cy="42863"/>
            </a:xfrm>
            <a:custGeom>
              <a:avLst/>
              <a:gdLst>
                <a:gd name="T0" fmla="*/ 12 w 28"/>
                <a:gd name="T1" fmla="*/ 0 h 27"/>
                <a:gd name="T2" fmla="*/ 0 w 28"/>
                <a:gd name="T3" fmla="*/ 23 h 27"/>
                <a:gd name="T4" fmla="*/ 28 w 28"/>
                <a:gd name="T5" fmla="*/ 27 h 27"/>
                <a:gd name="T6" fmla="*/ 12 w 2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0" y="23"/>
                  </a:lnTo>
                  <a:lnTo>
                    <a:pt x="28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E6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ṥ1îďe"/>
            <p:cNvSpPr/>
            <p:nvPr/>
          </p:nvSpPr>
          <p:spPr bwMode="auto">
            <a:xfrm>
              <a:off x="5475288" y="5564188"/>
              <a:ext cx="252413" cy="252413"/>
            </a:xfrm>
            <a:custGeom>
              <a:avLst/>
              <a:gdLst>
                <a:gd name="T0" fmla="*/ 9 w 159"/>
                <a:gd name="T1" fmla="*/ 0 h 159"/>
                <a:gd name="T2" fmla="*/ 0 w 159"/>
                <a:gd name="T3" fmla="*/ 67 h 159"/>
                <a:gd name="T4" fmla="*/ 3 w 159"/>
                <a:gd name="T5" fmla="*/ 159 h 159"/>
                <a:gd name="T6" fmla="*/ 159 w 159"/>
                <a:gd name="T7" fmla="*/ 9 h 159"/>
                <a:gd name="T8" fmla="*/ 9 w 159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9">
                  <a:moveTo>
                    <a:pt x="9" y="0"/>
                  </a:moveTo>
                  <a:lnTo>
                    <a:pt x="0" y="67"/>
                  </a:lnTo>
                  <a:lnTo>
                    <a:pt x="3" y="159"/>
                  </a:lnTo>
                  <a:lnTo>
                    <a:pt x="15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C9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ïṩļïḓê"/>
            <p:cNvSpPr/>
            <p:nvPr/>
          </p:nvSpPr>
          <p:spPr bwMode="auto">
            <a:xfrm>
              <a:off x="5475288" y="5564188"/>
              <a:ext cx="252413" cy="252413"/>
            </a:xfrm>
            <a:custGeom>
              <a:avLst/>
              <a:gdLst>
                <a:gd name="T0" fmla="*/ 9 w 159"/>
                <a:gd name="T1" fmla="*/ 0 h 159"/>
                <a:gd name="T2" fmla="*/ 0 w 159"/>
                <a:gd name="T3" fmla="*/ 67 h 159"/>
                <a:gd name="T4" fmla="*/ 3 w 159"/>
                <a:gd name="T5" fmla="*/ 159 h 159"/>
                <a:gd name="T6" fmla="*/ 159 w 159"/>
                <a:gd name="T7" fmla="*/ 9 h 159"/>
                <a:gd name="T8" fmla="*/ 9 w 159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9">
                  <a:moveTo>
                    <a:pt x="9" y="0"/>
                  </a:moveTo>
                  <a:lnTo>
                    <a:pt x="0" y="67"/>
                  </a:lnTo>
                  <a:lnTo>
                    <a:pt x="3" y="159"/>
                  </a:lnTo>
                  <a:lnTo>
                    <a:pt x="159" y="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íşḷïďè"/>
            <p:cNvSpPr/>
            <p:nvPr/>
          </p:nvSpPr>
          <p:spPr bwMode="auto">
            <a:xfrm>
              <a:off x="5502275" y="5030788"/>
              <a:ext cx="298450" cy="449263"/>
            </a:xfrm>
            <a:custGeom>
              <a:avLst/>
              <a:gdLst>
                <a:gd name="T0" fmla="*/ 35 w 188"/>
                <a:gd name="T1" fmla="*/ 0 h 283"/>
                <a:gd name="T2" fmla="*/ 0 w 188"/>
                <a:gd name="T3" fmla="*/ 272 h 283"/>
                <a:gd name="T4" fmla="*/ 188 w 188"/>
                <a:gd name="T5" fmla="*/ 283 h 283"/>
                <a:gd name="T6" fmla="*/ 188 w 188"/>
                <a:gd name="T7" fmla="*/ 11 h 283"/>
                <a:gd name="T8" fmla="*/ 35 w 188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83">
                  <a:moveTo>
                    <a:pt x="35" y="0"/>
                  </a:moveTo>
                  <a:lnTo>
                    <a:pt x="0" y="272"/>
                  </a:lnTo>
                  <a:lnTo>
                    <a:pt x="188" y="283"/>
                  </a:lnTo>
                  <a:lnTo>
                    <a:pt x="188" y="1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9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îṩ1iḓe"/>
            <p:cNvSpPr/>
            <p:nvPr/>
          </p:nvSpPr>
          <p:spPr bwMode="auto">
            <a:xfrm>
              <a:off x="5502275" y="5030788"/>
              <a:ext cx="298450" cy="449263"/>
            </a:xfrm>
            <a:custGeom>
              <a:avLst/>
              <a:gdLst>
                <a:gd name="T0" fmla="*/ 35 w 188"/>
                <a:gd name="T1" fmla="*/ 0 h 283"/>
                <a:gd name="T2" fmla="*/ 0 w 188"/>
                <a:gd name="T3" fmla="*/ 272 h 283"/>
                <a:gd name="T4" fmla="*/ 188 w 188"/>
                <a:gd name="T5" fmla="*/ 283 h 283"/>
                <a:gd name="T6" fmla="*/ 188 w 188"/>
                <a:gd name="T7" fmla="*/ 11 h 283"/>
                <a:gd name="T8" fmla="*/ 35 w 188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83">
                  <a:moveTo>
                    <a:pt x="35" y="0"/>
                  </a:moveTo>
                  <a:lnTo>
                    <a:pt x="0" y="272"/>
                  </a:lnTo>
                  <a:lnTo>
                    <a:pt x="188" y="283"/>
                  </a:lnTo>
                  <a:lnTo>
                    <a:pt x="188" y="11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íŝliḑê"/>
            <p:cNvSpPr/>
            <p:nvPr/>
          </p:nvSpPr>
          <p:spPr bwMode="auto">
            <a:xfrm>
              <a:off x="5557838" y="4779963"/>
              <a:ext cx="244475" cy="268288"/>
            </a:xfrm>
            <a:custGeom>
              <a:avLst/>
              <a:gdLst>
                <a:gd name="T0" fmla="*/ 5 w 154"/>
                <a:gd name="T1" fmla="*/ 121 h 169"/>
                <a:gd name="T2" fmla="*/ 0 w 154"/>
                <a:gd name="T3" fmla="*/ 158 h 169"/>
                <a:gd name="T4" fmla="*/ 153 w 154"/>
                <a:gd name="T5" fmla="*/ 169 h 169"/>
                <a:gd name="T6" fmla="*/ 154 w 154"/>
                <a:gd name="T7" fmla="*/ 130 h 169"/>
                <a:gd name="T8" fmla="*/ 5 w 154"/>
                <a:gd name="T9" fmla="*/ 121 h 169"/>
                <a:gd name="T10" fmla="*/ 20 w 154"/>
                <a:gd name="T11" fmla="*/ 0 h 169"/>
                <a:gd name="T12" fmla="*/ 11 w 154"/>
                <a:gd name="T13" fmla="*/ 79 h 169"/>
                <a:gd name="T14" fmla="*/ 154 w 154"/>
                <a:gd name="T15" fmla="*/ 89 h 169"/>
                <a:gd name="T16" fmla="*/ 154 w 154"/>
                <a:gd name="T17" fmla="*/ 8 h 169"/>
                <a:gd name="T18" fmla="*/ 131 w 154"/>
                <a:gd name="T19" fmla="*/ 6 h 169"/>
                <a:gd name="T20" fmla="*/ 131 w 154"/>
                <a:gd name="T21" fmla="*/ 5 h 169"/>
                <a:gd name="T22" fmla="*/ 20 w 154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69">
                  <a:moveTo>
                    <a:pt x="5" y="121"/>
                  </a:moveTo>
                  <a:lnTo>
                    <a:pt x="0" y="158"/>
                  </a:lnTo>
                  <a:lnTo>
                    <a:pt x="153" y="169"/>
                  </a:lnTo>
                  <a:lnTo>
                    <a:pt x="154" y="130"/>
                  </a:lnTo>
                  <a:lnTo>
                    <a:pt x="5" y="121"/>
                  </a:lnTo>
                  <a:close/>
                  <a:moveTo>
                    <a:pt x="20" y="0"/>
                  </a:moveTo>
                  <a:lnTo>
                    <a:pt x="11" y="79"/>
                  </a:lnTo>
                  <a:lnTo>
                    <a:pt x="154" y="89"/>
                  </a:lnTo>
                  <a:lnTo>
                    <a:pt x="154" y="8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47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7" name="íṧ1ïḑè"/>
            <p:cNvSpPr/>
            <p:nvPr/>
          </p:nvSpPr>
          <p:spPr bwMode="auto">
            <a:xfrm>
              <a:off x="5557838" y="4779963"/>
              <a:ext cx="244475" cy="268288"/>
            </a:xfrm>
            <a:custGeom>
              <a:avLst/>
              <a:gdLst>
                <a:gd name="T0" fmla="*/ 5 w 154"/>
                <a:gd name="T1" fmla="*/ 121 h 169"/>
                <a:gd name="T2" fmla="*/ 0 w 154"/>
                <a:gd name="T3" fmla="*/ 158 h 169"/>
                <a:gd name="T4" fmla="*/ 153 w 154"/>
                <a:gd name="T5" fmla="*/ 169 h 169"/>
                <a:gd name="T6" fmla="*/ 154 w 154"/>
                <a:gd name="T7" fmla="*/ 130 h 169"/>
                <a:gd name="T8" fmla="*/ 5 w 154"/>
                <a:gd name="T9" fmla="*/ 121 h 169"/>
                <a:gd name="T10" fmla="*/ 20 w 154"/>
                <a:gd name="T11" fmla="*/ 0 h 169"/>
                <a:gd name="T12" fmla="*/ 11 w 154"/>
                <a:gd name="T13" fmla="*/ 79 h 169"/>
                <a:gd name="T14" fmla="*/ 154 w 154"/>
                <a:gd name="T15" fmla="*/ 89 h 169"/>
                <a:gd name="T16" fmla="*/ 154 w 154"/>
                <a:gd name="T17" fmla="*/ 8 h 169"/>
                <a:gd name="T18" fmla="*/ 131 w 154"/>
                <a:gd name="T19" fmla="*/ 6 h 169"/>
                <a:gd name="T20" fmla="*/ 131 w 154"/>
                <a:gd name="T21" fmla="*/ 5 h 169"/>
                <a:gd name="T22" fmla="*/ 20 w 154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69">
                  <a:moveTo>
                    <a:pt x="5" y="121"/>
                  </a:moveTo>
                  <a:lnTo>
                    <a:pt x="0" y="158"/>
                  </a:lnTo>
                  <a:lnTo>
                    <a:pt x="153" y="169"/>
                  </a:lnTo>
                  <a:lnTo>
                    <a:pt x="154" y="130"/>
                  </a:lnTo>
                  <a:lnTo>
                    <a:pt x="5" y="121"/>
                  </a:lnTo>
                  <a:moveTo>
                    <a:pt x="20" y="0"/>
                  </a:moveTo>
                  <a:lnTo>
                    <a:pt x="11" y="79"/>
                  </a:lnTo>
                  <a:lnTo>
                    <a:pt x="154" y="89"/>
                  </a:lnTo>
                  <a:lnTo>
                    <a:pt x="154" y="8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8" name="ïšľiḑè"/>
            <p:cNvSpPr/>
            <p:nvPr/>
          </p:nvSpPr>
          <p:spPr bwMode="auto">
            <a:xfrm>
              <a:off x="5489575" y="4702175"/>
              <a:ext cx="314325" cy="876300"/>
            </a:xfrm>
            <a:custGeom>
              <a:avLst/>
              <a:gdLst>
                <a:gd name="T0" fmla="*/ 8 w 200"/>
                <a:gd name="T1" fmla="*/ 486 h 560"/>
                <a:gd name="T2" fmla="*/ 0 w 200"/>
                <a:gd name="T3" fmla="*/ 551 h 560"/>
                <a:gd name="T4" fmla="*/ 152 w 200"/>
                <a:gd name="T5" fmla="*/ 560 h 560"/>
                <a:gd name="T6" fmla="*/ 154 w 200"/>
                <a:gd name="T7" fmla="*/ 557 h 560"/>
                <a:gd name="T8" fmla="*/ 153 w 200"/>
                <a:gd name="T9" fmla="*/ 496 h 560"/>
                <a:gd name="T10" fmla="*/ 198 w 200"/>
                <a:gd name="T11" fmla="*/ 498 h 560"/>
                <a:gd name="T12" fmla="*/ 198 w 200"/>
                <a:gd name="T13" fmla="*/ 497 h 560"/>
                <a:gd name="T14" fmla="*/ 8 w 200"/>
                <a:gd name="T15" fmla="*/ 486 h 560"/>
                <a:gd name="T16" fmla="*/ 70 w 200"/>
                <a:gd name="T17" fmla="*/ 0 h 560"/>
                <a:gd name="T18" fmla="*/ 64 w 200"/>
                <a:gd name="T19" fmla="*/ 49 h 560"/>
                <a:gd name="T20" fmla="*/ 176 w 200"/>
                <a:gd name="T21" fmla="*/ 55 h 560"/>
                <a:gd name="T22" fmla="*/ 200 w 200"/>
                <a:gd name="T23" fmla="*/ 39 h 560"/>
                <a:gd name="T24" fmla="*/ 199 w 200"/>
                <a:gd name="T25" fmla="*/ 38 h 560"/>
                <a:gd name="T26" fmla="*/ 70 w 200"/>
                <a:gd name="T2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60">
                  <a:moveTo>
                    <a:pt x="8" y="486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152" y="560"/>
                    <a:pt x="152" y="560"/>
                    <a:pt x="152" y="560"/>
                  </a:cubicBezTo>
                  <a:cubicBezTo>
                    <a:pt x="154" y="557"/>
                    <a:pt x="154" y="557"/>
                    <a:pt x="154" y="557"/>
                  </a:cubicBezTo>
                  <a:cubicBezTo>
                    <a:pt x="153" y="496"/>
                    <a:pt x="153" y="496"/>
                    <a:pt x="153" y="496"/>
                  </a:cubicBezTo>
                  <a:cubicBezTo>
                    <a:pt x="198" y="498"/>
                    <a:pt x="198" y="498"/>
                    <a:pt x="198" y="498"/>
                  </a:cubicBezTo>
                  <a:cubicBezTo>
                    <a:pt x="198" y="497"/>
                    <a:pt x="198" y="497"/>
                    <a:pt x="198" y="497"/>
                  </a:cubicBezTo>
                  <a:cubicBezTo>
                    <a:pt x="8" y="486"/>
                    <a:pt x="8" y="486"/>
                    <a:pt x="8" y="486"/>
                  </a:cubicBezTo>
                  <a:moveTo>
                    <a:pt x="70" y="0"/>
                  </a:moveTo>
                  <a:cubicBezTo>
                    <a:pt x="64" y="49"/>
                    <a:pt x="64" y="49"/>
                    <a:pt x="64" y="49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9" y="39"/>
                    <a:pt x="199" y="38"/>
                    <a:pt x="199" y="3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6B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9" name="íṩļïdè"/>
            <p:cNvSpPr/>
            <p:nvPr/>
          </p:nvSpPr>
          <p:spPr bwMode="auto">
            <a:xfrm>
              <a:off x="5565775" y="4905375"/>
              <a:ext cx="236538" cy="80963"/>
            </a:xfrm>
            <a:custGeom>
              <a:avLst/>
              <a:gdLst>
                <a:gd name="T0" fmla="*/ 6 w 149"/>
                <a:gd name="T1" fmla="*/ 0 h 51"/>
                <a:gd name="T2" fmla="*/ 0 w 149"/>
                <a:gd name="T3" fmla="*/ 42 h 51"/>
                <a:gd name="T4" fmla="*/ 149 w 149"/>
                <a:gd name="T5" fmla="*/ 51 h 51"/>
                <a:gd name="T6" fmla="*/ 149 w 149"/>
                <a:gd name="T7" fmla="*/ 10 h 51"/>
                <a:gd name="T8" fmla="*/ 6 w 14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1">
                  <a:moveTo>
                    <a:pt x="6" y="0"/>
                  </a:moveTo>
                  <a:lnTo>
                    <a:pt x="0" y="42"/>
                  </a:lnTo>
                  <a:lnTo>
                    <a:pt x="149" y="51"/>
                  </a:lnTo>
                  <a:lnTo>
                    <a:pt x="149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69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0" name="ïşḷîḑê"/>
            <p:cNvSpPr/>
            <p:nvPr/>
          </p:nvSpPr>
          <p:spPr bwMode="auto">
            <a:xfrm>
              <a:off x="5565775" y="4905375"/>
              <a:ext cx="236538" cy="80963"/>
            </a:xfrm>
            <a:custGeom>
              <a:avLst/>
              <a:gdLst>
                <a:gd name="T0" fmla="*/ 6 w 149"/>
                <a:gd name="T1" fmla="*/ 0 h 51"/>
                <a:gd name="T2" fmla="*/ 0 w 149"/>
                <a:gd name="T3" fmla="*/ 42 h 51"/>
                <a:gd name="T4" fmla="*/ 149 w 149"/>
                <a:gd name="T5" fmla="*/ 51 h 51"/>
                <a:gd name="T6" fmla="*/ 149 w 149"/>
                <a:gd name="T7" fmla="*/ 10 h 51"/>
                <a:gd name="T8" fmla="*/ 6 w 14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1">
                  <a:moveTo>
                    <a:pt x="6" y="0"/>
                  </a:moveTo>
                  <a:lnTo>
                    <a:pt x="0" y="42"/>
                  </a:lnTo>
                  <a:lnTo>
                    <a:pt x="149" y="51"/>
                  </a:lnTo>
                  <a:lnTo>
                    <a:pt x="149" y="1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1" name="iṣḷiḋe"/>
            <p:cNvSpPr/>
            <p:nvPr/>
          </p:nvSpPr>
          <p:spPr bwMode="auto">
            <a:xfrm>
              <a:off x="5607050" y="4316413"/>
              <a:ext cx="214313" cy="381000"/>
            </a:xfrm>
            <a:custGeom>
              <a:avLst/>
              <a:gdLst>
                <a:gd name="T0" fmla="*/ 44 w 137"/>
                <a:gd name="T1" fmla="*/ 0 h 244"/>
                <a:gd name="T2" fmla="*/ 25 w 137"/>
                <a:gd name="T3" fmla="*/ 11 h 244"/>
                <a:gd name="T4" fmla="*/ 0 w 137"/>
                <a:gd name="T5" fmla="*/ 212 h 244"/>
                <a:gd name="T6" fmla="*/ 107 w 137"/>
                <a:gd name="T7" fmla="*/ 244 h 244"/>
                <a:gd name="T8" fmla="*/ 110 w 137"/>
                <a:gd name="T9" fmla="*/ 48 h 244"/>
                <a:gd name="T10" fmla="*/ 137 w 137"/>
                <a:gd name="T11" fmla="*/ 10 h 244"/>
                <a:gd name="T12" fmla="*/ 44 w 137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44">
                  <a:moveTo>
                    <a:pt x="44" y="0"/>
                  </a:moveTo>
                  <a:cubicBezTo>
                    <a:pt x="38" y="3"/>
                    <a:pt x="31" y="6"/>
                    <a:pt x="25" y="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92" y="185"/>
                    <a:pt x="93" y="98"/>
                    <a:pt x="110" y="48"/>
                  </a:cubicBezTo>
                  <a:cubicBezTo>
                    <a:pt x="116" y="30"/>
                    <a:pt x="127" y="18"/>
                    <a:pt x="137" y="1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C6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2" name="iṣḻïḑê"/>
            <p:cNvSpPr/>
            <p:nvPr/>
          </p:nvSpPr>
          <p:spPr bwMode="auto">
            <a:xfrm>
              <a:off x="5599113" y="4289425"/>
              <a:ext cx="265113" cy="473075"/>
            </a:xfrm>
            <a:custGeom>
              <a:avLst/>
              <a:gdLst>
                <a:gd name="T0" fmla="*/ 5 w 169"/>
                <a:gd name="T1" fmla="*/ 229 h 302"/>
                <a:gd name="T2" fmla="*/ 0 w 169"/>
                <a:gd name="T3" fmla="*/ 264 h 302"/>
                <a:gd name="T4" fmla="*/ 129 w 169"/>
                <a:gd name="T5" fmla="*/ 302 h 302"/>
                <a:gd name="T6" fmla="*/ 112 w 169"/>
                <a:gd name="T7" fmla="*/ 261 h 302"/>
                <a:gd name="T8" fmla="*/ 5 w 169"/>
                <a:gd name="T9" fmla="*/ 229 h 302"/>
                <a:gd name="T10" fmla="*/ 34 w 169"/>
                <a:gd name="T11" fmla="*/ 0 h 302"/>
                <a:gd name="T12" fmla="*/ 30 w 169"/>
                <a:gd name="T13" fmla="*/ 28 h 302"/>
                <a:gd name="T14" fmla="*/ 49 w 169"/>
                <a:gd name="T15" fmla="*/ 17 h 302"/>
                <a:gd name="T16" fmla="*/ 142 w 169"/>
                <a:gd name="T17" fmla="*/ 27 h 302"/>
                <a:gd name="T18" fmla="*/ 169 w 169"/>
                <a:gd name="T19" fmla="*/ 13 h 302"/>
                <a:gd name="T20" fmla="*/ 34 w 169"/>
                <a:gd name="T2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302">
                  <a:moveTo>
                    <a:pt x="5" y="229"/>
                  </a:moveTo>
                  <a:cubicBezTo>
                    <a:pt x="0" y="264"/>
                    <a:pt x="0" y="264"/>
                    <a:pt x="0" y="264"/>
                  </a:cubicBezTo>
                  <a:cubicBezTo>
                    <a:pt x="129" y="302"/>
                    <a:pt x="129" y="302"/>
                    <a:pt x="129" y="302"/>
                  </a:cubicBezTo>
                  <a:cubicBezTo>
                    <a:pt x="122" y="291"/>
                    <a:pt x="116" y="277"/>
                    <a:pt x="112" y="261"/>
                  </a:cubicBezTo>
                  <a:cubicBezTo>
                    <a:pt x="5" y="229"/>
                    <a:pt x="5" y="229"/>
                    <a:pt x="5" y="229"/>
                  </a:cubicBezTo>
                  <a:moveTo>
                    <a:pt x="34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6" y="23"/>
                    <a:pt x="43" y="20"/>
                    <a:pt x="49" y="17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53" y="19"/>
                    <a:pt x="164" y="15"/>
                    <a:pt x="169" y="1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094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3" name="ïṣľíďe"/>
            <p:cNvSpPr/>
            <p:nvPr/>
          </p:nvSpPr>
          <p:spPr bwMode="auto">
            <a:xfrm>
              <a:off x="5753100" y="3722688"/>
              <a:ext cx="104775" cy="6350"/>
            </a:xfrm>
            <a:custGeom>
              <a:avLst/>
              <a:gdLst>
                <a:gd name="T0" fmla="*/ 0 w 66"/>
                <a:gd name="T1" fmla="*/ 0 h 4"/>
                <a:gd name="T2" fmla="*/ 0 w 66"/>
                <a:gd name="T3" fmla="*/ 0 h 4"/>
                <a:gd name="T4" fmla="*/ 66 w 66"/>
                <a:gd name="T5" fmla="*/ 4 h 4"/>
                <a:gd name="T6" fmla="*/ 66 w 66"/>
                <a:gd name="T7" fmla="*/ 4 h 4"/>
                <a:gd name="T8" fmla="*/ 0 w 6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">
                  <a:moveTo>
                    <a:pt x="0" y="0"/>
                  </a:moveTo>
                  <a:lnTo>
                    <a:pt x="0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4" name="ïṥḻïḓè"/>
            <p:cNvSpPr/>
            <p:nvPr/>
          </p:nvSpPr>
          <p:spPr bwMode="auto">
            <a:xfrm>
              <a:off x="5753100" y="3722688"/>
              <a:ext cx="104775" cy="6350"/>
            </a:xfrm>
            <a:custGeom>
              <a:avLst/>
              <a:gdLst>
                <a:gd name="T0" fmla="*/ 0 w 66"/>
                <a:gd name="T1" fmla="*/ 0 h 4"/>
                <a:gd name="T2" fmla="*/ 0 w 66"/>
                <a:gd name="T3" fmla="*/ 0 h 4"/>
                <a:gd name="T4" fmla="*/ 66 w 66"/>
                <a:gd name="T5" fmla="*/ 4 h 4"/>
                <a:gd name="T6" fmla="*/ 66 w 66"/>
                <a:gd name="T7" fmla="*/ 4 h 4"/>
                <a:gd name="T8" fmla="*/ 0 w 6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">
                  <a:moveTo>
                    <a:pt x="0" y="0"/>
                  </a:moveTo>
                  <a:lnTo>
                    <a:pt x="0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5" name="îṡḷïḋé"/>
            <p:cNvSpPr/>
            <p:nvPr/>
          </p:nvSpPr>
          <p:spPr bwMode="auto">
            <a:xfrm>
              <a:off x="5662613" y="3965575"/>
              <a:ext cx="265113" cy="263525"/>
            </a:xfrm>
            <a:custGeom>
              <a:avLst/>
              <a:gdLst>
                <a:gd name="T0" fmla="*/ 11 w 167"/>
                <a:gd name="T1" fmla="*/ 72 h 166"/>
                <a:gd name="T2" fmla="*/ 0 w 167"/>
                <a:gd name="T3" fmla="*/ 154 h 166"/>
                <a:gd name="T4" fmla="*/ 131 w 167"/>
                <a:gd name="T5" fmla="*/ 166 h 166"/>
                <a:gd name="T6" fmla="*/ 167 w 167"/>
                <a:gd name="T7" fmla="*/ 166 h 166"/>
                <a:gd name="T8" fmla="*/ 167 w 167"/>
                <a:gd name="T9" fmla="*/ 83 h 166"/>
                <a:gd name="T10" fmla="*/ 11 w 167"/>
                <a:gd name="T11" fmla="*/ 72 h 166"/>
                <a:gd name="T12" fmla="*/ 20 w 167"/>
                <a:gd name="T13" fmla="*/ 0 h 166"/>
                <a:gd name="T14" fmla="*/ 16 w 167"/>
                <a:gd name="T15" fmla="*/ 34 h 166"/>
                <a:gd name="T16" fmla="*/ 167 w 167"/>
                <a:gd name="T17" fmla="*/ 45 h 166"/>
                <a:gd name="T18" fmla="*/ 167 w 167"/>
                <a:gd name="T19" fmla="*/ 9 h 166"/>
                <a:gd name="T20" fmla="*/ 20 w 16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6">
                  <a:moveTo>
                    <a:pt x="11" y="72"/>
                  </a:moveTo>
                  <a:lnTo>
                    <a:pt x="0" y="154"/>
                  </a:lnTo>
                  <a:lnTo>
                    <a:pt x="131" y="166"/>
                  </a:lnTo>
                  <a:lnTo>
                    <a:pt x="167" y="166"/>
                  </a:lnTo>
                  <a:lnTo>
                    <a:pt x="167" y="83"/>
                  </a:lnTo>
                  <a:lnTo>
                    <a:pt x="11" y="72"/>
                  </a:lnTo>
                  <a:close/>
                  <a:moveTo>
                    <a:pt x="20" y="0"/>
                  </a:moveTo>
                  <a:lnTo>
                    <a:pt x="16" y="34"/>
                  </a:lnTo>
                  <a:lnTo>
                    <a:pt x="167" y="45"/>
                  </a:lnTo>
                  <a:lnTo>
                    <a:pt x="167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47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6" name="ïŝ1iḓe"/>
            <p:cNvSpPr/>
            <p:nvPr/>
          </p:nvSpPr>
          <p:spPr bwMode="auto">
            <a:xfrm>
              <a:off x="5662613" y="3965575"/>
              <a:ext cx="265113" cy="263525"/>
            </a:xfrm>
            <a:custGeom>
              <a:avLst/>
              <a:gdLst>
                <a:gd name="T0" fmla="*/ 11 w 167"/>
                <a:gd name="T1" fmla="*/ 72 h 166"/>
                <a:gd name="T2" fmla="*/ 0 w 167"/>
                <a:gd name="T3" fmla="*/ 154 h 166"/>
                <a:gd name="T4" fmla="*/ 131 w 167"/>
                <a:gd name="T5" fmla="*/ 166 h 166"/>
                <a:gd name="T6" fmla="*/ 167 w 167"/>
                <a:gd name="T7" fmla="*/ 166 h 166"/>
                <a:gd name="T8" fmla="*/ 167 w 167"/>
                <a:gd name="T9" fmla="*/ 83 h 166"/>
                <a:gd name="T10" fmla="*/ 11 w 167"/>
                <a:gd name="T11" fmla="*/ 72 h 166"/>
                <a:gd name="T12" fmla="*/ 20 w 167"/>
                <a:gd name="T13" fmla="*/ 0 h 166"/>
                <a:gd name="T14" fmla="*/ 16 w 167"/>
                <a:gd name="T15" fmla="*/ 34 h 166"/>
                <a:gd name="T16" fmla="*/ 167 w 167"/>
                <a:gd name="T17" fmla="*/ 45 h 166"/>
                <a:gd name="T18" fmla="*/ 167 w 167"/>
                <a:gd name="T19" fmla="*/ 9 h 166"/>
                <a:gd name="T20" fmla="*/ 20 w 16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6">
                  <a:moveTo>
                    <a:pt x="11" y="72"/>
                  </a:moveTo>
                  <a:lnTo>
                    <a:pt x="0" y="154"/>
                  </a:lnTo>
                  <a:lnTo>
                    <a:pt x="131" y="166"/>
                  </a:lnTo>
                  <a:lnTo>
                    <a:pt x="167" y="166"/>
                  </a:lnTo>
                  <a:lnTo>
                    <a:pt x="167" y="83"/>
                  </a:lnTo>
                  <a:lnTo>
                    <a:pt x="11" y="72"/>
                  </a:lnTo>
                  <a:moveTo>
                    <a:pt x="20" y="0"/>
                  </a:moveTo>
                  <a:lnTo>
                    <a:pt x="16" y="34"/>
                  </a:lnTo>
                  <a:lnTo>
                    <a:pt x="167" y="45"/>
                  </a:lnTo>
                  <a:lnTo>
                    <a:pt x="167" y="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7" name="îṧļidê"/>
            <p:cNvSpPr/>
            <p:nvPr/>
          </p:nvSpPr>
          <p:spPr bwMode="auto">
            <a:xfrm>
              <a:off x="5694363" y="3886200"/>
              <a:ext cx="233363" cy="93663"/>
            </a:xfrm>
            <a:custGeom>
              <a:avLst/>
              <a:gdLst>
                <a:gd name="T0" fmla="*/ 7 w 150"/>
                <a:gd name="T1" fmla="*/ 0 h 59"/>
                <a:gd name="T2" fmla="*/ 0 w 150"/>
                <a:gd name="T3" fmla="*/ 50 h 59"/>
                <a:gd name="T4" fmla="*/ 150 w 150"/>
                <a:gd name="T5" fmla="*/ 59 h 59"/>
                <a:gd name="T6" fmla="*/ 150 w 150"/>
                <a:gd name="T7" fmla="*/ 9 h 59"/>
                <a:gd name="T8" fmla="*/ 7 w 15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9">
                  <a:moveTo>
                    <a:pt x="7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02" y="6"/>
                    <a:pt x="54" y="3"/>
                    <a:pt x="7" y="0"/>
                  </a:cubicBezTo>
                </a:path>
              </a:pathLst>
            </a:custGeom>
            <a:solidFill>
              <a:srgbClr val="929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8" name="íṣḻîdè"/>
            <p:cNvSpPr/>
            <p:nvPr/>
          </p:nvSpPr>
          <p:spPr bwMode="auto">
            <a:xfrm>
              <a:off x="5703888" y="3802063"/>
              <a:ext cx="223838" cy="98425"/>
            </a:xfrm>
            <a:custGeom>
              <a:avLst/>
              <a:gdLst>
                <a:gd name="T0" fmla="*/ 7 w 143"/>
                <a:gd name="T1" fmla="*/ 0 h 63"/>
                <a:gd name="T2" fmla="*/ 0 w 143"/>
                <a:gd name="T3" fmla="*/ 54 h 63"/>
                <a:gd name="T4" fmla="*/ 143 w 143"/>
                <a:gd name="T5" fmla="*/ 63 h 63"/>
                <a:gd name="T6" fmla="*/ 143 w 143"/>
                <a:gd name="T7" fmla="*/ 9 h 63"/>
                <a:gd name="T8" fmla="*/ 98 w 143"/>
                <a:gd name="T9" fmla="*/ 7 h 63"/>
                <a:gd name="T10" fmla="*/ 98 w 143"/>
                <a:gd name="T11" fmla="*/ 5 h 63"/>
                <a:gd name="T12" fmla="*/ 7 w 14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63">
                  <a:moveTo>
                    <a:pt x="7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7" y="57"/>
                    <a:pt x="95" y="60"/>
                    <a:pt x="143" y="63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B5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9" name="ïṣḻïḓe"/>
            <p:cNvSpPr/>
            <p:nvPr/>
          </p:nvSpPr>
          <p:spPr bwMode="auto">
            <a:xfrm>
              <a:off x="5653088" y="3722688"/>
              <a:ext cx="217488" cy="587375"/>
            </a:xfrm>
            <a:custGeom>
              <a:avLst/>
              <a:gdLst>
                <a:gd name="T0" fmla="*/ 6 w 139"/>
                <a:gd name="T1" fmla="*/ 312 h 376"/>
                <a:gd name="T2" fmla="*/ 0 w 139"/>
                <a:gd name="T3" fmla="*/ 363 h 376"/>
                <a:gd name="T4" fmla="*/ 135 w 139"/>
                <a:gd name="T5" fmla="*/ 376 h 376"/>
                <a:gd name="T6" fmla="*/ 138 w 139"/>
                <a:gd name="T7" fmla="*/ 376 h 376"/>
                <a:gd name="T8" fmla="*/ 138 w 139"/>
                <a:gd name="T9" fmla="*/ 324 h 376"/>
                <a:gd name="T10" fmla="*/ 139 w 139"/>
                <a:gd name="T11" fmla="*/ 324 h 376"/>
                <a:gd name="T12" fmla="*/ 6 w 139"/>
                <a:gd name="T13" fmla="*/ 312 h 376"/>
                <a:gd name="T14" fmla="*/ 64 w 139"/>
                <a:gd name="T15" fmla="*/ 0 h 376"/>
                <a:gd name="T16" fmla="*/ 46 w 139"/>
                <a:gd name="T17" fmla="*/ 4 h 376"/>
                <a:gd name="T18" fmla="*/ 40 w 139"/>
                <a:gd name="T19" fmla="*/ 51 h 376"/>
                <a:gd name="T20" fmla="*/ 131 w 139"/>
                <a:gd name="T21" fmla="*/ 56 h 376"/>
                <a:gd name="T22" fmla="*/ 131 w 139"/>
                <a:gd name="T23" fmla="*/ 4 h 376"/>
                <a:gd name="T24" fmla="*/ 64 w 139"/>
                <a:gd name="T2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376">
                  <a:moveTo>
                    <a:pt x="6" y="312"/>
                  </a:moveTo>
                  <a:cubicBezTo>
                    <a:pt x="0" y="363"/>
                    <a:pt x="0" y="363"/>
                    <a:pt x="0" y="363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37" y="376"/>
                    <a:pt x="138" y="376"/>
                    <a:pt x="138" y="376"/>
                  </a:cubicBezTo>
                  <a:cubicBezTo>
                    <a:pt x="138" y="324"/>
                    <a:pt x="138" y="324"/>
                    <a:pt x="138" y="324"/>
                  </a:cubicBezTo>
                  <a:cubicBezTo>
                    <a:pt x="139" y="324"/>
                    <a:pt x="139" y="324"/>
                    <a:pt x="139" y="324"/>
                  </a:cubicBezTo>
                  <a:cubicBezTo>
                    <a:pt x="6" y="312"/>
                    <a:pt x="6" y="312"/>
                    <a:pt x="6" y="312"/>
                  </a:cubicBezTo>
                  <a:moveTo>
                    <a:pt x="64" y="0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58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0" name="ïśḷíḍê"/>
            <p:cNvSpPr/>
            <p:nvPr/>
          </p:nvSpPr>
          <p:spPr bwMode="auto">
            <a:xfrm>
              <a:off x="5680075" y="4019550"/>
              <a:ext cx="247650" cy="77788"/>
            </a:xfrm>
            <a:custGeom>
              <a:avLst/>
              <a:gdLst>
                <a:gd name="T0" fmla="*/ 5 w 156"/>
                <a:gd name="T1" fmla="*/ 0 h 49"/>
                <a:gd name="T2" fmla="*/ 0 w 156"/>
                <a:gd name="T3" fmla="*/ 38 h 49"/>
                <a:gd name="T4" fmla="*/ 156 w 156"/>
                <a:gd name="T5" fmla="*/ 49 h 49"/>
                <a:gd name="T6" fmla="*/ 156 w 156"/>
                <a:gd name="T7" fmla="*/ 11 h 49"/>
                <a:gd name="T8" fmla="*/ 5 w 15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9">
                  <a:moveTo>
                    <a:pt x="5" y="0"/>
                  </a:moveTo>
                  <a:lnTo>
                    <a:pt x="0" y="38"/>
                  </a:lnTo>
                  <a:lnTo>
                    <a:pt x="156" y="49"/>
                  </a:lnTo>
                  <a:lnTo>
                    <a:pt x="156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C9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1" name="îsliḓê"/>
            <p:cNvSpPr/>
            <p:nvPr/>
          </p:nvSpPr>
          <p:spPr bwMode="auto">
            <a:xfrm>
              <a:off x="5680075" y="4019550"/>
              <a:ext cx="247650" cy="77788"/>
            </a:xfrm>
            <a:custGeom>
              <a:avLst/>
              <a:gdLst>
                <a:gd name="T0" fmla="*/ 5 w 156"/>
                <a:gd name="T1" fmla="*/ 0 h 49"/>
                <a:gd name="T2" fmla="*/ 0 w 156"/>
                <a:gd name="T3" fmla="*/ 38 h 49"/>
                <a:gd name="T4" fmla="*/ 156 w 156"/>
                <a:gd name="T5" fmla="*/ 49 h 49"/>
                <a:gd name="T6" fmla="*/ 156 w 156"/>
                <a:gd name="T7" fmla="*/ 11 h 49"/>
                <a:gd name="T8" fmla="*/ 5 w 15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9">
                  <a:moveTo>
                    <a:pt x="5" y="0"/>
                  </a:moveTo>
                  <a:lnTo>
                    <a:pt x="0" y="38"/>
                  </a:lnTo>
                  <a:lnTo>
                    <a:pt x="156" y="49"/>
                  </a:lnTo>
                  <a:lnTo>
                    <a:pt x="156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2" name="ïṣḻíḑe"/>
            <p:cNvSpPr/>
            <p:nvPr/>
          </p:nvSpPr>
          <p:spPr bwMode="auto">
            <a:xfrm>
              <a:off x="5753100" y="3719513"/>
              <a:ext cx="104775" cy="9525"/>
            </a:xfrm>
            <a:custGeom>
              <a:avLst/>
              <a:gdLst>
                <a:gd name="T0" fmla="*/ 10 w 66"/>
                <a:gd name="T1" fmla="*/ 0 h 6"/>
                <a:gd name="T2" fmla="*/ 0 w 66"/>
                <a:gd name="T3" fmla="*/ 2 h 6"/>
                <a:gd name="T4" fmla="*/ 66 w 66"/>
                <a:gd name="T5" fmla="*/ 6 h 6"/>
                <a:gd name="T6" fmla="*/ 66 w 66"/>
                <a:gd name="T7" fmla="*/ 2 h 6"/>
                <a:gd name="T8" fmla="*/ 10 w 6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">
                  <a:moveTo>
                    <a:pt x="10" y="0"/>
                  </a:moveTo>
                  <a:lnTo>
                    <a:pt x="0" y="2"/>
                  </a:lnTo>
                  <a:lnTo>
                    <a:pt x="66" y="6"/>
                  </a:lnTo>
                  <a:lnTo>
                    <a:pt x="6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3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3" name="íṣļïḍe"/>
            <p:cNvSpPr/>
            <p:nvPr/>
          </p:nvSpPr>
          <p:spPr bwMode="auto">
            <a:xfrm>
              <a:off x="5753100" y="3719513"/>
              <a:ext cx="104775" cy="9525"/>
            </a:xfrm>
            <a:custGeom>
              <a:avLst/>
              <a:gdLst>
                <a:gd name="T0" fmla="*/ 10 w 66"/>
                <a:gd name="T1" fmla="*/ 0 h 6"/>
                <a:gd name="T2" fmla="*/ 0 w 66"/>
                <a:gd name="T3" fmla="*/ 2 h 6"/>
                <a:gd name="T4" fmla="*/ 66 w 66"/>
                <a:gd name="T5" fmla="*/ 6 h 6"/>
                <a:gd name="T6" fmla="*/ 66 w 66"/>
                <a:gd name="T7" fmla="*/ 2 h 6"/>
                <a:gd name="T8" fmla="*/ 10 w 6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">
                  <a:moveTo>
                    <a:pt x="10" y="0"/>
                  </a:moveTo>
                  <a:lnTo>
                    <a:pt x="0" y="2"/>
                  </a:lnTo>
                  <a:lnTo>
                    <a:pt x="66" y="6"/>
                  </a:lnTo>
                  <a:lnTo>
                    <a:pt x="66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4" name="íşlíďé"/>
            <p:cNvSpPr/>
            <p:nvPr/>
          </p:nvSpPr>
          <p:spPr bwMode="auto">
            <a:xfrm>
              <a:off x="4038600" y="3530600"/>
              <a:ext cx="1690688" cy="2289175"/>
            </a:xfrm>
            <a:custGeom>
              <a:avLst/>
              <a:gdLst>
                <a:gd name="T0" fmla="*/ 1017 w 1080"/>
                <a:gd name="T1" fmla="*/ 31 h 1465"/>
                <a:gd name="T2" fmla="*/ 1044 w 1080"/>
                <a:gd name="T3" fmla="*/ 38 h 1465"/>
                <a:gd name="T4" fmla="*/ 1065 w 1080"/>
                <a:gd name="T5" fmla="*/ 56 h 1465"/>
                <a:gd name="T6" fmla="*/ 1077 w 1080"/>
                <a:gd name="T7" fmla="*/ 82 h 1465"/>
                <a:gd name="T8" fmla="*/ 1078 w 1080"/>
                <a:gd name="T9" fmla="*/ 112 h 1465"/>
                <a:gd name="T10" fmla="*/ 915 w 1080"/>
                <a:gd name="T11" fmla="*/ 1393 h 1465"/>
                <a:gd name="T12" fmla="*/ 906 w 1080"/>
                <a:gd name="T13" fmla="*/ 1423 h 1465"/>
                <a:gd name="T14" fmla="*/ 887 w 1080"/>
                <a:gd name="T15" fmla="*/ 1446 h 1465"/>
                <a:gd name="T16" fmla="*/ 862 w 1080"/>
                <a:gd name="T17" fmla="*/ 1461 h 1465"/>
                <a:gd name="T18" fmla="*/ 834 w 1080"/>
                <a:gd name="T19" fmla="*/ 1464 h 1465"/>
                <a:gd name="T20" fmla="*/ 56 w 1080"/>
                <a:gd name="T21" fmla="*/ 1372 h 1465"/>
                <a:gd name="T22" fmla="*/ 32 w 1080"/>
                <a:gd name="T23" fmla="*/ 1363 h 1465"/>
                <a:gd name="T24" fmla="*/ 13 w 1080"/>
                <a:gd name="T25" fmla="*/ 1344 h 1465"/>
                <a:gd name="T26" fmla="*/ 3 w 1080"/>
                <a:gd name="T27" fmla="*/ 1319 h 1465"/>
                <a:gd name="T28" fmla="*/ 1 w 1080"/>
                <a:gd name="T29" fmla="*/ 1289 h 1465"/>
                <a:gd name="T30" fmla="*/ 163 w 1080"/>
                <a:gd name="T31" fmla="*/ 72 h 1465"/>
                <a:gd name="T32" fmla="*/ 172 w 1080"/>
                <a:gd name="T33" fmla="*/ 43 h 1465"/>
                <a:gd name="T34" fmla="*/ 189 w 1080"/>
                <a:gd name="T35" fmla="*/ 20 h 1465"/>
                <a:gd name="T36" fmla="*/ 211 w 1080"/>
                <a:gd name="T37" fmla="*/ 5 h 1465"/>
                <a:gd name="T38" fmla="*/ 237 w 1080"/>
                <a:gd name="T39" fmla="*/ 0 h 1465"/>
                <a:gd name="T40" fmla="*/ 1017 w 1080"/>
                <a:gd name="T41" fmla="*/ 31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0" h="1465">
                  <a:moveTo>
                    <a:pt x="1017" y="31"/>
                  </a:moveTo>
                  <a:cubicBezTo>
                    <a:pt x="1027" y="32"/>
                    <a:pt x="1036" y="34"/>
                    <a:pt x="1044" y="38"/>
                  </a:cubicBezTo>
                  <a:cubicBezTo>
                    <a:pt x="1052" y="43"/>
                    <a:pt x="1059" y="49"/>
                    <a:pt x="1065" y="56"/>
                  </a:cubicBezTo>
                  <a:cubicBezTo>
                    <a:pt x="1070" y="63"/>
                    <a:pt x="1074" y="72"/>
                    <a:pt x="1077" y="82"/>
                  </a:cubicBezTo>
                  <a:cubicBezTo>
                    <a:pt x="1079" y="91"/>
                    <a:pt x="1080" y="101"/>
                    <a:pt x="1078" y="112"/>
                  </a:cubicBezTo>
                  <a:cubicBezTo>
                    <a:pt x="915" y="1393"/>
                    <a:pt x="915" y="1393"/>
                    <a:pt x="915" y="1393"/>
                  </a:cubicBezTo>
                  <a:cubicBezTo>
                    <a:pt x="914" y="1404"/>
                    <a:pt x="910" y="1414"/>
                    <a:pt x="906" y="1423"/>
                  </a:cubicBezTo>
                  <a:cubicBezTo>
                    <a:pt x="901" y="1432"/>
                    <a:pt x="894" y="1440"/>
                    <a:pt x="887" y="1446"/>
                  </a:cubicBezTo>
                  <a:cubicBezTo>
                    <a:pt x="880" y="1453"/>
                    <a:pt x="871" y="1458"/>
                    <a:pt x="862" y="1461"/>
                  </a:cubicBezTo>
                  <a:cubicBezTo>
                    <a:pt x="853" y="1464"/>
                    <a:pt x="844" y="1465"/>
                    <a:pt x="834" y="1464"/>
                  </a:cubicBezTo>
                  <a:cubicBezTo>
                    <a:pt x="56" y="1372"/>
                    <a:pt x="56" y="1372"/>
                    <a:pt x="56" y="1372"/>
                  </a:cubicBezTo>
                  <a:cubicBezTo>
                    <a:pt x="47" y="1371"/>
                    <a:pt x="39" y="1368"/>
                    <a:pt x="32" y="1363"/>
                  </a:cubicBezTo>
                  <a:cubicBezTo>
                    <a:pt x="24" y="1358"/>
                    <a:pt x="18" y="1352"/>
                    <a:pt x="13" y="1344"/>
                  </a:cubicBezTo>
                  <a:cubicBezTo>
                    <a:pt x="8" y="1337"/>
                    <a:pt x="5" y="1328"/>
                    <a:pt x="3" y="1319"/>
                  </a:cubicBezTo>
                  <a:cubicBezTo>
                    <a:pt x="1" y="1309"/>
                    <a:pt x="0" y="1299"/>
                    <a:pt x="1" y="1289"/>
                  </a:cubicBezTo>
                  <a:cubicBezTo>
                    <a:pt x="163" y="72"/>
                    <a:pt x="163" y="72"/>
                    <a:pt x="163" y="72"/>
                  </a:cubicBezTo>
                  <a:cubicBezTo>
                    <a:pt x="164" y="62"/>
                    <a:pt x="167" y="52"/>
                    <a:pt x="172" y="43"/>
                  </a:cubicBezTo>
                  <a:cubicBezTo>
                    <a:pt x="176" y="35"/>
                    <a:pt x="182" y="27"/>
                    <a:pt x="189" y="20"/>
                  </a:cubicBezTo>
                  <a:cubicBezTo>
                    <a:pt x="196" y="14"/>
                    <a:pt x="203" y="9"/>
                    <a:pt x="211" y="5"/>
                  </a:cubicBezTo>
                  <a:cubicBezTo>
                    <a:pt x="220" y="2"/>
                    <a:pt x="229" y="0"/>
                    <a:pt x="237" y="0"/>
                  </a:cubicBezTo>
                  <a:cubicBezTo>
                    <a:pt x="1017" y="31"/>
                    <a:pt x="1017" y="31"/>
                    <a:pt x="1017" y="31"/>
                  </a:cubicBezTo>
                </a:path>
              </a:pathLst>
            </a:custGeom>
            <a:solidFill>
              <a:srgbClr val="8B8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5" name="î$1iḋè"/>
            <p:cNvSpPr/>
            <p:nvPr/>
          </p:nvSpPr>
          <p:spPr bwMode="auto">
            <a:xfrm>
              <a:off x="4057650" y="3551238"/>
              <a:ext cx="1651000" cy="2244725"/>
            </a:xfrm>
            <a:custGeom>
              <a:avLst/>
              <a:gdLst>
                <a:gd name="T0" fmla="*/ 1052 w 1055"/>
                <a:gd name="T1" fmla="*/ 74 h 1437"/>
                <a:gd name="T2" fmla="*/ 1042 w 1055"/>
                <a:gd name="T3" fmla="*/ 53 h 1437"/>
                <a:gd name="T4" fmla="*/ 1025 w 1055"/>
                <a:gd name="T5" fmla="*/ 38 h 1437"/>
                <a:gd name="T6" fmla="*/ 1003 w 1055"/>
                <a:gd name="T7" fmla="*/ 32 h 1437"/>
                <a:gd name="T8" fmla="*/ 224 w 1055"/>
                <a:gd name="T9" fmla="*/ 1 h 1437"/>
                <a:gd name="T10" fmla="*/ 202 w 1055"/>
                <a:gd name="T11" fmla="*/ 5 h 1437"/>
                <a:gd name="T12" fmla="*/ 184 w 1055"/>
                <a:gd name="T13" fmla="*/ 17 h 1437"/>
                <a:gd name="T14" fmla="*/ 170 w 1055"/>
                <a:gd name="T15" fmla="*/ 36 h 1437"/>
                <a:gd name="T16" fmla="*/ 162 w 1055"/>
                <a:gd name="T17" fmla="*/ 60 h 1437"/>
                <a:gd name="T18" fmla="*/ 127 w 1055"/>
                <a:gd name="T19" fmla="*/ 327 h 1437"/>
                <a:gd name="T20" fmla="*/ 102 w 1055"/>
                <a:gd name="T21" fmla="*/ 517 h 1437"/>
                <a:gd name="T22" fmla="*/ 1 w 1055"/>
                <a:gd name="T23" fmla="*/ 1277 h 1437"/>
                <a:gd name="T24" fmla="*/ 2 w 1055"/>
                <a:gd name="T25" fmla="*/ 1302 h 1437"/>
                <a:gd name="T26" fmla="*/ 11 w 1055"/>
                <a:gd name="T27" fmla="*/ 1323 h 1437"/>
                <a:gd name="T28" fmla="*/ 26 w 1055"/>
                <a:gd name="T29" fmla="*/ 1338 h 1437"/>
                <a:gd name="T30" fmla="*/ 46 w 1055"/>
                <a:gd name="T31" fmla="*/ 1345 h 1437"/>
                <a:gd name="T32" fmla="*/ 824 w 1055"/>
                <a:gd name="T33" fmla="*/ 1436 h 1437"/>
                <a:gd name="T34" fmla="*/ 847 w 1055"/>
                <a:gd name="T35" fmla="*/ 1434 h 1437"/>
                <a:gd name="T36" fmla="*/ 860 w 1055"/>
                <a:gd name="T37" fmla="*/ 1428 h 1437"/>
                <a:gd name="T38" fmla="*/ 867 w 1055"/>
                <a:gd name="T39" fmla="*/ 1422 h 1437"/>
                <a:gd name="T40" fmla="*/ 883 w 1055"/>
                <a:gd name="T41" fmla="*/ 1403 h 1437"/>
                <a:gd name="T42" fmla="*/ 890 w 1055"/>
                <a:gd name="T43" fmla="*/ 1378 h 1437"/>
                <a:gd name="T44" fmla="*/ 905 w 1055"/>
                <a:gd name="T45" fmla="*/ 1262 h 1437"/>
                <a:gd name="T46" fmla="*/ 1054 w 1055"/>
                <a:gd name="T47" fmla="*/ 99 h 1437"/>
                <a:gd name="T48" fmla="*/ 1052 w 1055"/>
                <a:gd name="T49" fmla="*/ 74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5" h="1437">
                  <a:moveTo>
                    <a:pt x="1052" y="74"/>
                  </a:moveTo>
                  <a:cubicBezTo>
                    <a:pt x="1050" y="66"/>
                    <a:pt x="1047" y="59"/>
                    <a:pt x="1042" y="53"/>
                  </a:cubicBezTo>
                  <a:cubicBezTo>
                    <a:pt x="1038" y="47"/>
                    <a:pt x="1032" y="42"/>
                    <a:pt x="1025" y="38"/>
                  </a:cubicBezTo>
                  <a:cubicBezTo>
                    <a:pt x="1019" y="35"/>
                    <a:pt x="1011" y="33"/>
                    <a:pt x="1003" y="3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16" y="0"/>
                    <a:pt x="209" y="2"/>
                    <a:pt x="202" y="5"/>
                  </a:cubicBezTo>
                  <a:cubicBezTo>
                    <a:pt x="196" y="8"/>
                    <a:pt x="189" y="12"/>
                    <a:pt x="184" y="17"/>
                  </a:cubicBezTo>
                  <a:cubicBezTo>
                    <a:pt x="178" y="22"/>
                    <a:pt x="173" y="29"/>
                    <a:pt x="170" y="36"/>
                  </a:cubicBezTo>
                  <a:cubicBezTo>
                    <a:pt x="166" y="43"/>
                    <a:pt x="164" y="51"/>
                    <a:pt x="162" y="60"/>
                  </a:cubicBezTo>
                  <a:cubicBezTo>
                    <a:pt x="127" y="327"/>
                    <a:pt x="127" y="327"/>
                    <a:pt x="127" y="327"/>
                  </a:cubicBezTo>
                  <a:cubicBezTo>
                    <a:pt x="102" y="517"/>
                    <a:pt x="102" y="517"/>
                    <a:pt x="102" y="517"/>
                  </a:cubicBezTo>
                  <a:cubicBezTo>
                    <a:pt x="1" y="1277"/>
                    <a:pt x="1" y="1277"/>
                    <a:pt x="1" y="1277"/>
                  </a:cubicBezTo>
                  <a:cubicBezTo>
                    <a:pt x="0" y="1286"/>
                    <a:pt x="0" y="1294"/>
                    <a:pt x="2" y="1302"/>
                  </a:cubicBezTo>
                  <a:cubicBezTo>
                    <a:pt x="4" y="1309"/>
                    <a:pt x="7" y="1316"/>
                    <a:pt x="11" y="1323"/>
                  </a:cubicBezTo>
                  <a:cubicBezTo>
                    <a:pt x="15" y="1329"/>
                    <a:pt x="20" y="1334"/>
                    <a:pt x="26" y="1338"/>
                  </a:cubicBezTo>
                  <a:cubicBezTo>
                    <a:pt x="32" y="1342"/>
                    <a:pt x="39" y="1344"/>
                    <a:pt x="46" y="1345"/>
                  </a:cubicBezTo>
                  <a:cubicBezTo>
                    <a:pt x="824" y="1436"/>
                    <a:pt x="824" y="1436"/>
                    <a:pt x="824" y="1436"/>
                  </a:cubicBezTo>
                  <a:cubicBezTo>
                    <a:pt x="832" y="1437"/>
                    <a:pt x="840" y="1436"/>
                    <a:pt x="847" y="1434"/>
                  </a:cubicBezTo>
                  <a:cubicBezTo>
                    <a:pt x="852" y="1432"/>
                    <a:pt x="856" y="1430"/>
                    <a:pt x="860" y="1428"/>
                  </a:cubicBezTo>
                  <a:cubicBezTo>
                    <a:pt x="862" y="1426"/>
                    <a:pt x="865" y="1424"/>
                    <a:pt x="867" y="1422"/>
                  </a:cubicBezTo>
                  <a:cubicBezTo>
                    <a:pt x="873" y="1417"/>
                    <a:pt x="879" y="1410"/>
                    <a:pt x="883" y="1403"/>
                  </a:cubicBezTo>
                  <a:cubicBezTo>
                    <a:pt x="886" y="1395"/>
                    <a:pt x="889" y="1387"/>
                    <a:pt x="890" y="1378"/>
                  </a:cubicBezTo>
                  <a:cubicBezTo>
                    <a:pt x="905" y="1262"/>
                    <a:pt x="905" y="1262"/>
                    <a:pt x="905" y="1262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5" y="90"/>
                    <a:pt x="1054" y="81"/>
                    <a:pt x="1052" y="74"/>
                  </a:cubicBezTo>
                </a:path>
              </a:pathLst>
            </a:custGeom>
            <a:solidFill>
              <a:srgbClr val="343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6" name="i$ľïḓê"/>
            <p:cNvSpPr/>
            <p:nvPr/>
          </p:nvSpPr>
          <p:spPr bwMode="auto">
            <a:xfrm>
              <a:off x="5345113" y="3582988"/>
              <a:ext cx="460375" cy="2244725"/>
            </a:xfrm>
            <a:custGeom>
              <a:avLst/>
              <a:gdLst>
                <a:gd name="T0" fmla="*/ 294 w 294"/>
                <a:gd name="T1" fmla="*/ 87 h 1436"/>
                <a:gd name="T2" fmla="*/ 294 w 294"/>
                <a:gd name="T3" fmla="*/ 94 h 1436"/>
                <a:gd name="T4" fmla="*/ 132 w 294"/>
                <a:gd name="T5" fmla="*/ 1366 h 1436"/>
                <a:gd name="T6" fmla="*/ 131 w 294"/>
                <a:gd name="T7" fmla="*/ 1372 h 1436"/>
                <a:gd name="T8" fmla="*/ 130 w 294"/>
                <a:gd name="T9" fmla="*/ 1376 h 1436"/>
                <a:gd name="T10" fmla="*/ 129 w 294"/>
                <a:gd name="T11" fmla="*/ 1381 h 1436"/>
                <a:gd name="T12" fmla="*/ 127 w 294"/>
                <a:gd name="T13" fmla="*/ 1385 h 1436"/>
                <a:gd name="T14" fmla="*/ 126 w 294"/>
                <a:gd name="T15" fmla="*/ 1389 h 1436"/>
                <a:gd name="T16" fmla="*/ 124 w 294"/>
                <a:gd name="T17" fmla="*/ 1393 h 1436"/>
                <a:gd name="T18" fmla="*/ 123 w 294"/>
                <a:gd name="T19" fmla="*/ 1395 h 1436"/>
                <a:gd name="T20" fmla="*/ 120 w 294"/>
                <a:gd name="T21" fmla="*/ 1399 h 1436"/>
                <a:gd name="T22" fmla="*/ 118 w 294"/>
                <a:gd name="T23" fmla="*/ 1402 h 1436"/>
                <a:gd name="T24" fmla="*/ 115 w 294"/>
                <a:gd name="T25" fmla="*/ 1407 h 1436"/>
                <a:gd name="T26" fmla="*/ 113 w 294"/>
                <a:gd name="T27" fmla="*/ 1410 h 1436"/>
                <a:gd name="T28" fmla="*/ 109 w 294"/>
                <a:gd name="T29" fmla="*/ 1413 h 1436"/>
                <a:gd name="T30" fmla="*/ 105 w 294"/>
                <a:gd name="T31" fmla="*/ 1417 h 1436"/>
                <a:gd name="T32" fmla="*/ 102 w 294"/>
                <a:gd name="T33" fmla="*/ 1420 h 1436"/>
                <a:gd name="T34" fmla="*/ 97 w 294"/>
                <a:gd name="T35" fmla="*/ 1424 h 1436"/>
                <a:gd name="T36" fmla="*/ 87 w 294"/>
                <a:gd name="T37" fmla="*/ 1429 h 1436"/>
                <a:gd name="T38" fmla="*/ 79 w 294"/>
                <a:gd name="T39" fmla="*/ 1433 h 1436"/>
                <a:gd name="T40" fmla="*/ 65 w 294"/>
                <a:gd name="T41" fmla="*/ 1436 h 1436"/>
                <a:gd name="T42" fmla="*/ 0 w 294"/>
                <a:gd name="T43" fmla="*/ 1430 h 1436"/>
                <a:gd name="T44" fmla="*/ 20 w 294"/>
                <a:gd name="T45" fmla="*/ 1429 h 1436"/>
                <a:gd name="T46" fmla="*/ 36 w 294"/>
                <a:gd name="T47" fmla="*/ 1424 h 1436"/>
                <a:gd name="T48" fmla="*/ 7 w 294"/>
                <a:gd name="T49" fmla="*/ 1416 h 1436"/>
                <a:gd name="T50" fmla="*/ 20 w 294"/>
                <a:gd name="T51" fmla="*/ 1414 h 1436"/>
                <a:gd name="T52" fmla="*/ 35 w 294"/>
                <a:gd name="T53" fmla="*/ 1409 h 1436"/>
                <a:gd name="T54" fmla="*/ 45 w 294"/>
                <a:gd name="T55" fmla="*/ 1401 h 1436"/>
                <a:gd name="T56" fmla="*/ 57 w 294"/>
                <a:gd name="T57" fmla="*/ 1387 h 1436"/>
                <a:gd name="T58" fmla="*/ 63 w 294"/>
                <a:gd name="T59" fmla="*/ 1376 h 1436"/>
                <a:gd name="T60" fmla="*/ 67 w 294"/>
                <a:gd name="T61" fmla="*/ 1364 h 1436"/>
                <a:gd name="T62" fmla="*/ 232 w 294"/>
                <a:gd name="T63" fmla="*/ 72 h 1436"/>
                <a:gd name="T64" fmla="*/ 231 w 294"/>
                <a:gd name="T65" fmla="*/ 58 h 1436"/>
                <a:gd name="T66" fmla="*/ 227 w 294"/>
                <a:gd name="T67" fmla="*/ 44 h 1436"/>
                <a:gd name="T68" fmla="*/ 221 w 294"/>
                <a:gd name="T69" fmla="*/ 33 h 1436"/>
                <a:gd name="T70" fmla="*/ 215 w 294"/>
                <a:gd name="T71" fmla="*/ 26 h 1436"/>
                <a:gd name="T72" fmla="*/ 232 w 294"/>
                <a:gd name="T73" fmla="*/ 24 h 1436"/>
                <a:gd name="T74" fmla="*/ 220 w 294"/>
                <a:gd name="T75" fmla="*/ 11 h 1436"/>
                <a:gd name="T76" fmla="*/ 211 w 294"/>
                <a:gd name="T77" fmla="*/ 5 h 1436"/>
                <a:gd name="T78" fmla="*/ 251 w 294"/>
                <a:gd name="T79" fmla="*/ 17 h 1436"/>
                <a:gd name="T80" fmla="*/ 255 w 294"/>
                <a:gd name="T81" fmla="*/ 18 h 1436"/>
                <a:gd name="T82" fmla="*/ 260 w 294"/>
                <a:gd name="T83" fmla="*/ 21 h 1436"/>
                <a:gd name="T84" fmla="*/ 262 w 294"/>
                <a:gd name="T85" fmla="*/ 22 h 1436"/>
                <a:gd name="T86" fmla="*/ 265 w 294"/>
                <a:gd name="T87" fmla="*/ 24 h 1436"/>
                <a:gd name="T88" fmla="*/ 269 w 294"/>
                <a:gd name="T89" fmla="*/ 27 h 1436"/>
                <a:gd name="T90" fmla="*/ 271 w 294"/>
                <a:gd name="T91" fmla="*/ 29 h 1436"/>
                <a:gd name="T92" fmla="*/ 274 w 294"/>
                <a:gd name="T93" fmla="*/ 32 h 1436"/>
                <a:gd name="T94" fmla="*/ 278 w 294"/>
                <a:gd name="T95" fmla="*/ 36 h 1436"/>
                <a:gd name="T96" fmla="*/ 281 w 294"/>
                <a:gd name="T97" fmla="*/ 40 h 1436"/>
                <a:gd name="T98" fmla="*/ 284 w 294"/>
                <a:gd name="T99" fmla="*/ 44 h 1436"/>
                <a:gd name="T100" fmla="*/ 286 w 294"/>
                <a:gd name="T101" fmla="*/ 48 h 1436"/>
                <a:gd name="T102" fmla="*/ 288 w 294"/>
                <a:gd name="T103" fmla="*/ 52 h 1436"/>
                <a:gd name="T104" fmla="*/ 292 w 294"/>
                <a:gd name="T105" fmla="*/ 63 h 1436"/>
                <a:gd name="T106" fmla="*/ 294 w 294"/>
                <a:gd name="T107" fmla="*/ 72 h 1436"/>
                <a:gd name="T108" fmla="*/ 294 w 294"/>
                <a:gd name="T109" fmla="*/ 81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4" h="1436">
                  <a:moveTo>
                    <a:pt x="294" y="81"/>
                  </a:moveTo>
                  <a:cubicBezTo>
                    <a:pt x="294" y="84"/>
                    <a:pt x="294" y="84"/>
                    <a:pt x="294" y="84"/>
                  </a:cubicBezTo>
                  <a:cubicBezTo>
                    <a:pt x="294" y="84"/>
                    <a:pt x="294" y="85"/>
                    <a:pt x="294" y="86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4" y="89"/>
                    <a:pt x="294" y="89"/>
                    <a:pt x="294" y="90"/>
                  </a:cubicBezTo>
                  <a:cubicBezTo>
                    <a:pt x="294" y="90"/>
                    <a:pt x="294" y="91"/>
                    <a:pt x="294" y="91"/>
                  </a:cubicBezTo>
                  <a:cubicBezTo>
                    <a:pt x="294" y="92"/>
                    <a:pt x="294" y="92"/>
                    <a:pt x="294" y="93"/>
                  </a:cubicBezTo>
                  <a:cubicBezTo>
                    <a:pt x="294" y="93"/>
                    <a:pt x="294" y="93"/>
                    <a:pt x="294" y="94"/>
                  </a:cubicBezTo>
                  <a:cubicBezTo>
                    <a:pt x="290" y="120"/>
                    <a:pt x="290" y="120"/>
                    <a:pt x="290" y="120"/>
                  </a:cubicBezTo>
                  <a:cubicBezTo>
                    <a:pt x="132" y="1365"/>
                    <a:pt x="132" y="1365"/>
                    <a:pt x="132" y="1365"/>
                  </a:cubicBezTo>
                  <a:cubicBezTo>
                    <a:pt x="132" y="1365"/>
                    <a:pt x="132" y="1365"/>
                    <a:pt x="132" y="1365"/>
                  </a:cubicBezTo>
                  <a:cubicBezTo>
                    <a:pt x="132" y="1366"/>
                    <a:pt x="132" y="1366"/>
                    <a:pt x="132" y="1366"/>
                  </a:cubicBezTo>
                  <a:cubicBezTo>
                    <a:pt x="132" y="1366"/>
                    <a:pt x="132" y="1366"/>
                    <a:pt x="132" y="1366"/>
                  </a:cubicBezTo>
                  <a:cubicBezTo>
                    <a:pt x="132" y="1366"/>
                    <a:pt x="132" y="1366"/>
                    <a:pt x="132" y="1366"/>
                  </a:cubicBezTo>
                  <a:cubicBezTo>
                    <a:pt x="132" y="1367"/>
                    <a:pt x="132" y="1367"/>
                    <a:pt x="132" y="1368"/>
                  </a:cubicBezTo>
                  <a:cubicBezTo>
                    <a:pt x="132" y="1368"/>
                    <a:pt x="131" y="1369"/>
                    <a:pt x="131" y="1369"/>
                  </a:cubicBezTo>
                  <a:cubicBezTo>
                    <a:pt x="131" y="1370"/>
                    <a:pt x="131" y="1370"/>
                    <a:pt x="131" y="1371"/>
                  </a:cubicBezTo>
                  <a:cubicBezTo>
                    <a:pt x="131" y="1371"/>
                    <a:pt x="131" y="1372"/>
                    <a:pt x="131" y="1372"/>
                  </a:cubicBezTo>
                  <a:cubicBezTo>
                    <a:pt x="131" y="1373"/>
                    <a:pt x="131" y="1373"/>
                    <a:pt x="131" y="1373"/>
                  </a:cubicBezTo>
                  <a:cubicBezTo>
                    <a:pt x="131" y="1373"/>
                    <a:pt x="131" y="1373"/>
                    <a:pt x="131" y="1373"/>
                  </a:cubicBezTo>
                  <a:cubicBezTo>
                    <a:pt x="131" y="1373"/>
                    <a:pt x="131" y="1373"/>
                    <a:pt x="131" y="1373"/>
                  </a:cubicBezTo>
                  <a:cubicBezTo>
                    <a:pt x="130" y="1374"/>
                    <a:pt x="130" y="1374"/>
                    <a:pt x="130" y="1375"/>
                  </a:cubicBezTo>
                  <a:cubicBezTo>
                    <a:pt x="130" y="1375"/>
                    <a:pt x="130" y="1376"/>
                    <a:pt x="130" y="1376"/>
                  </a:cubicBezTo>
                  <a:cubicBezTo>
                    <a:pt x="130" y="1376"/>
                    <a:pt x="130" y="1377"/>
                    <a:pt x="130" y="1377"/>
                  </a:cubicBezTo>
                  <a:cubicBezTo>
                    <a:pt x="129" y="1378"/>
                    <a:pt x="129" y="1378"/>
                    <a:pt x="129" y="1378"/>
                  </a:cubicBezTo>
                  <a:cubicBezTo>
                    <a:pt x="129" y="1379"/>
                    <a:pt x="129" y="1379"/>
                    <a:pt x="129" y="1380"/>
                  </a:cubicBezTo>
                  <a:cubicBezTo>
                    <a:pt x="129" y="1381"/>
                    <a:pt x="129" y="1381"/>
                    <a:pt x="129" y="1381"/>
                  </a:cubicBezTo>
                  <a:cubicBezTo>
                    <a:pt x="129" y="1381"/>
                    <a:pt x="129" y="1381"/>
                    <a:pt x="129" y="1381"/>
                  </a:cubicBezTo>
                  <a:cubicBezTo>
                    <a:pt x="129" y="1381"/>
                    <a:pt x="129" y="1381"/>
                    <a:pt x="129" y="1381"/>
                  </a:cubicBezTo>
                  <a:cubicBezTo>
                    <a:pt x="128" y="1381"/>
                    <a:pt x="128" y="1382"/>
                    <a:pt x="128" y="1382"/>
                  </a:cubicBezTo>
                  <a:cubicBezTo>
                    <a:pt x="128" y="1382"/>
                    <a:pt x="128" y="1383"/>
                    <a:pt x="128" y="1383"/>
                  </a:cubicBezTo>
                  <a:cubicBezTo>
                    <a:pt x="128" y="1383"/>
                    <a:pt x="127" y="1384"/>
                    <a:pt x="127" y="1384"/>
                  </a:cubicBezTo>
                  <a:cubicBezTo>
                    <a:pt x="127" y="1385"/>
                    <a:pt x="127" y="1385"/>
                    <a:pt x="127" y="1385"/>
                  </a:cubicBezTo>
                  <a:cubicBezTo>
                    <a:pt x="126" y="1386"/>
                    <a:pt x="126" y="1386"/>
                    <a:pt x="126" y="1386"/>
                  </a:cubicBezTo>
                  <a:cubicBezTo>
                    <a:pt x="126" y="1387"/>
                    <a:pt x="126" y="1387"/>
                    <a:pt x="126" y="1387"/>
                  </a:cubicBezTo>
                  <a:cubicBezTo>
                    <a:pt x="126" y="1388"/>
                    <a:pt x="126" y="1388"/>
                    <a:pt x="126" y="1388"/>
                  </a:cubicBezTo>
                  <a:cubicBezTo>
                    <a:pt x="126" y="1388"/>
                    <a:pt x="126" y="1388"/>
                    <a:pt x="126" y="1388"/>
                  </a:cubicBezTo>
                  <a:cubicBezTo>
                    <a:pt x="126" y="1389"/>
                    <a:pt x="126" y="1389"/>
                    <a:pt x="126" y="1389"/>
                  </a:cubicBezTo>
                  <a:cubicBezTo>
                    <a:pt x="125" y="1390"/>
                    <a:pt x="125" y="1390"/>
                    <a:pt x="125" y="1390"/>
                  </a:cubicBezTo>
                  <a:cubicBezTo>
                    <a:pt x="125" y="1390"/>
                    <a:pt x="125" y="1390"/>
                    <a:pt x="125" y="1390"/>
                  </a:cubicBezTo>
                  <a:cubicBezTo>
                    <a:pt x="125" y="1391"/>
                    <a:pt x="125" y="1391"/>
                    <a:pt x="125" y="1391"/>
                  </a:cubicBezTo>
                  <a:cubicBezTo>
                    <a:pt x="124" y="1392"/>
                    <a:pt x="124" y="1392"/>
                    <a:pt x="124" y="1392"/>
                  </a:cubicBezTo>
                  <a:cubicBezTo>
                    <a:pt x="124" y="1393"/>
                    <a:pt x="124" y="1393"/>
                    <a:pt x="124" y="1393"/>
                  </a:cubicBezTo>
                  <a:cubicBezTo>
                    <a:pt x="123" y="1394"/>
                    <a:pt x="123" y="1394"/>
                    <a:pt x="123" y="1394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2" y="1396"/>
                    <a:pt x="122" y="1396"/>
                    <a:pt x="122" y="1396"/>
                  </a:cubicBezTo>
                  <a:cubicBezTo>
                    <a:pt x="122" y="1397"/>
                    <a:pt x="122" y="1397"/>
                    <a:pt x="122" y="1397"/>
                  </a:cubicBezTo>
                  <a:cubicBezTo>
                    <a:pt x="121" y="1398"/>
                    <a:pt x="121" y="1398"/>
                    <a:pt x="121" y="1398"/>
                  </a:cubicBezTo>
                  <a:cubicBezTo>
                    <a:pt x="121" y="1398"/>
                    <a:pt x="121" y="1398"/>
                    <a:pt x="121" y="1398"/>
                  </a:cubicBezTo>
                  <a:cubicBezTo>
                    <a:pt x="120" y="1399"/>
                    <a:pt x="120" y="1399"/>
                    <a:pt x="120" y="1399"/>
                  </a:cubicBezTo>
                  <a:cubicBezTo>
                    <a:pt x="119" y="1400"/>
                    <a:pt x="119" y="1400"/>
                    <a:pt x="119" y="1400"/>
                  </a:cubicBezTo>
                  <a:cubicBezTo>
                    <a:pt x="119" y="1401"/>
                    <a:pt x="119" y="1401"/>
                    <a:pt x="119" y="1401"/>
                  </a:cubicBezTo>
                  <a:cubicBezTo>
                    <a:pt x="119" y="1402"/>
                    <a:pt x="119" y="1402"/>
                    <a:pt x="119" y="1402"/>
                  </a:cubicBezTo>
                  <a:cubicBezTo>
                    <a:pt x="119" y="1402"/>
                    <a:pt x="119" y="1402"/>
                    <a:pt x="119" y="1402"/>
                  </a:cubicBezTo>
                  <a:cubicBezTo>
                    <a:pt x="118" y="1402"/>
                    <a:pt x="118" y="1402"/>
                    <a:pt x="118" y="1402"/>
                  </a:cubicBezTo>
                  <a:cubicBezTo>
                    <a:pt x="118" y="1403"/>
                    <a:pt x="118" y="1403"/>
                    <a:pt x="118" y="1403"/>
                  </a:cubicBezTo>
                  <a:cubicBezTo>
                    <a:pt x="117" y="1404"/>
                    <a:pt x="117" y="1404"/>
                    <a:pt x="117" y="1404"/>
                  </a:cubicBezTo>
                  <a:cubicBezTo>
                    <a:pt x="116" y="1405"/>
                    <a:pt x="116" y="1405"/>
                    <a:pt x="116" y="1405"/>
                  </a:cubicBezTo>
                  <a:cubicBezTo>
                    <a:pt x="116" y="1406"/>
                    <a:pt x="116" y="1406"/>
                    <a:pt x="116" y="1406"/>
                  </a:cubicBezTo>
                  <a:cubicBezTo>
                    <a:pt x="115" y="1407"/>
                    <a:pt x="115" y="1407"/>
                    <a:pt x="115" y="1407"/>
                  </a:cubicBezTo>
                  <a:cubicBezTo>
                    <a:pt x="114" y="1408"/>
                    <a:pt x="114" y="1408"/>
                    <a:pt x="114" y="1408"/>
                  </a:cubicBezTo>
                  <a:cubicBezTo>
                    <a:pt x="114" y="1408"/>
                    <a:pt x="114" y="1408"/>
                    <a:pt x="114" y="1408"/>
                  </a:cubicBezTo>
                  <a:cubicBezTo>
                    <a:pt x="114" y="1408"/>
                    <a:pt x="114" y="1408"/>
                    <a:pt x="114" y="1408"/>
                  </a:cubicBezTo>
                  <a:cubicBezTo>
                    <a:pt x="113" y="1409"/>
                    <a:pt x="113" y="1409"/>
                    <a:pt x="113" y="1409"/>
                  </a:cubicBezTo>
                  <a:cubicBezTo>
                    <a:pt x="113" y="1410"/>
                    <a:pt x="113" y="1410"/>
                    <a:pt x="113" y="1410"/>
                  </a:cubicBezTo>
                  <a:cubicBezTo>
                    <a:pt x="112" y="1411"/>
                    <a:pt x="112" y="1411"/>
                    <a:pt x="112" y="1411"/>
                  </a:cubicBezTo>
                  <a:cubicBezTo>
                    <a:pt x="111" y="1412"/>
                    <a:pt x="111" y="1412"/>
                    <a:pt x="111" y="1412"/>
                  </a:cubicBezTo>
                  <a:cubicBezTo>
                    <a:pt x="110" y="1413"/>
                    <a:pt x="110" y="1413"/>
                    <a:pt x="110" y="1413"/>
                  </a:cubicBezTo>
                  <a:cubicBezTo>
                    <a:pt x="109" y="1413"/>
                    <a:pt x="109" y="1413"/>
                    <a:pt x="109" y="1413"/>
                  </a:cubicBezTo>
                  <a:cubicBezTo>
                    <a:pt x="109" y="1413"/>
                    <a:pt x="109" y="1413"/>
                    <a:pt x="109" y="1413"/>
                  </a:cubicBezTo>
                  <a:cubicBezTo>
                    <a:pt x="109" y="1413"/>
                    <a:pt x="109" y="1413"/>
                    <a:pt x="109" y="1413"/>
                  </a:cubicBezTo>
                  <a:cubicBezTo>
                    <a:pt x="108" y="1414"/>
                    <a:pt x="108" y="1414"/>
                    <a:pt x="108" y="1414"/>
                  </a:cubicBezTo>
                  <a:cubicBezTo>
                    <a:pt x="107" y="1415"/>
                    <a:pt x="107" y="1415"/>
                    <a:pt x="107" y="1415"/>
                  </a:cubicBezTo>
                  <a:cubicBezTo>
                    <a:pt x="106" y="1416"/>
                    <a:pt x="106" y="1416"/>
                    <a:pt x="106" y="1416"/>
                  </a:cubicBezTo>
                  <a:cubicBezTo>
                    <a:pt x="105" y="1417"/>
                    <a:pt x="105" y="1417"/>
                    <a:pt x="105" y="1417"/>
                  </a:cubicBezTo>
                  <a:cubicBezTo>
                    <a:pt x="104" y="1418"/>
                    <a:pt x="104" y="1418"/>
                    <a:pt x="104" y="1418"/>
                  </a:cubicBezTo>
                  <a:cubicBezTo>
                    <a:pt x="104" y="1418"/>
                    <a:pt x="104" y="1418"/>
                    <a:pt x="104" y="1418"/>
                  </a:cubicBezTo>
                  <a:cubicBezTo>
                    <a:pt x="104" y="1418"/>
                    <a:pt x="104" y="1418"/>
                    <a:pt x="104" y="1418"/>
                  </a:cubicBezTo>
                  <a:cubicBezTo>
                    <a:pt x="104" y="1419"/>
                    <a:pt x="103" y="1419"/>
                    <a:pt x="103" y="1419"/>
                  </a:cubicBezTo>
                  <a:cubicBezTo>
                    <a:pt x="102" y="1420"/>
                    <a:pt x="102" y="1420"/>
                    <a:pt x="102" y="1420"/>
                  </a:cubicBezTo>
                  <a:cubicBezTo>
                    <a:pt x="101" y="1421"/>
                    <a:pt x="101" y="1421"/>
                    <a:pt x="100" y="1421"/>
                  </a:cubicBezTo>
                  <a:cubicBezTo>
                    <a:pt x="100" y="1422"/>
                    <a:pt x="99" y="1422"/>
                    <a:pt x="99" y="1423"/>
                  </a:cubicBezTo>
                  <a:cubicBezTo>
                    <a:pt x="99" y="1423"/>
                    <a:pt x="99" y="1423"/>
                    <a:pt x="99" y="1423"/>
                  </a:cubicBezTo>
                  <a:cubicBezTo>
                    <a:pt x="98" y="1423"/>
                    <a:pt x="98" y="1423"/>
                    <a:pt x="98" y="1423"/>
                  </a:cubicBezTo>
                  <a:cubicBezTo>
                    <a:pt x="98" y="1423"/>
                    <a:pt x="98" y="1423"/>
                    <a:pt x="97" y="1424"/>
                  </a:cubicBezTo>
                  <a:cubicBezTo>
                    <a:pt x="97" y="1424"/>
                    <a:pt x="96" y="1424"/>
                    <a:pt x="96" y="1425"/>
                  </a:cubicBezTo>
                  <a:cubicBezTo>
                    <a:pt x="95" y="1425"/>
                    <a:pt x="95" y="1425"/>
                    <a:pt x="94" y="1426"/>
                  </a:cubicBezTo>
                  <a:cubicBezTo>
                    <a:pt x="93" y="1426"/>
                    <a:pt x="93" y="1426"/>
                    <a:pt x="93" y="1426"/>
                  </a:cubicBezTo>
                  <a:cubicBezTo>
                    <a:pt x="92" y="1427"/>
                    <a:pt x="92" y="1427"/>
                    <a:pt x="91" y="1427"/>
                  </a:cubicBezTo>
                  <a:cubicBezTo>
                    <a:pt x="90" y="1428"/>
                    <a:pt x="89" y="1429"/>
                    <a:pt x="87" y="1429"/>
                  </a:cubicBezTo>
                  <a:cubicBezTo>
                    <a:pt x="87" y="1430"/>
                    <a:pt x="86" y="1430"/>
                    <a:pt x="85" y="1430"/>
                  </a:cubicBezTo>
                  <a:cubicBezTo>
                    <a:pt x="85" y="1430"/>
                    <a:pt x="84" y="1431"/>
                    <a:pt x="84" y="1431"/>
                  </a:cubicBezTo>
                  <a:cubicBezTo>
                    <a:pt x="83" y="1431"/>
                    <a:pt x="82" y="1432"/>
                    <a:pt x="81" y="1432"/>
                  </a:cubicBezTo>
                  <a:cubicBezTo>
                    <a:pt x="80" y="1432"/>
                    <a:pt x="80" y="1432"/>
                    <a:pt x="80" y="1433"/>
                  </a:cubicBezTo>
                  <a:cubicBezTo>
                    <a:pt x="79" y="1433"/>
                    <a:pt x="79" y="1433"/>
                    <a:pt x="79" y="1433"/>
                  </a:cubicBezTo>
                  <a:cubicBezTo>
                    <a:pt x="77" y="1433"/>
                    <a:pt x="75" y="1434"/>
                    <a:pt x="74" y="1434"/>
                  </a:cubicBezTo>
                  <a:cubicBezTo>
                    <a:pt x="73" y="1434"/>
                    <a:pt x="73" y="1434"/>
                    <a:pt x="73" y="1434"/>
                  </a:cubicBezTo>
                  <a:cubicBezTo>
                    <a:pt x="73" y="1434"/>
                    <a:pt x="72" y="1435"/>
                    <a:pt x="71" y="1435"/>
                  </a:cubicBezTo>
                  <a:cubicBezTo>
                    <a:pt x="70" y="1435"/>
                    <a:pt x="68" y="1435"/>
                    <a:pt x="67" y="1435"/>
                  </a:cubicBezTo>
                  <a:cubicBezTo>
                    <a:pt x="66" y="1436"/>
                    <a:pt x="65" y="1436"/>
                    <a:pt x="65" y="1436"/>
                  </a:cubicBezTo>
                  <a:cubicBezTo>
                    <a:pt x="64" y="1436"/>
                    <a:pt x="63" y="1436"/>
                    <a:pt x="63" y="1436"/>
                  </a:cubicBezTo>
                  <a:cubicBezTo>
                    <a:pt x="62" y="1436"/>
                    <a:pt x="61" y="1436"/>
                    <a:pt x="60" y="1436"/>
                  </a:cubicBezTo>
                  <a:cubicBezTo>
                    <a:pt x="58" y="1436"/>
                    <a:pt x="58" y="1436"/>
                    <a:pt x="58" y="1436"/>
                  </a:cubicBezTo>
                  <a:cubicBezTo>
                    <a:pt x="56" y="1436"/>
                    <a:pt x="54" y="1436"/>
                    <a:pt x="51" y="1436"/>
                  </a:cubicBezTo>
                  <a:cubicBezTo>
                    <a:pt x="0" y="1430"/>
                    <a:pt x="0" y="1430"/>
                    <a:pt x="0" y="1430"/>
                  </a:cubicBezTo>
                  <a:cubicBezTo>
                    <a:pt x="2" y="1430"/>
                    <a:pt x="4" y="1430"/>
                    <a:pt x="7" y="1430"/>
                  </a:cubicBezTo>
                  <a:cubicBezTo>
                    <a:pt x="7" y="1430"/>
                    <a:pt x="8" y="1430"/>
                    <a:pt x="9" y="1430"/>
                  </a:cubicBezTo>
                  <a:cubicBezTo>
                    <a:pt x="10" y="1430"/>
                    <a:pt x="12" y="1430"/>
                    <a:pt x="13" y="1430"/>
                  </a:cubicBezTo>
                  <a:cubicBezTo>
                    <a:pt x="14" y="1430"/>
                    <a:pt x="15" y="1430"/>
                    <a:pt x="15" y="1430"/>
                  </a:cubicBezTo>
                  <a:cubicBezTo>
                    <a:pt x="17" y="1429"/>
                    <a:pt x="19" y="1429"/>
                    <a:pt x="20" y="1429"/>
                  </a:cubicBezTo>
                  <a:cubicBezTo>
                    <a:pt x="21" y="1429"/>
                    <a:pt x="21" y="1429"/>
                    <a:pt x="22" y="1429"/>
                  </a:cubicBezTo>
                  <a:cubicBezTo>
                    <a:pt x="24" y="1428"/>
                    <a:pt x="26" y="1427"/>
                    <a:pt x="28" y="1427"/>
                  </a:cubicBezTo>
                  <a:cubicBezTo>
                    <a:pt x="29" y="1427"/>
                    <a:pt x="29" y="1426"/>
                    <a:pt x="29" y="1426"/>
                  </a:cubicBezTo>
                  <a:cubicBezTo>
                    <a:pt x="31" y="1426"/>
                    <a:pt x="33" y="1425"/>
                    <a:pt x="34" y="1424"/>
                  </a:cubicBezTo>
                  <a:cubicBezTo>
                    <a:pt x="35" y="1424"/>
                    <a:pt x="35" y="1424"/>
                    <a:pt x="36" y="1424"/>
                  </a:cubicBezTo>
                  <a:cubicBezTo>
                    <a:pt x="38" y="1423"/>
                    <a:pt x="39" y="1422"/>
                    <a:pt x="40" y="1421"/>
                  </a:cubicBezTo>
                  <a:cubicBezTo>
                    <a:pt x="41" y="1421"/>
                    <a:pt x="41" y="1421"/>
                    <a:pt x="42" y="1420"/>
                  </a:cubicBezTo>
                  <a:cubicBezTo>
                    <a:pt x="42" y="1420"/>
                    <a:pt x="42" y="1420"/>
                    <a:pt x="42" y="1420"/>
                  </a:cubicBezTo>
                  <a:cubicBezTo>
                    <a:pt x="2" y="1415"/>
                    <a:pt x="2" y="1415"/>
                    <a:pt x="2" y="1415"/>
                  </a:cubicBezTo>
                  <a:cubicBezTo>
                    <a:pt x="4" y="1416"/>
                    <a:pt x="5" y="1416"/>
                    <a:pt x="7" y="1416"/>
                  </a:cubicBezTo>
                  <a:cubicBezTo>
                    <a:pt x="8" y="1416"/>
                    <a:pt x="8" y="1416"/>
                    <a:pt x="9" y="1416"/>
                  </a:cubicBezTo>
                  <a:cubicBezTo>
                    <a:pt x="10" y="1416"/>
                    <a:pt x="11" y="1416"/>
                    <a:pt x="13" y="1416"/>
                  </a:cubicBezTo>
                  <a:cubicBezTo>
                    <a:pt x="13" y="1416"/>
                    <a:pt x="14" y="1415"/>
                    <a:pt x="15" y="1415"/>
                  </a:cubicBezTo>
                  <a:cubicBezTo>
                    <a:pt x="16" y="1415"/>
                    <a:pt x="17" y="1415"/>
                    <a:pt x="18" y="1415"/>
                  </a:cubicBezTo>
                  <a:cubicBezTo>
                    <a:pt x="19" y="1415"/>
                    <a:pt x="19" y="1415"/>
                    <a:pt x="20" y="1414"/>
                  </a:cubicBezTo>
                  <a:cubicBezTo>
                    <a:pt x="22" y="1414"/>
                    <a:pt x="23" y="1414"/>
                    <a:pt x="25" y="1413"/>
                  </a:cubicBezTo>
                  <a:cubicBezTo>
                    <a:pt x="25" y="1413"/>
                    <a:pt x="26" y="1413"/>
                    <a:pt x="26" y="1413"/>
                  </a:cubicBezTo>
                  <a:cubicBezTo>
                    <a:pt x="27" y="1412"/>
                    <a:pt x="29" y="1412"/>
                    <a:pt x="30" y="1411"/>
                  </a:cubicBezTo>
                  <a:cubicBezTo>
                    <a:pt x="30" y="1411"/>
                    <a:pt x="31" y="1411"/>
                    <a:pt x="31" y="1410"/>
                  </a:cubicBezTo>
                  <a:cubicBezTo>
                    <a:pt x="33" y="1410"/>
                    <a:pt x="34" y="1409"/>
                    <a:pt x="35" y="1409"/>
                  </a:cubicBezTo>
                  <a:cubicBezTo>
                    <a:pt x="35" y="1408"/>
                    <a:pt x="36" y="1408"/>
                    <a:pt x="36" y="1408"/>
                  </a:cubicBezTo>
                  <a:cubicBezTo>
                    <a:pt x="38" y="1407"/>
                    <a:pt x="39" y="1406"/>
                    <a:pt x="41" y="1405"/>
                  </a:cubicBezTo>
                  <a:cubicBezTo>
                    <a:pt x="41" y="1405"/>
                    <a:pt x="41" y="1405"/>
                    <a:pt x="41" y="1405"/>
                  </a:cubicBezTo>
                  <a:cubicBezTo>
                    <a:pt x="42" y="1404"/>
                    <a:pt x="44" y="1402"/>
                    <a:pt x="45" y="1401"/>
                  </a:cubicBezTo>
                  <a:cubicBezTo>
                    <a:pt x="45" y="1401"/>
                    <a:pt x="45" y="1401"/>
                    <a:pt x="45" y="1401"/>
                  </a:cubicBezTo>
                  <a:cubicBezTo>
                    <a:pt x="47" y="1400"/>
                    <a:pt x="48" y="1398"/>
                    <a:pt x="50" y="1397"/>
                  </a:cubicBezTo>
                  <a:cubicBezTo>
                    <a:pt x="50" y="1397"/>
                    <a:pt x="50" y="1397"/>
                    <a:pt x="50" y="1397"/>
                  </a:cubicBezTo>
                  <a:cubicBezTo>
                    <a:pt x="51" y="1395"/>
                    <a:pt x="52" y="1394"/>
                    <a:pt x="54" y="1392"/>
                  </a:cubicBezTo>
                  <a:cubicBezTo>
                    <a:pt x="54" y="1392"/>
                    <a:pt x="54" y="1392"/>
                    <a:pt x="54" y="1392"/>
                  </a:cubicBezTo>
                  <a:cubicBezTo>
                    <a:pt x="55" y="1391"/>
                    <a:pt x="56" y="1389"/>
                    <a:pt x="57" y="1387"/>
                  </a:cubicBezTo>
                  <a:cubicBezTo>
                    <a:pt x="57" y="1387"/>
                    <a:pt x="57" y="1387"/>
                    <a:pt x="57" y="1387"/>
                  </a:cubicBezTo>
                  <a:cubicBezTo>
                    <a:pt x="59" y="1386"/>
                    <a:pt x="60" y="1384"/>
                    <a:pt x="61" y="1382"/>
                  </a:cubicBezTo>
                  <a:cubicBezTo>
                    <a:pt x="61" y="1382"/>
                    <a:pt x="61" y="1382"/>
                    <a:pt x="61" y="1382"/>
                  </a:cubicBezTo>
                  <a:cubicBezTo>
                    <a:pt x="61" y="1381"/>
                    <a:pt x="62" y="1379"/>
                    <a:pt x="62" y="1378"/>
                  </a:cubicBezTo>
                  <a:cubicBezTo>
                    <a:pt x="63" y="1377"/>
                    <a:pt x="63" y="1377"/>
                    <a:pt x="63" y="1376"/>
                  </a:cubicBezTo>
                  <a:cubicBezTo>
                    <a:pt x="63" y="1376"/>
                    <a:pt x="63" y="1376"/>
                    <a:pt x="63" y="1376"/>
                  </a:cubicBezTo>
                  <a:cubicBezTo>
                    <a:pt x="64" y="1374"/>
                    <a:pt x="65" y="1372"/>
                    <a:pt x="66" y="1370"/>
                  </a:cubicBezTo>
                  <a:cubicBezTo>
                    <a:pt x="66" y="1370"/>
                    <a:pt x="66" y="1370"/>
                    <a:pt x="66" y="1370"/>
                  </a:cubicBezTo>
                  <a:cubicBezTo>
                    <a:pt x="66" y="1368"/>
                    <a:pt x="67" y="1366"/>
                    <a:pt x="67" y="1364"/>
                  </a:cubicBezTo>
                  <a:cubicBezTo>
                    <a:pt x="67" y="1364"/>
                    <a:pt x="67" y="1364"/>
                    <a:pt x="67" y="1364"/>
                  </a:cubicBezTo>
                  <a:cubicBezTo>
                    <a:pt x="68" y="1362"/>
                    <a:pt x="68" y="1359"/>
                    <a:pt x="68" y="1357"/>
                  </a:cubicBezTo>
                  <a:cubicBezTo>
                    <a:pt x="228" y="104"/>
                    <a:pt x="228" y="104"/>
                    <a:pt x="228" y="104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6"/>
                    <a:pt x="232" y="74"/>
                    <a:pt x="232" y="72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2" y="70"/>
                    <a:pt x="232" y="69"/>
                    <a:pt x="232" y="67"/>
                  </a:cubicBezTo>
                  <a:cubicBezTo>
                    <a:pt x="232" y="66"/>
                    <a:pt x="232" y="66"/>
                    <a:pt x="232" y="66"/>
                  </a:cubicBezTo>
                  <a:cubicBezTo>
                    <a:pt x="232" y="66"/>
                    <a:pt x="232" y="65"/>
                    <a:pt x="232" y="64"/>
                  </a:cubicBezTo>
                  <a:cubicBezTo>
                    <a:pt x="232" y="63"/>
                    <a:pt x="232" y="61"/>
                    <a:pt x="232" y="60"/>
                  </a:cubicBezTo>
                  <a:cubicBezTo>
                    <a:pt x="231" y="59"/>
                    <a:pt x="231" y="59"/>
                    <a:pt x="231" y="58"/>
                  </a:cubicBezTo>
                  <a:cubicBezTo>
                    <a:pt x="231" y="57"/>
                    <a:pt x="231" y="56"/>
                    <a:pt x="231" y="55"/>
                  </a:cubicBezTo>
                  <a:cubicBezTo>
                    <a:pt x="230" y="54"/>
                    <a:pt x="230" y="53"/>
                    <a:pt x="230" y="53"/>
                  </a:cubicBezTo>
                  <a:cubicBezTo>
                    <a:pt x="230" y="51"/>
                    <a:pt x="230" y="50"/>
                    <a:pt x="229" y="49"/>
                  </a:cubicBezTo>
                  <a:cubicBezTo>
                    <a:pt x="229" y="49"/>
                    <a:pt x="229" y="48"/>
                    <a:pt x="229" y="47"/>
                  </a:cubicBezTo>
                  <a:cubicBezTo>
                    <a:pt x="228" y="46"/>
                    <a:pt x="228" y="45"/>
                    <a:pt x="227" y="44"/>
                  </a:cubicBezTo>
                  <a:cubicBezTo>
                    <a:pt x="227" y="43"/>
                    <a:pt x="227" y="43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0"/>
                    <a:pt x="225" y="39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3" y="36"/>
                    <a:pt x="222" y="35"/>
                    <a:pt x="221" y="33"/>
                  </a:cubicBezTo>
                  <a:cubicBezTo>
                    <a:pt x="221" y="33"/>
                    <a:pt x="221" y="33"/>
                    <a:pt x="221" y="33"/>
                  </a:cubicBezTo>
                  <a:cubicBezTo>
                    <a:pt x="220" y="32"/>
                    <a:pt x="220" y="31"/>
                    <a:pt x="218" y="29"/>
                  </a:cubicBezTo>
                  <a:cubicBezTo>
                    <a:pt x="218" y="29"/>
                    <a:pt x="218" y="29"/>
                    <a:pt x="218" y="29"/>
                  </a:cubicBezTo>
                  <a:cubicBezTo>
                    <a:pt x="218" y="29"/>
                    <a:pt x="218" y="29"/>
                    <a:pt x="217" y="28"/>
                  </a:cubicBezTo>
                  <a:cubicBezTo>
                    <a:pt x="217" y="28"/>
                    <a:pt x="216" y="27"/>
                    <a:pt x="215" y="26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5" y="25"/>
                    <a:pt x="214" y="25"/>
                    <a:pt x="213" y="24"/>
                  </a:cubicBezTo>
                  <a:cubicBezTo>
                    <a:pt x="213" y="24"/>
                    <a:pt x="221" y="22"/>
                    <a:pt x="233" y="26"/>
                  </a:cubicBezTo>
                  <a:cubicBezTo>
                    <a:pt x="233" y="25"/>
                    <a:pt x="232" y="25"/>
                    <a:pt x="232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31" y="22"/>
                    <a:pt x="230" y="21"/>
                    <a:pt x="229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7" y="18"/>
                    <a:pt x="226" y="17"/>
                    <a:pt x="225" y="15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3" y="14"/>
                    <a:pt x="222" y="13"/>
                    <a:pt x="220" y="11"/>
                  </a:cubicBezTo>
                  <a:cubicBezTo>
                    <a:pt x="220" y="11"/>
                    <a:pt x="220" y="11"/>
                    <a:pt x="220" y="11"/>
                  </a:cubicBezTo>
                  <a:cubicBezTo>
                    <a:pt x="219" y="10"/>
                    <a:pt x="217" y="9"/>
                    <a:pt x="216" y="8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4" y="7"/>
                    <a:pt x="213" y="6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ubicBezTo>
                    <a:pt x="209" y="4"/>
                    <a:pt x="207" y="3"/>
                    <a:pt x="206" y="2"/>
                  </a:cubicBezTo>
                  <a:cubicBezTo>
                    <a:pt x="204" y="1"/>
                    <a:pt x="202" y="1"/>
                    <a:pt x="200" y="0"/>
                  </a:cubicBezTo>
                  <a:cubicBezTo>
                    <a:pt x="250" y="16"/>
                    <a:pt x="250" y="16"/>
                    <a:pt x="250" y="16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5" y="18"/>
                    <a:pt x="255" y="18"/>
                    <a:pt x="255" y="18"/>
                  </a:cubicBezTo>
                  <a:cubicBezTo>
                    <a:pt x="255" y="18"/>
                    <a:pt x="255" y="18"/>
                    <a:pt x="255" y="18"/>
                  </a:cubicBezTo>
                  <a:cubicBezTo>
                    <a:pt x="256" y="19"/>
                    <a:pt x="256" y="19"/>
                    <a:pt x="256" y="19"/>
                  </a:cubicBezTo>
                  <a:cubicBezTo>
                    <a:pt x="257" y="19"/>
                    <a:pt x="257" y="19"/>
                    <a:pt x="257" y="19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9" y="20"/>
                    <a:pt x="259" y="20"/>
                    <a:pt x="259" y="20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1" y="29"/>
                    <a:pt x="271" y="29"/>
                    <a:pt x="271" y="29"/>
                  </a:cubicBezTo>
                  <a:cubicBezTo>
                    <a:pt x="272" y="29"/>
                    <a:pt x="272" y="29"/>
                    <a:pt x="272" y="29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7" y="34"/>
                    <a:pt x="277" y="34"/>
                    <a:pt x="277" y="34"/>
                  </a:cubicBezTo>
                  <a:cubicBezTo>
                    <a:pt x="278" y="36"/>
                    <a:pt x="278" y="36"/>
                    <a:pt x="278" y="36"/>
                  </a:cubicBezTo>
                  <a:cubicBezTo>
                    <a:pt x="278" y="36"/>
                    <a:pt x="278" y="36"/>
                    <a:pt x="278" y="36"/>
                  </a:cubicBezTo>
                  <a:cubicBezTo>
                    <a:pt x="278" y="36"/>
                    <a:pt x="278" y="36"/>
                    <a:pt x="278" y="36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79" y="37"/>
                    <a:pt x="279" y="37"/>
                    <a:pt x="279" y="38"/>
                  </a:cubicBezTo>
                  <a:cubicBezTo>
                    <a:pt x="280" y="38"/>
                    <a:pt x="280" y="38"/>
                    <a:pt x="280" y="39"/>
                  </a:cubicBezTo>
                  <a:cubicBezTo>
                    <a:pt x="281" y="39"/>
                    <a:pt x="281" y="40"/>
                    <a:pt x="281" y="40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82" y="41"/>
                    <a:pt x="282" y="41"/>
                    <a:pt x="282" y="41"/>
                  </a:cubicBezTo>
                  <a:cubicBezTo>
                    <a:pt x="282" y="42"/>
                    <a:pt x="283" y="42"/>
                    <a:pt x="283" y="43"/>
                  </a:cubicBezTo>
                  <a:cubicBezTo>
                    <a:pt x="283" y="43"/>
                    <a:pt x="284" y="44"/>
                    <a:pt x="284" y="44"/>
                  </a:cubicBezTo>
                  <a:cubicBezTo>
                    <a:pt x="284" y="45"/>
                    <a:pt x="284" y="45"/>
                    <a:pt x="284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6" y="47"/>
                    <a:pt x="286" y="48"/>
                  </a:cubicBezTo>
                  <a:cubicBezTo>
                    <a:pt x="286" y="48"/>
                    <a:pt x="287" y="49"/>
                    <a:pt x="287" y="50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1"/>
                    <a:pt x="288" y="51"/>
                    <a:pt x="288" y="52"/>
                  </a:cubicBezTo>
                  <a:cubicBezTo>
                    <a:pt x="288" y="52"/>
                    <a:pt x="288" y="53"/>
                    <a:pt x="289" y="53"/>
                  </a:cubicBezTo>
                  <a:cubicBezTo>
                    <a:pt x="289" y="55"/>
                    <a:pt x="290" y="56"/>
                    <a:pt x="290" y="57"/>
                  </a:cubicBezTo>
                  <a:cubicBezTo>
                    <a:pt x="290" y="58"/>
                    <a:pt x="290" y="58"/>
                    <a:pt x="290" y="58"/>
                  </a:cubicBezTo>
                  <a:cubicBezTo>
                    <a:pt x="291" y="59"/>
                    <a:pt x="291" y="59"/>
                    <a:pt x="291" y="60"/>
                  </a:cubicBezTo>
                  <a:cubicBezTo>
                    <a:pt x="291" y="61"/>
                    <a:pt x="292" y="62"/>
                    <a:pt x="292" y="63"/>
                  </a:cubicBezTo>
                  <a:cubicBezTo>
                    <a:pt x="292" y="64"/>
                    <a:pt x="292" y="64"/>
                    <a:pt x="292" y="65"/>
                  </a:cubicBezTo>
                  <a:cubicBezTo>
                    <a:pt x="292" y="65"/>
                    <a:pt x="292" y="66"/>
                    <a:pt x="293" y="66"/>
                  </a:cubicBezTo>
                  <a:cubicBezTo>
                    <a:pt x="293" y="67"/>
                    <a:pt x="293" y="67"/>
                    <a:pt x="293" y="68"/>
                  </a:cubicBezTo>
                  <a:cubicBezTo>
                    <a:pt x="293" y="69"/>
                    <a:pt x="293" y="69"/>
                    <a:pt x="293" y="70"/>
                  </a:cubicBezTo>
                  <a:cubicBezTo>
                    <a:pt x="293" y="71"/>
                    <a:pt x="294" y="71"/>
                    <a:pt x="294" y="72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4" y="74"/>
                    <a:pt x="294" y="76"/>
                    <a:pt x="294" y="77"/>
                  </a:cubicBezTo>
                  <a:cubicBezTo>
                    <a:pt x="294" y="78"/>
                    <a:pt x="294" y="78"/>
                    <a:pt x="294" y="79"/>
                  </a:cubicBezTo>
                  <a:cubicBezTo>
                    <a:pt x="294" y="79"/>
                    <a:pt x="294" y="80"/>
                    <a:pt x="294" y="80"/>
                  </a:cubicBezTo>
                  <a:cubicBezTo>
                    <a:pt x="294" y="81"/>
                    <a:pt x="294" y="81"/>
                    <a:pt x="294" y="81"/>
                  </a:cubicBezTo>
                  <a:close/>
                </a:path>
              </a:pathLst>
            </a:custGeom>
            <a:solidFill>
              <a:srgbClr val="BB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7" name="îśḷïḓé"/>
            <p:cNvSpPr/>
            <p:nvPr/>
          </p:nvSpPr>
          <p:spPr bwMode="auto">
            <a:xfrm>
              <a:off x="5345113" y="5737225"/>
              <a:ext cx="195263" cy="90488"/>
            </a:xfrm>
            <a:custGeom>
              <a:avLst/>
              <a:gdLst>
                <a:gd name="T0" fmla="*/ 125 w 125"/>
                <a:gd name="T1" fmla="*/ 13 h 58"/>
                <a:gd name="T2" fmla="*/ 124 w 125"/>
                <a:gd name="T3" fmla="*/ 15 h 58"/>
                <a:gd name="T4" fmla="*/ 123 w 125"/>
                <a:gd name="T5" fmla="*/ 17 h 58"/>
                <a:gd name="T6" fmla="*/ 123 w 125"/>
                <a:gd name="T7" fmla="*/ 17 h 58"/>
                <a:gd name="T8" fmla="*/ 122 w 125"/>
                <a:gd name="T9" fmla="*/ 18 h 58"/>
                <a:gd name="T10" fmla="*/ 121 w 125"/>
                <a:gd name="T11" fmla="*/ 20 h 58"/>
                <a:gd name="T12" fmla="*/ 120 w 125"/>
                <a:gd name="T13" fmla="*/ 21 h 58"/>
                <a:gd name="T14" fmla="*/ 119 w 125"/>
                <a:gd name="T15" fmla="*/ 23 h 58"/>
                <a:gd name="T16" fmla="*/ 119 w 125"/>
                <a:gd name="T17" fmla="*/ 24 h 58"/>
                <a:gd name="T18" fmla="*/ 118 w 125"/>
                <a:gd name="T19" fmla="*/ 25 h 58"/>
                <a:gd name="T20" fmla="*/ 116 w 125"/>
                <a:gd name="T21" fmla="*/ 27 h 58"/>
                <a:gd name="T22" fmla="*/ 115 w 125"/>
                <a:gd name="T23" fmla="*/ 29 h 58"/>
                <a:gd name="T24" fmla="*/ 114 w 125"/>
                <a:gd name="T25" fmla="*/ 30 h 58"/>
                <a:gd name="T26" fmla="*/ 113 w 125"/>
                <a:gd name="T27" fmla="*/ 31 h 58"/>
                <a:gd name="T28" fmla="*/ 112 w 125"/>
                <a:gd name="T29" fmla="*/ 33 h 58"/>
                <a:gd name="T30" fmla="*/ 110 w 125"/>
                <a:gd name="T31" fmla="*/ 35 h 58"/>
                <a:gd name="T32" fmla="*/ 109 w 125"/>
                <a:gd name="T33" fmla="*/ 35 h 58"/>
                <a:gd name="T34" fmla="*/ 108 w 125"/>
                <a:gd name="T35" fmla="*/ 36 h 58"/>
                <a:gd name="T36" fmla="*/ 106 w 125"/>
                <a:gd name="T37" fmla="*/ 38 h 58"/>
                <a:gd name="T38" fmla="*/ 104 w 125"/>
                <a:gd name="T39" fmla="*/ 40 h 58"/>
                <a:gd name="T40" fmla="*/ 104 w 125"/>
                <a:gd name="T41" fmla="*/ 40 h 58"/>
                <a:gd name="T42" fmla="*/ 102 w 125"/>
                <a:gd name="T43" fmla="*/ 42 h 58"/>
                <a:gd name="T44" fmla="*/ 99 w 125"/>
                <a:gd name="T45" fmla="*/ 45 h 58"/>
                <a:gd name="T46" fmla="*/ 98 w 125"/>
                <a:gd name="T47" fmla="*/ 45 h 58"/>
                <a:gd name="T48" fmla="*/ 96 w 125"/>
                <a:gd name="T49" fmla="*/ 47 h 58"/>
                <a:gd name="T50" fmla="*/ 93 w 125"/>
                <a:gd name="T51" fmla="*/ 48 h 58"/>
                <a:gd name="T52" fmla="*/ 87 w 125"/>
                <a:gd name="T53" fmla="*/ 51 h 58"/>
                <a:gd name="T54" fmla="*/ 84 w 125"/>
                <a:gd name="T55" fmla="*/ 53 h 58"/>
                <a:gd name="T56" fmla="*/ 80 w 125"/>
                <a:gd name="T57" fmla="*/ 55 h 58"/>
                <a:gd name="T58" fmla="*/ 74 w 125"/>
                <a:gd name="T59" fmla="*/ 56 h 58"/>
                <a:gd name="T60" fmla="*/ 71 w 125"/>
                <a:gd name="T61" fmla="*/ 57 h 58"/>
                <a:gd name="T62" fmla="*/ 65 w 125"/>
                <a:gd name="T63" fmla="*/ 58 h 58"/>
                <a:gd name="T64" fmla="*/ 60 w 125"/>
                <a:gd name="T65" fmla="*/ 58 h 58"/>
                <a:gd name="T66" fmla="*/ 51 w 125"/>
                <a:gd name="T67" fmla="*/ 58 h 58"/>
                <a:gd name="T68" fmla="*/ 7 w 125"/>
                <a:gd name="T69" fmla="*/ 52 h 58"/>
                <a:gd name="T70" fmla="*/ 13 w 125"/>
                <a:gd name="T71" fmla="*/ 52 h 58"/>
                <a:gd name="T72" fmla="*/ 20 w 125"/>
                <a:gd name="T73" fmla="*/ 51 h 58"/>
                <a:gd name="T74" fmla="*/ 28 w 125"/>
                <a:gd name="T75" fmla="*/ 49 h 58"/>
                <a:gd name="T76" fmla="*/ 34 w 125"/>
                <a:gd name="T77" fmla="*/ 46 h 58"/>
                <a:gd name="T78" fmla="*/ 40 w 125"/>
                <a:gd name="T79" fmla="*/ 43 h 58"/>
                <a:gd name="T80" fmla="*/ 42 w 125"/>
                <a:gd name="T81" fmla="*/ 42 h 58"/>
                <a:gd name="T82" fmla="*/ 7 w 125"/>
                <a:gd name="T83" fmla="*/ 38 h 58"/>
                <a:gd name="T84" fmla="*/ 13 w 125"/>
                <a:gd name="T85" fmla="*/ 38 h 58"/>
                <a:gd name="T86" fmla="*/ 18 w 125"/>
                <a:gd name="T87" fmla="*/ 37 h 58"/>
                <a:gd name="T88" fmla="*/ 25 w 125"/>
                <a:gd name="T89" fmla="*/ 35 h 58"/>
                <a:gd name="T90" fmla="*/ 30 w 125"/>
                <a:gd name="T91" fmla="*/ 33 h 58"/>
                <a:gd name="T92" fmla="*/ 35 w 125"/>
                <a:gd name="T93" fmla="*/ 31 h 58"/>
                <a:gd name="T94" fmla="*/ 41 w 125"/>
                <a:gd name="T95" fmla="*/ 27 h 58"/>
                <a:gd name="T96" fmla="*/ 45 w 125"/>
                <a:gd name="T97" fmla="*/ 23 h 58"/>
                <a:gd name="T98" fmla="*/ 50 w 125"/>
                <a:gd name="T99" fmla="*/ 19 h 58"/>
                <a:gd name="T100" fmla="*/ 54 w 125"/>
                <a:gd name="T101" fmla="*/ 14 h 58"/>
                <a:gd name="T102" fmla="*/ 57 w 125"/>
                <a:gd name="T103" fmla="*/ 9 h 58"/>
                <a:gd name="T104" fmla="*/ 61 w 125"/>
                <a:gd name="T105" fmla="*/ 4 h 58"/>
                <a:gd name="T106" fmla="*/ 62 w 125"/>
                <a:gd name="T10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" h="58">
                  <a:moveTo>
                    <a:pt x="125" y="12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3" y="41"/>
                    <a:pt x="103" y="41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4"/>
                    <a:pt x="99" y="44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7" y="46"/>
                  </a:cubicBezTo>
                  <a:cubicBezTo>
                    <a:pt x="97" y="46"/>
                    <a:pt x="96" y="46"/>
                    <a:pt x="96" y="47"/>
                  </a:cubicBezTo>
                  <a:cubicBezTo>
                    <a:pt x="95" y="47"/>
                    <a:pt x="95" y="47"/>
                    <a:pt x="94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2" y="49"/>
                    <a:pt x="92" y="49"/>
                    <a:pt x="91" y="49"/>
                  </a:cubicBezTo>
                  <a:cubicBezTo>
                    <a:pt x="90" y="50"/>
                    <a:pt x="89" y="51"/>
                    <a:pt x="87" y="51"/>
                  </a:cubicBezTo>
                  <a:cubicBezTo>
                    <a:pt x="87" y="52"/>
                    <a:pt x="86" y="52"/>
                    <a:pt x="85" y="52"/>
                  </a:cubicBezTo>
                  <a:cubicBezTo>
                    <a:pt x="85" y="52"/>
                    <a:pt x="84" y="53"/>
                    <a:pt x="84" y="53"/>
                  </a:cubicBezTo>
                  <a:cubicBezTo>
                    <a:pt x="83" y="53"/>
                    <a:pt x="82" y="54"/>
                    <a:pt x="81" y="54"/>
                  </a:cubicBezTo>
                  <a:cubicBezTo>
                    <a:pt x="80" y="54"/>
                    <a:pt x="80" y="54"/>
                    <a:pt x="80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7" y="55"/>
                    <a:pt x="75" y="56"/>
                    <a:pt x="74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6"/>
                    <a:pt x="72" y="57"/>
                    <a:pt x="71" y="57"/>
                  </a:cubicBezTo>
                  <a:cubicBezTo>
                    <a:pt x="70" y="57"/>
                    <a:pt x="68" y="57"/>
                    <a:pt x="67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4" y="58"/>
                    <a:pt x="63" y="58"/>
                    <a:pt x="63" y="58"/>
                  </a:cubicBezTo>
                  <a:cubicBezTo>
                    <a:pt x="62" y="58"/>
                    <a:pt x="61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6" y="58"/>
                    <a:pt x="54" y="58"/>
                    <a:pt x="51" y="5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2"/>
                    <a:pt x="4" y="52"/>
                    <a:pt x="7" y="52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10" y="52"/>
                    <a:pt x="12" y="52"/>
                    <a:pt x="13" y="52"/>
                  </a:cubicBezTo>
                  <a:cubicBezTo>
                    <a:pt x="14" y="52"/>
                    <a:pt x="15" y="52"/>
                    <a:pt x="15" y="52"/>
                  </a:cubicBezTo>
                  <a:cubicBezTo>
                    <a:pt x="17" y="51"/>
                    <a:pt x="19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4" y="50"/>
                    <a:pt x="26" y="49"/>
                    <a:pt x="28" y="49"/>
                  </a:cubicBezTo>
                  <a:cubicBezTo>
                    <a:pt x="29" y="49"/>
                    <a:pt x="29" y="48"/>
                    <a:pt x="29" y="48"/>
                  </a:cubicBezTo>
                  <a:cubicBezTo>
                    <a:pt x="31" y="48"/>
                    <a:pt x="33" y="47"/>
                    <a:pt x="34" y="46"/>
                  </a:cubicBezTo>
                  <a:cubicBezTo>
                    <a:pt x="35" y="46"/>
                    <a:pt x="35" y="46"/>
                    <a:pt x="36" y="46"/>
                  </a:cubicBezTo>
                  <a:cubicBezTo>
                    <a:pt x="38" y="45"/>
                    <a:pt x="39" y="44"/>
                    <a:pt x="40" y="43"/>
                  </a:cubicBezTo>
                  <a:cubicBezTo>
                    <a:pt x="41" y="43"/>
                    <a:pt x="41" y="43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ubicBezTo>
                    <a:pt x="8" y="38"/>
                    <a:pt x="8" y="38"/>
                    <a:pt x="9" y="38"/>
                  </a:cubicBezTo>
                  <a:cubicBezTo>
                    <a:pt x="10" y="38"/>
                    <a:pt x="11" y="38"/>
                    <a:pt x="13" y="38"/>
                  </a:cubicBezTo>
                  <a:cubicBezTo>
                    <a:pt x="13" y="38"/>
                    <a:pt x="14" y="37"/>
                    <a:pt x="15" y="37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19" y="37"/>
                    <a:pt x="19" y="37"/>
                    <a:pt x="20" y="36"/>
                  </a:cubicBezTo>
                  <a:cubicBezTo>
                    <a:pt x="22" y="36"/>
                    <a:pt x="23" y="36"/>
                    <a:pt x="25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27" y="34"/>
                    <a:pt x="29" y="34"/>
                    <a:pt x="30" y="33"/>
                  </a:cubicBezTo>
                  <a:cubicBezTo>
                    <a:pt x="30" y="33"/>
                    <a:pt x="31" y="33"/>
                    <a:pt x="31" y="32"/>
                  </a:cubicBezTo>
                  <a:cubicBezTo>
                    <a:pt x="33" y="32"/>
                    <a:pt x="34" y="31"/>
                    <a:pt x="35" y="31"/>
                  </a:cubicBezTo>
                  <a:cubicBezTo>
                    <a:pt x="35" y="30"/>
                    <a:pt x="36" y="30"/>
                    <a:pt x="36" y="30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6"/>
                    <a:pt x="44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2"/>
                    <a:pt x="48" y="20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7"/>
                    <a:pt x="52" y="16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3"/>
                    <a:pt x="56" y="11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9" y="8"/>
                    <a:pt x="60" y="6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lnTo>
                    <a:pt x="125" y="12"/>
                  </a:lnTo>
                  <a:close/>
                </a:path>
              </a:pathLst>
            </a:custGeom>
            <a:solidFill>
              <a:srgbClr val="8B8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8" name="íṣ1ïḍe"/>
            <p:cNvSpPr/>
            <p:nvPr/>
          </p:nvSpPr>
          <p:spPr bwMode="auto">
            <a:xfrm>
              <a:off x="5699125" y="3635375"/>
              <a:ext cx="106363" cy="136525"/>
            </a:xfrm>
            <a:custGeom>
              <a:avLst/>
              <a:gdLst>
                <a:gd name="T0" fmla="*/ 68 w 68"/>
                <a:gd name="T1" fmla="*/ 48 h 87"/>
                <a:gd name="T2" fmla="*/ 68 w 68"/>
                <a:gd name="T3" fmla="*/ 51 h 87"/>
                <a:gd name="T4" fmla="*/ 68 w 68"/>
                <a:gd name="T5" fmla="*/ 53 h 87"/>
                <a:gd name="T6" fmla="*/ 68 w 68"/>
                <a:gd name="T7" fmla="*/ 54 h 87"/>
                <a:gd name="T8" fmla="*/ 68 w 68"/>
                <a:gd name="T9" fmla="*/ 54 h 87"/>
                <a:gd name="T10" fmla="*/ 68 w 68"/>
                <a:gd name="T11" fmla="*/ 55 h 87"/>
                <a:gd name="T12" fmla="*/ 68 w 68"/>
                <a:gd name="T13" fmla="*/ 57 h 87"/>
                <a:gd name="T14" fmla="*/ 68 w 68"/>
                <a:gd name="T15" fmla="*/ 58 h 87"/>
                <a:gd name="T16" fmla="*/ 68 w 68"/>
                <a:gd name="T17" fmla="*/ 60 h 87"/>
                <a:gd name="T18" fmla="*/ 68 w 68"/>
                <a:gd name="T19" fmla="*/ 61 h 87"/>
                <a:gd name="T20" fmla="*/ 64 w 68"/>
                <a:gd name="T21" fmla="*/ 87 h 87"/>
                <a:gd name="T22" fmla="*/ 11 w 68"/>
                <a:gd name="T23" fmla="*/ 76 h 87"/>
                <a:gd name="T24" fmla="*/ 14 w 68"/>
                <a:gd name="T25" fmla="*/ 49 h 87"/>
                <a:gd name="T26" fmla="*/ 15 w 68"/>
                <a:gd name="T27" fmla="*/ 44 h 87"/>
                <a:gd name="T28" fmla="*/ 15 w 68"/>
                <a:gd name="T29" fmla="*/ 43 h 87"/>
                <a:gd name="T30" fmla="*/ 15 w 68"/>
                <a:gd name="T31" fmla="*/ 38 h 87"/>
                <a:gd name="T32" fmla="*/ 15 w 68"/>
                <a:gd name="T33" fmla="*/ 38 h 87"/>
                <a:gd name="T34" fmla="*/ 14 w 68"/>
                <a:gd name="T35" fmla="*/ 35 h 87"/>
                <a:gd name="T36" fmla="*/ 14 w 68"/>
                <a:gd name="T37" fmla="*/ 32 h 87"/>
                <a:gd name="T38" fmla="*/ 14 w 68"/>
                <a:gd name="T39" fmla="*/ 29 h 87"/>
                <a:gd name="T40" fmla="*/ 13 w 68"/>
                <a:gd name="T41" fmla="*/ 26 h 87"/>
                <a:gd name="T42" fmla="*/ 13 w 68"/>
                <a:gd name="T43" fmla="*/ 24 h 87"/>
                <a:gd name="T44" fmla="*/ 12 w 68"/>
                <a:gd name="T45" fmla="*/ 21 h 87"/>
                <a:gd name="T46" fmla="*/ 11 w 68"/>
                <a:gd name="T47" fmla="*/ 19 h 87"/>
                <a:gd name="T48" fmla="*/ 10 w 68"/>
                <a:gd name="T49" fmla="*/ 16 h 87"/>
                <a:gd name="T50" fmla="*/ 9 w 68"/>
                <a:gd name="T51" fmla="*/ 13 h 87"/>
                <a:gd name="T52" fmla="*/ 9 w 68"/>
                <a:gd name="T53" fmla="*/ 13 h 87"/>
                <a:gd name="T54" fmla="*/ 7 w 68"/>
                <a:gd name="T55" fmla="*/ 9 h 87"/>
                <a:gd name="T56" fmla="*/ 6 w 68"/>
                <a:gd name="T57" fmla="*/ 8 h 87"/>
                <a:gd name="T58" fmla="*/ 4 w 68"/>
                <a:gd name="T59" fmla="*/ 5 h 87"/>
                <a:gd name="T60" fmla="*/ 4 w 68"/>
                <a:gd name="T61" fmla="*/ 5 h 87"/>
                <a:gd name="T62" fmla="*/ 1 w 68"/>
                <a:gd name="T63" fmla="*/ 1 h 87"/>
                <a:gd name="T64" fmla="*/ 1 w 68"/>
                <a:gd name="T65" fmla="*/ 1 h 87"/>
                <a:gd name="T66" fmla="*/ 0 w 68"/>
                <a:gd name="T67" fmla="*/ 0 h 87"/>
                <a:gd name="T68" fmla="*/ 61 w 68"/>
                <a:gd name="T69" fmla="*/ 17 h 87"/>
                <a:gd name="T70" fmla="*/ 61 w 68"/>
                <a:gd name="T71" fmla="*/ 17 h 87"/>
                <a:gd name="T72" fmla="*/ 61 w 68"/>
                <a:gd name="T73" fmla="*/ 18 h 87"/>
                <a:gd name="T74" fmla="*/ 62 w 68"/>
                <a:gd name="T75" fmla="*/ 19 h 87"/>
                <a:gd name="T76" fmla="*/ 63 w 68"/>
                <a:gd name="T77" fmla="*/ 20 h 87"/>
                <a:gd name="T78" fmla="*/ 64 w 68"/>
                <a:gd name="T79" fmla="*/ 24 h 87"/>
                <a:gd name="T80" fmla="*/ 64 w 68"/>
                <a:gd name="T81" fmla="*/ 25 h 87"/>
                <a:gd name="T82" fmla="*/ 65 w 68"/>
                <a:gd name="T83" fmla="*/ 27 h 87"/>
                <a:gd name="T84" fmla="*/ 66 w 68"/>
                <a:gd name="T85" fmla="*/ 30 h 87"/>
                <a:gd name="T86" fmla="*/ 66 w 68"/>
                <a:gd name="T87" fmla="*/ 32 h 87"/>
                <a:gd name="T88" fmla="*/ 67 w 68"/>
                <a:gd name="T89" fmla="*/ 33 h 87"/>
                <a:gd name="T90" fmla="*/ 67 w 68"/>
                <a:gd name="T91" fmla="*/ 35 h 87"/>
                <a:gd name="T92" fmla="*/ 67 w 68"/>
                <a:gd name="T93" fmla="*/ 37 h 87"/>
                <a:gd name="T94" fmla="*/ 68 w 68"/>
                <a:gd name="T95" fmla="*/ 39 h 87"/>
                <a:gd name="T96" fmla="*/ 68 w 68"/>
                <a:gd name="T97" fmla="*/ 40 h 87"/>
                <a:gd name="T98" fmla="*/ 68 w 68"/>
                <a:gd name="T99" fmla="*/ 44 h 87"/>
                <a:gd name="T100" fmla="*/ 68 w 68"/>
                <a:gd name="T101" fmla="*/ 46 h 87"/>
                <a:gd name="T102" fmla="*/ 68 w 68"/>
                <a:gd name="T103" fmla="*/ 47 h 87"/>
                <a:gd name="T104" fmla="*/ 68 w 68"/>
                <a:gd name="T105" fmla="*/ 4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87">
                  <a:moveTo>
                    <a:pt x="68" y="48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68" y="51"/>
                    <a:pt x="68" y="52"/>
                    <a:pt x="68" y="53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6"/>
                    <a:pt x="68" y="56"/>
                    <a:pt x="68" y="57"/>
                  </a:cubicBezTo>
                  <a:cubicBezTo>
                    <a:pt x="68" y="57"/>
                    <a:pt x="68" y="58"/>
                    <a:pt x="68" y="58"/>
                  </a:cubicBezTo>
                  <a:cubicBezTo>
                    <a:pt x="68" y="59"/>
                    <a:pt x="68" y="59"/>
                    <a:pt x="68" y="60"/>
                  </a:cubicBezTo>
                  <a:cubicBezTo>
                    <a:pt x="68" y="60"/>
                    <a:pt x="68" y="60"/>
                    <a:pt x="68" y="61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7"/>
                    <a:pt x="15" y="45"/>
                    <a:pt x="15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1"/>
                    <a:pt x="15" y="40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7"/>
                    <a:pt x="15" y="36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25"/>
                    <a:pt x="13" y="25"/>
                    <a:pt x="13" y="24"/>
                  </a:cubicBezTo>
                  <a:cubicBezTo>
                    <a:pt x="12" y="23"/>
                    <a:pt x="12" y="22"/>
                    <a:pt x="12" y="21"/>
                  </a:cubicBezTo>
                  <a:cubicBezTo>
                    <a:pt x="12" y="20"/>
                    <a:pt x="11" y="19"/>
                    <a:pt x="11" y="19"/>
                  </a:cubicBezTo>
                  <a:cubicBezTo>
                    <a:pt x="11" y="18"/>
                    <a:pt x="10" y="17"/>
                    <a:pt x="10" y="16"/>
                  </a:cubicBezTo>
                  <a:cubicBezTo>
                    <a:pt x="10" y="15"/>
                    <a:pt x="9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9"/>
                  </a:cubicBezTo>
                  <a:cubicBezTo>
                    <a:pt x="62" y="19"/>
                    <a:pt x="62" y="20"/>
                    <a:pt x="63" y="20"/>
                  </a:cubicBezTo>
                  <a:cubicBezTo>
                    <a:pt x="63" y="22"/>
                    <a:pt x="64" y="23"/>
                    <a:pt x="64" y="24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5" y="26"/>
                    <a:pt x="65" y="26"/>
                    <a:pt x="65" y="27"/>
                  </a:cubicBezTo>
                  <a:cubicBezTo>
                    <a:pt x="65" y="28"/>
                    <a:pt x="66" y="29"/>
                    <a:pt x="66" y="30"/>
                  </a:cubicBezTo>
                  <a:cubicBezTo>
                    <a:pt x="66" y="31"/>
                    <a:pt x="66" y="31"/>
                    <a:pt x="66" y="32"/>
                  </a:cubicBezTo>
                  <a:cubicBezTo>
                    <a:pt x="66" y="32"/>
                    <a:pt x="66" y="33"/>
                    <a:pt x="67" y="33"/>
                  </a:cubicBezTo>
                  <a:cubicBezTo>
                    <a:pt x="67" y="34"/>
                    <a:pt x="67" y="34"/>
                    <a:pt x="67" y="35"/>
                  </a:cubicBezTo>
                  <a:cubicBezTo>
                    <a:pt x="67" y="36"/>
                    <a:pt x="67" y="36"/>
                    <a:pt x="67" y="37"/>
                  </a:cubicBezTo>
                  <a:cubicBezTo>
                    <a:pt x="67" y="38"/>
                    <a:pt x="68" y="38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41"/>
                    <a:pt x="68" y="43"/>
                    <a:pt x="68" y="44"/>
                  </a:cubicBezTo>
                  <a:cubicBezTo>
                    <a:pt x="68" y="45"/>
                    <a:pt x="68" y="45"/>
                    <a:pt x="68" y="46"/>
                  </a:cubicBezTo>
                  <a:cubicBezTo>
                    <a:pt x="68" y="46"/>
                    <a:pt x="68" y="47"/>
                    <a:pt x="68" y="47"/>
                  </a:cubicBezTo>
                  <a:cubicBezTo>
                    <a:pt x="68" y="48"/>
                    <a:pt x="68" y="48"/>
                    <a:pt x="6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9" name="îsḻîdé"/>
            <p:cNvSpPr/>
            <p:nvPr/>
          </p:nvSpPr>
          <p:spPr bwMode="auto">
            <a:xfrm>
              <a:off x="4191000" y="3990975"/>
              <a:ext cx="1198563" cy="1641475"/>
            </a:xfrm>
            <a:custGeom>
              <a:avLst/>
              <a:gdLst>
                <a:gd name="T0" fmla="*/ 766 w 766"/>
                <a:gd name="T1" fmla="*/ 763 h 1050"/>
                <a:gd name="T2" fmla="*/ 749 w 766"/>
                <a:gd name="T3" fmla="*/ 895 h 1050"/>
                <a:gd name="T4" fmla="*/ 731 w 766"/>
                <a:gd name="T5" fmla="*/ 1041 h 1050"/>
                <a:gd name="T6" fmla="*/ 730 w 766"/>
                <a:gd name="T7" fmla="*/ 1045 h 1050"/>
                <a:gd name="T8" fmla="*/ 728 w 766"/>
                <a:gd name="T9" fmla="*/ 1048 h 1050"/>
                <a:gd name="T10" fmla="*/ 726 w 766"/>
                <a:gd name="T11" fmla="*/ 1050 h 1050"/>
                <a:gd name="T12" fmla="*/ 723 w 766"/>
                <a:gd name="T13" fmla="*/ 1050 h 1050"/>
                <a:gd name="T14" fmla="*/ 692 w 766"/>
                <a:gd name="T15" fmla="*/ 1047 h 1050"/>
                <a:gd name="T16" fmla="*/ 5 w 766"/>
                <a:gd name="T17" fmla="*/ 970 h 1050"/>
                <a:gd name="T18" fmla="*/ 3 w 766"/>
                <a:gd name="T19" fmla="*/ 969 h 1050"/>
                <a:gd name="T20" fmla="*/ 1 w 766"/>
                <a:gd name="T21" fmla="*/ 968 h 1050"/>
                <a:gd name="T22" fmla="*/ 1 w 766"/>
                <a:gd name="T23" fmla="*/ 965 h 1050"/>
                <a:gd name="T24" fmla="*/ 0 w 766"/>
                <a:gd name="T25" fmla="*/ 963 h 1050"/>
                <a:gd name="T26" fmla="*/ 84 w 766"/>
                <a:gd name="T27" fmla="*/ 316 h 1050"/>
                <a:gd name="T28" fmla="*/ 109 w 766"/>
                <a:gd name="T29" fmla="*/ 126 h 1050"/>
                <a:gd name="T30" fmla="*/ 125 w 766"/>
                <a:gd name="T31" fmla="*/ 0 h 1050"/>
                <a:gd name="T32" fmla="*/ 766 w 766"/>
                <a:gd name="T33" fmla="*/ 763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6" h="1050">
                  <a:moveTo>
                    <a:pt x="766" y="763"/>
                  </a:moveTo>
                  <a:cubicBezTo>
                    <a:pt x="749" y="895"/>
                    <a:pt x="749" y="895"/>
                    <a:pt x="749" y="895"/>
                  </a:cubicBezTo>
                  <a:cubicBezTo>
                    <a:pt x="731" y="1041"/>
                    <a:pt x="731" y="1041"/>
                    <a:pt x="731" y="1041"/>
                  </a:cubicBezTo>
                  <a:cubicBezTo>
                    <a:pt x="731" y="1042"/>
                    <a:pt x="731" y="1044"/>
                    <a:pt x="730" y="1045"/>
                  </a:cubicBezTo>
                  <a:cubicBezTo>
                    <a:pt x="730" y="1046"/>
                    <a:pt x="729" y="1047"/>
                    <a:pt x="728" y="1048"/>
                  </a:cubicBezTo>
                  <a:cubicBezTo>
                    <a:pt x="728" y="1048"/>
                    <a:pt x="727" y="1049"/>
                    <a:pt x="726" y="1050"/>
                  </a:cubicBezTo>
                  <a:cubicBezTo>
                    <a:pt x="725" y="1050"/>
                    <a:pt x="724" y="1050"/>
                    <a:pt x="723" y="1050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5" y="970"/>
                    <a:pt x="5" y="970"/>
                    <a:pt x="5" y="970"/>
                  </a:cubicBezTo>
                  <a:cubicBezTo>
                    <a:pt x="5" y="970"/>
                    <a:pt x="4" y="970"/>
                    <a:pt x="3" y="969"/>
                  </a:cubicBezTo>
                  <a:cubicBezTo>
                    <a:pt x="3" y="969"/>
                    <a:pt x="2" y="968"/>
                    <a:pt x="1" y="968"/>
                  </a:cubicBezTo>
                  <a:cubicBezTo>
                    <a:pt x="1" y="967"/>
                    <a:pt x="1" y="966"/>
                    <a:pt x="1" y="965"/>
                  </a:cubicBezTo>
                  <a:cubicBezTo>
                    <a:pt x="0" y="964"/>
                    <a:pt x="0" y="964"/>
                    <a:pt x="0" y="963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766" y="763"/>
                    <a:pt x="766" y="763"/>
                    <a:pt x="766" y="763"/>
                  </a:cubicBezTo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0" name="î$lîḍé"/>
            <p:cNvSpPr/>
            <p:nvPr/>
          </p:nvSpPr>
          <p:spPr bwMode="auto">
            <a:xfrm>
              <a:off x="4386263" y="3779838"/>
              <a:ext cx="1173163" cy="1403350"/>
            </a:xfrm>
            <a:custGeom>
              <a:avLst/>
              <a:gdLst>
                <a:gd name="T0" fmla="*/ 743 w 749"/>
                <a:gd name="T1" fmla="*/ 32 h 899"/>
                <a:gd name="T2" fmla="*/ 746 w 749"/>
                <a:gd name="T3" fmla="*/ 33 h 899"/>
                <a:gd name="T4" fmla="*/ 748 w 749"/>
                <a:gd name="T5" fmla="*/ 35 h 899"/>
                <a:gd name="T6" fmla="*/ 749 w 749"/>
                <a:gd name="T7" fmla="*/ 37 h 899"/>
                <a:gd name="T8" fmla="*/ 749 w 749"/>
                <a:gd name="T9" fmla="*/ 40 h 899"/>
                <a:gd name="T10" fmla="*/ 641 w 749"/>
                <a:gd name="T11" fmla="*/ 899 h 899"/>
                <a:gd name="T12" fmla="*/ 0 w 749"/>
                <a:gd name="T13" fmla="*/ 136 h 899"/>
                <a:gd name="T14" fmla="*/ 17 w 749"/>
                <a:gd name="T15" fmla="*/ 6 h 899"/>
                <a:gd name="T16" fmla="*/ 18 w 749"/>
                <a:gd name="T17" fmla="*/ 4 h 899"/>
                <a:gd name="T18" fmla="*/ 20 w 749"/>
                <a:gd name="T19" fmla="*/ 2 h 899"/>
                <a:gd name="T20" fmla="*/ 22 w 749"/>
                <a:gd name="T21" fmla="*/ 0 h 899"/>
                <a:gd name="T22" fmla="*/ 24 w 749"/>
                <a:gd name="T23" fmla="*/ 0 h 899"/>
                <a:gd name="T24" fmla="*/ 743 w 749"/>
                <a:gd name="T25" fmla="*/ 32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9" h="899">
                  <a:moveTo>
                    <a:pt x="743" y="32"/>
                  </a:moveTo>
                  <a:cubicBezTo>
                    <a:pt x="744" y="32"/>
                    <a:pt x="745" y="33"/>
                    <a:pt x="746" y="33"/>
                  </a:cubicBezTo>
                  <a:cubicBezTo>
                    <a:pt x="747" y="33"/>
                    <a:pt x="747" y="34"/>
                    <a:pt x="748" y="35"/>
                  </a:cubicBezTo>
                  <a:cubicBezTo>
                    <a:pt x="748" y="35"/>
                    <a:pt x="749" y="36"/>
                    <a:pt x="749" y="37"/>
                  </a:cubicBezTo>
                  <a:cubicBezTo>
                    <a:pt x="749" y="38"/>
                    <a:pt x="749" y="39"/>
                    <a:pt x="749" y="40"/>
                  </a:cubicBezTo>
                  <a:cubicBezTo>
                    <a:pt x="641" y="899"/>
                    <a:pt x="641" y="899"/>
                    <a:pt x="641" y="899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19" y="3"/>
                    <a:pt x="19" y="2"/>
                    <a:pt x="20" y="2"/>
                  </a:cubicBezTo>
                  <a:cubicBezTo>
                    <a:pt x="20" y="1"/>
                    <a:pt x="21" y="1"/>
                    <a:pt x="22" y="0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743" y="32"/>
                    <a:pt x="743" y="32"/>
                    <a:pt x="743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1" name="ïŝľídè"/>
            <p:cNvSpPr/>
            <p:nvPr/>
          </p:nvSpPr>
          <p:spPr bwMode="auto">
            <a:xfrm>
              <a:off x="4305300" y="3581400"/>
              <a:ext cx="1374775" cy="1709738"/>
            </a:xfrm>
            <a:custGeom>
              <a:avLst/>
              <a:gdLst>
                <a:gd name="T0" fmla="*/ 824 w 878"/>
                <a:gd name="T1" fmla="*/ 31 h 1094"/>
                <a:gd name="T2" fmla="*/ 849 w 878"/>
                <a:gd name="T3" fmla="*/ 36 h 1094"/>
                <a:gd name="T4" fmla="*/ 866 w 878"/>
                <a:gd name="T5" fmla="*/ 50 h 1094"/>
                <a:gd name="T6" fmla="*/ 876 w 878"/>
                <a:gd name="T7" fmla="*/ 71 h 1094"/>
                <a:gd name="T8" fmla="*/ 877 w 878"/>
                <a:gd name="T9" fmla="*/ 100 h 1094"/>
                <a:gd name="T10" fmla="*/ 752 w 878"/>
                <a:gd name="T11" fmla="*/ 1094 h 1094"/>
                <a:gd name="T12" fmla="*/ 693 w 878"/>
                <a:gd name="T13" fmla="*/ 1025 h 1094"/>
                <a:gd name="T14" fmla="*/ 801 w 878"/>
                <a:gd name="T15" fmla="*/ 166 h 1094"/>
                <a:gd name="T16" fmla="*/ 801 w 878"/>
                <a:gd name="T17" fmla="*/ 163 h 1094"/>
                <a:gd name="T18" fmla="*/ 800 w 878"/>
                <a:gd name="T19" fmla="*/ 161 h 1094"/>
                <a:gd name="T20" fmla="*/ 798 w 878"/>
                <a:gd name="T21" fmla="*/ 159 h 1094"/>
                <a:gd name="T22" fmla="*/ 795 w 878"/>
                <a:gd name="T23" fmla="*/ 158 h 1094"/>
                <a:gd name="T24" fmla="*/ 76 w 878"/>
                <a:gd name="T25" fmla="*/ 126 h 1094"/>
                <a:gd name="T26" fmla="*/ 74 w 878"/>
                <a:gd name="T27" fmla="*/ 126 h 1094"/>
                <a:gd name="T28" fmla="*/ 72 w 878"/>
                <a:gd name="T29" fmla="*/ 128 h 1094"/>
                <a:gd name="T30" fmla="*/ 70 w 878"/>
                <a:gd name="T31" fmla="*/ 130 h 1094"/>
                <a:gd name="T32" fmla="*/ 69 w 878"/>
                <a:gd name="T33" fmla="*/ 132 h 1094"/>
                <a:gd name="T34" fmla="*/ 52 w 878"/>
                <a:gd name="T35" fmla="*/ 262 h 1094"/>
                <a:gd name="T36" fmla="*/ 0 w 878"/>
                <a:gd name="T37" fmla="*/ 199 h 1094"/>
                <a:gd name="T38" fmla="*/ 16 w 878"/>
                <a:gd name="T39" fmla="*/ 57 h 1094"/>
                <a:gd name="T40" fmla="*/ 23 w 878"/>
                <a:gd name="T41" fmla="*/ 32 h 1094"/>
                <a:gd name="T42" fmla="*/ 35 w 878"/>
                <a:gd name="T43" fmla="*/ 13 h 1094"/>
                <a:gd name="T44" fmla="*/ 52 w 878"/>
                <a:gd name="T45" fmla="*/ 3 h 1094"/>
                <a:gd name="T46" fmla="*/ 75 w 878"/>
                <a:gd name="T47" fmla="*/ 0 h 1094"/>
                <a:gd name="T48" fmla="*/ 824 w 878"/>
                <a:gd name="T49" fmla="*/ 31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1094">
                  <a:moveTo>
                    <a:pt x="824" y="31"/>
                  </a:moveTo>
                  <a:cubicBezTo>
                    <a:pt x="834" y="31"/>
                    <a:pt x="842" y="33"/>
                    <a:pt x="849" y="36"/>
                  </a:cubicBezTo>
                  <a:cubicBezTo>
                    <a:pt x="856" y="40"/>
                    <a:pt x="862" y="44"/>
                    <a:pt x="866" y="50"/>
                  </a:cubicBezTo>
                  <a:cubicBezTo>
                    <a:pt x="871" y="56"/>
                    <a:pt x="874" y="63"/>
                    <a:pt x="876" y="71"/>
                  </a:cubicBezTo>
                  <a:cubicBezTo>
                    <a:pt x="878" y="80"/>
                    <a:pt x="878" y="89"/>
                    <a:pt x="877" y="100"/>
                  </a:cubicBezTo>
                  <a:cubicBezTo>
                    <a:pt x="752" y="1094"/>
                    <a:pt x="752" y="1094"/>
                    <a:pt x="752" y="1094"/>
                  </a:cubicBezTo>
                  <a:cubicBezTo>
                    <a:pt x="693" y="1025"/>
                    <a:pt x="693" y="1025"/>
                    <a:pt x="693" y="1025"/>
                  </a:cubicBezTo>
                  <a:cubicBezTo>
                    <a:pt x="801" y="166"/>
                    <a:pt x="801" y="166"/>
                    <a:pt x="801" y="166"/>
                  </a:cubicBezTo>
                  <a:cubicBezTo>
                    <a:pt x="801" y="165"/>
                    <a:pt x="801" y="164"/>
                    <a:pt x="801" y="163"/>
                  </a:cubicBezTo>
                  <a:cubicBezTo>
                    <a:pt x="801" y="162"/>
                    <a:pt x="800" y="161"/>
                    <a:pt x="800" y="161"/>
                  </a:cubicBezTo>
                  <a:cubicBezTo>
                    <a:pt x="799" y="160"/>
                    <a:pt x="799" y="159"/>
                    <a:pt x="798" y="159"/>
                  </a:cubicBezTo>
                  <a:cubicBezTo>
                    <a:pt x="797" y="159"/>
                    <a:pt x="796" y="158"/>
                    <a:pt x="795" y="158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5" y="126"/>
                    <a:pt x="74" y="126"/>
                    <a:pt x="74" y="126"/>
                  </a:cubicBezTo>
                  <a:cubicBezTo>
                    <a:pt x="73" y="127"/>
                    <a:pt x="72" y="127"/>
                    <a:pt x="72" y="128"/>
                  </a:cubicBezTo>
                  <a:cubicBezTo>
                    <a:pt x="71" y="128"/>
                    <a:pt x="71" y="129"/>
                    <a:pt x="70" y="130"/>
                  </a:cubicBezTo>
                  <a:cubicBezTo>
                    <a:pt x="70" y="131"/>
                    <a:pt x="69" y="131"/>
                    <a:pt x="69" y="13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48"/>
                    <a:pt x="19" y="39"/>
                    <a:pt x="23" y="32"/>
                  </a:cubicBezTo>
                  <a:cubicBezTo>
                    <a:pt x="26" y="24"/>
                    <a:pt x="30" y="18"/>
                    <a:pt x="35" y="13"/>
                  </a:cubicBezTo>
                  <a:cubicBezTo>
                    <a:pt x="40" y="9"/>
                    <a:pt x="46" y="5"/>
                    <a:pt x="52" y="3"/>
                  </a:cubicBezTo>
                  <a:cubicBezTo>
                    <a:pt x="59" y="1"/>
                    <a:pt x="67" y="0"/>
                    <a:pt x="75" y="0"/>
                  </a:cubicBezTo>
                  <a:cubicBezTo>
                    <a:pt x="824" y="31"/>
                    <a:pt x="824" y="31"/>
                    <a:pt x="824" y="31"/>
                  </a:cubicBezTo>
                </a:path>
              </a:pathLst>
            </a:custGeom>
            <a:solidFill>
              <a:srgbClr val="50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2" name="ïṥḻîde"/>
            <p:cNvSpPr/>
            <p:nvPr/>
          </p:nvSpPr>
          <p:spPr bwMode="auto">
            <a:xfrm>
              <a:off x="4833938" y="3687763"/>
              <a:ext cx="261938" cy="79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3" name="íṩlîďè"/>
            <p:cNvSpPr/>
            <p:nvPr/>
          </p:nvSpPr>
          <p:spPr bwMode="auto">
            <a:xfrm>
              <a:off x="4679950" y="5603875"/>
              <a:ext cx="82550" cy="74613"/>
            </a:xfrm>
            <a:custGeom>
              <a:avLst/>
              <a:gdLst>
                <a:gd name="T0" fmla="*/ 26 w 52"/>
                <a:gd name="T1" fmla="*/ 0 h 47"/>
                <a:gd name="T2" fmla="*/ 0 w 52"/>
                <a:gd name="T3" fmla="*/ 23 h 47"/>
                <a:gd name="T4" fmla="*/ 25 w 52"/>
                <a:gd name="T5" fmla="*/ 47 h 47"/>
                <a:gd name="T6" fmla="*/ 26 w 52"/>
                <a:gd name="T7" fmla="*/ 47 h 47"/>
                <a:gd name="T8" fmla="*/ 51 w 52"/>
                <a:gd name="T9" fmla="*/ 25 h 47"/>
                <a:gd name="T10" fmla="*/ 27 w 52"/>
                <a:gd name="T11" fmla="*/ 0 h 47"/>
                <a:gd name="T12" fmla="*/ 26 w 52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7">
                  <a:moveTo>
                    <a:pt x="26" y="0"/>
                  </a:moveTo>
                  <a:cubicBezTo>
                    <a:pt x="12" y="0"/>
                    <a:pt x="1" y="10"/>
                    <a:pt x="0" y="23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25" y="47"/>
                    <a:pt x="26" y="47"/>
                    <a:pt x="26" y="47"/>
                  </a:cubicBezTo>
                  <a:cubicBezTo>
                    <a:pt x="40" y="47"/>
                    <a:pt x="51" y="37"/>
                    <a:pt x="51" y="25"/>
                  </a:cubicBezTo>
                  <a:cubicBezTo>
                    <a:pt x="52" y="12"/>
                    <a:pt x="41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rgbClr val="49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4" name="îšḻïḑe"/>
            <p:cNvSpPr/>
            <p:nvPr/>
          </p:nvSpPr>
          <p:spPr bwMode="auto">
            <a:xfrm>
              <a:off x="6227763" y="1938338"/>
              <a:ext cx="1588" cy="317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5" name="îŝ1ïdé"/>
            <p:cNvSpPr/>
            <p:nvPr/>
          </p:nvSpPr>
          <p:spPr bwMode="auto">
            <a:xfrm>
              <a:off x="6229350" y="19415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6" name="îsḻide"/>
            <p:cNvSpPr/>
            <p:nvPr/>
          </p:nvSpPr>
          <p:spPr bwMode="auto">
            <a:xfrm>
              <a:off x="6229350" y="19415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7" name="iSľîdê"/>
            <p:cNvSpPr/>
            <p:nvPr/>
          </p:nvSpPr>
          <p:spPr bwMode="auto">
            <a:xfrm>
              <a:off x="4616450" y="3929063"/>
              <a:ext cx="649288" cy="76200"/>
            </a:xfrm>
            <a:custGeom>
              <a:avLst/>
              <a:gdLst>
                <a:gd name="T0" fmla="*/ 401 w 415"/>
                <a:gd name="T1" fmla="*/ 20 h 49"/>
                <a:gd name="T2" fmla="*/ 15 w 415"/>
                <a:gd name="T3" fmla="*/ 1 h 49"/>
                <a:gd name="T4" fmla="*/ 0 w 415"/>
                <a:gd name="T5" fmla="*/ 14 h 49"/>
                <a:gd name="T6" fmla="*/ 14 w 415"/>
                <a:gd name="T7" fmla="*/ 30 h 49"/>
                <a:gd name="T8" fmla="*/ 399 w 415"/>
                <a:gd name="T9" fmla="*/ 49 h 49"/>
                <a:gd name="T10" fmla="*/ 414 w 415"/>
                <a:gd name="T11" fmla="*/ 35 h 49"/>
                <a:gd name="T12" fmla="*/ 401 w 415"/>
                <a:gd name="T13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9">
                  <a:moveTo>
                    <a:pt x="401" y="2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6" y="29"/>
                    <a:pt x="14" y="30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407" y="49"/>
                    <a:pt x="414" y="43"/>
                    <a:pt x="414" y="35"/>
                  </a:cubicBezTo>
                  <a:cubicBezTo>
                    <a:pt x="415" y="27"/>
                    <a:pt x="409" y="20"/>
                    <a:pt x="401" y="20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8" name="išḻïdé"/>
            <p:cNvSpPr/>
            <p:nvPr/>
          </p:nvSpPr>
          <p:spPr bwMode="auto">
            <a:xfrm>
              <a:off x="4459288" y="4070350"/>
              <a:ext cx="677863" cy="74613"/>
            </a:xfrm>
            <a:custGeom>
              <a:avLst/>
              <a:gdLst>
                <a:gd name="T0" fmla="*/ 421 w 433"/>
                <a:gd name="T1" fmla="*/ 24 h 48"/>
                <a:gd name="T2" fmla="*/ 13 w 433"/>
                <a:gd name="T3" fmla="*/ 1 h 48"/>
                <a:gd name="T4" fmla="*/ 0 w 433"/>
                <a:gd name="T5" fmla="*/ 12 h 48"/>
                <a:gd name="T6" fmla="*/ 11 w 433"/>
                <a:gd name="T7" fmla="*/ 24 h 48"/>
                <a:gd name="T8" fmla="*/ 420 w 433"/>
                <a:gd name="T9" fmla="*/ 48 h 48"/>
                <a:gd name="T10" fmla="*/ 432 w 433"/>
                <a:gd name="T11" fmla="*/ 36 h 48"/>
                <a:gd name="T12" fmla="*/ 421 w 433"/>
                <a:gd name="T1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48">
                  <a:moveTo>
                    <a:pt x="421" y="2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420" y="48"/>
                    <a:pt x="420" y="48"/>
                    <a:pt x="420" y="48"/>
                  </a:cubicBezTo>
                  <a:cubicBezTo>
                    <a:pt x="426" y="48"/>
                    <a:pt x="432" y="43"/>
                    <a:pt x="432" y="36"/>
                  </a:cubicBezTo>
                  <a:cubicBezTo>
                    <a:pt x="433" y="30"/>
                    <a:pt x="428" y="24"/>
                    <a:pt x="421" y="24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9" name="íşľïďé"/>
            <p:cNvSpPr/>
            <p:nvPr/>
          </p:nvSpPr>
          <p:spPr bwMode="auto">
            <a:xfrm>
              <a:off x="5184775" y="4111625"/>
              <a:ext cx="242888" cy="50800"/>
            </a:xfrm>
            <a:custGeom>
              <a:avLst/>
              <a:gdLst>
                <a:gd name="T0" fmla="*/ 143 w 155"/>
                <a:gd name="T1" fmla="*/ 8 h 32"/>
                <a:gd name="T2" fmla="*/ 13 w 155"/>
                <a:gd name="T3" fmla="*/ 0 h 32"/>
                <a:gd name="T4" fmla="*/ 1 w 155"/>
                <a:gd name="T5" fmla="*/ 11 h 32"/>
                <a:gd name="T6" fmla="*/ 12 w 155"/>
                <a:gd name="T7" fmla="*/ 24 h 32"/>
                <a:gd name="T8" fmla="*/ 142 w 155"/>
                <a:gd name="T9" fmla="*/ 31 h 32"/>
                <a:gd name="T10" fmla="*/ 154 w 155"/>
                <a:gd name="T11" fmla="*/ 20 h 32"/>
                <a:gd name="T12" fmla="*/ 143 w 155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32">
                  <a:moveTo>
                    <a:pt x="143" y="8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8" y="32"/>
                    <a:pt x="154" y="27"/>
                    <a:pt x="154" y="20"/>
                  </a:cubicBezTo>
                  <a:cubicBezTo>
                    <a:pt x="155" y="13"/>
                    <a:pt x="150" y="8"/>
                    <a:pt x="143" y="8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0" name="îş1íďè"/>
            <p:cNvSpPr/>
            <p:nvPr/>
          </p:nvSpPr>
          <p:spPr bwMode="auto">
            <a:xfrm>
              <a:off x="4445000" y="4173538"/>
              <a:ext cx="158750" cy="44450"/>
            </a:xfrm>
            <a:custGeom>
              <a:avLst/>
              <a:gdLst>
                <a:gd name="T0" fmla="*/ 90 w 101"/>
                <a:gd name="T1" fmla="*/ 5 h 29"/>
                <a:gd name="T2" fmla="*/ 13 w 101"/>
                <a:gd name="T3" fmla="*/ 0 h 29"/>
                <a:gd name="T4" fmla="*/ 1 w 101"/>
                <a:gd name="T5" fmla="*/ 11 h 29"/>
                <a:gd name="T6" fmla="*/ 12 w 101"/>
                <a:gd name="T7" fmla="*/ 24 h 29"/>
                <a:gd name="T8" fmla="*/ 88 w 101"/>
                <a:gd name="T9" fmla="*/ 28 h 29"/>
                <a:gd name="T10" fmla="*/ 101 w 101"/>
                <a:gd name="T11" fmla="*/ 17 h 29"/>
                <a:gd name="T12" fmla="*/ 90 w 101"/>
                <a:gd name="T1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9">
                  <a:moveTo>
                    <a:pt x="9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5" y="29"/>
                    <a:pt x="100" y="24"/>
                    <a:pt x="101" y="17"/>
                  </a:cubicBezTo>
                  <a:cubicBezTo>
                    <a:pt x="101" y="11"/>
                    <a:pt x="96" y="5"/>
                    <a:pt x="90" y="5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1" name="işľíde"/>
            <p:cNvSpPr/>
            <p:nvPr/>
          </p:nvSpPr>
          <p:spPr bwMode="auto">
            <a:xfrm>
              <a:off x="4652963" y="4184650"/>
              <a:ext cx="574675" cy="71438"/>
            </a:xfrm>
            <a:custGeom>
              <a:avLst/>
              <a:gdLst>
                <a:gd name="T0" fmla="*/ 356 w 367"/>
                <a:gd name="T1" fmla="*/ 21 h 45"/>
                <a:gd name="T2" fmla="*/ 13 w 367"/>
                <a:gd name="T3" fmla="*/ 0 h 45"/>
                <a:gd name="T4" fmla="*/ 0 w 367"/>
                <a:gd name="T5" fmla="*/ 11 h 45"/>
                <a:gd name="T6" fmla="*/ 12 w 367"/>
                <a:gd name="T7" fmla="*/ 24 h 45"/>
                <a:gd name="T8" fmla="*/ 354 w 367"/>
                <a:gd name="T9" fmla="*/ 45 h 45"/>
                <a:gd name="T10" fmla="*/ 367 w 367"/>
                <a:gd name="T11" fmla="*/ 33 h 45"/>
                <a:gd name="T12" fmla="*/ 356 w 367"/>
                <a:gd name="T1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45">
                  <a:moveTo>
                    <a:pt x="356" y="21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354" y="45"/>
                    <a:pt x="354" y="45"/>
                    <a:pt x="354" y="45"/>
                  </a:cubicBezTo>
                  <a:cubicBezTo>
                    <a:pt x="361" y="45"/>
                    <a:pt x="367" y="40"/>
                    <a:pt x="367" y="33"/>
                  </a:cubicBezTo>
                  <a:cubicBezTo>
                    <a:pt x="367" y="27"/>
                    <a:pt x="362" y="21"/>
                    <a:pt x="356" y="21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2" name="iśľiḑê"/>
            <p:cNvSpPr/>
            <p:nvPr/>
          </p:nvSpPr>
          <p:spPr bwMode="auto">
            <a:xfrm>
              <a:off x="5283200" y="4222750"/>
              <a:ext cx="130175" cy="44450"/>
            </a:xfrm>
            <a:custGeom>
              <a:avLst/>
              <a:gdLst>
                <a:gd name="T0" fmla="*/ 71 w 83"/>
                <a:gd name="T1" fmla="*/ 4 h 28"/>
                <a:gd name="T2" fmla="*/ 13 w 83"/>
                <a:gd name="T3" fmla="*/ 1 h 28"/>
                <a:gd name="T4" fmla="*/ 1 w 83"/>
                <a:gd name="T5" fmla="*/ 12 h 28"/>
                <a:gd name="T6" fmla="*/ 12 w 83"/>
                <a:gd name="T7" fmla="*/ 24 h 28"/>
                <a:gd name="T8" fmla="*/ 70 w 83"/>
                <a:gd name="T9" fmla="*/ 28 h 28"/>
                <a:gd name="T10" fmla="*/ 83 w 83"/>
                <a:gd name="T11" fmla="*/ 17 h 28"/>
                <a:gd name="T12" fmla="*/ 71 w 83"/>
                <a:gd name="T1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8">
                  <a:moveTo>
                    <a:pt x="71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1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6" y="28"/>
                    <a:pt x="82" y="23"/>
                    <a:pt x="83" y="17"/>
                  </a:cubicBezTo>
                  <a:cubicBezTo>
                    <a:pt x="83" y="10"/>
                    <a:pt x="78" y="5"/>
                    <a:pt x="71" y="4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3" name="ïşḻiḓé"/>
            <p:cNvSpPr/>
            <p:nvPr/>
          </p:nvSpPr>
          <p:spPr bwMode="auto">
            <a:xfrm>
              <a:off x="4433888" y="4275138"/>
              <a:ext cx="347663" cy="57150"/>
            </a:xfrm>
            <a:custGeom>
              <a:avLst/>
              <a:gdLst>
                <a:gd name="T0" fmla="*/ 211 w 222"/>
                <a:gd name="T1" fmla="*/ 13 h 37"/>
                <a:gd name="T2" fmla="*/ 13 w 222"/>
                <a:gd name="T3" fmla="*/ 0 h 37"/>
                <a:gd name="T4" fmla="*/ 1 w 222"/>
                <a:gd name="T5" fmla="*/ 11 h 37"/>
                <a:gd name="T6" fmla="*/ 12 w 222"/>
                <a:gd name="T7" fmla="*/ 24 h 37"/>
                <a:gd name="T8" fmla="*/ 209 w 222"/>
                <a:gd name="T9" fmla="*/ 37 h 37"/>
                <a:gd name="T10" fmla="*/ 222 w 222"/>
                <a:gd name="T11" fmla="*/ 26 h 37"/>
                <a:gd name="T12" fmla="*/ 211 w 222"/>
                <a:gd name="T1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37">
                  <a:moveTo>
                    <a:pt x="211" y="1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6" y="37"/>
                    <a:pt x="222" y="32"/>
                    <a:pt x="222" y="26"/>
                  </a:cubicBezTo>
                  <a:cubicBezTo>
                    <a:pt x="222" y="19"/>
                    <a:pt x="217" y="14"/>
                    <a:pt x="211" y="13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4" name="iṣļíḑe"/>
            <p:cNvSpPr/>
            <p:nvPr/>
          </p:nvSpPr>
          <p:spPr bwMode="auto">
            <a:xfrm>
              <a:off x="4830763" y="4298950"/>
              <a:ext cx="568325" cy="74613"/>
            </a:xfrm>
            <a:custGeom>
              <a:avLst/>
              <a:gdLst>
                <a:gd name="T0" fmla="*/ 352 w 363"/>
                <a:gd name="T1" fmla="*/ 23 h 47"/>
                <a:gd name="T2" fmla="*/ 13 w 363"/>
                <a:gd name="T3" fmla="*/ 1 h 47"/>
                <a:gd name="T4" fmla="*/ 0 w 363"/>
                <a:gd name="T5" fmla="*/ 12 h 47"/>
                <a:gd name="T6" fmla="*/ 11 w 363"/>
                <a:gd name="T7" fmla="*/ 24 h 47"/>
                <a:gd name="T8" fmla="*/ 350 w 363"/>
                <a:gd name="T9" fmla="*/ 46 h 47"/>
                <a:gd name="T10" fmla="*/ 363 w 363"/>
                <a:gd name="T11" fmla="*/ 35 h 47"/>
                <a:gd name="T12" fmla="*/ 352 w 363"/>
                <a:gd name="T1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47">
                  <a:moveTo>
                    <a:pt x="352" y="23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50" y="46"/>
                    <a:pt x="350" y="46"/>
                    <a:pt x="350" y="46"/>
                  </a:cubicBezTo>
                  <a:cubicBezTo>
                    <a:pt x="357" y="47"/>
                    <a:pt x="362" y="42"/>
                    <a:pt x="363" y="35"/>
                  </a:cubicBezTo>
                  <a:cubicBezTo>
                    <a:pt x="363" y="29"/>
                    <a:pt x="358" y="23"/>
                    <a:pt x="352" y="23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5" name="iṣlíḍe"/>
            <p:cNvSpPr/>
            <p:nvPr/>
          </p:nvSpPr>
          <p:spPr bwMode="auto">
            <a:xfrm>
              <a:off x="4421188" y="4376738"/>
              <a:ext cx="463550" cy="68263"/>
            </a:xfrm>
            <a:custGeom>
              <a:avLst/>
              <a:gdLst>
                <a:gd name="T0" fmla="*/ 285 w 296"/>
                <a:gd name="T1" fmla="*/ 19 h 44"/>
                <a:gd name="T2" fmla="*/ 13 w 296"/>
                <a:gd name="T3" fmla="*/ 1 h 44"/>
                <a:gd name="T4" fmla="*/ 0 w 296"/>
                <a:gd name="T5" fmla="*/ 12 h 44"/>
                <a:gd name="T6" fmla="*/ 11 w 296"/>
                <a:gd name="T7" fmla="*/ 24 h 44"/>
                <a:gd name="T8" fmla="*/ 283 w 296"/>
                <a:gd name="T9" fmla="*/ 43 h 44"/>
                <a:gd name="T10" fmla="*/ 296 w 296"/>
                <a:gd name="T11" fmla="*/ 32 h 44"/>
                <a:gd name="T12" fmla="*/ 285 w 296"/>
                <a:gd name="T13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44">
                  <a:moveTo>
                    <a:pt x="285" y="19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283" y="43"/>
                    <a:pt x="283" y="43"/>
                    <a:pt x="283" y="43"/>
                  </a:cubicBezTo>
                  <a:cubicBezTo>
                    <a:pt x="290" y="44"/>
                    <a:pt x="295" y="39"/>
                    <a:pt x="296" y="32"/>
                  </a:cubicBezTo>
                  <a:cubicBezTo>
                    <a:pt x="296" y="26"/>
                    <a:pt x="291" y="20"/>
                    <a:pt x="285" y="19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6" name="ïṣ1iḍe"/>
            <p:cNvSpPr/>
            <p:nvPr/>
          </p:nvSpPr>
          <p:spPr bwMode="auto">
            <a:xfrm>
              <a:off x="4954588" y="4413250"/>
              <a:ext cx="430213" cy="66675"/>
            </a:xfrm>
            <a:custGeom>
              <a:avLst/>
              <a:gdLst>
                <a:gd name="T0" fmla="*/ 264 w 275"/>
                <a:gd name="T1" fmla="*/ 17 h 42"/>
                <a:gd name="T2" fmla="*/ 13 w 275"/>
                <a:gd name="T3" fmla="*/ 0 h 42"/>
                <a:gd name="T4" fmla="*/ 1 w 275"/>
                <a:gd name="T5" fmla="*/ 11 h 42"/>
                <a:gd name="T6" fmla="*/ 12 w 275"/>
                <a:gd name="T7" fmla="*/ 24 h 42"/>
                <a:gd name="T8" fmla="*/ 262 w 275"/>
                <a:gd name="T9" fmla="*/ 41 h 42"/>
                <a:gd name="T10" fmla="*/ 275 w 275"/>
                <a:gd name="T11" fmla="*/ 30 h 42"/>
                <a:gd name="T12" fmla="*/ 264 w 27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264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9" y="42"/>
                    <a:pt x="274" y="37"/>
                    <a:pt x="275" y="30"/>
                  </a:cubicBezTo>
                  <a:cubicBezTo>
                    <a:pt x="275" y="24"/>
                    <a:pt x="270" y="18"/>
                    <a:pt x="264" y="17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7" name="íṧḷïḑê"/>
            <p:cNvSpPr/>
            <p:nvPr/>
          </p:nvSpPr>
          <p:spPr bwMode="auto">
            <a:xfrm flipH="1" flipV="1">
              <a:off x="4427538" y="4497388"/>
              <a:ext cx="176213" cy="12700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8" name="ísľîdê"/>
            <p:cNvSpPr/>
            <p:nvPr/>
          </p:nvSpPr>
          <p:spPr bwMode="auto">
            <a:xfrm>
              <a:off x="4681538" y="4497388"/>
              <a:ext cx="461963" cy="71438"/>
            </a:xfrm>
            <a:custGeom>
              <a:avLst/>
              <a:gdLst>
                <a:gd name="T0" fmla="*/ 283 w 295"/>
                <a:gd name="T1" fmla="*/ 20 h 45"/>
                <a:gd name="T2" fmla="*/ 14 w 295"/>
                <a:gd name="T3" fmla="*/ 1 h 45"/>
                <a:gd name="T4" fmla="*/ 1 w 295"/>
                <a:gd name="T5" fmla="*/ 12 h 45"/>
                <a:gd name="T6" fmla="*/ 12 w 295"/>
                <a:gd name="T7" fmla="*/ 24 h 45"/>
                <a:gd name="T8" fmla="*/ 282 w 295"/>
                <a:gd name="T9" fmla="*/ 44 h 45"/>
                <a:gd name="T10" fmla="*/ 294 w 295"/>
                <a:gd name="T11" fmla="*/ 33 h 45"/>
                <a:gd name="T12" fmla="*/ 283 w 295"/>
                <a:gd name="T1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45">
                  <a:moveTo>
                    <a:pt x="283" y="2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7" y="0"/>
                    <a:pt x="1" y="5"/>
                    <a:pt x="1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8" y="45"/>
                    <a:pt x="294" y="40"/>
                    <a:pt x="294" y="33"/>
                  </a:cubicBezTo>
                  <a:cubicBezTo>
                    <a:pt x="295" y="27"/>
                    <a:pt x="290" y="21"/>
                    <a:pt x="283" y="20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9" name="îŝlíḋè"/>
            <p:cNvSpPr/>
            <p:nvPr/>
          </p:nvSpPr>
          <p:spPr bwMode="auto">
            <a:xfrm>
              <a:off x="5192713" y="4535488"/>
              <a:ext cx="179388" cy="47625"/>
            </a:xfrm>
            <a:custGeom>
              <a:avLst/>
              <a:gdLst>
                <a:gd name="T0" fmla="*/ 103 w 115"/>
                <a:gd name="T1" fmla="*/ 7 h 31"/>
                <a:gd name="T2" fmla="*/ 13 w 115"/>
                <a:gd name="T3" fmla="*/ 1 h 31"/>
                <a:gd name="T4" fmla="*/ 0 w 115"/>
                <a:gd name="T5" fmla="*/ 11 h 31"/>
                <a:gd name="T6" fmla="*/ 11 w 115"/>
                <a:gd name="T7" fmla="*/ 24 h 31"/>
                <a:gd name="T8" fmla="*/ 101 w 115"/>
                <a:gd name="T9" fmla="*/ 31 h 31"/>
                <a:gd name="T10" fmla="*/ 114 w 115"/>
                <a:gd name="T11" fmla="*/ 20 h 31"/>
                <a:gd name="T12" fmla="*/ 103 w 115"/>
                <a:gd name="T1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31">
                  <a:moveTo>
                    <a:pt x="103" y="7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8" y="31"/>
                    <a:pt x="114" y="26"/>
                    <a:pt x="114" y="20"/>
                  </a:cubicBezTo>
                  <a:cubicBezTo>
                    <a:pt x="115" y="13"/>
                    <a:pt x="110" y="8"/>
                    <a:pt x="103" y="7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0" name="ïŝľíḋè"/>
            <p:cNvSpPr/>
            <p:nvPr/>
          </p:nvSpPr>
          <p:spPr bwMode="auto">
            <a:xfrm flipH="1" flipV="1">
              <a:off x="4414838" y="4598988"/>
              <a:ext cx="369888" cy="2857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1" name="ïşḻíḋê"/>
            <p:cNvSpPr/>
            <p:nvPr/>
          </p:nvSpPr>
          <p:spPr bwMode="auto">
            <a:xfrm>
              <a:off x="4868863" y="4616450"/>
              <a:ext cx="488950" cy="73025"/>
            </a:xfrm>
            <a:custGeom>
              <a:avLst/>
              <a:gdLst>
                <a:gd name="T0" fmla="*/ 301 w 313"/>
                <a:gd name="T1" fmla="*/ 23 h 47"/>
                <a:gd name="T2" fmla="*/ 13 w 313"/>
                <a:gd name="T3" fmla="*/ 1 h 47"/>
                <a:gd name="T4" fmla="*/ 0 w 313"/>
                <a:gd name="T5" fmla="*/ 11 h 47"/>
                <a:gd name="T6" fmla="*/ 11 w 313"/>
                <a:gd name="T7" fmla="*/ 24 h 47"/>
                <a:gd name="T8" fmla="*/ 300 w 313"/>
                <a:gd name="T9" fmla="*/ 46 h 47"/>
                <a:gd name="T10" fmla="*/ 312 w 313"/>
                <a:gd name="T11" fmla="*/ 35 h 47"/>
                <a:gd name="T12" fmla="*/ 301 w 313"/>
                <a:gd name="T1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7">
                  <a:moveTo>
                    <a:pt x="301" y="23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4" y="24"/>
                    <a:pt x="11" y="24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6" y="47"/>
                    <a:pt x="312" y="42"/>
                    <a:pt x="312" y="35"/>
                  </a:cubicBezTo>
                  <a:cubicBezTo>
                    <a:pt x="313" y="29"/>
                    <a:pt x="308" y="23"/>
                    <a:pt x="301" y="23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2" name="îṧľïḑê"/>
            <p:cNvSpPr/>
            <p:nvPr/>
          </p:nvSpPr>
          <p:spPr bwMode="auto">
            <a:xfrm flipH="1" flipV="1">
              <a:off x="4402138" y="4702175"/>
              <a:ext cx="122238" cy="95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3" name="ïs1ïḋè"/>
            <p:cNvSpPr/>
            <p:nvPr/>
          </p:nvSpPr>
          <p:spPr bwMode="auto">
            <a:xfrm>
              <a:off x="4592638" y="4699000"/>
              <a:ext cx="525463" cy="79375"/>
            </a:xfrm>
            <a:custGeom>
              <a:avLst/>
              <a:gdLst>
                <a:gd name="T0" fmla="*/ 324 w 335"/>
                <a:gd name="T1" fmla="*/ 26 h 50"/>
                <a:gd name="T2" fmla="*/ 13 w 335"/>
                <a:gd name="T3" fmla="*/ 1 h 50"/>
                <a:gd name="T4" fmla="*/ 0 w 335"/>
                <a:gd name="T5" fmla="*/ 11 h 50"/>
                <a:gd name="T6" fmla="*/ 11 w 335"/>
                <a:gd name="T7" fmla="*/ 24 h 50"/>
                <a:gd name="T8" fmla="*/ 322 w 335"/>
                <a:gd name="T9" fmla="*/ 49 h 50"/>
                <a:gd name="T10" fmla="*/ 335 w 335"/>
                <a:gd name="T11" fmla="*/ 38 h 50"/>
                <a:gd name="T12" fmla="*/ 324 w 335"/>
                <a:gd name="T13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50">
                  <a:moveTo>
                    <a:pt x="324" y="2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8" y="50"/>
                    <a:pt x="334" y="45"/>
                    <a:pt x="335" y="38"/>
                  </a:cubicBezTo>
                  <a:cubicBezTo>
                    <a:pt x="335" y="32"/>
                    <a:pt x="330" y="26"/>
                    <a:pt x="324" y="26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4" name="ïṣļíḑé"/>
            <p:cNvSpPr/>
            <p:nvPr/>
          </p:nvSpPr>
          <p:spPr bwMode="auto">
            <a:xfrm>
              <a:off x="5173663" y="4746625"/>
              <a:ext cx="171450" cy="47625"/>
            </a:xfrm>
            <a:custGeom>
              <a:avLst/>
              <a:gdLst>
                <a:gd name="T0" fmla="*/ 98 w 109"/>
                <a:gd name="T1" fmla="*/ 7 h 31"/>
                <a:gd name="T2" fmla="*/ 13 w 109"/>
                <a:gd name="T3" fmla="*/ 1 h 31"/>
                <a:gd name="T4" fmla="*/ 0 w 109"/>
                <a:gd name="T5" fmla="*/ 11 h 31"/>
                <a:gd name="T6" fmla="*/ 11 w 109"/>
                <a:gd name="T7" fmla="*/ 24 h 31"/>
                <a:gd name="T8" fmla="*/ 96 w 109"/>
                <a:gd name="T9" fmla="*/ 31 h 31"/>
                <a:gd name="T10" fmla="*/ 108 w 109"/>
                <a:gd name="T11" fmla="*/ 20 h 31"/>
                <a:gd name="T12" fmla="*/ 98 w 109"/>
                <a:gd name="T1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1">
                  <a:moveTo>
                    <a:pt x="98" y="7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02" y="31"/>
                    <a:pt x="108" y="27"/>
                    <a:pt x="108" y="20"/>
                  </a:cubicBezTo>
                  <a:cubicBezTo>
                    <a:pt x="109" y="14"/>
                    <a:pt x="104" y="8"/>
                    <a:pt x="98" y="7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5" name="ïṥlïdé"/>
            <p:cNvSpPr/>
            <p:nvPr/>
          </p:nvSpPr>
          <p:spPr bwMode="auto">
            <a:xfrm flipH="1" flipV="1">
              <a:off x="4387850" y="4803775"/>
              <a:ext cx="479425" cy="4127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6" name="îSļíḋé"/>
            <p:cNvSpPr/>
            <p:nvPr/>
          </p:nvSpPr>
          <p:spPr bwMode="auto">
            <a:xfrm>
              <a:off x="4916488" y="4830763"/>
              <a:ext cx="414338" cy="69850"/>
            </a:xfrm>
            <a:custGeom>
              <a:avLst/>
              <a:gdLst>
                <a:gd name="T0" fmla="*/ 253 w 264"/>
                <a:gd name="T1" fmla="*/ 21 h 45"/>
                <a:gd name="T2" fmla="*/ 13 w 264"/>
                <a:gd name="T3" fmla="*/ 1 h 45"/>
                <a:gd name="T4" fmla="*/ 1 w 264"/>
                <a:gd name="T5" fmla="*/ 12 h 45"/>
                <a:gd name="T6" fmla="*/ 11 w 264"/>
                <a:gd name="T7" fmla="*/ 24 h 45"/>
                <a:gd name="T8" fmla="*/ 251 w 264"/>
                <a:gd name="T9" fmla="*/ 45 h 45"/>
                <a:gd name="T10" fmla="*/ 264 w 264"/>
                <a:gd name="T11" fmla="*/ 34 h 45"/>
                <a:gd name="T12" fmla="*/ 253 w 264"/>
                <a:gd name="T1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45">
                  <a:moveTo>
                    <a:pt x="253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1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7" y="45"/>
                    <a:pt x="263" y="40"/>
                    <a:pt x="264" y="34"/>
                  </a:cubicBezTo>
                  <a:cubicBezTo>
                    <a:pt x="264" y="27"/>
                    <a:pt x="259" y="22"/>
                    <a:pt x="253" y="21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7" name="ïşḻíḓè"/>
            <p:cNvSpPr/>
            <p:nvPr/>
          </p:nvSpPr>
          <p:spPr bwMode="auto">
            <a:xfrm flipH="1" flipV="1">
              <a:off x="4375150" y="4905375"/>
              <a:ext cx="241300" cy="222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8" name="íş1iḑe"/>
            <p:cNvSpPr/>
            <p:nvPr/>
          </p:nvSpPr>
          <p:spPr bwMode="auto">
            <a:xfrm flipH="1" flipV="1">
              <a:off x="4705350" y="4935538"/>
              <a:ext cx="284163" cy="25400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9" name="iSļiḑé"/>
            <p:cNvSpPr/>
            <p:nvPr/>
          </p:nvSpPr>
          <p:spPr bwMode="auto">
            <a:xfrm>
              <a:off x="5075238" y="4951413"/>
              <a:ext cx="241300" cy="55563"/>
            </a:xfrm>
            <a:custGeom>
              <a:avLst/>
              <a:gdLst>
                <a:gd name="T0" fmla="*/ 143 w 154"/>
                <a:gd name="T1" fmla="*/ 12 h 36"/>
                <a:gd name="T2" fmla="*/ 13 w 154"/>
                <a:gd name="T3" fmla="*/ 0 h 36"/>
                <a:gd name="T4" fmla="*/ 0 w 154"/>
                <a:gd name="T5" fmla="*/ 11 h 36"/>
                <a:gd name="T6" fmla="*/ 11 w 154"/>
                <a:gd name="T7" fmla="*/ 24 h 36"/>
                <a:gd name="T8" fmla="*/ 141 w 154"/>
                <a:gd name="T9" fmla="*/ 35 h 36"/>
                <a:gd name="T10" fmla="*/ 154 w 154"/>
                <a:gd name="T11" fmla="*/ 24 h 36"/>
                <a:gd name="T12" fmla="*/ 143 w 15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6">
                  <a:moveTo>
                    <a:pt x="14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4"/>
                    <a:pt x="0" y="11"/>
                  </a:cubicBezTo>
                  <a:cubicBezTo>
                    <a:pt x="0" y="17"/>
                    <a:pt x="5" y="23"/>
                    <a:pt x="11" y="2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7" y="36"/>
                    <a:pt x="153" y="31"/>
                    <a:pt x="154" y="24"/>
                  </a:cubicBezTo>
                  <a:cubicBezTo>
                    <a:pt x="154" y="18"/>
                    <a:pt x="150" y="12"/>
                    <a:pt x="143" y="12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0" name="ïṩľiḍé"/>
            <p:cNvSpPr/>
            <p:nvPr/>
          </p:nvSpPr>
          <p:spPr bwMode="auto">
            <a:xfrm flipH="1" flipV="1">
              <a:off x="4362450" y="5008563"/>
              <a:ext cx="168275" cy="1428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1" name="îşļïdé"/>
            <p:cNvSpPr/>
            <p:nvPr/>
          </p:nvSpPr>
          <p:spPr bwMode="auto">
            <a:xfrm flipH="1" flipV="1">
              <a:off x="4622800" y="5032375"/>
              <a:ext cx="322263" cy="30163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2" name="íṩḻíḓe"/>
            <p:cNvSpPr/>
            <p:nvPr/>
          </p:nvSpPr>
          <p:spPr bwMode="auto">
            <a:xfrm>
              <a:off x="4995863" y="5049838"/>
              <a:ext cx="307975" cy="61913"/>
            </a:xfrm>
            <a:custGeom>
              <a:avLst/>
              <a:gdLst>
                <a:gd name="T0" fmla="*/ 185 w 197"/>
                <a:gd name="T1" fmla="*/ 16 h 40"/>
                <a:gd name="T2" fmla="*/ 14 w 197"/>
                <a:gd name="T3" fmla="*/ 0 h 40"/>
                <a:gd name="T4" fmla="*/ 1 w 197"/>
                <a:gd name="T5" fmla="*/ 11 h 40"/>
                <a:gd name="T6" fmla="*/ 11 w 197"/>
                <a:gd name="T7" fmla="*/ 24 h 40"/>
                <a:gd name="T8" fmla="*/ 183 w 197"/>
                <a:gd name="T9" fmla="*/ 40 h 40"/>
                <a:gd name="T10" fmla="*/ 196 w 197"/>
                <a:gd name="T11" fmla="*/ 29 h 40"/>
                <a:gd name="T12" fmla="*/ 185 w 197"/>
                <a:gd name="T13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40">
                  <a:moveTo>
                    <a:pt x="185" y="16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1" y="24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90" y="40"/>
                    <a:pt x="195" y="36"/>
                    <a:pt x="196" y="29"/>
                  </a:cubicBezTo>
                  <a:cubicBezTo>
                    <a:pt x="197" y="23"/>
                    <a:pt x="192" y="17"/>
                    <a:pt x="185" y="16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3" name="îṡḻiďé"/>
            <p:cNvSpPr/>
            <p:nvPr/>
          </p:nvSpPr>
          <p:spPr bwMode="auto">
            <a:xfrm flipH="1" flipV="1">
              <a:off x="4349750" y="5110163"/>
              <a:ext cx="336550" cy="333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4" name="îṣḻiḑe"/>
            <p:cNvSpPr/>
            <p:nvPr/>
          </p:nvSpPr>
          <p:spPr bwMode="auto">
            <a:xfrm flipH="1" flipV="1">
              <a:off x="4776788" y="5151438"/>
              <a:ext cx="492125" cy="476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5" name="iṣļiḑé"/>
            <p:cNvSpPr/>
            <p:nvPr/>
          </p:nvSpPr>
          <p:spPr bwMode="auto">
            <a:xfrm flipH="1" flipV="1">
              <a:off x="4337050" y="5211763"/>
              <a:ext cx="71438" cy="79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6" name="iṧļiḓê"/>
            <p:cNvSpPr/>
            <p:nvPr/>
          </p:nvSpPr>
          <p:spPr bwMode="auto">
            <a:xfrm flipH="1" flipV="1">
              <a:off x="4491038" y="5227638"/>
              <a:ext cx="492125" cy="50800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7" name="îŝḻîḓe"/>
            <p:cNvSpPr/>
            <p:nvPr/>
          </p:nvSpPr>
          <p:spPr bwMode="auto">
            <a:xfrm flipH="1" flipV="1">
              <a:off x="5080000" y="5286375"/>
              <a:ext cx="176213" cy="17463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8" name="íṧlíḑe"/>
            <p:cNvSpPr/>
            <p:nvPr/>
          </p:nvSpPr>
          <p:spPr bwMode="auto">
            <a:xfrm flipH="1" flipV="1">
              <a:off x="4324350" y="5314950"/>
              <a:ext cx="377825" cy="3968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9" name="îṣļïḑê"/>
            <p:cNvSpPr/>
            <p:nvPr/>
          </p:nvSpPr>
          <p:spPr bwMode="auto">
            <a:xfrm flipH="1" flipV="1">
              <a:off x="4792663" y="5364163"/>
              <a:ext cx="449263" cy="460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0" name="îṥľîḑè"/>
            <p:cNvSpPr/>
            <p:nvPr/>
          </p:nvSpPr>
          <p:spPr bwMode="auto">
            <a:xfrm flipH="1" flipV="1">
              <a:off x="4311650" y="5416550"/>
              <a:ext cx="436563" cy="476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1" name="iṡḻiḋê"/>
            <p:cNvSpPr/>
            <p:nvPr/>
          </p:nvSpPr>
          <p:spPr bwMode="auto">
            <a:xfrm>
              <a:off x="4386263" y="3779838"/>
              <a:ext cx="1173163" cy="211138"/>
            </a:xfrm>
            <a:custGeom>
              <a:avLst/>
              <a:gdLst>
                <a:gd name="T0" fmla="*/ 24 w 749"/>
                <a:gd name="T1" fmla="*/ 0 h 136"/>
                <a:gd name="T2" fmla="*/ 24 w 749"/>
                <a:gd name="T3" fmla="*/ 0 h 136"/>
                <a:gd name="T4" fmla="*/ 743 w 749"/>
                <a:gd name="T5" fmla="*/ 32 h 136"/>
                <a:gd name="T6" fmla="*/ 746 w 749"/>
                <a:gd name="T7" fmla="*/ 33 h 136"/>
                <a:gd name="T8" fmla="*/ 748 w 749"/>
                <a:gd name="T9" fmla="*/ 35 h 136"/>
                <a:gd name="T10" fmla="*/ 749 w 749"/>
                <a:gd name="T11" fmla="*/ 37 h 136"/>
                <a:gd name="T12" fmla="*/ 749 w 749"/>
                <a:gd name="T13" fmla="*/ 39 h 136"/>
                <a:gd name="T14" fmla="*/ 749 w 749"/>
                <a:gd name="T15" fmla="*/ 37 h 136"/>
                <a:gd name="T16" fmla="*/ 748 w 749"/>
                <a:gd name="T17" fmla="*/ 35 h 136"/>
                <a:gd name="T18" fmla="*/ 746 w 749"/>
                <a:gd name="T19" fmla="*/ 33 h 136"/>
                <a:gd name="T20" fmla="*/ 743 w 749"/>
                <a:gd name="T21" fmla="*/ 32 h 136"/>
                <a:gd name="T22" fmla="*/ 24 w 749"/>
                <a:gd name="T23" fmla="*/ 0 h 136"/>
                <a:gd name="T24" fmla="*/ 24 w 749"/>
                <a:gd name="T25" fmla="*/ 0 h 136"/>
                <a:gd name="T26" fmla="*/ 24 w 749"/>
                <a:gd name="T27" fmla="*/ 0 h 136"/>
                <a:gd name="T28" fmla="*/ 22 w 749"/>
                <a:gd name="T29" fmla="*/ 0 h 136"/>
                <a:gd name="T30" fmla="*/ 20 w 749"/>
                <a:gd name="T31" fmla="*/ 2 h 136"/>
                <a:gd name="T32" fmla="*/ 18 w 749"/>
                <a:gd name="T33" fmla="*/ 4 h 136"/>
                <a:gd name="T34" fmla="*/ 17 w 749"/>
                <a:gd name="T35" fmla="*/ 6 h 136"/>
                <a:gd name="T36" fmla="*/ 0 w 749"/>
                <a:gd name="T37" fmla="*/ 136 h 136"/>
                <a:gd name="T38" fmla="*/ 17 w 749"/>
                <a:gd name="T39" fmla="*/ 6 h 136"/>
                <a:gd name="T40" fmla="*/ 18 w 749"/>
                <a:gd name="T41" fmla="*/ 4 h 136"/>
                <a:gd name="T42" fmla="*/ 20 w 749"/>
                <a:gd name="T43" fmla="*/ 2 h 136"/>
                <a:gd name="T44" fmla="*/ 22 w 749"/>
                <a:gd name="T45" fmla="*/ 0 h 136"/>
                <a:gd name="T46" fmla="*/ 22 w 749"/>
                <a:gd name="T47" fmla="*/ 0 h 136"/>
                <a:gd name="T48" fmla="*/ 22 w 749"/>
                <a:gd name="T49" fmla="*/ 0 h 136"/>
                <a:gd name="T50" fmla="*/ 24 w 749"/>
                <a:gd name="T51" fmla="*/ 0 h 136"/>
                <a:gd name="T52" fmla="*/ 24 w 749"/>
                <a:gd name="T53" fmla="*/ 0 h 136"/>
                <a:gd name="T54" fmla="*/ 24 w 749"/>
                <a:gd name="T55" fmla="*/ 0 h 136"/>
                <a:gd name="T56" fmla="*/ 24 w 749"/>
                <a:gd name="T5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9" h="13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743" y="32"/>
                    <a:pt x="743" y="32"/>
                    <a:pt x="743" y="32"/>
                  </a:cubicBezTo>
                  <a:cubicBezTo>
                    <a:pt x="744" y="32"/>
                    <a:pt x="745" y="33"/>
                    <a:pt x="746" y="33"/>
                  </a:cubicBezTo>
                  <a:cubicBezTo>
                    <a:pt x="747" y="33"/>
                    <a:pt x="747" y="34"/>
                    <a:pt x="748" y="35"/>
                  </a:cubicBezTo>
                  <a:cubicBezTo>
                    <a:pt x="748" y="35"/>
                    <a:pt x="749" y="36"/>
                    <a:pt x="749" y="37"/>
                  </a:cubicBezTo>
                  <a:cubicBezTo>
                    <a:pt x="749" y="37"/>
                    <a:pt x="749" y="38"/>
                    <a:pt x="749" y="39"/>
                  </a:cubicBezTo>
                  <a:cubicBezTo>
                    <a:pt x="749" y="38"/>
                    <a:pt x="749" y="37"/>
                    <a:pt x="749" y="37"/>
                  </a:cubicBezTo>
                  <a:cubicBezTo>
                    <a:pt x="749" y="36"/>
                    <a:pt x="748" y="35"/>
                    <a:pt x="748" y="35"/>
                  </a:cubicBezTo>
                  <a:cubicBezTo>
                    <a:pt x="747" y="34"/>
                    <a:pt x="747" y="33"/>
                    <a:pt x="746" y="33"/>
                  </a:cubicBezTo>
                  <a:cubicBezTo>
                    <a:pt x="745" y="33"/>
                    <a:pt x="744" y="32"/>
                    <a:pt x="743" y="3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24" y="0"/>
                  </a:moveTo>
                  <a:cubicBezTo>
                    <a:pt x="23" y="0"/>
                    <a:pt x="22" y="0"/>
                    <a:pt x="22" y="0"/>
                  </a:cubicBezTo>
                  <a:cubicBezTo>
                    <a:pt x="21" y="1"/>
                    <a:pt x="20" y="1"/>
                    <a:pt x="20" y="2"/>
                  </a:cubicBezTo>
                  <a:cubicBezTo>
                    <a:pt x="19" y="2"/>
                    <a:pt x="19" y="3"/>
                    <a:pt x="18" y="4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19" y="3"/>
                    <a:pt x="19" y="2"/>
                    <a:pt x="20" y="2"/>
                  </a:cubicBezTo>
                  <a:cubicBezTo>
                    <a:pt x="20" y="1"/>
                    <a:pt x="21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858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îṡļiḑe"/>
            <p:cNvSpPr/>
            <p:nvPr/>
          </p:nvSpPr>
          <p:spPr bwMode="auto">
            <a:xfrm>
              <a:off x="4616450" y="3930650"/>
              <a:ext cx="649288" cy="74613"/>
            </a:xfrm>
            <a:custGeom>
              <a:avLst/>
              <a:gdLst>
                <a:gd name="T0" fmla="*/ 14 w 415"/>
                <a:gd name="T1" fmla="*/ 0 h 48"/>
                <a:gd name="T2" fmla="*/ 0 w 415"/>
                <a:gd name="T3" fmla="*/ 13 h 48"/>
                <a:gd name="T4" fmla="*/ 14 w 415"/>
                <a:gd name="T5" fmla="*/ 29 h 48"/>
                <a:gd name="T6" fmla="*/ 399 w 415"/>
                <a:gd name="T7" fmla="*/ 48 h 48"/>
                <a:gd name="T8" fmla="*/ 400 w 415"/>
                <a:gd name="T9" fmla="*/ 48 h 48"/>
                <a:gd name="T10" fmla="*/ 414 w 415"/>
                <a:gd name="T11" fmla="*/ 34 h 48"/>
                <a:gd name="T12" fmla="*/ 401 w 415"/>
                <a:gd name="T13" fmla="*/ 19 h 48"/>
                <a:gd name="T14" fmla="*/ 15 w 415"/>
                <a:gd name="T15" fmla="*/ 0 h 48"/>
                <a:gd name="T16" fmla="*/ 14 w 41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48">
                  <a:moveTo>
                    <a:pt x="14" y="0"/>
                  </a:moveTo>
                  <a:cubicBezTo>
                    <a:pt x="7" y="0"/>
                    <a:pt x="0" y="6"/>
                    <a:pt x="0" y="13"/>
                  </a:cubicBezTo>
                  <a:cubicBezTo>
                    <a:pt x="0" y="21"/>
                    <a:pt x="6" y="28"/>
                    <a:pt x="14" y="29"/>
                  </a:cubicBezTo>
                  <a:cubicBezTo>
                    <a:pt x="399" y="48"/>
                    <a:pt x="399" y="48"/>
                    <a:pt x="399" y="48"/>
                  </a:cubicBezTo>
                  <a:cubicBezTo>
                    <a:pt x="399" y="48"/>
                    <a:pt x="400" y="48"/>
                    <a:pt x="400" y="48"/>
                  </a:cubicBezTo>
                  <a:cubicBezTo>
                    <a:pt x="408" y="48"/>
                    <a:pt x="414" y="42"/>
                    <a:pt x="414" y="34"/>
                  </a:cubicBezTo>
                  <a:cubicBezTo>
                    <a:pt x="415" y="26"/>
                    <a:pt x="409" y="19"/>
                    <a:pt x="401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F9B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îSḷïḓé"/>
            <p:cNvSpPr/>
            <p:nvPr/>
          </p:nvSpPr>
          <p:spPr bwMode="auto">
            <a:xfrm>
              <a:off x="4460875" y="4071938"/>
              <a:ext cx="676275" cy="73025"/>
            </a:xfrm>
            <a:custGeom>
              <a:avLst/>
              <a:gdLst>
                <a:gd name="T0" fmla="*/ 11 w 432"/>
                <a:gd name="T1" fmla="*/ 0 h 47"/>
                <a:gd name="T2" fmla="*/ 0 w 432"/>
                <a:gd name="T3" fmla="*/ 6 h 47"/>
                <a:gd name="T4" fmla="*/ 15 w 432"/>
                <a:gd name="T5" fmla="*/ 24 h 47"/>
                <a:gd name="T6" fmla="*/ 419 w 432"/>
                <a:gd name="T7" fmla="*/ 47 h 47"/>
                <a:gd name="T8" fmla="*/ 419 w 432"/>
                <a:gd name="T9" fmla="*/ 47 h 47"/>
                <a:gd name="T10" fmla="*/ 431 w 432"/>
                <a:gd name="T11" fmla="*/ 35 h 47"/>
                <a:gd name="T12" fmla="*/ 420 w 432"/>
                <a:gd name="T13" fmla="*/ 23 h 47"/>
                <a:gd name="T14" fmla="*/ 12 w 432"/>
                <a:gd name="T15" fmla="*/ 0 h 47"/>
                <a:gd name="T16" fmla="*/ 11 w 4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7">
                  <a:moveTo>
                    <a:pt x="11" y="0"/>
                  </a:moveTo>
                  <a:cubicBezTo>
                    <a:pt x="6" y="0"/>
                    <a:pt x="2" y="2"/>
                    <a:pt x="0" y="6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419" y="47"/>
                    <a:pt x="419" y="47"/>
                    <a:pt x="419" y="47"/>
                  </a:cubicBezTo>
                  <a:cubicBezTo>
                    <a:pt x="419" y="47"/>
                    <a:pt x="419" y="47"/>
                    <a:pt x="419" y="47"/>
                  </a:cubicBezTo>
                  <a:cubicBezTo>
                    <a:pt x="426" y="47"/>
                    <a:pt x="431" y="42"/>
                    <a:pt x="431" y="35"/>
                  </a:cubicBezTo>
                  <a:cubicBezTo>
                    <a:pt x="432" y="29"/>
                    <a:pt x="427" y="23"/>
                    <a:pt x="420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ïš1íḍe"/>
            <p:cNvSpPr/>
            <p:nvPr/>
          </p:nvSpPr>
          <p:spPr bwMode="auto">
            <a:xfrm>
              <a:off x="5184775" y="4111625"/>
              <a:ext cx="242888" cy="49213"/>
            </a:xfrm>
            <a:custGeom>
              <a:avLst/>
              <a:gdLst>
                <a:gd name="T0" fmla="*/ 13 w 155"/>
                <a:gd name="T1" fmla="*/ 0 h 31"/>
                <a:gd name="T2" fmla="*/ 1 w 155"/>
                <a:gd name="T3" fmla="*/ 11 h 31"/>
                <a:gd name="T4" fmla="*/ 12 w 155"/>
                <a:gd name="T5" fmla="*/ 24 h 31"/>
                <a:gd name="T6" fmla="*/ 142 w 155"/>
                <a:gd name="T7" fmla="*/ 31 h 31"/>
                <a:gd name="T8" fmla="*/ 143 w 155"/>
                <a:gd name="T9" fmla="*/ 31 h 31"/>
                <a:gd name="T10" fmla="*/ 154 w 155"/>
                <a:gd name="T11" fmla="*/ 20 h 31"/>
                <a:gd name="T12" fmla="*/ 143 w 155"/>
                <a:gd name="T13" fmla="*/ 8 h 31"/>
                <a:gd name="T14" fmla="*/ 13 w 155"/>
                <a:gd name="T15" fmla="*/ 0 h 31"/>
                <a:gd name="T16" fmla="*/ 13 w 155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1">
                  <a:moveTo>
                    <a:pt x="13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3" y="31"/>
                  </a:cubicBezTo>
                  <a:cubicBezTo>
                    <a:pt x="149" y="31"/>
                    <a:pt x="154" y="26"/>
                    <a:pt x="154" y="20"/>
                  </a:cubicBezTo>
                  <a:cubicBezTo>
                    <a:pt x="155" y="13"/>
                    <a:pt x="150" y="8"/>
                    <a:pt x="143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ślîḍe"/>
            <p:cNvSpPr/>
            <p:nvPr/>
          </p:nvSpPr>
          <p:spPr bwMode="auto">
            <a:xfrm>
              <a:off x="4545013" y="4178300"/>
              <a:ext cx="58738" cy="38100"/>
            </a:xfrm>
            <a:custGeom>
              <a:avLst/>
              <a:gdLst>
                <a:gd name="T0" fmla="*/ 0 w 38"/>
                <a:gd name="T1" fmla="*/ 0 h 25"/>
                <a:gd name="T2" fmla="*/ 21 w 38"/>
                <a:gd name="T3" fmla="*/ 25 h 25"/>
                <a:gd name="T4" fmla="*/ 25 w 38"/>
                <a:gd name="T5" fmla="*/ 25 h 25"/>
                <a:gd name="T6" fmla="*/ 26 w 38"/>
                <a:gd name="T7" fmla="*/ 25 h 25"/>
                <a:gd name="T8" fmla="*/ 38 w 38"/>
                <a:gd name="T9" fmla="*/ 14 h 25"/>
                <a:gd name="T10" fmla="*/ 27 w 38"/>
                <a:gd name="T11" fmla="*/ 2 h 25"/>
                <a:gd name="T12" fmla="*/ 0 w 3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0" y="0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25"/>
                    <a:pt x="37" y="21"/>
                    <a:pt x="38" y="14"/>
                  </a:cubicBezTo>
                  <a:cubicBezTo>
                    <a:pt x="38" y="8"/>
                    <a:pt x="33" y="2"/>
                    <a:pt x="27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S1íḑè"/>
            <p:cNvSpPr/>
            <p:nvPr/>
          </p:nvSpPr>
          <p:spPr bwMode="auto">
            <a:xfrm>
              <a:off x="4652963" y="4184650"/>
              <a:ext cx="574675" cy="71438"/>
            </a:xfrm>
            <a:custGeom>
              <a:avLst/>
              <a:gdLst>
                <a:gd name="T0" fmla="*/ 12 w 367"/>
                <a:gd name="T1" fmla="*/ 0 h 45"/>
                <a:gd name="T2" fmla="*/ 0 w 367"/>
                <a:gd name="T3" fmla="*/ 11 h 45"/>
                <a:gd name="T4" fmla="*/ 12 w 367"/>
                <a:gd name="T5" fmla="*/ 24 h 45"/>
                <a:gd name="T6" fmla="*/ 354 w 367"/>
                <a:gd name="T7" fmla="*/ 45 h 45"/>
                <a:gd name="T8" fmla="*/ 355 w 367"/>
                <a:gd name="T9" fmla="*/ 45 h 45"/>
                <a:gd name="T10" fmla="*/ 367 w 367"/>
                <a:gd name="T11" fmla="*/ 33 h 45"/>
                <a:gd name="T12" fmla="*/ 356 w 367"/>
                <a:gd name="T13" fmla="*/ 21 h 45"/>
                <a:gd name="T14" fmla="*/ 13 w 367"/>
                <a:gd name="T15" fmla="*/ 0 h 45"/>
                <a:gd name="T16" fmla="*/ 12 w 367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45">
                  <a:moveTo>
                    <a:pt x="12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354" y="45"/>
                    <a:pt x="354" y="45"/>
                    <a:pt x="354" y="45"/>
                  </a:cubicBezTo>
                  <a:cubicBezTo>
                    <a:pt x="355" y="45"/>
                    <a:pt x="355" y="45"/>
                    <a:pt x="355" y="45"/>
                  </a:cubicBezTo>
                  <a:cubicBezTo>
                    <a:pt x="361" y="45"/>
                    <a:pt x="367" y="40"/>
                    <a:pt x="367" y="33"/>
                  </a:cubicBezTo>
                  <a:cubicBezTo>
                    <a:pt x="367" y="27"/>
                    <a:pt x="362" y="21"/>
                    <a:pt x="356" y="2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isļíḑe"/>
            <p:cNvSpPr/>
            <p:nvPr/>
          </p:nvSpPr>
          <p:spPr bwMode="auto">
            <a:xfrm>
              <a:off x="5283200" y="4224338"/>
              <a:ext cx="130175" cy="42863"/>
            </a:xfrm>
            <a:custGeom>
              <a:avLst/>
              <a:gdLst>
                <a:gd name="T0" fmla="*/ 13 w 83"/>
                <a:gd name="T1" fmla="*/ 0 h 27"/>
                <a:gd name="T2" fmla="*/ 1 w 83"/>
                <a:gd name="T3" fmla="*/ 11 h 27"/>
                <a:gd name="T4" fmla="*/ 12 w 83"/>
                <a:gd name="T5" fmla="*/ 23 h 27"/>
                <a:gd name="T6" fmla="*/ 70 w 83"/>
                <a:gd name="T7" fmla="*/ 27 h 27"/>
                <a:gd name="T8" fmla="*/ 71 w 83"/>
                <a:gd name="T9" fmla="*/ 27 h 27"/>
                <a:gd name="T10" fmla="*/ 83 w 83"/>
                <a:gd name="T11" fmla="*/ 16 h 27"/>
                <a:gd name="T12" fmla="*/ 71 w 83"/>
                <a:gd name="T13" fmla="*/ 3 h 27"/>
                <a:gd name="T14" fmla="*/ 13 w 83"/>
                <a:gd name="T15" fmla="*/ 0 h 27"/>
                <a:gd name="T16" fmla="*/ 13 w 83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7">
                  <a:moveTo>
                    <a:pt x="13" y="0"/>
                  </a:moveTo>
                  <a:cubicBezTo>
                    <a:pt x="6" y="0"/>
                    <a:pt x="1" y="4"/>
                    <a:pt x="1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1" y="27"/>
                  </a:cubicBezTo>
                  <a:cubicBezTo>
                    <a:pt x="77" y="27"/>
                    <a:pt x="82" y="22"/>
                    <a:pt x="83" y="16"/>
                  </a:cubicBezTo>
                  <a:cubicBezTo>
                    <a:pt x="83" y="9"/>
                    <a:pt x="78" y="4"/>
                    <a:pt x="71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îṣḻíḋè"/>
            <p:cNvSpPr/>
            <p:nvPr/>
          </p:nvSpPr>
          <p:spPr bwMode="auto">
            <a:xfrm>
              <a:off x="4635500" y="4286250"/>
              <a:ext cx="146050" cy="46038"/>
            </a:xfrm>
            <a:custGeom>
              <a:avLst/>
              <a:gdLst>
                <a:gd name="T0" fmla="*/ 0 w 93"/>
                <a:gd name="T1" fmla="*/ 0 h 29"/>
                <a:gd name="T2" fmla="*/ 21 w 93"/>
                <a:gd name="T3" fmla="*/ 25 h 29"/>
                <a:gd name="T4" fmla="*/ 80 w 93"/>
                <a:gd name="T5" fmla="*/ 29 h 29"/>
                <a:gd name="T6" fmla="*/ 81 w 93"/>
                <a:gd name="T7" fmla="*/ 29 h 29"/>
                <a:gd name="T8" fmla="*/ 93 w 93"/>
                <a:gd name="T9" fmla="*/ 18 h 29"/>
                <a:gd name="T10" fmla="*/ 82 w 93"/>
                <a:gd name="T11" fmla="*/ 5 h 29"/>
                <a:gd name="T12" fmla="*/ 0 w 93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9">
                  <a:moveTo>
                    <a:pt x="0" y="0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7" y="29"/>
                    <a:pt x="93" y="24"/>
                    <a:pt x="93" y="18"/>
                  </a:cubicBezTo>
                  <a:cubicBezTo>
                    <a:pt x="93" y="11"/>
                    <a:pt x="88" y="6"/>
                    <a:pt x="82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iṧḷîḓé"/>
            <p:cNvSpPr/>
            <p:nvPr/>
          </p:nvSpPr>
          <p:spPr bwMode="auto">
            <a:xfrm>
              <a:off x="4830763" y="4300538"/>
              <a:ext cx="568325" cy="71438"/>
            </a:xfrm>
            <a:custGeom>
              <a:avLst/>
              <a:gdLst>
                <a:gd name="T0" fmla="*/ 12 w 363"/>
                <a:gd name="T1" fmla="*/ 0 h 45"/>
                <a:gd name="T2" fmla="*/ 0 w 363"/>
                <a:gd name="T3" fmla="*/ 11 h 45"/>
                <a:gd name="T4" fmla="*/ 11 w 363"/>
                <a:gd name="T5" fmla="*/ 23 h 45"/>
                <a:gd name="T6" fmla="*/ 350 w 363"/>
                <a:gd name="T7" fmla="*/ 45 h 45"/>
                <a:gd name="T8" fmla="*/ 351 w 363"/>
                <a:gd name="T9" fmla="*/ 45 h 45"/>
                <a:gd name="T10" fmla="*/ 363 w 363"/>
                <a:gd name="T11" fmla="*/ 34 h 45"/>
                <a:gd name="T12" fmla="*/ 352 w 363"/>
                <a:gd name="T13" fmla="*/ 22 h 45"/>
                <a:gd name="T14" fmla="*/ 13 w 363"/>
                <a:gd name="T15" fmla="*/ 0 h 45"/>
                <a:gd name="T16" fmla="*/ 12 w 36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45">
                  <a:moveTo>
                    <a:pt x="12" y="0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350" y="45"/>
                    <a:pt x="350" y="45"/>
                    <a:pt x="350" y="45"/>
                  </a:cubicBezTo>
                  <a:cubicBezTo>
                    <a:pt x="350" y="45"/>
                    <a:pt x="351" y="45"/>
                    <a:pt x="351" y="45"/>
                  </a:cubicBezTo>
                  <a:cubicBezTo>
                    <a:pt x="357" y="45"/>
                    <a:pt x="362" y="41"/>
                    <a:pt x="363" y="34"/>
                  </a:cubicBezTo>
                  <a:cubicBezTo>
                    <a:pt x="363" y="28"/>
                    <a:pt x="358" y="22"/>
                    <a:pt x="352" y="2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ŝ1ïdê"/>
            <p:cNvSpPr/>
            <p:nvPr/>
          </p:nvSpPr>
          <p:spPr bwMode="auto">
            <a:xfrm>
              <a:off x="4727575" y="4395788"/>
              <a:ext cx="157163" cy="47625"/>
            </a:xfrm>
            <a:custGeom>
              <a:avLst/>
              <a:gdLst>
                <a:gd name="T0" fmla="*/ 0 w 100"/>
                <a:gd name="T1" fmla="*/ 0 h 30"/>
                <a:gd name="T2" fmla="*/ 21 w 100"/>
                <a:gd name="T3" fmla="*/ 26 h 30"/>
                <a:gd name="T4" fmla="*/ 87 w 100"/>
                <a:gd name="T5" fmla="*/ 30 h 30"/>
                <a:gd name="T6" fmla="*/ 88 w 100"/>
                <a:gd name="T7" fmla="*/ 30 h 30"/>
                <a:gd name="T8" fmla="*/ 100 w 100"/>
                <a:gd name="T9" fmla="*/ 19 h 30"/>
                <a:gd name="T10" fmla="*/ 89 w 100"/>
                <a:gd name="T11" fmla="*/ 6 h 30"/>
                <a:gd name="T12" fmla="*/ 0 w 1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0">
                  <a:moveTo>
                    <a:pt x="0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94" y="30"/>
                    <a:pt x="99" y="25"/>
                    <a:pt x="100" y="19"/>
                  </a:cubicBezTo>
                  <a:cubicBezTo>
                    <a:pt x="100" y="13"/>
                    <a:pt x="95" y="7"/>
                    <a:pt x="89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îşḻíḑé"/>
            <p:cNvSpPr/>
            <p:nvPr/>
          </p:nvSpPr>
          <p:spPr bwMode="auto">
            <a:xfrm>
              <a:off x="4954588" y="4413250"/>
              <a:ext cx="430213" cy="65088"/>
            </a:xfrm>
            <a:custGeom>
              <a:avLst/>
              <a:gdLst>
                <a:gd name="T0" fmla="*/ 12 w 275"/>
                <a:gd name="T1" fmla="*/ 0 h 41"/>
                <a:gd name="T2" fmla="*/ 1 w 275"/>
                <a:gd name="T3" fmla="*/ 11 h 41"/>
                <a:gd name="T4" fmla="*/ 12 w 275"/>
                <a:gd name="T5" fmla="*/ 24 h 41"/>
                <a:gd name="T6" fmla="*/ 262 w 275"/>
                <a:gd name="T7" fmla="*/ 41 h 41"/>
                <a:gd name="T8" fmla="*/ 263 w 275"/>
                <a:gd name="T9" fmla="*/ 41 h 41"/>
                <a:gd name="T10" fmla="*/ 275 w 275"/>
                <a:gd name="T11" fmla="*/ 30 h 41"/>
                <a:gd name="T12" fmla="*/ 264 w 275"/>
                <a:gd name="T13" fmla="*/ 17 h 41"/>
                <a:gd name="T14" fmla="*/ 13 w 275"/>
                <a:gd name="T15" fmla="*/ 0 h 41"/>
                <a:gd name="T16" fmla="*/ 12 w 27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41">
                  <a:moveTo>
                    <a:pt x="12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69" y="41"/>
                    <a:pt x="274" y="36"/>
                    <a:pt x="275" y="30"/>
                  </a:cubicBezTo>
                  <a:cubicBezTo>
                    <a:pt x="275" y="24"/>
                    <a:pt x="270" y="18"/>
                    <a:pt x="264" y="1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i$ļíḓé"/>
            <p:cNvSpPr/>
            <p:nvPr/>
          </p:nvSpPr>
          <p:spPr bwMode="auto">
            <a:xfrm>
              <a:off x="4821238" y="4506913"/>
              <a:ext cx="322263" cy="60325"/>
            </a:xfrm>
            <a:custGeom>
              <a:avLst/>
              <a:gdLst>
                <a:gd name="T0" fmla="*/ 0 w 206"/>
                <a:gd name="T1" fmla="*/ 0 h 38"/>
                <a:gd name="T2" fmla="*/ 21 w 206"/>
                <a:gd name="T3" fmla="*/ 26 h 38"/>
                <a:gd name="T4" fmla="*/ 193 w 206"/>
                <a:gd name="T5" fmla="*/ 38 h 38"/>
                <a:gd name="T6" fmla="*/ 194 w 206"/>
                <a:gd name="T7" fmla="*/ 38 h 38"/>
                <a:gd name="T8" fmla="*/ 205 w 206"/>
                <a:gd name="T9" fmla="*/ 27 h 38"/>
                <a:gd name="T10" fmla="*/ 194 w 206"/>
                <a:gd name="T11" fmla="*/ 14 h 38"/>
                <a:gd name="T12" fmla="*/ 0 w 20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8">
                  <a:moveTo>
                    <a:pt x="0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4" y="38"/>
                  </a:cubicBezTo>
                  <a:cubicBezTo>
                    <a:pt x="200" y="38"/>
                    <a:pt x="205" y="33"/>
                    <a:pt x="205" y="27"/>
                  </a:cubicBezTo>
                  <a:cubicBezTo>
                    <a:pt x="206" y="21"/>
                    <a:pt x="201" y="15"/>
                    <a:pt x="194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ṥlïḓé"/>
            <p:cNvSpPr/>
            <p:nvPr/>
          </p:nvSpPr>
          <p:spPr bwMode="auto">
            <a:xfrm>
              <a:off x="5192713" y="4535488"/>
              <a:ext cx="179388" cy="47625"/>
            </a:xfrm>
            <a:custGeom>
              <a:avLst/>
              <a:gdLst>
                <a:gd name="T0" fmla="*/ 12 w 115"/>
                <a:gd name="T1" fmla="*/ 0 h 31"/>
                <a:gd name="T2" fmla="*/ 0 w 115"/>
                <a:gd name="T3" fmla="*/ 11 h 31"/>
                <a:gd name="T4" fmla="*/ 11 w 115"/>
                <a:gd name="T5" fmla="*/ 24 h 31"/>
                <a:gd name="T6" fmla="*/ 101 w 115"/>
                <a:gd name="T7" fmla="*/ 31 h 31"/>
                <a:gd name="T8" fmla="*/ 102 w 115"/>
                <a:gd name="T9" fmla="*/ 31 h 31"/>
                <a:gd name="T10" fmla="*/ 114 w 115"/>
                <a:gd name="T11" fmla="*/ 20 h 31"/>
                <a:gd name="T12" fmla="*/ 103 w 115"/>
                <a:gd name="T13" fmla="*/ 7 h 31"/>
                <a:gd name="T14" fmla="*/ 13 w 115"/>
                <a:gd name="T15" fmla="*/ 1 h 31"/>
                <a:gd name="T16" fmla="*/ 12 w 115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31">
                  <a:moveTo>
                    <a:pt x="12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08" y="31"/>
                    <a:pt x="114" y="26"/>
                    <a:pt x="114" y="20"/>
                  </a:cubicBezTo>
                  <a:cubicBezTo>
                    <a:pt x="115" y="13"/>
                    <a:pt x="110" y="8"/>
                    <a:pt x="103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iŝ1ïḓé"/>
            <p:cNvSpPr/>
            <p:nvPr/>
          </p:nvSpPr>
          <p:spPr bwMode="auto">
            <a:xfrm>
              <a:off x="4914900" y="4619625"/>
              <a:ext cx="442913" cy="68263"/>
            </a:xfrm>
            <a:custGeom>
              <a:avLst/>
              <a:gdLst>
                <a:gd name="T0" fmla="*/ 0 w 283"/>
                <a:gd name="T1" fmla="*/ 0 h 44"/>
                <a:gd name="T2" fmla="*/ 21 w 283"/>
                <a:gd name="T3" fmla="*/ 25 h 44"/>
                <a:gd name="T4" fmla="*/ 270 w 283"/>
                <a:gd name="T5" fmla="*/ 44 h 44"/>
                <a:gd name="T6" fmla="*/ 270 w 283"/>
                <a:gd name="T7" fmla="*/ 44 h 44"/>
                <a:gd name="T8" fmla="*/ 282 w 283"/>
                <a:gd name="T9" fmla="*/ 33 h 44"/>
                <a:gd name="T10" fmla="*/ 271 w 283"/>
                <a:gd name="T11" fmla="*/ 21 h 44"/>
                <a:gd name="T12" fmla="*/ 0 w 28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44">
                  <a:moveTo>
                    <a:pt x="0" y="0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277" y="44"/>
                    <a:pt x="282" y="40"/>
                    <a:pt x="282" y="33"/>
                  </a:cubicBezTo>
                  <a:cubicBezTo>
                    <a:pt x="283" y="27"/>
                    <a:pt x="278" y="21"/>
                    <a:pt x="271" y="2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íṧlîdê"/>
            <p:cNvSpPr/>
            <p:nvPr/>
          </p:nvSpPr>
          <p:spPr bwMode="auto">
            <a:xfrm>
              <a:off x="5010150" y="4732338"/>
              <a:ext cx="107950" cy="44450"/>
            </a:xfrm>
            <a:custGeom>
              <a:avLst/>
              <a:gdLst>
                <a:gd name="T0" fmla="*/ 0 w 69"/>
                <a:gd name="T1" fmla="*/ 0 h 28"/>
                <a:gd name="T2" fmla="*/ 22 w 69"/>
                <a:gd name="T3" fmla="*/ 26 h 28"/>
                <a:gd name="T4" fmla="*/ 56 w 69"/>
                <a:gd name="T5" fmla="*/ 28 h 28"/>
                <a:gd name="T6" fmla="*/ 57 w 69"/>
                <a:gd name="T7" fmla="*/ 28 h 28"/>
                <a:gd name="T8" fmla="*/ 69 w 69"/>
                <a:gd name="T9" fmla="*/ 17 h 28"/>
                <a:gd name="T10" fmla="*/ 58 w 69"/>
                <a:gd name="T11" fmla="*/ 5 h 28"/>
                <a:gd name="T12" fmla="*/ 0 w 69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8">
                  <a:moveTo>
                    <a:pt x="0" y="0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7" y="28"/>
                  </a:cubicBezTo>
                  <a:cubicBezTo>
                    <a:pt x="63" y="28"/>
                    <a:pt x="68" y="24"/>
                    <a:pt x="69" y="17"/>
                  </a:cubicBezTo>
                  <a:cubicBezTo>
                    <a:pt x="69" y="11"/>
                    <a:pt x="64" y="5"/>
                    <a:pt x="58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ṡ1îḑé"/>
            <p:cNvSpPr/>
            <p:nvPr/>
          </p:nvSpPr>
          <p:spPr bwMode="auto">
            <a:xfrm>
              <a:off x="5173663" y="4746625"/>
              <a:ext cx="171450" cy="47625"/>
            </a:xfrm>
            <a:custGeom>
              <a:avLst/>
              <a:gdLst>
                <a:gd name="T0" fmla="*/ 12 w 109"/>
                <a:gd name="T1" fmla="*/ 0 h 31"/>
                <a:gd name="T2" fmla="*/ 0 w 109"/>
                <a:gd name="T3" fmla="*/ 11 h 31"/>
                <a:gd name="T4" fmla="*/ 11 w 109"/>
                <a:gd name="T5" fmla="*/ 24 h 31"/>
                <a:gd name="T6" fmla="*/ 96 w 109"/>
                <a:gd name="T7" fmla="*/ 31 h 31"/>
                <a:gd name="T8" fmla="*/ 97 w 109"/>
                <a:gd name="T9" fmla="*/ 31 h 31"/>
                <a:gd name="T10" fmla="*/ 108 w 109"/>
                <a:gd name="T11" fmla="*/ 20 h 31"/>
                <a:gd name="T12" fmla="*/ 98 w 109"/>
                <a:gd name="T13" fmla="*/ 7 h 31"/>
                <a:gd name="T14" fmla="*/ 13 w 109"/>
                <a:gd name="T15" fmla="*/ 1 h 31"/>
                <a:gd name="T16" fmla="*/ 12 w 109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1">
                  <a:moveTo>
                    <a:pt x="12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7" y="31"/>
                  </a:cubicBezTo>
                  <a:cubicBezTo>
                    <a:pt x="103" y="31"/>
                    <a:pt x="108" y="26"/>
                    <a:pt x="108" y="20"/>
                  </a:cubicBezTo>
                  <a:cubicBezTo>
                    <a:pt x="109" y="14"/>
                    <a:pt x="104" y="8"/>
                    <a:pt x="98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is1íḍe"/>
            <p:cNvSpPr/>
            <p:nvPr/>
          </p:nvSpPr>
          <p:spPr bwMode="auto">
            <a:xfrm>
              <a:off x="5105400" y="4846638"/>
              <a:ext cx="225425" cy="53975"/>
            </a:xfrm>
            <a:custGeom>
              <a:avLst/>
              <a:gdLst>
                <a:gd name="T0" fmla="*/ 0 w 144"/>
                <a:gd name="T1" fmla="*/ 0 h 35"/>
                <a:gd name="T2" fmla="*/ 22 w 144"/>
                <a:gd name="T3" fmla="*/ 25 h 35"/>
                <a:gd name="T4" fmla="*/ 131 w 144"/>
                <a:gd name="T5" fmla="*/ 35 h 35"/>
                <a:gd name="T6" fmla="*/ 132 w 144"/>
                <a:gd name="T7" fmla="*/ 35 h 35"/>
                <a:gd name="T8" fmla="*/ 144 w 144"/>
                <a:gd name="T9" fmla="*/ 24 h 35"/>
                <a:gd name="T10" fmla="*/ 133 w 144"/>
                <a:gd name="T11" fmla="*/ 11 h 35"/>
                <a:gd name="T12" fmla="*/ 0 w 14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5">
                  <a:moveTo>
                    <a:pt x="0" y="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31" y="35"/>
                    <a:pt x="131" y="35"/>
                    <a:pt x="132" y="35"/>
                  </a:cubicBezTo>
                  <a:cubicBezTo>
                    <a:pt x="138" y="35"/>
                    <a:pt x="143" y="30"/>
                    <a:pt x="144" y="24"/>
                  </a:cubicBezTo>
                  <a:cubicBezTo>
                    <a:pt x="144" y="17"/>
                    <a:pt x="139" y="12"/>
                    <a:pt x="133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ïṣ1iḍe"/>
            <p:cNvSpPr/>
            <p:nvPr/>
          </p:nvSpPr>
          <p:spPr bwMode="auto">
            <a:xfrm>
              <a:off x="5202238" y="4960938"/>
              <a:ext cx="114300" cy="44450"/>
            </a:xfrm>
            <a:custGeom>
              <a:avLst/>
              <a:gdLst>
                <a:gd name="T0" fmla="*/ 0 w 73"/>
                <a:gd name="T1" fmla="*/ 0 h 29"/>
                <a:gd name="T2" fmla="*/ 21 w 73"/>
                <a:gd name="T3" fmla="*/ 26 h 29"/>
                <a:gd name="T4" fmla="*/ 60 w 73"/>
                <a:gd name="T5" fmla="*/ 29 h 29"/>
                <a:gd name="T6" fmla="*/ 61 w 73"/>
                <a:gd name="T7" fmla="*/ 29 h 29"/>
                <a:gd name="T8" fmla="*/ 73 w 73"/>
                <a:gd name="T9" fmla="*/ 18 h 29"/>
                <a:gd name="T10" fmla="*/ 62 w 73"/>
                <a:gd name="T11" fmla="*/ 6 h 29"/>
                <a:gd name="T12" fmla="*/ 0 w 73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9">
                  <a:moveTo>
                    <a:pt x="0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7" y="29"/>
                    <a:pt x="72" y="25"/>
                    <a:pt x="73" y="18"/>
                  </a:cubicBezTo>
                  <a:cubicBezTo>
                    <a:pt x="73" y="12"/>
                    <a:pt x="69" y="6"/>
                    <a:pt x="62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19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631504" y="1332508"/>
            <a:ext cx="1512134" cy="1232396"/>
            <a:chOff x="3305176" y="1152526"/>
            <a:chExt cx="5586412" cy="4552950"/>
          </a:xfrm>
        </p:grpSpPr>
        <p:sp>
          <p:nvSpPr>
            <p:cNvPr id="520" name="í$ľíḑé"/>
            <p:cNvSpPr/>
            <p:nvPr/>
          </p:nvSpPr>
          <p:spPr bwMode="auto">
            <a:xfrm>
              <a:off x="3597276" y="1152526"/>
              <a:ext cx="4225925" cy="1506538"/>
            </a:xfrm>
            <a:custGeom>
              <a:avLst/>
              <a:gdLst>
                <a:gd name="T0" fmla="*/ 471 w 941"/>
                <a:gd name="T1" fmla="*/ 336 h 336"/>
                <a:gd name="T2" fmla="*/ 0 w 941"/>
                <a:gd name="T3" fmla="*/ 203 h 336"/>
                <a:gd name="T4" fmla="*/ 23 w 941"/>
                <a:gd name="T5" fmla="*/ 170 h 336"/>
                <a:gd name="T6" fmla="*/ 471 w 941"/>
                <a:gd name="T7" fmla="*/ 0 h 336"/>
                <a:gd name="T8" fmla="*/ 919 w 941"/>
                <a:gd name="T9" fmla="*/ 170 h 336"/>
                <a:gd name="T10" fmla="*/ 941 w 941"/>
                <a:gd name="T11" fmla="*/ 203 h 336"/>
                <a:gd name="T12" fmla="*/ 471 w 941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1" h="336">
                  <a:moveTo>
                    <a:pt x="471" y="336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189"/>
                    <a:pt x="9" y="176"/>
                    <a:pt x="23" y="17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919" y="170"/>
                    <a:pt x="919" y="170"/>
                    <a:pt x="919" y="170"/>
                  </a:cubicBezTo>
                  <a:cubicBezTo>
                    <a:pt x="932" y="176"/>
                    <a:pt x="941" y="189"/>
                    <a:pt x="941" y="203"/>
                  </a:cubicBezTo>
                  <a:cubicBezTo>
                    <a:pt x="471" y="336"/>
                    <a:pt x="471" y="336"/>
                    <a:pt x="471" y="336"/>
                  </a:cubicBezTo>
                </a:path>
              </a:pathLst>
            </a:cu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ïŝļîḓé"/>
            <p:cNvSpPr/>
            <p:nvPr/>
          </p:nvSpPr>
          <p:spPr bwMode="auto">
            <a:xfrm>
              <a:off x="3597276" y="1263651"/>
              <a:ext cx="4225925" cy="1503363"/>
            </a:xfrm>
            <a:custGeom>
              <a:avLst/>
              <a:gdLst>
                <a:gd name="T0" fmla="*/ 1332 w 2662"/>
                <a:gd name="T1" fmla="*/ 947 h 947"/>
                <a:gd name="T2" fmla="*/ 0 w 2662"/>
                <a:gd name="T3" fmla="*/ 503 h 947"/>
                <a:gd name="T4" fmla="*/ 1332 w 2662"/>
                <a:gd name="T5" fmla="*/ 0 h 947"/>
                <a:gd name="T6" fmla="*/ 2662 w 2662"/>
                <a:gd name="T7" fmla="*/ 503 h 947"/>
                <a:gd name="T8" fmla="*/ 1332 w 2662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2" h="947">
                  <a:moveTo>
                    <a:pt x="1332" y="947"/>
                  </a:moveTo>
                  <a:lnTo>
                    <a:pt x="0" y="503"/>
                  </a:lnTo>
                  <a:lnTo>
                    <a:pt x="1332" y="0"/>
                  </a:lnTo>
                  <a:lnTo>
                    <a:pt x="2662" y="503"/>
                  </a:lnTo>
                  <a:lnTo>
                    <a:pt x="1332" y="947"/>
                  </a:ln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îṧľídé"/>
            <p:cNvSpPr/>
            <p:nvPr/>
          </p:nvSpPr>
          <p:spPr bwMode="auto">
            <a:xfrm>
              <a:off x="3597276" y="1263651"/>
              <a:ext cx="4225925" cy="1503363"/>
            </a:xfrm>
            <a:custGeom>
              <a:avLst/>
              <a:gdLst>
                <a:gd name="T0" fmla="*/ 1332 w 2662"/>
                <a:gd name="T1" fmla="*/ 947 h 947"/>
                <a:gd name="T2" fmla="*/ 0 w 2662"/>
                <a:gd name="T3" fmla="*/ 503 h 947"/>
                <a:gd name="T4" fmla="*/ 1332 w 2662"/>
                <a:gd name="T5" fmla="*/ 0 h 947"/>
                <a:gd name="T6" fmla="*/ 2662 w 2662"/>
                <a:gd name="T7" fmla="*/ 503 h 947"/>
                <a:gd name="T8" fmla="*/ 1332 w 2662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2" h="947">
                  <a:moveTo>
                    <a:pt x="1332" y="947"/>
                  </a:moveTo>
                  <a:lnTo>
                    <a:pt x="0" y="503"/>
                  </a:lnTo>
                  <a:lnTo>
                    <a:pt x="1332" y="0"/>
                  </a:lnTo>
                  <a:lnTo>
                    <a:pt x="2662" y="503"/>
                  </a:lnTo>
                  <a:lnTo>
                    <a:pt x="1332" y="9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ïšlïḋe"/>
            <p:cNvSpPr/>
            <p:nvPr/>
          </p:nvSpPr>
          <p:spPr bwMode="auto">
            <a:xfrm>
              <a:off x="4665663" y="1941513"/>
              <a:ext cx="2087563" cy="1614488"/>
            </a:xfrm>
            <a:custGeom>
              <a:avLst/>
              <a:gdLst>
                <a:gd name="T0" fmla="*/ 464 w 465"/>
                <a:gd name="T1" fmla="*/ 88 h 360"/>
                <a:gd name="T2" fmla="*/ 232 w 465"/>
                <a:gd name="T3" fmla="*/ 0 h 360"/>
                <a:gd name="T4" fmla="*/ 0 w 465"/>
                <a:gd name="T5" fmla="*/ 88 h 360"/>
                <a:gd name="T6" fmla="*/ 0 w 465"/>
                <a:gd name="T7" fmla="*/ 292 h 360"/>
                <a:gd name="T8" fmla="*/ 12 w 465"/>
                <a:gd name="T9" fmla="*/ 308 h 360"/>
                <a:gd name="T10" fmla="*/ 134 w 465"/>
                <a:gd name="T11" fmla="*/ 342 h 360"/>
                <a:gd name="T12" fmla="*/ 329 w 465"/>
                <a:gd name="T13" fmla="*/ 343 h 360"/>
                <a:gd name="T14" fmla="*/ 454 w 465"/>
                <a:gd name="T15" fmla="*/ 308 h 360"/>
                <a:gd name="T16" fmla="*/ 465 w 465"/>
                <a:gd name="T17" fmla="*/ 292 h 360"/>
                <a:gd name="T18" fmla="*/ 465 w 465"/>
                <a:gd name="T19" fmla="*/ 88 h 360"/>
                <a:gd name="T20" fmla="*/ 464 w 465"/>
                <a:gd name="T21" fmla="*/ 8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360">
                  <a:moveTo>
                    <a:pt x="464" y="88"/>
                  </a:moveTo>
                  <a:cubicBezTo>
                    <a:pt x="464" y="40"/>
                    <a:pt x="360" y="0"/>
                    <a:pt x="232" y="0"/>
                  </a:cubicBezTo>
                  <a:cubicBezTo>
                    <a:pt x="104" y="0"/>
                    <a:pt x="0" y="40"/>
                    <a:pt x="0" y="8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00"/>
                    <a:pt x="5" y="306"/>
                    <a:pt x="12" y="308"/>
                  </a:cubicBezTo>
                  <a:cubicBezTo>
                    <a:pt x="134" y="342"/>
                    <a:pt x="134" y="342"/>
                    <a:pt x="134" y="342"/>
                  </a:cubicBezTo>
                  <a:cubicBezTo>
                    <a:pt x="198" y="360"/>
                    <a:pt x="265" y="360"/>
                    <a:pt x="329" y="343"/>
                  </a:cubicBezTo>
                  <a:cubicBezTo>
                    <a:pt x="454" y="308"/>
                    <a:pt x="454" y="308"/>
                    <a:pt x="454" y="308"/>
                  </a:cubicBezTo>
                  <a:cubicBezTo>
                    <a:pt x="460" y="306"/>
                    <a:pt x="465" y="300"/>
                    <a:pt x="465" y="292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4" y="88"/>
                    <a:pt x="464" y="88"/>
                    <a:pt x="464" y="88"/>
                  </a:cubicBezTo>
                </a:path>
              </a:pathLst>
            </a:custGeom>
            <a:solidFill>
              <a:srgbClr val="007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îṡlíḓé"/>
            <p:cNvSpPr/>
            <p:nvPr/>
          </p:nvSpPr>
          <p:spPr bwMode="auto">
            <a:xfrm>
              <a:off x="4665663" y="1941513"/>
              <a:ext cx="2087563" cy="869950"/>
            </a:xfrm>
            <a:custGeom>
              <a:avLst/>
              <a:gdLst>
                <a:gd name="T0" fmla="*/ 464 w 465"/>
                <a:gd name="T1" fmla="*/ 88 h 194"/>
                <a:gd name="T2" fmla="*/ 232 w 465"/>
                <a:gd name="T3" fmla="*/ 0 h 194"/>
                <a:gd name="T4" fmla="*/ 0 w 465"/>
                <a:gd name="T5" fmla="*/ 88 h 194"/>
                <a:gd name="T6" fmla="*/ 0 w 465"/>
                <a:gd name="T7" fmla="*/ 194 h 194"/>
                <a:gd name="T8" fmla="*/ 232 w 465"/>
                <a:gd name="T9" fmla="*/ 106 h 194"/>
                <a:gd name="T10" fmla="*/ 464 w 465"/>
                <a:gd name="T11" fmla="*/ 194 h 194"/>
                <a:gd name="T12" fmla="*/ 465 w 465"/>
                <a:gd name="T13" fmla="*/ 194 h 194"/>
                <a:gd name="T14" fmla="*/ 465 w 465"/>
                <a:gd name="T15" fmla="*/ 88 h 194"/>
                <a:gd name="T16" fmla="*/ 464 w 465"/>
                <a:gd name="T17" fmla="*/ 8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194">
                  <a:moveTo>
                    <a:pt x="464" y="88"/>
                  </a:moveTo>
                  <a:cubicBezTo>
                    <a:pt x="464" y="40"/>
                    <a:pt x="360" y="0"/>
                    <a:pt x="232" y="0"/>
                  </a:cubicBezTo>
                  <a:cubicBezTo>
                    <a:pt x="104" y="0"/>
                    <a:pt x="0" y="40"/>
                    <a:pt x="0" y="8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45"/>
                    <a:pt x="104" y="106"/>
                    <a:pt x="232" y="106"/>
                  </a:cubicBezTo>
                  <a:cubicBezTo>
                    <a:pt x="360" y="106"/>
                    <a:pt x="464" y="145"/>
                    <a:pt x="464" y="194"/>
                  </a:cubicBezTo>
                  <a:cubicBezTo>
                    <a:pt x="465" y="194"/>
                    <a:pt x="465" y="194"/>
                    <a:pt x="465" y="194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4" y="88"/>
                    <a:pt x="464" y="88"/>
                    <a:pt x="464" y="88"/>
                  </a:cubicBezTo>
                </a:path>
              </a:pathLst>
            </a:cu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ïšḷíḑè"/>
            <p:cNvSpPr/>
            <p:nvPr/>
          </p:nvSpPr>
          <p:spPr bwMode="auto">
            <a:xfrm>
              <a:off x="3597276" y="1152526"/>
              <a:ext cx="2114550" cy="909638"/>
            </a:xfrm>
            <a:custGeom>
              <a:avLst/>
              <a:gdLst>
                <a:gd name="T0" fmla="*/ 471 w 471"/>
                <a:gd name="T1" fmla="*/ 0 h 203"/>
                <a:gd name="T2" fmla="*/ 471 w 471"/>
                <a:gd name="T3" fmla="*/ 25 h 203"/>
                <a:gd name="T4" fmla="*/ 0 w 471"/>
                <a:gd name="T5" fmla="*/ 203 h 203"/>
                <a:gd name="T6" fmla="*/ 23 w 471"/>
                <a:gd name="T7" fmla="*/ 170 h 203"/>
                <a:gd name="T8" fmla="*/ 471 w 471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203">
                  <a:moveTo>
                    <a:pt x="471" y="0"/>
                  </a:moveTo>
                  <a:cubicBezTo>
                    <a:pt x="471" y="25"/>
                    <a:pt x="471" y="25"/>
                    <a:pt x="471" y="2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9"/>
                    <a:pt x="9" y="176"/>
                    <a:pt x="23" y="170"/>
                  </a:cubicBezTo>
                  <a:lnTo>
                    <a:pt x="471" y="0"/>
                  </a:ln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îṡḷîḍè"/>
            <p:cNvSpPr/>
            <p:nvPr/>
          </p:nvSpPr>
          <p:spPr bwMode="auto">
            <a:xfrm>
              <a:off x="5653088" y="1941513"/>
              <a:ext cx="53975" cy="0"/>
            </a:xfrm>
            <a:custGeom>
              <a:avLst/>
              <a:gdLst>
                <a:gd name="T0" fmla="*/ 11 w 12"/>
                <a:gd name="T1" fmla="*/ 0 w 12"/>
                <a:gd name="T2" fmla="*/ 0 w 12"/>
                <a:gd name="T3" fmla="*/ 11 w 12"/>
                <a:gd name="T4" fmla="*/ 11 w 12"/>
                <a:gd name="T5" fmla="*/ 11 w 12"/>
                <a:gd name="T6" fmla="*/ 11 w 12"/>
                <a:gd name="T7" fmla="*/ 11 w 12"/>
                <a:gd name="T8" fmla="*/ 11 w 12"/>
                <a:gd name="T9" fmla="*/ 11 w 12"/>
                <a:gd name="T10" fmla="*/ 12 w 12"/>
                <a:gd name="T11" fmla="*/ 12 w 12"/>
                <a:gd name="T1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cubicBezTo>
                    <a:pt x="7" y="0"/>
                    <a:pt x="4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7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3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ïšľïḍê"/>
            <p:cNvSpPr/>
            <p:nvPr/>
          </p:nvSpPr>
          <p:spPr bwMode="auto">
            <a:xfrm>
              <a:off x="5308601" y="2417763"/>
              <a:ext cx="574675" cy="700088"/>
            </a:xfrm>
            <a:custGeom>
              <a:avLst/>
              <a:gdLst>
                <a:gd name="T0" fmla="*/ 89 w 128"/>
                <a:gd name="T1" fmla="*/ 0 h 156"/>
                <a:gd name="T2" fmla="*/ 0 w 128"/>
                <a:gd name="T3" fmla="*/ 7 h 156"/>
                <a:gd name="T4" fmla="*/ 0 w 128"/>
                <a:gd name="T5" fmla="*/ 156 h 156"/>
                <a:gd name="T6" fmla="*/ 128 w 128"/>
                <a:gd name="T7" fmla="*/ 156 h 156"/>
                <a:gd name="T8" fmla="*/ 128 w 128"/>
                <a:gd name="T9" fmla="*/ 1 h 156"/>
                <a:gd name="T10" fmla="*/ 89 w 128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56">
                  <a:moveTo>
                    <a:pt x="89" y="0"/>
                  </a:moveTo>
                  <a:cubicBezTo>
                    <a:pt x="57" y="0"/>
                    <a:pt x="27" y="2"/>
                    <a:pt x="0" y="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16" y="0"/>
                    <a:pt x="102" y="0"/>
                    <a:pt x="89" y="0"/>
                  </a:cubicBezTo>
                </a:path>
              </a:pathLst>
            </a:custGeom>
            <a:solidFill>
              <a:srgbClr val="006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i$1ídé"/>
            <p:cNvSpPr/>
            <p:nvPr/>
          </p:nvSpPr>
          <p:spPr bwMode="auto">
            <a:xfrm>
              <a:off x="5308601" y="1941513"/>
              <a:ext cx="1441450" cy="506413"/>
            </a:xfrm>
            <a:custGeom>
              <a:avLst/>
              <a:gdLst>
                <a:gd name="T0" fmla="*/ 89 w 321"/>
                <a:gd name="T1" fmla="*/ 0 h 113"/>
                <a:gd name="T2" fmla="*/ 89 w 321"/>
                <a:gd name="T3" fmla="*/ 0 h 113"/>
                <a:gd name="T4" fmla="*/ 88 w 321"/>
                <a:gd name="T5" fmla="*/ 0 h 113"/>
                <a:gd name="T6" fmla="*/ 88 w 321"/>
                <a:gd name="T7" fmla="*/ 0 h 113"/>
                <a:gd name="T8" fmla="*/ 77 w 321"/>
                <a:gd name="T9" fmla="*/ 0 h 113"/>
                <a:gd name="T10" fmla="*/ 66 w 321"/>
                <a:gd name="T11" fmla="*/ 1 h 113"/>
                <a:gd name="T12" fmla="*/ 54 w 321"/>
                <a:gd name="T13" fmla="*/ 1 h 113"/>
                <a:gd name="T14" fmla="*/ 43 w 321"/>
                <a:gd name="T15" fmla="*/ 2 h 113"/>
                <a:gd name="T16" fmla="*/ 32 w 321"/>
                <a:gd name="T17" fmla="*/ 3 h 113"/>
                <a:gd name="T18" fmla="*/ 0 w 321"/>
                <a:gd name="T19" fmla="*/ 7 h 113"/>
                <a:gd name="T20" fmla="*/ 0 w 321"/>
                <a:gd name="T21" fmla="*/ 113 h 113"/>
                <a:gd name="T22" fmla="*/ 128 w 321"/>
                <a:gd name="T23" fmla="*/ 107 h 113"/>
                <a:gd name="T24" fmla="*/ 128 w 321"/>
                <a:gd name="T25" fmla="*/ 2 h 113"/>
                <a:gd name="T26" fmla="*/ 196 w 321"/>
                <a:gd name="T27" fmla="*/ 10 h 113"/>
                <a:gd name="T28" fmla="*/ 205 w 321"/>
                <a:gd name="T29" fmla="*/ 12 h 113"/>
                <a:gd name="T30" fmla="*/ 214 w 321"/>
                <a:gd name="T31" fmla="*/ 14 h 113"/>
                <a:gd name="T32" fmla="*/ 222 w 321"/>
                <a:gd name="T33" fmla="*/ 16 h 113"/>
                <a:gd name="T34" fmla="*/ 259 w 321"/>
                <a:gd name="T35" fmla="*/ 29 h 113"/>
                <a:gd name="T36" fmla="*/ 266 w 321"/>
                <a:gd name="T37" fmla="*/ 32 h 113"/>
                <a:gd name="T38" fmla="*/ 273 w 321"/>
                <a:gd name="T39" fmla="*/ 35 h 113"/>
                <a:gd name="T40" fmla="*/ 279 w 321"/>
                <a:gd name="T41" fmla="*/ 38 h 113"/>
                <a:gd name="T42" fmla="*/ 285 w 321"/>
                <a:gd name="T43" fmla="*/ 41 h 113"/>
                <a:gd name="T44" fmla="*/ 291 w 321"/>
                <a:gd name="T45" fmla="*/ 45 h 113"/>
                <a:gd name="T46" fmla="*/ 296 w 321"/>
                <a:gd name="T47" fmla="*/ 49 h 113"/>
                <a:gd name="T48" fmla="*/ 303 w 321"/>
                <a:gd name="T49" fmla="*/ 54 h 113"/>
                <a:gd name="T50" fmla="*/ 307 w 321"/>
                <a:gd name="T51" fmla="*/ 58 h 113"/>
                <a:gd name="T52" fmla="*/ 310 w 321"/>
                <a:gd name="T53" fmla="*/ 62 h 113"/>
                <a:gd name="T54" fmla="*/ 313 w 321"/>
                <a:gd name="T55" fmla="*/ 66 h 113"/>
                <a:gd name="T56" fmla="*/ 316 w 321"/>
                <a:gd name="T57" fmla="*/ 70 h 113"/>
                <a:gd name="T58" fmla="*/ 318 w 321"/>
                <a:gd name="T59" fmla="*/ 74 h 113"/>
                <a:gd name="T60" fmla="*/ 319 w 321"/>
                <a:gd name="T61" fmla="*/ 78 h 113"/>
                <a:gd name="T62" fmla="*/ 320 w 321"/>
                <a:gd name="T63" fmla="*/ 83 h 113"/>
                <a:gd name="T64" fmla="*/ 321 w 321"/>
                <a:gd name="T6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113">
                  <a:moveTo>
                    <a:pt x="89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4" y="0"/>
                    <a:pt x="80" y="0"/>
                    <a:pt x="77" y="0"/>
                  </a:cubicBezTo>
                  <a:cubicBezTo>
                    <a:pt x="75" y="1"/>
                    <a:pt x="73" y="1"/>
                    <a:pt x="71" y="1"/>
                  </a:cubicBezTo>
                  <a:cubicBezTo>
                    <a:pt x="69" y="1"/>
                    <a:pt x="67" y="1"/>
                    <a:pt x="66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56" y="1"/>
                    <a:pt x="55" y="1"/>
                    <a:pt x="54" y="1"/>
                  </a:cubicBezTo>
                  <a:cubicBezTo>
                    <a:pt x="51" y="2"/>
                    <a:pt x="48" y="2"/>
                    <a:pt x="44" y="2"/>
                  </a:cubicBezTo>
                  <a:cubicBezTo>
                    <a:pt x="44" y="2"/>
                    <a:pt x="44" y="2"/>
                    <a:pt x="43" y="2"/>
                  </a:cubicBezTo>
                  <a:cubicBezTo>
                    <a:pt x="40" y="2"/>
                    <a:pt x="36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1" y="4"/>
                    <a:pt x="1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7" y="108"/>
                    <a:pt x="57" y="106"/>
                    <a:pt x="89" y="106"/>
                  </a:cubicBezTo>
                  <a:cubicBezTo>
                    <a:pt x="102" y="106"/>
                    <a:pt x="116" y="106"/>
                    <a:pt x="128" y="107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52" y="3"/>
                    <a:pt x="175" y="6"/>
                    <a:pt x="195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9" y="11"/>
                    <a:pt x="201" y="11"/>
                    <a:pt x="204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8" y="13"/>
                    <a:pt x="210" y="13"/>
                    <a:pt x="213" y="14"/>
                  </a:cubicBezTo>
                  <a:cubicBezTo>
                    <a:pt x="214" y="14"/>
                    <a:pt x="214" y="14"/>
                    <a:pt x="214" y="14"/>
                  </a:cubicBezTo>
                  <a:cubicBezTo>
                    <a:pt x="216" y="15"/>
                    <a:pt x="219" y="15"/>
                    <a:pt x="221" y="16"/>
                  </a:cubicBezTo>
                  <a:cubicBezTo>
                    <a:pt x="222" y="16"/>
                    <a:pt x="222" y="16"/>
                    <a:pt x="222" y="16"/>
                  </a:cubicBezTo>
                  <a:cubicBezTo>
                    <a:pt x="235" y="20"/>
                    <a:pt x="247" y="24"/>
                    <a:pt x="258" y="28"/>
                  </a:cubicBezTo>
                  <a:cubicBezTo>
                    <a:pt x="258" y="28"/>
                    <a:pt x="259" y="28"/>
                    <a:pt x="259" y="29"/>
                  </a:cubicBezTo>
                  <a:cubicBezTo>
                    <a:pt x="261" y="29"/>
                    <a:pt x="263" y="30"/>
                    <a:pt x="264" y="31"/>
                  </a:cubicBezTo>
                  <a:cubicBezTo>
                    <a:pt x="265" y="31"/>
                    <a:pt x="266" y="31"/>
                    <a:pt x="266" y="32"/>
                  </a:cubicBezTo>
                  <a:cubicBezTo>
                    <a:pt x="268" y="32"/>
                    <a:pt x="269" y="33"/>
                    <a:pt x="271" y="34"/>
                  </a:cubicBezTo>
                  <a:cubicBezTo>
                    <a:pt x="271" y="34"/>
                    <a:pt x="272" y="34"/>
                    <a:pt x="273" y="35"/>
                  </a:cubicBezTo>
                  <a:cubicBezTo>
                    <a:pt x="274" y="35"/>
                    <a:pt x="276" y="36"/>
                    <a:pt x="277" y="37"/>
                  </a:cubicBezTo>
                  <a:cubicBezTo>
                    <a:pt x="278" y="37"/>
                    <a:pt x="278" y="38"/>
                    <a:pt x="279" y="38"/>
                  </a:cubicBezTo>
                  <a:cubicBezTo>
                    <a:pt x="280" y="39"/>
                    <a:pt x="282" y="39"/>
                    <a:pt x="283" y="40"/>
                  </a:cubicBezTo>
                  <a:cubicBezTo>
                    <a:pt x="284" y="40"/>
                    <a:pt x="284" y="41"/>
                    <a:pt x="285" y="41"/>
                  </a:cubicBezTo>
                  <a:cubicBezTo>
                    <a:pt x="286" y="42"/>
                    <a:pt x="287" y="43"/>
                    <a:pt x="288" y="43"/>
                  </a:cubicBezTo>
                  <a:cubicBezTo>
                    <a:pt x="289" y="44"/>
                    <a:pt x="290" y="44"/>
                    <a:pt x="291" y="45"/>
                  </a:cubicBezTo>
                  <a:cubicBezTo>
                    <a:pt x="292" y="46"/>
                    <a:pt x="293" y="46"/>
                    <a:pt x="294" y="47"/>
                  </a:cubicBezTo>
                  <a:cubicBezTo>
                    <a:pt x="294" y="47"/>
                    <a:pt x="295" y="48"/>
                    <a:pt x="296" y="49"/>
                  </a:cubicBezTo>
                  <a:cubicBezTo>
                    <a:pt x="297" y="49"/>
                    <a:pt x="298" y="50"/>
                    <a:pt x="298" y="50"/>
                  </a:cubicBezTo>
                  <a:cubicBezTo>
                    <a:pt x="300" y="52"/>
                    <a:pt x="301" y="53"/>
                    <a:pt x="303" y="54"/>
                  </a:cubicBezTo>
                  <a:cubicBezTo>
                    <a:pt x="303" y="54"/>
                    <a:pt x="304" y="55"/>
                    <a:pt x="304" y="55"/>
                  </a:cubicBezTo>
                  <a:cubicBezTo>
                    <a:pt x="305" y="56"/>
                    <a:pt x="306" y="57"/>
                    <a:pt x="307" y="58"/>
                  </a:cubicBezTo>
                  <a:cubicBezTo>
                    <a:pt x="307" y="58"/>
                    <a:pt x="308" y="59"/>
                    <a:pt x="308" y="59"/>
                  </a:cubicBezTo>
                  <a:cubicBezTo>
                    <a:pt x="309" y="60"/>
                    <a:pt x="309" y="61"/>
                    <a:pt x="310" y="62"/>
                  </a:cubicBezTo>
                  <a:cubicBezTo>
                    <a:pt x="311" y="62"/>
                    <a:pt x="311" y="63"/>
                    <a:pt x="311" y="63"/>
                  </a:cubicBezTo>
                  <a:cubicBezTo>
                    <a:pt x="312" y="64"/>
                    <a:pt x="313" y="65"/>
                    <a:pt x="313" y="66"/>
                  </a:cubicBezTo>
                  <a:cubicBezTo>
                    <a:pt x="314" y="66"/>
                    <a:pt x="314" y="67"/>
                    <a:pt x="314" y="67"/>
                  </a:cubicBezTo>
                  <a:cubicBezTo>
                    <a:pt x="315" y="68"/>
                    <a:pt x="315" y="69"/>
                    <a:pt x="316" y="70"/>
                  </a:cubicBezTo>
                  <a:cubicBezTo>
                    <a:pt x="316" y="70"/>
                    <a:pt x="316" y="71"/>
                    <a:pt x="317" y="71"/>
                  </a:cubicBezTo>
                  <a:cubicBezTo>
                    <a:pt x="317" y="72"/>
                    <a:pt x="317" y="73"/>
                    <a:pt x="318" y="74"/>
                  </a:cubicBezTo>
                  <a:cubicBezTo>
                    <a:pt x="318" y="74"/>
                    <a:pt x="318" y="75"/>
                    <a:pt x="319" y="76"/>
                  </a:cubicBezTo>
                  <a:cubicBezTo>
                    <a:pt x="319" y="76"/>
                    <a:pt x="319" y="77"/>
                    <a:pt x="319" y="78"/>
                  </a:cubicBezTo>
                  <a:cubicBezTo>
                    <a:pt x="320" y="79"/>
                    <a:pt x="320" y="79"/>
                    <a:pt x="320" y="80"/>
                  </a:cubicBezTo>
                  <a:cubicBezTo>
                    <a:pt x="320" y="81"/>
                    <a:pt x="320" y="82"/>
                    <a:pt x="320" y="83"/>
                  </a:cubicBezTo>
                  <a:cubicBezTo>
                    <a:pt x="321" y="83"/>
                    <a:pt x="321" y="84"/>
                    <a:pt x="321" y="84"/>
                  </a:cubicBezTo>
                  <a:cubicBezTo>
                    <a:pt x="321" y="85"/>
                    <a:pt x="321" y="87"/>
                    <a:pt x="321" y="88"/>
                  </a:cubicBezTo>
                  <a:cubicBezTo>
                    <a:pt x="321" y="40"/>
                    <a:pt x="217" y="0"/>
                    <a:pt x="89" y="0"/>
                  </a:cubicBezTo>
                </a:path>
              </a:pathLst>
            </a:custGeom>
            <a:solidFill>
              <a:srgbClr val="004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ṣḻíḓe"/>
            <p:cNvSpPr/>
            <p:nvPr/>
          </p:nvSpPr>
          <p:spPr bwMode="auto">
            <a:xfrm>
              <a:off x="5883276" y="2420938"/>
              <a:ext cx="869950" cy="696913"/>
            </a:xfrm>
            <a:custGeom>
              <a:avLst/>
              <a:gdLst>
                <a:gd name="T0" fmla="*/ 0 w 194"/>
                <a:gd name="T1" fmla="*/ 0 h 155"/>
                <a:gd name="T2" fmla="*/ 0 w 194"/>
                <a:gd name="T3" fmla="*/ 155 h 155"/>
                <a:gd name="T4" fmla="*/ 149 w 194"/>
                <a:gd name="T5" fmla="*/ 155 h 155"/>
                <a:gd name="T6" fmla="*/ 150 w 194"/>
                <a:gd name="T7" fmla="*/ 150 h 155"/>
                <a:gd name="T8" fmla="*/ 194 w 194"/>
                <a:gd name="T9" fmla="*/ 150 h 155"/>
                <a:gd name="T10" fmla="*/ 194 w 194"/>
                <a:gd name="T11" fmla="*/ 87 h 155"/>
                <a:gd name="T12" fmla="*/ 193 w 194"/>
                <a:gd name="T13" fmla="*/ 87 h 155"/>
                <a:gd name="T14" fmla="*/ 0 w 194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49" y="155"/>
                    <a:pt x="149" y="155"/>
                    <a:pt x="149" y="155"/>
                  </a:cubicBezTo>
                  <a:cubicBezTo>
                    <a:pt x="147" y="153"/>
                    <a:pt x="148" y="150"/>
                    <a:pt x="150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93" y="87"/>
                    <a:pt x="193" y="87"/>
                    <a:pt x="193" y="87"/>
                  </a:cubicBezTo>
                  <a:cubicBezTo>
                    <a:pt x="193" y="43"/>
                    <a:pt x="110" y="7"/>
                    <a:pt x="0" y="0"/>
                  </a:cubicBezTo>
                </a:path>
              </a:pathLst>
            </a:custGeom>
            <a:solidFill>
              <a:srgbClr val="005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íṡḻiḓê"/>
            <p:cNvSpPr/>
            <p:nvPr/>
          </p:nvSpPr>
          <p:spPr bwMode="auto">
            <a:xfrm>
              <a:off x="5883276" y="1951038"/>
              <a:ext cx="869950" cy="860425"/>
            </a:xfrm>
            <a:custGeom>
              <a:avLst/>
              <a:gdLst>
                <a:gd name="T0" fmla="*/ 0 w 194"/>
                <a:gd name="T1" fmla="*/ 0 h 192"/>
                <a:gd name="T2" fmla="*/ 0 w 194"/>
                <a:gd name="T3" fmla="*/ 105 h 192"/>
                <a:gd name="T4" fmla="*/ 193 w 194"/>
                <a:gd name="T5" fmla="*/ 192 h 192"/>
                <a:gd name="T6" fmla="*/ 194 w 194"/>
                <a:gd name="T7" fmla="*/ 192 h 192"/>
                <a:gd name="T8" fmla="*/ 194 w 194"/>
                <a:gd name="T9" fmla="*/ 86 h 192"/>
                <a:gd name="T10" fmla="*/ 193 w 194"/>
                <a:gd name="T11" fmla="*/ 86 h 192"/>
                <a:gd name="T12" fmla="*/ 193 w 194"/>
                <a:gd name="T13" fmla="*/ 86 h 192"/>
                <a:gd name="T14" fmla="*/ 193 w 194"/>
                <a:gd name="T15" fmla="*/ 82 h 192"/>
                <a:gd name="T16" fmla="*/ 192 w 194"/>
                <a:gd name="T17" fmla="*/ 81 h 192"/>
                <a:gd name="T18" fmla="*/ 192 w 194"/>
                <a:gd name="T19" fmla="*/ 78 h 192"/>
                <a:gd name="T20" fmla="*/ 191 w 194"/>
                <a:gd name="T21" fmla="*/ 76 h 192"/>
                <a:gd name="T22" fmla="*/ 191 w 194"/>
                <a:gd name="T23" fmla="*/ 74 h 192"/>
                <a:gd name="T24" fmla="*/ 190 w 194"/>
                <a:gd name="T25" fmla="*/ 72 h 192"/>
                <a:gd name="T26" fmla="*/ 189 w 194"/>
                <a:gd name="T27" fmla="*/ 69 h 192"/>
                <a:gd name="T28" fmla="*/ 188 w 194"/>
                <a:gd name="T29" fmla="*/ 68 h 192"/>
                <a:gd name="T30" fmla="*/ 186 w 194"/>
                <a:gd name="T31" fmla="*/ 65 h 192"/>
                <a:gd name="T32" fmla="*/ 185 w 194"/>
                <a:gd name="T33" fmla="*/ 64 h 192"/>
                <a:gd name="T34" fmla="*/ 183 w 194"/>
                <a:gd name="T35" fmla="*/ 61 h 192"/>
                <a:gd name="T36" fmla="*/ 182 w 194"/>
                <a:gd name="T37" fmla="*/ 60 h 192"/>
                <a:gd name="T38" fmla="*/ 180 w 194"/>
                <a:gd name="T39" fmla="*/ 57 h 192"/>
                <a:gd name="T40" fmla="*/ 179 w 194"/>
                <a:gd name="T41" fmla="*/ 56 h 192"/>
                <a:gd name="T42" fmla="*/ 176 w 194"/>
                <a:gd name="T43" fmla="*/ 53 h 192"/>
                <a:gd name="T44" fmla="*/ 175 w 194"/>
                <a:gd name="T45" fmla="*/ 52 h 192"/>
                <a:gd name="T46" fmla="*/ 170 w 194"/>
                <a:gd name="T47" fmla="*/ 48 h 192"/>
                <a:gd name="T48" fmla="*/ 168 w 194"/>
                <a:gd name="T49" fmla="*/ 47 h 192"/>
                <a:gd name="T50" fmla="*/ 166 w 194"/>
                <a:gd name="T51" fmla="*/ 45 h 192"/>
                <a:gd name="T52" fmla="*/ 163 w 194"/>
                <a:gd name="T53" fmla="*/ 43 h 192"/>
                <a:gd name="T54" fmla="*/ 160 w 194"/>
                <a:gd name="T55" fmla="*/ 41 h 192"/>
                <a:gd name="T56" fmla="*/ 157 w 194"/>
                <a:gd name="T57" fmla="*/ 39 h 192"/>
                <a:gd name="T58" fmla="*/ 155 w 194"/>
                <a:gd name="T59" fmla="*/ 38 h 192"/>
                <a:gd name="T60" fmla="*/ 151 w 194"/>
                <a:gd name="T61" fmla="*/ 36 h 192"/>
                <a:gd name="T62" fmla="*/ 149 w 194"/>
                <a:gd name="T63" fmla="*/ 35 h 192"/>
                <a:gd name="T64" fmla="*/ 145 w 194"/>
                <a:gd name="T65" fmla="*/ 33 h 192"/>
                <a:gd name="T66" fmla="*/ 143 w 194"/>
                <a:gd name="T67" fmla="*/ 32 h 192"/>
                <a:gd name="T68" fmla="*/ 138 w 194"/>
                <a:gd name="T69" fmla="*/ 30 h 192"/>
                <a:gd name="T70" fmla="*/ 136 w 194"/>
                <a:gd name="T71" fmla="*/ 29 h 192"/>
                <a:gd name="T72" fmla="*/ 131 w 194"/>
                <a:gd name="T73" fmla="*/ 27 h 192"/>
                <a:gd name="T74" fmla="*/ 130 w 194"/>
                <a:gd name="T75" fmla="*/ 26 h 192"/>
                <a:gd name="T76" fmla="*/ 94 w 194"/>
                <a:gd name="T77" fmla="*/ 14 h 192"/>
                <a:gd name="T78" fmla="*/ 93 w 194"/>
                <a:gd name="T79" fmla="*/ 14 h 192"/>
                <a:gd name="T80" fmla="*/ 86 w 194"/>
                <a:gd name="T81" fmla="*/ 12 h 192"/>
                <a:gd name="T82" fmla="*/ 85 w 194"/>
                <a:gd name="T83" fmla="*/ 12 h 192"/>
                <a:gd name="T84" fmla="*/ 77 w 194"/>
                <a:gd name="T85" fmla="*/ 10 h 192"/>
                <a:gd name="T86" fmla="*/ 76 w 194"/>
                <a:gd name="T87" fmla="*/ 10 h 192"/>
                <a:gd name="T88" fmla="*/ 68 w 194"/>
                <a:gd name="T89" fmla="*/ 8 h 192"/>
                <a:gd name="T90" fmla="*/ 67 w 194"/>
                <a:gd name="T91" fmla="*/ 8 h 192"/>
                <a:gd name="T92" fmla="*/ 0 w 194"/>
                <a:gd name="T93" fmla="*/ 0 h 192"/>
                <a:gd name="T94" fmla="*/ 0 w 194"/>
                <a:gd name="T9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92">
                  <a:moveTo>
                    <a:pt x="0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110" y="112"/>
                    <a:pt x="193" y="148"/>
                    <a:pt x="193" y="192"/>
                  </a:cubicBezTo>
                  <a:cubicBezTo>
                    <a:pt x="194" y="192"/>
                    <a:pt x="194" y="192"/>
                    <a:pt x="194" y="192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93" y="85"/>
                    <a:pt x="193" y="83"/>
                    <a:pt x="193" y="82"/>
                  </a:cubicBezTo>
                  <a:cubicBezTo>
                    <a:pt x="193" y="82"/>
                    <a:pt x="193" y="81"/>
                    <a:pt x="192" y="81"/>
                  </a:cubicBezTo>
                  <a:cubicBezTo>
                    <a:pt x="192" y="80"/>
                    <a:pt x="192" y="79"/>
                    <a:pt x="192" y="78"/>
                  </a:cubicBezTo>
                  <a:cubicBezTo>
                    <a:pt x="192" y="77"/>
                    <a:pt x="192" y="77"/>
                    <a:pt x="191" y="76"/>
                  </a:cubicBezTo>
                  <a:cubicBezTo>
                    <a:pt x="191" y="75"/>
                    <a:pt x="191" y="74"/>
                    <a:pt x="191" y="74"/>
                  </a:cubicBezTo>
                  <a:cubicBezTo>
                    <a:pt x="190" y="73"/>
                    <a:pt x="190" y="72"/>
                    <a:pt x="190" y="72"/>
                  </a:cubicBezTo>
                  <a:cubicBezTo>
                    <a:pt x="189" y="71"/>
                    <a:pt x="189" y="70"/>
                    <a:pt x="189" y="69"/>
                  </a:cubicBezTo>
                  <a:cubicBezTo>
                    <a:pt x="188" y="69"/>
                    <a:pt x="188" y="68"/>
                    <a:pt x="188" y="68"/>
                  </a:cubicBezTo>
                  <a:cubicBezTo>
                    <a:pt x="187" y="67"/>
                    <a:pt x="187" y="66"/>
                    <a:pt x="186" y="65"/>
                  </a:cubicBezTo>
                  <a:cubicBezTo>
                    <a:pt x="186" y="65"/>
                    <a:pt x="186" y="64"/>
                    <a:pt x="185" y="64"/>
                  </a:cubicBezTo>
                  <a:cubicBezTo>
                    <a:pt x="185" y="63"/>
                    <a:pt x="184" y="62"/>
                    <a:pt x="183" y="61"/>
                  </a:cubicBezTo>
                  <a:cubicBezTo>
                    <a:pt x="183" y="61"/>
                    <a:pt x="183" y="60"/>
                    <a:pt x="182" y="60"/>
                  </a:cubicBezTo>
                  <a:cubicBezTo>
                    <a:pt x="181" y="59"/>
                    <a:pt x="181" y="58"/>
                    <a:pt x="180" y="57"/>
                  </a:cubicBezTo>
                  <a:cubicBezTo>
                    <a:pt x="180" y="57"/>
                    <a:pt x="179" y="56"/>
                    <a:pt x="179" y="56"/>
                  </a:cubicBezTo>
                  <a:cubicBezTo>
                    <a:pt x="178" y="55"/>
                    <a:pt x="177" y="54"/>
                    <a:pt x="176" y="53"/>
                  </a:cubicBezTo>
                  <a:cubicBezTo>
                    <a:pt x="176" y="53"/>
                    <a:pt x="175" y="52"/>
                    <a:pt x="175" y="52"/>
                  </a:cubicBezTo>
                  <a:cubicBezTo>
                    <a:pt x="173" y="51"/>
                    <a:pt x="172" y="50"/>
                    <a:pt x="170" y="48"/>
                  </a:cubicBezTo>
                  <a:cubicBezTo>
                    <a:pt x="170" y="48"/>
                    <a:pt x="169" y="47"/>
                    <a:pt x="168" y="47"/>
                  </a:cubicBezTo>
                  <a:cubicBezTo>
                    <a:pt x="167" y="46"/>
                    <a:pt x="166" y="45"/>
                    <a:pt x="166" y="45"/>
                  </a:cubicBezTo>
                  <a:cubicBezTo>
                    <a:pt x="165" y="44"/>
                    <a:pt x="164" y="44"/>
                    <a:pt x="163" y="43"/>
                  </a:cubicBezTo>
                  <a:cubicBezTo>
                    <a:pt x="162" y="42"/>
                    <a:pt x="161" y="42"/>
                    <a:pt x="160" y="41"/>
                  </a:cubicBezTo>
                  <a:cubicBezTo>
                    <a:pt x="159" y="41"/>
                    <a:pt x="158" y="40"/>
                    <a:pt x="157" y="39"/>
                  </a:cubicBezTo>
                  <a:cubicBezTo>
                    <a:pt x="156" y="39"/>
                    <a:pt x="156" y="38"/>
                    <a:pt x="155" y="38"/>
                  </a:cubicBezTo>
                  <a:cubicBezTo>
                    <a:pt x="154" y="37"/>
                    <a:pt x="152" y="37"/>
                    <a:pt x="151" y="36"/>
                  </a:cubicBezTo>
                  <a:cubicBezTo>
                    <a:pt x="150" y="36"/>
                    <a:pt x="150" y="35"/>
                    <a:pt x="149" y="35"/>
                  </a:cubicBezTo>
                  <a:cubicBezTo>
                    <a:pt x="148" y="34"/>
                    <a:pt x="146" y="33"/>
                    <a:pt x="145" y="33"/>
                  </a:cubicBezTo>
                  <a:cubicBezTo>
                    <a:pt x="144" y="32"/>
                    <a:pt x="143" y="32"/>
                    <a:pt x="143" y="32"/>
                  </a:cubicBezTo>
                  <a:cubicBezTo>
                    <a:pt x="141" y="31"/>
                    <a:pt x="140" y="30"/>
                    <a:pt x="138" y="30"/>
                  </a:cubicBezTo>
                  <a:cubicBezTo>
                    <a:pt x="138" y="29"/>
                    <a:pt x="137" y="29"/>
                    <a:pt x="136" y="29"/>
                  </a:cubicBezTo>
                  <a:cubicBezTo>
                    <a:pt x="135" y="28"/>
                    <a:pt x="133" y="27"/>
                    <a:pt x="131" y="27"/>
                  </a:cubicBezTo>
                  <a:cubicBezTo>
                    <a:pt x="131" y="26"/>
                    <a:pt x="130" y="26"/>
                    <a:pt x="130" y="26"/>
                  </a:cubicBezTo>
                  <a:cubicBezTo>
                    <a:pt x="119" y="22"/>
                    <a:pt x="107" y="18"/>
                    <a:pt x="94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3"/>
                    <a:pt x="88" y="13"/>
                    <a:pt x="86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2" y="11"/>
                    <a:pt x="80" y="11"/>
                    <a:pt x="77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3" y="9"/>
                    <a:pt x="71" y="9"/>
                    <a:pt x="6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47" y="4"/>
                    <a:pt x="24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$liḓê"/>
            <p:cNvSpPr/>
            <p:nvPr/>
          </p:nvSpPr>
          <p:spPr bwMode="auto">
            <a:xfrm>
              <a:off x="4476751" y="1443038"/>
              <a:ext cx="466725" cy="1162050"/>
            </a:xfrm>
            <a:custGeom>
              <a:avLst/>
              <a:gdLst>
                <a:gd name="T0" fmla="*/ 20 w 104"/>
                <a:gd name="T1" fmla="*/ 259 h 259"/>
                <a:gd name="T2" fmla="*/ 0 w 104"/>
                <a:gd name="T3" fmla="*/ 259 h 259"/>
                <a:gd name="T4" fmla="*/ 0 w 104"/>
                <a:gd name="T5" fmla="*/ 61 h 259"/>
                <a:gd name="T6" fmla="*/ 61 w 104"/>
                <a:gd name="T7" fmla="*/ 0 h 259"/>
                <a:gd name="T8" fmla="*/ 104 w 104"/>
                <a:gd name="T9" fmla="*/ 0 h 259"/>
                <a:gd name="T10" fmla="*/ 61 w 104"/>
                <a:gd name="T11" fmla="*/ 17 h 259"/>
                <a:gd name="T12" fmla="*/ 20 w 104"/>
                <a:gd name="T13" fmla="*/ 61 h 259"/>
                <a:gd name="T14" fmla="*/ 20 w 104"/>
                <a:gd name="T15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59">
                  <a:moveTo>
                    <a:pt x="20" y="259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20" y="27"/>
                    <a:pt x="20" y="61"/>
                  </a:cubicBezTo>
                  <a:lnTo>
                    <a:pt x="20" y="259"/>
                  </a:lnTo>
                  <a:close/>
                </a:path>
              </a:pathLst>
            </a:custGeom>
            <a:solidFill>
              <a:srgbClr val="FFC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îṡļïďè"/>
            <p:cNvSpPr/>
            <p:nvPr/>
          </p:nvSpPr>
          <p:spPr bwMode="auto">
            <a:xfrm>
              <a:off x="4432301" y="2524126"/>
              <a:ext cx="179388" cy="673100"/>
            </a:xfrm>
            <a:custGeom>
              <a:avLst/>
              <a:gdLst>
                <a:gd name="T0" fmla="*/ 40 w 40"/>
                <a:gd name="T1" fmla="*/ 150 h 150"/>
                <a:gd name="T2" fmla="*/ 0 w 40"/>
                <a:gd name="T3" fmla="*/ 150 h 150"/>
                <a:gd name="T4" fmla="*/ 0 w 40"/>
                <a:gd name="T5" fmla="*/ 19 h 150"/>
                <a:gd name="T6" fmla="*/ 20 w 40"/>
                <a:gd name="T7" fmla="*/ 0 h 150"/>
                <a:gd name="T8" fmla="*/ 40 w 40"/>
                <a:gd name="T9" fmla="*/ 19 h 150"/>
                <a:gd name="T10" fmla="*/ 40 w 40"/>
                <a:gd name="T1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50">
                  <a:moveTo>
                    <a:pt x="4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19"/>
                  </a:cubicBezTo>
                  <a:lnTo>
                    <a:pt x="40" y="150"/>
                  </a:lnTo>
                  <a:close/>
                </a:path>
              </a:pathLst>
            </a:custGeom>
            <a:solidFill>
              <a:srgbClr val="FFC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îṣḻíḋé"/>
            <p:cNvSpPr/>
            <p:nvPr/>
          </p:nvSpPr>
          <p:spPr bwMode="auto">
            <a:xfrm>
              <a:off x="4468813" y="2524126"/>
              <a:ext cx="142875" cy="673100"/>
            </a:xfrm>
            <a:custGeom>
              <a:avLst/>
              <a:gdLst>
                <a:gd name="T0" fmla="*/ 32 w 32"/>
                <a:gd name="T1" fmla="*/ 19 h 150"/>
                <a:gd name="T2" fmla="*/ 12 w 32"/>
                <a:gd name="T3" fmla="*/ 0 h 150"/>
                <a:gd name="T4" fmla="*/ 0 w 32"/>
                <a:gd name="T5" fmla="*/ 4 h 150"/>
                <a:gd name="T6" fmla="*/ 20 w 32"/>
                <a:gd name="T7" fmla="*/ 24 h 150"/>
                <a:gd name="T8" fmla="*/ 20 w 32"/>
                <a:gd name="T9" fmla="*/ 150 h 150"/>
                <a:gd name="T10" fmla="*/ 32 w 32"/>
                <a:gd name="T11" fmla="*/ 150 h 150"/>
                <a:gd name="T12" fmla="*/ 32 w 32"/>
                <a:gd name="T13" fmla="*/ 1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0">
                  <a:moveTo>
                    <a:pt x="32" y="19"/>
                  </a:moveTo>
                  <a:cubicBezTo>
                    <a:pt x="32" y="9"/>
                    <a:pt x="23" y="0"/>
                    <a:pt x="12" y="0"/>
                  </a:cubicBezTo>
                  <a:cubicBezTo>
                    <a:pt x="7" y="0"/>
                    <a:pt x="3" y="1"/>
                    <a:pt x="0" y="4"/>
                  </a:cubicBezTo>
                  <a:cubicBezTo>
                    <a:pt x="11" y="4"/>
                    <a:pt x="20" y="13"/>
                    <a:pt x="20" y="24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32" y="150"/>
                    <a:pt x="32" y="150"/>
                    <a:pt x="32" y="150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íṡḷiďê"/>
            <p:cNvSpPr/>
            <p:nvPr/>
          </p:nvSpPr>
          <p:spPr bwMode="auto">
            <a:xfrm>
              <a:off x="4913313" y="2238376"/>
              <a:ext cx="93663" cy="784225"/>
            </a:xfrm>
            <a:prstGeom prst="rect">
              <a:avLst/>
            </a:pr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íśļîdê"/>
            <p:cNvSpPr/>
            <p:nvPr/>
          </p:nvSpPr>
          <p:spPr bwMode="auto">
            <a:xfrm>
              <a:off x="4872038" y="2941638"/>
              <a:ext cx="176213" cy="476250"/>
            </a:xfrm>
            <a:custGeom>
              <a:avLst/>
              <a:gdLst>
                <a:gd name="T0" fmla="*/ 19 w 39"/>
                <a:gd name="T1" fmla="*/ 0 h 106"/>
                <a:gd name="T2" fmla="*/ 0 w 39"/>
                <a:gd name="T3" fmla="*/ 20 h 106"/>
                <a:gd name="T4" fmla="*/ 0 w 39"/>
                <a:gd name="T5" fmla="*/ 94 h 106"/>
                <a:gd name="T6" fmla="*/ 39 w 39"/>
                <a:gd name="T7" fmla="*/ 106 h 106"/>
                <a:gd name="T8" fmla="*/ 39 w 39"/>
                <a:gd name="T9" fmla="*/ 20 h 106"/>
                <a:gd name="T10" fmla="*/ 19 w 39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06"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íŝ1îḋe"/>
            <p:cNvSpPr/>
            <p:nvPr/>
          </p:nvSpPr>
          <p:spPr bwMode="auto">
            <a:xfrm>
              <a:off x="4432301" y="2659063"/>
              <a:ext cx="58738" cy="363538"/>
            </a:xfrm>
            <a:custGeom>
              <a:avLst/>
              <a:gdLst>
                <a:gd name="T0" fmla="*/ 7 w 13"/>
                <a:gd name="T1" fmla="*/ 81 h 81"/>
                <a:gd name="T2" fmla="*/ 7 w 13"/>
                <a:gd name="T3" fmla="*/ 81 h 81"/>
                <a:gd name="T4" fmla="*/ 0 w 13"/>
                <a:gd name="T5" fmla="*/ 75 h 81"/>
                <a:gd name="T6" fmla="*/ 0 w 13"/>
                <a:gd name="T7" fmla="*/ 6 h 81"/>
                <a:gd name="T8" fmla="*/ 7 w 13"/>
                <a:gd name="T9" fmla="*/ 0 h 81"/>
                <a:gd name="T10" fmla="*/ 13 w 13"/>
                <a:gd name="T11" fmla="*/ 6 h 81"/>
                <a:gd name="T12" fmla="*/ 13 w 13"/>
                <a:gd name="T13" fmla="*/ 75 h 81"/>
                <a:gd name="T14" fmla="*/ 7 w 13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1">
                  <a:moveTo>
                    <a:pt x="7" y="81"/>
                  </a:moveTo>
                  <a:cubicBezTo>
                    <a:pt x="7" y="81"/>
                    <a:pt x="7" y="81"/>
                    <a:pt x="7" y="81"/>
                  </a:cubicBezTo>
                  <a:cubicBezTo>
                    <a:pt x="3" y="81"/>
                    <a:pt x="0" y="78"/>
                    <a:pt x="0" y="7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8"/>
                    <a:pt x="10" y="81"/>
                    <a:pt x="7" y="81"/>
                  </a:cubicBezTo>
                  <a:close/>
                </a:path>
              </a:pathLst>
            </a:custGeom>
            <a:solidFill>
              <a:srgbClr val="FFE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ïsľíḓé"/>
            <p:cNvSpPr/>
            <p:nvPr/>
          </p:nvSpPr>
          <p:spPr bwMode="auto">
            <a:xfrm>
              <a:off x="3732213" y="4405313"/>
              <a:ext cx="3021013" cy="627063"/>
            </a:xfrm>
            <a:custGeom>
              <a:avLst/>
              <a:gdLst>
                <a:gd name="T0" fmla="*/ 673 w 673"/>
                <a:gd name="T1" fmla="*/ 140 h 140"/>
                <a:gd name="T2" fmla="*/ 70 w 673"/>
                <a:gd name="T3" fmla="*/ 140 h 140"/>
                <a:gd name="T4" fmla="*/ 0 w 673"/>
                <a:gd name="T5" fmla="*/ 70 h 140"/>
                <a:gd name="T6" fmla="*/ 70 w 673"/>
                <a:gd name="T7" fmla="*/ 0 h 140"/>
                <a:gd name="T8" fmla="*/ 673 w 673"/>
                <a:gd name="T9" fmla="*/ 0 h 140"/>
                <a:gd name="T10" fmla="*/ 673 w 673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3" h="140">
                  <a:moveTo>
                    <a:pt x="673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2" y="140"/>
                    <a:pt x="0" y="10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673" y="0"/>
                    <a:pt x="673" y="0"/>
                    <a:pt x="673" y="0"/>
                  </a:cubicBezTo>
                  <a:lnTo>
                    <a:pt x="673" y="140"/>
                  </a:lnTo>
                  <a:close/>
                </a:path>
              </a:pathLst>
            </a:custGeom>
            <a:solidFill>
              <a:srgbClr val="E64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iṧḷîḓe"/>
            <p:cNvSpPr/>
            <p:nvPr/>
          </p:nvSpPr>
          <p:spPr bwMode="auto">
            <a:xfrm>
              <a:off x="4081463" y="4405313"/>
              <a:ext cx="493713" cy="627063"/>
            </a:xfrm>
            <a:custGeom>
              <a:avLst/>
              <a:gdLst>
                <a:gd name="T0" fmla="*/ 28 w 110"/>
                <a:gd name="T1" fmla="*/ 70 h 140"/>
                <a:gd name="T2" fmla="*/ 28 w 110"/>
                <a:gd name="T3" fmla="*/ 70 h 140"/>
                <a:gd name="T4" fmla="*/ 110 w 110"/>
                <a:gd name="T5" fmla="*/ 0 h 140"/>
                <a:gd name="T6" fmla="*/ 70 w 110"/>
                <a:gd name="T7" fmla="*/ 0 h 140"/>
                <a:gd name="T8" fmla="*/ 0 w 110"/>
                <a:gd name="T9" fmla="*/ 70 h 140"/>
                <a:gd name="T10" fmla="*/ 70 w 110"/>
                <a:gd name="T11" fmla="*/ 140 h 140"/>
                <a:gd name="T12" fmla="*/ 110 w 110"/>
                <a:gd name="T13" fmla="*/ 140 h 140"/>
                <a:gd name="T14" fmla="*/ 28 w 110"/>
                <a:gd name="T15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40">
                  <a:moveTo>
                    <a:pt x="28" y="70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8" y="31"/>
                    <a:pt x="71" y="0"/>
                    <a:pt x="11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71" y="140"/>
                    <a:pt x="28" y="108"/>
                    <a:pt x="28" y="70"/>
                  </a:cubicBezTo>
                  <a:close/>
                </a:path>
              </a:pathLst>
            </a:custGeom>
            <a:solidFill>
              <a:srgbClr val="FF6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is1íḑè"/>
            <p:cNvSpPr/>
            <p:nvPr/>
          </p:nvSpPr>
          <p:spPr bwMode="auto">
            <a:xfrm>
              <a:off x="6227763" y="4405313"/>
              <a:ext cx="2201863" cy="627063"/>
            </a:xfrm>
            <a:custGeom>
              <a:avLst/>
              <a:gdLst>
                <a:gd name="T0" fmla="*/ 490 w 490"/>
                <a:gd name="T1" fmla="*/ 140 h 140"/>
                <a:gd name="T2" fmla="*/ 70 w 490"/>
                <a:gd name="T3" fmla="*/ 140 h 140"/>
                <a:gd name="T4" fmla="*/ 0 w 490"/>
                <a:gd name="T5" fmla="*/ 70 h 140"/>
                <a:gd name="T6" fmla="*/ 70 w 490"/>
                <a:gd name="T7" fmla="*/ 0 h 140"/>
                <a:gd name="T8" fmla="*/ 490 w 490"/>
                <a:gd name="T9" fmla="*/ 0 h 140"/>
                <a:gd name="T10" fmla="*/ 490 w 490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40">
                  <a:moveTo>
                    <a:pt x="490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1" y="140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490" y="0"/>
                    <a:pt x="490" y="0"/>
                    <a:pt x="490" y="0"/>
                  </a:cubicBezTo>
                  <a:lnTo>
                    <a:pt x="490" y="140"/>
                  </a:lnTo>
                  <a:close/>
                </a:path>
              </a:pathLst>
            </a:custGeom>
            <a:solidFill>
              <a:srgbClr val="D72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ŝľíḑé"/>
            <p:cNvSpPr/>
            <p:nvPr/>
          </p:nvSpPr>
          <p:spPr bwMode="auto">
            <a:xfrm>
              <a:off x="6386513" y="4521201"/>
              <a:ext cx="2043113" cy="395288"/>
            </a:xfrm>
            <a:custGeom>
              <a:avLst/>
              <a:gdLst>
                <a:gd name="T0" fmla="*/ 455 w 455"/>
                <a:gd name="T1" fmla="*/ 88 h 88"/>
                <a:gd name="T2" fmla="*/ 44 w 455"/>
                <a:gd name="T3" fmla="*/ 88 h 88"/>
                <a:gd name="T4" fmla="*/ 0 w 455"/>
                <a:gd name="T5" fmla="*/ 44 h 88"/>
                <a:gd name="T6" fmla="*/ 44 w 455"/>
                <a:gd name="T7" fmla="*/ 0 h 88"/>
                <a:gd name="T8" fmla="*/ 455 w 455"/>
                <a:gd name="T9" fmla="*/ 0 h 88"/>
                <a:gd name="T10" fmla="*/ 455 w 455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88">
                  <a:moveTo>
                    <a:pt x="455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55" y="88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iSlîḍe"/>
            <p:cNvSpPr/>
            <p:nvPr/>
          </p:nvSpPr>
          <p:spPr bwMode="auto">
            <a:xfrm>
              <a:off x="6386513" y="4521201"/>
              <a:ext cx="2043113" cy="242888"/>
            </a:xfrm>
            <a:custGeom>
              <a:avLst/>
              <a:gdLst>
                <a:gd name="T0" fmla="*/ 44 w 455"/>
                <a:gd name="T1" fmla="*/ 0 h 54"/>
                <a:gd name="T2" fmla="*/ 0 w 455"/>
                <a:gd name="T3" fmla="*/ 44 h 54"/>
                <a:gd name="T4" fmla="*/ 1 w 455"/>
                <a:gd name="T5" fmla="*/ 54 h 54"/>
                <a:gd name="T6" fmla="*/ 44 w 455"/>
                <a:gd name="T7" fmla="*/ 20 h 54"/>
                <a:gd name="T8" fmla="*/ 455 w 455"/>
                <a:gd name="T9" fmla="*/ 20 h 54"/>
                <a:gd name="T10" fmla="*/ 455 w 455"/>
                <a:gd name="T11" fmla="*/ 0 h 54"/>
                <a:gd name="T12" fmla="*/ 44 w 45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54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47"/>
                    <a:pt x="1" y="50"/>
                    <a:pt x="1" y="54"/>
                  </a:cubicBezTo>
                  <a:cubicBezTo>
                    <a:pt x="6" y="34"/>
                    <a:pt x="23" y="20"/>
                    <a:pt x="44" y="20"/>
                  </a:cubicBezTo>
                  <a:cubicBezTo>
                    <a:pt x="455" y="20"/>
                    <a:pt x="455" y="20"/>
                    <a:pt x="455" y="2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isľïḑe"/>
            <p:cNvSpPr/>
            <p:nvPr/>
          </p:nvSpPr>
          <p:spPr bwMode="auto">
            <a:xfrm>
              <a:off x="3997326" y="3840163"/>
              <a:ext cx="2755900" cy="568325"/>
            </a:xfrm>
            <a:custGeom>
              <a:avLst/>
              <a:gdLst>
                <a:gd name="T0" fmla="*/ 614 w 614"/>
                <a:gd name="T1" fmla="*/ 127 h 127"/>
                <a:gd name="T2" fmla="*/ 64 w 614"/>
                <a:gd name="T3" fmla="*/ 127 h 127"/>
                <a:gd name="T4" fmla="*/ 0 w 614"/>
                <a:gd name="T5" fmla="*/ 64 h 127"/>
                <a:gd name="T6" fmla="*/ 64 w 614"/>
                <a:gd name="T7" fmla="*/ 0 h 127"/>
                <a:gd name="T8" fmla="*/ 614 w 614"/>
                <a:gd name="T9" fmla="*/ 0 h 127"/>
                <a:gd name="T10" fmla="*/ 614 w 614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127">
                  <a:moveTo>
                    <a:pt x="614" y="127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29" y="127"/>
                    <a:pt x="0" y="99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614" y="0"/>
                    <a:pt x="614" y="0"/>
                    <a:pt x="614" y="0"/>
                  </a:cubicBezTo>
                  <a:lnTo>
                    <a:pt x="614" y="127"/>
                  </a:lnTo>
                  <a:close/>
                </a:path>
              </a:pathLst>
            </a:custGeom>
            <a:solidFill>
              <a:srgbClr val="1C9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i$ļiďe"/>
            <p:cNvSpPr/>
            <p:nvPr/>
          </p:nvSpPr>
          <p:spPr bwMode="auto">
            <a:xfrm>
              <a:off x="4311651" y="3840163"/>
              <a:ext cx="452438" cy="568325"/>
            </a:xfrm>
            <a:custGeom>
              <a:avLst/>
              <a:gdLst>
                <a:gd name="T0" fmla="*/ 26 w 101"/>
                <a:gd name="T1" fmla="*/ 64 h 127"/>
                <a:gd name="T2" fmla="*/ 26 w 101"/>
                <a:gd name="T3" fmla="*/ 64 h 127"/>
                <a:gd name="T4" fmla="*/ 101 w 101"/>
                <a:gd name="T5" fmla="*/ 0 h 127"/>
                <a:gd name="T6" fmla="*/ 64 w 101"/>
                <a:gd name="T7" fmla="*/ 0 h 127"/>
                <a:gd name="T8" fmla="*/ 0 w 101"/>
                <a:gd name="T9" fmla="*/ 64 h 127"/>
                <a:gd name="T10" fmla="*/ 64 w 101"/>
                <a:gd name="T11" fmla="*/ 127 h 127"/>
                <a:gd name="T12" fmla="*/ 101 w 101"/>
                <a:gd name="T13" fmla="*/ 127 h 127"/>
                <a:gd name="T14" fmla="*/ 26 w 101"/>
                <a:gd name="T15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27">
                  <a:moveTo>
                    <a:pt x="26" y="64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26" y="28"/>
                    <a:pt x="66" y="0"/>
                    <a:pt x="10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7"/>
                    <a:pt x="64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66" y="127"/>
                    <a:pt x="26" y="99"/>
                    <a:pt x="26" y="64"/>
                  </a:cubicBezTo>
                  <a:close/>
                </a:path>
              </a:pathLst>
            </a:custGeom>
            <a:solidFill>
              <a:srgbClr val="39A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išļíḍê"/>
            <p:cNvSpPr/>
            <p:nvPr/>
          </p:nvSpPr>
          <p:spPr bwMode="auto">
            <a:xfrm>
              <a:off x="6273801" y="3840163"/>
              <a:ext cx="2011363" cy="568325"/>
            </a:xfrm>
            <a:custGeom>
              <a:avLst/>
              <a:gdLst>
                <a:gd name="T0" fmla="*/ 448 w 448"/>
                <a:gd name="T1" fmla="*/ 127 h 127"/>
                <a:gd name="T2" fmla="*/ 64 w 448"/>
                <a:gd name="T3" fmla="*/ 127 h 127"/>
                <a:gd name="T4" fmla="*/ 0 w 448"/>
                <a:gd name="T5" fmla="*/ 64 h 127"/>
                <a:gd name="T6" fmla="*/ 64 w 448"/>
                <a:gd name="T7" fmla="*/ 0 h 127"/>
                <a:gd name="T8" fmla="*/ 448 w 448"/>
                <a:gd name="T9" fmla="*/ 0 h 127"/>
                <a:gd name="T10" fmla="*/ 448 w 4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27">
                  <a:moveTo>
                    <a:pt x="448" y="127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29" y="127"/>
                    <a:pt x="0" y="99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448" y="0"/>
                    <a:pt x="448" y="0"/>
                    <a:pt x="448" y="0"/>
                  </a:cubicBezTo>
                  <a:lnTo>
                    <a:pt x="448" y="127"/>
                  </a:lnTo>
                  <a:close/>
                </a:path>
              </a:pathLst>
            </a:custGeom>
            <a:solidFill>
              <a:srgbClr val="177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ïs1ïḑè"/>
            <p:cNvSpPr/>
            <p:nvPr/>
          </p:nvSpPr>
          <p:spPr bwMode="auto">
            <a:xfrm>
              <a:off x="6416676" y="3943351"/>
              <a:ext cx="1868488" cy="361950"/>
            </a:xfrm>
            <a:custGeom>
              <a:avLst/>
              <a:gdLst>
                <a:gd name="T0" fmla="*/ 416 w 416"/>
                <a:gd name="T1" fmla="*/ 81 h 81"/>
                <a:gd name="T2" fmla="*/ 41 w 416"/>
                <a:gd name="T3" fmla="*/ 81 h 81"/>
                <a:gd name="T4" fmla="*/ 0 w 416"/>
                <a:gd name="T5" fmla="*/ 41 h 81"/>
                <a:gd name="T6" fmla="*/ 41 w 416"/>
                <a:gd name="T7" fmla="*/ 0 h 81"/>
                <a:gd name="T8" fmla="*/ 416 w 416"/>
                <a:gd name="T9" fmla="*/ 0 h 81"/>
                <a:gd name="T10" fmla="*/ 416 w 416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" h="81">
                  <a:moveTo>
                    <a:pt x="416" y="81"/>
                  </a:moveTo>
                  <a:cubicBezTo>
                    <a:pt x="41" y="81"/>
                    <a:pt x="41" y="81"/>
                    <a:pt x="41" y="81"/>
                  </a:cubicBezTo>
                  <a:cubicBezTo>
                    <a:pt x="18" y="81"/>
                    <a:pt x="0" y="63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416" y="0"/>
                    <a:pt x="416" y="0"/>
                    <a:pt x="416" y="0"/>
                  </a:cubicBezTo>
                  <a:lnTo>
                    <a:pt x="416" y="81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ïṡļïdê"/>
            <p:cNvSpPr/>
            <p:nvPr/>
          </p:nvSpPr>
          <p:spPr bwMode="auto">
            <a:xfrm>
              <a:off x="6416676" y="3943351"/>
              <a:ext cx="1868488" cy="223838"/>
            </a:xfrm>
            <a:custGeom>
              <a:avLst/>
              <a:gdLst>
                <a:gd name="T0" fmla="*/ 41 w 416"/>
                <a:gd name="T1" fmla="*/ 0 h 50"/>
                <a:gd name="T2" fmla="*/ 0 w 416"/>
                <a:gd name="T3" fmla="*/ 41 h 50"/>
                <a:gd name="T4" fmla="*/ 1 w 416"/>
                <a:gd name="T5" fmla="*/ 50 h 50"/>
                <a:gd name="T6" fmla="*/ 41 w 416"/>
                <a:gd name="T7" fmla="*/ 19 h 50"/>
                <a:gd name="T8" fmla="*/ 416 w 416"/>
                <a:gd name="T9" fmla="*/ 19 h 50"/>
                <a:gd name="T10" fmla="*/ 416 w 416"/>
                <a:gd name="T11" fmla="*/ 0 h 50"/>
                <a:gd name="T12" fmla="*/ 41 w 416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50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44"/>
                    <a:pt x="1" y="47"/>
                    <a:pt x="1" y="50"/>
                  </a:cubicBezTo>
                  <a:cubicBezTo>
                    <a:pt x="6" y="32"/>
                    <a:pt x="22" y="19"/>
                    <a:pt x="41" y="19"/>
                  </a:cubicBezTo>
                  <a:cubicBezTo>
                    <a:pt x="416" y="19"/>
                    <a:pt x="416" y="19"/>
                    <a:pt x="416" y="19"/>
                  </a:cubicBezTo>
                  <a:cubicBezTo>
                    <a:pt x="416" y="0"/>
                    <a:pt x="416" y="0"/>
                    <a:pt x="416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íṣľíḋé"/>
            <p:cNvSpPr/>
            <p:nvPr/>
          </p:nvSpPr>
          <p:spPr bwMode="auto">
            <a:xfrm>
              <a:off x="3516313" y="5032376"/>
              <a:ext cx="2627313" cy="547688"/>
            </a:xfrm>
            <a:custGeom>
              <a:avLst/>
              <a:gdLst>
                <a:gd name="T0" fmla="*/ 585 w 585"/>
                <a:gd name="T1" fmla="*/ 122 h 122"/>
                <a:gd name="T2" fmla="*/ 61 w 585"/>
                <a:gd name="T3" fmla="*/ 122 h 122"/>
                <a:gd name="T4" fmla="*/ 0 w 585"/>
                <a:gd name="T5" fmla="*/ 61 h 122"/>
                <a:gd name="T6" fmla="*/ 61 w 585"/>
                <a:gd name="T7" fmla="*/ 0 h 122"/>
                <a:gd name="T8" fmla="*/ 585 w 585"/>
                <a:gd name="T9" fmla="*/ 0 h 122"/>
                <a:gd name="T10" fmla="*/ 585 w 58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5" h="122">
                  <a:moveTo>
                    <a:pt x="585" y="122"/>
                  </a:moveTo>
                  <a:cubicBezTo>
                    <a:pt x="61" y="122"/>
                    <a:pt x="61" y="122"/>
                    <a:pt x="61" y="122"/>
                  </a:cubicBezTo>
                  <a:cubicBezTo>
                    <a:pt x="27" y="122"/>
                    <a:pt x="0" y="95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585" y="0"/>
                    <a:pt x="585" y="0"/>
                    <a:pt x="585" y="0"/>
                  </a:cubicBezTo>
                  <a:lnTo>
                    <a:pt x="585" y="122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ṩļïḋè"/>
            <p:cNvSpPr/>
            <p:nvPr/>
          </p:nvSpPr>
          <p:spPr bwMode="auto">
            <a:xfrm>
              <a:off x="3816351" y="5032376"/>
              <a:ext cx="431800" cy="547688"/>
            </a:xfrm>
            <a:custGeom>
              <a:avLst/>
              <a:gdLst>
                <a:gd name="T0" fmla="*/ 25 w 96"/>
                <a:gd name="T1" fmla="*/ 61 h 122"/>
                <a:gd name="T2" fmla="*/ 25 w 96"/>
                <a:gd name="T3" fmla="*/ 61 h 122"/>
                <a:gd name="T4" fmla="*/ 96 w 96"/>
                <a:gd name="T5" fmla="*/ 0 h 122"/>
                <a:gd name="T6" fmla="*/ 61 w 96"/>
                <a:gd name="T7" fmla="*/ 0 h 122"/>
                <a:gd name="T8" fmla="*/ 0 w 96"/>
                <a:gd name="T9" fmla="*/ 61 h 122"/>
                <a:gd name="T10" fmla="*/ 61 w 96"/>
                <a:gd name="T11" fmla="*/ 122 h 122"/>
                <a:gd name="T12" fmla="*/ 96 w 96"/>
                <a:gd name="T13" fmla="*/ 122 h 122"/>
                <a:gd name="T14" fmla="*/ 25 w 96"/>
                <a:gd name="T1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22"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28"/>
                    <a:pt x="63" y="0"/>
                    <a:pt x="9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63" y="122"/>
                    <a:pt x="25" y="95"/>
                    <a:pt x="25" y="61"/>
                  </a:cubicBez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ïšḷíḋé"/>
            <p:cNvSpPr/>
            <p:nvPr/>
          </p:nvSpPr>
          <p:spPr bwMode="auto">
            <a:xfrm>
              <a:off x="5684838" y="5032376"/>
              <a:ext cx="1917700" cy="547688"/>
            </a:xfrm>
            <a:custGeom>
              <a:avLst/>
              <a:gdLst>
                <a:gd name="T0" fmla="*/ 427 w 427"/>
                <a:gd name="T1" fmla="*/ 122 h 122"/>
                <a:gd name="T2" fmla="*/ 61 w 427"/>
                <a:gd name="T3" fmla="*/ 122 h 122"/>
                <a:gd name="T4" fmla="*/ 0 w 427"/>
                <a:gd name="T5" fmla="*/ 61 h 122"/>
                <a:gd name="T6" fmla="*/ 61 w 427"/>
                <a:gd name="T7" fmla="*/ 0 h 122"/>
                <a:gd name="T8" fmla="*/ 427 w 427"/>
                <a:gd name="T9" fmla="*/ 0 h 122"/>
                <a:gd name="T10" fmla="*/ 427 w 427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22">
                  <a:moveTo>
                    <a:pt x="427" y="122"/>
                  </a:moveTo>
                  <a:cubicBezTo>
                    <a:pt x="61" y="122"/>
                    <a:pt x="61" y="122"/>
                    <a:pt x="61" y="122"/>
                  </a:cubicBezTo>
                  <a:cubicBezTo>
                    <a:pt x="27" y="122"/>
                    <a:pt x="0" y="95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427" y="0"/>
                    <a:pt x="427" y="0"/>
                    <a:pt x="427" y="0"/>
                  </a:cubicBezTo>
                  <a:lnTo>
                    <a:pt x="427" y="122"/>
                  </a:ln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ŝļíḑe"/>
            <p:cNvSpPr/>
            <p:nvPr/>
          </p:nvSpPr>
          <p:spPr bwMode="auto">
            <a:xfrm>
              <a:off x="5824538" y="5135563"/>
              <a:ext cx="1778000" cy="341313"/>
            </a:xfrm>
            <a:custGeom>
              <a:avLst/>
              <a:gdLst>
                <a:gd name="T0" fmla="*/ 396 w 396"/>
                <a:gd name="T1" fmla="*/ 76 h 76"/>
                <a:gd name="T2" fmla="*/ 38 w 396"/>
                <a:gd name="T3" fmla="*/ 76 h 76"/>
                <a:gd name="T4" fmla="*/ 0 w 396"/>
                <a:gd name="T5" fmla="*/ 38 h 76"/>
                <a:gd name="T6" fmla="*/ 38 w 396"/>
                <a:gd name="T7" fmla="*/ 0 h 76"/>
                <a:gd name="T8" fmla="*/ 396 w 396"/>
                <a:gd name="T9" fmla="*/ 0 h 76"/>
                <a:gd name="T10" fmla="*/ 396 w 396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76">
                  <a:moveTo>
                    <a:pt x="396" y="76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96" y="0"/>
                    <a:pt x="396" y="0"/>
                    <a:pt x="396" y="0"/>
                  </a:cubicBezTo>
                  <a:lnTo>
                    <a:pt x="396" y="76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iṩļïďe"/>
            <p:cNvSpPr/>
            <p:nvPr/>
          </p:nvSpPr>
          <p:spPr bwMode="auto">
            <a:xfrm>
              <a:off x="5824538" y="5135563"/>
              <a:ext cx="1778000" cy="206375"/>
            </a:xfrm>
            <a:custGeom>
              <a:avLst/>
              <a:gdLst>
                <a:gd name="T0" fmla="*/ 38 w 396"/>
                <a:gd name="T1" fmla="*/ 0 h 46"/>
                <a:gd name="T2" fmla="*/ 0 w 396"/>
                <a:gd name="T3" fmla="*/ 38 h 46"/>
                <a:gd name="T4" fmla="*/ 1 w 396"/>
                <a:gd name="T5" fmla="*/ 46 h 46"/>
                <a:gd name="T6" fmla="*/ 38 w 396"/>
                <a:gd name="T7" fmla="*/ 16 h 46"/>
                <a:gd name="T8" fmla="*/ 396 w 396"/>
                <a:gd name="T9" fmla="*/ 16 h 46"/>
                <a:gd name="T10" fmla="*/ 396 w 396"/>
                <a:gd name="T11" fmla="*/ 0 h 46"/>
                <a:gd name="T12" fmla="*/ 38 w 39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41"/>
                    <a:pt x="0" y="44"/>
                    <a:pt x="1" y="46"/>
                  </a:cubicBezTo>
                  <a:cubicBezTo>
                    <a:pt x="4" y="29"/>
                    <a:pt x="20" y="16"/>
                    <a:pt x="38" y="16"/>
                  </a:cubicBezTo>
                  <a:cubicBezTo>
                    <a:pt x="396" y="16"/>
                    <a:pt x="396" y="16"/>
                    <a:pt x="396" y="16"/>
                  </a:cubicBezTo>
                  <a:cubicBezTo>
                    <a:pt x="396" y="0"/>
                    <a:pt x="396" y="0"/>
                    <a:pt x="396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$1îḓè"/>
            <p:cNvSpPr/>
            <p:nvPr/>
          </p:nvSpPr>
          <p:spPr bwMode="auto">
            <a:xfrm>
              <a:off x="4216401" y="5167313"/>
              <a:ext cx="1257300" cy="277813"/>
            </a:xfrm>
            <a:custGeom>
              <a:avLst/>
              <a:gdLst>
                <a:gd name="T0" fmla="*/ 249 w 280"/>
                <a:gd name="T1" fmla="*/ 62 h 62"/>
                <a:gd name="T2" fmla="*/ 31 w 280"/>
                <a:gd name="T3" fmla="*/ 62 h 62"/>
                <a:gd name="T4" fmla="*/ 0 w 280"/>
                <a:gd name="T5" fmla="*/ 31 h 62"/>
                <a:gd name="T6" fmla="*/ 31 w 280"/>
                <a:gd name="T7" fmla="*/ 0 h 62"/>
                <a:gd name="T8" fmla="*/ 249 w 280"/>
                <a:gd name="T9" fmla="*/ 0 h 62"/>
                <a:gd name="T10" fmla="*/ 280 w 280"/>
                <a:gd name="T11" fmla="*/ 31 h 62"/>
                <a:gd name="T12" fmla="*/ 249 w 280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2">
                  <a:moveTo>
                    <a:pt x="249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66" y="0"/>
                    <a:pt x="280" y="14"/>
                    <a:pt x="280" y="31"/>
                  </a:cubicBezTo>
                  <a:cubicBezTo>
                    <a:pt x="280" y="48"/>
                    <a:pt x="266" y="62"/>
                    <a:pt x="249" y="62"/>
                  </a:cubicBez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îŝļiḓê"/>
            <p:cNvSpPr/>
            <p:nvPr/>
          </p:nvSpPr>
          <p:spPr bwMode="auto">
            <a:xfrm>
              <a:off x="4117976" y="5208588"/>
              <a:ext cx="196850" cy="196850"/>
            </a:xfrm>
            <a:prstGeom prst="ellipse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íşḻîďé"/>
            <p:cNvSpPr/>
            <p:nvPr/>
          </p:nvSpPr>
          <p:spPr bwMode="auto">
            <a:xfrm>
              <a:off x="5370513" y="5208588"/>
              <a:ext cx="201613" cy="196850"/>
            </a:xfrm>
            <a:prstGeom prst="ellipse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îṩlïďè"/>
            <p:cNvSpPr/>
            <p:nvPr/>
          </p:nvSpPr>
          <p:spPr bwMode="auto">
            <a:xfrm>
              <a:off x="4302126" y="3287713"/>
              <a:ext cx="2627313" cy="547688"/>
            </a:xfrm>
            <a:custGeom>
              <a:avLst/>
              <a:gdLst>
                <a:gd name="T0" fmla="*/ 0 w 585"/>
                <a:gd name="T1" fmla="*/ 122 h 122"/>
                <a:gd name="T2" fmla="*/ 524 w 585"/>
                <a:gd name="T3" fmla="*/ 122 h 122"/>
                <a:gd name="T4" fmla="*/ 585 w 585"/>
                <a:gd name="T5" fmla="*/ 61 h 122"/>
                <a:gd name="T6" fmla="*/ 524 w 585"/>
                <a:gd name="T7" fmla="*/ 0 h 122"/>
                <a:gd name="T8" fmla="*/ 0 w 585"/>
                <a:gd name="T9" fmla="*/ 0 h 122"/>
                <a:gd name="T10" fmla="*/ 0 w 58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5" h="122">
                  <a:moveTo>
                    <a:pt x="0" y="122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57" y="122"/>
                    <a:pt x="585" y="95"/>
                    <a:pt x="585" y="61"/>
                  </a:cubicBezTo>
                  <a:cubicBezTo>
                    <a:pt x="585" y="28"/>
                    <a:pt x="557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</a:path>
              </a:pathLst>
            </a:custGeom>
            <a:solidFill>
              <a:srgbClr val="41A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iSḻiḋê"/>
            <p:cNvSpPr/>
            <p:nvPr/>
          </p:nvSpPr>
          <p:spPr bwMode="auto">
            <a:xfrm>
              <a:off x="6192838" y="3287713"/>
              <a:ext cx="434975" cy="547688"/>
            </a:xfrm>
            <a:custGeom>
              <a:avLst/>
              <a:gdLst>
                <a:gd name="T0" fmla="*/ 72 w 97"/>
                <a:gd name="T1" fmla="*/ 61 h 122"/>
                <a:gd name="T2" fmla="*/ 72 w 97"/>
                <a:gd name="T3" fmla="*/ 61 h 122"/>
                <a:gd name="T4" fmla="*/ 0 w 97"/>
                <a:gd name="T5" fmla="*/ 0 h 122"/>
                <a:gd name="T6" fmla="*/ 36 w 97"/>
                <a:gd name="T7" fmla="*/ 0 h 122"/>
                <a:gd name="T8" fmla="*/ 97 w 97"/>
                <a:gd name="T9" fmla="*/ 61 h 122"/>
                <a:gd name="T10" fmla="*/ 36 w 97"/>
                <a:gd name="T11" fmla="*/ 122 h 122"/>
                <a:gd name="T12" fmla="*/ 0 w 97"/>
                <a:gd name="T13" fmla="*/ 122 h 122"/>
                <a:gd name="T14" fmla="*/ 72 w 97"/>
                <a:gd name="T1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22">
                  <a:moveTo>
                    <a:pt x="72" y="61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2" y="28"/>
                    <a:pt x="34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9" y="0"/>
                    <a:pt x="97" y="28"/>
                    <a:pt x="97" y="61"/>
                  </a:cubicBezTo>
                  <a:cubicBezTo>
                    <a:pt x="97" y="95"/>
                    <a:pt x="69" y="122"/>
                    <a:pt x="36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34" y="122"/>
                    <a:pt x="72" y="95"/>
                    <a:pt x="72" y="61"/>
                  </a:cubicBezTo>
                  <a:close/>
                </a:path>
              </a:pathLst>
            </a:custGeom>
            <a:solidFill>
              <a:srgbClr val="41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ïṧľíḋê"/>
            <p:cNvSpPr/>
            <p:nvPr/>
          </p:nvSpPr>
          <p:spPr bwMode="auto">
            <a:xfrm>
              <a:off x="3533776" y="3287713"/>
              <a:ext cx="1225550" cy="547688"/>
            </a:xfrm>
            <a:custGeom>
              <a:avLst/>
              <a:gdLst>
                <a:gd name="T0" fmla="*/ 0 w 273"/>
                <a:gd name="T1" fmla="*/ 122 h 122"/>
                <a:gd name="T2" fmla="*/ 212 w 273"/>
                <a:gd name="T3" fmla="*/ 122 h 122"/>
                <a:gd name="T4" fmla="*/ 273 w 273"/>
                <a:gd name="T5" fmla="*/ 61 h 122"/>
                <a:gd name="T6" fmla="*/ 212 w 273"/>
                <a:gd name="T7" fmla="*/ 0 h 122"/>
                <a:gd name="T8" fmla="*/ 0 w 273"/>
                <a:gd name="T9" fmla="*/ 0 h 122"/>
                <a:gd name="T10" fmla="*/ 0 w 273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122">
                  <a:moveTo>
                    <a:pt x="0" y="122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246" y="122"/>
                    <a:pt x="273" y="95"/>
                    <a:pt x="273" y="61"/>
                  </a:cubicBezTo>
                  <a:cubicBezTo>
                    <a:pt x="273" y="28"/>
                    <a:pt x="246" y="0"/>
                    <a:pt x="2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s1îḓè"/>
            <p:cNvSpPr/>
            <p:nvPr/>
          </p:nvSpPr>
          <p:spPr bwMode="auto">
            <a:xfrm>
              <a:off x="3533776" y="3390901"/>
              <a:ext cx="1087438" cy="341313"/>
            </a:xfrm>
            <a:custGeom>
              <a:avLst/>
              <a:gdLst>
                <a:gd name="T0" fmla="*/ 0 w 242"/>
                <a:gd name="T1" fmla="*/ 76 h 76"/>
                <a:gd name="T2" fmla="*/ 204 w 242"/>
                <a:gd name="T3" fmla="*/ 76 h 76"/>
                <a:gd name="T4" fmla="*/ 242 w 242"/>
                <a:gd name="T5" fmla="*/ 38 h 76"/>
                <a:gd name="T6" fmla="*/ 204 w 242"/>
                <a:gd name="T7" fmla="*/ 0 h 76"/>
                <a:gd name="T8" fmla="*/ 0 w 242"/>
                <a:gd name="T9" fmla="*/ 0 h 76"/>
                <a:gd name="T10" fmla="*/ 0 w 242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76">
                  <a:moveTo>
                    <a:pt x="0" y="76"/>
                  </a:moveTo>
                  <a:cubicBezTo>
                    <a:pt x="204" y="76"/>
                    <a:pt x="204" y="76"/>
                    <a:pt x="204" y="76"/>
                  </a:cubicBezTo>
                  <a:cubicBezTo>
                    <a:pt x="225" y="76"/>
                    <a:pt x="242" y="59"/>
                    <a:pt x="242" y="38"/>
                  </a:cubicBezTo>
                  <a:cubicBezTo>
                    <a:pt x="242" y="17"/>
                    <a:pt x="225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š1îďé"/>
            <p:cNvSpPr/>
            <p:nvPr/>
          </p:nvSpPr>
          <p:spPr bwMode="auto">
            <a:xfrm>
              <a:off x="3533776" y="3390901"/>
              <a:ext cx="1087438" cy="206375"/>
            </a:xfrm>
            <a:custGeom>
              <a:avLst/>
              <a:gdLst>
                <a:gd name="T0" fmla="*/ 204 w 242"/>
                <a:gd name="T1" fmla="*/ 0 h 46"/>
                <a:gd name="T2" fmla="*/ 242 w 242"/>
                <a:gd name="T3" fmla="*/ 38 h 46"/>
                <a:gd name="T4" fmla="*/ 241 w 242"/>
                <a:gd name="T5" fmla="*/ 46 h 46"/>
                <a:gd name="T6" fmla="*/ 204 w 242"/>
                <a:gd name="T7" fmla="*/ 16 h 46"/>
                <a:gd name="T8" fmla="*/ 0 w 242"/>
                <a:gd name="T9" fmla="*/ 16 h 46"/>
                <a:gd name="T10" fmla="*/ 0 w 242"/>
                <a:gd name="T11" fmla="*/ 0 h 46"/>
                <a:gd name="T12" fmla="*/ 204 w 242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46">
                  <a:moveTo>
                    <a:pt x="204" y="0"/>
                  </a:moveTo>
                  <a:cubicBezTo>
                    <a:pt x="225" y="0"/>
                    <a:pt x="242" y="17"/>
                    <a:pt x="242" y="38"/>
                  </a:cubicBezTo>
                  <a:cubicBezTo>
                    <a:pt x="242" y="41"/>
                    <a:pt x="242" y="44"/>
                    <a:pt x="241" y="46"/>
                  </a:cubicBezTo>
                  <a:cubicBezTo>
                    <a:pt x="237" y="29"/>
                    <a:pt x="222" y="16"/>
                    <a:pt x="20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íṥļiḋé"/>
            <p:cNvSpPr/>
            <p:nvPr/>
          </p:nvSpPr>
          <p:spPr bwMode="auto">
            <a:xfrm>
              <a:off x="4970463" y="3422651"/>
              <a:ext cx="1257300" cy="277813"/>
            </a:xfrm>
            <a:custGeom>
              <a:avLst/>
              <a:gdLst>
                <a:gd name="T0" fmla="*/ 31 w 280"/>
                <a:gd name="T1" fmla="*/ 62 h 62"/>
                <a:gd name="T2" fmla="*/ 249 w 280"/>
                <a:gd name="T3" fmla="*/ 62 h 62"/>
                <a:gd name="T4" fmla="*/ 280 w 280"/>
                <a:gd name="T5" fmla="*/ 31 h 62"/>
                <a:gd name="T6" fmla="*/ 249 w 280"/>
                <a:gd name="T7" fmla="*/ 0 h 62"/>
                <a:gd name="T8" fmla="*/ 31 w 280"/>
                <a:gd name="T9" fmla="*/ 0 h 62"/>
                <a:gd name="T10" fmla="*/ 0 w 280"/>
                <a:gd name="T11" fmla="*/ 31 h 62"/>
                <a:gd name="T12" fmla="*/ 31 w 280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2">
                  <a:moveTo>
                    <a:pt x="31" y="62"/>
                  </a:moveTo>
                  <a:cubicBezTo>
                    <a:pt x="249" y="62"/>
                    <a:pt x="249" y="62"/>
                    <a:pt x="249" y="62"/>
                  </a:cubicBezTo>
                  <a:cubicBezTo>
                    <a:pt x="266" y="62"/>
                    <a:pt x="280" y="48"/>
                    <a:pt x="280" y="31"/>
                  </a:cubicBezTo>
                  <a:cubicBezTo>
                    <a:pt x="280" y="14"/>
                    <a:pt x="266" y="0"/>
                    <a:pt x="2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</a:path>
              </a:pathLst>
            </a:cu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ïŝlïḑê"/>
            <p:cNvSpPr/>
            <p:nvPr/>
          </p:nvSpPr>
          <p:spPr bwMode="auto">
            <a:xfrm>
              <a:off x="6129338" y="3462338"/>
              <a:ext cx="198438" cy="196850"/>
            </a:xfrm>
            <a:prstGeom prst="ellipse">
              <a:avLst/>
            </a:pr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íṩľîdê"/>
            <p:cNvSpPr/>
            <p:nvPr/>
          </p:nvSpPr>
          <p:spPr bwMode="auto">
            <a:xfrm>
              <a:off x="4872038" y="3462338"/>
              <a:ext cx="198438" cy="196850"/>
            </a:xfrm>
            <a:prstGeom prst="ellipse">
              <a:avLst/>
            </a:pr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íşḷiḍê"/>
            <p:cNvSpPr/>
            <p:nvPr/>
          </p:nvSpPr>
          <p:spPr bwMode="auto">
            <a:xfrm>
              <a:off x="4764088" y="3992563"/>
              <a:ext cx="1320800" cy="263525"/>
            </a:xfrm>
            <a:custGeom>
              <a:avLst/>
              <a:gdLst>
                <a:gd name="T0" fmla="*/ 264 w 294"/>
                <a:gd name="T1" fmla="*/ 59 h 59"/>
                <a:gd name="T2" fmla="*/ 30 w 294"/>
                <a:gd name="T3" fmla="*/ 59 h 59"/>
                <a:gd name="T4" fmla="*/ 0 w 294"/>
                <a:gd name="T5" fmla="*/ 30 h 59"/>
                <a:gd name="T6" fmla="*/ 30 w 294"/>
                <a:gd name="T7" fmla="*/ 0 h 59"/>
                <a:gd name="T8" fmla="*/ 264 w 294"/>
                <a:gd name="T9" fmla="*/ 0 h 59"/>
                <a:gd name="T10" fmla="*/ 294 w 294"/>
                <a:gd name="T11" fmla="*/ 30 h 59"/>
                <a:gd name="T12" fmla="*/ 264 w 29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9">
                  <a:moveTo>
                    <a:pt x="264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1" y="0"/>
                    <a:pt x="294" y="13"/>
                    <a:pt x="294" y="30"/>
                  </a:cubicBezTo>
                  <a:cubicBezTo>
                    <a:pt x="294" y="46"/>
                    <a:pt x="281" y="59"/>
                    <a:pt x="264" y="59"/>
                  </a:cubicBezTo>
                  <a:close/>
                </a:path>
              </a:pathLst>
            </a:custGeom>
            <a:solidFill>
              <a:srgbClr val="177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îsḷîḓe"/>
            <p:cNvSpPr/>
            <p:nvPr/>
          </p:nvSpPr>
          <p:spPr bwMode="auto">
            <a:xfrm>
              <a:off x="5087938" y="3117851"/>
              <a:ext cx="3479800" cy="703263"/>
            </a:xfrm>
            <a:prstGeom prst="rect">
              <a:avLst/>
            </a:pr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ṩ1íďé"/>
            <p:cNvSpPr/>
            <p:nvPr/>
          </p:nvSpPr>
          <p:spPr bwMode="auto">
            <a:xfrm>
              <a:off x="5087938" y="3117851"/>
              <a:ext cx="347980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išľïḑé"/>
            <p:cNvSpPr/>
            <p:nvPr/>
          </p:nvSpPr>
          <p:spPr bwMode="auto">
            <a:xfrm>
              <a:off x="8402638" y="3117851"/>
              <a:ext cx="331788" cy="703263"/>
            </a:xfrm>
            <a:prstGeom prst="ellipse">
              <a:avLst/>
            </a:pr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îṩļíḋe"/>
            <p:cNvSpPr/>
            <p:nvPr/>
          </p:nvSpPr>
          <p:spPr bwMode="auto">
            <a:xfrm>
              <a:off x="5087938" y="3117851"/>
              <a:ext cx="3575050" cy="61913"/>
            </a:xfrm>
            <a:custGeom>
              <a:avLst/>
              <a:gdLst>
                <a:gd name="T0" fmla="*/ 796 w 796"/>
                <a:gd name="T1" fmla="*/ 14 h 14"/>
                <a:gd name="T2" fmla="*/ 775 w 796"/>
                <a:gd name="T3" fmla="*/ 0 h 14"/>
                <a:gd name="T4" fmla="*/ 0 w 796"/>
                <a:gd name="T5" fmla="*/ 0 h 14"/>
                <a:gd name="T6" fmla="*/ 0 w 796"/>
                <a:gd name="T7" fmla="*/ 14 h 14"/>
                <a:gd name="T8" fmla="*/ 796 w 79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4">
                  <a:moveTo>
                    <a:pt x="796" y="14"/>
                  </a:moveTo>
                  <a:cubicBezTo>
                    <a:pt x="790" y="5"/>
                    <a:pt x="783" y="0"/>
                    <a:pt x="7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96" y="14"/>
                    <a:pt x="796" y="14"/>
                    <a:pt x="796" y="14"/>
                  </a:cubicBezTo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iṡḷiḋê"/>
            <p:cNvSpPr/>
            <p:nvPr/>
          </p:nvSpPr>
          <p:spPr bwMode="auto">
            <a:xfrm>
              <a:off x="4921251" y="3117851"/>
              <a:ext cx="328613" cy="703263"/>
            </a:xfrm>
            <a:prstGeom prst="ellipse">
              <a:avLst/>
            </a:pr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ï$lïḍe"/>
            <p:cNvSpPr/>
            <p:nvPr/>
          </p:nvSpPr>
          <p:spPr bwMode="auto">
            <a:xfrm>
              <a:off x="5087938" y="3390901"/>
              <a:ext cx="3646488" cy="430213"/>
            </a:xfrm>
            <a:custGeom>
              <a:avLst/>
              <a:gdLst>
                <a:gd name="T0" fmla="*/ 811 w 812"/>
                <a:gd name="T1" fmla="*/ 0 h 96"/>
                <a:gd name="T2" fmla="*/ 19 w 812"/>
                <a:gd name="T3" fmla="*/ 19 h 96"/>
                <a:gd name="T4" fmla="*/ 0 w 812"/>
                <a:gd name="T5" fmla="*/ 96 h 96"/>
                <a:gd name="T6" fmla="*/ 775 w 812"/>
                <a:gd name="T7" fmla="*/ 96 h 96"/>
                <a:gd name="T8" fmla="*/ 812 w 812"/>
                <a:gd name="T9" fmla="*/ 17 h 96"/>
                <a:gd name="T10" fmla="*/ 811 w 812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2" h="96">
                  <a:moveTo>
                    <a:pt x="811" y="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775" y="96"/>
                    <a:pt x="775" y="96"/>
                    <a:pt x="775" y="96"/>
                  </a:cubicBezTo>
                  <a:cubicBezTo>
                    <a:pt x="795" y="96"/>
                    <a:pt x="812" y="61"/>
                    <a:pt x="812" y="17"/>
                  </a:cubicBezTo>
                  <a:cubicBezTo>
                    <a:pt x="812" y="11"/>
                    <a:pt x="811" y="5"/>
                    <a:pt x="811" y="0"/>
                  </a:cubicBezTo>
                </a:path>
              </a:pathLst>
            </a:custGeom>
            <a:solidFill>
              <a:srgbClr val="FCD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ï$ḻiḑe"/>
            <p:cNvSpPr/>
            <p:nvPr/>
          </p:nvSpPr>
          <p:spPr bwMode="auto">
            <a:xfrm>
              <a:off x="5087938" y="3479801"/>
              <a:ext cx="3803650" cy="341313"/>
            </a:xfrm>
            <a:custGeom>
              <a:avLst/>
              <a:gdLst>
                <a:gd name="T0" fmla="*/ 36 w 847"/>
                <a:gd name="T1" fmla="*/ 0 h 76"/>
                <a:gd name="T2" fmla="*/ 0 w 847"/>
                <a:gd name="T3" fmla="*/ 76 h 76"/>
                <a:gd name="T4" fmla="*/ 810 w 847"/>
                <a:gd name="T5" fmla="*/ 76 h 76"/>
                <a:gd name="T6" fmla="*/ 847 w 847"/>
                <a:gd name="T7" fmla="*/ 0 h 76"/>
                <a:gd name="T8" fmla="*/ 36 w 8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76">
                  <a:moveTo>
                    <a:pt x="36" y="0"/>
                  </a:moveTo>
                  <a:cubicBezTo>
                    <a:pt x="35" y="42"/>
                    <a:pt x="19" y="76"/>
                    <a:pt x="0" y="76"/>
                  </a:cubicBezTo>
                  <a:cubicBezTo>
                    <a:pt x="810" y="76"/>
                    <a:pt x="810" y="76"/>
                    <a:pt x="810" y="76"/>
                  </a:cubicBezTo>
                  <a:cubicBezTo>
                    <a:pt x="830" y="76"/>
                    <a:pt x="846" y="42"/>
                    <a:pt x="847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şľîḍè"/>
            <p:cNvSpPr/>
            <p:nvPr/>
          </p:nvSpPr>
          <p:spPr bwMode="auto">
            <a:xfrm>
              <a:off x="5240338" y="3479801"/>
              <a:ext cx="3651250" cy="100013"/>
            </a:xfrm>
            <a:custGeom>
              <a:avLst/>
              <a:gdLst>
                <a:gd name="T0" fmla="*/ 811 w 813"/>
                <a:gd name="T1" fmla="*/ 22 h 22"/>
                <a:gd name="T2" fmla="*/ 813 w 813"/>
                <a:gd name="T3" fmla="*/ 0 h 22"/>
                <a:gd name="T4" fmla="*/ 2 w 813"/>
                <a:gd name="T5" fmla="*/ 0 h 22"/>
                <a:gd name="T6" fmla="*/ 0 w 813"/>
                <a:gd name="T7" fmla="*/ 22 h 22"/>
                <a:gd name="T8" fmla="*/ 811 w 81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" h="22">
                  <a:moveTo>
                    <a:pt x="811" y="22"/>
                  </a:moveTo>
                  <a:cubicBezTo>
                    <a:pt x="812" y="15"/>
                    <a:pt x="812" y="8"/>
                    <a:pt x="8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1" y="15"/>
                    <a:pt x="0" y="22"/>
                  </a:cubicBezTo>
                  <a:cubicBezTo>
                    <a:pt x="811" y="22"/>
                    <a:pt x="811" y="22"/>
                    <a:pt x="811" y="22"/>
                  </a:cubicBezTo>
                </a:path>
              </a:pathLst>
            </a:custGeom>
            <a:solidFill>
              <a:srgbClr val="FFF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íṥľiḍê"/>
            <p:cNvSpPr/>
            <p:nvPr/>
          </p:nvSpPr>
          <p:spPr bwMode="auto">
            <a:xfrm>
              <a:off x="5087938" y="3754438"/>
              <a:ext cx="3732213" cy="66675"/>
            </a:xfrm>
            <a:custGeom>
              <a:avLst/>
              <a:gdLst>
                <a:gd name="T0" fmla="*/ 21 w 831"/>
                <a:gd name="T1" fmla="*/ 0 h 15"/>
                <a:gd name="T2" fmla="*/ 0 w 831"/>
                <a:gd name="T3" fmla="*/ 15 h 15"/>
                <a:gd name="T4" fmla="*/ 810 w 831"/>
                <a:gd name="T5" fmla="*/ 15 h 15"/>
                <a:gd name="T6" fmla="*/ 831 w 831"/>
                <a:gd name="T7" fmla="*/ 0 h 15"/>
                <a:gd name="T8" fmla="*/ 21 w 83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15">
                  <a:moveTo>
                    <a:pt x="21" y="0"/>
                  </a:moveTo>
                  <a:cubicBezTo>
                    <a:pt x="15" y="9"/>
                    <a:pt x="8" y="15"/>
                    <a:pt x="0" y="15"/>
                  </a:cubicBezTo>
                  <a:cubicBezTo>
                    <a:pt x="810" y="15"/>
                    <a:pt x="810" y="15"/>
                    <a:pt x="810" y="15"/>
                  </a:cubicBezTo>
                  <a:cubicBezTo>
                    <a:pt x="818" y="15"/>
                    <a:pt x="825" y="9"/>
                    <a:pt x="83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í$ḻîḓè"/>
            <p:cNvSpPr/>
            <p:nvPr/>
          </p:nvSpPr>
          <p:spPr bwMode="auto">
            <a:xfrm>
              <a:off x="5056188" y="3273426"/>
              <a:ext cx="193675" cy="547688"/>
            </a:xfrm>
            <a:custGeom>
              <a:avLst/>
              <a:gdLst>
                <a:gd name="T0" fmla="*/ 37 w 43"/>
                <a:gd name="T1" fmla="*/ 0 h 122"/>
                <a:gd name="T2" fmla="*/ 0 w 43"/>
                <a:gd name="T3" fmla="*/ 78 h 122"/>
                <a:gd name="T4" fmla="*/ 7 w 43"/>
                <a:gd name="T5" fmla="*/ 122 h 122"/>
                <a:gd name="T6" fmla="*/ 43 w 43"/>
                <a:gd name="T7" fmla="*/ 43 h 122"/>
                <a:gd name="T8" fmla="*/ 37 w 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2">
                  <a:moveTo>
                    <a:pt x="37" y="0"/>
                  </a:moveTo>
                  <a:cubicBezTo>
                    <a:pt x="17" y="0"/>
                    <a:pt x="0" y="35"/>
                    <a:pt x="0" y="78"/>
                  </a:cubicBezTo>
                  <a:cubicBezTo>
                    <a:pt x="0" y="94"/>
                    <a:pt x="3" y="109"/>
                    <a:pt x="7" y="122"/>
                  </a:cubicBezTo>
                  <a:cubicBezTo>
                    <a:pt x="27" y="122"/>
                    <a:pt x="43" y="87"/>
                    <a:pt x="43" y="43"/>
                  </a:cubicBezTo>
                  <a:cubicBezTo>
                    <a:pt x="43" y="27"/>
                    <a:pt x="41" y="12"/>
                    <a:pt x="37" y="0"/>
                  </a:cubicBezTo>
                </a:path>
              </a:pathLst>
            </a:custGeom>
            <a:solidFill>
              <a:srgbClr val="F5D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ísliḍé"/>
            <p:cNvSpPr/>
            <p:nvPr/>
          </p:nvSpPr>
          <p:spPr bwMode="auto">
            <a:xfrm>
              <a:off x="7067551" y="3179763"/>
              <a:ext cx="134938" cy="247650"/>
            </a:xfrm>
            <a:custGeom>
              <a:avLst/>
              <a:gdLst>
                <a:gd name="T0" fmla="*/ 16 w 30"/>
                <a:gd name="T1" fmla="*/ 0 h 55"/>
                <a:gd name="T2" fmla="*/ 0 w 30"/>
                <a:gd name="T3" fmla="*/ 0 h 55"/>
                <a:gd name="T4" fmla="*/ 9 w 30"/>
                <a:gd name="T5" fmla="*/ 20 h 55"/>
                <a:gd name="T6" fmla="*/ 14 w 30"/>
                <a:gd name="T7" fmla="*/ 34 h 55"/>
                <a:gd name="T8" fmla="*/ 20 w 30"/>
                <a:gd name="T9" fmla="*/ 50 h 55"/>
                <a:gd name="T10" fmla="*/ 24 w 30"/>
                <a:gd name="T11" fmla="*/ 55 h 55"/>
                <a:gd name="T12" fmla="*/ 30 w 30"/>
                <a:gd name="T13" fmla="*/ 55 h 55"/>
                <a:gd name="T14" fmla="*/ 16 w 30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5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6" y="12"/>
                    <a:pt x="9" y="20"/>
                  </a:cubicBezTo>
                  <a:cubicBezTo>
                    <a:pt x="12" y="23"/>
                    <a:pt x="14" y="29"/>
                    <a:pt x="14" y="34"/>
                  </a:cubicBezTo>
                  <a:cubicBezTo>
                    <a:pt x="14" y="40"/>
                    <a:pt x="16" y="46"/>
                    <a:pt x="20" y="50"/>
                  </a:cubicBezTo>
                  <a:cubicBezTo>
                    <a:pt x="22" y="52"/>
                    <a:pt x="23" y="53"/>
                    <a:pt x="24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33"/>
                    <a:pt x="24" y="13"/>
                    <a:pt x="16" y="0"/>
                  </a:cubicBezTo>
                </a:path>
              </a:pathLst>
            </a:custGeom>
            <a:solidFill>
              <a:srgbClr val="FFD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îṩľídè"/>
            <p:cNvSpPr/>
            <p:nvPr/>
          </p:nvSpPr>
          <p:spPr bwMode="auto">
            <a:xfrm>
              <a:off x="7018338" y="3117851"/>
              <a:ext cx="122238" cy="61913"/>
            </a:xfrm>
            <a:custGeom>
              <a:avLst/>
              <a:gdLst>
                <a:gd name="T0" fmla="*/ 15 w 27"/>
                <a:gd name="T1" fmla="*/ 0 h 14"/>
                <a:gd name="T2" fmla="*/ 0 w 27"/>
                <a:gd name="T3" fmla="*/ 0 h 14"/>
                <a:gd name="T4" fmla="*/ 11 w 27"/>
                <a:gd name="T5" fmla="*/ 14 h 14"/>
                <a:gd name="T6" fmla="*/ 27 w 27"/>
                <a:gd name="T7" fmla="*/ 14 h 14"/>
                <a:gd name="T8" fmla="*/ 15 w 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8" y="8"/>
                    <a:pt x="11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3" y="8"/>
                    <a:pt x="19" y="3"/>
                    <a:pt x="15" y="0"/>
                  </a:cubicBezTo>
                </a:path>
              </a:pathLst>
            </a:custGeom>
            <a:solidFill>
              <a:srgbClr val="FFF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îṥḻíḓè"/>
            <p:cNvSpPr/>
            <p:nvPr/>
          </p:nvSpPr>
          <p:spPr bwMode="auto">
            <a:xfrm>
              <a:off x="7175501" y="3427413"/>
              <a:ext cx="26988" cy="52388"/>
            </a:xfrm>
            <a:custGeom>
              <a:avLst/>
              <a:gdLst>
                <a:gd name="T0" fmla="*/ 6 w 6"/>
                <a:gd name="T1" fmla="*/ 0 h 12"/>
                <a:gd name="T2" fmla="*/ 0 w 6"/>
                <a:gd name="T3" fmla="*/ 0 h 12"/>
                <a:gd name="T4" fmla="*/ 3 w 6"/>
                <a:gd name="T5" fmla="*/ 12 h 12"/>
                <a:gd name="T6" fmla="*/ 6 w 6"/>
                <a:gd name="T7" fmla="*/ 12 h 12"/>
                <a:gd name="T8" fmla="*/ 6 w 6"/>
                <a:gd name="T9" fmla="*/ 9 h 12"/>
                <a:gd name="T10" fmla="*/ 6 w 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3" y="8"/>
                    <a:pt x="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6" y="6"/>
                    <a:pt x="6" y="3"/>
                    <a:pt x="6" y="0"/>
                  </a:cubicBezTo>
                </a:path>
              </a:pathLst>
            </a:custGeom>
            <a:solidFill>
              <a:srgbClr val="F9C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ïśḻíḓé"/>
            <p:cNvSpPr/>
            <p:nvPr/>
          </p:nvSpPr>
          <p:spPr bwMode="auto">
            <a:xfrm>
              <a:off x="7072313" y="3579813"/>
              <a:ext cx="122238" cy="174625"/>
            </a:xfrm>
            <a:custGeom>
              <a:avLst/>
              <a:gdLst>
                <a:gd name="T0" fmla="*/ 27 w 27"/>
                <a:gd name="T1" fmla="*/ 0 h 39"/>
                <a:gd name="T2" fmla="*/ 14 w 27"/>
                <a:gd name="T3" fmla="*/ 0 h 39"/>
                <a:gd name="T4" fmla="*/ 13 w 27"/>
                <a:gd name="T5" fmla="*/ 8 h 39"/>
                <a:gd name="T6" fmla="*/ 6 w 27"/>
                <a:gd name="T7" fmla="*/ 24 h 39"/>
                <a:gd name="T8" fmla="*/ 0 w 27"/>
                <a:gd name="T9" fmla="*/ 39 h 39"/>
                <a:gd name="T10" fmla="*/ 15 w 27"/>
                <a:gd name="T11" fmla="*/ 39 h 39"/>
                <a:gd name="T12" fmla="*/ 27 w 2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9">
                  <a:moveTo>
                    <a:pt x="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3"/>
                    <a:pt x="13" y="5"/>
                    <a:pt x="13" y="8"/>
                  </a:cubicBezTo>
                  <a:cubicBezTo>
                    <a:pt x="13" y="14"/>
                    <a:pt x="11" y="20"/>
                    <a:pt x="6" y="24"/>
                  </a:cubicBezTo>
                  <a:cubicBezTo>
                    <a:pt x="4" y="29"/>
                    <a:pt x="2" y="35"/>
                    <a:pt x="0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1" y="29"/>
                    <a:pt x="25" y="16"/>
                    <a:pt x="27" y="0"/>
                  </a:cubicBezTo>
                </a:path>
              </a:pathLst>
            </a:custGeom>
            <a:solidFill>
              <a:srgbClr val="FFF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îṧḻíḑè"/>
            <p:cNvSpPr/>
            <p:nvPr/>
          </p:nvSpPr>
          <p:spPr bwMode="auto">
            <a:xfrm>
              <a:off x="7135813" y="3479801"/>
              <a:ext cx="66675" cy="100013"/>
            </a:xfrm>
            <a:custGeom>
              <a:avLst/>
              <a:gdLst>
                <a:gd name="T0" fmla="*/ 15 w 15"/>
                <a:gd name="T1" fmla="*/ 0 h 22"/>
                <a:gd name="T2" fmla="*/ 12 w 15"/>
                <a:gd name="T3" fmla="*/ 0 h 22"/>
                <a:gd name="T4" fmla="*/ 5 w 15"/>
                <a:gd name="T5" fmla="*/ 14 h 22"/>
                <a:gd name="T6" fmla="*/ 0 w 15"/>
                <a:gd name="T7" fmla="*/ 22 h 22"/>
                <a:gd name="T8" fmla="*/ 13 w 15"/>
                <a:gd name="T9" fmla="*/ 22 h 22"/>
                <a:gd name="T10" fmla="*/ 15 w 15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">
                  <a:moveTo>
                    <a:pt x="1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5"/>
                    <a:pt x="9" y="10"/>
                    <a:pt x="5" y="14"/>
                  </a:cubicBezTo>
                  <a:cubicBezTo>
                    <a:pt x="3" y="16"/>
                    <a:pt x="1" y="19"/>
                    <a:pt x="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15"/>
                    <a:pt x="15" y="8"/>
                    <a:pt x="15" y="0"/>
                  </a:cubicBezTo>
                </a:path>
              </a:pathLst>
            </a:custGeom>
            <a:solidFill>
              <a:srgbClr val="FFF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íśľíḓè"/>
            <p:cNvSpPr/>
            <p:nvPr/>
          </p:nvSpPr>
          <p:spPr bwMode="auto">
            <a:xfrm>
              <a:off x="7067551" y="3754438"/>
              <a:ext cx="73025" cy="66675"/>
            </a:xfrm>
            <a:custGeom>
              <a:avLst/>
              <a:gdLst>
                <a:gd name="T0" fmla="*/ 16 w 16"/>
                <a:gd name="T1" fmla="*/ 0 h 15"/>
                <a:gd name="T2" fmla="*/ 1 w 16"/>
                <a:gd name="T3" fmla="*/ 0 h 15"/>
                <a:gd name="T4" fmla="*/ 0 w 16"/>
                <a:gd name="T5" fmla="*/ 1 h 15"/>
                <a:gd name="T6" fmla="*/ 3 w 16"/>
                <a:gd name="T7" fmla="*/ 15 h 15"/>
                <a:gd name="T8" fmla="*/ 3 w 16"/>
                <a:gd name="T9" fmla="*/ 15 h 15"/>
                <a:gd name="T10" fmla="*/ 16 w 16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8" y="12"/>
                    <a:pt x="12" y="7"/>
                    <a:pt x="16" y="0"/>
                  </a:cubicBezTo>
                </a:path>
              </a:pathLst>
            </a:custGeom>
            <a:solidFill>
              <a:srgbClr val="FFD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ïṩļïḋe"/>
            <p:cNvSpPr/>
            <p:nvPr/>
          </p:nvSpPr>
          <p:spPr bwMode="auto">
            <a:xfrm>
              <a:off x="6543676" y="3094038"/>
              <a:ext cx="592138" cy="746125"/>
            </a:xfrm>
            <a:custGeom>
              <a:avLst/>
              <a:gdLst>
                <a:gd name="T0" fmla="*/ 93 w 132"/>
                <a:gd name="T1" fmla="*/ 0 h 166"/>
                <a:gd name="T2" fmla="*/ 3 w 132"/>
                <a:gd name="T3" fmla="*/ 0 h 166"/>
                <a:gd name="T4" fmla="*/ 2 w 132"/>
                <a:gd name="T5" fmla="*/ 5 h 166"/>
                <a:gd name="T6" fmla="*/ 28 w 132"/>
                <a:gd name="T7" fmla="*/ 83 h 166"/>
                <a:gd name="T8" fmla="*/ 2 w 132"/>
                <a:gd name="T9" fmla="*/ 161 h 166"/>
                <a:gd name="T10" fmla="*/ 1 w 132"/>
                <a:gd name="T11" fmla="*/ 164 h 166"/>
                <a:gd name="T12" fmla="*/ 4 w 132"/>
                <a:gd name="T13" fmla="*/ 166 h 166"/>
                <a:gd name="T14" fmla="*/ 93 w 132"/>
                <a:gd name="T15" fmla="*/ 166 h 166"/>
                <a:gd name="T16" fmla="*/ 132 w 132"/>
                <a:gd name="T17" fmla="*/ 83 h 166"/>
                <a:gd name="T18" fmla="*/ 93 w 132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66">
                  <a:moveTo>
                    <a:pt x="9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5"/>
                  </a:cubicBezTo>
                  <a:cubicBezTo>
                    <a:pt x="17" y="16"/>
                    <a:pt x="28" y="47"/>
                    <a:pt x="28" y="83"/>
                  </a:cubicBezTo>
                  <a:cubicBezTo>
                    <a:pt x="28" y="85"/>
                    <a:pt x="28" y="143"/>
                    <a:pt x="2" y="161"/>
                  </a:cubicBezTo>
                  <a:cubicBezTo>
                    <a:pt x="1" y="162"/>
                    <a:pt x="1" y="163"/>
                    <a:pt x="1" y="164"/>
                  </a:cubicBezTo>
                  <a:cubicBezTo>
                    <a:pt x="1" y="165"/>
                    <a:pt x="2" y="166"/>
                    <a:pt x="4" y="166"/>
                  </a:cubicBezTo>
                  <a:cubicBezTo>
                    <a:pt x="16" y="166"/>
                    <a:pt x="41" y="166"/>
                    <a:pt x="93" y="166"/>
                  </a:cubicBezTo>
                  <a:cubicBezTo>
                    <a:pt x="114" y="166"/>
                    <a:pt x="132" y="129"/>
                    <a:pt x="132" y="83"/>
                  </a:cubicBezTo>
                  <a:cubicBezTo>
                    <a:pt x="132" y="37"/>
                    <a:pt x="114" y="0"/>
                    <a:pt x="93" y="0"/>
                  </a:cubicBezTo>
                </a:path>
              </a:pathLst>
            </a:custGeom>
            <a:solidFill>
              <a:srgbClr val="C8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ïsľiḑê"/>
            <p:cNvSpPr/>
            <p:nvPr/>
          </p:nvSpPr>
          <p:spPr bwMode="auto">
            <a:xfrm>
              <a:off x="6543676" y="3094038"/>
              <a:ext cx="542925" cy="112713"/>
            </a:xfrm>
            <a:custGeom>
              <a:avLst/>
              <a:gdLst>
                <a:gd name="T0" fmla="*/ 17 w 121"/>
                <a:gd name="T1" fmla="*/ 25 h 25"/>
                <a:gd name="T2" fmla="*/ 121 w 121"/>
                <a:gd name="T3" fmla="*/ 25 h 25"/>
                <a:gd name="T4" fmla="*/ 93 w 121"/>
                <a:gd name="T5" fmla="*/ 0 h 25"/>
                <a:gd name="T6" fmla="*/ 3 w 121"/>
                <a:gd name="T7" fmla="*/ 0 h 25"/>
                <a:gd name="T8" fmla="*/ 2 w 121"/>
                <a:gd name="T9" fmla="*/ 5 h 25"/>
                <a:gd name="T10" fmla="*/ 17 w 121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5">
                  <a:moveTo>
                    <a:pt x="17" y="25"/>
                  </a:moveTo>
                  <a:cubicBezTo>
                    <a:pt x="121" y="25"/>
                    <a:pt x="121" y="25"/>
                    <a:pt x="121" y="25"/>
                  </a:cubicBezTo>
                  <a:cubicBezTo>
                    <a:pt x="114" y="10"/>
                    <a:pt x="104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5"/>
                  </a:cubicBezTo>
                  <a:cubicBezTo>
                    <a:pt x="8" y="9"/>
                    <a:pt x="13" y="16"/>
                    <a:pt x="17" y="25"/>
                  </a:cubicBezTo>
                  <a:close/>
                </a:path>
              </a:pathLst>
            </a:custGeom>
            <a:solidFill>
              <a:srgbClr val="E16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išľîḓè"/>
            <p:cNvSpPr/>
            <p:nvPr/>
          </p:nvSpPr>
          <p:spPr bwMode="auto">
            <a:xfrm>
              <a:off x="6546851" y="3717926"/>
              <a:ext cx="544513" cy="122238"/>
            </a:xfrm>
            <a:custGeom>
              <a:avLst/>
              <a:gdLst>
                <a:gd name="T0" fmla="*/ 17 w 121"/>
                <a:gd name="T1" fmla="*/ 0 h 27"/>
                <a:gd name="T2" fmla="*/ 1 w 121"/>
                <a:gd name="T3" fmla="*/ 22 h 27"/>
                <a:gd name="T4" fmla="*/ 0 w 121"/>
                <a:gd name="T5" fmla="*/ 25 h 27"/>
                <a:gd name="T6" fmla="*/ 3 w 121"/>
                <a:gd name="T7" fmla="*/ 27 h 27"/>
                <a:gd name="T8" fmla="*/ 92 w 121"/>
                <a:gd name="T9" fmla="*/ 27 h 27"/>
                <a:gd name="T10" fmla="*/ 121 w 121"/>
                <a:gd name="T11" fmla="*/ 0 h 27"/>
                <a:gd name="T12" fmla="*/ 17 w 121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7">
                  <a:moveTo>
                    <a:pt x="17" y="0"/>
                  </a:moveTo>
                  <a:cubicBezTo>
                    <a:pt x="13" y="9"/>
                    <a:pt x="8" y="17"/>
                    <a:pt x="1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6"/>
                    <a:pt x="1" y="27"/>
                    <a:pt x="3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27"/>
                    <a:pt x="114" y="16"/>
                    <a:pt x="121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AA3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îšľíḑé"/>
            <p:cNvSpPr/>
            <p:nvPr/>
          </p:nvSpPr>
          <p:spPr bwMode="auto">
            <a:xfrm>
              <a:off x="5083176" y="3821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8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ïśḻiďê"/>
            <p:cNvSpPr/>
            <p:nvPr/>
          </p:nvSpPr>
          <p:spPr bwMode="auto">
            <a:xfrm>
              <a:off x="5033963" y="3117851"/>
              <a:ext cx="215900" cy="703263"/>
            </a:xfrm>
            <a:custGeom>
              <a:avLst/>
              <a:gdLst>
                <a:gd name="T0" fmla="*/ 10 w 48"/>
                <a:gd name="T1" fmla="*/ 150 h 157"/>
                <a:gd name="T2" fmla="*/ 0 w 48"/>
                <a:gd name="T3" fmla="*/ 153 h 157"/>
                <a:gd name="T4" fmla="*/ 11 w 48"/>
                <a:gd name="T5" fmla="*/ 157 h 157"/>
                <a:gd name="T6" fmla="*/ 11 w 48"/>
                <a:gd name="T7" fmla="*/ 157 h 157"/>
                <a:gd name="T8" fmla="*/ 12 w 48"/>
                <a:gd name="T9" fmla="*/ 157 h 157"/>
                <a:gd name="T10" fmla="*/ 12 w 48"/>
                <a:gd name="T11" fmla="*/ 157 h 157"/>
                <a:gd name="T12" fmla="*/ 12 w 48"/>
                <a:gd name="T13" fmla="*/ 157 h 157"/>
                <a:gd name="T14" fmla="*/ 10 w 48"/>
                <a:gd name="T15" fmla="*/ 150 h 157"/>
                <a:gd name="T16" fmla="*/ 48 w 48"/>
                <a:gd name="T17" fmla="*/ 78 h 157"/>
                <a:gd name="T18" fmla="*/ 48 w 48"/>
                <a:gd name="T19" fmla="*/ 80 h 157"/>
                <a:gd name="T20" fmla="*/ 48 w 48"/>
                <a:gd name="T21" fmla="*/ 80 h 157"/>
                <a:gd name="T22" fmla="*/ 48 w 48"/>
                <a:gd name="T23" fmla="*/ 78 h 157"/>
                <a:gd name="T24" fmla="*/ 48 w 48"/>
                <a:gd name="T25" fmla="*/ 78 h 157"/>
                <a:gd name="T26" fmla="*/ 48 w 48"/>
                <a:gd name="T27" fmla="*/ 78 h 157"/>
                <a:gd name="T28" fmla="*/ 48 w 48"/>
                <a:gd name="T29" fmla="*/ 78 h 157"/>
                <a:gd name="T30" fmla="*/ 48 w 48"/>
                <a:gd name="T31" fmla="*/ 78 h 157"/>
                <a:gd name="T32" fmla="*/ 48 w 48"/>
                <a:gd name="T33" fmla="*/ 78 h 157"/>
                <a:gd name="T34" fmla="*/ 48 w 48"/>
                <a:gd name="T35" fmla="*/ 78 h 157"/>
                <a:gd name="T36" fmla="*/ 48 w 48"/>
                <a:gd name="T37" fmla="*/ 78 h 157"/>
                <a:gd name="T38" fmla="*/ 48 w 48"/>
                <a:gd name="T39" fmla="*/ 78 h 157"/>
                <a:gd name="T40" fmla="*/ 48 w 48"/>
                <a:gd name="T41" fmla="*/ 78 h 157"/>
                <a:gd name="T42" fmla="*/ 48 w 48"/>
                <a:gd name="T43" fmla="*/ 78 h 157"/>
                <a:gd name="T44" fmla="*/ 48 w 48"/>
                <a:gd name="T45" fmla="*/ 77 h 157"/>
                <a:gd name="T46" fmla="*/ 48 w 48"/>
                <a:gd name="T47" fmla="*/ 78 h 157"/>
                <a:gd name="T48" fmla="*/ 48 w 48"/>
                <a:gd name="T49" fmla="*/ 77 h 157"/>
                <a:gd name="T50" fmla="*/ 12 w 48"/>
                <a:gd name="T51" fmla="*/ 0 h 157"/>
                <a:gd name="T52" fmla="*/ 12 w 48"/>
                <a:gd name="T53" fmla="*/ 0 h 157"/>
                <a:gd name="T54" fmla="*/ 11 w 48"/>
                <a:gd name="T55" fmla="*/ 0 h 157"/>
                <a:gd name="T56" fmla="*/ 32 w 48"/>
                <a:gd name="T57" fmla="*/ 38 h 157"/>
                <a:gd name="T58" fmla="*/ 42 w 48"/>
                <a:gd name="T59" fmla="*/ 35 h 157"/>
                <a:gd name="T60" fmla="*/ 48 w 48"/>
                <a:gd name="T61" fmla="*/ 77 h 157"/>
                <a:gd name="T62" fmla="*/ 33 w 48"/>
                <a:gd name="T63" fmla="*/ 14 h 157"/>
                <a:gd name="T64" fmla="*/ 12 w 48"/>
                <a:gd name="T65" fmla="*/ 0 h 157"/>
                <a:gd name="T66" fmla="*/ 12 w 48"/>
                <a:gd name="T6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157">
                  <a:moveTo>
                    <a:pt x="10" y="150"/>
                  </a:moveTo>
                  <a:cubicBezTo>
                    <a:pt x="7" y="152"/>
                    <a:pt x="4" y="153"/>
                    <a:pt x="0" y="153"/>
                  </a:cubicBezTo>
                  <a:cubicBezTo>
                    <a:pt x="4" y="155"/>
                    <a:pt x="8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5"/>
                    <a:pt x="10" y="152"/>
                    <a:pt x="10" y="150"/>
                  </a:cubicBezTo>
                  <a:moveTo>
                    <a:pt x="48" y="78"/>
                  </a:moveTo>
                  <a:cubicBezTo>
                    <a:pt x="48" y="79"/>
                    <a:pt x="48" y="79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79"/>
                    <a:pt x="48" y="79"/>
                    <a:pt x="48" y="78"/>
                  </a:cubicBezTo>
                  <a:moveTo>
                    <a:pt x="48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moveTo>
                    <a:pt x="48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moveTo>
                    <a:pt x="48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moveTo>
                    <a:pt x="48" y="77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7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6"/>
                    <a:pt x="28" y="20"/>
                    <a:pt x="32" y="38"/>
                  </a:cubicBezTo>
                  <a:cubicBezTo>
                    <a:pt x="35" y="36"/>
                    <a:pt x="39" y="35"/>
                    <a:pt x="42" y="35"/>
                  </a:cubicBezTo>
                  <a:cubicBezTo>
                    <a:pt x="46" y="47"/>
                    <a:pt x="48" y="62"/>
                    <a:pt x="48" y="77"/>
                  </a:cubicBezTo>
                  <a:cubicBezTo>
                    <a:pt x="48" y="51"/>
                    <a:pt x="42" y="28"/>
                    <a:pt x="33" y="14"/>
                  </a:cubicBezTo>
                  <a:cubicBezTo>
                    <a:pt x="27" y="5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E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ïsḷíḍè"/>
            <p:cNvSpPr/>
            <p:nvPr/>
          </p:nvSpPr>
          <p:spPr bwMode="auto">
            <a:xfrm>
              <a:off x="5087938" y="3476626"/>
              <a:ext cx="161925" cy="344488"/>
            </a:xfrm>
            <a:custGeom>
              <a:avLst/>
              <a:gdLst>
                <a:gd name="T0" fmla="*/ 4 w 36"/>
                <a:gd name="T1" fmla="*/ 76 h 77"/>
                <a:gd name="T2" fmla="*/ 0 w 36"/>
                <a:gd name="T3" fmla="*/ 77 h 77"/>
                <a:gd name="T4" fmla="*/ 0 w 36"/>
                <a:gd name="T5" fmla="*/ 77 h 77"/>
                <a:gd name="T6" fmla="*/ 0 w 36"/>
                <a:gd name="T7" fmla="*/ 77 h 77"/>
                <a:gd name="T8" fmla="*/ 0 w 36"/>
                <a:gd name="T9" fmla="*/ 77 h 77"/>
                <a:gd name="T10" fmla="*/ 0 w 36"/>
                <a:gd name="T11" fmla="*/ 77 h 77"/>
                <a:gd name="T12" fmla="*/ 0 w 36"/>
                <a:gd name="T13" fmla="*/ 77 h 77"/>
                <a:gd name="T14" fmla="*/ 0 w 36"/>
                <a:gd name="T15" fmla="*/ 77 h 77"/>
                <a:gd name="T16" fmla="*/ 0 w 36"/>
                <a:gd name="T17" fmla="*/ 77 h 77"/>
                <a:gd name="T18" fmla="*/ 4 w 36"/>
                <a:gd name="T19" fmla="*/ 76 h 77"/>
                <a:gd name="T20" fmla="*/ 36 w 36"/>
                <a:gd name="T21" fmla="*/ 0 h 77"/>
                <a:gd name="T22" fmla="*/ 36 w 36"/>
                <a:gd name="T23" fmla="*/ 1 h 77"/>
                <a:gd name="T24" fmla="*/ 36 w 36"/>
                <a:gd name="T25" fmla="*/ 1 h 77"/>
                <a:gd name="T26" fmla="*/ 36 w 36"/>
                <a:gd name="T27" fmla="*/ 0 h 77"/>
                <a:gd name="T28" fmla="*/ 36 w 36"/>
                <a:gd name="T29" fmla="*/ 0 h 77"/>
                <a:gd name="T30" fmla="*/ 36 w 36"/>
                <a:gd name="T31" fmla="*/ 0 h 77"/>
                <a:gd name="T32" fmla="*/ 36 w 36"/>
                <a:gd name="T33" fmla="*/ 0 h 77"/>
                <a:gd name="T34" fmla="*/ 36 w 36"/>
                <a:gd name="T35" fmla="*/ 0 h 77"/>
                <a:gd name="T36" fmla="*/ 36 w 36"/>
                <a:gd name="T37" fmla="*/ 0 h 77"/>
                <a:gd name="T38" fmla="*/ 36 w 36"/>
                <a:gd name="T39" fmla="*/ 0 h 77"/>
                <a:gd name="T40" fmla="*/ 36 w 36"/>
                <a:gd name="T41" fmla="*/ 0 h 77"/>
                <a:gd name="T42" fmla="*/ 36 w 36"/>
                <a:gd name="T43" fmla="*/ 0 h 77"/>
                <a:gd name="T44" fmla="*/ 36 w 36"/>
                <a:gd name="T45" fmla="*/ 0 h 77"/>
                <a:gd name="T46" fmla="*/ 36 w 36"/>
                <a:gd name="T4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77">
                  <a:moveTo>
                    <a:pt x="4" y="76"/>
                  </a:moveTo>
                  <a:cubicBezTo>
                    <a:pt x="3" y="77"/>
                    <a:pt x="1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" y="77"/>
                    <a:pt x="3" y="77"/>
                    <a:pt x="4" y="76"/>
                  </a:cubicBezTo>
                  <a:moveTo>
                    <a:pt x="36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BD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îş1ïḑé"/>
            <p:cNvSpPr/>
            <p:nvPr/>
          </p:nvSpPr>
          <p:spPr bwMode="auto">
            <a:xfrm>
              <a:off x="5087938" y="3579813"/>
              <a:ext cx="152400" cy="241300"/>
            </a:xfrm>
            <a:custGeom>
              <a:avLst/>
              <a:gdLst>
                <a:gd name="T0" fmla="*/ 0 w 34"/>
                <a:gd name="T1" fmla="*/ 54 h 54"/>
                <a:gd name="T2" fmla="*/ 0 w 34"/>
                <a:gd name="T3" fmla="*/ 54 h 54"/>
                <a:gd name="T4" fmla="*/ 0 w 34"/>
                <a:gd name="T5" fmla="*/ 54 h 54"/>
                <a:gd name="T6" fmla="*/ 0 w 34"/>
                <a:gd name="T7" fmla="*/ 54 h 54"/>
                <a:gd name="T8" fmla="*/ 0 w 34"/>
                <a:gd name="T9" fmla="*/ 54 h 54"/>
                <a:gd name="T10" fmla="*/ 34 w 34"/>
                <a:gd name="T11" fmla="*/ 0 h 54"/>
                <a:gd name="T12" fmla="*/ 34 w 34"/>
                <a:gd name="T13" fmla="*/ 0 h 54"/>
                <a:gd name="T14" fmla="*/ 21 w 34"/>
                <a:gd name="T15" fmla="*/ 39 h 54"/>
                <a:gd name="T16" fmla="*/ 21 w 34"/>
                <a:gd name="T17" fmla="*/ 39 h 54"/>
                <a:gd name="T18" fmla="*/ 34 w 34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0" y="54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2" y="16"/>
                    <a:pt x="27" y="30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7" y="30"/>
                    <a:pt x="32" y="16"/>
                    <a:pt x="34" y="0"/>
                  </a:cubicBezTo>
                </a:path>
              </a:pathLst>
            </a:custGeom>
            <a:solidFill>
              <a:srgbClr val="FFF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ṥliḋé"/>
            <p:cNvSpPr/>
            <p:nvPr/>
          </p:nvSpPr>
          <p:spPr bwMode="auto">
            <a:xfrm>
              <a:off x="5240338" y="3479801"/>
              <a:ext cx="9525" cy="100013"/>
            </a:xfrm>
            <a:custGeom>
              <a:avLst/>
              <a:gdLst>
                <a:gd name="T0" fmla="*/ 2 w 2"/>
                <a:gd name="T1" fmla="*/ 0 h 22"/>
                <a:gd name="T2" fmla="*/ 2 w 2"/>
                <a:gd name="T3" fmla="*/ 0 h 22"/>
                <a:gd name="T4" fmla="*/ 0 w 2"/>
                <a:gd name="T5" fmla="*/ 22 h 22"/>
                <a:gd name="T6" fmla="*/ 0 w 2"/>
                <a:gd name="T7" fmla="*/ 22 h 22"/>
                <a:gd name="T8" fmla="*/ 2 w 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1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15"/>
                    <a:pt x="2" y="8"/>
                    <a:pt x="2" y="0"/>
                  </a:cubicBezTo>
                </a:path>
              </a:pathLst>
            </a:custGeom>
            <a:solidFill>
              <a:srgbClr val="FFF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ïŝļiďê"/>
            <p:cNvSpPr/>
            <p:nvPr/>
          </p:nvSpPr>
          <p:spPr bwMode="auto">
            <a:xfrm>
              <a:off x="5087938" y="3754438"/>
              <a:ext cx="93663" cy="66675"/>
            </a:xfrm>
            <a:custGeom>
              <a:avLst/>
              <a:gdLst>
                <a:gd name="T0" fmla="*/ 0 w 21"/>
                <a:gd name="T1" fmla="*/ 15 h 15"/>
                <a:gd name="T2" fmla="*/ 0 w 21"/>
                <a:gd name="T3" fmla="*/ 15 h 15"/>
                <a:gd name="T4" fmla="*/ 0 w 21"/>
                <a:gd name="T5" fmla="*/ 15 h 15"/>
                <a:gd name="T6" fmla="*/ 0 w 21"/>
                <a:gd name="T7" fmla="*/ 15 h 15"/>
                <a:gd name="T8" fmla="*/ 0 w 21"/>
                <a:gd name="T9" fmla="*/ 15 h 15"/>
                <a:gd name="T10" fmla="*/ 0 w 21"/>
                <a:gd name="T11" fmla="*/ 15 h 15"/>
                <a:gd name="T12" fmla="*/ 0 w 21"/>
                <a:gd name="T13" fmla="*/ 15 h 15"/>
                <a:gd name="T14" fmla="*/ 21 w 21"/>
                <a:gd name="T15" fmla="*/ 0 h 15"/>
                <a:gd name="T16" fmla="*/ 21 w 21"/>
                <a:gd name="T17" fmla="*/ 0 h 15"/>
                <a:gd name="T18" fmla="*/ 4 w 21"/>
                <a:gd name="T19" fmla="*/ 14 h 15"/>
                <a:gd name="T20" fmla="*/ 0 w 21"/>
                <a:gd name="T21" fmla="*/ 15 h 15"/>
                <a:gd name="T22" fmla="*/ 0 w 21"/>
                <a:gd name="T23" fmla="*/ 15 h 15"/>
                <a:gd name="T24" fmla="*/ 21 w 2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6" y="8"/>
                    <a:pt x="10" y="13"/>
                    <a:pt x="4" y="14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15" y="9"/>
                    <a:pt x="21" y="0"/>
                  </a:cubicBezTo>
                </a:path>
              </a:pathLst>
            </a:custGeom>
            <a:solidFill>
              <a:srgbClr val="FFE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ïṩḷïďê"/>
            <p:cNvSpPr/>
            <p:nvPr/>
          </p:nvSpPr>
          <p:spPr bwMode="auto">
            <a:xfrm>
              <a:off x="5078413" y="3273426"/>
              <a:ext cx="171450" cy="547688"/>
            </a:xfrm>
            <a:custGeom>
              <a:avLst/>
              <a:gdLst>
                <a:gd name="T0" fmla="*/ 32 w 38"/>
                <a:gd name="T1" fmla="*/ 0 h 122"/>
                <a:gd name="T2" fmla="*/ 22 w 38"/>
                <a:gd name="T3" fmla="*/ 3 h 122"/>
                <a:gd name="T4" fmla="*/ 27 w 38"/>
                <a:gd name="T5" fmla="*/ 39 h 122"/>
                <a:gd name="T6" fmla="*/ 0 w 38"/>
                <a:gd name="T7" fmla="*/ 115 h 122"/>
                <a:gd name="T8" fmla="*/ 2 w 38"/>
                <a:gd name="T9" fmla="*/ 122 h 122"/>
                <a:gd name="T10" fmla="*/ 2 w 38"/>
                <a:gd name="T11" fmla="*/ 122 h 122"/>
                <a:gd name="T12" fmla="*/ 6 w 38"/>
                <a:gd name="T13" fmla="*/ 121 h 122"/>
                <a:gd name="T14" fmla="*/ 23 w 38"/>
                <a:gd name="T15" fmla="*/ 107 h 122"/>
                <a:gd name="T16" fmla="*/ 36 w 38"/>
                <a:gd name="T17" fmla="*/ 68 h 122"/>
                <a:gd name="T18" fmla="*/ 38 w 38"/>
                <a:gd name="T19" fmla="*/ 46 h 122"/>
                <a:gd name="T20" fmla="*/ 38 w 38"/>
                <a:gd name="T21" fmla="*/ 45 h 122"/>
                <a:gd name="T22" fmla="*/ 38 w 38"/>
                <a:gd name="T23" fmla="*/ 45 h 122"/>
                <a:gd name="T24" fmla="*/ 38 w 38"/>
                <a:gd name="T25" fmla="*/ 45 h 122"/>
                <a:gd name="T26" fmla="*/ 38 w 38"/>
                <a:gd name="T27" fmla="*/ 45 h 122"/>
                <a:gd name="T28" fmla="*/ 38 w 38"/>
                <a:gd name="T29" fmla="*/ 45 h 122"/>
                <a:gd name="T30" fmla="*/ 38 w 38"/>
                <a:gd name="T31" fmla="*/ 45 h 122"/>
                <a:gd name="T32" fmla="*/ 38 w 38"/>
                <a:gd name="T33" fmla="*/ 45 h 122"/>
                <a:gd name="T34" fmla="*/ 38 w 38"/>
                <a:gd name="T35" fmla="*/ 43 h 122"/>
                <a:gd name="T36" fmla="*/ 38 w 38"/>
                <a:gd name="T37" fmla="*/ 43 h 122"/>
                <a:gd name="T38" fmla="*/ 38 w 38"/>
                <a:gd name="T39" fmla="*/ 43 h 122"/>
                <a:gd name="T40" fmla="*/ 38 w 38"/>
                <a:gd name="T41" fmla="*/ 43 h 122"/>
                <a:gd name="T42" fmla="*/ 38 w 38"/>
                <a:gd name="T43" fmla="*/ 43 h 122"/>
                <a:gd name="T44" fmla="*/ 38 w 38"/>
                <a:gd name="T45" fmla="*/ 43 h 122"/>
                <a:gd name="T46" fmla="*/ 38 w 38"/>
                <a:gd name="T47" fmla="*/ 43 h 122"/>
                <a:gd name="T48" fmla="*/ 38 w 38"/>
                <a:gd name="T49" fmla="*/ 43 h 122"/>
                <a:gd name="T50" fmla="*/ 38 w 38"/>
                <a:gd name="T51" fmla="*/ 43 h 122"/>
                <a:gd name="T52" fmla="*/ 38 w 38"/>
                <a:gd name="T53" fmla="*/ 43 h 122"/>
                <a:gd name="T54" fmla="*/ 38 w 38"/>
                <a:gd name="T55" fmla="*/ 43 h 122"/>
                <a:gd name="T56" fmla="*/ 38 w 38"/>
                <a:gd name="T57" fmla="*/ 43 h 122"/>
                <a:gd name="T58" fmla="*/ 38 w 38"/>
                <a:gd name="T59" fmla="*/ 43 h 122"/>
                <a:gd name="T60" fmla="*/ 38 w 38"/>
                <a:gd name="T61" fmla="*/ 43 h 122"/>
                <a:gd name="T62" fmla="*/ 38 w 38"/>
                <a:gd name="T63" fmla="*/ 42 h 122"/>
                <a:gd name="T64" fmla="*/ 38 w 38"/>
                <a:gd name="T65" fmla="*/ 42 h 122"/>
                <a:gd name="T66" fmla="*/ 38 w 38"/>
                <a:gd name="T67" fmla="*/ 42 h 122"/>
                <a:gd name="T68" fmla="*/ 38 w 38"/>
                <a:gd name="T69" fmla="*/ 42 h 122"/>
                <a:gd name="T70" fmla="*/ 32 w 38"/>
                <a:gd name="T7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122">
                  <a:moveTo>
                    <a:pt x="32" y="0"/>
                  </a:moveTo>
                  <a:cubicBezTo>
                    <a:pt x="29" y="0"/>
                    <a:pt x="25" y="1"/>
                    <a:pt x="22" y="3"/>
                  </a:cubicBezTo>
                  <a:cubicBezTo>
                    <a:pt x="25" y="14"/>
                    <a:pt x="27" y="26"/>
                    <a:pt x="27" y="39"/>
                  </a:cubicBezTo>
                  <a:cubicBezTo>
                    <a:pt x="27" y="76"/>
                    <a:pt x="15" y="106"/>
                    <a:pt x="0" y="115"/>
                  </a:cubicBezTo>
                  <a:cubicBezTo>
                    <a:pt x="0" y="117"/>
                    <a:pt x="1" y="120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2"/>
                    <a:pt x="5" y="122"/>
                    <a:pt x="6" y="121"/>
                  </a:cubicBezTo>
                  <a:cubicBezTo>
                    <a:pt x="12" y="120"/>
                    <a:pt x="18" y="115"/>
                    <a:pt x="23" y="107"/>
                  </a:cubicBezTo>
                  <a:cubicBezTo>
                    <a:pt x="29" y="98"/>
                    <a:pt x="34" y="84"/>
                    <a:pt x="36" y="68"/>
                  </a:cubicBezTo>
                  <a:cubicBezTo>
                    <a:pt x="37" y="61"/>
                    <a:pt x="38" y="54"/>
                    <a:pt x="38" y="46"/>
                  </a:cubicBezTo>
                  <a:cubicBezTo>
                    <a:pt x="38" y="46"/>
                    <a:pt x="38" y="46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27"/>
                    <a:pt x="36" y="12"/>
                    <a:pt x="32" y="0"/>
                  </a:cubicBezTo>
                </a:path>
              </a:pathLst>
            </a:custGeom>
            <a:solidFill>
              <a:srgbClr val="F3C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iṧ1îdè"/>
            <p:cNvSpPr/>
            <p:nvPr/>
          </p:nvSpPr>
          <p:spPr bwMode="auto">
            <a:xfrm>
              <a:off x="6708776" y="3663951"/>
              <a:ext cx="184150" cy="309563"/>
            </a:xfrm>
            <a:custGeom>
              <a:avLst/>
              <a:gdLst>
                <a:gd name="T0" fmla="*/ 82 w 116"/>
                <a:gd name="T1" fmla="*/ 195 h 195"/>
                <a:gd name="T2" fmla="*/ 71 w 116"/>
                <a:gd name="T3" fmla="*/ 195 h 195"/>
                <a:gd name="T4" fmla="*/ 48 w 116"/>
                <a:gd name="T5" fmla="*/ 173 h 195"/>
                <a:gd name="T6" fmla="*/ 0 w 116"/>
                <a:gd name="T7" fmla="*/ 187 h 195"/>
                <a:gd name="T8" fmla="*/ 37 w 116"/>
                <a:gd name="T9" fmla="*/ 0 h 195"/>
                <a:gd name="T10" fmla="*/ 116 w 116"/>
                <a:gd name="T11" fmla="*/ 14 h 195"/>
                <a:gd name="T12" fmla="*/ 82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82" y="195"/>
                  </a:moveTo>
                  <a:lnTo>
                    <a:pt x="71" y="195"/>
                  </a:lnTo>
                  <a:lnTo>
                    <a:pt x="48" y="173"/>
                  </a:lnTo>
                  <a:lnTo>
                    <a:pt x="0" y="187"/>
                  </a:lnTo>
                  <a:lnTo>
                    <a:pt x="37" y="0"/>
                  </a:lnTo>
                  <a:lnTo>
                    <a:pt x="116" y="14"/>
                  </a:lnTo>
                  <a:lnTo>
                    <a:pt x="82" y="195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ṥľiďê"/>
            <p:cNvSpPr/>
            <p:nvPr/>
          </p:nvSpPr>
          <p:spPr bwMode="auto">
            <a:xfrm>
              <a:off x="6708776" y="3663951"/>
              <a:ext cx="184150" cy="309563"/>
            </a:xfrm>
            <a:custGeom>
              <a:avLst/>
              <a:gdLst>
                <a:gd name="T0" fmla="*/ 82 w 116"/>
                <a:gd name="T1" fmla="*/ 195 h 195"/>
                <a:gd name="T2" fmla="*/ 71 w 116"/>
                <a:gd name="T3" fmla="*/ 195 h 195"/>
                <a:gd name="T4" fmla="*/ 48 w 116"/>
                <a:gd name="T5" fmla="*/ 173 h 195"/>
                <a:gd name="T6" fmla="*/ 0 w 116"/>
                <a:gd name="T7" fmla="*/ 187 h 195"/>
                <a:gd name="T8" fmla="*/ 37 w 116"/>
                <a:gd name="T9" fmla="*/ 0 h 195"/>
                <a:gd name="T10" fmla="*/ 116 w 116"/>
                <a:gd name="T11" fmla="*/ 14 h 195"/>
                <a:gd name="T12" fmla="*/ 82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82" y="195"/>
                  </a:moveTo>
                  <a:lnTo>
                    <a:pt x="71" y="195"/>
                  </a:lnTo>
                  <a:lnTo>
                    <a:pt x="48" y="173"/>
                  </a:lnTo>
                  <a:lnTo>
                    <a:pt x="0" y="187"/>
                  </a:lnTo>
                  <a:lnTo>
                    <a:pt x="37" y="0"/>
                  </a:lnTo>
                  <a:lnTo>
                    <a:pt x="116" y="14"/>
                  </a:lnTo>
                  <a:lnTo>
                    <a:pt x="82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íṧlïde"/>
            <p:cNvSpPr/>
            <p:nvPr/>
          </p:nvSpPr>
          <p:spPr bwMode="auto">
            <a:xfrm>
              <a:off x="6700838" y="3924301"/>
              <a:ext cx="84138" cy="36513"/>
            </a:xfrm>
            <a:custGeom>
              <a:avLst/>
              <a:gdLst>
                <a:gd name="T0" fmla="*/ 45 w 53"/>
                <a:gd name="T1" fmla="*/ 0 h 23"/>
                <a:gd name="T2" fmla="*/ 0 w 53"/>
                <a:gd name="T3" fmla="*/ 14 h 23"/>
                <a:gd name="T4" fmla="*/ 5 w 53"/>
                <a:gd name="T5" fmla="*/ 23 h 23"/>
                <a:gd name="T6" fmla="*/ 53 w 53"/>
                <a:gd name="T7" fmla="*/ 9 h 23"/>
                <a:gd name="T8" fmla="*/ 4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45" y="0"/>
                  </a:moveTo>
                  <a:lnTo>
                    <a:pt x="0" y="14"/>
                  </a:lnTo>
                  <a:lnTo>
                    <a:pt x="5" y="23"/>
                  </a:lnTo>
                  <a:lnTo>
                    <a:pt x="53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3" name="íṧ1iḍè"/>
            <p:cNvSpPr/>
            <p:nvPr/>
          </p:nvSpPr>
          <p:spPr bwMode="auto">
            <a:xfrm>
              <a:off x="6700838" y="3656013"/>
              <a:ext cx="184150" cy="317500"/>
            </a:xfrm>
            <a:custGeom>
              <a:avLst/>
              <a:gdLst>
                <a:gd name="T0" fmla="*/ 76 w 116"/>
                <a:gd name="T1" fmla="*/ 200 h 200"/>
                <a:gd name="T2" fmla="*/ 45 w 116"/>
                <a:gd name="T3" fmla="*/ 169 h 200"/>
                <a:gd name="T4" fmla="*/ 0 w 116"/>
                <a:gd name="T5" fmla="*/ 183 h 200"/>
                <a:gd name="T6" fmla="*/ 36 w 116"/>
                <a:gd name="T7" fmla="*/ 0 h 200"/>
                <a:gd name="T8" fmla="*/ 116 w 116"/>
                <a:gd name="T9" fmla="*/ 14 h 200"/>
                <a:gd name="T10" fmla="*/ 76 w 116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0">
                  <a:moveTo>
                    <a:pt x="76" y="200"/>
                  </a:moveTo>
                  <a:lnTo>
                    <a:pt x="45" y="169"/>
                  </a:lnTo>
                  <a:lnTo>
                    <a:pt x="0" y="183"/>
                  </a:lnTo>
                  <a:lnTo>
                    <a:pt x="36" y="0"/>
                  </a:lnTo>
                  <a:lnTo>
                    <a:pt x="116" y="14"/>
                  </a:lnTo>
                  <a:lnTo>
                    <a:pt x="76" y="200"/>
                  </a:ln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4" name="íšlïḑê"/>
            <p:cNvSpPr/>
            <p:nvPr/>
          </p:nvSpPr>
          <p:spPr bwMode="auto">
            <a:xfrm>
              <a:off x="6700838" y="3656013"/>
              <a:ext cx="184150" cy="317500"/>
            </a:xfrm>
            <a:custGeom>
              <a:avLst/>
              <a:gdLst>
                <a:gd name="T0" fmla="*/ 76 w 116"/>
                <a:gd name="T1" fmla="*/ 200 h 200"/>
                <a:gd name="T2" fmla="*/ 45 w 116"/>
                <a:gd name="T3" fmla="*/ 169 h 200"/>
                <a:gd name="T4" fmla="*/ 0 w 116"/>
                <a:gd name="T5" fmla="*/ 183 h 200"/>
                <a:gd name="T6" fmla="*/ 36 w 116"/>
                <a:gd name="T7" fmla="*/ 0 h 200"/>
                <a:gd name="T8" fmla="*/ 116 w 116"/>
                <a:gd name="T9" fmla="*/ 14 h 200"/>
                <a:gd name="T10" fmla="*/ 76 w 116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0">
                  <a:moveTo>
                    <a:pt x="76" y="200"/>
                  </a:moveTo>
                  <a:lnTo>
                    <a:pt x="45" y="169"/>
                  </a:lnTo>
                  <a:lnTo>
                    <a:pt x="0" y="183"/>
                  </a:lnTo>
                  <a:lnTo>
                    <a:pt x="36" y="0"/>
                  </a:lnTo>
                  <a:lnTo>
                    <a:pt x="116" y="14"/>
                  </a:lnTo>
                  <a:lnTo>
                    <a:pt x="76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5" name="íŝ1iḑê"/>
            <p:cNvSpPr/>
            <p:nvPr/>
          </p:nvSpPr>
          <p:spPr bwMode="auto">
            <a:xfrm>
              <a:off x="6915151" y="3673476"/>
              <a:ext cx="184150" cy="309563"/>
            </a:xfrm>
            <a:custGeom>
              <a:avLst/>
              <a:gdLst>
                <a:gd name="T0" fmla="*/ 34 w 116"/>
                <a:gd name="T1" fmla="*/ 195 h 195"/>
                <a:gd name="T2" fmla="*/ 46 w 116"/>
                <a:gd name="T3" fmla="*/ 195 h 195"/>
                <a:gd name="T4" fmla="*/ 68 w 116"/>
                <a:gd name="T5" fmla="*/ 172 h 195"/>
                <a:gd name="T6" fmla="*/ 116 w 116"/>
                <a:gd name="T7" fmla="*/ 187 h 195"/>
                <a:gd name="T8" fmla="*/ 80 w 116"/>
                <a:gd name="T9" fmla="*/ 0 h 195"/>
                <a:gd name="T10" fmla="*/ 0 w 116"/>
                <a:gd name="T11" fmla="*/ 14 h 195"/>
                <a:gd name="T12" fmla="*/ 34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34" y="195"/>
                  </a:moveTo>
                  <a:lnTo>
                    <a:pt x="46" y="195"/>
                  </a:lnTo>
                  <a:lnTo>
                    <a:pt x="68" y="172"/>
                  </a:lnTo>
                  <a:lnTo>
                    <a:pt x="116" y="187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34" y="195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6" name="íšľîďé"/>
            <p:cNvSpPr/>
            <p:nvPr/>
          </p:nvSpPr>
          <p:spPr bwMode="auto">
            <a:xfrm>
              <a:off x="6915151" y="3673476"/>
              <a:ext cx="184150" cy="309563"/>
            </a:xfrm>
            <a:custGeom>
              <a:avLst/>
              <a:gdLst>
                <a:gd name="T0" fmla="*/ 34 w 116"/>
                <a:gd name="T1" fmla="*/ 195 h 195"/>
                <a:gd name="T2" fmla="*/ 46 w 116"/>
                <a:gd name="T3" fmla="*/ 195 h 195"/>
                <a:gd name="T4" fmla="*/ 68 w 116"/>
                <a:gd name="T5" fmla="*/ 172 h 195"/>
                <a:gd name="T6" fmla="*/ 116 w 116"/>
                <a:gd name="T7" fmla="*/ 187 h 195"/>
                <a:gd name="T8" fmla="*/ 80 w 116"/>
                <a:gd name="T9" fmla="*/ 0 h 195"/>
                <a:gd name="T10" fmla="*/ 0 w 116"/>
                <a:gd name="T11" fmla="*/ 14 h 195"/>
                <a:gd name="T12" fmla="*/ 34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34" y="195"/>
                  </a:moveTo>
                  <a:lnTo>
                    <a:pt x="46" y="195"/>
                  </a:lnTo>
                  <a:lnTo>
                    <a:pt x="68" y="172"/>
                  </a:lnTo>
                  <a:lnTo>
                    <a:pt x="116" y="187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34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7" name="íṥḷîḓe"/>
            <p:cNvSpPr/>
            <p:nvPr/>
          </p:nvSpPr>
          <p:spPr bwMode="auto">
            <a:xfrm>
              <a:off x="7023101" y="3933826"/>
              <a:ext cx="85725" cy="36513"/>
            </a:xfrm>
            <a:custGeom>
              <a:avLst/>
              <a:gdLst>
                <a:gd name="T0" fmla="*/ 9 w 54"/>
                <a:gd name="T1" fmla="*/ 0 h 23"/>
                <a:gd name="T2" fmla="*/ 54 w 54"/>
                <a:gd name="T3" fmla="*/ 14 h 23"/>
                <a:gd name="T4" fmla="*/ 48 w 54"/>
                <a:gd name="T5" fmla="*/ 23 h 23"/>
                <a:gd name="T6" fmla="*/ 0 w 54"/>
                <a:gd name="T7" fmla="*/ 8 h 23"/>
                <a:gd name="T8" fmla="*/ 9 w 5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9" y="0"/>
                  </a:moveTo>
                  <a:lnTo>
                    <a:pt x="54" y="14"/>
                  </a:lnTo>
                  <a:lnTo>
                    <a:pt x="48" y="23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8" name="îSľîḑe"/>
            <p:cNvSpPr/>
            <p:nvPr/>
          </p:nvSpPr>
          <p:spPr bwMode="auto">
            <a:xfrm>
              <a:off x="6924676" y="3663951"/>
              <a:ext cx="184150" cy="319088"/>
            </a:xfrm>
            <a:custGeom>
              <a:avLst/>
              <a:gdLst>
                <a:gd name="T0" fmla="*/ 40 w 116"/>
                <a:gd name="T1" fmla="*/ 201 h 201"/>
                <a:gd name="T2" fmla="*/ 71 w 116"/>
                <a:gd name="T3" fmla="*/ 170 h 201"/>
                <a:gd name="T4" fmla="*/ 116 w 116"/>
                <a:gd name="T5" fmla="*/ 184 h 201"/>
                <a:gd name="T6" fmla="*/ 79 w 116"/>
                <a:gd name="T7" fmla="*/ 0 h 201"/>
                <a:gd name="T8" fmla="*/ 0 w 116"/>
                <a:gd name="T9" fmla="*/ 14 h 201"/>
                <a:gd name="T10" fmla="*/ 40 w 116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40" y="201"/>
                  </a:moveTo>
                  <a:lnTo>
                    <a:pt x="71" y="170"/>
                  </a:lnTo>
                  <a:lnTo>
                    <a:pt x="116" y="184"/>
                  </a:lnTo>
                  <a:lnTo>
                    <a:pt x="79" y="0"/>
                  </a:lnTo>
                  <a:lnTo>
                    <a:pt x="0" y="14"/>
                  </a:lnTo>
                  <a:lnTo>
                    <a:pt x="40" y="201"/>
                  </a:ln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9" name="ïşľïdè"/>
            <p:cNvSpPr/>
            <p:nvPr/>
          </p:nvSpPr>
          <p:spPr bwMode="auto">
            <a:xfrm>
              <a:off x="6924676" y="3663951"/>
              <a:ext cx="184150" cy="319088"/>
            </a:xfrm>
            <a:custGeom>
              <a:avLst/>
              <a:gdLst>
                <a:gd name="T0" fmla="*/ 40 w 116"/>
                <a:gd name="T1" fmla="*/ 201 h 201"/>
                <a:gd name="T2" fmla="*/ 71 w 116"/>
                <a:gd name="T3" fmla="*/ 170 h 201"/>
                <a:gd name="T4" fmla="*/ 116 w 116"/>
                <a:gd name="T5" fmla="*/ 184 h 201"/>
                <a:gd name="T6" fmla="*/ 79 w 116"/>
                <a:gd name="T7" fmla="*/ 0 h 201"/>
                <a:gd name="T8" fmla="*/ 0 w 116"/>
                <a:gd name="T9" fmla="*/ 14 h 201"/>
                <a:gd name="T10" fmla="*/ 40 w 116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40" y="201"/>
                  </a:moveTo>
                  <a:lnTo>
                    <a:pt x="71" y="170"/>
                  </a:lnTo>
                  <a:lnTo>
                    <a:pt x="116" y="184"/>
                  </a:lnTo>
                  <a:lnTo>
                    <a:pt x="79" y="0"/>
                  </a:lnTo>
                  <a:lnTo>
                    <a:pt x="0" y="14"/>
                  </a:lnTo>
                  <a:lnTo>
                    <a:pt x="40" y="2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0" name="iś1íḓè"/>
            <p:cNvSpPr/>
            <p:nvPr/>
          </p:nvSpPr>
          <p:spPr bwMode="auto">
            <a:xfrm>
              <a:off x="6740526" y="3717926"/>
              <a:ext cx="139700" cy="76200"/>
            </a:xfrm>
            <a:custGeom>
              <a:avLst/>
              <a:gdLst>
                <a:gd name="T0" fmla="*/ 31 w 31"/>
                <a:gd name="T1" fmla="*/ 11 h 17"/>
                <a:gd name="T2" fmla="*/ 30 w 31"/>
                <a:gd name="T3" fmla="*/ 17 h 17"/>
                <a:gd name="T4" fmla="*/ 30 w 31"/>
                <a:gd name="T5" fmla="*/ 17 h 17"/>
                <a:gd name="T6" fmla="*/ 31 w 31"/>
                <a:gd name="T7" fmla="*/ 11 h 17"/>
                <a:gd name="T8" fmla="*/ 31 w 31"/>
                <a:gd name="T9" fmla="*/ 11 h 17"/>
                <a:gd name="T10" fmla="*/ 1 w 31"/>
                <a:gd name="T11" fmla="*/ 0 h 17"/>
                <a:gd name="T12" fmla="*/ 1 w 31"/>
                <a:gd name="T13" fmla="*/ 0 h 17"/>
                <a:gd name="T14" fmla="*/ 0 w 31"/>
                <a:gd name="T15" fmla="*/ 4 h 17"/>
                <a:gd name="T16" fmla="*/ 0 w 31"/>
                <a:gd name="T17" fmla="*/ 4 h 17"/>
                <a:gd name="T18" fmla="*/ 1 w 31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7">
                  <a:moveTo>
                    <a:pt x="31" y="11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E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1" name="îSlíḍe"/>
            <p:cNvSpPr/>
            <p:nvPr/>
          </p:nvSpPr>
          <p:spPr bwMode="auto">
            <a:xfrm>
              <a:off x="6861176" y="3767138"/>
              <a:ext cx="19050" cy="26988"/>
            </a:xfrm>
            <a:custGeom>
              <a:avLst/>
              <a:gdLst>
                <a:gd name="T0" fmla="*/ 1 w 4"/>
                <a:gd name="T1" fmla="*/ 0 h 6"/>
                <a:gd name="T2" fmla="*/ 0 w 4"/>
                <a:gd name="T3" fmla="*/ 5 h 6"/>
                <a:gd name="T4" fmla="*/ 3 w 4"/>
                <a:gd name="T5" fmla="*/ 6 h 6"/>
                <a:gd name="T6" fmla="*/ 4 w 4"/>
                <a:gd name="T7" fmla="*/ 0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2" y="5"/>
                    <a:pt x="3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ED9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2" name="îŝḷíďê"/>
            <p:cNvSpPr/>
            <p:nvPr/>
          </p:nvSpPr>
          <p:spPr bwMode="auto">
            <a:xfrm>
              <a:off x="6740526" y="3709988"/>
              <a:ext cx="125413" cy="79375"/>
            </a:xfrm>
            <a:custGeom>
              <a:avLst/>
              <a:gdLst>
                <a:gd name="T0" fmla="*/ 3 w 28"/>
                <a:gd name="T1" fmla="*/ 0 h 18"/>
                <a:gd name="T2" fmla="*/ 3 w 28"/>
                <a:gd name="T3" fmla="*/ 0 h 18"/>
                <a:gd name="T4" fmla="*/ 2 w 28"/>
                <a:gd name="T5" fmla="*/ 0 h 18"/>
                <a:gd name="T6" fmla="*/ 2 w 28"/>
                <a:gd name="T7" fmla="*/ 0 h 18"/>
                <a:gd name="T8" fmla="*/ 1 w 28"/>
                <a:gd name="T9" fmla="*/ 2 h 18"/>
                <a:gd name="T10" fmla="*/ 0 w 28"/>
                <a:gd name="T11" fmla="*/ 6 h 18"/>
                <a:gd name="T12" fmla="*/ 2 w 28"/>
                <a:gd name="T13" fmla="*/ 6 h 18"/>
                <a:gd name="T14" fmla="*/ 3 w 28"/>
                <a:gd name="T15" fmla="*/ 6 h 18"/>
                <a:gd name="T16" fmla="*/ 3 w 28"/>
                <a:gd name="T17" fmla="*/ 6 h 18"/>
                <a:gd name="T18" fmla="*/ 19 w 28"/>
                <a:gd name="T19" fmla="*/ 12 h 18"/>
                <a:gd name="T20" fmla="*/ 27 w 28"/>
                <a:gd name="T21" fmla="*/ 18 h 18"/>
                <a:gd name="T22" fmla="*/ 28 w 28"/>
                <a:gd name="T23" fmla="*/ 13 h 18"/>
                <a:gd name="T24" fmla="*/ 19 w 28"/>
                <a:gd name="T25" fmla="*/ 7 h 18"/>
                <a:gd name="T26" fmla="*/ 3 w 2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9" y="6"/>
                    <a:pt x="15" y="8"/>
                    <a:pt x="19" y="12"/>
                  </a:cubicBezTo>
                  <a:cubicBezTo>
                    <a:pt x="21" y="15"/>
                    <a:pt x="24" y="17"/>
                    <a:pt x="27" y="1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1" y="10"/>
                    <a:pt x="19" y="7"/>
                  </a:cubicBezTo>
                  <a:cubicBezTo>
                    <a:pt x="15" y="3"/>
                    <a:pt x="9" y="0"/>
                    <a:pt x="3" y="0"/>
                  </a:cubicBezTo>
                </a:path>
              </a:pathLst>
            </a:custGeom>
            <a:solidFill>
              <a:srgbClr val="E8B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3" name="îṣ1ídè"/>
            <p:cNvSpPr/>
            <p:nvPr/>
          </p:nvSpPr>
          <p:spPr bwMode="auto">
            <a:xfrm>
              <a:off x="7059613" y="3709988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4" name="îŝ1ïḍé"/>
            <p:cNvSpPr/>
            <p:nvPr/>
          </p:nvSpPr>
          <p:spPr bwMode="auto">
            <a:xfrm>
              <a:off x="6929438" y="3717926"/>
              <a:ext cx="134938" cy="58738"/>
            </a:xfrm>
            <a:custGeom>
              <a:avLst/>
              <a:gdLst>
                <a:gd name="T0" fmla="*/ 0 w 30"/>
                <a:gd name="T1" fmla="*/ 10 h 13"/>
                <a:gd name="T2" fmla="*/ 0 w 30"/>
                <a:gd name="T3" fmla="*/ 10 h 13"/>
                <a:gd name="T4" fmla="*/ 0 w 30"/>
                <a:gd name="T5" fmla="*/ 13 h 13"/>
                <a:gd name="T6" fmla="*/ 0 w 30"/>
                <a:gd name="T7" fmla="*/ 10 h 13"/>
                <a:gd name="T8" fmla="*/ 29 w 30"/>
                <a:gd name="T9" fmla="*/ 0 h 13"/>
                <a:gd name="T10" fmla="*/ 29 w 30"/>
                <a:gd name="T11" fmla="*/ 0 h 13"/>
                <a:gd name="T12" fmla="*/ 30 w 30"/>
                <a:gd name="T13" fmla="*/ 3 h 13"/>
                <a:gd name="T14" fmla="*/ 29 w 30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9E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5" name="íṥḷiḑé"/>
            <p:cNvSpPr/>
            <p:nvPr/>
          </p:nvSpPr>
          <p:spPr bwMode="auto">
            <a:xfrm>
              <a:off x="6929438" y="3759201"/>
              <a:ext cx="12700" cy="26988"/>
            </a:xfrm>
            <a:custGeom>
              <a:avLst/>
              <a:gdLst>
                <a:gd name="T0" fmla="*/ 2 w 3"/>
                <a:gd name="T1" fmla="*/ 0 h 6"/>
                <a:gd name="T2" fmla="*/ 0 w 3"/>
                <a:gd name="T3" fmla="*/ 1 h 6"/>
                <a:gd name="T4" fmla="*/ 0 w 3"/>
                <a:gd name="T5" fmla="*/ 4 h 6"/>
                <a:gd name="T6" fmla="*/ 1 w 3"/>
                <a:gd name="T7" fmla="*/ 6 h 6"/>
                <a:gd name="T8" fmla="*/ 3 w 3"/>
                <a:gd name="T9" fmla="*/ 5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D9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6" name="îṧḷídé"/>
            <p:cNvSpPr/>
            <p:nvPr/>
          </p:nvSpPr>
          <p:spPr bwMode="auto">
            <a:xfrm>
              <a:off x="6937376" y="3709988"/>
              <a:ext cx="127000" cy="71438"/>
            </a:xfrm>
            <a:custGeom>
              <a:avLst/>
              <a:gdLst>
                <a:gd name="T0" fmla="*/ 27 w 28"/>
                <a:gd name="T1" fmla="*/ 0 h 16"/>
                <a:gd name="T2" fmla="*/ 22 w 28"/>
                <a:gd name="T3" fmla="*/ 0 h 16"/>
                <a:gd name="T4" fmla="*/ 21 w 28"/>
                <a:gd name="T5" fmla="*/ 0 h 16"/>
                <a:gd name="T6" fmla="*/ 20 w 28"/>
                <a:gd name="T7" fmla="*/ 0 h 16"/>
                <a:gd name="T8" fmla="*/ 5 w 28"/>
                <a:gd name="T9" fmla="*/ 7 h 16"/>
                <a:gd name="T10" fmla="*/ 0 w 28"/>
                <a:gd name="T11" fmla="*/ 11 h 16"/>
                <a:gd name="T12" fmla="*/ 1 w 28"/>
                <a:gd name="T13" fmla="*/ 16 h 16"/>
                <a:gd name="T14" fmla="*/ 5 w 28"/>
                <a:gd name="T15" fmla="*/ 12 h 16"/>
                <a:gd name="T16" fmla="*/ 20 w 28"/>
                <a:gd name="T17" fmla="*/ 6 h 16"/>
                <a:gd name="T18" fmla="*/ 21 w 28"/>
                <a:gd name="T19" fmla="*/ 6 h 16"/>
                <a:gd name="T20" fmla="*/ 22 w 28"/>
                <a:gd name="T21" fmla="*/ 6 h 16"/>
                <a:gd name="T22" fmla="*/ 28 w 28"/>
                <a:gd name="T23" fmla="*/ 5 h 16"/>
                <a:gd name="T24" fmla="*/ 28 w 28"/>
                <a:gd name="T25" fmla="*/ 5 h 16"/>
                <a:gd name="T26" fmla="*/ 27 w 28"/>
                <a:gd name="T27" fmla="*/ 2 h 16"/>
                <a:gd name="T28" fmla="*/ 27 w 28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6">
                  <a:moveTo>
                    <a:pt x="27" y="0"/>
                  </a:moveTo>
                  <a:cubicBezTo>
                    <a:pt x="25" y="0"/>
                    <a:pt x="24" y="0"/>
                    <a:pt x="22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5" y="0"/>
                    <a:pt x="9" y="3"/>
                    <a:pt x="5" y="7"/>
                  </a:cubicBezTo>
                  <a:cubicBezTo>
                    <a:pt x="4" y="9"/>
                    <a:pt x="2" y="10"/>
                    <a:pt x="0" y="1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15"/>
                    <a:pt x="4" y="14"/>
                    <a:pt x="5" y="12"/>
                  </a:cubicBezTo>
                  <a:cubicBezTo>
                    <a:pt x="9" y="8"/>
                    <a:pt x="15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8B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7" name="ï$ļidê"/>
            <p:cNvSpPr/>
            <p:nvPr/>
          </p:nvSpPr>
          <p:spPr bwMode="auto">
            <a:xfrm>
              <a:off x="6583363" y="3167063"/>
              <a:ext cx="615950" cy="614363"/>
            </a:xfrm>
            <a:custGeom>
              <a:avLst/>
              <a:gdLst>
                <a:gd name="T0" fmla="*/ 54 w 137"/>
                <a:gd name="T1" fmla="*/ 9 h 137"/>
                <a:gd name="T2" fmla="*/ 84 w 137"/>
                <a:gd name="T3" fmla="*/ 9 h 137"/>
                <a:gd name="T4" fmla="*/ 100 w 137"/>
                <a:gd name="T5" fmla="*/ 16 h 137"/>
                <a:gd name="T6" fmla="*/ 122 w 137"/>
                <a:gd name="T7" fmla="*/ 37 h 137"/>
                <a:gd name="T8" fmla="*/ 128 w 137"/>
                <a:gd name="T9" fmla="*/ 53 h 137"/>
                <a:gd name="T10" fmla="*/ 128 w 137"/>
                <a:gd name="T11" fmla="*/ 84 h 137"/>
                <a:gd name="T12" fmla="*/ 122 w 137"/>
                <a:gd name="T13" fmla="*/ 100 h 137"/>
                <a:gd name="T14" fmla="*/ 100 w 137"/>
                <a:gd name="T15" fmla="*/ 121 h 137"/>
                <a:gd name="T16" fmla="*/ 84 w 137"/>
                <a:gd name="T17" fmla="*/ 128 h 137"/>
                <a:gd name="T18" fmla="*/ 54 w 137"/>
                <a:gd name="T19" fmla="*/ 128 h 137"/>
                <a:gd name="T20" fmla="*/ 38 w 137"/>
                <a:gd name="T21" fmla="*/ 121 h 137"/>
                <a:gd name="T22" fmla="*/ 16 w 137"/>
                <a:gd name="T23" fmla="*/ 100 h 137"/>
                <a:gd name="T24" fmla="*/ 9 w 137"/>
                <a:gd name="T25" fmla="*/ 84 h 137"/>
                <a:gd name="T26" fmla="*/ 9 w 137"/>
                <a:gd name="T27" fmla="*/ 53 h 137"/>
                <a:gd name="T28" fmla="*/ 16 w 137"/>
                <a:gd name="T29" fmla="*/ 37 h 137"/>
                <a:gd name="T30" fmla="*/ 38 w 137"/>
                <a:gd name="T31" fmla="*/ 16 h 137"/>
                <a:gd name="T32" fmla="*/ 54 w 137"/>
                <a:gd name="T33" fmla="*/ 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37">
                  <a:moveTo>
                    <a:pt x="54" y="9"/>
                  </a:moveTo>
                  <a:cubicBezTo>
                    <a:pt x="62" y="0"/>
                    <a:pt x="76" y="0"/>
                    <a:pt x="84" y="9"/>
                  </a:cubicBezTo>
                  <a:cubicBezTo>
                    <a:pt x="88" y="13"/>
                    <a:pt x="94" y="16"/>
                    <a:pt x="100" y="16"/>
                  </a:cubicBezTo>
                  <a:cubicBezTo>
                    <a:pt x="112" y="15"/>
                    <a:pt x="122" y="25"/>
                    <a:pt x="122" y="37"/>
                  </a:cubicBezTo>
                  <a:cubicBezTo>
                    <a:pt x="122" y="43"/>
                    <a:pt x="124" y="49"/>
                    <a:pt x="128" y="53"/>
                  </a:cubicBezTo>
                  <a:cubicBezTo>
                    <a:pt x="137" y="61"/>
                    <a:pt x="137" y="75"/>
                    <a:pt x="128" y="84"/>
                  </a:cubicBezTo>
                  <a:cubicBezTo>
                    <a:pt x="124" y="88"/>
                    <a:pt x="122" y="94"/>
                    <a:pt x="122" y="100"/>
                  </a:cubicBezTo>
                  <a:cubicBezTo>
                    <a:pt x="122" y="112"/>
                    <a:pt x="112" y="122"/>
                    <a:pt x="100" y="121"/>
                  </a:cubicBezTo>
                  <a:cubicBezTo>
                    <a:pt x="94" y="121"/>
                    <a:pt x="88" y="123"/>
                    <a:pt x="84" y="128"/>
                  </a:cubicBezTo>
                  <a:cubicBezTo>
                    <a:pt x="76" y="137"/>
                    <a:pt x="62" y="137"/>
                    <a:pt x="54" y="128"/>
                  </a:cubicBezTo>
                  <a:cubicBezTo>
                    <a:pt x="50" y="123"/>
                    <a:pt x="44" y="121"/>
                    <a:pt x="38" y="121"/>
                  </a:cubicBezTo>
                  <a:cubicBezTo>
                    <a:pt x="25" y="122"/>
                    <a:pt x="16" y="112"/>
                    <a:pt x="16" y="100"/>
                  </a:cubicBezTo>
                  <a:cubicBezTo>
                    <a:pt x="16" y="94"/>
                    <a:pt x="14" y="88"/>
                    <a:pt x="9" y="84"/>
                  </a:cubicBezTo>
                  <a:cubicBezTo>
                    <a:pt x="0" y="75"/>
                    <a:pt x="0" y="61"/>
                    <a:pt x="9" y="53"/>
                  </a:cubicBezTo>
                  <a:cubicBezTo>
                    <a:pt x="14" y="49"/>
                    <a:pt x="16" y="43"/>
                    <a:pt x="16" y="37"/>
                  </a:cubicBezTo>
                  <a:cubicBezTo>
                    <a:pt x="16" y="25"/>
                    <a:pt x="25" y="15"/>
                    <a:pt x="38" y="16"/>
                  </a:cubicBezTo>
                  <a:cubicBezTo>
                    <a:pt x="44" y="16"/>
                    <a:pt x="50" y="13"/>
                    <a:pt x="54" y="9"/>
                  </a:cubicBezTo>
                </a:path>
              </a:pathLst>
            </a:custGeom>
            <a:solidFill>
              <a:srgbClr val="A3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8" name="íṩ1îḋé"/>
            <p:cNvSpPr/>
            <p:nvPr/>
          </p:nvSpPr>
          <p:spPr bwMode="auto">
            <a:xfrm>
              <a:off x="6654801" y="3238501"/>
              <a:ext cx="471488" cy="471488"/>
            </a:xfrm>
            <a:prstGeom prst="ellipse">
              <a:avLst/>
            </a:prstGeom>
            <a:solidFill>
              <a:srgbClr val="872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9" name="išlîďe"/>
            <p:cNvSpPr/>
            <p:nvPr/>
          </p:nvSpPr>
          <p:spPr bwMode="auto">
            <a:xfrm>
              <a:off x="6713538" y="3305176"/>
              <a:ext cx="358775" cy="358775"/>
            </a:xfrm>
            <a:prstGeom prst="ellipse">
              <a:avLst/>
            </a:prstGeom>
            <a:solidFill>
              <a:srgbClr val="7526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0" name="išļíďê"/>
            <p:cNvSpPr/>
            <p:nvPr/>
          </p:nvSpPr>
          <p:spPr bwMode="auto">
            <a:xfrm>
              <a:off x="6713538" y="3292476"/>
              <a:ext cx="358775" cy="363538"/>
            </a:xfrm>
            <a:prstGeom prst="ellipse">
              <a:avLst/>
            </a:pr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1" name="îṥ1iḓe"/>
            <p:cNvSpPr/>
            <p:nvPr/>
          </p:nvSpPr>
          <p:spPr bwMode="auto">
            <a:xfrm>
              <a:off x="6713538" y="3292476"/>
              <a:ext cx="319088" cy="317500"/>
            </a:xfrm>
            <a:custGeom>
              <a:avLst/>
              <a:gdLst>
                <a:gd name="T0" fmla="*/ 5 w 71"/>
                <a:gd name="T1" fmla="*/ 46 h 71"/>
                <a:gd name="T2" fmla="*/ 45 w 71"/>
                <a:gd name="T3" fmla="*/ 6 h 71"/>
                <a:gd name="T4" fmla="*/ 71 w 71"/>
                <a:gd name="T5" fmla="*/ 15 h 71"/>
                <a:gd name="T6" fmla="*/ 40 w 71"/>
                <a:gd name="T7" fmla="*/ 0 h 71"/>
                <a:gd name="T8" fmla="*/ 0 w 71"/>
                <a:gd name="T9" fmla="*/ 40 h 71"/>
                <a:gd name="T10" fmla="*/ 14 w 71"/>
                <a:gd name="T11" fmla="*/ 71 h 71"/>
                <a:gd name="T12" fmla="*/ 5 w 71"/>
                <a:gd name="T13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1">
                  <a:moveTo>
                    <a:pt x="5" y="46"/>
                  </a:moveTo>
                  <a:cubicBezTo>
                    <a:pt x="5" y="24"/>
                    <a:pt x="23" y="6"/>
                    <a:pt x="45" y="6"/>
                  </a:cubicBezTo>
                  <a:cubicBezTo>
                    <a:pt x="55" y="6"/>
                    <a:pt x="64" y="9"/>
                    <a:pt x="71" y="15"/>
                  </a:cubicBezTo>
                  <a:cubicBezTo>
                    <a:pt x="64" y="6"/>
                    <a:pt x="5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4"/>
                    <a:pt x="14" y="71"/>
                  </a:cubicBezTo>
                  <a:cubicBezTo>
                    <a:pt x="9" y="65"/>
                    <a:pt x="5" y="56"/>
                    <a:pt x="5" y="46"/>
                  </a:cubicBez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2" name="ïsļíḍê"/>
            <p:cNvSpPr/>
            <p:nvPr/>
          </p:nvSpPr>
          <p:spPr bwMode="auto">
            <a:xfrm>
              <a:off x="6834188" y="3386138"/>
              <a:ext cx="153988" cy="174625"/>
            </a:xfrm>
            <a:custGeom>
              <a:avLst/>
              <a:gdLst>
                <a:gd name="T0" fmla="*/ 0 w 34"/>
                <a:gd name="T1" fmla="*/ 39 h 39"/>
                <a:gd name="T2" fmla="*/ 0 w 34"/>
                <a:gd name="T3" fmla="*/ 0 h 39"/>
                <a:gd name="T4" fmla="*/ 15 w 34"/>
                <a:gd name="T5" fmla="*/ 0 h 39"/>
                <a:gd name="T6" fmla="*/ 23 w 34"/>
                <a:gd name="T7" fmla="*/ 1 h 39"/>
                <a:gd name="T8" fmla="*/ 29 w 34"/>
                <a:gd name="T9" fmla="*/ 6 h 39"/>
                <a:gd name="T10" fmla="*/ 33 w 34"/>
                <a:gd name="T11" fmla="*/ 12 h 39"/>
                <a:gd name="T12" fmla="*/ 34 w 34"/>
                <a:gd name="T13" fmla="*/ 19 h 39"/>
                <a:gd name="T14" fmla="*/ 33 w 34"/>
                <a:gd name="T15" fmla="*/ 28 h 39"/>
                <a:gd name="T16" fmla="*/ 29 w 34"/>
                <a:gd name="T17" fmla="*/ 34 h 39"/>
                <a:gd name="T18" fmla="*/ 23 w 34"/>
                <a:gd name="T19" fmla="*/ 38 h 39"/>
                <a:gd name="T20" fmla="*/ 15 w 34"/>
                <a:gd name="T21" fmla="*/ 39 h 39"/>
                <a:gd name="T22" fmla="*/ 0 w 34"/>
                <a:gd name="T23" fmla="*/ 39 h 39"/>
                <a:gd name="T24" fmla="*/ 25 w 34"/>
                <a:gd name="T25" fmla="*/ 19 h 39"/>
                <a:gd name="T26" fmla="*/ 24 w 34"/>
                <a:gd name="T27" fmla="*/ 15 h 39"/>
                <a:gd name="T28" fmla="*/ 22 w 34"/>
                <a:gd name="T29" fmla="*/ 11 h 39"/>
                <a:gd name="T30" fmla="*/ 19 w 34"/>
                <a:gd name="T31" fmla="*/ 9 h 39"/>
                <a:gd name="T32" fmla="*/ 15 w 34"/>
                <a:gd name="T33" fmla="*/ 8 h 39"/>
                <a:gd name="T34" fmla="*/ 9 w 34"/>
                <a:gd name="T35" fmla="*/ 8 h 39"/>
                <a:gd name="T36" fmla="*/ 9 w 34"/>
                <a:gd name="T37" fmla="*/ 31 h 39"/>
                <a:gd name="T38" fmla="*/ 15 w 34"/>
                <a:gd name="T39" fmla="*/ 31 h 39"/>
                <a:gd name="T40" fmla="*/ 19 w 34"/>
                <a:gd name="T41" fmla="*/ 30 h 39"/>
                <a:gd name="T42" fmla="*/ 22 w 34"/>
                <a:gd name="T43" fmla="*/ 28 h 39"/>
                <a:gd name="T44" fmla="*/ 24 w 34"/>
                <a:gd name="T45" fmla="*/ 24 h 39"/>
                <a:gd name="T46" fmla="*/ 25 w 34"/>
                <a:gd name="T4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39">
                  <a:moveTo>
                    <a:pt x="0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0"/>
                    <a:pt x="23" y="1"/>
                  </a:cubicBezTo>
                  <a:cubicBezTo>
                    <a:pt x="26" y="2"/>
                    <a:pt x="28" y="4"/>
                    <a:pt x="29" y="6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19"/>
                  </a:cubicBezTo>
                  <a:cubicBezTo>
                    <a:pt x="34" y="22"/>
                    <a:pt x="34" y="25"/>
                    <a:pt x="33" y="28"/>
                  </a:cubicBezTo>
                  <a:cubicBezTo>
                    <a:pt x="32" y="30"/>
                    <a:pt x="31" y="32"/>
                    <a:pt x="29" y="34"/>
                  </a:cubicBezTo>
                  <a:cubicBezTo>
                    <a:pt x="27" y="35"/>
                    <a:pt x="25" y="37"/>
                    <a:pt x="23" y="38"/>
                  </a:cubicBezTo>
                  <a:cubicBezTo>
                    <a:pt x="20" y="39"/>
                    <a:pt x="18" y="39"/>
                    <a:pt x="15" y="39"/>
                  </a:cubicBezTo>
                  <a:lnTo>
                    <a:pt x="0" y="39"/>
                  </a:lnTo>
                  <a:close/>
                  <a:moveTo>
                    <a:pt x="25" y="19"/>
                  </a:moveTo>
                  <a:cubicBezTo>
                    <a:pt x="25" y="18"/>
                    <a:pt x="25" y="16"/>
                    <a:pt x="24" y="15"/>
                  </a:cubicBezTo>
                  <a:cubicBezTo>
                    <a:pt x="24" y="13"/>
                    <a:pt x="23" y="12"/>
                    <a:pt x="22" y="11"/>
                  </a:cubicBezTo>
                  <a:cubicBezTo>
                    <a:pt x="21" y="10"/>
                    <a:pt x="20" y="9"/>
                    <a:pt x="19" y="9"/>
                  </a:cubicBezTo>
                  <a:cubicBezTo>
                    <a:pt x="18" y="8"/>
                    <a:pt x="16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1" y="29"/>
                    <a:pt x="22" y="28"/>
                  </a:cubicBezTo>
                  <a:cubicBezTo>
                    <a:pt x="23" y="27"/>
                    <a:pt x="24" y="26"/>
                    <a:pt x="24" y="24"/>
                  </a:cubicBezTo>
                  <a:cubicBezTo>
                    <a:pt x="25" y="23"/>
                    <a:pt x="25" y="21"/>
                    <a:pt x="25" y="19"/>
                  </a:cubicBez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3" name="ïṡļíḍê"/>
            <p:cNvSpPr/>
            <p:nvPr/>
          </p:nvSpPr>
          <p:spPr bwMode="auto">
            <a:xfrm>
              <a:off x="4652963" y="4575176"/>
              <a:ext cx="1417638" cy="292100"/>
            </a:xfrm>
            <a:custGeom>
              <a:avLst/>
              <a:gdLst>
                <a:gd name="T0" fmla="*/ 284 w 316"/>
                <a:gd name="T1" fmla="*/ 65 h 65"/>
                <a:gd name="T2" fmla="*/ 33 w 316"/>
                <a:gd name="T3" fmla="*/ 65 h 65"/>
                <a:gd name="T4" fmla="*/ 0 w 316"/>
                <a:gd name="T5" fmla="*/ 33 h 65"/>
                <a:gd name="T6" fmla="*/ 33 w 316"/>
                <a:gd name="T7" fmla="*/ 0 h 65"/>
                <a:gd name="T8" fmla="*/ 284 w 316"/>
                <a:gd name="T9" fmla="*/ 0 h 65"/>
                <a:gd name="T10" fmla="*/ 316 w 316"/>
                <a:gd name="T11" fmla="*/ 33 h 65"/>
                <a:gd name="T12" fmla="*/ 284 w 31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65">
                  <a:moveTo>
                    <a:pt x="284" y="65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2" y="0"/>
                    <a:pt x="316" y="15"/>
                    <a:pt x="316" y="33"/>
                  </a:cubicBezTo>
                  <a:cubicBezTo>
                    <a:pt x="316" y="51"/>
                    <a:pt x="302" y="65"/>
                    <a:pt x="284" y="65"/>
                  </a:cubicBezTo>
                  <a:close/>
                </a:path>
              </a:pathLst>
            </a:custGeom>
            <a:solidFill>
              <a:srgbClr val="FF6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4" name="îṧliďê"/>
            <p:cNvSpPr/>
            <p:nvPr/>
          </p:nvSpPr>
          <p:spPr bwMode="auto">
            <a:xfrm>
              <a:off x="3305176" y="5562601"/>
              <a:ext cx="4795838" cy="142875"/>
            </a:xfrm>
            <a:custGeom>
              <a:avLst/>
              <a:gdLst>
                <a:gd name="T0" fmla="*/ 1054 w 1068"/>
                <a:gd name="T1" fmla="*/ 32 h 32"/>
                <a:gd name="T2" fmla="*/ 15 w 1068"/>
                <a:gd name="T3" fmla="*/ 32 h 32"/>
                <a:gd name="T4" fmla="*/ 0 w 1068"/>
                <a:gd name="T5" fmla="*/ 18 h 32"/>
                <a:gd name="T6" fmla="*/ 0 w 1068"/>
                <a:gd name="T7" fmla="*/ 14 h 32"/>
                <a:gd name="T8" fmla="*/ 15 w 1068"/>
                <a:gd name="T9" fmla="*/ 0 h 32"/>
                <a:gd name="T10" fmla="*/ 1054 w 1068"/>
                <a:gd name="T11" fmla="*/ 0 h 32"/>
                <a:gd name="T12" fmla="*/ 1068 w 1068"/>
                <a:gd name="T13" fmla="*/ 14 h 32"/>
                <a:gd name="T14" fmla="*/ 1068 w 1068"/>
                <a:gd name="T15" fmla="*/ 18 h 32"/>
                <a:gd name="T16" fmla="*/ 1054 w 1068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8" h="32">
                  <a:moveTo>
                    <a:pt x="1054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6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62" y="0"/>
                    <a:pt x="1068" y="6"/>
                    <a:pt x="1068" y="14"/>
                  </a:cubicBezTo>
                  <a:cubicBezTo>
                    <a:pt x="1068" y="18"/>
                    <a:pt x="1068" y="18"/>
                    <a:pt x="1068" y="18"/>
                  </a:cubicBezTo>
                  <a:cubicBezTo>
                    <a:pt x="1068" y="26"/>
                    <a:pt x="1062" y="32"/>
                    <a:pt x="1054" y="32"/>
                  </a:cubicBezTo>
                  <a:close/>
                </a:path>
              </a:pathLst>
            </a:custGeom>
            <a:solidFill>
              <a:srgbClr val="C8E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15" name="组合 614"/>
          <p:cNvGrpSpPr/>
          <p:nvPr/>
        </p:nvGrpSpPr>
        <p:grpSpPr>
          <a:xfrm>
            <a:off x="2908650" y="3686468"/>
            <a:ext cx="2376488" cy="2016125"/>
            <a:chOff x="1142976" y="2555883"/>
            <a:chExt cx="2376488" cy="2016125"/>
          </a:xfrm>
        </p:grpSpPr>
        <p:sp>
          <p:nvSpPr>
            <p:cNvPr id="616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17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18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19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20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21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22" name="Freeform 13"/>
            <p:cNvSpPr/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23" name="直接连接符 622"/>
            <p:cNvCxnSpPr>
              <a:stCxn id="618" idx="5"/>
              <a:endCxn id="619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>
              <a:stCxn id="616" idx="5"/>
              <a:endCxn id="617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>
              <a:stCxn id="618" idx="6"/>
              <a:endCxn id="617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>
              <a:stCxn id="617" idx="6"/>
              <a:endCxn id="621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>
              <a:stCxn id="617" idx="5"/>
              <a:endCxn id="620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>
              <a:stCxn id="619" idx="6"/>
              <a:endCxn id="620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>
              <a:stCxn id="616" idx="6"/>
              <a:endCxn id="621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30" name="组合 629"/>
          <p:cNvGrpSpPr/>
          <p:nvPr/>
        </p:nvGrpSpPr>
        <p:grpSpPr>
          <a:xfrm>
            <a:off x="7175896" y="3702329"/>
            <a:ext cx="2376488" cy="2016125"/>
            <a:chOff x="5410222" y="2571744"/>
            <a:chExt cx="2376488" cy="2016125"/>
          </a:xfrm>
        </p:grpSpPr>
        <p:sp>
          <p:nvSpPr>
            <p:cNvPr id="631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2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3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4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5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6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7" name="Freeform 13"/>
            <p:cNvSpPr/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38" name="直接连接符 637"/>
            <p:cNvCxnSpPr>
              <a:stCxn id="633" idx="5"/>
              <a:endCxn id="634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9" name="直接连接符 638"/>
            <p:cNvCxnSpPr>
              <a:stCxn id="632" idx="6"/>
              <a:endCxn id="636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0" name="直接连接符 639"/>
            <p:cNvCxnSpPr>
              <a:stCxn id="632" idx="5"/>
              <a:endCxn id="635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1" name="直接连接符 640"/>
            <p:cNvCxnSpPr>
              <a:stCxn id="631" idx="6"/>
              <a:endCxn id="636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42" name="组合 641"/>
          <p:cNvGrpSpPr/>
          <p:nvPr/>
        </p:nvGrpSpPr>
        <p:grpSpPr>
          <a:xfrm>
            <a:off x="5408980" y="4130956"/>
            <a:ext cx="1643074" cy="642942"/>
            <a:chOff x="3643306" y="3000372"/>
            <a:chExt cx="1643074" cy="642942"/>
          </a:xfrm>
        </p:grpSpPr>
        <p:sp>
          <p:nvSpPr>
            <p:cNvPr id="643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4" name="TextBox 48"/>
            <p:cNvSpPr txBox="1"/>
            <p:nvPr/>
          </p:nvSpPr>
          <p:spPr>
            <a:xfrm>
              <a:off x="3643306" y="3000372"/>
              <a:ext cx="1643074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一棵生成树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" name="TextBox 4"/>
          <p:cNvSpPr txBox="1"/>
          <p:nvPr/>
        </p:nvSpPr>
        <p:spPr>
          <a:xfrm>
            <a:off x="2205160" y="6169047"/>
            <a:ext cx="8280920" cy="3860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命题：如果在一棵生成树上添加一条边，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必定构成一个环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。</a:t>
            </a:r>
            <a:endParaRPr lang="zh-CN" altLang="en-US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F7977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>
          <a:xfrm>
            <a:off x="2063552" y="1705389"/>
            <a:ext cx="7789870" cy="3872555"/>
            <a:chOff x="-283239" y="1446264"/>
            <a:chExt cx="6727616" cy="2904416"/>
          </a:xfrm>
        </p:grpSpPr>
        <p:sp>
          <p:nvSpPr>
            <p:cNvPr id="214018" name="Text Box 2"/>
            <p:cNvSpPr txBox="1">
              <a:spLocks noChangeArrowheads="1"/>
            </p:cNvSpPr>
            <p:nvPr/>
          </p:nvSpPr>
          <p:spPr bwMode="auto">
            <a:xfrm>
              <a:off x="-96673" y="1446264"/>
              <a:ext cx="5722607" cy="483870"/>
            </a:xfrm>
            <a:prstGeom prst="rect">
              <a:avLst/>
            </a:prstGeom>
            <a:gradFill flip="none" rotWithShape="1">
              <a:gsLst>
                <a:gs pos="0">
                  <a:srgbClr val="FA772E">
                    <a:lumMod val="98000"/>
                  </a:srgbClr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克鲁斯卡尔（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Kruskal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）算法也是一种求带权无向图的最小生成树的构造性算法。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-283239" y="3981110"/>
              <a:ext cx="6727616" cy="369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9803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按权值的递增次序选择合适的边来构造最小生成树的方法。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14021" name="AutoShape 5"/>
            <p:cNvSpPr>
              <a:spLocks noChangeArrowheads="1"/>
            </p:cNvSpPr>
            <p:nvPr/>
          </p:nvSpPr>
          <p:spPr bwMode="auto">
            <a:xfrm>
              <a:off x="2390877" y="2438009"/>
              <a:ext cx="1052988" cy="1003042"/>
            </a:xfrm>
            <a:prstGeom prst="downArrow">
              <a:avLst>
                <a:gd name="adj1" fmla="val 50000"/>
                <a:gd name="adj2" fmla="val 43750"/>
              </a:avLst>
            </a:prstGeom>
            <a:gradFill flip="none" rotWithShape="1">
              <a:gsLst>
                <a:gs pos="0">
                  <a:srgbClr val="FFE985"/>
                </a:gs>
                <a:gs pos="100000">
                  <a:schemeClr val="accent2">
                    <a:shade val="94000"/>
                    <a:satMod val="13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" name="TextBox 3"/>
          <p:cNvSpPr txBox="1"/>
          <p:nvPr/>
        </p:nvSpPr>
        <p:spPr>
          <a:xfrm>
            <a:off x="1610295" y="134402"/>
            <a:ext cx="6964826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8.4.4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克鲁斯卡尔算法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Picture 7" descr="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93021" y="877297"/>
            <a:ext cx="1320803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018" y="2636912"/>
            <a:ext cx="4437112" cy="4437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2207568" y="1033084"/>
            <a:ext cx="6626176" cy="368300"/>
          </a:xfrm>
          <a:prstGeom prst="rect">
            <a:avLst/>
          </a:prstGeom>
          <a:gradFill flip="none" rotWithShape="1">
            <a:gsLst>
              <a:gs pos="0">
                <a:srgbClr val="FA772E">
                  <a:lumMod val="98000"/>
                </a:srgbClr>
              </a:gs>
              <a:gs pos="100000">
                <a:srgbClr val="FFE985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克鲁斯卡尔（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Kruskal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）算法过程：构造最小生成树（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U,TE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1610295" y="134402"/>
            <a:ext cx="6964826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8.4.4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克鲁斯卡尔算法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3" descr="羊皮纸"/>
          <p:cNvSpPr txBox="1">
            <a:spLocks noChangeArrowheads="1"/>
          </p:cNvSpPr>
          <p:nvPr/>
        </p:nvSpPr>
        <p:spPr bwMode="auto">
          <a:xfrm>
            <a:off x="1695564" y="1524398"/>
            <a:ext cx="8784976" cy="2431415"/>
          </a:xfrm>
          <a:prstGeom prst="rect">
            <a:avLst/>
          </a:prstGeom>
          <a:solidFill>
            <a:schemeClr val="bg1"/>
          </a:solidFill>
          <a:ln>
            <a:solidFill>
              <a:srgbClr val="F29803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>
            <a:spAutoFit/>
          </a:bodyPr>
          <a:lstStyle>
            <a:defPPr>
              <a:defRPr lang="zh-CN"/>
            </a:defPPr>
            <a:lvl1pPr algn="l">
              <a:lnSpc>
                <a:spcPct val="90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的初值等于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（即包含有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中的全部顶点），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TE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的初值为空集（即图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中每一个顶点都构成一个连通分量）。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）将图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中的边按权值从小到大的顺序依次选取：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Wingdings" panose="05000000000000000000"/>
              </a:rPr>
              <a:t>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若选取的边未使生成树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形成回路，则加入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TE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Wingdings" panose="05000000000000000000"/>
              </a:rPr>
              <a:t>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否则舍弃，直到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TE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中包含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(n-1)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条边为止。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43"/>
          <p:cNvGrpSpPr/>
          <p:nvPr/>
        </p:nvGrpSpPr>
        <p:grpSpPr>
          <a:xfrm>
            <a:off x="2219316" y="4164983"/>
            <a:ext cx="2376487" cy="2261008"/>
            <a:chOff x="695315" y="3929066"/>
            <a:chExt cx="2376487" cy="2261008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28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14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25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18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17908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  <a:endParaRPr lang="en-US" altLang="zh-CN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组合 31"/>
          <p:cNvGrpSpPr/>
          <p:nvPr/>
        </p:nvGrpSpPr>
        <p:grpSpPr>
          <a:xfrm>
            <a:off x="6791348" y="4345959"/>
            <a:ext cx="2376487" cy="2016125"/>
            <a:chOff x="322263" y="1651000"/>
            <a:chExt cx="2376487" cy="2016125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组合 56"/>
          <p:cNvGrpSpPr/>
          <p:nvPr/>
        </p:nvGrpSpPr>
        <p:grpSpPr>
          <a:xfrm>
            <a:off x="5024430" y="4365104"/>
            <a:ext cx="1571636" cy="1034946"/>
            <a:chOff x="3500430" y="4394318"/>
            <a:chExt cx="1571636" cy="1034946"/>
          </a:xfrm>
        </p:grpSpPr>
        <p:sp>
          <p:nvSpPr>
            <p:cNvPr id="43" name="右箭头 54"/>
            <p:cNvSpPr/>
            <p:nvPr/>
          </p:nvSpPr>
          <p:spPr bwMode="auto">
            <a:xfrm>
              <a:off x="3643306" y="5214950"/>
              <a:ext cx="1428760" cy="214314"/>
            </a:xfrm>
            <a:prstGeom prst="rightArrow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55"/>
            <p:cNvSpPr txBox="1"/>
            <p:nvPr/>
          </p:nvSpPr>
          <p:spPr>
            <a:xfrm>
              <a:off x="3500430" y="4394318"/>
              <a:ext cx="1571636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有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条件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地加入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-1)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条边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5" name="TextBox 40"/>
          <p:cNvSpPr txBox="1"/>
          <p:nvPr/>
        </p:nvSpPr>
        <p:spPr>
          <a:xfrm>
            <a:off x="7667636" y="6522438"/>
            <a:ext cx="12144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TE={}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235442" y="4665049"/>
            <a:ext cx="5032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4167175" y="5653039"/>
            <a:ext cx="5032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ldLvl="0" animBg="1"/>
      <p:bldP spid="45" grpId="0"/>
      <p:bldP spid="46" grpId="0" bldLvl="0" animBg="1"/>
      <p:bldP spid="4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fi-FI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fi-FI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算法示例的演示</a:t>
            </a:r>
            <a:endParaRPr lang="zh-CN" altLang="fi-FI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811559" y="4927567"/>
            <a:ext cx="5548330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克鲁斯卡尔算法求解最小生成树的过程 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53" name="组合 99"/>
          <p:cNvGrpSpPr/>
          <p:nvPr/>
        </p:nvGrpSpPr>
        <p:grpSpPr>
          <a:xfrm>
            <a:off x="7505728" y="1488032"/>
            <a:ext cx="2376487" cy="2253388"/>
            <a:chOff x="5981727" y="1488032"/>
            <a:chExt cx="2376487" cy="2253388"/>
          </a:xfrm>
        </p:grpSpPr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57989" y="1619235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7639077" y="1619235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981727" y="2484423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6631014" y="3203560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7566052" y="3203560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9" name="Oval 11"/>
            <p:cNvSpPr>
              <a:spLocks noChangeArrowheads="1"/>
            </p:cNvSpPr>
            <p:nvPr/>
          </p:nvSpPr>
          <p:spPr bwMode="auto">
            <a:xfrm>
              <a:off x="7134252" y="2411398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7997852" y="2411398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6918352" y="1835135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6199214" y="1955785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6264302" y="2882885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6989789" y="3454385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6846914" y="2781285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7423177" y="2771760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7410477" y="2004998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7926414" y="1979598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7869264" y="2840023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6061103" y="1928802"/>
              <a:ext cx="2873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7989929" y="2954323"/>
              <a:ext cx="2873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2" name="Text Box 73"/>
            <p:cNvSpPr txBox="1">
              <a:spLocks noChangeArrowheads="1"/>
            </p:cNvSpPr>
            <p:nvPr/>
          </p:nvSpPr>
          <p:spPr bwMode="auto">
            <a:xfrm>
              <a:off x="7273964" y="1944673"/>
              <a:ext cx="2873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6127777" y="3000372"/>
              <a:ext cx="2873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4" name="Text Box 76"/>
            <p:cNvSpPr txBox="1">
              <a:spLocks noChangeArrowheads="1"/>
            </p:cNvSpPr>
            <p:nvPr/>
          </p:nvSpPr>
          <p:spPr bwMode="auto">
            <a:xfrm>
              <a:off x="7132673" y="3429000"/>
              <a:ext cx="2873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6773897" y="2702478"/>
              <a:ext cx="2873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6" name="Text Box 78"/>
            <p:cNvSpPr txBox="1">
              <a:spLocks noChangeArrowheads="1"/>
            </p:cNvSpPr>
            <p:nvPr/>
          </p:nvSpPr>
          <p:spPr bwMode="auto">
            <a:xfrm>
              <a:off x="7131088" y="1488032"/>
              <a:ext cx="2873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7" name="Text Box 79"/>
            <p:cNvSpPr txBox="1">
              <a:spLocks noChangeArrowheads="1"/>
            </p:cNvSpPr>
            <p:nvPr/>
          </p:nvSpPr>
          <p:spPr bwMode="auto">
            <a:xfrm>
              <a:off x="7567639" y="2773916"/>
              <a:ext cx="2873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8061367" y="1946260"/>
              <a:ext cx="2873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9" name="组合 98"/>
          <p:cNvGrpSpPr/>
          <p:nvPr/>
        </p:nvGrpSpPr>
        <p:grpSpPr>
          <a:xfrm>
            <a:off x="4667240" y="2428868"/>
            <a:ext cx="2663826" cy="714380"/>
            <a:chOff x="3143240" y="2428868"/>
            <a:chExt cx="2663826" cy="714380"/>
          </a:xfrm>
        </p:grpSpPr>
        <p:sp>
          <p:nvSpPr>
            <p:cNvPr id="80" name="Text Box 84"/>
            <p:cNvSpPr txBox="1">
              <a:spLocks noChangeArrowheads="1"/>
            </p:cNvSpPr>
            <p:nvPr/>
          </p:nvSpPr>
          <p:spPr bwMode="auto">
            <a:xfrm>
              <a:off x="3286116" y="2428868"/>
              <a:ext cx="2520950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DB0303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按边大小递增排序</a:t>
              </a:r>
              <a:endParaRPr lang="zh-CN" altLang="en-US" sz="1800" dirty="0">
                <a:solidFill>
                  <a:srgbClr val="DB030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右箭头 96"/>
            <p:cNvSpPr/>
            <p:nvPr/>
          </p:nvSpPr>
          <p:spPr bwMode="auto">
            <a:xfrm>
              <a:off x="3143240" y="2928934"/>
              <a:ext cx="2643206" cy="214314"/>
            </a:xfrm>
            <a:prstGeom prst="rightArrow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2" name="组合 58"/>
          <p:cNvGrpSpPr/>
          <p:nvPr/>
        </p:nvGrpSpPr>
        <p:grpSpPr>
          <a:xfrm>
            <a:off x="2095473" y="1759510"/>
            <a:ext cx="2376487" cy="2255520"/>
            <a:chOff x="695315" y="3929066"/>
            <a:chExt cx="2376487" cy="2255520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6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7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9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1" name="Freeform 14"/>
            <p:cNvSpPr/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2" name="Freeform 15"/>
            <p:cNvSpPr/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3" name="Freeform 16"/>
            <p:cNvSpPr/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4" name="Freeform 17"/>
            <p:cNvSpPr/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4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5" name="Freeform 21"/>
            <p:cNvSpPr/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6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28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48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14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49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25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50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18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51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1242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22</a:t>
              </a:r>
              <a:endPara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797507" y="218341"/>
            <a:ext cx="3917145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fi-FI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fi-FI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算法示例的演示</a:t>
            </a:r>
            <a:endParaRPr lang="zh-CN" altLang="fi-FI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575720" y="5106670"/>
            <a:ext cx="583408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克鲁斯卡尔算法求解最小生成树的过程 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3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2814611" y="1678531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3895698" y="1678531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2238348" y="2543719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7" name="Oval 9"/>
          <p:cNvSpPr>
            <a:spLocks noChangeArrowheads="1"/>
          </p:cNvSpPr>
          <p:nvPr/>
        </p:nvSpPr>
        <p:spPr bwMode="auto">
          <a:xfrm>
            <a:off x="2887636" y="3262856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3822673" y="3262856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9" name="Oval 11"/>
          <p:cNvSpPr>
            <a:spLocks noChangeArrowheads="1"/>
          </p:cNvSpPr>
          <p:nvPr/>
        </p:nvSpPr>
        <p:spPr bwMode="auto">
          <a:xfrm>
            <a:off x="3390873" y="2470694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4254473" y="2470694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3174974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" name="Freeform 14"/>
          <p:cNvSpPr/>
          <p:nvPr/>
        </p:nvSpPr>
        <p:spPr bwMode="auto">
          <a:xfrm>
            <a:off x="2455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3" name="Freeform 15"/>
          <p:cNvSpPr/>
          <p:nvPr/>
        </p:nvSpPr>
        <p:spPr bwMode="auto">
          <a:xfrm>
            <a:off x="2520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" name="Freeform 16"/>
          <p:cNvSpPr/>
          <p:nvPr/>
        </p:nvSpPr>
        <p:spPr bwMode="auto">
          <a:xfrm>
            <a:off x="3246411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5" name="Freeform 17"/>
          <p:cNvSpPr/>
          <p:nvPr/>
        </p:nvSpPr>
        <p:spPr bwMode="auto">
          <a:xfrm>
            <a:off x="3103535" y="284058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6" name="Line 18"/>
          <p:cNvSpPr>
            <a:spLocks noChangeShapeType="1"/>
          </p:cNvSpPr>
          <p:nvPr/>
        </p:nvSpPr>
        <p:spPr bwMode="auto">
          <a:xfrm>
            <a:off x="3667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7" name="Line 19"/>
          <p:cNvSpPr>
            <a:spLocks noChangeShapeType="1"/>
          </p:cNvSpPr>
          <p:nvPr/>
        </p:nvSpPr>
        <p:spPr bwMode="auto">
          <a:xfrm flipH="1">
            <a:off x="3667099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8" name="Line 20"/>
          <p:cNvSpPr>
            <a:spLocks noChangeShapeType="1"/>
          </p:cNvSpPr>
          <p:nvPr/>
        </p:nvSpPr>
        <p:spPr bwMode="auto">
          <a:xfrm>
            <a:off x="4183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9" name="Freeform 21"/>
          <p:cNvSpPr/>
          <p:nvPr/>
        </p:nvSpPr>
        <p:spPr bwMode="auto">
          <a:xfrm>
            <a:off x="4125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0" name="Text Box 71"/>
          <p:cNvSpPr txBox="1">
            <a:spLocks noChangeArrowheads="1"/>
          </p:cNvSpPr>
          <p:nvPr/>
        </p:nvSpPr>
        <p:spPr bwMode="auto">
          <a:xfrm>
            <a:off x="2317724" y="1988098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1" name="Text Box 72"/>
          <p:cNvSpPr txBox="1">
            <a:spLocks noChangeArrowheads="1"/>
          </p:cNvSpPr>
          <p:nvPr/>
        </p:nvSpPr>
        <p:spPr bwMode="auto">
          <a:xfrm>
            <a:off x="4246550" y="3013619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180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2" name="Text Box 73"/>
          <p:cNvSpPr txBox="1">
            <a:spLocks noChangeArrowheads="1"/>
          </p:cNvSpPr>
          <p:nvPr/>
        </p:nvSpPr>
        <p:spPr bwMode="auto">
          <a:xfrm>
            <a:off x="3530586" y="2003969"/>
            <a:ext cx="2873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3" name="Text Box 75"/>
          <p:cNvSpPr txBox="1">
            <a:spLocks noChangeArrowheads="1"/>
          </p:cNvSpPr>
          <p:nvPr/>
        </p:nvSpPr>
        <p:spPr bwMode="auto">
          <a:xfrm>
            <a:off x="2384399" y="3059668"/>
            <a:ext cx="2873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4" name="Text Box 76"/>
          <p:cNvSpPr txBox="1">
            <a:spLocks noChangeArrowheads="1"/>
          </p:cNvSpPr>
          <p:nvPr/>
        </p:nvSpPr>
        <p:spPr bwMode="auto">
          <a:xfrm>
            <a:off x="3389294" y="3488296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5" name="Text Box 77"/>
          <p:cNvSpPr txBox="1">
            <a:spLocks noChangeArrowheads="1"/>
          </p:cNvSpPr>
          <p:nvPr/>
        </p:nvSpPr>
        <p:spPr bwMode="auto">
          <a:xfrm>
            <a:off x="3030518" y="2761774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6" name="Text Box 78"/>
          <p:cNvSpPr txBox="1">
            <a:spLocks noChangeArrowheads="1"/>
          </p:cNvSpPr>
          <p:nvPr/>
        </p:nvSpPr>
        <p:spPr bwMode="auto">
          <a:xfrm>
            <a:off x="3387710" y="1547328"/>
            <a:ext cx="2873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7" name="Text Box 79"/>
          <p:cNvSpPr txBox="1">
            <a:spLocks noChangeArrowheads="1"/>
          </p:cNvSpPr>
          <p:nvPr/>
        </p:nvSpPr>
        <p:spPr bwMode="auto">
          <a:xfrm>
            <a:off x="3522646" y="2916792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317988" y="2005556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9" name="Oval 6"/>
          <p:cNvSpPr>
            <a:spLocks noChangeArrowheads="1"/>
          </p:cNvSpPr>
          <p:nvPr/>
        </p:nvSpPr>
        <p:spPr bwMode="auto">
          <a:xfrm>
            <a:off x="7439048" y="160709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8520135" y="1607093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6862785" y="2472281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7512073" y="319141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8447110" y="3191418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8015310" y="2399256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5" name="Oval 12"/>
          <p:cNvSpPr>
            <a:spLocks noChangeArrowheads="1"/>
          </p:cNvSpPr>
          <p:nvPr/>
        </p:nvSpPr>
        <p:spPr bwMode="auto">
          <a:xfrm>
            <a:off x="8878910" y="2399256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6" name="Freeform 14"/>
          <p:cNvSpPr/>
          <p:nvPr/>
        </p:nvSpPr>
        <p:spPr bwMode="auto">
          <a:xfrm>
            <a:off x="7080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7" name="Freeform 15"/>
          <p:cNvSpPr/>
          <p:nvPr/>
        </p:nvSpPr>
        <p:spPr bwMode="auto">
          <a:xfrm>
            <a:off x="7145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8" name="Freeform 16"/>
          <p:cNvSpPr/>
          <p:nvPr/>
        </p:nvSpPr>
        <p:spPr bwMode="auto">
          <a:xfrm>
            <a:off x="7870848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9" name="Freeform 17"/>
          <p:cNvSpPr/>
          <p:nvPr/>
        </p:nvSpPr>
        <p:spPr bwMode="auto">
          <a:xfrm>
            <a:off x="7727972" y="2769144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8291536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8807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6" name="Freeform 21"/>
          <p:cNvSpPr/>
          <p:nvPr/>
        </p:nvSpPr>
        <p:spPr bwMode="auto">
          <a:xfrm>
            <a:off x="8750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7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8" name="Line 18"/>
          <p:cNvSpPr>
            <a:spLocks noChangeShapeType="1"/>
          </p:cNvSpPr>
          <p:nvPr/>
        </p:nvSpPr>
        <p:spPr bwMode="auto">
          <a:xfrm>
            <a:off x="8310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9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0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1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2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3" name="Text Box 81"/>
          <p:cNvSpPr txBox="1">
            <a:spLocks noChangeArrowheads="1"/>
          </p:cNvSpPr>
          <p:nvPr/>
        </p:nvSpPr>
        <p:spPr bwMode="auto">
          <a:xfrm>
            <a:off x="5084766" y="260349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4" name="TextBox 149"/>
          <p:cNvSpPr txBox="1"/>
          <p:nvPr/>
        </p:nvSpPr>
        <p:spPr>
          <a:xfrm>
            <a:off x="5238744" y="2100196"/>
            <a:ext cx="8572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操作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5" name="TextBox 150"/>
          <p:cNvSpPr txBox="1"/>
          <p:nvPr/>
        </p:nvSpPr>
        <p:spPr>
          <a:xfrm>
            <a:off x="4738678" y="3571876"/>
            <a:ext cx="207170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选取了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条边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156" name="组合 151"/>
          <p:cNvGrpSpPr/>
          <p:nvPr/>
        </p:nvGrpSpPr>
        <p:grpSpPr>
          <a:xfrm>
            <a:off x="9382148" y="1709828"/>
            <a:ext cx="928694" cy="1799590"/>
            <a:chOff x="7715272" y="1424076"/>
            <a:chExt cx="928694" cy="1799590"/>
          </a:xfrm>
        </p:grpSpPr>
        <p:sp>
          <p:nvSpPr>
            <p:cNvPr id="157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7995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最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小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生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成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树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58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26" grpId="0" animBg="1"/>
      <p:bldP spid="127" grpId="0" animBg="1"/>
      <p:bldP spid="128" grpId="0" animBg="1"/>
      <p:bldP spid="129" grpId="0" animBg="1"/>
      <p:bldP spid="129" grpId="1" animBg="1"/>
      <p:bldP spid="130" grpId="0" animBg="1"/>
      <p:bldP spid="131" grpId="0" animBg="1"/>
      <p:bldP spid="136" grpId="0" animBg="1"/>
      <p:bldP spid="137" grpId="0" bldLvl="0" animBg="1"/>
      <p:bldP spid="138" grpId="0" animBg="1"/>
      <p:bldP spid="138" grpId="1" animBg="1"/>
      <p:bldP spid="139" grpId="0" bldLvl="0" animBg="1"/>
      <p:bldP spid="140" grpId="0" bldLvl="0" animBg="1"/>
      <p:bldP spid="141" grpId="0" bldLvl="0" animBg="1"/>
      <p:bldP spid="142" grpId="0" bldLvl="0" animBg="1"/>
      <p:bldP spid="152" grpId="0" bldLvl="0" animBg="1"/>
      <p:bldP spid="153" grpId="0" bldLvl="0" animBg="1"/>
      <p:bldP spid="1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"/>
          <p:cNvSpPr txBox="1"/>
          <p:nvPr/>
        </p:nvSpPr>
        <p:spPr>
          <a:xfrm>
            <a:off x="1841244" y="249094"/>
            <a:ext cx="6964826" cy="361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算法设计（解决</a:t>
            </a:r>
            <a:r>
              <a:rPr lang="en-US" altLang="zh-CN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个问题）：</a:t>
            </a:r>
            <a:endParaRPr lang="zh-CN" altLang="en-US" sz="2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2095472" y="4581128"/>
            <a:ext cx="5152656" cy="491120"/>
          </a:xfrm>
          <a:prstGeom prst="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如何解决加入一条边后是否出现回路？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2095472" y="1344918"/>
            <a:ext cx="4216552" cy="491120"/>
          </a:xfrm>
          <a:prstGeom prst="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图采用哪种存储结构更合适？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2095472" y="3024320"/>
            <a:ext cx="2704384" cy="491120"/>
          </a:xfrm>
          <a:prstGeom prst="rect">
            <a:avLst/>
          </a:prstGeom>
          <a:solidFill>
            <a:srgbClr val="FC9A4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边的排序问题？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6667504" y="1372706"/>
            <a:ext cx="1571636" cy="400110"/>
          </a:xfrm>
          <a:prstGeom prst="rect">
            <a:avLst/>
          </a:prstGeom>
          <a:gradFill>
            <a:gsLst>
              <a:gs pos="0">
                <a:srgbClr val="FA772E"/>
              </a:gs>
              <a:gs pos="100000">
                <a:srgbClr val="FFE985"/>
              </a:gs>
            </a:gsLst>
          </a:gradFill>
          <a:ln>
            <a:solidFill>
              <a:srgbClr val="FC9A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100000"/>
              </a:lnSpc>
              <a:defRPr sz="20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邻接矩阵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5807968" y="3084717"/>
            <a:ext cx="3643338" cy="400110"/>
          </a:xfrm>
          <a:prstGeom prst="rect">
            <a:avLst/>
          </a:prstGeom>
          <a:gradFill>
            <a:gsLst>
              <a:gs pos="0">
                <a:srgbClr val="FA772E"/>
              </a:gs>
              <a:gs pos="100000">
                <a:srgbClr val="FFE985"/>
              </a:gs>
            </a:gsLst>
          </a:gradFill>
          <a:ln>
            <a:solidFill>
              <a:srgbClr val="FC9A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100000"/>
              </a:lnSpc>
              <a:defRPr sz="20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这里采用直接插入排序算法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5375920" y="5681648"/>
            <a:ext cx="4536504" cy="400110"/>
          </a:xfrm>
          <a:prstGeom prst="rect">
            <a:avLst/>
          </a:prstGeom>
          <a:gradFill>
            <a:gsLst>
              <a:gs pos="0">
                <a:srgbClr val="FA772E"/>
              </a:gs>
              <a:gs pos="100000">
                <a:srgbClr val="FFE985"/>
              </a:gs>
            </a:gsLst>
          </a:gradFill>
          <a:ln>
            <a:solidFill>
              <a:srgbClr val="FC9A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100000"/>
              </a:lnSpc>
              <a:defRPr sz="20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采用连通分量编号或顶点集合编号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306" y="560960"/>
            <a:ext cx="2708920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32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797506" y="218341"/>
            <a:ext cx="6026686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算法如何解决出现回路的问题演示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8" name="Text Box 81"/>
          <p:cNvSpPr txBox="1">
            <a:spLocks noChangeArrowheads="1"/>
          </p:cNvSpPr>
          <p:nvPr/>
        </p:nvSpPr>
        <p:spPr bwMode="auto">
          <a:xfrm>
            <a:off x="4810117" y="3123737"/>
            <a:ext cx="1368425" cy="3371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2878118" y="2198771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0" name="Oval 8"/>
          <p:cNvSpPr>
            <a:spLocks noChangeArrowheads="1"/>
          </p:cNvSpPr>
          <p:nvPr/>
        </p:nvSpPr>
        <p:spPr bwMode="auto">
          <a:xfrm>
            <a:off x="2024034" y="3017374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878118" y="3783096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3735374" y="3017374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3" name="Freeform 14"/>
          <p:cNvSpPr/>
          <p:nvPr/>
        </p:nvSpPr>
        <p:spPr bwMode="auto">
          <a:xfrm>
            <a:off x="2305021" y="2507781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4" name="Freeform 15"/>
          <p:cNvSpPr/>
          <p:nvPr/>
        </p:nvSpPr>
        <p:spPr bwMode="auto">
          <a:xfrm>
            <a:off x="2319309" y="3437021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5" name="Freeform 17"/>
          <p:cNvSpPr/>
          <p:nvPr/>
        </p:nvSpPr>
        <p:spPr bwMode="auto">
          <a:xfrm>
            <a:off x="3213080" y="3377737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6" name="Text Box 71"/>
          <p:cNvSpPr txBox="1">
            <a:spLocks noChangeArrowheads="1"/>
          </p:cNvSpPr>
          <p:nvPr/>
        </p:nvSpPr>
        <p:spPr bwMode="auto">
          <a:xfrm>
            <a:off x="2308200" y="2449042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7" name="Text Box 75"/>
          <p:cNvSpPr txBox="1">
            <a:spLocks noChangeArrowheads="1"/>
          </p:cNvSpPr>
          <p:nvPr/>
        </p:nvSpPr>
        <p:spPr bwMode="auto">
          <a:xfrm>
            <a:off x="2170085" y="3579908"/>
            <a:ext cx="2873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2738414" y="3020546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3295632" y="3294156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4810117" y="312373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1" name="TextBox 103"/>
          <p:cNvSpPr txBox="1"/>
          <p:nvPr/>
        </p:nvSpPr>
        <p:spPr>
          <a:xfrm>
            <a:off x="5024430" y="2620436"/>
            <a:ext cx="8572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操作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2" name="TextBox 111"/>
          <p:cNvSpPr txBox="1"/>
          <p:nvPr/>
        </p:nvSpPr>
        <p:spPr>
          <a:xfrm>
            <a:off x="6667504" y="3172176"/>
            <a:ext cx="357190" cy="2457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3" name="TextBox 113"/>
          <p:cNvSpPr txBox="1"/>
          <p:nvPr/>
        </p:nvSpPr>
        <p:spPr>
          <a:xfrm>
            <a:off x="9096396" y="3091985"/>
            <a:ext cx="357190" cy="220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4" name="TextBox 116"/>
          <p:cNvSpPr txBox="1"/>
          <p:nvPr/>
        </p:nvSpPr>
        <p:spPr>
          <a:xfrm>
            <a:off x="7869250" y="1936277"/>
            <a:ext cx="357190" cy="220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75" name="直接连接符 74"/>
          <p:cNvCxnSpPr>
            <a:stCxn id="59" idx="4"/>
            <a:endCxn id="61" idx="0"/>
          </p:cNvCxnSpPr>
          <p:nvPr/>
        </p:nvCxnSpPr>
        <p:spPr>
          <a:xfrm rot="5400000">
            <a:off x="2482038" y="320683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62" idx="1"/>
          </p:cNvCxnSpPr>
          <p:nvPr/>
        </p:nvCxnSpPr>
        <p:spPr>
          <a:xfrm rot="16200000" flipH="1">
            <a:off x="3218446" y="251090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3522646" y="2449042"/>
            <a:ext cx="287338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7878778" y="2234728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9" name="Oval 8"/>
          <p:cNvSpPr>
            <a:spLocks noChangeArrowheads="1"/>
          </p:cNvSpPr>
          <p:nvPr/>
        </p:nvSpPr>
        <p:spPr bwMode="auto">
          <a:xfrm>
            <a:off x="7024694" y="3053331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7878778" y="3819053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1" name="Oval 11"/>
          <p:cNvSpPr>
            <a:spLocks noChangeArrowheads="1"/>
          </p:cNvSpPr>
          <p:nvPr/>
        </p:nvSpPr>
        <p:spPr bwMode="auto">
          <a:xfrm>
            <a:off x="8736034" y="3053331"/>
            <a:ext cx="360362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2" name="Freeform 14"/>
          <p:cNvSpPr/>
          <p:nvPr/>
        </p:nvSpPr>
        <p:spPr bwMode="auto">
          <a:xfrm>
            <a:off x="7305681" y="2543738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3" name="Freeform 15"/>
          <p:cNvSpPr/>
          <p:nvPr/>
        </p:nvSpPr>
        <p:spPr bwMode="auto">
          <a:xfrm>
            <a:off x="7319969" y="3472978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4" name="TextBox 140"/>
          <p:cNvSpPr txBox="1"/>
          <p:nvPr/>
        </p:nvSpPr>
        <p:spPr>
          <a:xfrm>
            <a:off x="7881950" y="4294546"/>
            <a:ext cx="357190" cy="220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5" name="TextBox 141"/>
          <p:cNvSpPr txBox="1"/>
          <p:nvPr/>
        </p:nvSpPr>
        <p:spPr>
          <a:xfrm>
            <a:off x="6667504" y="3172176"/>
            <a:ext cx="357190" cy="2457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6" name="TextBox 142"/>
          <p:cNvSpPr txBox="1"/>
          <p:nvPr/>
        </p:nvSpPr>
        <p:spPr>
          <a:xfrm>
            <a:off x="7881950" y="4294546"/>
            <a:ext cx="357190" cy="220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7" name="Text Box 81"/>
          <p:cNvSpPr txBox="1">
            <a:spLocks noChangeArrowheads="1"/>
          </p:cNvSpPr>
          <p:nvPr/>
        </p:nvSpPr>
        <p:spPr bwMode="auto">
          <a:xfrm>
            <a:off x="4810117" y="3123737"/>
            <a:ext cx="1368425" cy="33718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8" name="TextBox 144"/>
          <p:cNvSpPr txBox="1"/>
          <p:nvPr/>
        </p:nvSpPr>
        <p:spPr>
          <a:xfrm>
            <a:off x="4095736" y="4449306"/>
            <a:ext cx="30718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号边的两个顶点的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值相同，不能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添加！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9" name="TextBox 145"/>
          <p:cNvSpPr txBox="1"/>
          <p:nvPr/>
        </p:nvSpPr>
        <p:spPr>
          <a:xfrm>
            <a:off x="7453322" y="1377472"/>
            <a:ext cx="30718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[0]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：连通分量编号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90" name="直接箭头连接符 89"/>
          <p:cNvCxnSpPr>
            <a:stCxn id="89" idx="2"/>
          </p:cNvCxnSpPr>
          <p:nvPr/>
        </p:nvCxnSpPr>
        <p:spPr>
          <a:xfrm flipH="1">
            <a:off x="8168348" y="1714756"/>
            <a:ext cx="821526" cy="23296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63" grpId="0" animBg="1"/>
      <p:bldP spid="64" grpId="0" animBg="1"/>
      <p:bldP spid="70" grpId="0" bldLvl="0" animBg="1"/>
      <p:bldP spid="72" grpId="0" bldLvl="0" animBg="1"/>
      <p:bldP spid="74" grpId="0" bldLvl="0" animBg="1"/>
      <p:bldP spid="74" grpId="1" bldLvl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3" grpId="0" animBg="1"/>
      <p:bldP spid="84" grpId="0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797506" y="218341"/>
            <a:ext cx="2012478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1809720" y="1102153"/>
            <a:ext cx="8534400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在实现克鲁斯卡尔算法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Kruskal()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时，用数组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存放图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中的所有边，其类型如下：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3024167" y="2245160"/>
            <a:ext cx="4786345" cy="209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u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     	</a:t>
            </a:r>
            <a:r>
              <a:rPr lang="en-US" altLang="zh-CN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边的起始顶点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v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     </a:t>
            </a:r>
            <a:r>
              <a:rPr lang="en-US" altLang="zh-CN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边的终止顶点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   	</a:t>
            </a:r>
            <a:r>
              <a:rPr lang="en-US" altLang="zh-CN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边的权值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Edge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3452794" y="4602614"/>
            <a:ext cx="2857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Edge E[MAXV];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612219"/>
            <a:ext cx="4437112" cy="44371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797506" y="218341"/>
            <a:ext cx="2012478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81158" y="908721"/>
            <a:ext cx="8429684" cy="543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g)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sn1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sn2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int 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[MAXV]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Edge E[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];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存放所有边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k=0;		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//E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数组的下标从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开始计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由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产生的边集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for (j=0;j&lt;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g.n;j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if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][j]!=0 &amp;&amp;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][j]!=INF)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 {  E[k].u=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  E[k].v=j;  E[k].w=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][j];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    k++;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 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InsertSort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(E</a:t>
            </a:r>
            <a:r>
              <a:rPr lang="zh-CN" altLang="en-US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g.e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用直接插入排序对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数组按权值递增排序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 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初始化辅助数组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2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797506" y="218341"/>
            <a:ext cx="2012478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19536" y="1196753"/>
            <a:ext cx="8143900" cy="4977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k=1;		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//k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表示当前构造生成树的第几条边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j=0;		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//E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中边的下标，初值为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while (k&lt;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生成的边数小于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时循环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{ 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u1=E[j].u;v1=E[j].v;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取一条边的头尾顶点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sn1=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[u1]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sn2=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[v1]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分别得到两个顶点所属的集合编号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if (sn1!=sn2)  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两顶点属于不同的集合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("  (%d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%d):%d\n"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E[j].w);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k++;		   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生成边数增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for (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++)  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两个集合统一编号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]==sn2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集合编号为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sn2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的改为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sn1</a:t>
            </a:r>
            <a:endParaRPr lang="en-US" altLang="zh-CN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	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vset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]=sn1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扫描下一条边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4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8077200" y="7240339"/>
            <a:ext cx="2133600" cy="365125"/>
          </a:xfrm>
          <a:prstGeom prst="rect">
            <a:avLst/>
          </a:prstGeom>
        </p:spPr>
        <p:txBody>
          <a:bodyPr/>
          <a:lstStyle/>
          <a:p>
            <a:fld id="{7AF016A1-9F15-429F-9EFD-84004B73C732}" type="slidenum"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/13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788338" y="4279734"/>
            <a:ext cx="4500594" cy="1278102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Kruskal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算法的时间复杂度为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O(elog2e)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95495" y="1522905"/>
            <a:ext cx="4286280" cy="634588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上述算法不是最优的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下箭头 6"/>
          <p:cNvSpPr/>
          <p:nvPr/>
        </p:nvSpPr>
        <p:spPr bwMode="auto">
          <a:xfrm>
            <a:off x="6600056" y="2504173"/>
            <a:ext cx="598864" cy="1428883"/>
          </a:xfrm>
          <a:prstGeom prst="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7198920" y="2804670"/>
            <a:ext cx="2857520" cy="338554"/>
          </a:xfrm>
          <a:prstGeom prst="rect">
            <a:avLst/>
          </a:prstGeom>
          <a:gradFill flip="none" rotWithShape="1">
            <a:gsLst>
              <a:gs pos="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改进：堆排序、并查集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3" y="1481799"/>
            <a:ext cx="3473630" cy="3473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05" y="188640"/>
            <a:ext cx="4568657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生成树的概念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3592" y="1201703"/>
            <a:ext cx="7051976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由广度优先遍历得到的生成树称为广度优先生成树。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5195" y="4075643"/>
            <a:ext cx="5329901" cy="2147579"/>
          </a:xfrm>
          <a:prstGeom prst="rect">
            <a:avLst/>
          </a:prstGeom>
        </p:spPr>
      </p:pic>
      <p:sp>
        <p:nvSpPr>
          <p:cNvPr id="6" name="六边形 5"/>
          <p:cNvSpPr/>
          <p:nvPr/>
        </p:nvSpPr>
        <p:spPr>
          <a:xfrm>
            <a:off x="1975958" y="1043857"/>
            <a:ext cx="7648434" cy="703490"/>
          </a:xfrm>
          <a:prstGeom prst="hexagon">
            <a:avLst/>
          </a:prstGeom>
          <a:noFill/>
          <a:ln w="38100">
            <a:solidFill>
              <a:srgbClr val="F19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V 形 8"/>
          <p:cNvSpPr/>
          <p:nvPr/>
        </p:nvSpPr>
        <p:spPr>
          <a:xfrm>
            <a:off x="9754134" y="4890517"/>
            <a:ext cx="340112" cy="611070"/>
          </a:xfrm>
          <a:prstGeom prst="chevron">
            <a:avLst>
              <a:gd name="adj" fmla="val 52987"/>
            </a:avLst>
          </a:prstGeom>
          <a:solidFill>
            <a:srgbClr val="DF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箭头: V 形 17"/>
          <p:cNvSpPr/>
          <p:nvPr/>
        </p:nvSpPr>
        <p:spPr>
          <a:xfrm flipH="1">
            <a:off x="4387736" y="4906162"/>
            <a:ext cx="340112" cy="611070"/>
          </a:xfrm>
          <a:prstGeom prst="chevron">
            <a:avLst>
              <a:gd name="adj" fmla="val 52987"/>
            </a:avLst>
          </a:prstGeom>
          <a:solidFill>
            <a:srgbClr val="DF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95472" y="1967110"/>
            <a:ext cx="2376488" cy="2016125"/>
            <a:chOff x="571472" y="1484313"/>
            <a:chExt cx="2376488" cy="2016125"/>
          </a:xfrm>
        </p:grpSpPr>
        <p:sp>
          <p:nvSpPr>
            <p:cNvPr id="14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solidFill>
              <a:srgbClr val="F19903"/>
            </a:solidFill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571472" y="2349501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1220760" y="306863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2155797" y="306547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2587597" y="2276476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807948" y="184150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cxnSp>
          <p:nvCxnSpPr>
            <p:cNvPr id="24" name="直接连接符 23"/>
            <p:cNvCxnSpPr>
              <a:stCxn id="16" idx="5"/>
              <a:endCxn id="17" idx="1"/>
            </p:cNvCxnSpPr>
            <p:nvPr/>
          </p:nvCxnSpPr>
          <p:spPr>
            <a:xfrm rot="16200000" flipH="1">
              <a:off x="869393" y="2727732"/>
              <a:ext cx="413809" cy="394473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5"/>
              <a:endCxn id="15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6"/>
              <a:endCxn id="15" idx="2"/>
            </p:cNvCxnSpPr>
            <p:nvPr/>
          </p:nvCxnSpPr>
          <p:spPr>
            <a:xfrm flipV="1">
              <a:off x="931835" y="2528897"/>
              <a:ext cx="779472" cy="36504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5" idx="6"/>
              <a:endCxn id="20" idx="2"/>
            </p:cNvCxnSpPr>
            <p:nvPr/>
          </p:nvCxnSpPr>
          <p:spPr>
            <a:xfrm flipV="1">
              <a:off x="2071670" y="2492376"/>
              <a:ext cx="515927" cy="36521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5" idx="5"/>
              <a:endCxn id="19" idx="1"/>
            </p:cNvCxnSpPr>
            <p:nvPr/>
          </p:nvCxnSpPr>
          <p:spPr>
            <a:xfrm rot="16200000" flipH="1">
              <a:off x="1890157" y="2810299"/>
              <a:ext cx="447152" cy="189675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7" idx="6"/>
              <a:endCxn id="19" idx="2"/>
            </p:cNvCxnSpPr>
            <p:nvPr/>
          </p:nvCxnSpPr>
          <p:spPr>
            <a:xfrm flipV="1">
              <a:off x="1581123" y="3281377"/>
              <a:ext cx="574674" cy="3161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6"/>
              <a:endCxn id="20" idx="1"/>
            </p:cNvCxnSpPr>
            <p:nvPr/>
          </p:nvCxnSpPr>
          <p:spPr>
            <a:xfrm>
              <a:off x="1508098" y="1700213"/>
              <a:ext cx="1132273" cy="639499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组合 34"/>
          <p:cNvGrpSpPr/>
          <p:nvPr/>
        </p:nvGrpSpPr>
        <p:grpSpPr>
          <a:xfrm>
            <a:off x="5024430" y="2601322"/>
            <a:ext cx="1719642" cy="524657"/>
            <a:chOff x="3786182" y="3118657"/>
            <a:chExt cx="1719642" cy="524657"/>
          </a:xfrm>
        </p:grpSpPr>
        <p:sp>
          <p:nvSpPr>
            <p:cNvPr id="32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solidFill>
              <a:srgbClr val="F19903"/>
            </a:solidFill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6"/>
            <p:cNvSpPr txBox="1"/>
            <p:nvPr/>
          </p:nvSpPr>
          <p:spPr>
            <a:xfrm>
              <a:off x="3862750" y="3118657"/>
              <a:ext cx="164307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>
                <a:defRPr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BFS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生成树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68"/>
          <p:cNvGrpSpPr/>
          <p:nvPr/>
        </p:nvGrpSpPr>
        <p:grpSpPr>
          <a:xfrm>
            <a:off x="6738942" y="1967110"/>
            <a:ext cx="2376488" cy="2016125"/>
            <a:chOff x="3124206" y="4127519"/>
            <a:chExt cx="2376488" cy="2016125"/>
          </a:xfrm>
        </p:grpSpPr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直接连接符 41"/>
            <p:cNvCxnSpPr>
              <a:stCxn id="37" idx="5"/>
              <a:endCxn id="3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5" idx="5"/>
              <a:endCxn id="3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6" idx="5"/>
              <a:endCxn id="3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6"/>
              <a:endCxn id="4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6" name="TextBox 69"/>
          <p:cNvSpPr txBox="1"/>
          <p:nvPr/>
        </p:nvSpPr>
        <p:spPr>
          <a:xfrm>
            <a:off x="4630002" y="4985418"/>
            <a:ext cx="5786478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一个连通图的生成树不一定是唯一的！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81224" y="4483301"/>
            <a:ext cx="1143008" cy="1437273"/>
            <a:chOff x="857224" y="4000504"/>
            <a:chExt cx="1143008" cy="1437273"/>
          </a:xfrm>
        </p:grpSpPr>
        <p:sp>
          <p:nvSpPr>
            <p:cNvPr id="48" name="TextBox 34"/>
            <p:cNvSpPr txBox="1"/>
            <p:nvPr/>
          </p:nvSpPr>
          <p:spPr>
            <a:xfrm>
              <a:off x="857224" y="4591672"/>
              <a:ext cx="357190" cy="337185"/>
            </a:xfrm>
            <a:prstGeom prst="rect">
              <a:avLst/>
            </a:prstGeom>
            <a:noFill/>
            <a:ln>
              <a:solidFill>
                <a:srgbClr val="F19903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  <a:sym typeface="Wingdings" panose="05000000000000000000"/>
                </a:rPr>
                <a:t>   </a:t>
              </a:r>
              <a:endPara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TextBox 37"/>
            <p:cNvSpPr txBox="1"/>
            <p:nvPr/>
          </p:nvSpPr>
          <p:spPr>
            <a:xfrm>
              <a:off x="1643042" y="4572008"/>
              <a:ext cx="357190" cy="337185"/>
            </a:xfrm>
            <a:prstGeom prst="rect">
              <a:avLst/>
            </a:prstGeom>
            <a:noFill/>
            <a:ln>
              <a:solidFill>
                <a:srgbClr val="F19903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  <a:sym typeface="Wingdings" panose="05000000000000000000"/>
                </a:rPr>
                <a:t>1   </a:t>
              </a:r>
              <a:endPara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184918" y="4781895"/>
              <a:ext cx="468000" cy="1588"/>
            </a:xfrm>
            <a:prstGeom prst="straightConnector1">
              <a:avLst/>
            </a:prstGeom>
            <a:ln>
              <a:solidFill>
                <a:srgbClr val="F19903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TextBox 39"/>
            <p:cNvSpPr txBox="1"/>
            <p:nvPr/>
          </p:nvSpPr>
          <p:spPr>
            <a:xfrm>
              <a:off x="1643042" y="5100592"/>
              <a:ext cx="357190" cy="337185"/>
            </a:xfrm>
            <a:prstGeom prst="rect">
              <a:avLst/>
            </a:prstGeom>
            <a:noFill/>
            <a:ln>
              <a:solidFill>
                <a:srgbClr val="F19903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  <a:sym typeface="Wingdings" panose="05000000000000000000"/>
                </a:rPr>
                <a:t>5   </a:t>
              </a:r>
              <a:endPara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endParaRPr>
            </a:p>
          </p:txBody>
        </p:sp>
        <p:sp>
          <p:nvSpPr>
            <p:cNvPr id="52" name="TextBox 40"/>
            <p:cNvSpPr txBox="1"/>
            <p:nvPr/>
          </p:nvSpPr>
          <p:spPr>
            <a:xfrm>
              <a:off x="1643042" y="4000504"/>
              <a:ext cx="357190" cy="337185"/>
            </a:xfrm>
            <a:prstGeom prst="rect">
              <a:avLst/>
            </a:prstGeom>
            <a:noFill/>
            <a:ln>
              <a:solidFill>
                <a:srgbClr val="F19903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  <a:sym typeface="Wingdings" panose="05000000000000000000"/>
                </a:rPr>
                <a:t>   </a:t>
              </a:r>
              <a:endPara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53" name="直接箭头连接符 52"/>
            <p:cNvCxnSpPr>
              <a:endCxn id="52" idx="1"/>
            </p:cNvCxnSpPr>
            <p:nvPr/>
          </p:nvCxnSpPr>
          <p:spPr>
            <a:xfrm flipV="1">
              <a:off x="1142976" y="4169454"/>
              <a:ext cx="500066" cy="471452"/>
            </a:xfrm>
            <a:prstGeom prst="straightConnector1">
              <a:avLst/>
            </a:prstGeom>
            <a:ln>
              <a:solidFill>
                <a:srgbClr val="F19903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51" idx="1"/>
            </p:cNvCxnSpPr>
            <p:nvPr/>
          </p:nvCxnSpPr>
          <p:spPr>
            <a:xfrm>
              <a:off x="1142976" y="4926658"/>
              <a:ext cx="500066" cy="342884"/>
            </a:xfrm>
            <a:prstGeom prst="straightConnector1">
              <a:avLst/>
            </a:prstGeom>
            <a:ln>
              <a:solidFill>
                <a:srgbClr val="F19903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84860" y="4483301"/>
            <a:ext cx="825190" cy="337185"/>
            <a:chOff x="1960860" y="4000504"/>
            <a:chExt cx="825190" cy="337185"/>
          </a:xfrm>
        </p:grpSpPr>
        <p:sp>
          <p:nvSpPr>
            <p:cNvPr id="56" name="TextBox 41"/>
            <p:cNvSpPr txBox="1"/>
            <p:nvPr/>
          </p:nvSpPr>
          <p:spPr>
            <a:xfrm>
              <a:off x="2428860" y="4000504"/>
              <a:ext cx="357190" cy="337185"/>
            </a:xfrm>
            <a:prstGeom prst="rect">
              <a:avLst/>
            </a:prstGeom>
            <a:noFill/>
            <a:ln>
              <a:solidFill>
                <a:srgbClr val="F19903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  <a:sym typeface="Wingdings" panose="05000000000000000000"/>
                </a:rPr>
                <a:t>3   </a:t>
              </a:r>
              <a:endPara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>
              <a:off x="1960860" y="4185322"/>
              <a:ext cx="468000" cy="1588"/>
            </a:xfrm>
            <a:prstGeom prst="straightConnector1">
              <a:avLst/>
            </a:prstGeom>
            <a:ln>
              <a:solidFill>
                <a:srgbClr val="F19903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3494692" y="5054805"/>
            <a:ext cx="815358" cy="337185"/>
            <a:chOff x="1970692" y="4572008"/>
            <a:chExt cx="815358" cy="337185"/>
          </a:xfrm>
        </p:grpSpPr>
        <p:sp>
          <p:nvSpPr>
            <p:cNvPr id="59" name="TextBox 42"/>
            <p:cNvSpPr txBox="1"/>
            <p:nvPr/>
          </p:nvSpPr>
          <p:spPr>
            <a:xfrm>
              <a:off x="2428860" y="4572008"/>
              <a:ext cx="357190" cy="337185"/>
            </a:xfrm>
            <a:prstGeom prst="rect">
              <a:avLst/>
            </a:prstGeom>
            <a:noFill/>
            <a:ln>
              <a:solidFill>
                <a:srgbClr val="F19903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  <a:sym typeface="Wingdings" panose="05000000000000000000"/>
                </a:rPr>
                <a:t>4   </a:t>
              </a:r>
              <a:endPara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1970692" y="4745406"/>
              <a:ext cx="468000" cy="1588"/>
            </a:xfrm>
            <a:prstGeom prst="straightConnector1">
              <a:avLst/>
            </a:prstGeom>
            <a:ln>
              <a:solidFill>
                <a:srgbClr val="F19903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8077200" y="7240339"/>
            <a:ext cx="2133600" cy="365125"/>
          </a:xfrm>
          <a:prstGeom prst="rect">
            <a:avLst/>
          </a:prstGeom>
        </p:spPr>
        <p:txBody>
          <a:bodyPr/>
          <a:lstStyle/>
          <a:p>
            <a:fld id="{7AF016A1-9F15-429F-9EFD-84004B73C732}" type="slidenum"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/13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024034" y="908720"/>
            <a:ext cx="8143932" cy="5927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void Kruskal(MatGraph g)	</a:t>
            </a:r>
            <a:r>
              <a:rPr lang="en-US" sz="18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改进的</a:t>
            </a:r>
            <a:r>
              <a:rPr lang="en-US" sz="18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</a:t>
            </a:r>
            <a:endParaRPr lang="zh-CN" altLang="en-US" sz="18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{  int i,j,k,u1,v1,sn1,sn2;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UFSTree S[MaxSize]</a:t>
            </a: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Edge E[MaxSize];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k=1;				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数组的下标从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开始计</a:t>
            </a:r>
            <a:endParaRPr lang="zh-CN" altLang="en-US" sz="18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for (i=0;i&lt;g.n;i++)	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由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lang="zh-CN" alt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产生的边集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for (j=0;j&lt;=i;j++)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   if (g.edges[i][j]!=0 &amp;&amp; g.edges[i][j]!=INF)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 {  E[k].u=i;E[k].v=j;E[k].w=g.edges[i][j];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    k++;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 }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HeapSort(E,g.e);</a:t>
            </a:r>
            <a:r>
              <a:rPr 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采用堆排序对</a:t>
            </a:r>
            <a:r>
              <a:rPr 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数组按权值递增排序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8077200" y="7240339"/>
            <a:ext cx="2133600" cy="365125"/>
          </a:xfrm>
          <a:prstGeom prst="rect">
            <a:avLst/>
          </a:prstGeom>
        </p:spPr>
        <p:txBody>
          <a:bodyPr/>
          <a:lstStyle/>
          <a:p>
            <a:fld id="{7AF016A1-9F15-429F-9EFD-84004B73C732}" type="slidenum"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/13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001" y="910928"/>
            <a:ext cx="8643998" cy="482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44000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Mint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S,g.n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);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初始化并查集树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k=1;		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//k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表示当前构造生成树的第几条边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初值为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j=1;		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//E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中边的下标从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开始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while (</a:t>
            </a:r>
            <a:r>
              <a:rPr lang="en-US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k&lt;</a:t>
            </a:r>
            <a:r>
              <a:rPr lang="en-US" sz="18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g.n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生成的边数小于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时循环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{  u1=E[j].u;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v1=E[j].v;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取一条边的头尾顶点编号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u1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v2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sn1=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Find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(S,u1);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sn2=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Find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(S,v1); 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分别得到两个顶点所属的集合编号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if (</a:t>
            </a:r>
            <a:r>
              <a:rPr 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sn1!=sn2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两顶点属不同的集合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是最小生成树的边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{  </a:t>
            </a:r>
            <a:r>
              <a:rPr lang="en-US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("  (%</a:t>
            </a:r>
            <a:r>
              <a:rPr lang="en-US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d,%d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):%d\n",u1,v1,E[j].w);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k++;	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生成边数增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Union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(t,u1,v1);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将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u1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v1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两个顶点合并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}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扫描下一条边</a:t>
            </a:r>
            <a:endParaRPr lang="zh-CN" altLang="en-US" sz="18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63552" y="6021288"/>
            <a:ext cx="5643602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上述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算法的时间复杂度为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O(</a:t>
            </a:r>
            <a:r>
              <a:rPr lang="en-US" altLang="zh-CN" sz="1800" i="1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en-US" altLang="zh-CN" sz="1800" i="1" dirty="0" err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666844" y="1006270"/>
            <a:ext cx="9001156" cy="14605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例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8.12】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求下面带权图的最小（代价）生成树时，可能是克鲁斯卡（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）算法第二次选中但不是普里姆（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）算法（从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开始）第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次选中的边是（  ）。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A.(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   B.(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C.(</a:t>
            </a:r>
            <a:r>
              <a:rPr lang="en-US" altLang="zh-CN" sz="18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D.(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881158" y="3789188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zh-CN" altLang="en-US" sz="1800" baseline="-25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167174" y="3789188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881158" y="5289386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67174" y="5289386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zh-CN" altLang="en-US" sz="1800" baseline="-25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8" name="直接连接符 7"/>
          <p:cNvCxnSpPr>
            <a:stCxn id="4" idx="6"/>
            <a:endCxn id="5" idx="2"/>
          </p:cNvCxnSpPr>
          <p:nvPr/>
        </p:nvCxnSpPr>
        <p:spPr>
          <a:xfrm>
            <a:off x="2452662" y="4039221"/>
            <a:ext cx="1714512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4"/>
            <a:endCxn id="6" idx="0"/>
          </p:cNvCxnSpPr>
          <p:nvPr/>
        </p:nvCxnSpPr>
        <p:spPr>
          <a:xfrm rot="5400000">
            <a:off x="1666844" y="4789320"/>
            <a:ext cx="1000132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6"/>
            <a:endCxn id="7" idx="2"/>
          </p:cNvCxnSpPr>
          <p:nvPr/>
        </p:nvCxnSpPr>
        <p:spPr>
          <a:xfrm>
            <a:off x="2452662" y="5539419"/>
            <a:ext cx="1714512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7" idx="0"/>
          </p:cNvCxnSpPr>
          <p:nvPr/>
        </p:nvCxnSpPr>
        <p:spPr>
          <a:xfrm rot="5400000">
            <a:off x="3952860" y="4789320"/>
            <a:ext cx="1000132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7" idx="1"/>
          </p:cNvCxnSpPr>
          <p:nvPr/>
        </p:nvCxnSpPr>
        <p:spPr>
          <a:xfrm rot="16200000" flipH="1">
            <a:off x="2736619" y="3848369"/>
            <a:ext cx="1146598" cy="188190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7"/>
            <a:endCxn id="5" idx="3"/>
          </p:cNvCxnSpPr>
          <p:nvPr/>
        </p:nvCxnSpPr>
        <p:spPr>
          <a:xfrm rot="5400000" flipH="1" flipV="1">
            <a:off x="2736619" y="3848369"/>
            <a:ext cx="1146598" cy="18819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20"/>
          <p:cNvSpPr txBox="1"/>
          <p:nvPr/>
        </p:nvSpPr>
        <p:spPr>
          <a:xfrm>
            <a:off x="3024166" y="3646313"/>
            <a:ext cx="571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3024166" y="5575139"/>
            <a:ext cx="571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4381488" y="4624420"/>
            <a:ext cx="571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666844" y="4624420"/>
            <a:ext cx="571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" name="TextBox 24"/>
          <p:cNvSpPr txBox="1"/>
          <p:nvPr/>
        </p:nvSpPr>
        <p:spPr>
          <a:xfrm>
            <a:off x="3595670" y="4789321"/>
            <a:ext cx="571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2381224" y="4838734"/>
            <a:ext cx="571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5238744" y="4789321"/>
            <a:ext cx="5072098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Prim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（从</a:t>
            </a:r>
            <a:r>
              <a:rPr lang="en-US" altLang="zh-CN" sz="20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开始） ：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，不可能是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(</a:t>
            </a:r>
            <a:r>
              <a:rPr lang="en-US" altLang="zh-CN" sz="20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2" name="TextBox 28"/>
          <p:cNvSpPr txBox="1"/>
          <p:nvPr/>
        </p:nvSpPr>
        <p:spPr>
          <a:xfrm>
            <a:off x="5167306" y="3503437"/>
            <a:ext cx="500066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kruskal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或</a:t>
            </a:r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或</a:t>
            </a:r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  <a:sym typeface="Symbol" panose="05050102010706020507"/>
              </a:rPr>
              <a:t> 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4095736" y="2811081"/>
            <a:ext cx="321471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注：</a:t>
            </a:r>
            <a:r>
              <a:rPr lang="en-US" sz="18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2015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年全国考研题</a:t>
            </a:r>
            <a:endParaRPr lang="zh-CN" altLang="en-US" sz="180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31"/>
          <p:cNvSpPr txBox="1"/>
          <p:nvPr/>
        </p:nvSpPr>
        <p:spPr>
          <a:xfrm>
            <a:off x="5238744" y="6168667"/>
            <a:ext cx="228601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答案为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40203" y="1736448"/>
            <a:ext cx="7160177" cy="412496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  <a:defRPr sz="20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对于带权连通图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（每条边上的权均为大于零的实数），可能有多棵不同生成树。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每棵生成树的所有边的权值之和可能不同。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其中权值之和最小的生成树称为图的最小生成树。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文本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7245424"/>
            <a:ext cx="6858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576" y="2243773"/>
            <a:ext cx="2762250" cy="3524250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1891656" y="188640"/>
            <a:ext cx="5140448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最小生成树的概念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3279447" y="2984728"/>
            <a:ext cx="2040423" cy="2378001"/>
            <a:chOff x="4038600" y="1030288"/>
            <a:chExt cx="4116388" cy="4797425"/>
          </a:xfrm>
        </p:grpSpPr>
        <p:sp>
          <p:nvSpPr>
            <p:cNvPr id="14" name="íšḻïḑe"/>
            <p:cNvSpPr/>
            <p:nvPr/>
          </p:nvSpPr>
          <p:spPr bwMode="auto">
            <a:xfrm>
              <a:off x="7221538" y="1939926"/>
              <a:ext cx="571500" cy="130175"/>
            </a:xfrm>
            <a:custGeom>
              <a:avLst/>
              <a:gdLst>
                <a:gd name="T0" fmla="*/ 360 w 360"/>
                <a:gd name="T1" fmla="*/ 18 h 82"/>
                <a:gd name="T2" fmla="*/ 165 w 360"/>
                <a:gd name="T3" fmla="*/ 82 h 82"/>
                <a:gd name="T4" fmla="*/ 0 w 360"/>
                <a:gd name="T5" fmla="*/ 66 h 82"/>
                <a:gd name="T6" fmla="*/ 191 w 360"/>
                <a:gd name="T7" fmla="*/ 0 h 82"/>
                <a:gd name="T8" fmla="*/ 360 w 360"/>
                <a:gd name="T9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82">
                  <a:moveTo>
                    <a:pt x="360" y="18"/>
                  </a:moveTo>
                  <a:lnTo>
                    <a:pt x="165" y="82"/>
                  </a:lnTo>
                  <a:lnTo>
                    <a:pt x="0" y="66"/>
                  </a:lnTo>
                  <a:lnTo>
                    <a:pt x="191" y="0"/>
                  </a:lnTo>
                  <a:lnTo>
                    <a:pt x="360" y="1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íṩliḑê"/>
            <p:cNvSpPr/>
            <p:nvPr/>
          </p:nvSpPr>
          <p:spPr bwMode="auto">
            <a:xfrm>
              <a:off x="7194551" y="1328738"/>
              <a:ext cx="330200" cy="715963"/>
            </a:xfrm>
            <a:custGeom>
              <a:avLst/>
              <a:gdLst>
                <a:gd name="T0" fmla="*/ 208 w 208"/>
                <a:gd name="T1" fmla="*/ 385 h 451"/>
                <a:gd name="T2" fmla="*/ 17 w 208"/>
                <a:gd name="T3" fmla="*/ 451 h 451"/>
                <a:gd name="T4" fmla="*/ 0 w 208"/>
                <a:gd name="T5" fmla="*/ 84 h 451"/>
                <a:gd name="T6" fmla="*/ 186 w 208"/>
                <a:gd name="T7" fmla="*/ 0 h 451"/>
                <a:gd name="T8" fmla="*/ 208 w 208"/>
                <a:gd name="T9" fmla="*/ 38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451">
                  <a:moveTo>
                    <a:pt x="208" y="385"/>
                  </a:moveTo>
                  <a:lnTo>
                    <a:pt x="17" y="451"/>
                  </a:lnTo>
                  <a:lnTo>
                    <a:pt x="0" y="84"/>
                  </a:lnTo>
                  <a:lnTo>
                    <a:pt x="186" y="0"/>
                  </a:lnTo>
                  <a:lnTo>
                    <a:pt x="208" y="385"/>
                  </a:lnTo>
                  <a:close/>
                </a:path>
              </a:pathLst>
            </a:custGeom>
            <a:solidFill>
              <a:srgbClr val="A7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sľíḍê"/>
            <p:cNvSpPr/>
            <p:nvPr/>
          </p:nvSpPr>
          <p:spPr bwMode="auto">
            <a:xfrm>
              <a:off x="7489826" y="1328738"/>
              <a:ext cx="303213" cy="639763"/>
            </a:xfrm>
            <a:custGeom>
              <a:avLst/>
              <a:gdLst>
                <a:gd name="T0" fmla="*/ 0 w 191"/>
                <a:gd name="T1" fmla="*/ 0 h 403"/>
                <a:gd name="T2" fmla="*/ 66 w 191"/>
                <a:gd name="T3" fmla="*/ 9 h 403"/>
                <a:gd name="T4" fmla="*/ 83 w 191"/>
                <a:gd name="T5" fmla="*/ 296 h 403"/>
                <a:gd name="T6" fmla="*/ 185 w 191"/>
                <a:gd name="T7" fmla="*/ 308 h 403"/>
                <a:gd name="T8" fmla="*/ 191 w 191"/>
                <a:gd name="T9" fmla="*/ 403 h 403"/>
                <a:gd name="T10" fmla="*/ 22 w 191"/>
                <a:gd name="T11" fmla="*/ 385 h 403"/>
                <a:gd name="T12" fmla="*/ 0 w 191"/>
                <a:gd name="T1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403">
                  <a:moveTo>
                    <a:pt x="0" y="0"/>
                  </a:moveTo>
                  <a:lnTo>
                    <a:pt x="66" y="9"/>
                  </a:lnTo>
                  <a:lnTo>
                    <a:pt x="83" y="296"/>
                  </a:lnTo>
                  <a:lnTo>
                    <a:pt x="185" y="308"/>
                  </a:lnTo>
                  <a:lnTo>
                    <a:pt x="191" y="403"/>
                  </a:lnTo>
                  <a:lnTo>
                    <a:pt x="22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ś1iḋe"/>
            <p:cNvSpPr/>
            <p:nvPr/>
          </p:nvSpPr>
          <p:spPr bwMode="auto">
            <a:xfrm>
              <a:off x="6994526" y="1438276"/>
              <a:ext cx="298450" cy="134938"/>
            </a:xfrm>
            <a:custGeom>
              <a:avLst/>
              <a:gdLst>
                <a:gd name="T0" fmla="*/ 188 w 188"/>
                <a:gd name="T1" fmla="*/ 3 h 85"/>
                <a:gd name="T2" fmla="*/ 4 w 188"/>
                <a:gd name="T3" fmla="*/ 85 h 85"/>
                <a:gd name="T4" fmla="*/ 3 w 188"/>
                <a:gd name="T5" fmla="*/ 84 h 85"/>
                <a:gd name="T6" fmla="*/ 2 w 188"/>
                <a:gd name="T7" fmla="*/ 83 h 85"/>
                <a:gd name="T8" fmla="*/ 1 w 188"/>
                <a:gd name="T9" fmla="*/ 82 h 85"/>
                <a:gd name="T10" fmla="*/ 0 w 188"/>
                <a:gd name="T11" fmla="*/ 81 h 85"/>
                <a:gd name="T12" fmla="*/ 183 w 188"/>
                <a:gd name="T13" fmla="*/ 0 h 85"/>
                <a:gd name="T14" fmla="*/ 184 w 188"/>
                <a:gd name="T15" fmla="*/ 0 h 85"/>
                <a:gd name="T16" fmla="*/ 186 w 188"/>
                <a:gd name="T17" fmla="*/ 1 h 85"/>
                <a:gd name="T18" fmla="*/ 187 w 188"/>
                <a:gd name="T19" fmla="*/ 2 h 85"/>
                <a:gd name="T20" fmla="*/ 188 w 188"/>
                <a:gd name="T21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85">
                  <a:moveTo>
                    <a:pt x="188" y="3"/>
                  </a:moveTo>
                  <a:lnTo>
                    <a:pt x="4" y="85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1" y="82"/>
                  </a:lnTo>
                  <a:lnTo>
                    <a:pt x="0" y="81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6" y="1"/>
                  </a:lnTo>
                  <a:lnTo>
                    <a:pt x="187" y="2"/>
                  </a:lnTo>
                  <a:lnTo>
                    <a:pt x="188" y="3"/>
                  </a:lnTo>
                  <a:close/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sḷîďe"/>
            <p:cNvSpPr/>
            <p:nvPr/>
          </p:nvSpPr>
          <p:spPr bwMode="auto">
            <a:xfrm>
              <a:off x="6994526" y="1438276"/>
              <a:ext cx="298450" cy="134938"/>
            </a:xfrm>
            <a:custGeom>
              <a:avLst/>
              <a:gdLst>
                <a:gd name="T0" fmla="*/ 188 w 188"/>
                <a:gd name="T1" fmla="*/ 3 h 85"/>
                <a:gd name="T2" fmla="*/ 4 w 188"/>
                <a:gd name="T3" fmla="*/ 85 h 85"/>
                <a:gd name="T4" fmla="*/ 3 w 188"/>
                <a:gd name="T5" fmla="*/ 84 h 85"/>
                <a:gd name="T6" fmla="*/ 2 w 188"/>
                <a:gd name="T7" fmla="*/ 83 h 85"/>
                <a:gd name="T8" fmla="*/ 1 w 188"/>
                <a:gd name="T9" fmla="*/ 82 h 85"/>
                <a:gd name="T10" fmla="*/ 0 w 188"/>
                <a:gd name="T11" fmla="*/ 81 h 85"/>
                <a:gd name="T12" fmla="*/ 183 w 188"/>
                <a:gd name="T13" fmla="*/ 0 h 85"/>
                <a:gd name="T14" fmla="*/ 184 w 188"/>
                <a:gd name="T15" fmla="*/ 0 h 85"/>
                <a:gd name="T16" fmla="*/ 186 w 188"/>
                <a:gd name="T17" fmla="*/ 1 h 85"/>
                <a:gd name="T18" fmla="*/ 187 w 188"/>
                <a:gd name="T19" fmla="*/ 2 h 85"/>
                <a:gd name="T20" fmla="*/ 188 w 188"/>
                <a:gd name="T21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85">
                  <a:moveTo>
                    <a:pt x="188" y="3"/>
                  </a:moveTo>
                  <a:lnTo>
                    <a:pt x="4" y="85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1" y="82"/>
                  </a:lnTo>
                  <a:lnTo>
                    <a:pt x="0" y="81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6" y="1"/>
                  </a:lnTo>
                  <a:lnTo>
                    <a:pt x="187" y="2"/>
                  </a:lnTo>
                  <a:lnTo>
                    <a:pt x="18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sḻiďè"/>
            <p:cNvSpPr/>
            <p:nvPr/>
          </p:nvSpPr>
          <p:spPr bwMode="auto">
            <a:xfrm>
              <a:off x="6986588" y="1433513"/>
              <a:ext cx="298450" cy="133350"/>
            </a:xfrm>
            <a:custGeom>
              <a:avLst/>
              <a:gdLst>
                <a:gd name="T0" fmla="*/ 190 w 190"/>
                <a:gd name="T1" fmla="*/ 3 h 85"/>
                <a:gd name="T2" fmla="*/ 5 w 190"/>
                <a:gd name="T3" fmla="*/ 85 h 85"/>
                <a:gd name="T4" fmla="*/ 4 w 190"/>
                <a:gd name="T5" fmla="*/ 85 h 85"/>
                <a:gd name="T6" fmla="*/ 3 w 190"/>
                <a:gd name="T7" fmla="*/ 84 h 85"/>
                <a:gd name="T8" fmla="*/ 2 w 190"/>
                <a:gd name="T9" fmla="*/ 83 h 85"/>
                <a:gd name="T10" fmla="*/ 0 w 190"/>
                <a:gd name="T11" fmla="*/ 83 h 85"/>
                <a:gd name="T12" fmla="*/ 185 w 190"/>
                <a:gd name="T13" fmla="*/ 0 h 85"/>
                <a:gd name="T14" fmla="*/ 187 w 190"/>
                <a:gd name="T15" fmla="*/ 0 h 85"/>
                <a:gd name="T16" fmla="*/ 188 w 190"/>
                <a:gd name="T17" fmla="*/ 1 h 85"/>
                <a:gd name="T18" fmla="*/ 189 w 190"/>
                <a:gd name="T19" fmla="*/ 2 h 85"/>
                <a:gd name="T20" fmla="*/ 190 w 190"/>
                <a:gd name="T21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5">
                  <a:moveTo>
                    <a:pt x="190" y="3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4" y="85"/>
                  </a:cubicBezTo>
                  <a:cubicBezTo>
                    <a:pt x="4" y="84"/>
                    <a:pt x="3" y="84"/>
                    <a:pt x="3" y="84"/>
                  </a:cubicBezTo>
                  <a:cubicBezTo>
                    <a:pt x="3" y="84"/>
                    <a:pt x="2" y="83"/>
                    <a:pt x="2" y="83"/>
                  </a:cubicBezTo>
                  <a:cubicBezTo>
                    <a:pt x="1" y="83"/>
                    <a:pt x="1" y="83"/>
                    <a:pt x="0" y="83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6" y="0"/>
                    <a:pt x="186" y="0"/>
                    <a:pt x="187" y="0"/>
                  </a:cubicBezTo>
                  <a:cubicBezTo>
                    <a:pt x="187" y="1"/>
                    <a:pt x="187" y="1"/>
                    <a:pt x="188" y="1"/>
                  </a:cubicBezTo>
                  <a:cubicBezTo>
                    <a:pt x="188" y="1"/>
                    <a:pt x="189" y="2"/>
                    <a:pt x="189" y="2"/>
                  </a:cubicBezTo>
                  <a:cubicBezTo>
                    <a:pt x="190" y="2"/>
                    <a:pt x="190" y="2"/>
                    <a:pt x="190" y="3"/>
                  </a:cubicBezTo>
                </a:path>
              </a:pathLst>
            </a:custGeom>
            <a:solidFill>
              <a:srgbClr val="7F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$ľiḑe"/>
            <p:cNvSpPr/>
            <p:nvPr/>
          </p:nvSpPr>
          <p:spPr bwMode="auto">
            <a:xfrm>
              <a:off x="6800851" y="1398588"/>
              <a:ext cx="298450" cy="207963"/>
            </a:xfrm>
            <a:custGeom>
              <a:avLst/>
              <a:gdLst>
                <a:gd name="T0" fmla="*/ 181 w 191"/>
                <a:gd name="T1" fmla="*/ 51 h 133"/>
                <a:gd name="T2" fmla="*/ 0 w 191"/>
                <a:gd name="T3" fmla="*/ 133 h 133"/>
                <a:gd name="T4" fmla="*/ 2 w 191"/>
                <a:gd name="T5" fmla="*/ 120 h 133"/>
                <a:gd name="T6" fmla="*/ 4 w 191"/>
                <a:gd name="T7" fmla="*/ 108 h 133"/>
                <a:gd name="T8" fmla="*/ 7 w 191"/>
                <a:gd name="T9" fmla="*/ 96 h 133"/>
                <a:gd name="T10" fmla="*/ 10 w 191"/>
                <a:gd name="T11" fmla="*/ 85 h 133"/>
                <a:gd name="T12" fmla="*/ 191 w 191"/>
                <a:gd name="T13" fmla="*/ 0 h 133"/>
                <a:gd name="T14" fmla="*/ 188 w 191"/>
                <a:gd name="T15" fmla="*/ 11 h 133"/>
                <a:gd name="T16" fmla="*/ 185 w 191"/>
                <a:gd name="T17" fmla="*/ 24 h 133"/>
                <a:gd name="T18" fmla="*/ 183 w 191"/>
                <a:gd name="T19" fmla="*/ 37 h 133"/>
                <a:gd name="T20" fmla="*/ 181 w 191"/>
                <a:gd name="T21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33">
                  <a:moveTo>
                    <a:pt x="181" y="51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29"/>
                    <a:pt x="1" y="124"/>
                    <a:pt x="2" y="120"/>
                  </a:cubicBezTo>
                  <a:cubicBezTo>
                    <a:pt x="2" y="116"/>
                    <a:pt x="3" y="112"/>
                    <a:pt x="4" y="108"/>
                  </a:cubicBezTo>
                  <a:cubicBezTo>
                    <a:pt x="5" y="104"/>
                    <a:pt x="6" y="100"/>
                    <a:pt x="7" y="96"/>
                  </a:cubicBezTo>
                  <a:cubicBezTo>
                    <a:pt x="8" y="92"/>
                    <a:pt x="9" y="88"/>
                    <a:pt x="10" y="85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4"/>
                    <a:pt x="189" y="7"/>
                    <a:pt x="188" y="11"/>
                  </a:cubicBezTo>
                  <a:cubicBezTo>
                    <a:pt x="187" y="15"/>
                    <a:pt x="186" y="20"/>
                    <a:pt x="185" y="24"/>
                  </a:cubicBezTo>
                  <a:cubicBezTo>
                    <a:pt x="184" y="28"/>
                    <a:pt x="183" y="32"/>
                    <a:pt x="183" y="37"/>
                  </a:cubicBezTo>
                  <a:cubicBezTo>
                    <a:pt x="182" y="41"/>
                    <a:pt x="181" y="46"/>
                    <a:pt x="181" y="51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ṣ1íḑê"/>
            <p:cNvSpPr/>
            <p:nvPr/>
          </p:nvSpPr>
          <p:spPr bwMode="auto">
            <a:xfrm>
              <a:off x="6797676" y="1293813"/>
              <a:ext cx="549275" cy="739775"/>
            </a:xfrm>
            <a:custGeom>
              <a:avLst/>
              <a:gdLst>
                <a:gd name="T0" fmla="*/ 347 w 351"/>
                <a:gd name="T1" fmla="*/ 198 h 473"/>
                <a:gd name="T2" fmla="*/ 345 w 351"/>
                <a:gd name="T3" fmla="*/ 171 h 473"/>
                <a:gd name="T4" fmla="*/ 342 w 351"/>
                <a:gd name="T5" fmla="*/ 150 h 473"/>
                <a:gd name="T6" fmla="*/ 337 w 351"/>
                <a:gd name="T7" fmla="*/ 132 h 473"/>
                <a:gd name="T8" fmla="*/ 334 w 351"/>
                <a:gd name="T9" fmla="*/ 122 h 473"/>
                <a:gd name="T10" fmla="*/ 330 w 351"/>
                <a:gd name="T11" fmla="*/ 114 h 473"/>
                <a:gd name="T12" fmla="*/ 327 w 351"/>
                <a:gd name="T13" fmla="*/ 108 h 473"/>
                <a:gd name="T14" fmla="*/ 323 w 351"/>
                <a:gd name="T15" fmla="*/ 103 h 473"/>
                <a:gd name="T16" fmla="*/ 319 w 351"/>
                <a:gd name="T17" fmla="*/ 98 h 473"/>
                <a:gd name="T18" fmla="*/ 315 w 351"/>
                <a:gd name="T19" fmla="*/ 94 h 473"/>
                <a:gd name="T20" fmla="*/ 303 w 351"/>
                <a:gd name="T21" fmla="*/ 87 h 473"/>
                <a:gd name="T22" fmla="*/ 294 w 351"/>
                <a:gd name="T23" fmla="*/ 85 h 473"/>
                <a:gd name="T24" fmla="*/ 282 w 351"/>
                <a:gd name="T25" fmla="*/ 86 h 473"/>
                <a:gd name="T26" fmla="*/ 194 w 351"/>
                <a:gd name="T27" fmla="*/ 64 h 473"/>
                <a:gd name="T28" fmla="*/ 203 w 351"/>
                <a:gd name="T29" fmla="*/ 41 h 473"/>
                <a:gd name="T30" fmla="*/ 214 w 351"/>
                <a:gd name="T31" fmla="*/ 23 h 473"/>
                <a:gd name="T32" fmla="*/ 228 w 351"/>
                <a:gd name="T33" fmla="*/ 9 h 473"/>
                <a:gd name="T34" fmla="*/ 47 w 351"/>
                <a:gd name="T35" fmla="*/ 96 h 473"/>
                <a:gd name="T36" fmla="*/ 41 w 351"/>
                <a:gd name="T37" fmla="*/ 101 h 473"/>
                <a:gd name="T38" fmla="*/ 36 w 351"/>
                <a:gd name="T39" fmla="*/ 107 h 473"/>
                <a:gd name="T40" fmla="*/ 29 w 351"/>
                <a:gd name="T41" fmla="*/ 115 h 473"/>
                <a:gd name="T42" fmla="*/ 25 w 351"/>
                <a:gd name="T43" fmla="*/ 121 h 473"/>
                <a:gd name="T44" fmla="*/ 21 w 351"/>
                <a:gd name="T45" fmla="*/ 130 h 473"/>
                <a:gd name="T46" fmla="*/ 15 w 351"/>
                <a:gd name="T47" fmla="*/ 142 h 473"/>
                <a:gd name="T48" fmla="*/ 12 w 351"/>
                <a:gd name="T49" fmla="*/ 152 h 473"/>
                <a:gd name="T50" fmla="*/ 1 w 351"/>
                <a:gd name="T51" fmla="*/ 215 h 473"/>
                <a:gd name="T52" fmla="*/ 0 w 351"/>
                <a:gd name="T53" fmla="*/ 244 h 473"/>
                <a:gd name="T54" fmla="*/ 1 w 351"/>
                <a:gd name="T55" fmla="*/ 286 h 473"/>
                <a:gd name="T56" fmla="*/ 4 w 351"/>
                <a:gd name="T57" fmla="*/ 312 h 473"/>
                <a:gd name="T58" fmla="*/ 9 w 351"/>
                <a:gd name="T59" fmla="*/ 339 h 473"/>
                <a:gd name="T60" fmla="*/ 15 w 351"/>
                <a:gd name="T61" fmla="*/ 363 h 473"/>
                <a:gd name="T62" fmla="*/ 23 w 351"/>
                <a:gd name="T63" fmla="*/ 385 h 473"/>
                <a:gd name="T64" fmla="*/ 28 w 351"/>
                <a:gd name="T65" fmla="*/ 398 h 473"/>
                <a:gd name="T66" fmla="*/ 35 w 351"/>
                <a:gd name="T67" fmla="*/ 411 h 473"/>
                <a:gd name="T68" fmla="*/ 42 w 351"/>
                <a:gd name="T69" fmla="*/ 423 h 473"/>
                <a:gd name="T70" fmla="*/ 50 w 351"/>
                <a:gd name="T71" fmla="*/ 433 h 473"/>
                <a:gd name="T72" fmla="*/ 57 w 351"/>
                <a:gd name="T73" fmla="*/ 442 h 473"/>
                <a:gd name="T74" fmla="*/ 64 w 351"/>
                <a:gd name="T75" fmla="*/ 448 h 473"/>
                <a:gd name="T76" fmla="*/ 72 w 351"/>
                <a:gd name="T77" fmla="*/ 454 h 473"/>
                <a:gd name="T78" fmla="*/ 81 w 351"/>
                <a:gd name="T79" fmla="*/ 460 h 473"/>
                <a:gd name="T80" fmla="*/ 91 w 351"/>
                <a:gd name="T81" fmla="*/ 464 h 473"/>
                <a:gd name="T82" fmla="*/ 106 w 351"/>
                <a:gd name="T83" fmla="*/ 470 h 473"/>
                <a:gd name="T84" fmla="*/ 127 w 351"/>
                <a:gd name="T85" fmla="*/ 473 h 473"/>
                <a:gd name="T86" fmla="*/ 155 w 351"/>
                <a:gd name="T87" fmla="*/ 471 h 473"/>
                <a:gd name="T88" fmla="*/ 321 w 351"/>
                <a:gd name="T89" fmla="*/ 405 h 473"/>
                <a:gd name="T90" fmla="*/ 300 w 351"/>
                <a:gd name="T91" fmla="*/ 403 h 473"/>
                <a:gd name="T92" fmla="*/ 270 w 351"/>
                <a:gd name="T93" fmla="*/ 392 h 473"/>
                <a:gd name="T94" fmla="*/ 248 w 351"/>
                <a:gd name="T95" fmla="*/ 376 h 473"/>
                <a:gd name="T96" fmla="*/ 321 w 351"/>
                <a:gd name="T97" fmla="*/ 310 h 473"/>
                <a:gd name="T98" fmla="*/ 326 w 351"/>
                <a:gd name="T99" fmla="*/ 307 h 473"/>
                <a:gd name="T100" fmla="*/ 330 w 351"/>
                <a:gd name="T101" fmla="*/ 304 h 473"/>
                <a:gd name="T102" fmla="*/ 333 w 351"/>
                <a:gd name="T103" fmla="*/ 301 h 473"/>
                <a:gd name="T104" fmla="*/ 336 w 351"/>
                <a:gd name="T105" fmla="*/ 296 h 473"/>
                <a:gd name="T106" fmla="*/ 338 w 351"/>
                <a:gd name="T107" fmla="*/ 293 h 473"/>
                <a:gd name="T108" fmla="*/ 340 w 351"/>
                <a:gd name="T109" fmla="*/ 289 h 473"/>
                <a:gd name="T110" fmla="*/ 342 w 351"/>
                <a:gd name="T111" fmla="*/ 283 h 473"/>
                <a:gd name="T112" fmla="*/ 344 w 351"/>
                <a:gd name="T113" fmla="*/ 276 h 473"/>
                <a:gd name="T114" fmla="*/ 346 w 351"/>
                <a:gd name="T115" fmla="*/ 263 h 473"/>
                <a:gd name="T116" fmla="*/ 347 w 351"/>
                <a:gd name="T117" fmla="*/ 254 h 473"/>
                <a:gd name="T118" fmla="*/ 348 w 351"/>
                <a:gd name="T119" fmla="*/ 239 h 473"/>
                <a:gd name="T120" fmla="*/ 348 w 351"/>
                <a:gd name="T121" fmla="*/ 22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" h="473">
                  <a:moveTo>
                    <a:pt x="348" y="218"/>
                  </a:moveTo>
                  <a:cubicBezTo>
                    <a:pt x="348" y="217"/>
                    <a:pt x="348" y="216"/>
                    <a:pt x="348" y="215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8" y="213"/>
                    <a:pt x="348" y="211"/>
                    <a:pt x="348" y="209"/>
                  </a:cubicBezTo>
                  <a:cubicBezTo>
                    <a:pt x="348" y="208"/>
                    <a:pt x="348" y="207"/>
                    <a:pt x="348" y="206"/>
                  </a:cubicBezTo>
                  <a:cubicBezTo>
                    <a:pt x="348" y="204"/>
                    <a:pt x="348" y="201"/>
                    <a:pt x="347" y="198"/>
                  </a:cubicBezTo>
                  <a:cubicBezTo>
                    <a:pt x="347" y="194"/>
                    <a:pt x="347" y="190"/>
                    <a:pt x="347" y="186"/>
                  </a:cubicBezTo>
                  <a:cubicBezTo>
                    <a:pt x="347" y="185"/>
                    <a:pt x="346" y="185"/>
                    <a:pt x="346" y="184"/>
                  </a:cubicBezTo>
                  <a:cubicBezTo>
                    <a:pt x="346" y="183"/>
                    <a:pt x="346" y="182"/>
                    <a:pt x="346" y="182"/>
                  </a:cubicBezTo>
                  <a:cubicBezTo>
                    <a:pt x="346" y="179"/>
                    <a:pt x="346" y="176"/>
                    <a:pt x="345" y="173"/>
                  </a:cubicBez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1"/>
                    <a:pt x="345" y="171"/>
                  </a:cubicBezTo>
                  <a:cubicBezTo>
                    <a:pt x="345" y="169"/>
                    <a:pt x="345" y="168"/>
                    <a:pt x="345" y="166"/>
                  </a:cubicBezTo>
                  <a:cubicBezTo>
                    <a:pt x="344" y="165"/>
                    <a:pt x="344" y="163"/>
                    <a:pt x="344" y="161"/>
                  </a:cubicBezTo>
                  <a:cubicBezTo>
                    <a:pt x="344" y="161"/>
                    <a:pt x="344" y="160"/>
                    <a:pt x="344" y="160"/>
                  </a:cubicBezTo>
                  <a:cubicBezTo>
                    <a:pt x="343" y="158"/>
                    <a:pt x="343" y="155"/>
                    <a:pt x="342" y="153"/>
                  </a:cubicBezTo>
                  <a:cubicBezTo>
                    <a:pt x="342" y="152"/>
                    <a:pt x="342" y="151"/>
                    <a:pt x="342" y="151"/>
                  </a:cubicBezTo>
                  <a:cubicBezTo>
                    <a:pt x="342" y="150"/>
                    <a:pt x="342" y="150"/>
                    <a:pt x="342" y="150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6"/>
                    <a:pt x="340" y="143"/>
                    <a:pt x="340" y="140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39" y="139"/>
                    <a:pt x="339" y="139"/>
                    <a:pt x="339" y="139"/>
                  </a:cubicBezTo>
                  <a:cubicBezTo>
                    <a:pt x="339" y="138"/>
                    <a:pt x="339" y="136"/>
                    <a:pt x="338" y="135"/>
                  </a:cubicBezTo>
                  <a:cubicBezTo>
                    <a:pt x="338" y="134"/>
                    <a:pt x="337" y="133"/>
                    <a:pt x="337" y="132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0"/>
                    <a:pt x="337" y="130"/>
                    <a:pt x="337" y="130"/>
                  </a:cubicBezTo>
                  <a:cubicBezTo>
                    <a:pt x="336" y="129"/>
                    <a:pt x="336" y="129"/>
                    <a:pt x="336" y="129"/>
                  </a:cubicBezTo>
                  <a:cubicBezTo>
                    <a:pt x="336" y="128"/>
                    <a:pt x="335" y="126"/>
                    <a:pt x="335" y="124"/>
                  </a:cubicBezTo>
                  <a:cubicBezTo>
                    <a:pt x="334" y="124"/>
                    <a:pt x="334" y="124"/>
                    <a:pt x="334" y="123"/>
                  </a:cubicBezTo>
                  <a:cubicBezTo>
                    <a:pt x="334" y="123"/>
                    <a:pt x="334" y="122"/>
                    <a:pt x="334" y="122"/>
                  </a:cubicBezTo>
                  <a:cubicBezTo>
                    <a:pt x="333" y="121"/>
                    <a:pt x="333" y="120"/>
                    <a:pt x="333" y="120"/>
                  </a:cubicBezTo>
                  <a:cubicBezTo>
                    <a:pt x="333" y="119"/>
                    <a:pt x="332" y="119"/>
                    <a:pt x="332" y="119"/>
                  </a:cubicBezTo>
                  <a:cubicBezTo>
                    <a:pt x="332" y="118"/>
                    <a:pt x="332" y="118"/>
                    <a:pt x="332" y="117"/>
                  </a:cubicBezTo>
                  <a:cubicBezTo>
                    <a:pt x="331" y="117"/>
                    <a:pt x="331" y="117"/>
                    <a:pt x="331" y="116"/>
                  </a:cubicBezTo>
                  <a:cubicBezTo>
                    <a:pt x="331" y="116"/>
                    <a:pt x="331" y="116"/>
                    <a:pt x="331" y="115"/>
                  </a:cubicBezTo>
                  <a:cubicBezTo>
                    <a:pt x="330" y="115"/>
                    <a:pt x="330" y="114"/>
                    <a:pt x="330" y="114"/>
                  </a:cubicBezTo>
                  <a:cubicBezTo>
                    <a:pt x="330" y="114"/>
                    <a:pt x="329" y="113"/>
                    <a:pt x="329" y="113"/>
                  </a:cubicBezTo>
                  <a:cubicBezTo>
                    <a:pt x="329" y="112"/>
                    <a:pt x="329" y="112"/>
                    <a:pt x="328" y="111"/>
                  </a:cubicBezTo>
                  <a:cubicBezTo>
                    <a:pt x="328" y="111"/>
                    <a:pt x="328" y="111"/>
                    <a:pt x="328" y="110"/>
                  </a:cubicBezTo>
                  <a:cubicBezTo>
                    <a:pt x="327" y="110"/>
                    <a:pt x="327" y="109"/>
                    <a:pt x="327" y="109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7" y="108"/>
                    <a:pt x="327" y="108"/>
                    <a:pt x="327" y="108"/>
                  </a:cubicBezTo>
                  <a:cubicBezTo>
                    <a:pt x="326" y="108"/>
                    <a:pt x="326" y="107"/>
                    <a:pt x="326" y="107"/>
                  </a:cubicBezTo>
                  <a:cubicBezTo>
                    <a:pt x="325" y="106"/>
                    <a:pt x="325" y="106"/>
                    <a:pt x="324" y="105"/>
                  </a:cubicBezTo>
                  <a:cubicBezTo>
                    <a:pt x="324" y="105"/>
                    <a:pt x="324" y="104"/>
                    <a:pt x="323" y="104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2" y="102"/>
                    <a:pt x="322" y="102"/>
                    <a:pt x="322" y="102"/>
                  </a:cubicBezTo>
                  <a:cubicBezTo>
                    <a:pt x="322" y="102"/>
                    <a:pt x="322" y="102"/>
                    <a:pt x="321" y="101"/>
                  </a:cubicBezTo>
                  <a:cubicBezTo>
                    <a:pt x="321" y="101"/>
                    <a:pt x="321" y="100"/>
                    <a:pt x="320" y="100"/>
                  </a:cubicBezTo>
                  <a:cubicBezTo>
                    <a:pt x="320" y="100"/>
                    <a:pt x="320" y="99"/>
                    <a:pt x="319" y="99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8" y="98"/>
                    <a:pt x="318" y="98"/>
                    <a:pt x="318" y="98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7" y="96"/>
                    <a:pt x="317" y="96"/>
                    <a:pt x="317" y="96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5"/>
                    <a:pt x="315" y="95"/>
                    <a:pt x="315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2" y="92"/>
                    <a:pt x="309" y="90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3" y="87"/>
                  </a:cubicBezTo>
                  <a:cubicBezTo>
                    <a:pt x="302" y="87"/>
                    <a:pt x="302" y="87"/>
                    <a:pt x="301" y="86"/>
                  </a:cubicBezTo>
                  <a:cubicBezTo>
                    <a:pt x="300" y="86"/>
                    <a:pt x="300" y="86"/>
                    <a:pt x="300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299" y="86"/>
                    <a:pt x="298" y="86"/>
                    <a:pt x="298" y="86"/>
                  </a:cubicBezTo>
                  <a:cubicBezTo>
                    <a:pt x="297" y="85"/>
                    <a:pt x="296" y="85"/>
                    <a:pt x="295" y="85"/>
                  </a:cubicBezTo>
                  <a:cubicBezTo>
                    <a:pt x="294" y="85"/>
                    <a:pt x="294" y="85"/>
                    <a:pt x="294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5"/>
                    <a:pt x="290" y="85"/>
                    <a:pt x="289" y="85"/>
                  </a:cubicBezTo>
                  <a:cubicBezTo>
                    <a:pt x="288" y="85"/>
                    <a:pt x="287" y="85"/>
                    <a:pt x="286" y="85"/>
                  </a:cubicBezTo>
                  <a:cubicBezTo>
                    <a:pt x="284" y="85"/>
                    <a:pt x="283" y="86"/>
                    <a:pt x="282" y="86"/>
                  </a:cubicBezTo>
                  <a:cubicBezTo>
                    <a:pt x="281" y="86"/>
                    <a:pt x="280" y="87"/>
                    <a:pt x="279" y="87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2" y="127"/>
                    <a:pt x="183" y="123"/>
                    <a:pt x="183" y="119"/>
                  </a:cubicBezTo>
                  <a:cubicBezTo>
                    <a:pt x="184" y="112"/>
                    <a:pt x="185" y="104"/>
                    <a:pt x="186" y="97"/>
                  </a:cubicBezTo>
                  <a:cubicBezTo>
                    <a:pt x="188" y="85"/>
                    <a:pt x="190" y="74"/>
                    <a:pt x="194" y="64"/>
                  </a:cubicBezTo>
                  <a:cubicBezTo>
                    <a:pt x="194" y="63"/>
                    <a:pt x="194" y="63"/>
                    <a:pt x="194" y="62"/>
                  </a:cubicBezTo>
                  <a:cubicBezTo>
                    <a:pt x="195" y="60"/>
                    <a:pt x="196" y="58"/>
                    <a:pt x="196" y="56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8" y="53"/>
                    <a:pt x="199" y="51"/>
                    <a:pt x="200" y="49"/>
                  </a:cubicBezTo>
                  <a:cubicBezTo>
                    <a:pt x="200" y="48"/>
                    <a:pt x="200" y="47"/>
                    <a:pt x="200" y="47"/>
                  </a:cubicBezTo>
                  <a:cubicBezTo>
                    <a:pt x="201" y="45"/>
                    <a:pt x="202" y="43"/>
                    <a:pt x="203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39"/>
                    <a:pt x="205" y="37"/>
                    <a:pt x="206" y="35"/>
                  </a:cubicBezTo>
                  <a:cubicBezTo>
                    <a:pt x="208" y="33"/>
                    <a:pt x="209" y="31"/>
                    <a:pt x="210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1" y="27"/>
                    <a:pt x="213" y="25"/>
                    <a:pt x="214" y="24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6" y="22"/>
                    <a:pt x="217" y="20"/>
                    <a:pt x="218" y="19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20" y="17"/>
                    <a:pt x="221" y="15"/>
                    <a:pt x="222" y="14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4" y="12"/>
                    <a:pt x="226" y="11"/>
                    <a:pt x="227" y="1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9" y="8"/>
                    <a:pt x="231" y="7"/>
                    <a:pt x="232" y="6"/>
                  </a:cubicBezTo>
                  <a:cubicBezTo>
                    <a:pt x="236" y="3"/>
                    <a:pt x="239" y="1"/>
                    <a:pt x="242" y="0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9"/>
                    <a:pt x="54" y="91"/>
                    <a:pt x="51" y="93"/>
                  </a:cubicBezTo>
                  <a:cubicBezTo>
                    <a:pt x="49" y="94"/>
                    <a:pt x="48" y="95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4" y="98"/>
                    <a:pt x="43" y="99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39" y="103"/>
                    <a:pt x="38" y="104"/>
                    <a:pt x="38" y="104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6" y="106"/>
                    <a:pt x="36" y="106"/>
                    <a:pt x="36" y="107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2" y="111"/>
                    <a:pt x="32" y="112"/>
                    <a:pt x="31" y="112"/>
                  </a:cubicBezTo>
                  <a:cubicBezTo>
                    <a:pt x="31" y="113"/>
                    <a:pt x="30" y="114"/>
                    <a:pt x="29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7"/>
                    <a:pt x="28" y="117"/>
                    <a:pt x="27" y="118"/>
                  </a:cubicBezTo>
                  <a:cubicBezTo>
                    <a:pt x="27" y="119"/>
                    <a:pt x="27" y="119"/>
                    <a:pt x="26" y="120"/>
                  </a:cubicBezTo>
                  <a:cubicBezTo>
                    <a:pt x="26" y="120"/>
                    <a:pt x="26" y="121"/>
                    <a:pt x="25" y="121"/>
                  </a:cubicBezTo>
                  <a:cubicBezTo>
                    <a:pt x="25" y="122"/>
                    <a:pt x="25" y="123"/>
                    <a:pt x="24" y="123"/>
                  </a:cubicBezTo>
                  <a:cubicBezTo>
                    <a:pt x="24" y="124"/>
                    <a:pt x="23" y="125"/>
                    <a:pt x="23" y="125"/>
                  </a:cubicBezTo>
                  <a:cubicBezTo>
                    <a:pt x="23" y="126"/>
                    <a:pt x="22" y="127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1" y="128"/>
                    <a:pt x="21" y="129"/>
                    <a:pt x="21" y="130"/>
                  </a:cubicBezTo>
                  <a:cubicBezTo>
                    <a:pt x="20" y="131"/>
                    <a:pt x="20" y="132"/>
                    <a:pt x="19" y="133"/>
                  </a:cubicBezTo>
                  <a:cubicBezTo>
                    <a:pt x="19" y="133"/>
                    <a:pt x="19" y="134"/>
                    <a:pt x="19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7" y="137"/>
                    <a:pt x="17" y="138"/>
                    <a:pt x="16" y="14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3"/>
                    <a:pt x="14" y="144"/>
                    <a:pt x="14" y="146"/>
                  </a:cubicBezTo>
                  <a:cubicBezTo>
                    <a:pt x="14" y="146"/>
                    <a:pt x="14" y="147"/>
                    <a:pt x="13" y="147"/>
                  </a:cubicBezTo>
                  <a:cubicBezTo>
                    <a:pt x="13" y="148"/>
                    <a:pt x="13" y="148"/>
                    <a:pt x="13" y="148"/>
                  </a:cubicBezTo>
                  <a:cubicBezTo>
                    <a:pt x="13" y="148"/>
                    <a:pt x="13" y="149"/>
                    <a:pt x="13" y="149"/>
                  </a:cubicBezTo>
                  <a:cubicBezTo>
                    <a:pt x="12" y="150"/>
                    <a:pt x="12" y="151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9" y="161"/>
                    <a:pt x="7" y="170"/>
                    <a:pt x="5" y="180"/>
                  </a:cubicBezTo>
                  <a:cubicBezTo>
                    <a:pt x="4" y="187"/>
                    <a:pt x="3" y="193"/>
                    <a:pt x="2" y="200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201"/>
                    <a:pt x="2" y="201"/>
                    <a:pt x="2" y="202"/>
                  </a:cubicBezTo>
                  <a:cubicBezTo>
                    <a:pt x="1" y="205"/>
                    <a:pt x="1" y="209"/>
                    <a:pt x="1" y="213"/>
                  </a:cubicBezTo>
                  <a:cubicBezTo>
                    <a:pt x="1" y="213"/>
                    <a:pt x="1" y="214"/>
                    <a:pt x="1" y="215"/>
                  </a:cubicBezTo>
                  <a:cubicBezTo>
                    <a:pt x="1" y="215"/>
                    <a:pt x="1" y="216"/>
                    <a:pt x="1" y="216"/>
                  </a:cubicBezTo>
                  <a:cubicBezTo>
                    <a:pt x="0" y="217"/>
                    <a:pt x="0" y="218"/>
                    <a:pt x="0" y="218"/>
                  </a:cubicBezTo>
                  <a:cubicBezTo>
                    <a:pt x="0" y="222"/>
                    <a:pt x="0" y="226"/>
                    <a:pt x="0" y="22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0" y="231"/>
                    <a:pt x="0" y="231"/>
                  </a:cubicBezTo>
                  <a:cubicBezTo>
                    <a:pt x="0" y="235"/>
                    <a:pt x="0" y="239"/>
                    <a:pt x="0" y="244"/>
                  </a:cubicBezTo>
                  <a:cubicBezTo>
                    <a:pt x="0" y="244"/>
                    <a:pt x="0" y="245"/>
                    <a:pt x="0" y="246"/>
                  </a:cubicBezTo>
                  <a:cubicBezTo>
                    <a:pt x="0" y="246"/>
                    <a:pt x="0" y="247"/>
                    <a:pt x="0" y="247"/>
                  </a:cubicBezTo>
                  <a:cubicBezTo>
                    <a:pt x="0" y="252"/>
                    <a:pt x="0" y="257"/>
                    <a:pt x="0" y="262"/>
                  </a:cubicBezTo>
                  <a:cubicBezTo>
                    <a:pt x="0" y="267"/>
                    <a:pt x="0" y="272"/>
                    <a:pt x="1" y="277"/>
                  </a:cubicBezTo>
                  <a:cubicBezTo>
                    <a:pt x="1" y="278"/>
                    <a:pt x="1" y="280"/>
                    <a:pt x="1" y="281"/>
                  </a:cubicBezTo>
                  <a:cubicBezTo>
                    <a:pt x="1" y="283"/>
                    <a:pt x="1" y="284"/>
                    <a:pt x="1" y="286"/>
                  </a:cubicBezTo>
                  <a:cubicBezTo>
                    <a:pt x="1" y="288"/>
                    <a:pt x="2" y="290"/>
                    <a:pt x="2" y="292"/>
                  </a:cubicBezTo>
                  <a:cubicBezTo>
                    <a:pt x="2" y="293"/>
                    <a:pt x="2" y="294"/>
                    <a:pt x="2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3" y="300"/>
                    <a:pt x="3" y="304"/>
                    <a:pt x="4" y="308"/>
                  </a:cubicBezTo>
                  <a:cubicBezTo>
                    <a:pt x="4" y="309"/>
                    <a:pt x="4" y="309"/>
                    <a:pt x="4" y="309"/>
                  </a:cubicBezTo>
                  <a:cubicBezTo>
                    <a:pt x="4" y="310"/>
                    <a:pt x="4" y="311"/>
                    <a:pt x="4" y="312"/>
                  </a:cubicBezTo>
                  <a:cubicBezTo>
                    <a:pt x="5" y="315"/>
                    <a:pt x="5" y="319"/>
                    <a:pt x="6" y="322"/>
                  </a:cubicBezTo>
                  <a:cubicBezTo>
                    <a:pt x="6" y="323"/>
                    <a:pt x="6" y="324"/>
                    <a:pt x="6" y="324"/>
                  </a:cubicBezTo>
                  <a:cubicBezTo>
                    <a:pt x="6" y="325"/>
                    <a:pt x="6" y="326"/>
                    <a:pt x="6" y="326"/>
                  </a:cubicBezTo>
                  <a:cubicBezTo>
                    <a:pt x="6" y="327"/>
                    <a:pt x="7" y="328"/>
                    <a:pt x="7" y="329"/>
                  </a:cubicBezTo>
                  <a:cubicBezTo>
                    <a:pt x="7" y="332"/>
                    <a:pt x="8" y="334"/>
                    <a:pt x="8" y="337"/>
                  </a:cubicBezTo>
                  <a:cubicBezTo>
                    <a:pt x="8" y="337"/>
                    <a:pt x="9" y="338"/>
                    <a:pt x="9" y="339"/>
                  </a:cubicBezTo>
                  <a:cubicBezTo>
                    <a:pt x="9" y="342"/>
                    <a:pt x="10" y="346"/>
                    <a:pt x="11" y="349"/>
                  </a:cubicBezTo>
                  <a:cubicBezTo>
                    <a:pt x="11" y="350"/>
                    <a:pt x="11" y="350"/>
                    <a:pt x="11" y="351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3"/>
                    <a:pt x="12" y="353"/>
                    <a:pt x="12" y="353"/>
                  </a:cubicBezTo>
                  <a:cubicBezTo>
                    <a:pt x="12" y="354"/>
                    <a:pt x="13" y="355"/>
                    <a:pt x="13" y="356"/>
                  </a:cubicBezTo>
                  <a:cubicBezTo>
                    <a:pt x="13" y="358"/>
                    <a:pt x="14" y="361"/>
                    <a:pt x="15" y="363"/>
                  </a:cubicBezTo>
                  <a:cubicBezTo>
                    <a:pt x="15" y="364"/>
                    <a:pt x="15" y="364"/>
                    <a:pt x="15" y="364"/>
                  </a:cubicBezTo>
                  <a:cubicBezTo>
                    <a:pt x="15" y="364"/>
                    <a:pt x="15" y="365"/>
                    <a:pt x="16" y="365"/>
                  </a:cubicBezTo>
                  <a:cubicBezTo>
                    <a:pt x="16" y="367"/>
                    <a:pt x="17" y="368"/>
                    <a:pt x="17" y="370"/>
                  </a:cubicBezTo>
                  <a:cubicBezTo>
                    <a:pt x="18" y="372"/>
                    <a:pt x="19" y="374"/>
                    <a:pt x="19" y="376"/>
                  </a:cubicBezTo>
                  <a:cubicBezTo>
                    <a:pt x="20" y="378"/>
                    <a:pt x="20" y="379"/>
                    <a:pt x="21" y="381"/>
                  </a:cubicBezTo>
                  <a:cubicBezTo>
                    <a:pt x="22" y="382"/>
                    <a:pt x="22" y="384"/>
                    <a:pt x="23" y="385"/>
                  </a:cubicBezTo>
                  <a:cubicBezTo>
                    <a:pt x="23" y="386"/>
                    <a:pt x="23" y="386"/>
                    <a:pt x="24" y="387"/>
                  </a:cubicBezTo>
                  <a:cubicBezTo>
                    <a:pt x="24" y="388"/>
                    <a:pt x="24" y="388"/>
                    <a:pt x="24" y="388"/>
                  </a:cubicBezTo>
                  <a:cubicBezTo>
                    <a:pt x="24" y="388"/>
                    <a:pt x="24" y="389"/>
                    <a:pt x="24" y="389"/>
                  </a:cubicBezTo>
                  <a:cubicBezTo>
                    <a:pt x="25" y="391"/>
                    <a:pt x="26" y="392"/>
                    <a:pt x="26" y="394"/>
                  </a:cubicBezTo>
                  <a:cubicBezTo>
                    <a:pt x="27" y="395"/>
                    <a:pt x="27" y="396"/>
                    <a:pt x="28" y="397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9" y="399"/>
                    <a:pt x="29" y="399"/>
                    <a:pt x="29" y="399"/>
                  </a:cubicBezTo>
                  <a:cubicBezTo>
                    <a:pt x="29" y="399"/>
                    <a:pt x="29" y="399"/>
                    <a:pt x="29" y="399"/>
                  </a:cubicBezTo>
                  <a:cubicBezTo>
                    <a:pt x="30" y="401"/>
                    <a:pt x="31" y="403"/>
                    <a:pt x="32" y="405"/>
                  </a:cubicBezTo>
                  <a:cubicBezTo>
                    <a:pt x="32" y="406"/>
                    <a:pt x="33" y="407"/>
                    <a:pt x="33" y="407"/>
                  </a:cubicBezTo>
                  <a:cubicBezTo>
                    <a:pt x="33" y="408"/>
                    <a:pt x="33" y="408"/>
                    <a:pt x="34" y="409"/>
                  </a:cubicBezTo>
                  <a:cubicBezTo>
                    <a:pt x="34" y="409"/>
                    <a:pt x="34" y="410"/>
                    <a:pt x="35" y="411"/>
                  </a:cubicBezTo>
                  <a:cubicBezTo>
                    <a:pt x="36" y="412"/>
                    <a:pt x="37" y="414"/>
                    <a:pt x="38" y="416"/>
                  </a:cubicBezTo>
                  <a:cubicBezTo>
                    <a:pt x="38" y="417"/>
                    <a:pt x="38" y="417"/>
                    <a:pt x="38" y="417"/>
                  </a:cubicBezTo>
                  <a:cubicBezTo>
                    <a:pt x="38" y="417"/>
                    <a:pt x="38" y="417"/>
                    <a:pt x="38" y="417"/>
                  </a:cubicBezTo>
                  <a:cubicBezTo>
                    <a:pt x="39" y="417"/>
                    <a:pt x="39" y="417"/>
                    <a:pt x="39" y="417"/>
                  </a:cubicBezTo>
                  <a:cubicBezTo>
                    <a:pt x="39" y="418"/>
                    <a:pt x="40" y="419"/>
                    <a:pt x="40" y="420"/>
                  </a:cubicBezTo>
                  <a:cubicBezTo>
                    <a:pt x="41" y="421"/>
                    <a:pt x="42" y="422"/>
                    <a:pt x="42" y="423"/>
                  </a:cubicBezTo>
                  <a:cubicBezTo>
                    <a:pt x="43" y="424"/>
                    <a:pt x="43" y="424"/>
                    <a:pt x="44" y="425"/>
                  </a:cubicBezTo>
                  <a:cubicBezTo>
                    <a:pt x="44" y="426"/>
                    <a:pt x="44" y="426"/>
                    <a:pt x="44" y="426"/>
                  </a:cubicBezTo>
                  <a:cubicBezTo>
                    <a:pt x="45" y="427"/>
                    <a:pt x="45" y="427"/>
                    <a:pt x="45" y="427"/>
                  </a:cubicBezTo>
                  <a:cubicBezTo>
                    <a:pt x="46" y="428"/>
                    <a:pt x="46" y="429"/>
                    <a:pt x="47" y="430"/>
                  </a:cubicBezTo>
                  <a:cubicBezTo>
                    <a:pt x="48" y="431"/>
                    <a:pt x="49" y="432"/>
                    <a:pt x="49" y="433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50" y="434"/>
                    <a:pt x="51" y="435"/>
                    <a:pt x="51" y="435"/>
                  </a:cubicBezTo>
                  <a:cubicBezTo>
                    <a:pt x="52" y="436"/>
                    <a:pt x="53" y="437"/>
                    <a:pt x="54" y="438"/>
                  </a:cubicBezTo>
                  <a:cubicBezTo>
                    <a:pt x="54" y="438"/>
                    <a:pt x="55" y="439"/>
                    <a:pt x="56" y="440"/>
                  </a:cubicBezTo>
                  <a:cubicBezTo>
                    <a:pt x="56" y="441"/>
                    <a:pt x="57" y="441"/>
                    <a:pt x="57" y="442"/>
                  </a:cubicBezTo>
                  <a:cubicBezTo>
                    <a:pt x="58" y="442"/>
                    <a:pt x="58" y="443"/>
                    <a:pt x="59" y="443"/>
                  </a:cubicBezTo>
                  <a:cubicBezTo>
                    <a:pt x="59" y="444"/>
                    <a:pt x="60" y="444"/>
                    <a:pt x="60" y="445"/>
                  </a:cubicBezTo>
                  <a:cubicBezTo>
                    <a:pt x="61" y="445"/>
                    <a:pt x="61" y="446"/>
                    <a:pt x="62" y="446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65" y="449"/>
                    <a:pt x="66" y="450"/>
                    <a:pt x="67" y="450"/>
                  </a:cubicBezTo>
                  <a:cubicBezTo>
                    <a:pt x="67" y="451"/>
                    <a:pt x="68" y="451"/>
                    <a:pt x="68" y="452"/>
                  </a:cubicBezTo>
                  <a:cubicBezTo>
                    <a:pt x="69" y="452"/>
                    <a:pt x="69" y="452"/>
                    <a:pt x="69" y="452"/>
                  </a:cubicBezTo>
                  <a:cubicBezTo>
                    <a:pt x="69" y="452"/>
                    <a:pt x="69" y="452"/>
                    <a:pt x="69" y="452"/>
                  </a:cubicBezTo>
                  <a:cubicBezTo>
                    <a:pt x="70" y="453"/>
                    <a:pt x="71" y="453"/>
                    <a:pt x="72" y="454"/>
                  </a:cubicBezTo>
                  <a:cubicBezTo>
                    <a:pt x="72" y="455"/>
                    <a:pt x="73" y="455"/>
                    <a:pt x="74" y="456"/>
                  </a:cubicBezTo>
                  <a:cubicBezTo>
                    <a:pt x="75" y="456"/>
                    <a:pt x="75" y="456"/>
                    <a:pt x="75" y="456"/>
                  </a:cubicBezTo>
                  <a:cubicBezTo>
                    <a:pt x="75" y="457"/>
                    <a:pt x="75" y="457"/>
                    <a:pt x="75" y="457"/>
                  </a:cubicBezTo>
                  <a:cubicBezTo>
                    <a:pt x="76" y="457"/>
                    <a:pt x="76" y="457"/>
                    <a:pt x="76" y="457"/>
                  </a:cubicBezTo>
                  <a:cubicBezTo>
                    <a:pt x="76" y="457"/>
                    <a:pt x="77" y="457"/>
                    <a:pt x="77" y="458"/>
                  </a:cubicBezTo>
                  <a:cubicBezTo>
                    <a:pt x="79" y="458"/>
                    <a:pt x="80" y="459"/>
                    <a:pt x="81" y="460"/>
                  </a:cubicBezTo>
                  <a:cubicBezTo>
                    <a:pt x="81" y="460"/>
                    <a:pt x="82" y="460"/>
                    <a:pt x="82" y="461"/>
                  </a:cubicBezTo>
                  <a:cubicBezTo>
                    <a:pt x="83" y="461"/>
                    <a:pt x="83" y="461"/>
                    <a:pt x="83" y="461"/>
                  </a:cubicBezTo>
                  <a:cubicBezTo>
                    <a:pt x="84" y="461"/>
                    <a:pt x="84" y="461"/>
                    <a:pt x="84" y="462"/>
                  </a:cubicBezTo>
                  <a:cubicBezTo>
                    <a:pt x="85" y="462"/>
                    <a:pt x="87" y="463"/>
                    <a:pt x="88" y="463"/>
                  </a:cubicBezTo>
                  <a:cubicBezTo>
                    <a:pt x="88" y="463"/>
                    <a:pt x="89" y="464"/>
                    <a:pt x="89" y="464"/>
                  </a:cubicBezTo>
                  <a:cubicBezTo>
                    <a:pt x="90" y="464"/>
                    <a:pt x="90" y="464"/>
                    <a:pt x="91" y="464"/>
                  </a:cubicBezTo>
                  <a:cubicBezTo>
                    <a:pt x="92" y="465"/>
                    <a:pt x="93" y="465"/>
                    <a:pt x="94" y="466"/>
                  </a:cubicBezTo>
                  <a:cubicBezTo>
                    <a:pt x="95" y="466"/>
                    <a:pt x="96" y="466"/>
                    <a:pt x="96" y="467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9" y="468"/>
                    <a:pt x="101" y="468"/>
                    <a:pt x="103" y="469"/>
                  </a:cubicBezTo>
                  <a:cubicBezTo>
                    <a:pt x="104" y="469"/>
                    <a:pt x="105" y="469"/>
                    <a:pt x="106" y="470"/>
                  </a:cubicBezTo>
                  <a:cubicBezTo>
                    <a:pt x="106" y="470"/>
                    <a:pt x="106" y="470"/>
                    <a:pt x="106" y="470"/>
                  </a:cubicBezTo>
                  <a:cubicBezTo>
                    <a:pt x="107" y="470"/>
                    <a:pt x="107" y="470"/>
                    <a:pt x="107" y="470"/>
                  </a:cubicBezTo>
                  <a:cubicBezTo>
                    <a:pt x="109" y="470"/>
                    <a:pt x="111" y="471"/>
                    <a:pt x="112" y="471"/>
                  </a:cubicBezTo>
                  <a:cubicBezTo>
                    <a:pt x="113" y="471"/>
                    <a:pt x="114" y="471"/>
                    <a:pt x="115" y="472"/>
                  </a:cubicBezTo>
                  <a:cubicBezTo>
                    <a:pt x="115" y="472"/>
                    <a:pt x="115" y="472"/>
                    <a:pt x="115" y="472"/>
                  </a:cubicBezTo>
                  <a:cubicBezTo>
                    <a:pt x="119" y="472"/>
                    <a:pt x="122" y="473"/>
                    <a:pt x="125" y="473"/>
                  </a:cubicBezTo>
                  <a:cubicBezTo>
                    <a:pt x="126" y="473"/>
                    <a:pt x="126" y="473"/>
                    <a:pt x="127" y="473"/>
                  </a:cubicBezTo>
                  <a:cubicBezTo>
                    <a:pt x="128" y="473"/>
                    <a:pt x="128" y="473"/>
                    <a:pt x="129" y="473"/>
                  </a:cubicBezTo>
                  <a:cubicBezTo>
                    <a:pt x="129" y="473"/>
                    <a:pt x="130" y="473"/>
                    <a:pt x="131" y="473"/>
                  </a:cubicBezTo>
                  <a:cubicBezTo>
                    <a:pt x="131" y="473"/>
                    <a:pt x="132" y="473"/>
                    <a:pt x="133" y="473"/>
                  </a:cubicBezTo>
                  <a:cubicBezTo>
                    <a:pt x="135" y="473"/>
                    <a:pt x="138" y="473"/>
                    <a:pt x="140" y="473"/>
                  </a:cubicBezTo>
                  <a:cubicBezTo>
                    <a:pt x="143" y="473"/>
                    <a:pt x="145" y="473"/>
                    <a:pt x="148" y="472"/>
                  </a:cubicBezTo>
                  <a:cubicBezTo>
                    <a:pt x="150" y="472"/>
                    <a:pt x="153" y="472"/>
                    <a:pt x="155" y="471"/>
                  </a:cubicBezTo>
                  <a:cubicBezTo>
                    <a:pt x="157" y="470"/>
                    <a:pt x="159" y="470"/>
                    <a:pt x="162" y="469"/>
                  </a:cubicBezTo>
                  <a:cubicBezTo>
                    <a:pt x="351" y="401"/>
                    <a:pt x="351" y="401"/>
                    <a:pt x="351" y="401"/>
                  </a:cubicBezTo>
                  <a:cubicBezTo>
                    <a:pt x="348" y="402"/>
                    <a:pt x="346" y="402"/>
                    <a:pt x="344" y="403"/>
                  </a:cubicBezTo>
                  <a:cubicBezTo>
                    <a:pt x="341" y="404"/>
                    <a:pt x="339" y="404"/>
                    <a:pt x="336" y="404"/>
                  </a:cubicBezTo>
                  <a:cubicBezTo>
                    <a:pt x="334" y="405"/>
                    <a:pt x="331" y="405"/>
                    <a:pt x="329" y="405"/>
                  </a:cubicBezTo>
                  <a:cubicBezTo>
                    <a:pt x="326" y="405"/>
                    <a:pt x="323" y="405"/>
                    <a:pt x="321" y="405"/>
                  </a:cubicBezTo>
                  <a:cubicBezTo>
                    <a:pt x="320" y="405"/>
                    <a:pt x="319" y="405"/>
                    <a:pt x="319" y="405"/>
                  </a:cubicBezTo>
                  <a:cubicBezTo>
                    <a:pt x="318" y="405"/>
                    <a:pt x="318" y="405"/>
                    <a:pt x="317" y="405"/>
                  </a:cubicBezTo>
                  <a:cubicBezTo>
                    <a:pt x="316" y="405"/>
                    <a:pt x="316" y="405"/>
                    <a:pt x="315" y="405"/>
                  </a:cubicBezTo>
                  <a:cubicBezTo>
                    <a:pt x="314" y="405"/>
                    <a:pt x="314" y="405"/>
                    <a:pt x="313" y="405"/>
                  </a:cubicBezTo>
                  <a:cubicBezTo>
                    <a:pt x="310" y="404"/>
                    <a:pt x="306" y="404"/>
                    <a:pt x="303" y="403"/>
                  </a:cubicBezTo>
                  <a:cubicBezTo>
                    <a:pt x="302" y="403"/>
                    <a:pt x="301" y="403"/>
                    <a:pt x="300" y="403"/>
                  </a:cubicBezTo>
                  <a:cubicBezTo>
                    <a:pt x="298" y="402"/>
                    <a:pt x="296" y="402"/>
                    <a:pt x="294" y="401"/>
                  </a:cubicBezTo>
                  <a:cubicBezTo>
                    <a:pt x="292" y="401"/>
                    <a:pt x="291" y="401"/>
                    <a:pt x="290" y="400"/>
                  </a:cubicBezTo>
                  <a:cubicBezTo>
                    <a:pt x="288" y="400"/>
                    <a:pt x="286" y="399"/>
                    <a:pt x="284" y="398"/>
                  </a:cubicBezTo>
                  <a:cubicBezTo>
                    <a:pt x="283" y="398"/>
                    <a:pt x="282" y="398"/>
                    <a:pt x="281" y="397"/>
                  </a:cubicBezTo>
                  <a:cubicBezTo>
                    <a:pt x="279" y="396"/>
                    <a:pt x="277" y="396"/>
                    <a:pt x="276" y="395"/>
                  </a:cubicBezTo>
                  <a:cubicBezTo>
                    <a:pt x="274" y="394"/>
                    <a:pt x="272" y="393"/>
                    <a:pt x="270" y="392"/>
                  </a:cubicBezTo>
                  <a:cubicBezTo>
                    <a:pt x="269" y="392"/>
                    <a:pt x="269" y="392"/>
                    <a:pt x="269" y="392"/>
                  </a:cubicBezTo>
                  <a:cubicBezTo>
                    <a:pt x="267" y="390"/>
                    <a:pt x="264" y="389"/>
                    <a:pt x="262" y="388"/>
                  </a:cubicBezTo>
                  <a:cubicBezTo>
                    <a:pt x="261" y="387"/>
                    <a:pt x="261" y="387"/>
                    <a:pt x="261" y="387"/>
                  </a:cubicBezTo>
                  <a:cubicBezTo>
                    <a:pt x="259" y="386"/>
                    <a:pt x="257" y="384"/>
                    <a:pt x="255" y="382"/>
                  </a:cubicBezTo>
                  <a:cubicBezTo>
                    <a:pt x="254" y="382"/>
                    <a:pt x="254" y="382"/>
                    <a:pt x="254" y="382"/>
                  </a:cubicBezTo>
                  <a:cubicBezTo>
                    <a:pt x="252" y="380"/>
                    <a:pt x="250" y="378"/>
                    <a:pt x="248" y="376"/>
                  </a:cubicBezTo>
                  <a:cubicBezTo>
                    <a:pt x="243" y="372"/>
                    <a:pt x="239" y="368"/>
                    <a:pt x="235" y="363"/>
                  </a:cubicBezTo>
                  <a:cubicBezTo>
                    <a:pt x="235" y="362"/>
                    <a:pt x="235" y="362"/>
                    <a:pt x="235" y="362"/>
                  </a:cubicBezTo>
                  <a:cubicBezTo>
                    <a:pt x="233" y="360"/>
                    <a:pt x="231" y="357"/>
                    <a:pt x="229" y="355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27" y="352"/>
                    <a:pt x="225" y="349"/>
                    <a:pt x="224" y="347"/>
                  </a:cubicBezTo>
                  <a:cubicBezTo>
                    <a:pt x="321" y="310"/>
                    <a:pt x="321" y="310"/>
                    <a:pt x="321" y="310"/>
                  </a:cubicBezTo>
                  <a:cubicBezTo>
                    <a:pt x="321" y="309"/>
                    <a:pt x="322" y="309"/>
                    <a:pt x="323" y="309"/>
                  </a:cubicBezTo>
                  <a:cubicBezTo>
                    <a:pt x="323" y="308"/>
                    <a:pt x="323" y="308"/>
                    <a:pt x="323" y="308"/>
                  </a:cubicBezTo>
                  <a:cubicBezTo>
                    <a:pt x="324" y="308"/>
                    <a:pt x="324" y="308"/>
                    <a:pt x="324" y="308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7"/>
                    <a:pt x="326" y="307"/>
                    <a:pt x="326" y="307"/>
                  </a:cubicBezTo>
                  <a:cubicBezTo>
                    <a:pt x="326" y="307"/>
                    <a:pt x="326" y="307"/>
                    <a:pt x="326" y="307"/>
                  </a:cubicBezTo>
                  <a:cubicBezTo>
                    <a:pt x="327" y="306"/>
                    <a:pt x="327" y="306"/>
                    <a:pt x="327" y="306"/>
                  </a:cubicBezTo>
                  <a:cubicBezTo>
                    <a:pt x="327" y="306"/>
                    <a:pt x="327" y="306"/>
                    <a:pt x="327" y="306"/>
                  </a:cubicBezTo>
                  <a:cubicBezTo>
                    <a:pt x="328" y="306"/>
                    <a:pt x="328" y="305"/>
                    <a:pt x="329" y="305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29" y="304"/>
                    <a:pt x="329" y="304"/>
                    <a:pt x="329" y="304"/>
                  </a:cubicBezTo>
                  <a:cubicBezTo>
                    <a:pt x="330" y="304"/>
                    <a:pt x="330" y="304"/>
                    <a:pt x="330" y="304"/>
                  </a:cubicBezTo>
                  <a:cubicBezTo>
                    <a:pt x="331" y="303"/>
                    <a:pt x="331" y="303"/>
                    <a:pt x="331" y="303"/>
                  </a:cubicBezTo>
                  <a:cubicBezTo>
                    <a:pt x="331" y="302"/>
                    <a:pt x="331" y="302"/>
                    <a:pt x="331" y="302"/>
                  </a:cubicBezTo>
                  <a:cubicBezTo>
                    <a:pt x="331" y="302"/>
                    <a:pt x="331" y="302"/>
                    <a:pt x="331" y="302"/>
                  </a:cubicBezTo>
                  <a:cubicBezTo>
                    <a:pt x="332" y="302"/>
                    <a:pt x="332" y="302"/>
                    <a:pt x="332" y="302"/>
                  </a:cubicBezTo>
                  <a:cubicBezTo>
                    <a:pt x="332" y="302"/>
                    <a:pt x="332" y="302"/>
                    <a:pt x="332" y="302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3" y="301"/>
                    <a:pt x="333" y="300"/>
                    <a:pt x="333" y="300"/>
                  </a:cubicBezTo>
                  <a:cubicBezTo>
                    <a:pt x="334" y="300"/>
                    <a:pt x="334" y="300"/>
                    <a:pt x="334" y="300"/>
                  </a:cubicBezTo>
                  <a:cubicBezTo>
                    <a:pt x="334" y="299"/>
                    <a:pt x="334" y="299"/>
                    <a:pt x="334" y="299"/>
                  </a:cubicBezTo>
                  <a:cubicBezTo>
                    <a:pt x="334" y="299"/>
                    <a:pt x="334" y="299"/>
                    <a:pt x="334" y="299"/>
                  </a:cubicBezTo>
                  <a:cubicBezTo>
                    <a:pt x="335" y="298"/>
                    <a:pt x="335" y="298"/>
                    <a:pt x="335" y="297"/>
                  </a:cubicBezTo>
                  <a:cubicBezTo>
                    <a:pt x="335" y="297"/>
                    <a:pt x="336" y="297"/>
                    <a:pt x="336" y="296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6" y="296"/>
                    <a:pt x="337" y="295"/>
                    <a:pt x="337" y="295"/>
                  </a:cubicBezTo>
                  <a:cubicBezTo>
                    <a:pt x="337" y="294"/>
                    <a:pt x="338" y="294"/>
                    <a:pt x="338" y="293"/>
                  </a:cubicBezTo>
                  <a:cubicBezTo>
                    <a:pt x="338" y="293"/>
                    <a:pt x="338" y="293"/>
                    <a:pt x="338" y="293"/>
                  </a:cubicBezTo>
                  <a:cubicBezTo>
                    <a:pt x="338" y="293"/>
                    <a:pt x="338" y="293"/>
                    <a:pt x="338" y="293"/>
                  </a:cubicBezTo>
                  <a:cubicBezTo>
                    <a:pt x="338" y="292"/>
                    <a:pt x="338" y="292"/>
                    <a:pt x="339" y="291"/>
                  </a:cubicBezTo>
                  <a:cubicBezTo>
                    <a:pt x="339" y="291"/>
                    <a:pt x="339" y="290"/>
                    <a:pt x="340" y="290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88"/>
                    <a:pt x="341" y="287"/>
                  </a:cubicBezTo>
                  <a:cubicBezTo>
                    <a:pt x="341" y="287"/>
                    <a:pt x="341" y="287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5"/>
                    <a:pt x="341" y="285"/>
                    <a:pt x="341" y="285"/>
                  </a:cubicBezTo>
                  <a:cubicBezTo>
                    <a:pt x="342" y="285"/>
                    <a:pt x="342" y="284"/>
                    <a:pt x="342" y="283"/>
                  </a:cubicBezTo>
                  <a:cubicBezTo>
                    <a:pt x="342" y="283"/>
                    <a:pt x="342" y="283"/>
                    <a:pt x="342" y="283"/>
                  </a:cubicBezTo>
                  <a:cubicBezTo>
                    <a:pt x="342" y="282"/>
                    <a:pt x="342" y="282"/>
                    <a:pt x="342" y="282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343" y="280"/>
                    <a:pt x="343" y="280"/>
                    <a:pt x="343" y="280"/>
                  </a:cubicBezTo>
                  <a:cubicBezTo>
                    <a:pt x="343" y="279"/>
                    <a:pt x="344" y="278"/>
                    <a:pt x="344" y="276"/>
                  </a:cubicBezTo>
                  <a:cubicBezTo>
                    <a:pt x="344" y="276"/>
                    <a:pt x="344" y="276"/>
                    <a:pt x="344" y="276"/>
                  </a:cubicBezTo>
                  <a:cubicBezTo>
                    <a:pt x="344" y="275"/>
                    <a:pt x="344" y="275"/>
                    <a:pt x="344" y="275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5" y="273"/>
                    <a:pt x="345" y="271"/>
                    <a:pt x="345" y="270"/>
                  </a:cubicBezTo>
                  <a:cubicBezTo>
                    <a:pt x="345" y="269"/>
                    <a:pt x="345" y="269"/>
                    <a:pt x="345" y="269"/>
                  </a:cubicBezTo>
                  <a:cubicBezTo>
                    <a:pt x="345" y="269"/>
                    <a:pt x="345" y="269"/>
                    <a:pt x="345" y="269"/>
                  </a:cubicBezTo>
                  <a:cubicBezTo>
                    <a:pt x="346" y="267"/>
                    <a:pt x="346" y="265"/>
                    <a:pt x="346" y="263"/>
                  </a:cubicBezTo>
                  <a:cubicBezTo>
                    <a:pt x="346" y="263"/>
                    <a:pt x="346" y="263"/>
                    <a:pt x="346" y="263"/>
                  </a:cubicBezTo>
                  <a:cubicBezTo>
                    <a:pt x="346" y="262"/>
                    <a:pt x="346" y="262"/>
                    <a:pt x="346" y="262"/>
                  </a:cubicBezTo>
                  <a:cubicBezTo>
                    <a:pt x="347" y="260"/>
                    <a:pt x="347" y="258"/>
                    <a:pt x="347" y="256"/>
                  </a:cubicBezTo>
                  <a:cubicBezTo>
                    <a:pt x="347" y="256"/>
                    <a:pt x="347" y="256"/>
                    <a:pt x="347" y="255"/>
                  </a:cubicBezTo>
                  <a:cubicBezTo>
                    <a:pt x="347" y="255"/>
                    <a:pt x="347" y="255"/>
                    <a:pt x="347" y="255"/>
                  </a:cubicBezTo>
                  <a:cubicBezTo>
                    <a:pt x="347" y="254"/>
                    <a:pt x="347" y="254"/>
                    <a:pt x="347" y="254"/>
                  </a:cubicBezTo>
                  <a:cubicBezTo>
                    <a:pt x="347" y="253"/>
                    <a:pt x="347" y="252"/>
                    <a:pt x="347" y="252"/>
                  </a:cubicBezTo>
                  <a:cubicBezTo>
                    <a:pt x="347" y="251"/>
                    <a:pt x="348" y="250"/>
                    <a:pt x="348" y="249"/>
                  </a:cubicBezTo>
                  <a:cubicBezTo>
                    <a:pt x="348" y="248"/>
                    <a:pt x="348" y="247"/>
                    <a:pt x="348" y="245"/>
                  </a:cubicBezTo>
                  <a:cubicBezTo>
                    <a:pt x="348" y="245"/>
                    <a:pt x="348" y="244"/>
                    <a:pt x="348" y="243"/>
                  </a:cubicBezTo>
                  <a:cubicBezTo>
                    <a:pt x="348" y="243"/>
                    <a:pt x="348" y="243"/>
                    <a:pt x="348" y="243"/>
                  </a:cubicBezTo>
                  <a:cubicBezTo>
                    <a:pt x="348" y="241"/>
                    <a:pt x="348" y="240"/>
                    <a:pt x="348" y="239"/>
                  </a:cubicBezTo>
                  <a:cubicBezTo>
                    <a:pt x="348" y="238"/>
                    <a:pt x="348" y="237"/>
                    <a:pt x="348" y="236"/>
                  </a:cubicBezTo>
                  <a:cubicBezTo>
                    <a:pt x="348" y="235"/>
                    <a:pt x="348" y="233"/>
                    <a:pt x="348" y="232"/>
                  </a:cubicBezTo>
                  <a:cubicBezTo>
                    <a:pt x="348" y="231"/>
                    <a:pt x="348" y="230"/>
                    <a:pt x="348" y="229"/>
                  </a:cubicBezTo>
                  <a:cubicBezTo>
                    <a:pt x="348" y="229"/>
                    <a:pt x="348" y="229"/>
                    <a:pt x="348" y="229"/>
                  </a:cubicBezTo>
                  <a:cubicBezTo>
                    <a:pt x="348" y="229"/>
                    <a:pt x="348" y="229"/>
                    <a:pt x="348" y="229"/>
                  </a:cubicBezTo>
                  <a:cubicBezTo>
                    <a:pt x="348" y="228"/>
                    <a:pt x="348" y="226"/>
                    <a:pt x="348" y="225"/>
                  </a:cubicBezTo>
                  <a:cubicBezTo>
                    <a:pt x="348" y="224"/>
                    <a:pt x="348" y="223"/>
                    <a:pt x="348" y="222"/>
                  </a:cubicBezTo>
                  <a:cubicBezTo>
                    <a:pt x="348" y="220"/>
                    <a:pt x="348" y="219"/>
                    <a:pt x="348" y="218"/>
                  </a:cubicBezTo>
                  <a:close/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işļïḍè"/>
            <p:cNvSpPr/>
            <p:nvPr/>
          </p:nvSpPr>
          <p:spPr bwMode="auto">
            <a:xfrm>
              <a:off x="6870701" y="1293813"/>
              <a:ext cx="306388" cy="150813"/>
            </a:xfrm>
            <a:custGeom>
              <a:avLst/>
              <a:gdLst>
                <a:gd name="T0" fmla="*/ 182 w 195"/>
                <a:gd name="T1" fmla="*/ 8 h 96"/>
                <a:gd name="T2" fmla="*/ 0 w 195"/>
                <a:gd name="T3" fmla="*/ 96 h 96"/>
                <a:gd name="T4" fmla="*/ 3 w 195"/>
                <a:gd name="T5" fmla="*/ 93 h 96"/>
                <a:gd name="T6" fmla="*/ 7 w 195"/>
                <a:gd name="T7" fmla="*/ 91 h 96"/>
                <a:gd name="T8" fmla="*/ 10 w 195"/>
                <a:gd name="T9" fmla="*/ 89 h 96"/>
                <a:gd name="T10" fmla="*/ 13 w 195"/>
                <a:gd name="T11" fmla="*/ 87 h 96"/>
                <a:gd name="T12" fmla="*/ 195 w 195"/>
                <a:gd name="T13" fmla="*/ 0 h 96"/>
                <a:gd name="T14" fmla="*/ 192 w 195"/>
                <a:gd name="T15" fmla="*/ 1 h 96"/>
                <a:gd name="T16" fmla="*/ 188 w 195"/>
                <a:gd name="T17" fmla="*/ 4 h 96"/>
                <a:gd name="T18" fmla="*/ 185 w 195"/>
                <a:gd name="T19" fmla="*/ 6 h 96"/>
                <a:gd name="T20" fmla="*/ 182 w 195"/>
                <a:gd name="T2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6">
                  <a:moveTo>
                    <a:pt x="182" y="8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1" y="95"/>
                    <a:pt x="2" y="94"/>
                    <a:pt x="3" y="93"/>
                  </a:cubicBezTo>
                  <a:cubicBezTo>
                    <a:pt x="4" y="92"/>
                    <a:pt x="5" y="92"/>
                    <a:pt x="7" y="91"/>
                  </a:cubicBezTo>
                  <a:cubicBezTo>
                    <a:pt x="8" y="90"/>
                    <a:pt x="9" y="90"/>
                    <a:pt x="10" y="89"/>
                  </a:cubicBezTo>
                  <a:cubicBezTo>
                    <a:pt x="11" y="88"/>
                    <a:pt x="12" y="88"/>
                    <a:pt x="13" y="87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4" y="0"/>
                    <a:pt x="193" y="1"/>
                    <a:pt x="192" y="1"/>
                  </a:cubicBezTo>
                  <a:cubicBezTo>
                    <a:pt x="191" y="2"/>
                    <a:pt x="190" y="3"/>
                    <a:pt x="188" y="4"/>
                  </a:cubicBezTo>
                  <a:cubicBezTo>
                    <a:pt x="187" y="4"/>
                    <a:pt x="186" y="5"/>
                    <a:pt x="185" y="6"/>
                  </a:cubicBezTo>
                  <a:cubicBezTo>
                    <a:pt x="184" y="7"/>
                    <a:pt x="183" y="7"/>
                    <a:pt x="182" y="8"/>
                  </a:cubicBezTo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sḷîḍè"/>
            <p:cNvSpPr/>
            <p:nvPr/>
          </p:nvSpPr>
          <p:spPr bwMode="auto">
            <a:xfrm>
              <a:off x="7142163" y="1425576"/>
              <a:ext cx="203200" cy="377825"/>
            </a:xfrm>
            <a:custGeom>
              <a:avLst/>
              <a:gdLst>
                <a:gd name="T0" fmla="*/ 130 w 130"/>
                <a:gd name="T1" fmla="*/ 148 h 242"/>
                <a:gd name="T2" fmla="*/ 130 w 130"/>
                <a:gd name="T3" fmla="*/ 155 h 242"/>
                <a:gd name="T4" fmla="*/ 129 w 130"/>
                <a:gd name="T5" fmla="*/ 163 h 242"/>
                <a:gd name="T6" fmla="*/ 128 w 130"/>
                <a:gd name="T7" fmla="*/ 171 h 242"/>
                <a:gd name="T8" fmla="*/ 128 w 130"/>
                <a:gd name="T9" fmla="*/ 175 h 242"/>
                <a:gd name="T10" fmla="*/ 127 w 130"/>
                <a:gd name="T11" fmla="*/ 183 h 242"/>
                <a:gd name="T12" fmla="*/ 126 w 130"/>
                <a:gd name="T13" fmla="*/ 190 h 242"/>
                <a:gd name="T14" fmla="*/ 125 w 130"/>
                <a:gd name="T15" fmla="*/ 195 h 242"/>
                <a:gd name="T16" fmla="*/ 123 w 130"/>
                <a:gd name="T17" fmla="*/ 201 h 242"/>
                <a:gd name="T18" fmla="*/ 123 w 130"/>
                <a:gd name="T19" fmla="*/ 203 h 242"/>
                <a:gd name="T20" fmla="*/ 121 w 130"/>
                <a:gd name="T21" fmla="*/ 206 h 242"/>
                <a:gd name="T22" fmla="*/ 120 w 130"/>
                <a:gd name="T23" fmla="*/ 210 h 242"/>
                <a:gd name="T24" fmla="*/ 120 w 130"/>
                <a:gd name="T25" fmla="*/ 210 h 242"/>
                <a:gd name="T26" fmla="*/ 118 w 130"/>
                <a:gd name="T27" fmla="*/ 213 h 242"/>
                <a:gd name="T28" fmla="*/ 117 w 130"/>
                <a:gd name="T29" fmla="*/ 216 h 242"/>
                <a:gd name="T30" fmla="*/ 116 w 130"/>
                <a:gd name="T31" fmla="*/ 217 h 242"/>
                <a:gd name="T32" fmla="*/ 114 w 130"/>
                <a:gd name="T33" fmla="*/ 220 h 242"/>
                <a:gd name="T34" fmla="*/ 113 w 130"/>
                <a:gd name="T35" fmla="*/ 221 h 242"/>
                <a:gd name="T36" fmla="*/ 112 w 130"/>
                <a:gd name="T37" fmla="*/ 223 h 242"/>
                <a:gd name="T38" fmla="*/ 110 w 130"/>
                <a:gd name="T39" fmla="*/ 224 h 242"/>
                <a:gd name="T40" fmla="*/ 109 w 130"/>
                <a:gd name="T41" fmla="*/ 225 h 242"/>
                <a:gd name="T42" fmla="*/ 106 w 130"/>
                <a:gd name="T43" fmla="*/ 227 h 242"/>
                <a:gd name="T44" fmla="*/ 103 w 130"/>
                <a:gd name="T45" fmla="*/ 229 h 242"/>
                <a:gd name="T46" fmla="*/ 74 w 130"/>
                <a:gd name="T47" fmla="*/ 242 h 242"/>
                <a:gd name="T48" fmla="*/ 0 w 130"/>
                <a:gd name="T49" fmla="*/ 32 h 242"/>
                <a:gd name="T50" fmla="*/ 65 w 130"/>
                <a:gd name="T51" fmla="*/ 1 h 242"/>
                <a:gd name="T52" fmla="*/ 73 w 130"/>
                <a:gd name="T53" fmla="*/ 0 h 242"/>
                <a:gd name="T54" fmla="*/ 75 w 130"/>
                <a:gd name="T55" fmla="*/ 0 h 242"/>
                <a:gd name="T56" fmla="*/ 81 w 130"/>
                <a:gd name="T57" fmla="*/ 2 h 242"/>
                <a:gd name="T58" fmla="*/ 86 w 130"/>
                <a:gd name="T59" fmla="*/ 3 h 242"/>
                <a:gd name="T60" fmla="*/ 87 w 130"/>
                <a:gd name="T61" fmla="*/ 4 h 242"/>
                <a:gd name="T62" fmla="*/ 91 w 130"/>
                <a:gd name="T63" fmla="*/ 6 h 242"/>
                <a:gd name="T64" fmla="*/ 93 w 130"/>
                <a:gd name="T65" fmla="*/ 7 h 242"/>
                <a:gd name="T66" fmla="*/ 96 w 130"/>
                <a:gd name="T67" fmla="*/ 10 h 242"/>
                <a:gd name="T68" fmla="*/ 97 w 130"/>
                <a:gd name="T69" fmla="*/ 11 h 242"/>
                <a:gd name="T70" fmla="*/ 100 w 130"/>
                <a:gd name="T71" fmla="*/ 14 h 242"/>
                <a:gd name="T72" fmla="*/ 101 w 130"/>
                <a:gd name="T73" fmla="*/ 15 h 242"/>
                <a:gd name="T74" fmla="*/ 104 w 130"/>
                <a:gd name="T75" fmla="*/ 18 h 242"/>
                <a:gd name="T76" fmla="*/ 105 w 130"/>
                <a:gd name="T77" fmla="*/ 19 h 242"/>
                <a:gd name="T78" fmla="*/ 108 w 130"/>
                <a:gd name="T79" fmla="*/ 23 h 242"/>
                <a:gd name="T80" fmla="*/ 109 w 130"/>
                <a:gd name="T81" fmla="*/ 25 h 242"/>
                <a:gd name="T82" fmla="*/ 111 w 130"/>
                <a:gd name="T83" fmla="*/ 29 h 242"/>
                <a:gd name="T84" fmla="*/ 113 w 130"/>
                <a:gd name="T85" fmla="*/ 33 h 242"/>
                <a:gd name="T86" fmla="*/ 115 w 130"/>
                <a:gd name="T87" fmla="*/ 36 h 242"/>
                <a:gd name="T88" fmla="*/ 117 w 130"/>
                <a:gd name="T89" fmla="*/ 41 h 242"/>
                <a:gd name="T90" fmla="*/ 119 w 130"/>
                <a:gd name="T91" fmla="*/ 47 h 242"/>
                <a:gd name="T92" fmla="*/ 122 w 130"/>
                <a:gd name="T93" fmla="*/ 56 h 242"/>
                <a:gd name="T94" fmla="*/ 124 w 130"/>
                <a:gd name="T95" fmla="*/ 67 h 242"/>
                <a:gd name="T96" fmla="*/ 130 w 130"/>
                <a:gd name="T97" fmla="*/ 12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42">
                  <a:moveTo>
                    <a:pt x="130" y="133"/>
                  </a:moveTo>
                  <a:cubicBezTo>
                    <a:pt x="130" y="144"/>
                    <a:pt x="130" y="144"/>
                    <a:pt x="130" y="144"/>
                  </a:cubicBezTo>
                  <a:cubicBezTo>
                    <a:pt x="130" y="145"/>
                    <a:pt x="130" y="147"/>
                    <a:pt x="130" y="148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30" y="150"/>
                    <a:pt x="130" y="150"/>
                    <a:pt x="130" y="151"/>
                  </a:cubicBezTo>
                  <a:cubicBezTo>
                    <a:pt x="130" y="153"/>
                    <a:pt x="130" y="154"/>
                    <a:pt x="130" y="155"/>
                  </a:cubicBezTo>
                  <a:cubicBezTo>
                    <a:pt x="129" y="156"/>
                    <a:pt x="129" y="157"/>
                    <a:pt x="129" y="158"/>
                  </a:cubicBezTo>
                  <a:cubicBezTo>
                    <a:pt x="129" y="160"/>
                    <a:pt x="129" y="161"/>
                    <a:pt x="129" y="162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29" y="163"/>
                    <a:pt x="129" y="164"/>
                    <a:pt x="129" y="165"/>
                  </a:cubicBezTo>
                  <a:cubicBezTo>
                    <a:pt x="129" y="166"/>
                    <a:pt x="129" y="167"/>
                    <a:pt x="129" y="168"/>
                  </a:cubicBezTo>
                  <a:cubicBezTo>
                    <a:pt x="129" y="169"/>
                    <a:pt x="129" y="170"/>
                    <a:pt x="128" y="171"/>
                  </a:cubicBezTo>
                  <a:cubicBezTo>
                    <a:pt x="128" y="172"/>
                    <a:pt x="128" y="173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6"/>
                    <a:pt x="128" y="176"/>
                  </a:cubicBezTo>
                  <a:cubicBezTo>
                    <a:pt x="128" y="178"/>
                    <a:pt x="128" y="180"/>
                    <a:pt x="127" y="182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5"/>
                    <a:pt x="127" y="187"/>
                    <a:pt x="126" y="189"/>
                  </a:cubicBezTo>
                  <a:cubicBezTo>
                    <a:pt x="126" y="190"/>
                    <a:pt x="126" y="190"/>
                    <a:pt x="126" y="190"/>
                  </a:cubicBezTo>
                  <a:cubicBezTo>
                    <a:pt x="126" y="190"/>
                    <a:pt x="126" y="190"/>
                    <a:pt x="126" y="190"/>
                  </a:cubicBezTo>
                  <a:cubicBezTo>
                    <a:pt x="126" y="192"/>
                    <a:pt x="125" y="193"/>
                    <a:pt x="125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98"/>
                    <a:pt x="124" y="200"/>
                    <a:pt x="123" y="201"/>
                  </a:cubicBezTo>
                  <a:cubicBezTo>
                    <a:pt x="123" y="202"/>
                    <a:pt x="123" y="202"/>
                    <a:pt x="123" y="202"/>
                  </a:cubicBezTo>
                  <a:cubicBezTo>
                    <a:pt x="123" y="203"/>
                    <a:pt x="123" y="203"/>
                    <a:pt x="123" y="203"/>
                  </a:cubicBezTo>
                  <a:cubicBezTo>
                    <a:pt x="123" y="203"/>
                    <a:pt x="123" y="203"/>
                    <a:pt x="123" y="203"/>
                  </a:cubicBezTo>
                  <a:cubicBezTo>
                    <a:pt x="122" y="204"/>
                    <a:pt x="122" y="204"/>
                    <a:pt x="122" y="204"/>
                  </a:cubicBezTo>
                  <a:cubicBezTo>
                    <a:pt x="122" y="205"/>
                    <a:pt x="122" y="205"/>
                    <a:pt x="122" y="206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7"/>
                    <a:pt x="121" y="208"/>
                    <a:pt x="121" y="208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19" y="211"/>
                    <a:pt x="119" y="212"/>
                    <a:pt x="119" y="212"/>
                  </a:cubicBezTo>
                  <a:cubicBezTo>
                    <a:pt x="119" y="213"/>
                    <a:pt x="118" y="213"/>
                    <a:pt x="118" y="213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7" y="215"/>
                    <a:pt x="117" y="215"/>
                    <a:pt x="117" y="216"/>
                  </a:cubicBezTo>
                  <a:cubicBezTo>
                    <a:pt x="117" y="216"/>
                    <a:pt x="116" y="216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8"/>
                    <a:pt x="115" y="218"/>
                    <a:pt x="115" y="218"/>
                  </a:cubicBezTo>
                  <a:cubicBezTo>
                    <a:pt x="115" y="219"/>
                    <a:pt x="114" y="219"/>
                    <a:pt x="114" y="220"/>
                  </a:cubicBezTo>
                  <a:cubicBezTo>
                    <a:pt x="114" y="220"/>
                    <a:pt x="114" y="220"/>
                    <a:pt x="114" y="220"/>
                  </a:cubicBezTo>
                  <a:cubicBezTo>
                    <a:pt x="114" y="220"/>
                    <a:pt x="114" y="220"/>
                    <a:pt x="114" y="220"/>
                  </a:cubicBezTo>
                  <a:cubicBezTo>
                    <a:pt x="113" y="221"/>
                    <a:pt x="113" y="221"/>
                    <a:pt x="113" y="221"/>
                  </a:cubicBezTo>
                  <a:cubicBezTo>
                    <a:pt x="113" y="221"/>
                    <a:pt x="112" y="222"/>
                    <a:pt x="112" y="222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8" y="226"/>
                    <a:pt x="107" y="227"/>
                    <a:pt x="106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06" y="228"/>
                    <a:pt x="105" y="228"/>
                    <a:pt x="105" y="228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2" y="230"/>
                    <a:pt x="102" y="230"/>
                    <a:pt x="101" y="230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28" y="230"/>
                    <a:pt x="28" y="230"/>
                    <a:pt x="28" y="230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1"/>
                    <a:pt x="64" y="1"/>
                    <a:pt x="65" y="1"/>
                  </a:cubicBezTo>
                  <a:cubicBezTo>
                    <a:pt x="66" y="0"/>
                    <a:pt x="67" y="0"/>
                    <a:pt x="69" y="0"/>
                  </a:cubicBezTo>
                  <a:cubicBezTo>
                    <a:pt x="70" y="0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7" y="1"/>
                    <a:pt x="78" y="1"/>
                  </a:cubicBezTo>
                  <a:cubicBezTo>
                    <a:pt x="79" y="1"/>
                    <a:pt x="80" y="1"/>
                    <a:pt x="80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3" y="2"/>
                    <a:pt x="84" y="3"/>
                  </a:cubicBezTo>
                  <a:cubicBezTo>
                    <a:pt x="85" y="3"/>
                    <a:pt x="85" y="3"/>
                    <a:pt x="86" y="3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5"/>
                    <a:pt x="89" y="5"/>
                  </a:cubicBezTo>
                  <a:cubicBezTo>
                    <a:pt x="89" y="5"/>
                    <a:pt x="90" y="5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2" y="7"/>
                    <a:pt x="92" y="7"/>
                    <a:pt x="93" y="7"/>
                  </a:cubicBezTo>
                  <a:cubicBezTo>
                    <a:pt x="93" y="8"/>
                    <a:pt x="94" y="8"/>
                    <a:pt x="94" y="8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7" y="10"/>
                    <a:pt x="97" y="11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2" y="15"/>
                    <a:pt x="102" y="15"/>
                    <a:pt x="102" y="16"/>
                  </a:cubicBezTo>
                  <a:cubicBezTo>
                    <a:pt x="103" y="16"/>
                    <a:pt x="103" y="17"/>
                    <a:pt x="103" y="17"/>
                  </a:cubicBezTo>
                  <a:cubicBezTo>
                    <a:pt x="104" y="17"/>
                    <a:pt x="104" y="18"/>
                    <a:pt x="104" y="18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1"/>
                    <a:pt x="106" y="21"/>
                  </a:cubicBezTo>
                  <a:cubicBezTo>
                    <a:pt x="107" y="22"/>
                    <a:pt x="107" y="22"/>
                    <a:pt x="108" y="23"/>
                  </a:cubicBezTo>
                  <a:cubicBezTo>
                    <a:pt x="108" y="23"/>
                    <a:pt x="108" y="24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10" y="26"/>
                    <a:pt x="110" y="26"/>
                  </a:cubicBezTo>
                  <a:cubicBezTo>
                    <a:pt x="110" y="27"/>
                    <a:pt x="110" y="27"/>
                    <a:pt x="111" y="28"/>
                  </a:cubicBezTo>
                  <a:cubicBezTo>
                    <a:pt x="111" y="28"/>
                    <a:pt x="111" y="28"/>
                    <a:pt x="111" y="29"/>
                  </a:cubicBezTo>
                  <a:cubicBezTo>
                    <a:pt x="112" y="29"/>
                    <a:pt x="112" y="30"/>
                    <a:pt x="112" y="30"/>
                  </a:cubicBezTo>
                  <a:cubicBezTo>
                    <a:pt x="112" y="31"/>
                    <a:pt x="112" y="31"/>
                    <a:pt x="113" y="32"/>
                  </a:cubicBezTo>
                  <a:cubicBezTo>
                    <a:pt x="113" y="32"/>
                    <a:pt x="113" y="32"/>
                    <a:pt x="113" y="33"/>
                  </a:cubicBezTo>
                  <a:cubicBezTo>
                    <a:pt x="113" y="33"/>
                    <a:pt x="114" y="33"/>
                    <a:pt x="114" y="34"/>
                  </a:cubicBezTo>
                  <a:cubicBezTo>
                    <a:pt x="114" y="34"/>
                    <a:pt x="114" y="35"/>
                    <a:pt x="114" y="35"/>
                  </a:cubicBezTo>
                  <a:cubicBezTo>
                    <a:pt x="115" y="35"/>
                    <a:pt x="115" y="36"/>
                    <a:pt x="115" y="36"/>
                  </a:cubicBezTo>
                  <a:cubicBezTo>
                    <a:pt x="115" y="37"/>
                    <a:pt x="115" y="38"/>
                    <a:pt x="116" y="38"/>
                  </a:cubicBezTo>
                  <a:cubicBezTo>
                    <a:pt x="116" y="39"/>
                    <a:pt x="116" y="39"/>
                    <a:pt x="116" y="40"/>
                  </a:cubicBezTo>
                  <a:cubicBezTo>
                    <a:pt x="116" y="40"/>
                    <a:pt x="117" y="40"/>
                    <a:pt x="117" y="41"/>
                  </a:cubicBezTo>
                  <a:cubicBezTo>
                    <a:pt x="117" y="43"/>
                    <a:pt x="118" y="44"/>
                    <a:pt x="119" y="46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50"/>
                    <a:pt x="120" y="51"/>
                  </a:cubicBezTo>
                  <a:cubicBezTo>
                    <a:pt x="121" y="53"/>
                    <a:pt x="121" y="55"/>
                    <a:pt x="122" y="56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60"/>
                    <a:pt x="123" y="63"/>
                    <a:pt x="124" y="67"/>
                  </a:cubicBezTo>
                  <a:cubicBezTo>
                    <a:pt x="125" y="74"/>
                    <a:pt x="127" y="82"/>
                    <a:pt x="127" y="90"/>
                  </a:cubicBezTo>
                  <a:cubicBezTo>
                    <a:pt x="128" y="98"/>
                    <a:pt x="129" y="107"/>
                    <a:pt x="129" y="117"/>
                  </a:cubicBezTo>
                  <a:cubicBezTo>
                    <a:pt x="129" y="120"/>
                    <a:pt x="130" y="122"/>
                    <a:pt x="130" y="125"/>
                  </a:cubicBezTo>
                  <a:cubicBezTo>
                    <a:pt x="130" y="126"/>
                    <a:pt x="130" y="127"/>
                    <a:pt x="130" y="128"/>
                  </a:cubicBezTo>
                  <a:cubicBezTo>
                    <a:pt x="130" y="130"/>
                    <a:pt x="130" y="131"/>
                    <a:pt x="130" y="133"/>
                  </a:cubicBez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šľïḋè"/>
            <p:cNvSpPr/>
            <p:nvPr/>
          </p:nvSpPr>
          <p:spPr bwMode="auto">
            <a:xfrm>
              <a:off x="6931026" y="1787526"/>
              <a:ext cx="296863" cy="249238"/>
            </a:xfrm>
            <a:custGeom>
              <a:avLst/>
              <a:gdLst>
                <a:gd name="T0" fmla="*/ 190 w 190"/>
                <a:gd name="T1" fmla="*/ 120 h 159"/>
                <a:gd name="T2" fmla="*/ 190 w 190"/>
                <a:gd name="T3" fmla="*/ 157 h 159"/>
                <a:gd name="T4" fmla="*/ 183 w 190"/>
                <a:gd name="T5" fmla="*/ 157 h 159"/>
                <a:gd name="T6" fmla="*/ 61 w 190"/>
                <a:gd name="T7" fmla="*/ 159 h 159"/>
                <a:gd name="T8" fmla="*/ 16 w 190"/>
                <a:gd name="T9" fmla="*/ 104 h 159"/>
                <a:gd name="T10" fmla="*/ 0 w 190"/>
                <a:gd name="T11" fmla="*/ 33 h 159"/>
                <a:gd name="T12" fmla="*/ 124 w 190"/>
                <a:gd name="T13" fmla="*/ 0 h 159"/>
                <a:gd name="T14" fmla="*/ 162 w 190"/>
                <a:gd name="T15" fmla="*/ 62 h 159"/>
                <a:gd name="T16" fmla="*/ 135 w 190"/>
                <a:gd name="T17" fmla="*/ 74 h 159"/>
                <a:gd name="T18" fmla="*/ 136 w 190"/>
                <a:gd name="T19" fmla="*/ 76 h 159"/>
                <a:gd name="T20" fmla="*/ 137 w 190"/>
                <a:gd name="T21" fmla="*/ 77 h 159"/>
                <a:gd name="T22" fmla="*/ 143 w 190"/>
                <a:gd name="T23" fmla="*/ 85 h 159"/>
                <a:gd name="T24" fmla="*/ 143 w 190"/>
                <a:gd name="T25" fmla="*/ 85 h 159"/>
                <a:gd name="T26" fmla="*/ 149 w 190"/>
                <a:gd name="T27" fmla="*/ 92 h 159"/>
                <a:gd name="T28" fmla="*/ 149 w 190"/>
                <a:gd name="T29" fmla="*/ 92 h 159"/>
                <a:gd name="T30" fmla="*/ 156 w 190"/>
                <a:gd name="T31" fmla="*/ 99 h 159"/>
                <a:gd name="T32" fmla="*/ 163 w 190"/>
                <a:gd name="T33" fmla="*/ 105 h 159"/>
                <a:gd name="T34" fmla="*/ 163 w 190"/>
                <a:gd name="T35" fmla="*/ 105 h 159"/>
                <a:gd name="T36" fmla="*/ 171 w 190"/>
                <a:gd name="T37" fmla="*/ 110 h 159"/>
                <a:gd name="T38" fmla="*/ 171 w 190"/>
                <a:gd name="T39" fmla="*/ 111 h 159"/>
                <a:gd name="T40" fmla="*/ 178 w 190"/>
                <a:gd name="T41" fmla="*/ 115 h 159"/>
                <a:gd name="T42" fmla="*/ 179 w 190"/>
                <a:gd name="T43" fmla="*/ 115 h 159"/>
                <a:gd name="T44" fmla="*/ 186 w 190"/>
                <a:gd name="T45" fmla="*/ 118 h 159"/>
                <a:gd name="T46" fmla="*/ 190 w 190"/>
                <a:gd name="T47" fmla="*/ 12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159">
                  <a:moveTo>
                    <a:pt x="190" y="120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74"/>
                    <a:pt x="136" y="75"/>
                    <a:pt x="136" y="76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9" y="80"/>
                    <a:pt x="141" y="82"/>
                    <a:pt x="143" y="85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5" y="88"/>
                    <a:pt x="147" y="90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51" y="95"/>
                    <a:pt x="154" y="97"/>
                    <a:pt x="156" y="99"/>
                  </a:cubicBezTo>
                  <a:cubicBezTo>
                    <a:pt x="158" y="101"/>
                    <a:pt x="161" y="103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6" y="107"/>
                    <a:pt x="168" y="109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4" y="112"/>
                    <a:pt x="176" y="114"/>
                    <a:pt x="178" y="115"/>
                  </a:cubicBezTo>
                  <a:cubicBezTo>
                    <a:pt x="179" y="115"/>
                    <a:pt x="179" y="115"/>
                    <a:pt x="179" y="115"/>
                  </a:cubicBezTo>
                  <a:cubicBezTo>
                    <a:pt x="181" y="116"/>
                    <a:pt x="183" y="117"/>
                    <a:pt x="186" y="118"/>
                  </a:cubicBezTo>
                  <a:cubicBezTo>
                    <a:pt x="187" y="119"/>
                    <a:pt x="189" y="120"/>
                    <a:pt x="190" y="120"/>
                  </a:cubicBez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lïde"/>
            <p:cNvSpPr/>
            <p:nvPr/>
          </p:nvSpPr>
          <p:spPr bwMode="auto">
            <a:xfrm>
              <a:off x="7080251" y="1281113"/>
              <a:ext cx="369888" cy="646113"/>
            </a:xfrm>
            <a:custGeom>
              <a:avLst/>
              <a:gdLst>
                <a:gd name="T0" fmla="*/ 212 w 236"/>
                <a:gd name="T1" fmla="*/ 96 h 413"/>
                <a:gd name="T2" fmla="*/ 231 w 236"/>
                <a:gd name="T3" fmla="*/ 171 h 413"/>
                <a:gd name="T4" fmla="*/ 236 w 236"/>
                <a:gd name="T5" fmla="*/ 249 h 413"/>
                <a:gd name="T6" fmla="*/ 233 w 236"/>
                <a:gd name="T7" fmla="*/ 305 h 413"/>
                <a:gd name="T8" fmla="*/ 222 w 236"/>
                <a:gd name="T9" fmla="*/ 349 h 413"/>
                <a:gd name="T10" fmla="*/ 205 w 236"/>
                <a:gd name="T11" fmla="*/ 382 h 413"/>
                <a:gd name="T12" fmla="*/ 182 w 236"/>
                <a:gd name="T13" fmla="*/ 403 h 413"/>
                <a:gd name="T14" fmla="*/ 155 w 236"/>
                <a:gd name="T15" fmla="*/ 412 h 413"/>
                <a:gd name="T16" fmla="*/ 138 w 236"/>
                <a:gd name="T17" fmla="*/ 413 h 413"/>
                <a:gd name="T18" fmla="*/ 134 w 236"/>
                <a:gd name="T19" fmla="*/ 413 h 413"/>
                <a:gd name="T20" fmla="*/ 113 w 236"/>
                <a:gd name="T21" fmla="*/ 410 h 413"/>
                <a:gd name="T22" fmla="*/ 81 w 236"/>
                <a:gd name="T23" fmla="*/ 395 h 413"/>
                <a:gd name="T24" fmla="*/ 54 w 236"/>
                <a:gd name="T25" fmla="*/ 370 h 413"/>
                <a:gd name="T26" fmla="*/ 31 w 236"/>
                <a:gd name="T27" fmla="*/ 334 h 413"/>
                <a:gd name="T28" fmla="*/ 14 w 236"/>
                <a:gd name="T29" fmla="*/ 285 h 413"/>
                <a:gd name="T30" fmla="*/ 3 w 236"/>
                <a:gd name="T31" fmla="*/ 225 h 413"/>
                <a:gd name="T32" fmla="*/ 1 w 236"/>
                <a:gd name="T33" fmla="*/ 145 h 413"/>
                <a:gd name="T34" fmla="*/ 13 w 236"/>
                <a:gd name="T35" fmla="*/ 71 h 413"/>
                <a:gd name="T36" fmla="*/ 40 w 236"/>
                <a:gd name="T37" fmla="*/ 23 h 413"/>
                <a:gd name="T38" fmla="*/ 79 w 236"/>
                <a:gd name="T39" fmla="*/ 2 h 413"/>
                <a:gd name="T40" fmla="*/ 104 w 236"/>
                <a:gd name="T41" fmla="*/ 1 h 413"/>
                <a:gd name="T42" fmla="*/ 107 w 236"/>
                <a:gd name="T43" fmla="*/ 1 h 413"/>
                <a:gd name="T44" fmla="*/ 136 w 236"/>
                <a:gd name="T45" fmla="*/ 9 h 413"/>
                <a:gd name="T46" fmla="*/ 180 w 236"/>
                <a:gd name="T47" fmla="*/ 41 h 413"/>
                <a:gd name="T48" fmla="*/ 166 w 236"/>
                <a:gd name="T49" fmla="*/ 206 h 413"/>
                <a:gd name="T50" fmla="*/ 161 w 236"/>
                <a:gd name="T51" fmla="*/ 158 h 413"/>
                <a:gd name="T52" fmla="*/ 150 w 236"/>
                <a:gd name="T53" fmla="*/ 123 h 413"/>
                <a:gd name="T54" fmla="*/ 134 w 236"/>
                <a:gd name="T55" fmla="*/ 102 h 413"/>
                <a:gd name="T56" fmla="*/ 114 w 236"/>
                <a:gd name="T57" fmla="*/ 93 h 413"/>
                <a:gd name="T58" fmla="*/ 112 w 236"/>
                <a:gd name="T59" fmla="*/ 93 h 413"/>
                <a:gd name="T60" fmla="*/ 111 w 236"/>
                <a:gd name="T61" fmla="*/ 93 h 413"/>
                <a:gd name="T62" fmla="*/ 94 w 236"/>
                <a:gd name="T63" fmla="*/ 98 h 413"/>
                <a:gd name="T64" fmla="*/ 81 w 236"/>
                <a:gd name="T65" fmla="*/ 115 h 413"/>
                <a:gd name="T66" fmla="*/ 73 w 236"/>
                <a:gd name="T67" fmla="*/ 148 h 413"/>
                <a:gd name="T68" fmla="*/ 72 w 236"/>
                <a:gd name="T69" fmla="*/ 200 h 413"/>
                <a:gd name="T70" fmla="*/ 78 w 236"/>
                <a:gd name="T71" fmla="*/ 252 h 413"/>
                <a:gd name="T72" fmla="*/ 89 w 236"/>
                <a:gd name="T73" fmla="*/ 289 h 413"/>
                <a:gd name="T74" fmla="*/ 105 w 236"/>
                <a:gd name="T75" fmla="*/ 310 h 413"/>
                <a:gd name="T76" fmla="*/ 125 w 236"/>
                <a:gd name="T77" fmla="*/ 319 h 413"/>
                <a:gd name="T78" fmla="*/ 126 w 236"/>
                <a:gd name="T79" fmla="*/ 319 h 413"/>
                <a:gd name="T80" fmla="*/ 128 w 236"/>
                <a:gd name="T81" fmla="*/ 319 h 413"/>
                <a:gd name="T82" fmla="*/ 146 w 236"/>
                <a:gd name="T83" fmla="*/ 314 h 413"/>
                <a:gd name="T84" fmla="*/ 159 w 236"/>
                <a:gd name="T85" fmla="*/ 297 h 413"/>
                <a:gd name="T86" fmla="*/ 166 w 236"/>
                <a:gd name="T87" fmla="*/ 262 h 413"/>
                <a:gd name="T88" fmla="*/ 166 w 236"/>
                <a:gd name="T89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413">
                  <a:moveTo>
                    <a:pt x="198" y="66"/>
                  </a:moveTo>
                  <a:cubicBezTo>
                    <a:pt x="203" y="75"/>
                    <a:pt x="208" y="85"/>
                    <a:pt x="212" y="96"/>
                  </a:cubicBezTo>
                  <a:cubicBezTo>
                    <a:pt x="217" y="107"/>
                    <a:pt x="220" y="119"/>
                    <a:pt x="223" y="131"/>
                  </a:cubicBezTo>
                  <a:cubicBezTo>
                    <a:pt x="227" y="144"/>
                    <a:pt x="229" y="157"/>
                    <a:pt x="231" y="171"/>
                  </a:cubicBezTo>
                  <a:cubicBezTo>
                    <a:pt x="233" y="186"/>
                    <a:pt x="235" y="200"/>
                    <a:pt x="235" y="216"/>
                  </a:cubicBezTo>
                  <a:cubicBezTo>
                    <a:pt x="236" y="228"/>
                    <a:pt x="236" y="239"/>
                    <a:pt x="236" y="249"/>
                  </a:cubicBezTo>
                  <a:cubicBezTo>
                    <a:pt x="236" y="260"/>
                    <a:pt x="236" y="269"/>
                    <a:pt x="235" y="279"/>
                  </a:cubicBezTo>
                  <a:cubicBezTo>
                    <a:pt x="235" y="288"/>
                    <a:pt x="234" y="297"/>
                    <a:pt x="233" y="305"/>
                  </a:cubicBezTo>
                  <a:cubicBezTo>
                    <a:pt x="232" y="313"/>
                    <a:pt x="230" y="321"/>
                    <a:pt x="228" y="328"/>
                  </a:cubicBezTo>
                  <a:cubicBezTo>
                    <a:pt x="227" y="336"/>
                    <a:pt x="224" y="342"/>
                    <a:pt x="222" y="349"/>
                  </a:cubicBezTo>
                  <a:cubicBezTo>
                    <a:pt x="220" y="355"/>
                    <a:pt x="217" y="361"/>
                    <a:pt x="214" y="366"/>
                  </a:cubicBezTo>
                  <a:cubicBezTo>
                    <a:pt x="211" y="372"/>
                    <a:pt x="208" y="377"/>
                    <a:pt x="205" y="382"/>
                  </a:cubicBezTo>
                  <a:cubicBezTo>
                    <a:pt x="201" y="386"/>
                    <a:pt x="198" y="390"/>
                    <a:pt x="194" y="394"/>
                  </a:cubicBezTo>
                  <a:cubicBezTo>
                    <a:pt x="190" y="397"/>
                    <a:pt x="186" y="400"/>
                    <a:pt x="182" y="403"/>
                  </a:cubicBezTo>
                  <a:cubicBezTo>
                    <a:pt x="178" y="405"/>
                    <a:pt x="174" y="407"/>
                    <a:pt x="170" y="409"/>
                  </a:cubicBezTo>
                  <a:cubicBezTo>
                    <a:pt x="165" y="411"/>
                    <a:pt x="160" y="412"/>
                    <a:pt x="155" y="412"/>
                  </a:cubicBezTo>
                  <a:cubicBezTo>
                    <a:pt x="150" y="413"/>
                    <a:pt x="145" y="413"/>
                    <a:pt x="140" y="413"/>
                  </a:cubicBezTo>
                  <a:cubicBezTo>
                    <a:pt x="139" y="413"/>
                    <a:pt x="138" y="413"/>
                    <a:pt x="138" y="413"/>
                  </a:cubicBezTo>
                  <a:cubicBezTo>
                    <a:pt x="137" y="413"/>
                    <a:pt x="137" y="413"/>
                    <a:pt x="136" y="413"/>
                  </a:cubicBezTo>
                  <a:cubicBezTo>
                    <a:pt x="135" y="413"/>
                    <a:pt x="135" y="413"/>
                    <a:pt x="134" y="413"/>
                  </a:cubicBezTo>
                  <a:cubicBezTo>
                    <a:pt x="133" y="413"/>
                    <a:pt x="133" y="413"/>
                    <a:pt x="132" y="413"/>
                  </a:cubicBezTo>
                  <a:cubicBezTo>
                    <a:pt x="125" y="412"/>
                    <a:pt x="119" y="411"/>
                    <a:pt x="113" y="410"/>
                  </a:cubicBezTo>
                  <a:cubicBezTo>
                    <a:pt x="107" y="408"/>
                    <a:pt x="102" y="406"/>
                    <a:pt x="96" y="404"/>
                  </a:cubicBezTo>
                  <a:cubicBezTo>
                    <a:pt x="91" y="401"/>
                    <a:pt x="86" y="399"/>
                    <a:pt x="81" y="395"/>
                  </a:cubicBezTo>
                  <a:cubicBezTo>
                    <a:pt x="76" y="392"/>
                    <a:pt x="71" y="388"/>
                    <a:pt x="67" y="384"/>
                  </a:cubicBezTo>
                  <a:cubicBezTo>
                    <a:pt x="62" y="380"/>
                    <a:pt x="58" y="376"/>
                    <a:pt x="54" y="370"/>
                  </a:cubicBezTo>
                  <a:cubicBezTo>
                    <a:pt x="50" y="365"/>
                    <a:pt x="46" y="360"/>
                    <a:pt x="42" y="354"/>
                  </a:cubicBezTo>
                  <a:cubicBezTo>
                    <a:pt x="38" y="347"/>
                    <a:pt x="35" y="341"/>
                    <a:pt x="31" y="334"/>
                  </a:cubicBezTo>
                  <a:cubicBezTo>
                    <a:pt x="28" y="326"/>
                    <a:pt x="25" y="319"/>
                    <a:pt x="22" y="311"/>
                  </a:cubicBezTo>
                  <a:cubicBezTo>
                    <a:pt x="19" y="302"/>
                    <a:pt x="16" y="294"/>
                    <a:pt x="14" y="285"/>
                  </a:cubicBezTo>
                  <a:cubicBezTo>
                    <a:pt x="11" y="276"/>
                    <a:pt x="9" y="266"/>
                    <a:pt x="7" y="256"/>
                  </a:cubicBezTo>
                  <a:cubicBezTo>
                    <a:pt x="6" y="246"/>
                    <a:pt x="4" y="236"/>
                    <a:pt x="3" y="225"/>
                  </a:cubicBezTo>
                  <a:cubicBezTo>
                    <a:pt x="2" y="214"/>
                    <a:pt x="1" y="203"/>
                    <a:pt x="1" y="191"/>
                  </a:cubicBezTo>
                  <a:cubicBezTo>
                    <a:pt x="0" y="174"/>
                    <a:pt x="0" y="159"/>
                    <a:pt x="1" y="145"/>
                  </a:cubicBezTo>
                  <a:cubicBezTo>
                    <a:pt x="1" y="130"/>
                    <a:pt x="3" y="117"/>
                    <a:pt x="5" y="105"/>
                  </a:cubicBezTo>
                  <a:cubicBezTo>
                    <a:pt x="7" y="92"/>
                    <a:pt x="10" y="81"/>
                    <a:pt x="13" y="71"/>
                  </a:cubicBezTo>
                  <a:cubicBezTo>
                    <a:pt x="17" y="60"/>
                    <a:pt x="21" y="51"/>
                    <a:pt x="25" y="43"/>
                  </a:cubicBezTo>
                  <a:cubicBezTo>
                    <a:pt x="30" y="35"/>
                    <a:pt x="35" y="29"/>
                    <a:pt x="40" y="23"/>
                  </a:cubicBezTo>
                  <a:cubicBezTo>
                    <a:pt x="46" y="17"/>
                    <a:pt x="52" y="13"/>
                    <a:pt x="58" y="9"/>
                  </a:cubicBezTo>
                  <a:cubicBezTo>
                    <a:pt x="64" y="6"/>
                    <a:pt x="71" y="3"/>
                    <a:pt x="79" y="2"/>
                  </a:cubicBezTo>
                  <a:cubicBezTo>
                    <a:pt x="86" y="1"/>
                    <a:pt x="94" y="0"/>
                    <a:pt x="102" y="1"/>
                  </a:cubicBezTo>
                  <a:cubicBezTo>
                    <a:pt x="102" y="1"/>
                    <a:pt x="103" y="1"/>
                    <a:pt x="104" y="1"/>
                  </a:cubicBezTo>
                  <a:cubicBezTo>
                    <a:pt x="104" y="1"/>
                    <a:pt x="105" y="1"/>
                    <a:pt x="105" y="1"/>
                  </a:cubicBezTo>
                  <a:cubicBezTo>
                    <a:pt x="106" y="1"/>
                    <a:pt x="107" y="1"/>
                    <a:pt x="107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19" y="3"/>
                    <a:pt x="127" y="5"/>
                    <a:pt x="136" y="9"/>
                  </a:cubicBezTo>
                  <a:cubicBezTo>
                    <a:pt x="144" y="12"/>
                    <a:pt x="152" y="16"/>
                    <a:pt x="159" y="22"/>
                  </a:cubicBezTo>
                  <a:cubicBezTo>
                    <a:pt x="167" y="27"/>
                    <a:pt x="174" y="33"/>
                    <a:pt x="180" y="41"/>
                  </a:cubicBezTo>
                  <a:cubicBezTo>
                    <a:pt x="186" y="48"/>
                    <a:pt x="192" y="56"/>
                    <a:pt x="198" y="66"/>
                  </a:cubicBezTo>
                  <a:close/>
                  <a:moveTo>
                    <a:pt x="166" y="206"/>
                  </a:moveTo>
                  <a:cubicBezTo>
                    <a:pt x="166" y="197"/>
                    <a:pt x="165" y="188"/>
                    <a:pt x="164" y="180"/>
                  </a:cubicBezTo>
                  <a:cubicBezTo>
                    <a:pt x="163" y="172"/>
                    <a:pt x="162" y="165"/>
                    <a:pt x="161" y="158"/>
                  </a:cubicBezTo>
                  <a:cubicBezTo>
                    <a:pt x="159" y="151"/>
                    <a:pt x="158" y="144"/>
                    <a:pt x="156" y="139"/>
                  </a:cubicBezTo>
                  <a:cubicBezTo>
                    <a:pt x="154" y="133"/>
                    <a:pt x="152" y="128"/>
                    <a:pt x="150" y="123"/>
                  </a:cubicBezTo>
                  <a:cubicBezTo>
                    <a:pt x="147" y="119"/>
                    <a:pt x="145" y="115"/>
                    <a:pt x="142" y="111"/>
                  </a:cubicBezTo>
                  <a:cubicBezTo>
                    <a:pt x="139" y="108"/>
                    <a:pt x="137" y="105"/>
                    <a:pt x="134" y="102"/>
                  </a:cubicBezTo>
                  <a:cubicBezTo>
                    <a:pt x="131" y="100"/>
                    <a:pt x="127" y="98"/>
                    <a:pt x="124" y="96"/>
                  </a:cubicBezTo>
                  <a:cubicBezTo>
                    <a:pt x="121" y="95"/>
                    <a:pt x="117" y="94"/>
                    <a:pt x="114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08" y="93"/>
                    <a:pt x="105" y="93"/>
                    <a:pt x="102" y="94"/>
                  </a:cubicBezTo>
                  <a:cubicBezTo>
                    <a:pt x="99" y="95"/>
                    <a:pt x="96" y="96"/>
                    <a:pt x="94" y="98"/>
                  </a:cubicBezTo>
                  <a:cubicBezTo>
                    <a:pt x="91" y="99"/>
                    <a:pt x="89" y="102"/>
                    <a:pt x="87" y="105"/>
                  </a:cubicBezTo>
                  <a:cubicBezTo>
                    <a:pt x="85" y="107"/>
                    <a:pt x="83" y="111"/>
                    <a:pt x="81" y="115"/>
                  </a:cubicBezTo>
                  <a:cubicBezTo>
                    <a:pt x="79" y="119"/>
                    <a:pt x="77" y="124"/>
                    <a:pt x="76" y="129"/>
                  </a:cubicBezTo>
                  <a:cubicBezTo>
                    <a:pt x="74" y="135"/>
                    <a:pt x="73" y="141"/>
                    <a:pt x="73" y="148"/>
                  </a:cubicBezTo>
                  <a:cubicBezTo>
                    <a:pt x="72" y="155"/>
                    <a:pt x="72" y="163"/>
                    <a:pt x="71" y="172"/>
                  </a:cubicBezTo>
                  <a:cubicBezTo>
                    <a:pt x="71" y="180"/>
                    <a:pt x="71" y="190"/>
                    <a:pt x="72" y="200"/>
                  </a:cubicBezTo>
                  <a:cubicBezTo>
                    <a:pt x="72" y="210"/>
                    <a:pt x="73" y="220"/>
                    <a:pt x="74" y="228"/>
                  </a:cubicBezTo>
                  <a:cubicBezTo>
                    <a:pt x="75" y="237"/>
                    <a:pt x="76" y="245"/>
                    <a:pt x="78" y="252"/>
                  </a:cubicBezTo>
                  <a:cubicBezTo>
                    <a:pt x="79" y="260"/>
                    <a:pt x="81" y="267"/>
                    <a:pt x="82" y="273"/>
                  </a:cubicBezTo>
                  <a:cubicBezTo>
                    <a:pt x="84" y="279"/>
                    <a:pt x="86" y="284"/>
                    <a:pt x="89" y="289"/>
                  </a:cubicBezTo>
                  <a:cubicBezTo>
                    <a:pt x="91" y="293"/>
                    <a:pt x="94" y="298"/>
                    <a:pt x="96" y="301"/>
                  </a:cubicBezTo>
                  <a:cubicBezTo>
                    <a:pt x="99" y="305"/>
                    <a:pt x="102" y="308"/>
                    <a:pt x="105" y="310"/>
                  </a:cubicBezTo>
                  <a:cubicBezTo>
                    <a:pt x="108" y="313"/>
                    <a:pt x="111" y="315"/>
                    <a:pt x="115" y="316"/>
                  </a:cubicBezTo>
                  <a:cubicBezTo>
                    <a:pt x="118" y="318"/>
                    <a:pt x="121" y="319"/>
                    <a:pt x="125" y="319"/>
                  </a:cubicBezTo>
                  <a:cubicBezTo>
                    <a:pt x="126" y="319"/>
                    <a:pt x="126" y="319"/>
                    <a:pt x="126" y="319"/>
                  </a:cubicBezTo>
                  <a:cubicBezTo>
                    <a:pt x="126" y="319"/>
                    <a:pt x="126" y="319"/>
                    <a:pt x="126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8" y="319"/>
                    <a:pt x="128" y="319"/>
                    <a:pt x="128" y="319"/>
                  </a:cubicBezTo>
                  <a:cubicBezTo>
                    <a:pt x="131" y="320"/>
                    <a:pt x="134" y="319"/>
                    <a:pt x="137" y="318"/>
                  </a:cubicBezTo>
                  <a:cubicBezTo>
                    <a:pt x="140" y="318"/>
                    <a:pt x="143" y="316"/>
                    <a:pt x="146" y="314"/>
                  </a:cubicBezTo>
                  <a:cubicBezTo>
                    <a:pt x="148" y="312"/>
                    <a:pt x="151" y="310"/>
                    <a:pt x="153" y="307"/>
                  </a:cubicBezTo>
                  <a:cubicBezTo>
                    <a:pt x="155" y="304"/>
                    <a:pt x="157" y="301"/>
                    <a:pt x="159" y="297"/>
                  </a:cubicBezTo>
                  <a:cubicBezTo>
                    <a:pt x="161" y="293"/>
                    <a:pt x="162" y="288"/>
                    <a:pt x="163" y="282"/>
                  </a:cubicBezTo>
                  <a:cubicBezTo>
                    <a:pt x="165" y="276"/>
                    <a:pt x="166" y="270"/>
                    <a:pt x="166" y="262"/>
                  </a:cubicBezTo>
                  <a:cubicBezTo>
                    <a:pt x="167" y="255"/>
                    <a:pt x="167" y="246"/>
                    <a:pt x="167" y="237"/>
                  </a:cubicBezTo>
                  <a:cubicBezTo>
                    <a:pt x="167" y="227"/>
                    <a:pt x="167" y="217"/>
                    <a:pt x="166" y="206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ļïḍé"/>
            <p:cNvSpPr/>
            <p:nvPr/>
          </p:nvSpPr>
          <p:spPr bwMode="auto">
            <a:xfrm>
              <a:off x="6630988" y="1460501"/>
              <a:ext cx="290513" cy="219075"/>
            </a:xfrm>
            <a:custGeom>
              <a:avLst/>
              <a:gdLst>
                <a:gd name="T0" fmla="*/ 185 w 185"/>
                <a:gd name="T1" fmla="*/ 59 h 141"/>
                <a:gd name="T2" fmla="*/ 7 w 185"/>
                <a:gd name="T3" fmla="*/ 141 h 141"/>
                <a:gd name="T4" fmla="*/ 6 w 185"/>
                <a:gd name="T5" fmla="*/ 124 h 141"/>
                <a:gd name="T6" fmla="*/ 5 w 185"/>
                <a:gd name="T7" fmla="*/ 109 h 141"/>
                <a:gd name="T8" fmla="*/ 3 w 185"/>
                <a:gd name="T9" fmla="*/ 96 h 141"/>
                <a:gd name="T10" fmla="*/ 0 w 185"/>
                <a:gd name="T11" fmla="*/ 84 h 141"/>
                <a:gd name="T12" fmla="*/ 178 w 185"/>
                <a:gd name="T13" fmla="*/ 0 h 141"/>
                <a:gd name="T14" fmla="*/ 180 w 185"/>
                <a:gd name="T15" fmla="*/ 12 h 141"/>
                <a:gd name="T16" fmla="*/ 183 w 185"/>
                <a:gd name="T17" fmla="*/ 27 h 141"/>
                <a:gd name="T18" fmla="*/ 184 w 185"/>
                <a:gd name="T19" fmla="*/ 42 h 141"/>
                <a:gd name="T20" fmla="*/ 185 w 185"/>
                <a:gd name="T21" fmla="*/ 5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41">
                  <a:moveTo>
                    <a:pt x="185" y="59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5"/>
                    <a:pt x="7" y="129"/>
                    <a:pt x="6" y="124"/>
                  </a:cubicBezTo>
                  <a:cubicBezTo>
                    <a:pt x="6" y="119"/>
                    <a:pt x="5" y="114"/>
                    <a:pt x="5" y="109"/>
                  </a:cubicBezTo>
                  <a:cubicBezTo>
                    <a:pt x="4" y="105"/>
                    <a:pt x="4" y="100"/>
                    <a:pt x="3" y="96"/>
                  </a:cubicBezTo>
                  <a:cubicBezTo>
                    <a:pt x="2" y="92"/>
                    <a:pt x="1" y="88"/>
                    <a:pt x="0" y="84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9" y="4"/>
                    <a:pt x="180" y="8"/>
                    <a:pt x="180" y="12"/>
                  </a:cubicBezTo>
                  <a:cubicBezTo>
                    <a:pt x="181" y="17"/>
                    <a:pt x="182" y="22"/>
                    <a:pt x="183" y="27"/>
                  </a:cubicBezTo>
                  <a:cubicBezTo>
                    <a:pt x="183" y="32"/>
                    <a:pt x="184" y="37"/>
                    <a:pt x="184" y="42"/>
                  </a:cubicBezTo>
                  <a:cubicBezTo>
                    <a:pt x="185" y="48"/>
                    <a:pt x="185" y="53"/>
                    <a:pt x="185" y="59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sļïḍe"/>
            <p:cNvSpPr/>
            <p:nvPr/>
          </p:nvSpPr>
          <p:spPr bwMode="auto">
            <a:xfrm>
              <a:off x="6429376" y="1262063"/>
              <a:ext cx="284163" cy="158750"/>
            </a:xfrm>
            <a:custGeom>
              <a:avLst/>
              <a:gdLst>
                <a:gd name="T0" fmla="*/ 172 w 181"/>
                <a:gd name="T1" fmla="*/ 12 h 102"/>
                <a:gd name="T2" fmla="*/ 0 w 181"/>
                <a:gd name="T3" fmla="*/ 102 h 102"/>
                <a:gd name="T4" fmla="*/ 2 w 181"/>
                <a:gd name="T5" fmla="*/ 99 h 102"/>
                <a:gd name="T6" fmla="*/ 5 w 181"/>
                <a:gd name="T7" fmla="*/ 97 h 102"/>
                <a:gd name="T8" fmla="*/ 7 w 181"/>
                <a:gd name="T9" fmla="*/ 94 h 102"/>
                <a:gd name="T10" fmla="*/ 9 w 181"/>
                <a:gd name="T11" fmla="*/ 92 h 102"/>
                <a:gd name="T12" fmla="*/ 181 w 181"/>
                <a:gd name="T13" fmla="*/ 0 h 102"/>
                <a:gd name="T14" fmla="*/ 179 w 181"/>
                <a:gd name="T15" fmla="*/ 3 h 102"/>
                <a:gd name="T16" fmla="*/ 176 w 181"/>
                <a:gd name="T17" fmla="*/ 6 h 102"/>
                <a:gd name="T18" fmla="*/ 174 w 181"/>
                <a:gd name="T19" fmla="*/ 9 h 102"/>
                <a:gd name="T20" fmla="*/ 172 w 181"/>
                <a:gd name="T21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02">
                  <a:moveTo>
                    <a:pt x="172" y="1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2" y="100"/>
                    <a:pt x="2" y="99"/>
                  </a:cubicBezTo>
                  <a:cubicBezTo>
                    <a:pt x="3" y="99"/>
                    <a:pt x="4" y="98"/>
                    <a:pt x="5" y="97"/>
                  </a:cubicBezTo>
                  <a:cubicBezTo>
                    <a:pt x="5" y="96"/>
                    <a:pt x="6" y="95"/>
                    <a:pt x="7" y="94"/>
                  </a:cubicBezTo>
                  <a:cubicBezTo>
                    <a:pt x="8" y="93"/>
                    <a:pt x="8" y="92"/>
                    <a:pt x="9" y="92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0" y="1"/>
                    <a:pt x="179" y="2"/>
                    <a:pt x="179" y="3"/>
                  </a:cubicBezTo>
                  <a:cubicBezTo>
                    <a:pt x="178" y="4"/>
                    <a:pt x="177" y="5"/>
                    <a:pt x="176" y="6"/>
                  </a:cubicBezTo>
                  <a:cubicBezTo>
                    <a:pt x="176" y="7"/>
                    <a:pt x="175" y="8"/>
                    <a:pt x="174" y="9"/>
                  </a:cubicBezTo>
                  <a:cubicBezTo>
                    <a:pt x="173" y="10"/>
                    <a:pt x="173" y="11"/>
                    <a:pt x="172" y="12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sḷíḍê"/>
            <p:cNvSpPr/>
            <p:nvPr/>
          </p:nvSpPr>
          <p:spPr bwMode="auto">
            <a:xfrm>
              <a:off x="6378576" y="1238251"/>
              <a:ext cx="549275" cy="757238"/>
            </a:xfrm>
            <a:custGeom>
              <a:avLst/>
              <a:gdLst>
                <a:gd name="T0" fmla="*/ 146 w 351"/>
                <a:gd name="T1" fmla="*/ 485 h 485"/>
                <a:gd name="T2" fmla="*/ 119 w 351"/>
                <a:gd name="T3" fmla="*/ 483 h 485"/>
                <a:gd name="T4" fmla="*/ 99 w 351"/>
                <a:gd name="T5" fmla="*/ 478 h 485"/>
                <a:gd name="T6" fmla="*/ 84 w 351"/>
                <a:gd name="T7" fmla="*/ 472 h 485"/>
                <a:gd name="T8" fmla="*/ 73 w 351"/>
                <a:gd name="T9" fmla="*/ 465 h 485"/>
                <a:gd name="T10" fmla="*/ 64 w 351"/>
                <a:gd name="T11" fmla="*/ 458 h 485"/>
                <a:gd name="T12" fmla="*/ 56 w 351"/>
                <a:gd name="T13" fmla="*/ 450 h 485"/>
                <a:gd name="T14" fmla="*/ 50 w 351"/>
                <a:gd name="T15" fmla="*/ 443 h 485"/>
                <a:gd name="T16" fmla="*/ 39 w 351"/>
                <a:gd name="T17" fmla="*/ 427 h 485"/>
                <a:gd name="T18" fmla="*/ 32 w 351"/>
                <a:gd name="T19" fmla="*/ 415 h 485"/>
                <a:gd name="T20" fmla="*/ 24 w 351"/>
                <a:gd name="T21" fmla="*/ 397 h 485"/>
                <a:gd name="T22" fmla="*/ 15 w 351"/>
                <a:gd name="T23" fmla="*/ 372 h 485"/>
                <a:gd name="T24" fmla="*/ 8 w 351"/>
                <a:gd name="T25" fmla="*/ 347 h 485"/>
                <a:gd name="T26" fmla="*/ 3 w 351"/>
                <a:gd name="T27" fmla="*/ 316 h 485"/>
                <a:gd name="T28" fmla="*/ 1 w 351"/>
                <a:gd name="T29" fmla="*/ 283 h 485"/>
                <a:gd name="T30" fmla="*/ 1 w 351"/>
                <a:gd name="T31" fmla="*/ 234 h 485"/>
                <a:gd name="T32" fmla="*/ 3 w 351"/>
                <a:gd name="T33" fmla="*/ 204 h 485"/>
                <a:gd name="T34" fmla="*/ 8 w 351"/>
                <a:gd name="T35" fmla="*/ 177 h 485"/>
                <a:gd name="T36" fmla="*/ 16 w 351"/>
                <a:gd name="T37" fmla="*/ 151 h 485"/>
                <a:gd name="T38" fmla="*/ 21 w 351"/>
                <a:gd name="T39" fmla="*/ 137 h 485"/>
                <a:gd name="T40" fmla="*/ 28 w 351"/>
                <a:gd name="T41" fmla="*/ 126 h 485"/>
                <a:gd name="T42" fmla="*/ 33 w 351"/>
                <a:gd name="T43" fmla="*/ 117 h 485"/>
                <a:gd name="T44" fmla="*/ 44 w 351"/>
                <a:gd name="T45" fmla="*/ 104 h 485"/>
                <a:gd name="T46" fmla="*/ 53 w 351"/>
                <a:gd name="T47" fmla="*/ 97 h 485"/>
                <a:gd name="T48" fmla="*/ 60 w 351"/>
                <a:gd name="T49" fmla="*/ 92 h 485"/>
                <a:gd name="T50" fmla="*/ 221 w 351"/>
                <a:gd name="T51" fmla="*/ 9 h 485"/>
                <a:gd name="T52" fmla="*/ 200 w 351"/>
                <a:gd name="T53" fmla="*/ 33 h 485"/>
                <a:gd name="T54" fmla="*/ 187 w 351"/>
                <a:gd name="T55" fmla="*/ 61 h 485"/>
                <a:gd name="T56" fmla="*/ 177 w 351"/>
                <a:gd name="T57" fmla="*/ 102 h 485"/>
                <a:gd name="T58" fmla="*/ 218 w 351"/>
                <a:gd name="T59" fmla="*/ 117 h 485"/>
                <a:gd name="T60" fmla="*/ 292 w 351"/>
                <a:gd name="T61" fmla="*/ 85 h 485"/>
                <a:gd name="T62" fmla="*/ 302 w 351"/>
                <a:gd name="T63" fmla="*/ 87 h 485"/>
                <a:gd name="T64" fmla="*/ 309 w 351"/>
                <a:gd name="T65" fmla="*/ 91 h 485"/>
                <a:gd name="T66" fmla="*/ 314 w 351"/>
                <a:gd name="T67" fmla="*/ 94 h 485"/>
                <a:gd name="T68" fmla="*/ 318 w 351"/>
                <a:gd name="T69" fmla="*/ 99 h 485"/>
                <a:gd name="T70" fmla="*/ 323 w 351"/>
                <a:gd name="T71" fmla="*/ 104 h 485"/>
                <a:gd name="T72" fmla="*/ 328 w 351"/>
                <a:gd name="T73" fmla="*/ 111 h 485"/>
                <a:gd name="T74" fmla="*/ 332 w 351"/>
                <a:gd name="T75" fmla="*/ 120 h 485"/>
                <a:gd name="T76" fmla="*/ 337 w 351"/>
                <a:gd name="T77" fmla="*/ 132 h 485"/>
                <a:gd name="T78" fmla="*/ 345 w 351"/>
                <a:gd name="T79" fmla="*/ 174 h 485"/>
                <a:gd name="T80" fmla="*/ 347 w 351"/>
                <a:gd name="T81" fmla="*/ 233 h 485"/>
                <a:gd name="T82" fmla="*/ 347 w 351"/>
                <a:gd name="T83" fmla="*/ 253 h 485"/>
                <a:gd name="T84" fmla="*/ 345 w 351"/>
                <a:gd name="T85" fmla="*/ 267 h 485"/>
                <a:gd name="T86" fmla="*/ 342 w 351"/>
                <a:gd name="T87" fmla="*/ 281 h 485"/>
                <a:gd name="T88" fmla="*/ 339 w 351"/>
                <a:gd name="T89" fmla="*/ 291 h 485"/>
                <a:gd name="T90" fmla="*/ 337 w 351"/>
                <a:gd name="T91" fmla="*/ 295 h 485"/>
                <a:gd name="T92" fmla="*/ 334 w 351"/>
                <a:gd name="T93" fmla="*/ 301 h 485"/>
                <a:gd name="T94" fmla="*/ 331 w 351"/>
                <a:gd name="T95" fmla="*/ 305 h 485"/>
                <a:gd name="T96" fmla="*/ 328 w 351"/>
                <a:gd name="T97" fmla="*/ 309 h 485"/>
                <a:gd name="T98" fmla="*/ 322 w 351"/>
                <a:gd name="T99" fmla="*/ 313 h 485"/>
                <a:gd name="T100" fmla="*/ 217 w 351"/>
                <a:gd name="T101" fmla="*/ 358 h 485"/>
                <a:gd name="T102" fmla="*/ 239 w 351"/>
                <a:gd name="T103" fmla="*/ 384 h 485"/>
                <a:gd name="T104" fmla="*/ 268 w 351"/>
                <a:gd name="T105" fmla="*/ 403 h 485"/>
                <a:gd name="T106" fmla="*/ 297 w 351"/>
                <a:gd name="T107" fmla="*/ 412 h 485"/>
                <a:gd name="T108" fmla="*/ 334 w 351"/>
                <a:gd name="T109" fmla="*/ 412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" h="485">
                  <a:moveTo>
                    <a:pt x="351" y="408"/>
                  </a:moveTo>
                  <a:cubicBezTo>
                    <a:pt x="273" y="439"/>
                    <a:pt x="273" y="439"/>
                    <a:pt x="273" y="43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171" y="479"/>
                    <a:pt x="171" y="479"/>
                    <a:pt x="171" y="479"/>
                  </a:cubicBezTo>
                  <a:cubicBezTo>
                    <a:pt x="168" y="480"/>
                    <a:pt x="166" y="481"/>
                    <a:pt x="163" y="482"/>
                  </a:cubicBezTo>
                  <a:cubicBezTo>
                    <a:pt x="160" y="483"/>
                    <a:pt x="158" y="483"/>
                    <a:pt x="155" y="484"/>
                  </a:cubicBezTo>
                  <a:cubicBezTo>
                    <a:pt x="152" y="484"/>
                    <a:pt x="149" y="484"/>
                    <a:pt x="146" y="485"/>
                  </a:cubicBezTo>
                  <a:cubicBezTo>
                    <a:pt x="143" y="485"/>
                    <a:pt x="140" y="485"/>
                    <a:pt x="137" y="485"/>
                  </a:cubicBezTo>
                  <a:cubicBezTo>
                    <a:pt x="136" y="485"/>
                    <a:pt x="136" y="485"/>
                    <a:pt x="135" y="485"/>
                  </a:cubicBezTo>
                  <a:cubicBezTo>
                    <a:pt x="134" y="485"/>
                    <a:pt x="134" y="485"/>
                    <a:pt x="133" y="485"/>
                  </a:cubicBezTo>
                  <a:cubicBezTo>
                    <a:pt x="132" y="485"/>
                    <a:pt x="132" y="485"/>
                    <a:pt x="131" y="484"/>
                  </a:cubicBezTo>
                  <a:cubicBezTo>
                    <a:pt x="130" y="484"/>
                    <a:pt x="130" y="484"/>
                    <a:pt x="129" y="484"/>
                  </a:cubicBezTo>
                  <a:cubicBezTo>
                    <a:pt x="126" y="484"/>
                    <a:pt x="122" y="484"/>
                    <a:pt x="119" y="483"/>
                  </a:cubicBezTo>
                  <a:cubicBezTo>
                    <a:pt x="119" y="483"/>
                    <a:pt x="119" y="483"/>
                    <a:pt x="119" y="483"/>
                  </a:cubicBezTo>
                  <a:cubicBezTo>
                    <a:pt x="118" y="483"/>
                    <a:pt x="117" y="483"/>
                    <a:pt x="116" y="482"/>
                  </a:cubicBezTo>
                  <a:cubicBezTo>
                    <a:pt x="114" y="482"/>
                    <a:pt x="112" y="482"/>
                    <a:pt x="110" y="481"/>
                  </a:cubicBezTo>
                  <a:cubicBezTo>
                    <a:pt x="109" y="481"/>
                    <a:pt x="109" y="481"/>
                    <a:pt x="109" y="481"/>
                  </a:cubicBezTo>
                  <a:cubicBezTo>
                    <a:pt x="109" y="481"/>
                    <a:pt x="109" y="481"/>
                    <a:pt x="109" y="481"/>
                  </a:cubicBezTo>
                  <a:cubicBezTo>
                    <a:pt x="108" y="481"/>
                    <a:pt x="107" y="480"/>
                    <a:pt x="106" y="480"/>
                  </a:cubicBezTo>
                  <a:cubicBezTo>
                    <a:pt x="104" y="479"/>
                    <a:pt x="102" y="479"/>
                    <a:pt x="100" y="478"/>
                  </a:cubicBezTo>
                  <a:cubicBezTo>
                    <a:pt x="99" y="478"/>
                    <a:pt x="99" y="478"/>
                    <a:pt x="99" y="478"/>
                  </a:cubicBezTo>
                  <a:cubicBezTo>
                    <a:pt x="98" y="478"/>
                    <a:pt x="97" y="477"/>
                    <a:pt x="96" y="477"/>
                  </a:cubicBezTo>
                  <a:cubicBezTo>
                    <a:pt x="95" y="477"/>
                    <a:pt x="94" y="476"/>
                    <a:pt x="93" y="476"/>
                  </a:cubicBezTo>
                  <a:cubicBezTo>
                    <a:pt x="92" y="475"/>
                    <a:pt x="92" y="475"/>
                    <a:pt x="91" y="475"/>
                  </a:cubicBezTo>
                  <a:cubicBezTo>
                    <a:pt x="91" y="475"/>
                    <a:pt x="90" y="475"/>
                    <a:pt x="90" y="474"/>
                  </a:cubicBezTo>
                  <a:cubicBezTo>
                    <a:pt x="89" y="474"/>
                    <a:pt x="88" y="473"/>
                    <a:pt x="86" y="473"/>
                  </a:cubicBezTo>
                  <a:cubicBezTo>
                    <a:pt x="86" y="472"/>
                    <a:pt x="86" y="472"/>
                    <a:pt x="85" y="472"/>
                  </a:cubicBezTo>
                  <a:cubicBezTo>
                    <a:pt x="84" y="472"/>
                    <a:pt x="84" y="472"/>
                    <a:pt x="84" y="472"/>
                  </a:cubicBezTo>
                  <a:cubicBezTo>
                    <a:pt x="84" y="471"/>
                    <a:pt x="83" y="471"/>
                    <a:pt x="83" y="471"/>
                  </a:cubicBezTo>
                  <a:cubicBezTo>
                    <a:pt x="82" y="470"/>
                    <a:pt x="80" y="469"/>
                    <a:pt x="79" y="469"/>
                  </a:cubicBezTo>
                  <a:cubicBezTo>
                    <a:pt x="79" y="468"/>
                    <a:pt x="78" y="468"/>
                    <a:pt x="77" y="468"/>
                  </a:cubicBezTo>
                  <a:cubicBezTo>
                    <a:pt x="77" y="468"/>
                    <a:pt x="77" y="468"/>
                    <a:pt x="77" y="468"/>
                  </a:cubicBezTo>
                  <a:cubicBezTo>
                    <a:pt x="77" y="467"/>
                    <a:pt x="77" y="467"/>
                    <a:pt x="77" y="467"/>
                  </a:cubicBezTo>
                  <a:cubicBezTo>
                    <a:pt x="76" y="467"/>
                    <a:pt x="76" y="467"/>
                    <a:pt x="76" y="467"/>
                  </a:cubicBezTo>
                  <a:cubicBezTo>
                    <a:pt x="75" y="466"/>
                    <a:pt x="74" y="465"/>
                    <a:pt x="73" y="465"/>
                  </a:cubicBezTo>
                  <a:cubicBezTo>
                    <a:pt x="72" y="464"/>
                    <a:pt x="71" y="464"/>
                    <a:pt x="70" y="463"/>
                  </a:cubicBezTo>
                  <a:cubicBezTo>
                    <a:pt x="70" y="463"/>
                    <a:pt x="70" y="463"/>
                    <a:pt x="70" y="463"/>
                  </a:cubicBezTo>
                  <a:cubicBezTo>
                    <a:pt x="70" y="462"/>
                    <a:pt x="70" y="462"/>
                    <a:pt x="70" y="462"/>
                  </a:cubicBezTo>
                  <a:cubicBezTo>
                    <a:pt x="69" y="462"/>
                    <a:pt x="68" y="461"/>
                    <a:pt x="68" y="461"/>
                  </a:cubicBezTo>
                  <a:cubicBezTo>
                    <a:pt x="67" y="460"/>
                    <a:pt x="66" y="460"/>
                    <a:pt x="65" y="459"/>
                  </a:cubicBezTo>
                  <a:cubicBezTo>
                    <a:pt x="65" y="458"/>
                    <a:pt x="65" y="458"/>
                    <a:pt x="65" y="458"/>
                  </a:cubicBezTo>
                  <a:cubicBezTo>
                    <a:pt x="64" y="458"/>
                    <a:pt x="64" y="458"/>
                    <a:pt x="64" y="458"/>
                  </a:cubicBezTo>
                  <a:cubicBezTo>
                    <a:pt x="64" y="457"/>
                    <a:pt x="64" y="457"/>
                    <a:pt x="64" y="457"/>
                  </a:cubicBezTo>
                  <a:cubicBezTo>
                    <a:pt x="63" y="457"/>
                    <a:pt x="63" y="457"/>
                    <a:pt x="63" y="457"/>
                  </a:cubicBezTo>
                  <a:cubicBezTo>
                    <a:pt x="62" y="456"/>
                    <a:pt x="62" y="456"/>
                    <a:pt x="61" y="455"/>
                  </a:cubicBezTo>
                  <a:cubicBezTo>
                    <a:pt x="61" y="455"/>
                    <a:pt x="60" y="454"/>
                    <a:pt x="60" y="454"/>
                  </a:cubicBezTo>
                  <a:cubicBezTo>
                    <a:pt x="59" y="453"/>
                    <a:pt x="59" y="453"/>
                    <a:pt x="58" y="452"/>
                  </a:cubicBezTo>
                  <a:cubicBezTo>
                    <a:pt x="57" y="452"/>
                    <a:pt x="57" y="451"/>
                    <a:pt x="56" y="451"/>
                  </a:cubicBezTo>
                  <a:cubicBezTo>
                    <a:pt x="56" y="450"/>
                    <a:pt x="56" y="450"/>
                    <a:pt x="56" y="450"/>
                  </a:cubicBezTo>
                  <a:cubicBezTo>
                    <a:pt x="56" y="450"/>
                    <a:pt x="56" y="450"/>
                    <a:pt x="56" y="450"/>
                  </a:cubicBezTo>
                  <a:cubicBezTo>
                    <a:pt x="56" y="450"/>
                    <a:pt x="55" y="449"/>
                    <a:pt x="54" y="448"/>
                  </a:cubicBezTo>
                  <a:cubicBezTo>
                    <a:pt x="53" y="447"/>
                    <a:pt x="53" y="446"/>
                    <a:pt x="52" y="446"/>
                  </a:cubicBezTo>
                  <a:cubicBezTo>
                    <a:pt x="51" y="445"/>
                    <a:pt x="51" y="444"/>
                    <a:pt x="50" y="444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49" y="442"/>
                    <a:pt x="48" y="441"/>
                    <a:pt x="48" y="440"/>
                  </a:cubicBezTo>
                  <a:cubicBezTo>
                    <a:pt x="47" y="439"/>
                    <a:pt x="46" y="438"/>
                    <a:pt x="45" y="437"/>
                  </a:cubicBezTo>
                  <a:cubicBezTo>
                    <a:pt x="44" y="436"/>
                    <a:pt x="44" y="436"/>
                    <a:pt x="44" y="436"/>
                  </a:cubicBezTo>
                  <a:cubicBezTo>
                    <a:pt x="44" y="435"/>
                    <a:pt x="44" y="435"/>
                    <a:pt x="44" y="435"/>
                  </a:cubicBezTo>
                  <a:cubicBezTo>
                    <a:pt x="44" y="435"/>
                    <a:pt x="43" y="434"/>
                    <a:pt x="43" y="433"/>
                  </a:cubicBezTo>
                  <a:cubicBezTo>
                    <a:pt x="42" y="432"/>
                    <a:pt x="41" y="431"/>
                    <a:pt x="40" y="430"/>
                  </a:cubicBezTo>
                  <a:cubicBezTo>
                    <a:pt x="40" y="429"/>
                    <a:pt x="39" y="428"/>
                    <a:pt x="39" y="427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8" y="426"/>
                    <a:pt x="38" y="426"/>
                    <a:pt x="38" y="426"/>
                  </a:cubicBezTo>
                  <a:cubicBezTo>
                    <a:pt x="37" y="424"/>
                    <a:pt x="36" y="422"/>
                    <a:pt x="35" y="420"/>
                  </a:cubicBezTo>
                  <a:cubicBezTo>
                    <a:pt x="34" y="420"/>
                    <a:pt x="34" y="419"/>
                    <a:pt x="34" y="418"/>
                  </a:cubicBezTo>
                  <a:cubicBezTo>
                    <a:pt x="33" y="418"/>
                    <a:pt x="33" y="417"/>
                    <a:pt x="33" y="417"/>
                  </a:cubicBezTo>
                  <a:cubicBezTo>
                    <a:pt x="32" y="416"/>
                    <a:pt x="32" y="415"/>
                    <a:pt x="32" y="415"/>
                  </a:cubicBezTo>
                  <a:cubicBezTo>
                    <a:pt x="31" y="413"/>
                    <a:pt x="30" y="411"/>
                    <a:pt x="29" y="409"/>
                  </a:cubicBezTo>
                  <a:cubicBezTo>
                    <a:pt x="28" y="408"/>
                    <a:pt x="28" y="408"/>
                    <a:pt x="28" y="408"/>
                  </a:cubicBezTo>
                  <a:cubicBezTo>
                    <a:pt x="28" y="407"/>
                    <a:pt x="28" y="407"/>
                    <a:pt x="28" y="407"/>
                  </a:cubicBezTo>
                  <a:cubicBezTo>
                    <a:pt x="28" y="407"/>
                    <a:pt x="28" y="407"/>
                    <a:pt x="28" y="407"/>
                  </a:cubicBezTo>
                  <a:cubicBezTo>
                    <a:pt x="27" y="405"/>
                    <a:pt x="27" y="404"/>
                    <a:pt x="26" y="403"/>
                  </a:cubicBezTo>
                  <a:cubicBezTo>
                    <a:pt x="25" y="401"/>
                    <a:pt x="25" y="400"/>
                    <a:pt x="24" y="398"/>
                  </a:cubicBezTo>
                  <a:cubicBezTo>
                    <a:pt x="24" y="398"/>
                    <a:pt x="24" y="397"/>
                    <a:pt x="24" y="397"/>
                  </a:cubicBezTo>
                  <a:cubicBezTo>
                    <a:pt x="23" y="396"/>
                    <a:pt x="23" y="396"/>
                    <a:pt x="23" y="396"/>
                  </a:cubicBezTo>
                  <a:cubicBezTo>
                    <a:pt x="23" y="396"/>
                    <a:pt x="23" y="395"/>
                    <a:pt x="22" y="394"/>
                  </a:cubicBezTo>
                  <a:cubicBezTo>
                    <a:pt x="22" y="393"/>
                    <a:pt x="21" y="391"/>
                    <a:pt x="21" y="390"/>
                  </a:cubicBezTo>
                  <a:cubicBezTo>
                    <a:pt x="20" y="388"/>
                    <a:pt x="19" y="387"/>
                    <a:pt x="19" y="385"/>
                  </a:cubicBezTo>
                  <a:cubicBezTo>
                    <a:pt x="18" y="383"/>
                    <a:pt x="17" y="381"/>
                    <a:pt x="17" y="378"/>
                  </a:cubicBezTo>
                  <a:cubicBezTo>
                    <a:pt x="16" y="377"/>
                    <a:pt x="16" y="375"/>
                    <a:pt x="15" y="374"/>
                  </a:cubicBezTo>
                  <a:cubicBezTo>
                    <a:pt x="15" y="373"/>
                    <a:pt x="15" y="373"/>
                    <a:pt x="15" y="372"/>
                  </a:cubicBezTo>
                  <a:cubicBezTo>
                    <a:pt x="14" y="371"/>
                    <a:pt x="14" y="371"/>
                    <a:pt x="14" y="371"/>
                  </a:cubicBezTo>
                  <a:cubicBezTo>
                    <a:pt x="14" y="369"/>
                    <a:pt x="13" y="367"/>
                    <a:pt x="12" y="364"/>
                  </a:cubicBezTo>
                  <a:cubicBezTo>
                    <a:pt x="12" y="363"/>
                    <a:pt x="12" y="362"/>
                    <a:pt x="12" y="361"/>
                  </a:cubicBezTo>
                  <a:cubicBezTo>
                    <a:pt x="11" y="361"/>
                    <a:pt x="11" y="360"/>
                    <a:pt x="11" y="360"/>
                  </a:cubicBezTo>
                  <a:cubicBezTo>
                    <a:pt x="11" y="359"/>
                    <a:pt x="11" y="359"/>
                    <a:pt x="11" y="359"/>
                  </a:cubicBezTo>
                  <a:cubicBezTo>
                    <a:pt x="11" y="358"/>
                    <a:pt x="11" y="358"/>
                    <a:pt x="11" y="357"/>
                  </a:cubicBezTo>
                  <a:cubicBezTo>
                    <a:pt x="10" y="354"/>
                    <a:pt x="9" y="350"/>
                    <a:pt x="8" y="347"/>
                  </a:cubicBezTo>
                  <a:cubicBezTo>
                    <a:pt x="8" y="346"/>
                    <a:pt x="8" y="345"/>
                    <a:pt x="8" y="345"/>
                  </a:cubicBezTo>
                  <a:cubicBezTo>
                    <a:pt x="7" y="342"/>
                    <a:pt x="7" y="339"/>
                    <a:pt x="6" y="337"/>
                  </a:cubicBezTo>
                  <a:cubicBezTo>
                    <a:pt x="6" y="336"/>
                    <a:pt x="6" y="335"/>
                    <a:pt x="6" y="334"/>
                  </a:cubicBezTo>
                  <a:cubicBezTo>
                    <a:pt x="6" y="333"/>
                    <a:pt x="6" y="332"/>
                    <a:pt x="6" y="332"/>
                  </a:cubicBezTo>
                  <a:cubicBezTo>
                    <a:pt x="5" y="331"/>
                    <a:pt x="5" y="331"/>
                    <a:pt x="5" y="330"/>
                  </a:cubicBezTo>
                  <a:cubicBezTo>
                    <a:pt x="5" y="326"/>
                    <a:pt x="4" y="323"/>
                    <a:pt x="4" y="319"/>
                  </a:cubicBezTo>
                  <a:cubicBezTo>
                    <a:pt x="4" y="318"/>
                    <a:pt x="4" y="317"/>
                    <a:pt x="3" y="316"/>
                  </a:cubicBezTo>
                  <a:cubicBezTo>
                    <a:pt x="3" y="315"/>
                    <a:pt x="3" y="315"/>
                    <a:pt x="3" y="315"/>
                  </a:cubicBezTo>
                  <a:cubicBezTo>
                    <a:pt x="3" y="311"/>
                    <a:pt x="2" y="307"/>
                    <a:pt x="2" y="302"/>
                  </a:cubicBezTo>
                  <a:cubicBezTo>
                    <a:pt x="2" y="302"/>
                    <a:pt x="2" y="302"/>
                    <a:pt x="2" y="301"/>
                  </a:cubicBezTo>
                  <a:cubicBezTo>
                    <a:pt x="2" y="301"/>
                    <a:pt x="2" y="300"/>
                    <a:pt x="2" y="299"/>
                  </a:cubicBezTo>
                  <a:cubicBezTo>
                    <a:pt x="2" y="297"/>
                    <a:pt x="1" y="295"/>
                    <a:pt x="1" y="292"/>
                  </a:cubicBezTo>
                  <a:cubicBezTo>
                    <a:pt x="1" y="291"/>
                    <a:pt x="1" y="289"/>
                    <a:pt x="1" y="288"/>
                  </a:cubicBezTo>
                  <a:cubicBezTo>
                    <a:pt x="1" y="286"/>
                    <a:pt x="1" y="285"/>
                    <a:pt x="1" y="283"/>
                  </a:cubicBezTo>
                  <a:cubicBezTo>
                    <a:pt x="0" y="278"/>
                    <a:pt x="0" y="273"/>
                    <a:pt x="0" y="268"/>
                  </a:cubicBezTo>
                  <a:cubicBezTo>
                    <a:pt x="0" y="263"/>
                    <a:pt x="0" y="258"/>
                    <a:pt x="0" y="253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0"/>
                    <a:pt x="0" y="250"/>
                    <a:pt x="0" y="249"/>
                  </a:cubicBezTo>
                  <a:cubicBezTo>
                    <a:pt x="0" y="245"/>
                    <a:pt x="0" y="240"/>
                    <a:pt x="0" y="236"/>
                  </a:cubicBezTo>
                  <a:cubicBezTo>
                    <a:pt x="0" y="236"/>
                    <a:pt x="0" y="235"/>
                    <a:pt x="0" y="235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1" y="231"/>
                    <a:pt x="1" y="227"/>
                    <a:pt x="1" y="223"/>
                  </a:cubicBezTo>
                  <a:cubicBezTo>
                    <a:pt x="1" y="222"/>
                    <a:pt x="1" y="222"/>
                    <a:pt x="1" y="221"/>
                  </a:cubicBezTo>
                  <a:cubicBezTo>
                    <a:pt x="1" y="220"/>
                    <a:pt x="1" y="220"/>
                    <a:pt x="1" y="219"/>
                  </a:cubicBezTo>
                  <a:cubicBezTo>
                    <a:pt x="2" y="219"/>
                    <a:pt x="2" y="218"/>
                    <a:pt x="2" y="217"/>
                  </a:cubicBezTo>
                  <a:cubicBezTo>
                    <a:pt x="2" y="214"/>
                    <a:pt x="2" y="210"/>
                    <a:pt x="3" y="206"/>
                  </a:cubicBezTo>
                  <a:cubicBezTo>
                    <a:pt x="3" y="206"/>
                    <a:pt x="3" y="205"/>
                    <a:pt x="3" y="205"/>
                  </a:cubicBezTo>
                  <a:cubicBezTo>
                    <a:pt x="3" y="204"/>
                    <a:pt x="3" y="204"/>
                    <a:pt x="3" y="204"/>
                  </a:cubicBezTo>
                  <a:cubicBezTo>
                    <a:pt x="4" y="200"/>
                    <a:pt x="4" y="196"/>
                    <a:pt x="5" y="192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5" y="190"/>
                    <a:pt x="5" y="190"/>
                    <a:pt x="5" y="189"/>
                  </a:cubicBezTo>
                  <a:cubicBezTo>
                    <a:pt x="6" y="188"/>
                    <a:pt x="6" y="186"/>
                    <a:pt x="6" y="184"/>
                  </a:cubicBezTo>
                  <a:cubicBezTo>
                    <a:pt x="7" y="183"/>
                    <a:pt x="7" y="181"/>
                    <a:pt x="7" y="180"/>
                  </a:cubicBezTo>
                  <a:cubicBezTo>
                    <a:pt x="7" y="180"/>
                    <a:pt x="7" y="179"/>
                    <a:pt x="8" y="178"/>
                  </a:cubicBezTo>
                  <a:cubicBezTo>
                    <a:pt x="8" y="178"/>
                    <a:pt x="8" y="178"/>
                    <a:pt x="8" y="177"/>
                  </a:cubicBezTo>
                  <a:cubicBezTo>
                    <a:pt x="9" y="174"/>
                    <a:pt x="10" y="170"/>
                    <a:pt x="10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2" y="162"/>
                    <a:pt x="13" y="159"/>
                    <a:pt x="14" y="156"/>
                  </a:cubicBezTo>
                  <a:cubicBezTo>
                    <a:pt x="14" y="156"/>
                    <a:pt x="14" y="155"/>
                    <a:pt x="14" y="155"/>
                  </a:cubicBezTo>
                  <a:cubicBezTo>
                    <a:pt x="14" y="154"/>
                    <a:pt x="15" y="153"/>
                    <a:pt x="15" y="152"/>
                  </a:cubicBezTo>
                  <a:cubicBezTo>
                    <a:pt x="15" y="152"/>
                    <a:pt x="15" y="151"/>
                    <a:pt x="16" y="151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7" y="148"/>
                    <a:pt x="17" y="146"/>
                    <a:pt x="18" y="145"/>
                  </a:cubicBezTo>
                  <a:cubicBezTo>
                    <a:pt x="18" y="144"/>
                    <a:pt x="18" y="144"/>
                    <a:pt x="19" y="143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41"/>
                    <a:pt x="20" y="140"/>
                    <a:pt x="21" y="138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23" y="134"/>
                    <a:pt x="23" y="133"/>
                    <a:pt x="24" y="132"/>
                  </a:cubicBezTo>
                  <a:cubicBezTo>
                    <a:pt x="24" y="132"/>
                    <a:pt x="25" y="131"/>
                    <a:pt x="25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6" y="129"/>
                    <a:pt x="26" y="129"/>
                    <a:pt x="26" y="128"/>
                  </a:cubicBezTo>
                  <a:cubicBezTo>
                    <a:pt x="27" y="127"/>
                    <a:pt x="27" y="127"/>
                    <a:pt x="28" y="126"/>
                  </a:cubicBezTo>
                  <a:cubicBezTo>
                    <a:pt x="28" y="125"/>
                    <a:pt x="28" y="124"/>
                    <a:pt x="29" y="124"/>
                  </a:cubicBezTo>
                  <a:cubicBezTo>
                    <a:pt x="29" y="123"/>
                    <a:pt x="30" y="123"/>
                    <a:pt x="30" y="122"/>
                  </a:cubicBezTo>
                  <a:cubicBezTo>
                    <a:pt x="30" y="122"/>
                    <a:pt x="31" y="121"/>
                    <a:pt x="31" y="120"/>
                  </a:cubicBezTo>
                  <a:cubicBezTo>
                    <a:pt x="31" y="120"/>
                    <a:pt x="32" y="119"/>
                    <a:pt x="32" y="119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4" y="116"/>
                    <a:pt x="35" y="115"/>
                    <a:pt x="36" y="113"/>
                  </a:cubicBezTo>
                  <a:cubicBezTo>
                    <a:pt x="38" y="111"/>
                    <a:pt x="40" y="109"/>
                    <a:pt x="42" y="106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5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5" y="103"/>
                    <a:pt x="46" y="103"/>
                    <a:pt x="47" y="102"/>
                  </a:cubicBezTo>
                  <a:cubicBezTo>
                    <a:pt x="47" y="101"/>
                    <a:pt x="48" y="101"/>
                    <a:pt x="48" y="101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99"/>
                    <a:pt x="51" y="98"/>
                    <a:pt x="52" y="98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4" y="96"/>
                    <a:pt x="55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3"/>
                    <a:pt x="59" y="93"/>
                    <a:pt x="60" y="92"/>
                  </a:cubicBezTo>
                  <a:cubicBezTo>
                    <a:pt x="61" y="92"/>
                    <a:pt x="62" y="91"/>
                    <a:pt x="63" y="9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1"/>
                    <a:pt x="231" y="1"/>
                    <a:pt x="231" y="2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9" y="3"/>
                    <a:pt x="227" y="4"/>
                    <a:pt x="226" y="5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4" y="7"/>
                    <a:pt x="222" y="8"/>
                    <a:pt x="221" y="9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19" y="10"/>
                    <a:pt x="218" y="12"/>
                    <a:pt x="216" y="13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13" y="16"/>
                    <a:pt x="211" y="19"/>
                    <a:pt x="208" y="22"/>
                  </a:cubicBezTo>
                  <a:cubicBezTo>
                    <a:pt x="207" y="24"/>
                    <a:pt x="205" y="26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3" y="30"/>
                    <a:pt x="202" y="31"/>
                    <a:pt x="200" y="33"/>
                  </a:cubicBezTo>
                  <a:cubicBezTo>
                    <a:pt x="199" y="35"/>
                    <a:pt x="198" y="38"/>
                    <a:pt x="197" y="40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96" y="42"/>
                    <a:pt x="195" y="44"/>
                    <a:pt x="194" y="45"/>
                  </a:cubicBezTo>
                  <a:cubicBezTo>
                    <a:pt x="194" y="46"/>
                    <a:pt x="193" y="47"/>
                    <a:pt x="193" y="47"/>
                  </a:cubicBezTo>
                  <a:cubicBezTo>
                    <a:pt x="192" y="49"/>
                    <a:pt x="191" y="52"/>
                    <a:pt x="190" y="54"/>
                  </a:cubicBezTo>
                  <a:cubicBezTo>
                    <a:pt x="190" y="54"/>
                    <a:pt x="190" y="55"/>
                    <a:pt x="190" y="55"/>
                  </a:cubicBezTo>
                  <a:cubicBezTo>
                    <a:pt x="189" y="57"/>
                    <a:pt x="188" y="59"/>
                    <a:pt x="187" y="61"/>
                  </a:cubicBezTo>
                  <a:cubicBezTo>
                    <a:pt x="187" y="62"/>
                    <a:pt x="187" y="62"/>
                    <a:pt x="186" y="63"/>
                  </a:cubicBezTo>
                  <a:cubicBezTo>
                    <a:pt x="186" y="65"/>
                    <a:pt x="185" y="66"/>
                    <a:pt x="185" y="67"/>
                  </a:cubicBezTo>
                  <a:cubicBezTo>
                    <a:pt x="184" y="71"/>
                    <a:pt x="183" y="74"/>
                    <a:pt x="182" y="77"/>
                  </a:cubicBezTo>
                  <a:cubicBezTo>
                    <a:pt x="182" y="77"/>
                    <a:pt x="182" y="78"/>
                    <a:pt x="182" y="78"/>
                  </a:cubicBezTo>
                  <a:cubicBezTo>
                    <a:pt x="181" y="82"/>
                    <a:pt x="180" y="85"/>
                    <a:pt x="179" y="89"/>
                  </a:cubicBezTo>
                  <a:cubicBezTo>
                    <a:pt x="179" y="90"/>
                    <a:pt x="179" y="91"/>
                    <a:pt x="179" y="92"/>
                  </a:cubicBezTo>
                  <a:cubicBezTo>
                    <a:pt x="178" y="95"/>
                    <a:pt x="177" y="99"/>
                    <a:pt x="177" y="102"/>
                  </a:cubicBezTo>
                  <a:cubicBezTo>
                    <a:pt x="177" y="103"/>
                    <a:pt x="176" y="104"/>
                    <a:pt x="176" y="105"/>
                  </a:cubicBezTo>
                  <a:cubicBezTo>
                    <a:pt x="176" y="109"/>
                    <a:pt x="175" y="113"/>
                    <a:pt x="175" y="117"/>
                  </a:cubicBezTo>
                  <a:cubicBezTo>
                    <a:pt x="174" y="118"/>
                    <a:pt x="174" y="119"/>
                    <a:pt x="174" y="120"/>
                  </a:cubicBezTo>
                  <a:cubicBezTo>
                    <a:pt x="174" y="124"/>
                    <a:pt x="173" y="127"/>
                    <a:pt x="173" y="131"/>
                  </a:cubicBezTo>
                  <a:cubicBezTo>
                    <a:pt x="173" y="133"/>
                    <a:pt x="173" y="134"/>
                    <a:pt x="173" y="135"/>
                  </a:cubicBezTo>
                  <a:cubicBezTo>
                    <a:pt x="173" y="136"/>
                    <a:pt x="173" y="138"/>
                    <a:pt x="173" y="139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7" y="87"/>
                    <a:pt x="278" y="87"/>
                    <a:pt x="279" y="86"/>
                  </a:cubicBezTo>
                  <a:cubicBezTo>
                    <a:pt x="280" y="86"/>
                    <a:pt x="281" y="86"/>
                    <a:pt x="283" y="85"/>
                  </a:cubicBezTo>
                  <a:cubicBezTo>
                    <a:pt x="284" y="85"/>
                    <a:pt x="285" y="85"/>
                    <a:pt x="286" y="85"/>
                  </a:cubicBezTo>
                  <a:cubicBezTo>
                    <a:pt x="288" y="85"/>
                    <a:pt x="289" y="85"/>
                    <a:pt x="290" y="85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4" y="85"/>
                    <a:pt x="295" y="85"/>
                    <a:pt x="296" y="86"/>
                  </a:cubicBezTo>
                  <a:cubicBezTo>
                    <a:pt x="297" y="86"/>
                    <a:pt x="297" y="86"/>
                    <a:pt x="298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300" y="87"/>
                    <a:pt x="301" y="87"/>
                    <a:pt x="302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5" y="89"/>
                    <a:pt x="305" y="89"/>
                    <a:pt x="305" y="89"/>
                  </a:cubicBezTo>
                  <a:cubicBezTo>
                    <a:pt x="306" y="89"/>
                    <a:pt x="306" y="89"/>
                    <a:pt x="307" y="89"/>
                  </a:cubicBezTo>
                  <a:cubicBezTo>
                    <a:pt x="307" y="90"/>
                    <a:pt x="307" y="90"/>
                    <a:pt x="308" y="90"/>
                  </a:cubicBezTo>
                  <a:cubicBezTo>
                    <a:pt x="309" y="91"/>
                    <a:pt x="309" y="91"/>
                    <a:pt x="309" y="91"/>
                  </a:cubicBezTo>
                  <a:cubicBezTo>
                    <a:pt x="309" y="91"/>
                    <a:pt x="309" y="91"/>
                    <a:pt x="309" y="91"/>
                  </a:cubicBezTo>
                  <a:cubicBezTo>
                    <a:pt x="309" y="91"/>
                    <a:pt x="309" y="91"/>
                    <a:pt x="309" y="91"/>
                  </a:cubicBezTo>
                  <a:cubicBezTo>
                    <a:pt x="310" y="91"/>
                    <a:pt x="310" y="92"/>
                    <a:pt x="311" y="92"/>
                  </a:cubicBezTo>
                  <a:cubicBezTo>
                    <a:pt x="311" y="92"/>
                    <a:pt x="311" y="92"/>
                    <a:pt x="312" y="93"/>
                  </a:cubicBezTo>
                  <a:cubicBezTo>
                    <a:pt x="313" y="94"/>
                    <a:pt x="313" y="94"/>
                    <a:pt x="313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5"/>
                    <a:pt x="315" y="95"/>
                    <a:pt x="315" y="95"/>
                  </a:cubicBezTo>
                  <a:cubicBezTo>
                    <a:pt x="316" y="96"/>
                    <a:pt x="316" y="96"/>
                    <a:pt x="316" y="96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8" y="98"/>
                    <a:pt x="318" y="98"/>
                    <a:pt x="318" y="98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319" y="99"/>
                    <a:pt x="319" y="99"/>
                    <a:pt x="319" y="99"/>
                  </a:cubicBezTo>
                  <a:cubicBezTo>
                    <a:pt x="319" y="100"/>
                    <a:pt x="320" y="100"/>
                    <a:pt x="320" y="100"/>
                  </a:cubicBezTo>
                  <a:cubicBezTo>
                    <a:pt x="320" y="101"/>
                    <a:pt x="321" y="101"/>
                    <a:pt x="321" y="102"/>
                  </a:cubicBezTo>
                  <a:cubicBezTo>
                    <a:pt x="321" y="102"/>
                    <a:pt x="322" y="102"/>
                    <a:pt x="322" y="103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4"/>
                    <a:pt x="323" y="104"/>
                    <a:pt x="323" y="104"/>
                  </a:cubicBezTo>
                  <a:cubicBezTo>
                    <a:pt x="323" y="105"/>
                    <a:pt x="324" y="105"/>
                    <a:pt x="324" y="106"/>
                  </a:cubicBezTo>
                  <a:cubicBezTo>
                    <a:pt x="325" y="106"/>
                    <a:pt x="325" y="107"/>
                    <a:pt x="325" y="107"/>
                  </a:cubicBezTo>
                  <a:cubicBezTo>
                    <a:pt x="326" y="108"/>
                    <a:pt x="326" y="109"/>
                    <a:pt x="326" y="109"/>
                  </a:cubicBezTo>
                  <a:cubicBezTo>
                    <a:pt x="327" y="110"/>
                    <a:pt x="327" y="110"/>
                    <a:pt x="327" y="110"/>
                  </a:cubicBezTo>
                  <a:cubicBezTo>
                    <a:pt x="327" y="110"/>
                    <a:pt x="327" y="110"/>
                    <a:pt x="327" y="110"/>
                  </a:cubicBezTo>
                  <a:cubicBezTo>
                    <a:pt x="327" y="110"/>
                    <a:pt x="327" y="111"/>
                    <a:pt x="328" y="111"/>
                  </a:cubicBezTo>
                  <a:cubicBezTo>
                    <a:pt x="328" y="111"/>
                    <a:pt x="328" y="112"/>
                    <a:pt x="328" y="112"/>
                  </a:cubicBezTo>
                  <a:cubicBezTo>
                    <a:pt x="329" y="113"/>
                    <a:pt x="329" y="113"/>
                    <a:pt x="329" y="114"/>
                  </a:cubicBezTo>
                  <a:cubicBezTo>
                    <a:pt x="329" y="114"/>
                    <a:pt x="330" y="114"/>
                    <a:pt x="330" y="115"/>
                  </a:cubicBezTo>
                  <a:cubicBezTo>
                    <a:pt x="330" y="115"/>
                    <a:pt x="330" y="116"/>
                    <a:pt x="330" y="116"/>
                  </a:cubicBezTo>
                  <a:cubicBezTo>
                    <a:pt x="331" y="116"/>
                    <a:pt x="331" y="117"/>
                    <a:pt x="331" y="117"/>
                  </a:cubicBezTo>
                  <a:cubicBezTo>
                    <a:pt x="331" y="118"/>
                    <a:pt x="331" y="118"/>
                    <a:pt x="332" y="118"/>
                  </a:cubicBezTo>
                  <a:cubicBezTo>
                    <a:pt x="332" y="119"/>
                    <a:pt x="332" y="119"/>
                    <a:pt x="332" y="120"/>
                  </a:cubicBezTo>
                  <a:cubicBezTo>
                    <a:pt x="332" y="120"/>
                    <a:pt x="332" y="120"/>
                    <a:pt x="333" y="121"/>
                  </a:cubicBezTo>
                  <a:cubicBezTo>
                    <a:pt x="333" y="121"/>
                    <a:pt x="333" y="122"/>
                    <a:pt x="334" y="123"/>
                  </a:cubicBezTo>
                  <a:cubicBezTo>
                    <a:pt x="334" y="123"/>
                    <a:pt x="334" y="124"/>
                    <a:pt x="334" y="124"/>
                  </a:cubicBezTo>
                  <a:cubicBezTo>
                    <a:pt x="334" y="125"/>
                    <a:pt x="334" y="125"/>
                    <a:pt x="335" y="125"/>
                  </a:cubicBezTo>
                  <a:cubicBezTo>
                    <a:pt x="335" y="127"/>
                    <a:pt x="336" y="129"/>
                    <a:pt x="336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7" y="133"/>
                    <a:pt x="337" y="133"/>
                    <a:pt x="337" y="133"/>
                  </a:cubicBezTo>
                  <a:cubicBezTo>
                    <a:pt x="337" y="134"/>
                    <a:pt x="338" y="135"/>
                    <a:pt x="338" y="136"/>
                  </a:cubicBezTo>
                  <a:cubicBezTo>
                    <a:pt x="339" y="137"/>
                    <a:pt x="339" y="139"/>
                    <a:pt x="339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2"/>
                    <a:pt x="340" y="142"/>
                    <a:pt x="340" y="142"/>
                  </a:cubicBezTo>
                  <a:cubicBezTo>
                    <a:pt x="340" y="145"/>
                    <a:pt x="341" y="148"/>
                    <a:pt x="342" y="151"/>
                  </a:cubicBezTo>
                  <a:cubicBezTo>
                    <a:pt x="343" y="158"/>
                    <a:pt x="344" y="166"/>
                    <a:pt x="345" y="174"/>
                  </a:cubicBezTo>
                  <a:cubicBezTo>
                    <a:pt x="346" y="183"/>
                    <a:pt x="347" y="192"/>
                    <a:pt x="347" y="201"/>
                  </a:cubicBezTo>
                  <a:cubicBezTo>
                    <a:pt x="347" y="204"/>
                    <a:pt x="347" y="207"/>
                    <a:pt x="347" y="210"/>
                  </a:cubicBezTo>
                  <a:cubicBezTo>
                    <a:pt x="347" y="211"/>
                    <a:pt x="347" y="212"/>
                    <a:pt x="347" y="212"/>
                  </a:cubicBezTo>
                  <a:cubicBezTo>
                    <a:pt x="347" y="214"/>
                    <a:pt x="347" y="216"/>
                    <a:pt x="348" y="218"/>
                  </a:cubicBezTo>
                  <a:cubicBezTo>
                    <a:pt x="348" y="229"/>
                    <a:pt x="348" y="229"/>
                    <a:pt x="348" y="229"/>
                  </a:cubicBezTo>
                  <a:cubicBezTo>
                    <a:pt x="347" y="230"/>
                    <a:pt x="347" y="231"/>
                    <a:pt x="347" y="233"/>
                  </a:cubicBezTo>
                  <a:cubicBezTo>
                    <a:pt x="347" y="233"/>
                    <a:pt x="347" y="233"/>
                    <a:pt x="347" y="233"/>
                  </a:cubicBezTo>
                  <a:cubicBezTo>
                    <a:pt x="347" y="234"/>
                    <a:pt x="347" y="235"/>
                    <a:pt x="347" y="236"/>
                  </a:cubicBezTo>
                  <a:cubicBezTo>
                    <a:pt x="347" y="237"/>
                    <a:pt x="347" y="239"/>
                    <a:pt x="347" y="240"/>
                  </a:cubicBezTo>
                  <a:cubicBezTo>
                    <a:pt x="347" y="241"/>
                    <a:pt x="347" y="242"/>
                    <a:pt x="347" y="243"/>
                  </a:cubicBezTo>
                  <a:cubicBezTo>
                    <a:pt x="347" y="244"/>
                    <a:pt x="347" y="246"/>
                    <a:pt x="347" y="247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7" y="248"/>
                    <a:pt x="347" y="249"/>
                    <a:pt x="347" y="250"/>
                  </a:cubicBezTo>
                  <a:cubicBezTo>
                    <a:pt x="347" y="251"/>
                    <a:pt x="347" y="252"/>
                    <a:pt x="347" y="253"/>
                  </a:cubicBezTo>
                  <a:cubicBezTo>
                    <a:pt x="346" y="254"/>
                    <a:pt x="346" y="255"/>
                    <a:pt x="346" y="256"/>
                  </a:cubicBezTo>
                  <a:cubicBezTo>
                    <a:pt x="346" y="257"/>
                    <a:pt x="346" y="258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1"/>
                  </a:cubicBezTo>
                  <a:cubicBezTo>
                    <a:pt x="346" y="263"/>
                    <a:pt x="345" y="264"/>
                    <a:pt x="345" y="266"/>
                  </a:cubicBezTo>
                  <a:cubicBezTo>
                    <a:pt x="345" y="267"/>
                    <a:pt x="345" y="267"/>
                    <a:pt x="345" y="26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5" y="270"/>
                    <a:pt x="344" y="272"/>
                    <a:pt x="344" y="274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3" y="276"/>
                    <a:pt x="343" y="278"/>
                    <a:pt x="343" y="279"/>
                  </a:cubicBezTo>
                  <a:cubicBezTo>
                    <a:pt x="343" y="280"/>
                    <a:pt x="343" y="280"/>
                    <a:pt x="343" y="280"/>
                  </a:cubicBezTo>
                  <a:cubicBezTo>
                    <a:pt x="342" y="281"/>
                    <a:pt x="342" y="281"/>
                    <a:pt x="342" y="281"/>
                  </a:cubicBezTo>
                  <a:cubicBezTo>
                    <a:pt x="342" y="282"/>
                    <a:pt x="342" y="282"/>
                    <a:pt x="342" y="282"/>
                  </a:cubicBezTo>
                  <a:cubicBezTo>
                    <a:pt x="342" y="283"/>
                    <a:pt x="341" y="284"/>
                    <a:pt x="341" y="285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7"/>
                    <a:pt x="341" y="287"/>
                    <a:pt x="341" y="287"/>
                  </a:cubicBezTo>
                  <a:cubicBezTo>
                    <a:pt x="340" y="288"/>
                    <a:pt x="340" y="288"/>
                    <a:pt x="340" y="288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40" y="289"/>
                    <a:pt x="340" y="290"/>
                    <a:pt x="339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9" y="292"/>
                    <a:pt x="339" y="292"/>
                    <a:pt x="339" y="293"/>
                  </a:cubicBezTo>
                  <a:cubicBezTo>
                    <a:pt x="338" y="295"/>
                    <a:pt x="338" y="295"/>
                    <a:pt x="338" y="295"/>
                  </a:cubicBezTo>
                  <a:cubicBezTo>
                    <a:pt x="338" y="295"/>
                    <a:pt x="338" y="295"/>
                    <a:pt x="338" y="295"/>
                  </a:cubicBezTo>
                  <a:cubicBezTo>
                    <a:pt x="338" y="295"/>
                    <a:pt x="338" y="295"/>
                    <a:pt x="338" y="295"/>
                  </a:cubicBezTo>
                  <a:cubicBezTo>
                    <a:pt x="337" y="295"/>
                    <a:pt x="337" y="295"/>
                    <a:pt x="337" y="295"/>
                  </a:cubicBezTo>
                  <a:cubicBezTo>
                    <a:pt x="337" y="295"/>
                    <a:pt x="337" y="295"/>
                    <a:pt x="337" y="295"/>
                  </a:cubicBezTo>
                  <a:cubicBezTo>
                    <a:pt x="337" y="296"/>
                    <a:pt x="337" y="296"/>
                    <a:pt x="337" y="297"/>
                  </a:cubicBezTo>
                  <a:cubicBezTo>
                    <a:pt x="336" y="297"/>
                    <a:pt x="336" y="298"/>
                    <a:pt x="336" y="298"/>
                  </a:cubicBezTo>
                  <a:cubicBezTo>
                    <a:pt x="336" y="298"/>
                    <a:pt x="336" y="298"/>
                    <a:pt x="336" y="298"/>
                  </a:cubicBezTo>
                  <a:cubicBezTo>
                    <a:pt x="336" y="299"/>
                    <a:pt x="336" y="299"/>
                    <a:pt x="336" y="299"/>
                  </a:cubicBezTo>
                  <a:cubicBezTo>
                    <a:pt x="335" y="299"/>
                    <a:pt x="335" y="300"/>
                    <a:pt x="335" y="300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33" y="302"/>
                    <a:pt x="333" y="303"/>
                    <a:pt x="333" y="303"/>
                  </a:cubicBezTo>
                  <a:cubicBezTo>
                    <a:pt x="332" y="303"/>
                    <a:pt x="332" y="304"/>
                    <a:pt x="332" y="304"/>
                  </a:cubicBezTo>
                  <a:cubicBezTo>
                    <a:pt x="332" y="304"/>
                    <a:pt x="332" y="304"/>
                    <a:pt x="332" y="304"/>
                  </a:cubicBezTo>
                  <a:cubicBezTo>
                    <a:pt x="331" y="305"/>
                    <a:pt x="331" y="305"/>
                    <a:pt x="331" y="305"/>
                  </a:cubicBezTo>
                  <a:cubicBezTo>
                    <a:pt x="331" y="305"/>
                    <a:pt x="331" y="305"/>
                    <a:pt x="331" y="305"/>
                  </a:cubicBezTo>
                  <a:cubicBezTo>
                    <a:pt x="331" y="306"/>
                    <a:pt x="330" y="306"/>
                    <a:pt x="330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8"/>
                    <a:pt x="329" y="308"/>
                    <a:pt x="329" y="308"/>
                  </a:cubicBezTo>
                  <a:cubicBezTo>
                    <a:pt x="328" y="309"/>
                    <a:pt x="328" y="309"/>
                    <a:pt x="328" y="309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6" y="310"/>
                    <a:pt x="326" y="310"/>
                    <a:pt x="326" y="310"/>
                  </a:cubicBezTo>
                  <a:cubicBezTo>
                    <a:pt x="325" y="311"/>
                    <a:pt x="325" y="311"/>
                    <a:pt x="324" y="312"/>
                  </a:cubicBezTo>
                  <a:cubicBezTo>
                    <a:pt x="324" y="312"/>
                    <a:pt x="324" y="312"/>
                    <a:pt x="324" y="312"/>
                  </a:cubicBezTo>
                  <a:cubicBezTo>
                    <a:pt x="324" y="312"/>
                    <a:pt x="323" y="313"/>
                    <a:pt x="322" y="313"/>
                  </a:cubicBezTo>
                  <a:cubicBezTo>
                    <a:pt x="322" y="313"/>
                    <a:pt x="322" y="313"/>
                    <a:pt x="322" y="313"/>
                  </a:cubicBezTo>
                  <a:cubicBezTo>
                    <a:pt x="321" y="314"/>
                    <a:pt x="321" y="314"/>
                    <a:pt x="321" y="314"/>
                  </a:cubicBezTo>
                  <a:cubicBezTo>
                    <a:pt x="321" y="314"/>
                    <a:pt x="321" y="314"/>
                    <a:pt x="321" y="314"/>
                  </a:cubicBezTo>
                  <a:cubicBezTo>
                    <a:pt x="320" y="314"/>
                    <a:pt x="319" y="315"/>
                    <a:pt x="319" y="315"/>
                  </a:cubicBezTo>
                  <a:cubicBezTo>
                    <a:pt x="292" y="326"/>
                    <a:pt x="292" y="326"/>
                    <a:pt x="292" y="32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17" y="358"/>
                    <a:pt x="217" y="358"/>
                    <a:pt x="217" y="358"/>
                  </a:cubicBezTo>
                  <a:cubicBezTo>
                    <a:pt x="218" y="359"/>
                    <a:pt x="218" y="360"/>
                    <a:pt x="219" y="361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1" y="364"/>
                    <a:pt x="223" y="367"/>
                    <a:pt x="225" y="369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28" y="372"/>
                    <a:pt x="230" y="375"/>
                    <a:pt x="232" y="377"/>
                  </a:cubicBezTo>
                  <a:cubicBezTo>
                    <a:pt x="232" y="377"/>
                    <a:pt x="232" y="377"/>
                    <a:pt x="232" y="377"/>
                  </a:cubicBezTo>
                  <a:cubicBezTo>
                    <a:pt x="234" y="379"/>
                    <a:pt x="237" y="381"/>
                    <a:pt x="239" y="384"/>
                  </a:cubicBezTo>
                  <a:cubicBezTo>
                    <a:pt x="241" y="386"/>
                    <a:pt x="243" y="388"/>
                    <a:pt x="246" y="389"/>
                  </a:cubicBezTo>
                  <a:cubicBezTo>
                    <a:pt x="246" y="390"/>
                    <a:pt x="246" y="390"/>
                    <a:pt x="246" y="390"/>
                  </a:cubicBezTo>
                  <a:cubicBezTo>
                    <a:pt x="248" y="391"/>
                    <a:pt x="251" y="393"/>
                    <a:pt x="253" y="395"/>
                  </a:cubicBezTo>
                  <a:cubicBezTo>
                    <a:pt x="254" y="395"/>
                    <a:pt x="254" y="395"/>
                    <a:pt x="254" y="395"/>
                  </a:cubicBezTo>
                  <a:cubicBezTo>
                    <a:pt x="256" y="397"/>
                    <a:pt x="259" y="398"/>
                    <a:pt x="261" y="399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4" y="401"/>
                    <a:pt x="266" y="402"/>
                    <a:pt x="268" y="403"/>
                  </a:cubicBezTo>
                  <a:cubicBezTo>
                    <a:pt x="270" y="404"/>
                    <a:pt x="271" y="404"/>
                    <a:pt x="273" y="405"/>
                  </a:cubicBezTo>
                  <a:cubicBezTo>
                    <a:pt x="274" y="405"/>
                    <a:pt x="274" y="405"/>
                    <a:pt x="274" y="405"/>
                  </a:cubicBezTo>
                  <a:cubicBezTo>
                    <a:pt x="275" y="406"/>
                    <a:pt x="276" y="406"/>
                    <a:pt x="278" y="407"/>
                  </a:cubicBezTo>
                  <a:cubicBezTo>
                    <a:pt x="279" y="407"/>
                    <a:pt x="281" y="408"/>
                    <a:pt x="283" y="408"/>
                  </a:cubicBezTo>
                  <a:cubicBezTo>
                    <a:pt x="285" y="409"/>
                    <a:pt x="286" y="409"/>
                    <a:pt x="287" y="409"/>
                  </a:cubicBezTo>
                  <a:cubicBezTo>
                    <a:pt x="289" y="410"/>
                    <a:pt x="292" y="410"/>
                    <a:pt x="294" y="411"/>
                  </a:cubicBezTo>
                  <a:cubicBezTo>
                    <a:pt x="295" y="411"/>
                    <a:pt x="296" y="411"/>
                    <a:pt x="297" y="412"/>
                  </a:cubicBezTo>
                  <a:cubicBezTo>
                    <a:pt x="301" y="412"/>
                    <a:pt x="304" y="413"/>
                    <a:pt x="308" y="413"/>
                  </a:cubicBezTo>
                  <a:cubicBezTo>
                    <a:pt x="308" y="413"/>
                    <a:pt x="309" y="413"/>
                    <a:pt x="310" y="413"/>
                  </a:cubicBezTo>
                  <a:cubicBezTo>
                    <a:pt x="312" y="413"/>
                    <a:pt x="312" y="413"/>
                    <a:pt x="312" y="413"/>
                  </a:cubicBezTo>
                  <a:cubicBezTo>
                    <a:pt x="312" y="413"/>
                    <a:pt x="313" y="413"/>
                    <a:pt x="314" y="414"/>
                  </a:cubicBezTo>
                  <a:cubicBezTo>
                    <a:pt x="314" y="414"/>
                    <a:pt x="315" y="414"/>
                    <a:pt x="316" y="414"/>
                  </a:cubicBezTo>
                  <a:cubicBezTo>
                    <a:pt x="319" y="414"/>
                    <a:pt x="322" y="414"/>
                    <a:pt x="325" y="413"/>
                  </a:cubicBezTo>
                  <a:cubicBezTo>
                    <a:pt x="328" y="413"/>
                    <a:pt x="331" y="413"/>
                    <a:pt x="334" y="412"/>
                  </a:cubicBezTo>
                  <a:cubicBezTo>
                    <a:pt x="337" y="412"/>
                    <a:pt x="340" y="411"/>
                    <a:pt x="343" y="411"/>
                  </a:cubicBezTo>
                  <a:cubicBezTo>
                    <a:pt x="346" y="410"/>
                    <a:pt x="348" y="409"/>
                    <a:pt x="351" y="408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ṥḻiḑê"/>
            <p:cNvSpPr/>
            <p:nvPr/>
          </p:nvSpPr>
          <p:spPr bwMode="auto">
            <a:xfrm>
              <a:off x="6507163" y="1681163"/>
              <a:ext cx="298450" cy="249238"/>
            </a:xfrm>
            <a:custGeom>
              <a:avLst/>
              <a:gdLst>
                <a:gd name="T0" fmla="*/ 190 w 190"/>
                <a:gd name="T1" fmla="*/ 121 h 159"/>
                <a:gd name="T2" fmla="*/ 190 w 190"/>
                <a:gd name="T3" fmla="*/ 158 h 159"/>
                <a:gd name="T4" fmla="*/ 182 w 190"/>
                <a:gd name="T5" fmla="*/ 158 h 159"/>
                <a:gd name="T6" fmla="*/ 61 w 190"/>
                <a:gd name="T7" fmla="*/ 159 h 159"/>
                <a:gd name="T8" fmla="*/ 16 w 190"/>
                <a:gd name="T9" fmla="*/ 105 h 159"/>
                <a:gd name="T10" fmla="*/ 0 w 190"/>
                <a:gd name="T11" fmla="*/ 34 h 159"/>
                <a:gd name="T12" fmla="*/ 124 w 190"/>
                <a:gd name="T13" fmla="*/ 0 h 159"/>
                <a:gd name="T14" fmla="*/ 161 w 190"/>
                <a:gd name="T15" fmla="*/ 62 h 159"/>
                <a:gd name="T16" fmla="*/ 134 w 190"/>
                <a:gd name="T17" fmla="*/ 74 h 159"/>
                <a:gd name="T18" fmla="*/ 136 w 190"/>
                <a:gd name="T19" fmla="*/ 77 h 159"/>
                <a:gd name="T20" fmla="*/ 136 w 190"/>
                <a:gd name="T21" fmla="*/ 77 h 159"/>
                <a:gd name="T22" fmla="*/ 142 w 190"/>
                <a:gd name="T23" fmla="*/ 85 h 159"/>
                <a:gd name="T24" fmla="*/ 143 w 190"/>
                <a:gd name="T25" fmla="*/ 86 h 159"/>
                <a:gd name="T26" fmla="*/ 149 w 190"/>
                <a:gd name="T27" fmla="*/ 93 h 159"/>
                <a:gd name="T28" fmla="*/ 149 w 190"/>
                <a:gd name="T29" fmla="*/ 93 h 159"/>
                <a:gd name="T30" fmla="*/ 156 w 190"/>
                <a:gd name="T31" fmla="*/ 100 h 159"/>
                <a:gd name="T32" fmla="*/ 163 w 190"/>
                <a:gd name="T33" fmla="*/ 105 h 159"/>
                <a:gd name="T34" fmla="*/ 163 w 190"/>
                <a:gd name="T35" fmla="*/ 106 h 159"/>
                <a:gd name="T36" fmla="*/ 170 w 190"/>
                <a:gd name="T37" fmla="*/ 111 h 159"/>
                <a:gd name="T38" fmla="*/ 171 w 190"/>
                <a:gd name="T39" fmla="*/ 111 h 159"/>
                <a:gd name="T40" fmla="*/ 178 w 190"/>
                <a:gd name="T41" fmla="*/ 115 h 159"/>
                <a:gd name="T42" fmla="*/ 179 w 190"/>
                <a:gd name="T43" fmla="*/ 116 h 159"/>
                <a:gd name="T44" fmla="*/ 185 w 190"/>
                <a:gd name="T45" fmla="*/ 119 h 159"/>
                <a:gd name="T46" fmla="*/ 190 w 190"/>
                <a:gd name="T47" fmla="*/ 1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159">
                  <a:moveTo>
                    <a:pt x="190" y="121"/>
                  </a:moveTo>
                  <a:cubicBezTo>
                    <a:pt x="190" y="158"/>
                    <a:pt x="190" y="158"/>
                    <a:pt x="190" y="158"/>
                  </a:cubicBezTo>
                  <a:cubicBezTo>
                    <a:pt x="182" y="158"/>
                    <a:pt x="182" y="158"/>
                    <a:pt x="182" y="158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5" y="75"/>
                    <a:pt x="135" y="76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8" y="80"/>
                    <a:pt x="140" y="83"/>
                    <a:pt x="142" y="85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5" y="88"/>
                    <a:pt x="147" y="91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1" y="95"/>
                    <a:pt x="154" y="97"/>
                    <a:pt x="156" y="100"/>
                  </a:cubicBezTo>
                  <a:cubicBezTo>
                    <a:pt x="158" y="102"/>
                    <a:pt x="160" y="104"/>
                    <a:pt x="163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5" y="107"/>
                    <a:pt x="168" y="109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3" y="113"/>
                    <a:pt x="176" y="114"/>
                    <a:pt x="178" y="115"/>
                  </a:cubicBezTo>
                  <a:cubicBezTo>
                    <a:pt x="179" y="116"/>
                    <a:pt x="179" y="116"/>
                    <a:pt x="179" y="116"/>
                  </a:cubicBezTo>
                  <a:cubicBezTo>
                    <a:pt x="181" y="117"/>
                    <a:pt x="183" y="118"/>
                    <a:pt x="185" y="119"/>
                  </a:cubicBezTo>
                  <a:cubicBezTo>
                    <a:pt x="187" y="120"/>
                    <a:pt x="188" y="120"/>
                    <a:pt x="190" y="121"/>
                  </a:cubicBez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îšľîḍe"/>
            <p:cNvSpPr/>
            <p:nvPr/>
          </p:nvSpPr>
          <p:spPr bwMode="auto">
            <a:xfrm>
              <a:off x="6719888" y="1371601"/>
              <a:ext cx="203200" cy="376238"/>
            </a:xfrm>
            <a:custGeom>
              <a:avLst/>
              <a:gdLst>
                <a:gd name="T0" fmla="*/ 129 w 130"/>
                <a:gd name="T1" fmla="*/ 148 h 241"/>
                <a:gd name="T2" fmla="*/ 129 w 130"/>
                <a:gd name="T3" fmla="*/ 155 h 241"/>
                <a:gd name="T4" fmla="*/ 129 w 130"/>
                <a:gd name="T5" fmla="*/ 162 h 241"/>
                <a:gd name="T6" fmla="*/ 128 w 130"/>
                <a:gd name="T7" fmla="*/ 171 h 241"/>
                <a:gd name="T8" fmla="*/ 128 w 130"/>
                <a:gd name="T9" fmla="*/ 175 h 241"/>
                <a:gd name="T10" fmla="*/ 127 w 130"/>
                <a:gd name="T11" fmla="*/ 182 h 241"/>
                <a:gd name="T12" fmla="*/ 126 w 130"/>
                <a:gd name="T13" fmla="*/ 189 h 241"/>
                <a:gd name="T14" fmla="*/ 125 w 130"/>
                <a:gd name="T15" fmla="*/ 195 h 241"/>
                <a:gd name="T16" fmla="*/ 123 w 130"/>
                <a:gd name="T17" fmla="*/ 200 h 241"/>
                <a:gd name="T18" fmla="*/ 122 w 130"/>
                <a:gd name="T19" fmla="*/ 203 h 241"/>
                <a:gd name="T20" fmla="*/ 121 w 130"/>
                <a:gd name="T21" fmla="*/ 206 h 241"/>
                <a:gd name="T22" fmla="*/ 120 w 130"/>
                <a:gd name="T23" fmla="*/ 210 h 241"/>
                <a:gd name="T24" fmla="*/ 119 w 130"/>
                <a:gd name="T25" fmla="*/ 210 h 241"/>
                <a:gd name="T26" fmla="*/ 118 w 130"/>
                <a:gd name="T27" fmla="*/ 213 h 241"/>
                <a:gd name="T28" fmla="*/ 117 w 130"/>
                <a:gd name="T29" fmla="*/ 215 h 241"/>
                <a:gd name="T30" fmla="*/ 116 w 130"/>
                <a:gd name="T31" fmla="*/ 217 h 241"/>
                <a:gd name="T32" fmla="*/ 114 w 130"/>
                <a:gd name="T33" fmla="*/ 219 h 241"/>
                <a:gd name="T34" fmla="*/ 113 w 130"/>
                <a:gd name="T35" fmla="*/ 220 h 241"/>
                <a:gd name="T36" fmla="*/ 111 w 130"/>
                <a:gd name="T37" fmla="*/ 222 h 241"/>
                <a:gd name="T38" fmla="*/ 110 w 130"/>
                <a:gd name="T39" fmla="*/ 224 h 241"/>
                <a:gd name="T40" fmla="*/ 109 w 130"/>
                <a:gd name="T41" fmla="*/ 225 h 241"/>
                <a:gd name="T42" fmla="*/ 106 w 130"/>
                <a:gd name="T43" fmla="*/ 227 h 241"/>
                <a:gd name="T44" fmla="*/ 103 w 130"/>
                <a:gd name="T45" fmla="*/ 229 h 241"/>
                <a:gd name="T46" fmla="*/ 74 w 130"/>
                <a:gd name="T47" fmla="*/ 241 h 241"/>
                <a:gd name="T48" fmla="*/ 0 w 130"/>
                <a:gd name="T49" fmla="*/ 32 h 241"/>
                <a:gd name="T50" fmla="*/ 65 w 130"/>
                <a:gd name="T51" fmla="*/ 0 h 241"/>
                <a:gd name="T52" fmla="*/ 73 w 130"/>
                <a:gd name="T53" fmla="*/ 0 h 241"/>
                <a:gd name="T54" fmla="*/ 75 w 130"/>
                <a:gd name="T55" fmla="*/ 0 h 241"/>
                <a:gd name="T56" fmla="*/ 81 w 130"/>
                <a:gd name="T57" fmla="*/ 1 h 241"/>
                <a:gd name="T58" fmla="*/ 85 w 130"/>
                <a:gd name="T59" fmla="*/ 3 h 241"/>
                <a:gd name="T60" fmla="*/ 87 w 130"/>
                <a:gd name="T61" fmla="*/ 4 h 241"/>
                <a:gd name="T62" fmla="*/ 91 w 130"/>
                <a:gd name="T63" fmla="*/ 6 h 241"/>
                <a:gd name="T64" fmla="*/ 93 w 130"/>
                <a:gd name="T65" fmla="*/ 7 h 241"/>
                <a:gd name="T66" fmla="*/ 96 w 130"/>
                <a:gd name="T67" fmla="*/ 9 h 241"/>
                <a:gd name="T68" fmla="*/ 97 w 130"/>
                <a:gd name="T69" fmla="*/ 10 h 241"/>
                <a:gd name="T70" fmla="*/ 100 w 130"/>
                <a:gd name="T71" fmla="*/ 13 h 241"/>
                <a:gd name="T72" fmla="*/ 101 w 130"/>
                <a:gd name="T73" fmla="*/ 14 h 241"/>
                <a:gd name="T74" fmla="*/ 104 w 130"/>
                <a:gd name="T75" fmla="*/ 18 h 241"/>
                <a:gd name="T76" fmla="*/ 105 w 130"/>
                <a:gd name="T77" fmla="*/ 19 h 241"/>
                <a:gd name="T78" fmla="*/ 107 w 130"/>
                <a:gd name="T79" fmla="*/ 22 h 241"/>
                <a:gd name="T80" fmla="*/ 109 w 130"/>
                <a:gd name="T81" fmla="*/ 25 h 241"/>
                <a:gd name="T82" fmla="*/ 111 w 130"/>
                <a:gd name="T83" fmla="*/ 29 h 241"/>
                <a:gd name="T84" fmla="*/ 113 w 130"/>
                <a:gd name="T85" fmla="*/ 32 h 241"/>
                <a:gd name="T86" fmla="*/ 115 w 130"/>
                <a:gd name="T87" fmla="*/ 36 h 241"/>
                <a:gd name="T88" fmla="*/ 117 w 130"/>
                <a:gd name="T89" fmla="*/ 40 h 241"/>
                <a:gd name="T90" fmla="*/ 119 w 130"/>
                <a:gd name="T91" fmla="*/ 47 h 241"/>
                <a:gd name="T92" fmla="*/ 121 w 130"/>
                <a:gd name="T93" fmla="*/ 56 h 241"/>
                <a:gd name="T94" fmla="*/ 124 w 130"/>
                <a:gd name="T95" fmla="*/ 66 h 241"/>
                <a:gd name="T96" fmla="*/ 129 w 130"/>
                <a:gd name="T97" fmla="*/ 1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41">
                  <a:moveTo>
                    <a:pt x="130" y="133"/>
                  </a:moveTo>
                  <a:cubicBezTo>
                    <a:pt x="130" y="144"/>
                    <a:pt x="130" y="144"/>
                    <a:pt x="130" y="144"/>
                  </a:cubicBezTo>
                  <a:cubicBezTo>
                    <a:pt x="129" y="145"/>
                    <a:pt x="129" y="146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50"/>
                    <a:pt x="129" y="151"/>
                  </a:cubicBezTo>
                  <a:cubicBezTo>
                    <a:pt x="129" y="152"/>
                    <a:pt x="129" y="154"/>
                    <a:pt x="129" y="155"/>
                  </a:cubicBezTo>
                  <a:cubicBezTo>
                    <a:pt x="129" y="156"/>
                    <a:pt x="129" y="157"/>
                    <a:pt x="129" y="158"/>
                  </a:cubicBezTo>
                  <a:cubicBezTo>
                    <a:pt x="129" y="159"/>
                    <a:pt x="129" y="161"/>
                    <a:pt x="129" y="162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9" y="163"/>
                    <a:pt x="129" y="164"/>
                    <a:pt x="129" y="165"/>
                  </a:cubicBezTo>
                  <a:cubicBezTo>
                    <a:pt x="129" y="166"/>
                    <a:pt x="129" y="167"/>
                    <a:pt x="129" y="168"/>
                  </a:cubicBezTo>
                  <a:cubicBezTo>
                    <a:pt x="128" y="169"/>
                    <a:pt x="128" y="170"/>
                    <a:pt x="128" y="171"/>
                  </a:cubicBezTo>
                  <a:cubicBezTo>
                    <a:pt x="128" y="172"/>
                    <a:pt x="128" y="173"/>
                    <a:pt x="128" y="174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5"/>
                    <a:pt x="128" y="176"/>
                  </a:cubicBezTo>
                  <a:cubicBezTo>
                    <a:pt x="128" y="178"/>
                    <a:pt x="127" y="179"/>
                    <a:pt x="127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7" y="185"/>
                    <a:pt x="126" y="187"/>
                    <a:pt x="126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91"/>
                    <a:pt x="125" y="193"/>
                    <a:pt x="125" y="194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4" y="196"/>
                    <a:pt x="124" y="196"/>
                    <a:pt x="124" y="196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98"/>
                    <a:pt x="123" y="199"/>
                    <a:pt x="123" y="200"/>
                  </a:cubicBezTo>
                  <a:cubicBezTo>
                    <a:pt x="123" y="201"/>
                    <a:pt x="123" y="201"/>
                    <a:pt x="123" y="201"/>
                  </a:cubicBezTo>
                  <a:cubicBezTo>
                    <a:pt x="123" y="202"/>
                    <a:pt x="123" y="202"/>
                    <a:pt x="123" y="202"/>
                  </a:cubicBezTo>
                  <a:cubicBezTo>
                    <a:pt x="122" y="203"/>
                    <a:pt x="122" y="203"/>
                    <a:pt x="122" y="203"/>
                  </a:cubicBezTo>
                  <a:cubicBezTo>
                    <a:pt x="122" y="204"/>
                    <a:pt x="122" y="204"/>
                    <a:pt x="122" y="204"/>
                  </a:cubicBezTo>
                  <a:cubicBezTo>
                    <a:pt x="122" y="204"/>
                    <a:pt x="122" y="205"/>
                    <a:pt x="121" y="206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7"/>
                    <a:pt x="121" y="207"/>
                    <a:pt x="121" y="208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19" y="210"/>
                    <a:pt x="119" y="210"/>
                    <a:pt x="119" y="210"/>
                  </a:cubicBezTo>
                  <a:cubicBezTo>
                    <a:pt x="119" y="210"/>
                    <a:pt x="119" y="210"/>
                    <a:pt x="119" y="210"/>
                  </a:cubicBezTo>
                  <a:cubicBezTo>
                    <a:pt x="119" y="211"/>
                    <a:pt x="119" y="211"/>
                    <a:pt x="119" y="212"/>
                  </a:cubicBezTo>
                  <a:cubicBezTo>
                    <a:pt x="118" y="212"/>
                    <a:pt x="118" y="213"/>
                    <a:pt x="118" y="213"/>
                  </a:cubicBezTo>
                  <a:cubicBezTo>
                    <a:pt x="118" y="213"/>
                    <a:pt x="118" y="213"/>
                    <a:pt x="118" y="213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7" y="214"/>
                    <a:pt x="117" y="215"/>
                    <a:pt x="117" y="215"/>
                  </a:cubicBezTo>
                  <a:cubicBezTo>
                    <a:pt x="116" y="216"/>
                    <a:pt x="116" y="216"/>
                    <a:pt x="116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5" y="217"/>
                    <a:pt x="115" y="218"/>
                    <a:pt x="115" y="218"/>
                  </a:cubicBezTo>
                  <a:cubicBezTo>
                    <a:pt x="114" y="218"/>
                    <a:pt x="114" y="219"/>
                    <a:pt x="114" y="219"/>
                  </a:cubicBezTo>
                  <a:cubicBezTo>
                    <a:pt x="114" y="219"/>
                    <a:pt x="114" y="219"/>
                    <a:pt x="114" y="219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13" y="221"/>
                    <a:pt x="112" y="221"/>
                    <a:pt x="112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107" y="226"/>
                    <a:pt x="107" y="226"/>
                    <a:pt x="106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06" y="227"/>
                    <a:pt x="105" y="228"/>
                    <a:pt x="104" y="228"/>
                  </a:cubicBezTo>
                  <a:cubicBezTo>
                    <a:pt x="104" y="228"/>
                    <a:pt x="104" y="228"/>
                    <a:pt x="104" y="228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2" y="229"/>
                    <a:pt x="101" y="230"/>
                    <a:pt x="101" y="230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27" y="230"/>
                    <a:pt x="27" y="230"/>
                    <a:pt x="27" y="230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2"/>
                    <a:pt x="60" y="2"/>
                    <a:pt x="61" y="1"/>
                  </a:cubicBezTo>
                  <a:cubicBezTo>
                    <a:pt x="62" y="1"/>
                    <a:pt x="63" y="1"/>
                    <a:pt x="65" y="0"/>
                  </a:cubicBezTo>
                  <a:cubicBezTo>
                    <a:pt x="66" y="0"/>
                    <a:pt x="67" y="0"/>
                    <a:pt x="68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7" y="0"/>
                    <a:pt x="78" y="1"/>
                  </a:cubicBezTo>
                  <a:cubicBezTo>
                    <a:pt x="79" y="1"/>
                    <a:pt x="79" y="1"/>
                    <a:pt x="80" y="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2"/>
                    <a:pt x="83" y="2"/>
                    <a:pt x="84" y="2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4"/>
                  </a:cubicBezTo>
                  <a:cubicBezTo>
                    <a:pt x="89" y="5"/>
                    <a:pt x="89" y="5"/>
                    <a:pt x="90" y="5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2" y="6"/>
                    <a:pt x="92" y="7"/>
                    <a:pt x="93" y="7"/>
                  </a:cubicBezTo>
                  <a:cubicBezTo>
                    <a:pt x="93" y="7"/>
                    <a:pt x="93" y="7"/>
                    <a:pt x="94" y="8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10"/>
                    <a:pt x="97" y="10"/>
                    <a:pt x="97" y="10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5"/>
                    <a:pt x="102" y="15"/>
                    <a:pt x="102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3" y="17"/>
                    <a:pt x="104" y="17"/>
                    <a:pt x="104" y="18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6" y="20"/>
                    <a:pt x="106" y="21"/>
                  </a:cubicBezTo>
                  <a:cubicBezTo>
                    <a:pt x="107" y="21"/>
                    <a:pt x="107" y="22"/>
                    <a:pt x="107" y="22"/>
                  </a:cubicBezTo>
                  <a:cubicBezTo>
                    <a:pt x="108" y="23"/>
                    <a:pt x="108" y="24"/>
                    <a:pt x="108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6"/>
                    <a:pt x="110" y="26"/>
                  </a:cubicBezTo>
                  <a:cubicBezTo>
                    <a:pt x="110" y="26"/>
                    <a:pt x="110" y="27"/>
                    <a:pt x="110" y="27"/>
                  </a:cubicBezTo>
                  <a:cubicBezTo>
                    <a:pt x="111" y="28"/>
                    <a:pt x="111" y="28"/>
                    <a:pt x="111" y="29"/>
                  </a:cubicBezTo>
                  <a:cubicBezTo>
                    <a:pt x="111" y="29"/>
                    <a:pt x="112" y="29"/>
                    <a:pt x="112" y="30"/>
                  </a:cubicBezTo>
                  <a:cubicBezTo>
                    <a:pt x="112" y="30"/>
                    <a:pt x="112" y="31"/>
                    <a:pt x="112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3"/>
                    <a:pt x="113" y="33"/>
                    <a:pt x="114" y="33"/>
                  </a:cubicBezTo>
                  <a:cubicBezTo>
                    <a:pt x="114" y="34"/>
                    <a:pt x="114" y="34"/>
                    <a:pt x="114" y="35"/>
                  </a:cubicBezTo>
                  <a:cubicBezTo>
                    <a:pt x="114" y="35"/>
                    <a:pt x="114" y="35"/>
                    <a:pt x="115" y="36"/>
                  </a:cubicBezTo>
                  <a:cubicBezTo>
                    <a:pt x="115" y="36"/>
                    <a:pt x="115" y="37"/>
                    <a:pt x="116" y="38"/>
                  </a:cubicBezTo>
                  <a:cubicBezTo>
                    <a:pt x="116" y="38"/>
                    <a:pt x="116" y="39"/>
                    <a:pt x="116" y="39"/>
                  </a:cubicBezTo>
                  <a:cubicBezTo>
                    <a:pt x="116" y="40"/>
                    <a:pt x="116" y="40"/>
                    <a:pt x="117" y="40"/>
                  </a:cubicBezTo>
                  <a:cubicBezTo>
                    <a:pt x="117" y="42"/>
                    <a:pt x="118" y="44"/>
                    <a:pt x="118" y="46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9"/>
                    <a:pt x="120" y="50"/>
                    <a:pt x="120" y="51"/>
                  </a:cubicBezTo>
                  <a:cubicBezTo>
                    <a:pt x="121" y="52"/>
                    <a:pt x="121" y="54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60"/>
                    <a:pt x="123" y="63"/>
                    <a:pt x="124" y="66"/>
                  </a:cubicBezTo>
                  <a:cubicBezTo>
                    <a:pt x="125" y="73"/>
                    <a:pt x="126" y="81"/>
                    <a:pt x="127" y="89"/>
                  </a:cubicBezTo>
                  <a:cubicBezTo>
                    <a:pt x="128" y="98"/>
                    <a:pt x="129" y="107"/>
                    <a:pt x="129" y="116"/>
                  </a:cubicBezTo>
                  <a:cubicBezTo>
                    <a:pt x="129" y="119"/>
                    <a:pt x="129" y="122"/>
                    <a:pt x="129" y="125"/>
                  </a:cubicBezTo>
                  <a:cubicBezTo>
                    <a:pt x="129" y="126"/>
                    <a:pt x="129" y="127"/>
                    <a:pt x="129" y="127"/>
                  </a:cubicBezTo>
                  <a:cubicBezTo>
                    <a:pt x="129" y="129"/>
                    <a:pt x="129" y="131"/>
                    <a:pt x="130" y="133"/>
                  </a:cubicBezTo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sḻíḍê"/>
            <p:cNvSpPr/>
            <p:nvPr/>
          </p:nvSpPr>
          <p:spPr bwMode="auto">
            <a:xfrm>
              <a:off x="6646863" y="1222376"/>
              <a:ext cx="388938" cy="661988"/>
            </a:xfrm>
            <a:custGeom>
              <a:avLst/>
              <a:gdLst>
                <a:gd name="T0" fmla="*/ 244 w 248"/>
                <a:gd name="T1" fmla="*/ 176 h 424"/>
                <a:gd name="T2" fmla="*/ 225 w 248"/>
                <a:gd name="T3" fmla="*/ 99 h 424"/>
                <a:gd name="T4" fmla="*/ 192 w 248"/>
                <a:gd name="T5" fmla="*/ 42 h 424"/>
                <a:gd name="T6" fmla="*/ 169 w 248"/>
                <a:gd name="T7" fmla="*/ 21 h 424"/>
                <a:gd name="T8" fmla="*/ 118 w 248"/>
                <a:gd name="T9" fmla="*/ 1 h 424"/>
                <a:gd name="T10" fmla="*/ 114 w 248"/>
                <a:gd name="T11" fmla="*/ 1 h 424"/>
                <a:gd name="T12" fmla="*/ 110 w 248"/>
                <a:gd name="T13" fmla="*/ 0 h 424"/>
                <a:gd name="T14" fmla="*/ 63 w 248"/>
                <a:gd name="T15" fmla="*/ 9 h 424"/>
                <a:gd name="T16" fmla="*/ 28 w 248"/>
                <a:gd name="T17" fmla="*/ 43 h 424"/>
                <a:gd name="T18" fmla="*/ 6 w 248"/>
                <a:gd name="T19" fmla="*/ 106 h 424"/>
                <a:gd name="T20" fmla="*/ 0 w 248"/>
                <a:gd name="T21" fmla="*/ 186 h 424"/>
                <a:gd name="T22" fmla="*/ 2 w 248"/>
                <a:gd name="T23" fmla="*/ 230 h 424"/>
                <a:gd name="T24" fmla="*/ 12 w 248"/>
                <a:gd name="T25" fmla="*/ 291 h 424"/>
                <a:gd name="T26" fmla="*/ 30 w 248"/>
                <a:gd name="T27" fmla="*/ 341 h 424"/>
                <a:gd name="T28" fmla="*/ 54 w 248"/>
                <a:gd name="T29" fmla="*/ 379 h 424"/>
                <a:gd name="T30" fmla="*/ 82 w 248"/>
                <a:gd name="T31" fmla="*/ 405 h 424"/>
                <a:gd name="T32" fmla="*/ 116 w 248"/>
                <a:gd name="T33" fmla="*/ 420 h 424"/>
                <a:gd name="T34" fmla="*/ 138 w 248"/>
                <a:gd name="T35" fmla="*/ 423 h 424"/>
                <a:gd name="T36" fmla="*/ 142 w 248"/>
                <a:gd name="T37" fmla="*/ 424 h 424"/>
                <a:gd name="T38" fmla="*/ 160 w 248"/>
                <a:gd name="T39" fmla="*/ 423 h 424"/>
                <a:gd name="T40" fmla="*/ 189 w 248"/>
                <a:gd name="T41" fmla="*/ 413 h 424"/>
                <a:gd name="T42" fmla="*/ 213 w 248"/>
                <a:gd name="T43" fmla="*/ 391 h 424"/>
                <a:gd name="T44" fmla="*/ 232 w 248"/>
                <a:gd name="T45" fmla="*/ 358 h 424"/>
                <a:gd name="T46" fmla="*/ 244 w 248"/>
                <a:gd name="T47" fmla="*/ 313 h 424"/>
                <a:gd name="T48" fmla="*/ 248 w 248"/>
                <a:gd name="T49" fmla="*/ 256 h 424"/>
                <a:gd name="T50" fmla="*/ 175 w 248"/>
                <a:gd name="T51" fmla="*/ 243 h 424"/>
                <a:gd name="T52" fmla="*/ 171 w 248"/>
                <a:gd name="T53" fmla="*/ 289 h 424"/>
                <a:gd name="T54" fmla="*/ 159 w 248"/>
                <a:gd name="T55" fmla="*/ 315 h 424"/>
                <a:gd name="T56" fmla="*/ 143 w 248"/>
                <a:gd name="T57" fmla="*/ 326 h 424"/>
                <a:gd name="T58" fmla="*/ 132 w 248"/>
                <a:gd name="T59" fmla="*/ 327 h 424"/>
                <a:gd name="T60" fmla="*/ 130 w 248"/>
                <a:gd name="T61" fmla="*/ 327 h 424"/>
                <a:gd name="T62" fmla="*/ 119 w 248"/>
                <a:gd name="T63" fmla="*/ 324 h 424"/>
                <a:gd name="T64" fmla="*/ 100 w 248"/>
                <a:gd name="T65" fmla="*/ 308 h 424"/>
                <a:gd name="T66" fmla="*/ 85 w 248"/>
                <a:gd name="T67" fmla="*/ 279 h 424"/>
                <a:gd name="T68" fmla="*/ 77 w 248"/>
                <a:gd name="T69" fmla="*/ 234 h 424"/>
                <a:gd name="T70" fmla="*/ 75 w 248"/>
                <a:gd name="T71" fmla="*/ 176 h 424"/>
                <a:gd name="T72" fmla="*/ 80 w 248"/>
                <a:gd name="T73" fmla="*/ 132 h 424"/>
                <a:gd name="T74" fmla="*/ 92 w 248"/>
                <a:gd name="T75" fmla="*/ 107 h 424"/>
                <a:gd name="T76" fmla="*/ 109 w 248"/>
                <a:gd name="T77" fmla="*/ 96 h 424"/>
                <a:gd name="T78" fmla="*/ 119 w 248"/>
                <a:gd name="T79" fmla="*/ 95 h 424"/>
                <a:gd name="T80" fmla="*/ 120 w 248"/>
                <a:gd name="T81" fmla="*/ 95 h 424"/>
                <a:gd name="T82" fmla="*/ 132 w 248"/>
                <a:gd name="T83" fmla="*/ 98 h 424"/>
                <a:gd name="T84" fmla="*/ 151 w 248"/>
                <a:gd name="T85" fmla="*/ 114 h 424"/>
                <a:gd name="T86" fmla="*/ 165 w 248"/>
                <a:gd name="T87" fmla="*/ 142 h 424"/>
                <a:gd name="T88" fmla="*/ 173 w 248"/>
                <a:gd name="T89" fmla="*/ 184 h 424"/>
                <a:gd name="T90" fmla="*/ 175 w 248"/>
                <a:gd name="T91" fmla="*/ 24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8" h="424">
                  <a:moveTo>
                    <a:pt x="248" y="222"/>
                  </a:moveTo>
                  <a:cubicBezTo>
                    <a:pt x="247" y="206"/>
                    <a:pt x="246" y="190"/>
                    <a:pt x="244" y="176"/>
                  </a:cubicBezTo>
                  <a:cubicBezTo>
                    <a:pt x="242" y="161"/>
                    <a:pt x="240" y="148"/>
                    <a:pt x="236" y="135"/>
                  </a:cubicBezTo>
                  <a:cubicBezTo>
                    <a:pt x="233" y="122"/>
                    <a:pt x="229" y="110"/>
                    <a:pt x="225" y="99"/>
                  </a:cubicBezTo>
                  <a:cubicBezTo>
                    <a:pt x="221" y="87"/>
                    <a:pt x="216" y="77"/>
                    <a:pt x="210" y="67"/>
                  </a:cubicBezTo>
                  <a:cubicBezTo>
                    <a:pt x="205" y="58"/>
                    <a:pt x="198" y="49"/>
                    <a:pt x="192" y="42"/>
                  </a:cubicBezTo>
                  <a:cubicBezTo>
                    <a:pt x="185" y="34"/>
                    <a:pt x="178" y="27"/>
                    <a:pt x="170" y="22"/>
                  </a:cubicBezTo>
                  <a:cubicBezTo>
                    <a:pt x="170" y="22"/>
                    <a:pt x="169" y="21"/>
                    <a:pt x="169" y="21"/>
                  </a:cubicBezTo>
                  <a:cubicBezTo>
                    <a:pt x="162" y="16"/>
                    <a:pt x="154" y="12"/>
                    <a:pt x="146" y="8"/>
                  </a:cubicBezTo>
                  <a:cubicBezTo>
                    <a:pt x="137" y="5"/>
                    <a:pt x="128" y="3"/>
                    <a:pt x="118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5" y="1"/>
                    <a:pt x="114" y="1"/>
                    <a:pt x="114" y="1"/>
                  </a:cubicBezTo>
                  <a:cubicBezTo>
                    <a:pt x="113" y="1"/>
                    <a:pt x="112" y="1"/>
                    <a:pt x="112" y="0"/>
                  </a:cubicBezTo>
                  <a:cubicBezTo>
                    <a:pt x="111" y="0"/>
                    <a:pt x="110" y="0"/>
                    <a:pt x="110" y="0"/>
                  </a:cubicBezTo>
                  <a:cubicBezTo>
                    <a:pt x="101" y="0"/>
                    <a:pt x="93" y="0"/>
                    <a:pt x="85" y="1"/>
                  </a:cubicBezTo>
                  <a:cubicBezTo>
                    <a:pt x="77" y="3"/>
                    <a:pt x="70" y="5"/>
                    <a:pt x="63" y="9"/>
                  </a:cubicBezTo>
                  <a:cubicBezTo>
                    <a:pt x="57" y="13"/>
                    <a:pt x="50" y="17"/>
                    <a:pt x="44" y="23"/>
                  </a:cubicBezTo>
                  <a:cubicBezTo>
                    <a:pt x="39" y="29"/>
                    <a:pt x="33" y="35"/>
                    <a:pt x="28" y="43"/>
                  </a:cubicBezTo>
                  <a:cubicBezTo>
                    <a:pt x="23" y="52"/>
                    <a:pt x="19" y="61"/>
                    <a:pt x="15" y="72"/>
                  </a:cubicBezTo>
                  <a:cubicBezTo>
                    <a:pt x="11" y="82"/>
                    <a:pt x="8" y="94"/>
                    <a:pt x="6" y="106"/>
                  </a:cubicBezTo>
                  <a:cubicBezTo>
                    <a:pt x="3" y="119"/>
                    <a:pt x="2" y="133"/>
                    <a:pt x="1" y="147"/>
                  </a:cubicBezTo>
                  <a:cubicBezTo>
                    <a:pt x="0" y="159"/>
                    <a:pt x="0" y="172"/>
                    <a:pt x="0" y="186"/>
                  </a:cubicBezTo>
                  <a:cubicBezTo>
                    <a:pt x="0" y="189"/>
                    <a:pt x="0" y="192"/>
                    <a:pt x="0" y="195"/>
                  </a:cubicBezTo>
                  <a:cubicBezTo>
                    <a:pt x="0" y="207"/>
                    <a:pt x="1" y="218"/>
                    <a:pt x="2" y="230"/>
                  </a:cubicBezTo>
                  <a:cubicBezTo>
                    <a:pt x="3" y="241"/>
                    <a:pt x="4" y="252"/>
                    <a:pt x="6" y="262"/>
                  </a:cubicBezTo>
                  <a:cubicBezTo>
                    <a:pt x="8" y="272"/>
                    <a:pt x="10" y="282"/>
                    <a:pt x="12" y="291"/>
                  </a:cubicBezTo>
                  <a:cubicBezTo>
                    <a:pt x="15" y="301"/>
                    <a:pt x="18" y="309"/>
                    <a:pt x="21" y="318"/>
                  </a:cubicBezTo>
                  <a:cubicBezTo>
                    <a:pt x="24" y="326"/>
                    <a:pt x="27" y="334"/>
                    <a:pt x="30" y="341"/>
                  </a:cubicBezTo>
                  <a:cubicBezTo>
                    <a:pt x="34" y="349"/>
                    <a:pt x="38" y="356"/>
                    <a:pt x="41" y="362"/>
                  </a:cubicBezTo>
                  <a:cubicBezTo>
                    <a:pt x="45" y="368"/>
                    <a:pt x="49" y="374"/>
                    <a:pt x="54" y="379"/>
                  </a:cubicBezTo>
                  <a:cubicBezTo>
                    <a:pt x="58" y="385"/>
                    <a:pt x="62" y="389"/>
                    <a:pt x="67" y="394"/>
                  </a:cubicBezTo>
                  <a:cubicBezTo>
                    <a:pt x="71" y="398"/>
                    <a:pt x="76" y="402"/>
                    <a:pt x="82" y="405"/>
                  </a:cubicBezTo>
                  <a:cubicBezTo>
                    <a:pt x="87" y="408"/>
                    <a:pt x="92" y="411"/>
                    <a:pt x="98" y="414"/>
                  </a:cubicBezTo>
                  <a:cubicBezTo>
                    <a:pt x="104" y="416"/>
                    <a:pt x="110" y="418"/>
                    <a:pt x="116" y="420"/>
                  </a:cubicBezTo>
                  <a:cubicBezTo>
                    <a:pt x="122" y="421"/>
                    <a:pt x="129" y="422"/>
                    <a:pt x="136" y="423"/>
                  </a:cubicBezTo>
                  <a:cubicBezTo>
                    <a:pt x="136" y="423"/>
                    <a:pt x="137" y="423"/>
                    <a:pt x="138" y="423"/>
                  </a:cubicBezTo>
                  <a:cubicBezTo>
                    <a:pt x="140" y="423"/>
                    <a:pt x="140" y="423"/>
                    <a:pt x="140" y="423"/>
                  </a:cubicBezTo>
                  <a:cubicBezTo>
                    <a:pt x="140" y="423"/>
                    <a:pt x="141" y="423"/>
                    <a:pt x="142" y="424"/>
                  </a:cubicBezTo>
                  <a:cubicBezTo>
                    <a:pt x="142" y="424"/>
                    <a:pt x="143" y="424"/>
                    <a:pt x="144" y="424"/>
                  </a:cubicBezTo>
                  <a:cubicBezTo>
                    <a:pt x="150" y="424"/>
                    <a:pt x="155" y="424"/>
                    <a:pt x="160" y="423"/>
                  </a:cubicBezTo>
                  <a:cubicBezTo>
                    <a:pt x="166" y="422"/>
                    <a:pt x="171" y="421"/>
                    <a:pt x="175" y="419"/>
                  </a:cubicBezTo>
                  <a:cubicBezTo>
                    <a:pt x="180" y="418"/>
                    <a:pt x="185" y="416"/>
                    <a:pt x="189" y="413"/>
                  </a:cubicBezTo>
                  <a:cubicBezTo>
                    <a:pt x="193" y="410"/>
                    <a:pt x="197" y="407"/>
                    <a:pt x="201" y="404"/>
                  </a:cubicBezTo>
                  <a:cubicBezTo>
                    <a:pt x="206" y="400"/>
                    <a:pt x="209" y="396"/>
                    <a:pt x="213" y="391"/>
                  </a:cubicBezTo>
                  <a:cubicBezTo>
                    <a:pt x="217" y="386"/>
                    <a:pt x="220" y="381"/>
                    <a:pt x="223" y="376"/>
                  </a:cubicBezTo>
                  <a:cubicBezTo>
                    <a:pt x="227" y="370"/>
                    <a:pt x="229" y="364"/>
                    <a:pt x="232" y="358"/>
                  </a:cubicBezTo>
                  <a:cubicBezTo>
                    <a:pt x="234" y="351"/>
                    <a:pt x="237" y="344"/>
                    <a:pt x="239" y="337"/>
                  </a:cubicBezTo>
                  <a:cubicBezTo>
                    <a:pt x="241" y="329"/>
                    <a:pt x="242" y="321"/>
                    <a:pt x="244" y="313"/>
                  </a:cubicBezTo>
                  <a:cubicBezTo>
                    <a:pt x="245" y="305"/>
                    <a:pt x="246" y="295"/>
                    <a:pt x="247" y="286"/>
                  </a:cubicBezTo>
                  <a:cubicBezTo>
                    <a:pt x="248" y="276"/>
                    <a:pt x="248" y="266"/>
                    <a:pt x="248" y="256"/>
                  </a:cubicBezTo>
                  <a:cubicBezTo>
                    <a:pt x="248" y="245"/>
                    <a:pt x="248" y="234"/>
                    <a:pt x="248" y="222"/>
                  </a:cubicBezTo>
                  <a:moveTo>
                    <a:pt x="175" y="243"/>
                  </a:moveTo>
                  <a:cubicBezTo>
                    <a:pt x="175" y="252"/>
                    <a:pt x="175" y="261"/>
                    <a:pt x="174" y="269"/>
                  </a:cubicBezTo>
                  <a:cubicBezTo>
                    <a:pt x="173" y="276"/>
                    <a:pt x="172" y="283"/>
                    <a:pt x="171" y="289"/>
                  </a:cubicBezTo>
                  <a:cubicBezTo>
                    <a:pt x="169" y="295"/>
                    <a:pt x="168" y="300"/>
                    <a:pt x="166" y="305"/>
                  </a:cubicBezTo>
                  <a:cubicBezTo>
                    <a:pt x="164" y="308"/>
                    <a:pt x="162" y="312"/>
                    <a:pt x="159" y="315"/>
                  </a:cubicBezTo>
                  <a:cubicBezTo>
                    <a:pt x="157" y="318"/>
                    <a:pt x="155" y="320"/>
                    <a:pt x="152" y="322"/>
                  </a:cubicBezTo>
                  <a:cubicBezTo>
                    <a:pt x="149" y="324"/>
                    <a:pt x="146" y="325"/>
                    <a:pt x="143" y="326"/>
                  </a:cubicBezTo>
                  <a:cubicBezTo>
                    <a:pt x="140" y="327"/>
                    <a:pt x="136" y="327"/>
                    <a:pt x="133" y="327"/>
                  </a:cubicBezTo>
                  <a:cubicBezTo>
                    <a:pt x="132" y="327"/>
                    <a:pt x="132" y="327"/>
                    <a:pt x="132" y="327"/>
                  </a:cubicBezTo>
                  <a:cubicBezTo>
                    <a:pt x="131" y="327"/>
                    <a:pt x="131" y="327"/>
                    <a:pt x="131" y="327"/>
                  </a:cubicBezTo>
                  <a:cubicBezTo>
                    <a:pt x="130" y="327"/>
                    <a:pt x="130" y="327"/>
                    <a:pt x="130" y="327"/>
                  </a:cubicBezTo>
                  <a:cubicBezTo>
                    <a:pt x="130" y="327"/>
                    <a:pt x="130" y="327"/>
                    <a:pt x="130" y="327"/>
                  </a:cubicBezTo>
                  <a:cubicBezTo>
                    <a:pt x="126" y="327"/>
                    <a:pt x="122" y="326"/>
                    <a:pt x="119" y="324"/>
                  </a:cubicBezTo>
                  <a:cubicBezTo>
                    <a:pt x="115" y="323"/>
                    <a:pt x="112" y="321"/>
                    <a:pt x="109" y="318"/>
                  </a:cubicBezTo>
                  <a:cubicBezTo>
                    <a:pt x="105" y="315"/>
                    <a:pt x="102" y="312"/>
                    <a:pt x="100" y="308"/>
                  </a:cubicBezTo>
                  <a:cubicBezTo>
                    <a:pt x="97" y="305"/>
                    <a:pt x="94" y="300"/>
                    <a:pt x="92" y="296"/>
                  </a:cubicBezTo>
                  <a:cubicBezTo>
                    <a:pt x="89" y="291"/>
                    <a:pt x="87" y="285"/>
                    <a:pt x="85" y="279"/>
                  </a:cubicBezTo>
                  <a:cubicBezTo>
                    <a:pt x="83" y="273"/>
                    <a:pt x="82" y="266"/>
                    <a:pt x="80" y="258"/>
                  </a:cubicBezTo>
                  <a:cubicBezTo>
                    <a:pt x="79" y="251"/>
                    <a:pt x="78" y="243"/>
                    <a:pt x="77" y="234"/>
                  </a:cubicBezTo>
                  <a:cubicBezTo>
                    <a:pt x="76" y="225"/>
                    <a:pt x="76" y="215"/>
                    <a:pt x="75" y="205"/>
                  </a:cubicBezTo>
                  <a:cubicBezTo>
                    <a:pt x="75" y="194"/>
                    <a:pt x="75" y="184"/>
                    <a:pt x="75" y="176"/>
                  </a:cubicBezTo>
                  <a:cubicBezTo>
                    <a:pt x="75" y="167"/>
                    <a:pt x="76" y="159"/>
                    <a:pt x="77" y="151"/>
                  </a:cubicBezTo>
                  <a:cubicBezTo>
                    <a:pt x="78" y="144"/>
                    <a:pt x="79" y="138"/>
                    <a:pt x="80" y="132"/>
                  </a:cubicBezTo>
                  <a:cubicBezTo>
                    <a:pt x="82" y="126"/>
                    <a:pt x="84" y="121"/>
                    <a:pt x="86" y="117"/>
                  </a:cubicBezTo>
                  <a:cubicBezTo>
                    <a:pt x="88" y="113"/>
                    <a:pt x="90" y="110"/>
                    <a:pt x="92" y="107"/>
                  </a:cubicBezTo>
                  <a:cubicBezTo>
                    <a:pt x="95" y="104"/>
                    <a:pt x="97" y="102"/>
                    <a:pt x="100" y="100"/>
                  </a:cubicBezTo>
                  <a:cubicBezTo>
                    <a:pt x="103" y="98"/>
                    <a:pt x="106" y="97"/>
                    <a:pt x="109" y="96"/>
                  </a:cubicBezTo>
                  <a:cubicBezTo>
                    <a:pt x="112" y="95"/>
                    <a:pt x="115" y="95"/>
                    <a:pt x="118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5" y="96"/>
                    <a:pt x="128" y="97"/>
                    <a:pt x="132" y="98"/>
                  </a:cubicBezTo>
                  <a:cubicBezTo>
                    <a:pt x="135" y="100"/>
                    <a:pt x="139" y="102"/>
                    <a:pt x="142" y="104"/>
                  </a:cubicBezTo>
                  <a:cubicBezTo>
                    <a:pt x="145" y="107"/>
                    <a:pt x="148" y="110"/>
                    <a:pt x="151" y="114"/>
                  </a:cubicBezTo>
                  <a:cubicBezTo>
                    <a:pt x="153" y="117"/>
                    <a:pt x="156" y="121"/>
                    <a:pt x="158" y="126"/>
                  </a:cubicBezTo>
                  <a:cubicBezTo>
                    <a:pt x="161" y="131"/>
                    <a:pt x="163" y="136"/>
                    <a:pt x="165" y="142"/>
                  </a:cubicBezTo>
                  <a:cubicBezTo>
                    <a:pt x="167" y="148"/>
                    <a:pt x="168" y="154"/>
                    <a:pt x="170" y="161"/>
                  </a:cubicBezTo>
                  <a:cubicBezTo>
                    <a:pt x="171" y="168"/>
                    <a:pt x="172" y="176"/>
                    <a:pt x="173" y="184"/>
                  </a:cubicBezTo>
                  <a:cubicBezTo>
                    <a:pt x="174" y="193"/>
                    <a:pt x="175" y="202"/>
                    <a:pt x="175" y="211"/>
                  </a:cubicBezTo>
                  <a:cubicBezTo>
                    <a:pt x="176" y="223"/>
                    <a:pt x="176" y="233"/>
                    <a:pt x="175" y="243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šḷiḑè"/>
            <p:cNvSpPr/>
            <p:nvPr/>
          </p:nvSpPr>
          <p:spPr bwMode="auto">
            <a:xfrm>
              <a:off x="6194426" y="1181101"/>
              <a:ext cx="265113" cy="363538"/>
            </a:xfrm>
            <a:custGeom>
              <a:avLst/>
              <a:gdLst>
                <a:gd name="T0" fmla="*/ 167 w 167"/>
                <a:gd name="T1" fmla="*/ 142 h 229"/>
                <a:gd name="T2" fmla="*/ 2 w 167"/>
                <a:gd name="T3" fmla="*/ 229 h 229"/>
                <a:gd name="T4" fmla="*/ 0 w 167"/>
                <a:gd name="T5" fmla="*/ 94 h 229"/>
                <a:gd name="T6" fmla="*/ 164 w 167"/>
                <a:gd name="T7" fmla="*/ 0 h 229"/>
                <a:gd name="T8" fmla="*/ 167 w 167"/>
                <a:gd name="T9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9">
                  <a:moveTo>
                    <a:pt x="167" y="142"/>
                  </a:moveTo>
                  <a:lnTo>
                    <a:pt x="2" y="229"/>
                  </a:lnTo>
                  <a:lnTo>
                    <a:pt x="0" y="94"/>
                  </a:lnTo>
                  <a:lnTo>
                    <a:pt x="164" y="0"/>
                  </a:lnTo>
                  <a:lnTo>
                    <a:pt x="167" y="142"/>
                  </a:lnTo>
                  <a:close/>
                </a:path>
              </a:pathLst>
            </a:custGeom>
            <a:solidFill>
              <a:srgbClr val="9A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ŝľíḍe"/>
            <p:cNvSpPr/>
            <p:nvPr/>
          </p:nvSpPr>
          <p:spPr bwMode="auto">
            <a:xfrm>
              <a:off x="6194426" y="1181101"/>
              <a:ext cx="265113" cy="363538"/>
            </a:xfrm>
            <a:custGeom>
              <a:avLst/>
              <a:gdLst>
                <a:gd name="T0" fmla="*/ 167 w 167"/>
                <a:gd name="T1" fmla="*/ 142 h 229"/>
                <a:gd name="T2" fmla="*/ 2 w 167"/>
                <a:gd name="T3" fmla="*/ 229 h 229"/>
                <a:gd name="T4" fmla="*/ 0 w 167"/>
                <a:gd name="T5" fmla="*/ 94 h 229"/>
                <a:gd name="T6" fmla="*/ 164 w 167"/>
                <a:gd name="T7" fmla="*/ 0 h 229"/>
                <a:gd name="T8" fmla="*/ 167 w 167"/>
                <a:gd name="T9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9">
                  <a:moveTo>
                    <a:pt x="167" y="142"/>
                  </a:moveTo>
                  <a:lnTo>
                    <a:pt x="2" y="229"/>
                  </a:lnTo>
                  <a:lnTo>
                    <a:pt x="0" y="94"/>
                  </a:lnTo>
                  <a:lnTo>
                    <a:pt x="164" y="0"/>
                  </a:lnTo>
                  <a:lnTo>
                    <a:pt x="167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ṣḻíḋé"/>
            <p:cNvSpPr/>
            <p:nvPr/>
          </p:nvSpPr>
          <p:spPr bwMode="auto">
            <a:xfrm>
              <a:off x="6203951" y="1833563"/>
              <a:ext cx="388938" cy="127000"/>
            </a:xfrm>
            <a:custGeom>
              <a:avLst/>
              <a:gdLst>
                <a:gd name="T0" fmla="*/ 245 w 245"/>
                <a:gd name="T1" fmla="*/ 8 h 80"/>
                <a:gd name="T2" fmla="*/ 75 w 245"/>
                <a:gd name="T3" fmla="*/ 80 h 80"/>
                <a:gd name="T4" fmla="*/ 0 w 245"/>
                <a:gd name="T5" fmla="*/ 73 h 80"/>
                <a:gd name="T6" fmla="*/ 168 w 245"/>
                <a:gd name="T7" fmla="*/ 0 h 80"/>
                <a:gd name="T8" fmla="*/ 245 w 24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80">
                  <a:moveTo>
                    <a:pt x="245" y="8"/>
                  </a:moveTo>
                  <a:lnTo>
                    <a:pt x="75" y="80"/>
                  </a:lnTo>
                  <a:lnTo>
                    <a:pt x="0" y="73"/>
                  </a:lnTo>
                  <a:lnTo>
                    <a:pt x="168" y="0"/>
                  </a:lnTo>
                  <a:lnTo>
                    <a:pt x="245" y="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ṡḻïdé"/>
            <p:cNvSpPr/>
            <p:nvPr/>
          </p:nvSpPr>
          <p:spPr bwMode="auto">
            <a:xfrm>
              <a:off x="6200776" y="1566863"/>
              <a:ext cx="269875" cy="382588"/>
            </a:xfrm>
            <a:custGeom>
              <a:avLst/>
              <a:gdLst>
                <a:gd name="T0" fmla="*/ 170 w 170"/>
                <a:gd name="T1" fmla="*/ 168 h 241"/>
                <a:gd name="T2" fmla="*/ 2 w 170"/>
                <a:gd name="T3" fmla="*/ 241 h 241"/>
                <a:gd name="T4" fmla="*/ 0 w 170"/>
                <a:gd name="T5" fmla="*/ 81 h 241"/>
                <a:gd name="T6" fmla="*/ 166 w 170"/>
                <a:gd name="T7" fmla="*/ 0 h 241"/>
                <a:gd name="T8" fmla="*/ 170 w 170"/>
                <a:gd name="T9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41">
                  <a:moveTo>
                    <a:pt x="170" y="168"/>
                  </a:moveTo>
                  <a:lnTo>
                    <a:pt x="2" y="241"/>
                  </a:lnTo>
                  <a:lnTo>
                    <a:pt x="0" y="81"/>
                  </a:lnTo>
                  <a:lnTo>
                    <a:pt x="166" y="0"/>
                  </a:lnTo>
                  <a:lnTo>
                    <a:pt x="170" y="16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ṡļídè"/>
            <p:cNvSpPr/>
            <p:nvPr/>
          </p:nvSpPr>
          <p:spPr bwMode="auto">
            <a:xfrm>
              <a:off x="6200776" y="1566863"/>
              <a:ext cx="269875" cy="382588"/>
            </a:xfrm>
            <a:custGeom>
              <a:avLst/>
              <a:gdLst>
                <a:gd name="T0" fmla="*/ 170 w 170"/>
                <a:gd name="T1" fmla="*/ 168 h 241"/>
                <a:gd name="T2" fmla="*/ 2 w 170"/>
                <a:gd name="T3" fmla="*/ 241 h 241"/>
                <a:gd name="T4" fmla="*/ 0 w 170"/>
                <a:gd name="T5" fmla="*/ 81 h 241"/>
                <a:gd name="T6" fmla="*/ 166 w 170"/>
                <a:gd name="T7" fmla="*/ 0 h 241"/>
                <a:gd name="T8" fmla="*/ 170 w 170"/>
                <a:gd name="T9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41">
                  <a:moveTo>
                    <a:pt x="170" y="168"/>
                  </a:moveTo>
                  <a:lnTo>
                    <a:pt x="2" y="241"/>
                  </a:lnTo>
                  <a:lnTo>
                    <a:pt x="0" y="81"/>
                  </a:lnTo>
                  <a:lnTo>
                    <a:pt x="166" y="0"/>
                  </a:lnTo>
                  <a:lnTo>
                    <a:pt x="170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sḷïḑé"/>
            <p:cNvSpPr/>
            <p:nvPr/>
          </p:nvSpPr>
          <p:spPr bwMode="auto">
            <a:xfrm>
              <a:off x="6072188" y="1550988"/>
              <a:ext cx="392113" cy="144463"/>
            </a:xfrm>
            <a:custGeom>
              <a:avLst/>
              <a:gdLst>
                <a:gd name="T0" fmla="*/ 247 w 247"/>
                <a:gd name="T1" fmla="*/ 10 h 91"/>
                <a:gd name="T2" fmla="*/ 81 w 247"/>
                <a:gd name="T3" fmla="*/ 91 h 91"/>
                <a:gd name="T4" fmla="*/ 0 w 247"/>
                <a:gd name="T5" fmla="*/ 82 h 91"/>
                <a:gd name="T6" fmla="*/ 162 w 247"/>
                <a:gd name="T7" fmla="*/ 0 h 91"/>
                <a:gd name="T8" fmla="*/ 247 w 247"/>
                <a:gd name="T9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91">
                  <a:moveTo>
                    <a:pt x="247" y="10"/>
                  </a:moveTo>
                  <a:lnTo>
                    <a:pt x="81" y="91"/>
                  </a:lnTo>
                  <a:lnTo>
                    <a:pt x="0" y="82"/>
                  </a:lnTo>
                  <a:lnTo>
                    <a:pt x="162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ṣḻîḍê"/>
            <p:cNvSpPr/>
            <p:nvPr/>
          </p:nvSpPr>
          <p:spPr bwMode="auto">
            <a:xfrm>
              <a:off x="6072188" y="1550988"/>
              <a:ext cx="392113" cy="144463"/>
            </a:xfrm>
            <a:custGeom>
              <a:avLst/>
              <a:gdLst>
                <a:gd name="T0" fmla="*/ 247 w 247"/>
                <a:gd name="T1" fmla="*/ 10 h 91"/>
                <a:gd name="T2" fmla="*/ 81 w 247"/>
                <a:gd name="T3" fmla="*/ 91 h 91"/>
                <a:gd name="T4" fmla="*/ 0 w 247"/>
                <a:gd name="T5" fmla="*/ 82 h 91"/>
                <a:gd name="T6" fmla="*/ 162 w 247"/>
                <a:gd name="T7" fmla="*/ 0 h 91"/>
                <a:gd name="T8" fmla="*/ 247 w 247"/>
                <a:gd name="T9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91">
                  <a:moveTo>
                    <a:pt x="247" y="10"/>
                  </a:moveTo>
                  <a:lnTo>
                    <a:pt x="81" y="91"/>
                  </a:lnTo>
                  <a:lnTo>
                    <a:pt x="0" y="82"/>
                  </a:lnTo>
                  <a:lnTo>
                    <a:pt x="162" y="0"/>
                  </a:lnTo>
                  <a:lnTo>
                    <a:pt x="247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śľidê"/>
            <p:cNvSpPr/>
            <p:nvPr/>
          </p:nvSpPr>
          <p:spPr bwMode="auto">
            <a:xfrm>
              <a:off x="5954713" y="1806576"/>
              <a:ext cx="381000" cy="130175"/>
            </a:xfrm>
            <a:custGeom>
              <a:avLst/>
              <a:gdLst>
                <a:gd name="T0" fmla="*/ 240 w 240"/>
                <a:gd name="T1" fmla="*/ 8 h 82"/>
                <a:gd name="T2" fmla="*/ 76 w 240"/>
                <a:gd name="T3" fmla="*/ 82 h 82"/>
                <a:gd name="T4" fmla="*/ 0 w 240"/>
                <a:gd name="T5" fmla="*/ 75 h 82"/>
                <a:gd name="T6" fmla="*/ 160 w 240"/>
                <a:gd name="T7" fmla="*/ 0 h 82"/>
                <a:gd name="T8" fmla="*/ 240 w 240"/>
                <a:gd name="T9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82">
                  <a:moveTo>
                    <a:pt x="240" y="8"/>
                  </a:moveTo>
                  <a:lnTo>
                    <a:pt x="76" y="82"/>
                  </a:lnTo>
                  <a:lnTo>
                    <a:pt x="0" y="75"/>
                  </a:lnTo>
                  <a:lnTo>
                    <a:pt x="160" y="0"/>
                  </a:lnTo>
                  <a:lnTo>
                    <a:pt x="240" y="8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śḻíde"/>
            <p:cNvSpPr/>
            <p:nvPr/>
          </p:nvSpPr>
          <p:spPr bwMode="auto">
            <a:xfrm>
              <a:off x="5948363" y="1146176"/>
              <a:ext cx="260350" cy="779463"/>
            </a:xfrm>
            <a:custGeom>
              <a:avLst/>
              <a:gdLst>
                <a:gd name="T0" fmla="*/ 164 w 164"/>
                <a:gd name="T1" fmla="*/ 416 h 491"/>
                <a:gd name="T2" fmla="*/ 4 w 164"/>
                <a:gd name="T3" fmla="*/ 491 h 491"/>
                <a:gd name="T4" fmla="*/ 0 w 164"/>
                <a:gd name="T5" fmla="*/ 95 h 491"/>
                <a:gd name="T6" fmla="*/ 158 w 164"/>
                <a:gd name="T7" fmla="*/ 0 h 491"/>
                <a:gd name="T8" fmla="*/ 164 w 164"/>
                <a:gd name="T9" fmla="*/ 416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91">
                  <a:moveTo>
                    <a:pt x="164" y="416"/>
                  </a:moveTo>
                  <a:lnTo>
                    <a:pt x="4" y="491"/>
                  </a:lnTo>
                  <a:lnTo>
                    <a:pt x="0" y="95"/>
                  </a:lnTo>
                  <a:lnTo>
                    <a:pt x="158" y="0"/>
                  </a:lnTo>
                  <a:lnTo>
                    <a:pt x="164" y="416"/>
                  </a:lnTo>
                  <a:close/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Sḷíďè"/>
            <p:cNvSpPr/>
            <p:nvPr/>
          </p:nvSpPr>
          <p:spPr bwMode="auto">
            <a:xfrm>
              <a:off x="5948363" y="1146176"/>
              <a:ext cx="260350" cy="779463"/>
            </a:xfrm>
            <a:custGeom>
              <a:avLst/>
              <a:gdLst>
                <a:gd name="T0" fmla="*/ 164 w 164"/>
                <a:gd name="T1" fmla="*/ 416 h 491"/>
                <a:gd name="T2" fmla="*/ 4 w 164"/>
                <a:gd name="T3" fmla="*/ 491 h 491"/>
                <a:gd name="T4" fmla="*/ 0 w 164"/>
                <a:gd name="T5" fmla="*/ 95 h 491"/>
                <a:gd name="T6" fmla="*/ 158 w 164"/>
                <a:gd name="T7" fmla="*/ 0 h 491"/>
                <a:gd name="T8" fmla="*/ 164 w 164"/>
                <a:gd name="T9" fmla="*/ 416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91">
                  <a:moveTo>
                    <a:pt x="164" y="416"/>
                  </a:moveTo>
                  <a:lnTo>
                    <a:pt x="4" y="491"/>
                  </a:lnTo>
                  <a:lnTo>
                    <a:pt x="0" y="95"/>
                  </a:lnTo>
                  <a:lnTo>
                    <a:pt x="158" y="0"/>
                  </a:lnTo>
                  <a:lnTo>
                    <a:pt x="164" y="4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îṡḷiḋè"/>
            <p:cNvSpPr/>
            <p:nvPr/>
          </p:nvSpPr>
          <p:spPr bwMode="auto">
            <a:xfrm>
              <a:off x="6199188" y="1146176"/>
              <a:ext cx="393700" cy="700088"/>
            </a:xfrm>
            <a:custGeom>
              <a:avLst/>
              <a:gdLst>
                <a:gd name="T0" fmla="*/ 248 w 248"/>
                <a:gd name="T1" fmla="*/ 441 h 441"/>
                <a:gd name="T2" fmla="*/ 171 w 248"/>
                <a:gd name="T3" fmla="*/ 433 h 441"/>
                <a:gd name="T4" fmla="*/ 169 w 248"/>
                <a:gd name="T5" fmla="*/ 347 h 441"/>
                <a:gd name="T6" fmla="*/ 167 w 248"/>
                <a:gd name="T7" fmla="*/ 265 h 441"/>
                <a:gd name="T8" fmla="*/ 104 w 248"/>
                <a:gd name="T9" fmla="*/ 257 h 441"/>
                <a:gd name="T10" fmla="*/ 82 w 248"/>
                <a:gd name="T11" fmla="*/ 255 h 441"/>
                <a:gd name="T12" fmla="*/ 83 w 248"/>
                <a:gd name="T13" fmla="*/ 278 h 441"/>
                <a:gd name="T14" fmla="*/ 86 w 248"/>
                <a:gd name="T15" fmla="*/ 424 h 441"/>
                <a:gd name="T16" fmla="*/ 6 w 248"/>
                <a:gd name="T17" fmla="*/ 416 h 441"/>
                <a:gd name="T18" fmla="*/ 5 w 248"/>
                <a:gd name="T19" fmla="*/ 357 h 441"/>
                <a:gd name="T20" fmla="*/ 1 w 248"/>
                <a:gd name="T21" fmla="*/ 112 h 441"/>
                <a:gd name="T22" fmla="*/ 1 w 248"/>
                <a:gd name="T23" fmla="*/ 112 h 441"/>
                <a:gd name="T24" fmla="*/ 0 w 248"/>
                <a:gd name="T25" fmla="*/ 17 h 441"/>
                <a:gd name="T26" fmla="*/ 0 w 248"/>
                <a:gd name="T27" fmla="*/ 0 h 441"/>
                <a:gd name="T28" fmla="*/ 16 w 248"/>
                <a:gd name="T29" fmla="*/ 2 h 441"/>
                <a:gd name="T30" fmla="*/ 16 w 248"/>
                <a:gd name="T31" fmla="*/ 2 h 441"/>
                <a:gd name="T32" fmla="*/ 77 w 248"/>
                <a:gd name="T33" fmla="*/ 11 h 441"/>
                <a:gd name="T34" fmla="*/ 78 w 248"/>
                <a:gd name="T35" fmla="*/ 41 h 441"/>
                <a:gd name="T36" fmla="*/ 80 w 248"/>
                <a:gd name="T37" fmla="*/ 153 h 441"/>
                <a:gd name="T38" fmla="*/ 164 w 248"/>
                <a:gd name="T39" fmla="*/ 164 h 441"/>
                <a:gd name="T40" fmla="*/ 161 w 248"/>
                <a:gd name="T41" fmla="*/ 22 h 441"/>
                <a:gd name="T42" fmla="*/ 236 w 248"/>
                <a:gd name="T43" fmla="*/ 33 h 441"/>
                <a:gd name="T44" fmla="*/ 239 w 248"/>
                <a:gd name="T45" fmla="*/ 119 h 441"/>
                <a:gd name="T46" fmla="*/ 243 w 248"/>
                <a:gd name="T47" fmla="*/ 272 h 441"/>
                <a:gd name="T48" fmla="*/ 248 w 248"/>
                <a:gd name="T4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441">
                  <a:moveTo>
                    <a:pt x="248" y="441"/>
                  </a:moveTo>
                  <a:lnTo>
                    <a:pt x="171" y="433"/>
                  </a:lnTo>
                  <a:lnTo>
                    <a:pt x="169" y="347"/>
                  </a:lnTo>
                  <a:lnTo>
                    <a:pt x="167" y="265"/>
                  </a:lnTo>
                  <a:lnTo>
                    <a:pt x="104" y="257"/>
                  </a:lnTo>
                  <a:lnTo>
                    <a:pt x="82" y="255"/>
                  </a:lnTo>
                  <a:lnTo>
                    <a:pt x="83" y="278"/>
                  </a:lnTo>
                  <a:lnTo>
                    <a:pt x="86" y="424"/>
                  </a:lnTo>
                  <a:lnTo>
                    <a:pt x="6" y="416"/>
                  </a:lnTo>
                  <a:lnTo>
                    <a:pt x="5" y="357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77" y="11"/>
                  </a:lnTo>
                  <a:lnTo>
                    <a:pt x="78" y="41"/>
                  </a:lnTo>
                  <a:lnTo>
                    <a:pt x="80" y="153"/>
                  </a:lnTo>
                  <a:lnTo>
                    <a:pt x="164" y="164"/>
                  </a:lnTo>
                  <a:lnTo>
                    <a:pt x="161" y="22"/>
                  </a:lnTo>
                  <a:lnTo>
                    <a:pt x="236" y="33"/>
                  </a:lnTo>
                  <a:lnTo>
                    <a:pt x="239" y="119"/>
                  </a:lnTo>
                  <a:lnTo>
                    <a:pt x="243" y="272"/>
                  </a:lnTo>
                  <a:lnTo>
                    <a:pt x="248" y="441"/>
                  </a:lnTo>
                  <a:close/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š1íḍé"/>
            <p:cNvSpPr/>
            <p:nvPr/>
          </p:nvSpPr>
          <p:spPr bwMode="auto">
            <a:xfrm>
              <a:off x="6199188" y="1146176"/>
              <a:ext cx="393700" cy="700088"/>
            </a:xfrm>
            <a:custGeom>
              <a:avLst/>
              <a:gdLst>
                <a:gd name="T0" fmla="*/ 248 w 248"/>
                <a:gd name="T1" fmla="*/ 441 h 441"/>
                <a:gd name="T2" fmla="*/ 171 w 248"/>
                <a:gd name="T3" fmla="*/ 433 h 441"/>
                <a:gd name="T4" fmla="*/ 169 w 248"/>
                <a:gd name="T5" fmla="*/ 347 h 441"/>
                <a:gd name="T6" fmla="*/ 167 w 248"/>
                <a:gd name="T7" fmla="*/ 265 h 441"/>
                <a:gd name="T8" fmla="*/ 104 w 248"/>
                <a:gd name="T9" fmla="*/ 257 h 441"/>
                <a:gd name="T10" fmla="*/ 82 w 248"/>
                <a:gd name="T11" fmla="*/ 255 h 441"/>
                <a:gd name="T12" fmla="*/ 83 w 248"/>
                <a:gd name="T13" fmla="*/ 278 h 441"/>
                <a:gd name="T14" fmla="*/ 86 w 248"/>
                <a:gd name="T15" fmla="*/ 424 h 441"/>
                <a:gd name="T16" fmla="*/ 6 w 248"/>
                <a:gd name="T17" fmla="*/ 416 h 441"/>
                <a:gd name="T18" fmla="*/ 5 w 248"/>
                <a:gd name="T19" fmla="*/ 357 h 441"/>
                <a:gd name="T20" fmla="*/ 1 w 248"/>
                <a:gd name="T21" fmla="*/ 112 h 441"/>
                <a:gd name="T22" fmla="*/ 1 w 248"/>
                <a:gd name="T23" fmla="*/ 112 h 441"/>
                <a:gd name="T24" fmla="*/ 0 w 248"/>
                <a:gd name="T25" fmla="*/ 17 h 441"/>
                <a:gd name="T26" fmla="*/ 0 w 248"/>
                <a:gd name="T27" fmla="*/ 0 h 441"/>
                <a:gd name="T28" fmla="*/ 16 w 248"/>
                <a:gd name="T29" fmla="*/ 2 h 441"/>
                <a:gd name="T30" fmla="*/ 16 w 248"/>
                <a:gd name="T31" fmla="*/ 2 h 441"/>
                <a:gd name="T32" fmla="*/ 77 w 248"/>
                <a:gd name="T33" fmla="*/ 11 h 441"/>
                <a:gd name="T34" fmla="*/ 78 w 248"/>
                <a:gd name="T35" fmla="*/ 41 h 441"/>
                <a:gd name="T36" fmla="*/ 80 w 248"/>
                <a:gd name="T37" fmla="*/ 153 h 441"/>
                <a:gd name="T38" fmla="*/ 164 w 248"/>
                <a:gd name="T39" fmla="*/ 164 h 441"/>
                <a:gd name="T40" fmla="*/ 161 w 248"/>
                <a:gd name="T41" fmla="*/ 22 h 441"/>
                <a:gd name="T42" fmla="*/ 236 w 248"/>
                <a:gd name="T43" fmla="*/ 33 h 441"/>
                <a:gd name="T44" fmla="*/ 239 w 248"/>
                <a:gd name="T45" fmla="*/ 119 h 441"/>
                <a:gd name="T46" fmla="*/ 243 w 248"/>
                <a:gd name="T47" fmla="*/ 272 h 441"/>
                <a:gd name="T48" fmla="*/ 248 w 248"/>
                <a:gd name="T4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441">
                  <a:moveTo>
                    <a:pt x="248" y="441"/>
                  </a:moveTo>
                  <a:lnTo>
                    <a:pt x="171" y="433"/>
                  </a:lnTo>
                  <a:lnTo>
                    <a:pt x="169" y="347"/>
                  </a:lnTo>
                  <a:lnTo>
                    <a:pt x="167" y="265"/>
                  </a:lnTo>
                  <a:lnTo>
                    <a:pt x="104" y="257"/>
                  </a:lnTo>
                  <a:lnTo>
                    <a:pt x="82" y="255"/>
                  </a:lnTo>
                  <a:lnTo>
                    <a:pt x="83" y="278"/>
                  </a:lnTo>
                  <a:lnTo>
                    <a:pt x="86" y="424"/>
                  </a:lnTo>
                  <a:lnTo>
                    <a:pt x="6" y="416"/>
                  </a:lnTo>
                  <a:lnTo>
                    <a:pt x="5" y="357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77" y="11"/>
                  </a:lnTo>
                  <a:lnTo>
                    <a:pt x="78" y="41"/>
                  </a:lnTo>
                  <a:lnTo>
                    <a:pt x="80" y="153"/>
                  </a:lnTo>
                  <a:lnTo>
                    <a:pt x="164" y="164"/>
                  </a:lnTo>
                  <a:lnTo>
                    <a:pt x="161" y="22"/>
                  </a:lnTo>
                  <a:lnTo>
                    <a:pt x="236" y="33"/>
                  </a:lnTo>
                  <a:lnTo>
                    <a:pt x="239" y="119"/>
                  </a:lnTo>
                  <a:lnTo>
                    <a:pt x="243" y="272"/>
                  </a:lnTo>
                  <a:lnTo>
                    <a:pt x="248" y="4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ṧ1ïḍê"/>
            <p:cNvSpPr/>
            <p:nvPr/>
          </p:nvSpPr>
          <p:spPr bwMode="auto">
            <a:xfrm>
              <a:off x="5781676" y="1328738"/>
              <a:ext cx="355600" cy="168275"/>
            </a:xfrm>
            <a:custGeom>
              <a:avLst/>
              <a:gdLst>
                <a:gd name="T0" fmla="*/ 224 w 224"/>
                <a:gd name="T1" fmla="*/ 0 h 106"/>
                <a:gd name="T2" fmla="*/ 67 w 224"/>
                <a:gd name="T3" fmla="*/ 91 h 106"/>
                <a:gd name="T4" fmla="*/ 0 w 224"/>
                <a:gd name="T5" fmla="*/ 106 h 106"/>
                <a:gd name="T6" fmla="*/ 154 w 224"/>
                <a:gd name="T7" fmla="*/ 16 h 106"/>
                <a:gd name="T8" fmla="*/ 224 w 22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6">
                  <a:moveTo>
                    <a:pt x="224" y="0"/>
                  </a:moveTo>
                  <a:lnTo>
                    <a:pt x="67" y="91"/>
                  </a:lnTo>
                  <a:lnTo>
                    <a:pt x="0" y="106"/>
                  </a:lnTo>
                  <a:lnTo>
                    <a:pt x="154" y="16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şľîdé"/>
            <p:cNvSpPr/>
            <p:nvPr/>
          </p:nvSpPr>
          <p:spPr bwMode="auto">
            <a:xfrm>
              <a:off x="5778501" y="1338263"/>
              <a:ext cx="247650" cy="158750"/>
            </a:xfrm>
            <a:custGeom>
              <a:avLst/>
              <a:gdLst>
                <a:gd name="T0" fmla="*/ 158 w 158"/>
                <a:gd name="T1" fmla="*/ 10 h 102"/>
                <a:gd name="T2" fmla="*/ 2 w 158"/>
                <a:gd name="T3" fmla="*/ 102 h 102"/>
                <a:gd name="T4" fmla="*/ 1 w 158"/>
                <a:gd name="T5" fmla="*/ 100 h 102"/>
                <a:gd name="T6" fmla="*/ 1 w 158"/>
                <a:gd name="T7" fmla="*/ 97 h 102"/>
                <a:gd name="T8" fmla="*/ 0 w 158"/>
                <a:gd name="T9" fmla="*/ 95 h 102"/>
                <a:gd name="T10" fmla="*/ 0 w 158"/>
                <a:gd name="T11" fmla="*/ 93 h 102"/>
                <a:gd name="T12" fmla="*/ 156 w 158"/>
                <a:gd name="T13" fmla="*/ 0 h 102"/>
                <a:gd name="T14" fmla="*/ 156 w 158"/>
                <a:gd name="T15" fmla="*/ 2 h 102"/>
                <a:gd name="T16" fmla="*/ 157 w 158"/>
                <a:gd name="T17" fmla="*/ 5 h 102"/>
                <a:gd name="T18" fmla="*/ 157 w 158"/>
                <a:gd name="T19" fmla="*/ 7 h 102"/>
                <a:gd name="T20" fmla="*/ 158 w 158"/>
                <a:gd name="T21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102">
                  <a:moveTo>
                    <a:pt x="158" y="10"/>
                  </a:moveTo>
                  <a:cubicBezTo>
                    <a:pt x="2" y="102"/>
                    <a:pt x="2" y="102"/>
                    <a:pt x="2" y="102"/>
                  </a:cubicBezTo>
                  <a:cubicBezTo>
                    <a:pt x="1" y="102"/>
                    <a:pt x="1" y="101"/>
                    <a:pt x="1" y="100"/>
                  </a:cubicBezTo>
                  <a:cubicBezTo>
                    <a:pt x="1" y="99"/>
                    <a:pt x="1" y="98"/>
                    <a:pt x="1" y="97"/>
                  </a:cubicBezTo>
                  <a:cubicBezTo>
                    <a:pt x="0" y="97"/>
                    <a:pt x="0" y="96"/>
                    <a:pt x="0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"/>
                    <a:pt x="156" y="2"/>
                    <a:pt x="156" y="2"/>
                  </a:cubicBezTo>
                  <a:cubicBezTo>
                    <a:pt x="156" y="3"/>
                    <a:pt x="157" y="4"/>
                    <a:pt x="157" y="5"/>
                  </a:cubicBezTo>
                  <a:cubicBezTo>
                    <a:pt x="157" y="6"/>
                    <a:pt x="157" y="7"/>
                    <a:pt x="157" y="7"/>
                  </a:cubicBezTo>
                  <a:cubicBezTo>
                    <a:pt x="157" y="8"/>
                    <a:pt x="158" y="9"/>
                    <a:pt x="158" y="10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šḻîḓé"/>
            <p:cNvSpPr/>
            <p:nvPr/>
          </p:nvSpPr>
          <p:spPr bwMode="auto">
            <a:xfrm>
              <a:off x="5768976" y="1306513"/>
              <a:ext cx="254000" cy="176213"/>
            </a:xfrm>
            <a:custGeom>
              <a:avLst/>
              <a:gdLst>
                <a:gd name="T0" fmla="*/ 162 w 162"/>
                <a:gd name="T1" fmla="*/ 20 h 113"/>
                <a:gd name="T2" fmla="*/ 6 w 162"/>
                <a:gd name="T3" fmla="*/ 113 h 113"/>
                <a:gd name="T4" fmla="*/ 4 w 162"/>
                <a:gd name="T5" fmla="*/ 107 h 113"/>
                <a:gd name="T6" fmla="*/ 3 w 162"/>
                <a:gd name="T7" fmla="*/ 102 h 113"/>
                <a:gd name="T8" fmla="*/ 1 w 162"/>
                <a:gd name="T9" fmla="*/ 98 h 113"/>
                <a:gd name="T10" fmla="*/ 0 w 162"/>
                <a:gd name="T11" fmla="*/ 94 h 113"/>
                <a:gd name="T12" fmla="*/ 0 w 162"/>
                <a:gd name="T13" fmla="*/ 94 h 113"/>
                <a:gd name="T14" fmla="*/ 0 w 162"/>
                <a:gd name="T15" fmla="*/ 94 h 113"/>
                <a:gd name="T16" fmla="*/ 0 w 162"/>
                <a:gd name="T17" fmla="*/ 94 h 113"/>
                <a:gd name="T18" fmla="*/ 0 w 162"/>
                <a:gd name="T19" fmla="*/ 94 h 113"/>
                <a:gd name="T20" fmla="*/ 155 w 162"/>
                <a:gd name="T21" fmla="*/ 0 h 113"/>
                <a:gd name="T22" fmla="*/ 155 w 162"/>
                <a:gd name="T23" fmla="*/ 0 h 113"/>
                <a:gd name="T24" fmla="*/ 155 w 162"/>
                <a:gd name="T25" fmla="*/ 1 h 113"/>
                <a:gd name="T26" fmla="*/ 156 w 162"/>
                <a:gd name="T27" fmla="*/ 1 h 113"/>
                <a:gd name="T28" fmla="*/ 156 w 162"/>
                <a:gd name="T29" fmla="*/ 1 h 113"/>
                <a:gd name="T30" fmla="*/ 157 w 162"/>
                <a:gd name="T31" fmla="*/ 5 h 113"/>
                <a:gd name="T32" fmla="*/ 159 w 162"/>
                <a:gd name="T33" fmla="*/ 9 h 113"/>
                <a:gd name="T34" fmla="*/ 160 w 162"/>
                <a:gd name="T35" fmla="*/ 14 h 113"/>
                <a:gd name="T36" fmla="*/ 162 w 162"/>
                <a:gd name="T37" fmla="*/ 2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13">
                  <a:moveTo>
                    <a:pt x="162" y="20"/>
                  </a:moveTo>
                  <a:cubicBezTo>
                    <a:pt x="6" y="113"/>
                    <a:pt x="6" y="113"/>
                    <a:pt x="6" y="113"/>
                  </a:cubicBezTo>
                  <a:cubicBezTo>
                    <a:pt x="5" y="111"/>
                    <a:pt x="5" y="109"/>
                    <a:pt x="4" y="107"/>
                  </a:cubicBezTo>
                  <a:cubicBezTo>
                    <a:pt x="4" y="106"/>
                    <a:pt x="3" y="104"/>
                    <a:pt x="3" y="102"/>
                  </a:cubicBezTo>
                  <a:cubicBezTo>
                    <a:pt x="2" y="101"/>
                    <a:pt x="2" y="99"/>
                    <a:pt x="1" y="98"/>
                  </a:cubicBezTo>
                  <a:cubicBezTo>
                    <a:pt x="1" y="97"/>
                    <a:pt x="0" y="9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2"/>
                    <a:pt x="157" y="3"/>
                    <a:pt x="157" y="5"/>
                  </a:cubicBezTo>
                  <a:cubicBezTo>
                    <a:pt x="158" y="6"/>
                    <a:pt x="158" y="7"/>
                    <a:pt x="159" y="9"/>
                  </a:cubicBezTo>
                  <a:cubicBezTo>
                    <a:pt x="159" y="11"/>
                    <a:pt x="160" y="12"/>
                    <a:pt x="160" y="14"/>
                  </a:cubicBezTo>
                  <a:cubicBezTo>
                    <a:pt x="161" y="16"/>
                    <a:pt x="161" y="18"/>
                    <a:pt x="162" y="2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ŝḷîďe"/>
            <p:cNvSpPr/>
            <p:nvPr/>
          </p:nvSpPr>
          <p:spPr bwMode="auto">
            <a:xfrm>
              <a:off x="5761038" y="1290638"/>
              <a:ext cx="250825" cy="163513"/>
            </a:xfrm>
            <a:custGeom>
              <a:avLst/>
              <a:gdLst>
                <a:gd name="T0" fmla="*/ 160 w 160"/>
                <a:gd name="T1" fmla="*/ 10 h 104"/>
                <a:gd name="T2" fmla="*/ 5 w 160"/>
                <a:gd name="T3" fmla="*/ 104 h 104"/>
                <a:gd name="T4" fmla="*/ 4 w 160"/>
                <a:gd name="T5" fmla="*/ 101 h 104"/>
                <a:gd name="T6" fmla="*/ 2 w 160"/>
                <a:gd name="T7" fmla="*/ 99 h 104"/>
                <a:gd name="T8" fmla="*/ 1 w 160"/>
                <a:gd name="T9" fmla="*/ 96 h 104"/>
                <a:gd name="T10" fmla="*/ 0 w 160"/>
                <a:gd name="T11" fmla="*/ 94 h 104"/>
                <a:gd name="T12" fmla="*/ 155 w 160"/>
                <a:gd name="T13" fmla="*/ 0 h 104"/>
                <a:gd name="T14" fmla="*/ 156 w 160"/>
                <a:gd name="T15" fmla="*/ 2 h 104"/>
                <a:gd name="T16" fmla="*/ 158 w 160"/>
                <a:gd name="T17" fmla="*/ 5 h 104"/>
                <a:gd name="T18" fmla="*/ 159 w 160"/>
                <a:gd name="T19" fmla="*/ 8 h 104"/>
                <a:gd name="T20" fmla="*/ 160 w 160"/>
                <a:gd name="T2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4">
                  <a:moveTo>
                    <a:pt x="160" y="10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4" y="103"/>
                    <a:pt x="4" y="102"/>
                    <a:pt x="4" y="101"/>
                  </a:cubicBezTo>
                  <a:cubicBezTo>
                    <a:pt x="3" y="101"/>
                    <a:pt x="3" y="100"/>
                    <a:pt x="2" y="99"/>
                  </a:cubicBezTo>
                  <a:cubicBezTo>
                    <a:pt x="2" y="98"/>
                    <a:pt x="1" y="97"/>
                    <a:pt x="1" y="96"/>
                  </a:cubicBezTo>
                  <a:cubicBezTo>
                    <a:pt x="0" y="96"/>
                    <a:pt x="0" y="95"/>
                    <a:pt x="0" y="9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6" y="1"/>
                    <a:pt x="156" y="2"/>
                  </a:cubicBezTo>
                  <a:cubicBezTo>
                    <a:pt x="157" y="3"/>
                    <a:pt x="157" y="4"/>
                    <a:pt x="158" y="5"/>
                  </a:cubicBezTo>
                  <a:cubicBezTo>
                    <a:pt x="158" y="6"/>
                    <a:pt x="159" y="7"/>
                    <a:pt x="159" y="8"/>
                  </a:cubicBezTo>
                  <a:cubicBezTo>
                    <a:pt x="160" y="8"/>
                    <a:pt x="160" y="9"/>
                    <a:pt x="160" y="10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$1iḓe"/>
            <p:cNvSpPr/>
            <p:nvPr/>
          </p:nvSpPr>
          <p:spPr bwMode="auto">
            <a:xfrm>
              <a:off x="5753101" y="1279526"/>
              <a:ext cx="250825" cy="158750"/>
            </a:xfrm>
            <a:custGeom>
              <a:avLst/>
              <a:gdLst>
                <a:gd name="T0" fmla="*/ 160 w 160"/>
                <a:gd name="T1" fmla="*/ 7 h 101"/>
                <a:gd name="T2" fmla="*/ 5 w 160"/>
                <a:gd name="T3" fmla="*/ 101 h 101"/>
                <a:gd name="T4" fmla="*/ 3 w 160"/>
                <a:gd name="T5" fmla="*/ 99 h 101"/>
                <a:gd name="T6" fmla="*/ 2 w 160"/>
                <a:gd name="T7" fmla="*/ 98 h 101"/>
                <a:gd name="T8" fmla="*/ 1 w 160"/>
                <a:gd name="T9" fmla="*/ 96 h 101"/>
                <a:gd name="T10" fmla="*/ 0 w 160"/>
                <a:gd name="T11" fmla="*/ 95 h 101"/>
                <a:gd name="T12" fmla="*/ 155 w 160"/>
                <a:gd name="T13" fmla="*/ 0 h 101"/>
                <a:gd name="T14" fmla="*/ 156 w 160"/>
                <a:gd name="T15" fmla="*/ 1 h 101"/>
                <a:gd name="T16" fmla="*/ 158 w 160"/>
                <a:gd name="T17" fmla="*/ 3 h 101"/>
                <a:gd name="T18" fmla="*/ 159 w 160"/>
                <a:gd name="T19" fmla="*/ 5 h 101"/>
                <a:gd name="T20" fmla="*/ 160 w 160"/>
                <a:gd name="T21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1">
                  <a:moveTo>
                    <a:pt x="160" y="7"/>
                  </a:moveTo>
                  <a:cubicBezTo>
                    <a:pt x="5" y="101"/>
                    <a:pt x="5" y="101"/>
                    <a:pt x="5" y="101"/>
                  </a:cubicBezTo>
                  <a:cubicBezTo>
                    <a:pt x="4" y="100"/>
                    <a:pt x="4" y="100"/>
                    <a:pt x="3" y="99"/>
                  </a:cubicBezTo>
                  <a:cubicBezTo>
                    <a:pt x="3" y="99"/>
                    <a:pt x="3" y="98"/>
                    <a:pt x="2" y="98"/>
                  </a:cubicBezTo>
                  <a:cubicBezTo>
                    <a:pt x="2" y="97"/>
                    <a:pt x="2" y="97"/>
                    <a:pt x="1" y="96"/>
                  </a:cubicBezTo>
                  <a:cubicBezTo>
                    <a:pt x="1" y="96"/>
                    <a:pt x="1" y="95"/>
                    <a:pt x="0" y="9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0"/>
                    <a:pt x="156" y="1"/>
                    <a:pt x="156" y="1"/>
                  </a:cubicBezTo>
                  <a:cubicBezTo>
                    <a:pt x="157" y="2"/>
                    <a:pt x="157" y="3"/>
                    <a:pt x="158" y="3"/>
                  </a:cubicBezTo>
                  <a:cubicBezTo>
                    <a:pt x="158" y="4"/>
                    <a:pt x="158" y="4"/>
                    <a:pt x="159" y="5"/>
                  </a:cubicBezTo>
                  <a:cubicBezTo>
                    <a:pt x="159" y="5"/>
                    <a:pt x="160" y="6"/>
                    <a:pt x="160" y="7"/>
                  </a:cubicBezTo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şḻíḓè"/>
            <p:cNvSpPr/>
            <p:nvPr/>
          </p:nvSpPr>
          <p:spPr bwMode="auto">
            <a:xfrm>
              <a:off x="5746751" y="1273176"/>
              <a:ext cx="249238" cy="155575"/>
            </a:xfrm>
            <a:custGeom>
              <a:avLst/>
              <a:gdLst>
                <a:gd name="T0" fmla="*/ 159 w 159"/>
                <a:gd name="T1" fmla="*/ 5 h 100"/>
                <a:gd name="T2" fmla="*/ 4 w 159"/>
                <a:gd name="T3" fmla="*/ 100 h 100"/>
                <a:gd name="T4" fmla="*/ 3 w 159"/>
                <a:gd name="T5" fmla="*/ 98 h 100"/>
                <a:gd name="T6" fmla="*/ 2 w 159"/>
                <a:gd name="T7" fmla="*/ 97 h 100"/>
                <a:gd name="T8" fmla="*/ 1 w 159"/>
                <a:gd name="T9" fmla="*/ 96 h 100"/>
                <a:gd name="T10" fmla="*/ 0 w 159"/>
                <a:gd name="T11" fmla="*/ 95 h 100"/>
                <a:gd name="T12" fmla="*/ 155 w 159"/>
                <a:gd name="T13" fmla="*/ 0 h 100"/>
                <a:gd name="T14" fmla="*/ 156 w 159"/>
                <a:gd name="T15" fmla="*/ 1 h 100"/>
                <a:gd name="T16" fmla="*/ 157 w 159"/>
                <a:gd name="T17" fmla="*/ 2 h 100"/>
                <a:gd name="T18" fmla="*/ 158 w 159"/>
                <a:gd name="T19" fmla="*/ 4 h 100"/>
                <a:gd name="T20" fmla="*/ 159 w 159"/>
                <a:gd name="T21" fmla="*/ 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00">
                  <a:moveTo>
                    <a:pt x="159" y="5"/>
                  </a:moveTo>
                  <a:cubicBezTo>
                    <a:pt x="4" y="100"/>
                    <a:pt x="4" y="100"/>
                    <a:pt x="4" y="100"/>
                  </a:cubicBezTo>
                  <a:cubicBezTo>
                    <a:pt x="4" y="99"/>
                    <a:pt x="4" y="99"/>
                    <a:pt x="3" y="98"/>
                  </a:cubicBezTo>
                  <a:cubicBezTo>
                    <a:pt x="3" y="98"/>
                    <a:pt x="2" y="98"/>
                    <a:pt x="2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1" y="96"/>
                    <a:pt x="0" y="95"/>
                    <a:pt x="0" y="9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6" y="1"/>
                    <a:pt x="156" y="1"/>
                  </a:cubicBezTo>
                  <a:cubicBezTo>
                    <a:pt x="156" y="1"/>
                    <a:pt x="157" y="2"/>
                    <a:pt x="157" y="2"/>
                  </a:cubicBezTo>
                  <a:cubicBezTo>
                    <a:pt x="158" y="3"/>
                    <a:pt x="158" y="3"/>
                    <a:pt x="158" y="4"/>
                  </a:cubicBezTo>
                  <a:cubicBezTo>
                    <a:pt x="159" y="4"/>
                    <a:pt x="159" y="4"/>
                    <a:pt x="159" y="5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ļïḋê"/>
            <p:cNvSpPr/>
            <p:nvPr/>
          </p:nvSpPr>
          <p:spPr bwMode="auto">
            <a:xfrm>
              <a:off x="5740401" y="1266826"/>
              <a:ext cx="249238" cy="153988"/>
            </a:xfrm>
            <a:custGeom>
              <a:avLst/>
              <a:gdLst>
                <a:gd name="T0" fmla="*/ 157 w 157"/>
                <a:gd name="T1" fmla="*/ 4 h 97"/>
                <a:gd name="T2" fmla="*/ 4 w 157"/>
                <a:gd name="T3" fmla="*/ 97 h 97"/>
                <a:gd name="T4" fmla="*/ 4 w 157"/>
                <a:gd name="T5" fmla="*/ 96 h 97"/>
                <a:gd name="T6" fmla="*/ 3 w 157"/>
                <a:gd name="T7" fmla="*/ 96 h 97"/>
                <a:gd name="T8" fmla="*/ 2 w 157"/>
                <a:gd name="T9" fmla="*/ 95 h 97"/>
                <a:gd name="T10" fmla="*/ 2 w 157"/>
                <a:gd name="T11" fmla="*/ 95 h 97"/>
                <a:gd name="T12" fmla="*/ 1 w 157"/>
                <a:gd name="T13" fmla="*/ 94 h 97"/>
                <a:gd name="T14" fmla="*/ 1 w 157"/>
                <a:gd name="T15" fmla="*/ 94 h 97"/>
                <a:gd name="T16" fmla="*/ 1 w 157"/>
                <a:gd name="T17" fmla="*/ 93 h 97"/>
                <a:gd name="T18" fmla="*/ 0 w 157"/>
                <a:gd name="T19" fmla="*/ 93 h 97"/>
                <a:gd name="T20" fmla="*/ 153 w 157"/>
                <a:gd name="T21" fmla="*/ 0 h 97"/>
                <a:gd name="T22" fmla="*/ 153 w 157"/>
                <a:gd name="T23" fmla="*/ 0 h 97"/>
                <a:gd name="T24" fmla="*/ 154 w 157"/>
                <a:gd name="T25" fmla="*/ 1 h 97"/>
                <a:gd name="T26" fmla="*/ 154 w 157"/>
                <a:gd name="T27" fmla="*/ 1 h 97"/>
                <a:gd name="T28" fmla="*/ 155 w 157"/>
                <a:gd name="T29" fmla="*/ 1 h 97"/>
                <a:gd name="T30" fmla="*/ 155 w 157"/>
                <a:gd name="T31" fmla="*/ 2 h 97"/>
                <a:gd name="T32" fmla="*/ 156 w 157"/>
                <a:gd name="T33" fmla="*/ 3 h 97"/>
                <a:gd name="T34" fmla="*/ 156 w 157"/>
                <a:gd name="T35" fmla="*/ 3 h 97"/>
                <a:gd name="T36" fmla="*/ 157 w 15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97">
                  <a:moveTo>
                    <a:pt x="157" y="4"/>
                  </a:moveTo>
                  <a:lnTo>
                    <a:pt x="4" y="97"/>
                  </a:lnTo>
                  <a:lnTo>
                    <a:pt x="4" y="96"/>
                  </a:lnTo>
                  <a:lnTo>
                    <a:pt x="3" y="96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3"/>
                  </a:lnTo>
                  <a:lnTo>
                    <a:pt x="0" y="9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5" y="1"/>
                  </a:lnTo>
                  <a:lnTo>
                    <a:pt x="155" y="2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7" y="4"/>
                  </a:lnTo>
                  <a:close/>
                </a:path>
              </a:pathLst>
            </a:custGeom>
            <a:solidFill>
              <a:srgbClr val="890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šliďè"/>
            <p:cNvSpPr/>
            <p:nvPr/>
          </p:nvSpPr>
          <p:spPr bwMode="auto">
            <a:xfrm>
              <a:off x="5740401" y="1266826"/>
              <a:ext cx="249238" cy="153988"/>
            </a:xfrm>
            <a:custGeom>
              <a:avLst/>
              <a:gdLst>
                <a:gd name="T0" fmla="*/ 157 w 157"/>
                <a:gd name="T1" fmla="*/ 4 h 97"/>
                <a:gd name="T2" fmla="*/ 4 w 157"/>
                <a:gd name="T3" fmla="*/ 97 h 97"/>
                <a:gd name="T4" fmla="*/ 4 w 157"/>
                <a:gd name="T5" fmla="*/ 96 h 97"/>
                <a:gd name="T6" fmla="*/ 3 w 157"/>
                <a:gd name="T7" fmla="*/ 96 h 97"/>
                <a:gd name="T8" fmla="*/ 2 w 157"/>
                <a:gd name="T9" fmla="*/ 95 h 97"/>
                <a:gd name="T10" fmla="*/ 2 w 157"/>
                <a:gd name="T11" fmla="*/ 95 h 97"/>
                <a:gd name="T12" fmla="*/ 1 w 157"/>
                <a:gd name="T13" fmla="*/ 94 h 97"/>
                <a:gd name="T14" fmla="*/ 1 w 157"/>
                <a:gd name="T15" fmla="*/ 94 h 97"/>
                <a:gd name="T16" fmla="*/ 1 w 157"/>
                <a:gd name="T17" fmla="*/ 93 h 97"/>
                <a:gd name="T18" fmla="*/ 0 w 157"/>
                <a:gd name="T19" fmla="*/ 93 h 97"/>
                <a:gd name="T20" fmla="*/ 153 w 157"/>
                <a:gd name="T21" fmla="*/ 0 h 97"/>
                <a:gd name="T22" fmla="*/ 153 w 157"/>
                <a:gd name="T23" fmla="*/ 0 h 97"/>
                <a:gd name="T24" fmla="*/ 154 w 157"/>
                <a:gd name="T25" fmla="*/ 1 h 97"/>
                <a:gd name="T26" fmla="*/ 154 w 157"/>
                <a:gd name="T27" fmla="*/ 1 h 97"/>
                <a:gd name="T28" fmla="*/ 155 w 157"/>
                <a:gd name="T29" fmla="*/ 1 h 97"/>
                <a:gd name="T30" fmla="*/ 155 w 157"/>
                <a:gd name="T31" fmla="*/ 2 h 97"/>
                <a:gd name="T32" fmla="*/ 156 w 157"/>
                <a:gd name="T33" fmla="*/ 3 h 97"/>
                <a:gd name="T34" fmla="*/ 156 w 157"/>
                <a:gd name="T35" fmla="*/ 3 h 97"/>
                <a:gd name="T36" fmla="*/ 157 w 15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97">
                  <a:moveTo>
                    <a:pt x="157" y="4"/>
                  </a:moveTo>
                  <a:lnTo>
                    <a:pt x="4" y="97"/>
                  </a:lnTo>
                  <a:lnTo>
                    <a:pt x="4" y="96"/>
                  </a:lnTo>
                  <a:lnTo>
                    <a:pt x="3" y="96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3"/>
                  </a:lnTo>
                  <a:lnTo>
                    <a:pt x="0" y="9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5" y="1"/>
                  </a:lnTo>
                  <a:lnTo>
                    <a:pt x="155" y="2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ṧ1íḑé"/>
            <p:cNvSpPr/>
            <p:nvPr/>
          </p:nvSpPr>
          <p:spPr bwMode="auto">
            <a:xfrm>
              <a:off x="5734051" y="1262063"/>
              <a:ext cx="249238" cy="152400"/>
            </a:xfrm>
            <a:custGeom>
              <a:avLst/>
              <a:gdLst>
                <a:gd name="T0" fmla="*/ 159 w 159"/>
                <a:gd name="T1" fmla="*/ 3 h 98"/>
                <a:gd name="T2" fmla="*/ 4 w 159"/>
                <a:gd name="T3" fmla="*/ 98 h 98"/>
                <a:gd name="T4" fmla="*/ 3 w 159"/>
                <a:gd name="T5" fmla="*/ 97 h 98"/>
                <a:gd name="T6" fmla="*/ 2 w 159"/>
                <a:gd name="T7" fmla="*/ 96 h 98"/>
                <a:gd name="T8" fmla="*/ 1 w 159"/>
                <a:gd name="T9" fmla="*/ 96 h 98"/>
                <a:gd name="T10" fmla="*/ 0 w 159"/>
                <a:gd name="T11" fmla="*/ 95 h 98"/>
                <a:gd name="T12" fmla="*/ 155 w 159"/>
                <a:gd name="T13" fmla="*/ 0 h 98"/>
                <a:gd name="T14" fmla="*/ 156 w 159"/>
                <a:gd name="T15" fmla="*/ 0 h 98"/>
                <a:gd name="T16" fmla="*/ 157 w 159"/>
                <a:gd name="T17" fmla="*/ 1 h 98"/>
                <a:gd name="T18" fmla="*/ 158 w 159"/>
                <a:gd name="T19" fmla="*/ 2 h 98"/>
                <a:gd name="T20" fmla="*/ 159 w 159"/>
                <a:gd name="T2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98">
                  <a:moveTo>
                    <a:pt x="159" y="3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156" y="1"/>
                    <a:pt x="156" y="1"/>
                    <a:pt x="157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3"/>
                    <a:pt x="159" y="3"/>
                    <a:pt x="159" y="3"/>
                  </a:cubicBezTo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şḻiḓè"/>
            <p:cNvSpPr/>
            <p:nvPr/>
          </p:nvSpPr>
          <p:spPr bwMode="auto">
            <a:xfrm>
              <a:off x="5726113" y="1257301"/>
              <a:ext cx="250825" cy="152400"/>
            </a:xfrm>
            <a:custGeom>
              <a:avLst/>
              <a:gdLst>
                <a:gd name="T0" fmla="*/ 160 w 160"/>
                <a:gd name="T1" fmla="*/ 3 h 98"/>
                <a:gd name="T2" fmla="*/ 5 w 160"/>
                <a:gd name="T3" fmla="*/ 98 h 98"/>
                <a:gd name="T4" fmla="*/ 4 w 160"/>
                <a:gd name="T5" fmla="*/ 97 h 98"/>
                <a:gd name="T6" fmla="*/ 3 w 160"/>
                <a:gd name="T7" fmla="*/ 97 h 98"/>
                <a:gd name="T8" fmla="*/ 1 w 160"/>
                <a:gd name="T9" fmla="*/ 96 h 98"/>
                <a:gd name="T10" fmla="*/ 0 w 160"/>
                <a:gd name="T11" fmla="*/ 95 h 98"/>
                <a:gd name="T12" fmla="*/ 154 w 160"/>
                <a:gd name="T13" fmla="*/ 0 h 98"/>
                <a:gd name="T14" fmla="*/ 156 w 160"/>
                <a:gd name="T15" fmla="*/ 0 h 98"/>
                <a:gd name="T16" fmla="*/ 157 w 160"/>
                <a:gd name="T17" fmla="*/ 1 h 98"/>
                <a:gd name="T18" fmla="*/ 158 w 160"/>
                <a:gd name="T19" fmla="*/ 2 h 98"/>
                <a:gd name="T20" fmla="*/ 160 w 160"/>
                <a:gd name="T2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98">
                  <a:moveTo>
                    <a:pt x="160" y="3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5" y="98"/>
                    <a:pt x="4" y="98"/>
                    <a:pt x="4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6"/>
                    <a:pt x="2" y="96"/>
                    <a:pt x="1" y="96"/>
                  </a:cubicBezTo>
                  <a:cubicBezTo>
                    <a:pt x="1" y="96"/>
                    <a:pt x="0" y="95"/>
                    <a:pt x="0" y="9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7" y="1"/>
                    <a:pt x="158" y="1"/>
                    <a:pt x="158" y="2"/>
                  </a:cubicBezTo>
                  <a:cubicBezTo>
                    <a:pt x="159" y="2"/>
                    <a:pt x="159" y="2"/>
                    <a:pt x="160" y="3"/>
                  </a:cubicBezTo>
                </a:path>
              </a:pathLst>
            </a:custGeom>
            <a:solidFill>
              <a:srgbClr val="7F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šlíďe"/>
            <p:cNvSpPr/>
            <p:nvPr/>
          </p:nvSpPr>
          <p:spPr bwMode="auto">
            <a:xfrm>
              <a:off x="5761038" y="1582738"/>
              <a:ext cx="255588" cy="152400"/>
            </a:xfrm>
            <a:custGeom>
              <a:avLst/>
              <a:gdLst>
                <a:gd name="T0" fmla="*/ 157 w 163"/>
                <a:gd name="T1" fmla="*/ 13 h 97"/>
                <a:gd name="T2" fmla="*/ 0 w 163"/>
                <a:gd name="T3" fmla="*/ 97 h 97"/>
                <a:gd name="T4" fmla="*/ 2 w 163"/>
                <a:gd name="T5" fmla="*/ 94 h 97"/>
                <a:gd name="T6" fmla="*/ 3 w 163"/>
                <a:gd name="T7" fmla="*/ 91 h 97"/>
                <a:gd name="T8" fmla="*/ 5 w 163"/>
                <a:gd name="T9" fmla="*/ 88 h 97"/>
                <a:gd name="T10" fmla="*/ 6 w 163"/>
                <a:gd name="T11" fmla="*/ 85 h 97"/>
                <a:gd name="T12" fmla="*/ 163 w 163"/>
                <a:gd name="T13" fmla="*/ 0 h 97"/>
                <a:gd name="T14" fmla="*/ 162 w 163"/>
                <a:gd name="T15" fmla="*/ 3 h 97"/>
                <a:gd name="T16" fmla="*/ 160 w 163"/>
                <a:gd name="T17" fmla="*/ 7 h 97"/>
                <a:gd name="T18" fmla="*/ 159 w 163"/>
                <a:gd name="T19" fmla="*/ 10 h 97"/>
                <a:gd name="T20" fmla="*/ 157 w 163"/>
                <a:gd name="T21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97">
                  <a:moveTo>
                    <a:pt x="157" y="13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1" y="96"/>
                    <a:pt x="1" y="95"/>
                    <a:pt x="2" y="94"/>
                  </a:cubicBezTo>
                  <a:cubicBezTo>
                    <a:pt x="2" y="93"/>
                    <a:pt x="3" y="92"/>
                    <a:pt x="3" y="91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5" y="87"/>
                    <a:pt x="6" y="86"/>
                    <a:pt x="6" y="85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1"/>
                    <a:pt x="162" y="2"/>
                    <a:pt x="162" y="3"/>
                  </a:cubicBezTo>
                  <a:cubicBezTo>
                    <a:pt x="161" y="4"/>
                    <a:pt x="161" y="6"/>
                    <a:pt x="160" y="7"/>
                  </a:cubicBezTo>
                  <a:cubicBezTo>
                    <a:pt x="160" y="8"/>
                    <a:pt x="159" y="9"/>
                    <a:pt x="159" y="10"/>
                  </a:cubicBezTo>
                  <a:cubicBezTo>
                    <a:pt x="158" y="11"/>
                    <a:pt x="158" y="12"/>
                    <a:pt x="157" y="13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şlîḓê"/>
            <p:cNvSpPr/>
            <p:nvPr/>
          </p:nvSpPr>
          <p:spPr bwMode="auto">
            <a:xfrm>
              <a:off x="5770563" y="1520826"/>
              <a:ext cx="260350" cy="195263"/>
            </a:xfrm>
            <a:custGeom>
              <a:avLst/>
              <a:gdLst>
                <a:gd name="T0" fmla="*/ 157 w 166"/>
                <a:gd name="T1" fmla="*/ 40 h 125"/>
                <a:gd name="T2" fmla="*/ 0 w 166"/>
                <a:gd name="T3" fmla="*/ 125 h 125"/>
                <a:gd name="T4" fmla="*/ 3 w 166"/>
                <a:gd name="T5" fmla="*/ 116 h 125"/>
                <a:gd name="T6" fmla="*/ 5 w 166"/>
                <a:gd name="T7" fmla="*/ 107 h 125"/>
                <a:gd name="T8" fmla="*/ 7 w 166"/>
                <a:gd name="T9" fmla="*/ 97 h 125"/>
                <a:gd name="T10" fmla="*/ 9 w 166"/>
                <a:gd name="T11" fmla="*/ 87 h 125"/>
                <a:gd name="T12" fmla="*/ 166 w 166"/>
                <a:gd name="T13" fmla="*/ 0 h 125"/>
                <a:gd name="T14" fmla="*/ 164 w 166"/>
                <a:gd name="T15" fmla="*/ 11 h 125"/>
                <a:gd name="T16" fmla="*/ 162 w 166"/>
                <a:gd name="T17" fmla="*/ 22 h 125"/>
                <a:gd name="T18" fmla="*/ 160 w 166"/>
                <a:gd name="T19" fmla="*/ 31 h 125"/>
                <a:gd name="T20" fmla="*/ 157 w 166"/>
                <a:gd name="T21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5">
                  <a:moveTo>
                    <a:pt x="157" y="40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" y="122"/>
                    <a:pt x="2" y="119"/>
                    <a:pt x="3" y="116"/>
                  </a:cubicBezTo>
                  <a:cubicBezTo>
                    <a:pt x="4" y="114"/>
                    <a:pt x="4" y="111"/>
                    <a:pt x="5" y="107"/>
                  </a:cubicBezTo>
                  <a:cubicBezTo>
                    <a:pt x="6" y="104"/>
                    <a:pt x="7" y="101"/>
                    <a:pt x="7" y="97"/>
                  </a:cubicBezTo>
                  <a:cubicBezTo>
                    <a:pt x="8" y="94"/>
                    <a:pt x="9" y="90"/>
                    <a:pt x="9" y="87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4"/>
                    <a:pt x="165" y="7"/>
                    <a:pt x="164" y="11"/>
                  </a:cubicBezTo>
                  <a:cubicBezTo>
                    <a:pt x="164" y="15"/>
                    <a:pt x="163" y="18"/>
                    <a:pt x="162" y="22"/>
                  </a:cubicBezTo>
                  <a:cubicBezTo>
                    <a:pt x="161" y="25"/>
                    <a:pt x="161" y="28"/>
                    <a:pt x="160" y="31"/>
                  </a:cubicBezTo>
                  <a:cubicBezTo>
                    <a:pt x="159" y="34"/>
                    <a:pt x="158" y="37"/>
                    <a:pt x="157" y="4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Sļîḓê"/>
            <p:cNvSpPr/>
            <p:nvPr/>
          </p:nvSpPr>
          <p:spPr bwMode="auto">
            <a:xfrm>
              <a:off x="5784851" y="1511301"/>
              <a:ext cx="247650" cy="146050"/>
            </a:xfrm>
            <a:custGeom>
              <a:avLst/>
              <a:gdLst>
                <a:gd name="T0" fmla="*/ 157 w 158"/>
                <a:gd name="T1" fmla="*/ 6 h 93"/>
                <a:gd name="T2" fmla="*/ 0 w 158"/>
                <a:gd name="T3" fmla="*/ 93 h 93"/>
                <a:gd name="T4" fmla="*/ 0 w 158"/>
                <a:gd name="T5" fmla="*/ 91 h 93"/>
                <a:gd name="T6" fmla="*/ 1 w 158"/>
                <a:gd name="T7" fmla="*/ 90 h 93"/>
                <a:gd name="T8" fmla="*/ 1 w 158"/>
                <a:gd name="T9" fmla="*/ 89 h 93"/>
                <a:gd name="T10" fmla="*/ 1 w 158"/>
                <a:gd name="T11" fmla="*/ 87 h 93"/>
                <a:gd name="T12" fmla="*/ 158 w 158"/>
                <a:gd name="T13" fmla="*/ 0 h 93"/>
                <a:gd name="T14" fmla="*/ 158 w 158"/>
                <a:gd name="T15" fmla="*/ 2 h 93"/>
                <a:gd name="T16" fmla="*/ 158 w 158"/>
                <a:gd name="T17" fmla="*/ 3 h 93"/>
                <a:gd name="T18" fmla="*/ 157 w 158"/>
                <a:gd name="T19" fmla="*/ 4 h 93"/>
                <a:gd name="T20" fmla="*/ 157 w 158"/>
                <a:gd name="T21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93">
                  <a:moveTo>
                    <a:pt x="157" y="6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91"/>
                    <a:pt x="1" y="90"/>
                    <a:pt x="1" y="90"/>
                  </a:cubicBezTo>
                  <a:cubicBezTo>
                    <a:pt x="1" y="90"/>
                    <a:pt x="1" y="89"/>
                    <a:pt x="1" y="89"/>
                  </a:cubicBezTo>
                  <a:cubicBezTo>
                    <a:pt x="1" y="88"/>
                    <a:pt x="1" y="88"/>
                    <a:pt x="1" y="8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1"/>
                    <a:pt x="158" y="1"/>
                    <a:pt x="158" y="2"/>
                  </a:cubicBezTo>
                  <a:cubicBezTo>
                    <a:pt x="158" y="2"/>
                    <a:pt x="158" y="3"/>
                    <a:pt x="158" y="3"/>
                  </a:cubicBezTo>
                  <a:cubicBezTo>
                    <a:pt x="158" y="3"/>
                    <a:pt x="158" y="4"/>
                    <a:pt x="157" y="4"/>
                  </a:cubicBezTo>
                  <a:cubicBezTo>
                    <a:pt x="157" y="5"/>
                    <a:pt x="157" y="5"/>
                    <a:pt x="157" y="6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slîďê"/>
            <p:cNvSpPr/>
            <p:nvPr/>
          </p:nvSpPr>
          <p:spPr bwMode="auto">
            <a:xfrm>
              <a:off x="5549901" y="1154113"/>
              <a:ext cx="249238" cy="179388"/>
            </a:xfrm>
            <a:custGeom>
              <a:avLst/>
              <a:gdLst>
                <a:gd name="T0" fmla="*/ 149 w 159"/>
                <a:gd name="T1" fmla="*/ 15 h 115"/>
                <a:gd name="T2" fmla="*/ 0 w 159"/>
                <a:gd name="T3" fmla="*/ 115 h 115"/>
                <a:gd name="T4" fmla="*/ 1 w 159"/>
                <a:gd name="T5" fmla="*/ 112 h 115"/>
                <a:gd name="T6" fmla="*/ 2 w 159"/>
                <a:gd name="T7" fmla="*/ 110 h 115"/>
                <a:gd name="T8" fmla="*/ 3 w 159"/>
                <a:gd name="T9" fmla="*/ 108 h 115"/>
                <a:gd name="T10" fmla="*/ 5 w 159"/>
                <a:gd name="T11" fmla="*/ 107 h 115"/>
                <a:gd name="T12" fmla="*/ 6 w 159"/>
                <a:gd name="T13" fmla="*/ 105 h 115"/>
                <a:gd name="T14" fmla="*/ 7 w 159"/>
                <a:gd name="T15" fmla="*/ 103 h 115"/>
                <a:gd name="T16" fmla="*/ 9 w 159"/>
                <a:gd name="T17" fmla="*/ 101 h 115"/>
                <a:gd name="T18" fmla="*/ 10 w 159"/>
                <a:gd name="T19" fmla="*/ 100 h 115"/>
                <a:gd name="T20" fmla="*/ 159 w 159"/>
                <a:gd name="T21" fmla="*/ 0 h 115"/>
                <a:gd name="T22" fmla="*/ 158 w 159"/>
                <a:gd name="T23" fmla="*/ 1 h 115"/>
                <a:gd name="T24" fmla="*/ 157 w 159"/>
                <a:gd name="T25" fmla="*/ 3 h 115"/>
                <a:gd name="T26" fmla="*/ 155 w 159"/>
                <a:gd name="T27" fmla="*/ 5 h 115"/>
                <a:gd name="T28" fmla="*/ 154 w 159"/>
                <a:gd name="T29" fmla="*/ 7 h 115"/>
                <a:gd name="T30" fmla="*/ 153 w 159"/>
                <a:gd name="T31" fmla="*/ 9 h 115"/>
                <a:gd name="T32" fmla="*/ 151 w 159"/>
                <a:gd name="T33" fmla="*/ 11 h 115"/>
                <a:gd name="T34" fmla="*/ 150 w 159"/>
                <a:gd name="T35" fmla="*/ 13 h 115"/>
                <a:gd name="T36" fmla="*/ 149 w 159"/>
                <a:gd name="T37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15">
                  <a:moveTo>
                    <a:pt x="149" y="15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14"/>
                    <a:pt x="1" y="113"/>
                    <a:pt x="1" y="112"/>
                  </a:cubicBezTo>
                  <a:cubicBezTo>
                    <a:pt x="1" y="112"/>
                    <a:pt x="2" y="111"/>
                    <a:pt x="2" y="110"/>
                  </a:cubicBezTo>
                  <a:cubicBezTo>
                    <a:pt x="3" y="110"/>
                    <a:pt x="3" y="109"/>
                    <a:pt x="3" y="108"/>
                  </a:cubicBezTo>
                  <a:cubicBezTo>
                    <a:pt x="4" y="108"/>
                    <a:pt x="4" y="107"/>
                    <a:pt x="5" y="107"/>
                  </a:cubicBezTo>
                  <a:cubicBezTo>
                    <a:pt x="5" y="106"/>
                    <a:pt x="6" y="105"/>
                    <a:pt x="6" y="105"/>
                  </a:cubicBezTo>
                  <a:cubicBezTo>
                    <a:pt x="6" y="104"/>
                    <a:pt x="7" y="104"/>
                    <a:pt x="7" y="103"/>
                  </a:cubicBezTo>
                  <a:cubicBezTo>
                    <a:pt x="8" y="102"/>
                    <a:pt x="8" y="102"/>
                    <a:pt x="9" y="101"/>
                  </a:cubicBezTo>
                  <a:cubicBezTo>
                    <a:pt x="9" y="101"/>
                    <a:pt x="9" y="100"/>
                    <a:pt x="10" y="10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8" y="2"/>
                    <a:pt x="157" y="3"/>
                    <a:pt x="157" y="3"/>
                  </a:cubicBezTo>
                  <a:cubicBezTo>
                    <a:pt x="156" y="4"/>
                    <a:pt x="156" y="4"/>
                    <a:pt x="155" y="5"/>
                  </a:cubicBezTo>
                  <a:cubicBezTo>
                    <a:pt x="155" y="6"/>
                    <a:pt x="155" y="6"/>
                    <a:pt x="154" y="7"/>
                  </a:cubicBezTo>
                  <a:cubicBezTo>
                    <a:pt x="154" y="8"/>
                    <a:pt x="153" y="8"/>
                    <a:pt x="153" y="9"/>
                  </a:cubicBezTo>
                  <a:cubicBezTo>
                    <a:pt x="152" y="10"/>
                    <a:pt x="152" y="10"/>
                    <a:pt x="151" y="11"/>
                  </a:cubicBezTo>
                  <a:cubicBezTo>
                    <a:pt x="151" y="12"/>
                    <a:pt x="151" y="12"/>
                    <a:pt x="150" y="13"/>
                  </a:cubicBezTo>
                  <a:cubicBezTo>
                    <a:pt x="150" y="14"/>
                    <a:pt x="149" y="15"/>
                    <a:pt x="149" y="15"/>
                  </a:cubicBezTo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ṡľiḍê"/>
            <p:cNvSpPr/>
            <p:nvPr/>
          </p:nvSpPr>
          <p:spPr bwMode="auto">
            <a:xfrm>
              <a:off x="5565776" y="1136651"/>
              <a:ext cx="249238" cy="173038"/>
            </a:xfrm>
            <a:custGeom>
              <a:avLst/>
              <a:gdLst>
                <a:gd name="T0" fmla="*/ 149 w 160"/>
                <a:gd name="T1" fmla="*/ 11 h 111"/>
                <a:gd name="T2" fmla="*/ 0 w 160"/>
                <a:gd name="T3" fmla="*/ 111 h 111"/>
                <a:gd name="T4" fmla="*/ 2 w 160"/>
                <a:gd name="T5" fmla="*/ 108 h 111"/>
                <a:gd name="T6" fmla="*/ 5 w 160"/>
                <a:gd name="T7" fmla="*/ 105 h 111"/>
                <a:gd name="T8" fmla="*/ 7 w 160"/>
                <a:gd name="T9" fmla="*/ 102 h 111"/>
                <a:gd name="T10" fmla="*/ 10 w 160"/>
                <a:gd name="T11" fmla="*/ 100 h 111"/>
                <a:gd name="T12" fmla="*/ 160 w 160"/>
                <a:gd name="T13" fmla="*/ 0 h 111"/>
                <a:gd name="T14" fmla="*/ 157 w 160"/>
                <a:gd name="T15" fmla="*/ 2 h 111"/>
                <a:gd name="T16" fmla="*/ 154 w 160"/>
                <a:gd name="T17" fmla="*/ 5 h 111"/>
                <a:gd name="T18" fmla="*/ 152 w 160"/>
                <a:gd name="T19" fmla="*/ 8 h 111"/>
                <a:gd name="T20" fmla="*/ 149 w 160"/>
                <a:gd name="T21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11">
                  <a:moveTo>
                    <a:pt x="149" y="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1" y="110"/>
                    <a:pt x="1" y="109"/>
                    <a:pt x="2" y="108"/>
                  </a:cubicBezTo>
                  <a:cubicBezTo>
                    <a:pt x="3" y="107"/>
                    <a:pt x="4" y="106"/>
                    <a:pt x="5" y="105"/>
                  </a:cubicBezTo>
                  <a:cubicBezTo>
                    <a:pt x="6" y="104"/>
                    <a:pt x="6" y="103"/>
                    <a:pt x="7" y="102"/>
                  </a:cubicBezTo>
                  <a:cubicBezTo>
                    <a:pt x="8" y="102"/>
                    <a:pt x="9" y="101"/>
                    <a:pt x="10" y="10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9" y="0"/>
                    <a:pt x="158" y="1"/>
                    <a:pt x="157" y="2"/>
                  </a:cubicBezTo>
                  <a:cubicBezTo>
                    <a:pt x="156" y="3"/>
                    <a:pt x="155" y="4"/>
                    <a:pt x="154" y="5"/>
                  </a:cubicBezTo>
                  <a:cubicBezTo>
                    <a:pt x="153" y="6"/>
                    <a:pt x="153" y="7"/>
                    <a:pt x="152" y="8"/>
                  </a:cubicBezTo>
                  <a:cubicBezTo>
                    <a:pt x="151" y="9"/>
                    <a:pt x="150" y="10"/>
                    <a:pt x="149" y="11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şliďè"/>
            <p:cNvSpPr/>
            <p:nvPr/>
          </p:nvSpPr>
          <p:spPr bwMode="auto">
            <a:xfrm>
              <a:off x="5502276" y="1119188"/>
              <a:ext cx="539750" cy="796925"/>
            </a:xfrm>
            <a:custGeom>
              <a:avLst/>
              <a:gdLst>
                <a:gd name="T0" fmla="*/ 180 w 344"/>
                <a:gd name="T1" fmla="*/ 347 h 510"/>
                <a:gd name="T2" fmla="*/ 165 w 344"/>
                <a:gd name="T3" fmla="*/ 309 h 510"/>
                <a:gd name="T4" fmla="*/ 154 w 344"/>
                <a:gd name="T5" fmla="*/ 264 h 510"/>
                <a:gd name="T6" fmla="*/ 150 w 344"/>
                <a:gd name="T7" fmla="*/ 225 h 510"/>
                <a:gd name="T8" fmla="*/ 149 w 344"/>
                <a:gd name="T9" fmla="*/ 187 h 510"/>
                <a:gd name="T10" fmla="*/ 170 w 344"/>
                <a:gd name="T11" fmla="*/ 214 h 510"/>
                <a:gd name="T12" fmla="*/ 334 w 344"/>
                <a:gd name="T13" fmla="*/ 150 h 510"/>
                <a:gd name="T14" fmla="*/ 322 w 344"/>
                <a:gd name="T15" fmla="*/ 113 h 510"/>
                <a:gd name="T16" fmla="*/ 298 w 344"/>
                <a:gd name="T17" fmla="*/ 88 h 510"/>
                <a:gd name="T18" fmla="*/ 292 w 344"/>
                <a:gd name="T19" fmla="*/ 86 h 510"/>
                <a:gd name="T20" fmla="*/ 286 w 344"/>
                <a:gd name="T21" fmla="*/ 84 h 510"/>
                <a:gd name="T22" fmla="*/ 273 w 344"/>
                <a:gd name="T23" fmla="*/ 85 h 510"/>
                <a:gd name="T24" fmla="*/ 150 w 344"/>
                <a:gd name="T25" fmla="*/ 150 h 510"/>
                <a:gd name="T26" fmla="*/ 156 w 344"/>
                <a:gd name="T27" fmla="*/ 102 h 510"/>
                <a:gd name="T28" fmla="*/ 164 w 344"/>
                <a:gd name="T29" fmla="*/ 72 h 510"/>
                <a:gd name="T30" fmla="*/ 172 w 344"/>
                <a:gd name="T31" fmla="*/ 50 h 510"/>
                <a:gd name="T32" fmla="*/ 197 w 344"/>
                <a:gd name="T33" fmla="*/ 13 h 510"/>
                <a:gd name="T34" fmla="*/ 62 w 344"/>
                <a:gd name="T35" fmla="*/ 101 h 510"/>
                <a:gd name="T36" fmla="*/ 55 w 344"/>
                <a:gd name="T37" fmla="*/ 106 h 510"/>
                <a:gd name="T38" fmla="*/ 50 w 344"/>
                <a:gd name="T39" fmla="*/ 111 h 510"/>
                <a:gd name="T40" fmla="*/ 30 w 344"/>
                <a:gd name="T41" fmla="*/ 137 h 510"/>
                <a:gd name="T42" fmla="*/ 24 w 344"/>
                <a:gd name="T43" fmla="*/ 147 h 510"/>
                <a:gd name="T44" fmla="*/ 20 w 344"/>
                <a:gd name="T45" fmla="*/ 157 h 510"/>
                <a:gd name="T46" fmla="*/ 14 w 344"/>
                <a:gd name="T47" fmla="*/ 171 h 510"/>
                <a:gd name="T48" fmla="*/ 9 w 344"/>
                <a:gd name="T49" fmla="*/ 191 h 510"/>
                <a:gd name="T50" fmla="*/ 5 w 344"/>
                <a:gd name="T51" fmla="*/ 211 h 510"/>
                <a:gd name="T52" fmla="*/ 2 w 344"/>
                <a:gd name="T53" fmla="*/ 232 h 510"/>
                <a:gd name="T54" fmla="*/ 0 w 344"/>
                <a:gd name="T55" fmla="*/ 261 h 510"/>
                <a:gd name="T56" fmla="*/ 0 w 344"/>
                <a:gd name="T57" fmla="*/ 306 h 510"/>
                <a:gd name="T58" fmla="*/ 2 w 344"/>
                <a:gd name="T59" fmla="*/ 333 h 510"/>
                <a:gd name="T60" fmla="*/ 5 w 344"/>
                <a:gd name="T61" fmla="*/ 354 h 510"/>
                <a:gd name="T62" fmla="*/ 10 w 344"/>
                <a:gd name="T63" fmla="*/ 381 h 510"/>
                <a:gd name="T64" fmla="*/ 15 w 344"/>
                <a:gd name="T65" fmla="*/ 397 h 510"/>
                <a:gd name="T66" fmla="*/ 24 w 344"/>
                <a:gd name="T67" fmla="*/ 421 h 510"/>
                <a:gd name="T68" fmla="*/ 29 w 344"/>
                <a:gd name="T69" fmla="*/ 432 h 510"/>
                <a:gd name="T70" fmla="*/ 35 w 344"/>
                <a:gd name="T71" fmla="*/ 444 h 510"/>
                <a:gd name="T72" fmla="*/ 41 w 344"/>
                <a:gd name="T73" fmla="*/ 453 h 510"/>
                <a:gd name="T74" fmla="*/ 47 w 344"/>
                <a:gd name="T75" fmla="*/ 462 h 510"/>
                <a:gd name="T76" fmla="*/ 53 w 344"/>
                <a:gd name="T77" fmla="*/ 470 h 510"/>
                <a:gd name="T78" fmla="*/ 59 w 344"/>
                <a:gd name="T79" fmla="*/ 477 h 510"/>
                <a:gd name="T80" fmla="*/ 66 w 344"/>
                <a:gd name="T81" fmla="*/ 483 h 510"/>
                <a:gd name="T82" fmla="*/ 71 w 344"/>
                <a:gd name="T83" fmla="*/ 487 h 510"/>
                <a:gd name="T84" fmla="*/ 80 w 344"/>
                <a:gd name="T85" fmla="*/ 493 h 510"/>
                <a:gd name="T86" fmla="*/ 87 w 344"/>
                <a:gd name="T87" fmla="*/ 497 h 510"/>
                <a:gd name="T88" fmla="*/ 96 w 344"/>
                <a:gd name="T89" fmla="*/ 500 h 510"/>
                <a:gd name="T90" fmla="*/ 112 w 344"/>
                <a:gd name="T91" fmla="*/ 505 h 510"/>
                <a:gd name="T92" fmla="*/ 124 w 344"/>
                <a:gd name="T93" fmla="*/ 508 h 510"/>
                <a:gd name="T94" fmla="*/ 144 w 344"/>
                <a:gd name="T95" fmla="*/ 510 h 510"/>
                <a:gd name="T96" fmla="*/ 344 w 344"/>
                <a:gd name="T97" fmla="*/ 423 h 510"/>
                <a:gd name="T98" fmla="*/ 298 w 344"/>
                <a:gd name="T99" fmla="*/ 431 h 510"/>
                <a:gd name="T100" fmla="*/ 276 w 344"/>
                <a:gd name="T101" fmla="*/ 428 h 510"/>
                <a:gd name="T102" fmla="*/ 248 w 344"/>
                <a:gd name="T103" fmla="*/ 420 h 510"/>
                <a:gd name="T104" fmla="*/ 226 w 344"/>
                <a:gd name="T105" fmla="*/ 408 h 510"/>
                <a:gd name="T106" fmla="*/ 205 w 344"/>
                <a:gd name="T107" fmla="*/ 389 h 510"/>
                <a:gd name="T108" fmla="*/ 309 w 344"/>
                <a:gd name="T109" fmla="*/ 324 h 510"/>
                <a:gd name="T110" fmla="*/ 311 w 344"/>
                <a:gd name="T111" fmla="*/ 323 h 510"/>
                <a:gd name="T112" fmla="*/ 315 w 344"/>
                <a:gd name="T113" fmla="*/ 320 h 510"/>
                <a:gd name="T114" fmla="*/ 318 w 344"/>
                <a:gd name="T115" fmla="*/ 317 h 510"/>
                <a:gd name="T116" fmla="*/ 319 w 344"/>
                <a:gd name="T117" fmla="*/ 315 h 510"/>
                <a:gd name="T118" fmla="*/ 322 w 344"/>
                <a:gd name="T119" fmla="*/ 311 h 510"/>
                <a:gd name="T120" fmla="*/ 331 w 344"/>
                <a:gd name="T121" fmla="*/ 28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510">
                  <a:moveTo>
                    <a:pt x="331" y="286"/>
                  </a:moveTo>
                  <a:cubicBezTo>
                    <a:pt x="333" y="281"/>
                    <a:pt x="334" y="276"/>
                    <a:pt x="335" y="270"/>
                  </a:cubicBezTo>
                  <a:cubicBezTo>
                    <a:pt x="336" y="264"/>
                    <a:pt x="337" y="258"/>
                    <a:pt x="338" y="251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1" y="341"/>
                    <a:pt x="180" y="344"/>
                    <a:pt x="180" y="347"/>
                  </a:cubicBezTo>
                  <a:cubicBezTo>
                    <a:pt x="178" y="344"/>
                    <a:pt x="177" y="341"/>
                    <a:pt x="175" y="337"/>
                  </a:cubicBezTo>
                  <a:cubicBezTo>
                    <a:pt x="175" y="337"/>
                    <a:pt x="175" y="337"/>
                    <a:pt x="175" y="337"/>
                  </a:cubicBezTo>
                  <a:cubicBezTo>
                    <a:pt x="173" y="333"/>
                    <a:pt x="171" y="329"/>
                    <a:pt x="170" y="324"/>
                  </a:cubicBezTo>
                  <a:cubicBezTo>
                    <a:pt x="168" y="320"/>
                    <a:pt x="167" y="316"/>
                    <a:pt x="165" y="311"/>
                  </a:cubicBezTo>
                  <a:cubicBezTo>
                    <a:pt x="165" y="311"/>
                    <a:pt x="165" y="310"/>
                    <a:pt x="165" y="309"/>
                  </a:cubicBezTo>
                  <a:cubicBezTo>
                    <a:pt x="163" y="305"/>
                    <a:pt x="162" y="300"/>
                    <a:pt x="161" y="296"/>
                  </a:cubicBezTo>
                  <a:cubicBezTo>
                    <a:pt x="161" y="295"/>
                    <a:pt x="160" y="294"/>
                    <a:pt x="160" y="293"/>
                  </a:cubicBezTo>
                  <a:cubicBezTo>
                    <a:pt x="159" y="289"/>
                    <a:pt x="158" y="285"/>
                    <a:pt x="157" y="281"/>
                  </a:cubicBezTo>
                  <a:cubicBezTo>
                    <a:pt x="157" y="280"/>
                    <a:pt x="157" y="279"/>
                    <a:pt x="157" y="279"/>
                  </a:cubicBezTo>
                  <a:cubicBezTo>
                    <a:pt x="156" y="274"/>
                    <a:pt x="155" y="269"/>
                    <a:pt x="154" y="264"/>
                  </a:cubicBezTo>
                  <a:cubicBezTo>
                    <a:pt x="154" y="263"/>
                    <a:pt x="154" y="261"/>
                    <a:pt x="154" y="260"/>
                  </a:cubicBezTo>
                  <a:cubicBezTo>
                    <a:pt x="153" y="256"/>
                    <a:pt x="153" y="252"/>
                    <a:pt x="152" y="248"/>
                  </a:cubicBezTo>
                  <a:cubicBezTo>
                    <a:pt x="152" y="246"/>
                    <a:pt x="152" y="245"/>
                    <a:pt x="152" y="244"/>
                  </a:cubicBezTo>
                  <a:cubicBezTo>
                    <a:pt x="151" y="239"/>
                    <a:pt x="151" y="233"/>
                    <a:pt x="150" y="228"/>
                  </a:cubicBezTo>
                  <a:cubicBezTo>
                    <a:pt x="150" y="227"/>
                    <a:pt x="150" y="226"/>
                    <a:pt x="150" y="225"/>
                  </a:cubicBezTo>
                  <a:cubicBezTo>
                    <a:pt x="150" y="220"/>
                    <a:pt x="149" y="215"/>
                    <a:pt x="149" y="211"/>
                  </a:cubicBezTo>
                  <a:cubicBezTo>
                    <a:pt x="149" y="209"/>
                    <a:pt x="149" y="207"/>
                    <a:pt x="149" y="206"/>
                  </a:cubicBezTo>
                  <a:cubicBezTo>
                    <a:pt x="149" y="200"/>
                    <a:pt x="149" y="194"/>
                    <a:pt x="149" y="188"/>
                  </a:cubicBezTo>
                  <a:cubicBezTo>
                    <a:pt x="149" y="188"/>
                    <a:pt x="149" y="187"/>
                    <a:pt x="149" y="187"/>
                  </a:cubicBezTo>
                  <a:cubicBezTo>
                    <a:pt x="149" y="187"/>
                    <a:pt x="149" y="187"/>
                    <a:pt x="149" y="187"/>
                  </a:cubicBezTo>
                  <a:cubicBezTo>
                    <a:pt x="151" y="188"/>
                    <a:pt x="152" y="189"/>
                    <a:pt x="154" y="191"/>
                  </a:cubicBezTo>
                  <a:cubicBezTo>
                    <a:pt x="155" y="192"/>
                    <a:pt x="157" y="194"/>
                    <a:pt x="158" y="195"/>
                  </a:cubicBezTo>
                  <a:cubicBezTo>
                    <a:pt x="160" y="197"/>
                    <a:pt x="161" y="199"/>
                    <a:pt x="163" y="201"/>
                  </a:cubicBezTo>
                  <a:cubicBezTo>
                    <a:pt x="164" y="203"/>
                    <a:pt x="165" y="205"/>
                    <a:pt x="166" y="207"/>
                  </a:cubicBezTo>
                  <a:cubicBezTo>
                    <a:pt x="168" y="210"/>
                    <a:pt x="169" y="212"/>
                    <a:pt x="170" y="214"/>
                  </a:cubicBezTo>
                  <a:cubicBezTo>
                    <a:pt x="171" y="216"/>
                    <a:pt x="171" y="218"/>
                    <a:pt x="172" y="220"/>
                  </a:cubicBezTo>
                  <a:cubicBezTo>
                    <a:pt x="173" y="222"/>
                    <a:pt x="173" y="224"/>
                    <a:pt x="174" y="226"/>
                  </a:cubicBezTo>
                  <a:cubicBezTo>
                    <a:pt x="175" y="228"/>
                    <a:pt x="175" y="231"/>
                    <a:pt x="176" y="234"/>
                  </a:cubicBezTo>
                  <a:cubicBezTo>
                    <a:pt x="176" y="236"/>
                    <a:pt x="177" y="239"/>
                    <a:pt x="178" y="242"/>
                  </a:cubicBezTo>
                  <a:cubicBezTo>
                    <a:pt x="334" y="150"/>
                    <a:pt x="334" y="150"/>
                    <a:pt x="334" y="150"/>
                  </a:cubicBezTo>
                  <a:cubicBezTo>
                    <a:pt x="333" y="147"/>
                    <a:pt x="332" y="144"/>
                    <a:pt x="332" y="141"/>
                  </a:cubicBezTo>
                  <a:cubicBezTo>
                    <a:pt x="331" y="138"/>
                    <a:pt x="330" y="135"/>
                    <a:pt x="330" y="133"/>
                  </a:cubicBezTo>
                  <a:cubicBezTo>
                    <a:pt x="329" y="130"/>
                    <a:pt x="328" y="128"/>
                    <a:pt x="328" y="126"/>
                  </a:cubicBezTo>
                  <a:cubicBezTo>
                    <a:pt x="327" y="124"/>
                    <a:pt x="326" y="122"/>
                    <a:pt x="326" y="121"/>
                  </a:cubicBezTo>
                  <a:cubicBezTo>
                    <a:pt x="324" y="118"/>
                    <a:pt x="323" y="116"/>
                    <a:pt x="322" y="113"/>
                  </a:cubicBezTo>
                  <a:cubicBezTo>
                    <a:pt x="321" y="111"/>
                    <a:pt x="319" y="109"/>
                    <a:pt x="318" y="106"/>
                  </a:cubicBezTo>
                  <a:cubicBezTo>
                    <a:pt x="316" y="104"/>
                    <a:pt x="315" y="102"/>
                    <a:pt x="313" y="101"/>
                  </a:cubicBezTo>
                  <a:cubicBezTo>
                    <a:pt x="312" y="99"/>
                    <a:pt x="310" y="97"/>
                    <a:pt x="309" y="95"/>
                  </a:cubicBezTo>
                  <a:cubicBezTo>
                    <a:pt x="307" y="94"/>
                    <a:pt x="305" y="92"/>
                    <a:pt x="303" y="91"/>
                  </a:cubicBezTo>
                  <a:cubicBezTo>
                    <a:pt x="302" y="90"/>
                    <a:pt x="300" y="89"/>
                    <a:pt x="298" y="88"/>
                  </a:cubicBezTo>
                  <a:cubicBezTo>
                    <a:pt x="297" y="88"/>
                    <a:pt x="297" y="88"/>
                    <a:pt x="297" y="88"/>
                  </a:cubicBezTo>
                  <a:cubicBezTo>
                    <a:pt x="297" y="88"/>
                    <a:pt x="297" y="88"/>
                    <a:pt x="297" y="88"/>
                  </a:cubicBezTo>
                  <a:cubicBezTo>
                    <a:pt x="296" y="87"/>
                    <a:pt x="296" y="87"/>
                    <a:pt x="295" y="86"/>
                  </a:cubicBezTo>
                  <a:cubicBezTo>
                    <a:pt x="294" y="86"/>
                    <a:pt x="293" y="86"/>
                    <a:pt x="293" y="86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291" y="85"/>
                    <a:pt x="290" y="85"/>
                    <a:pt x="289" y="85"/>
                  </a:cubicBezTo>
                  <a:cubicBezTo>
                    <a:pt x="288" y="85"/>
                    <a:pt x="287" y="84"/>
                    <a:pt x="286" y="84"/>
                  </a:cubicBezTo>
                  <a:cubicBezTo>
                    <a:pt x="286" y="84"/>
                    <a:pt x="286" y="84"/>
                    <a:pt x="286" y="84"/>
                  </a:cubicBezTo>
                  <a:cubicBezTo>
                    <a:pt x="285" y="84"/>
                    <a:pt x="285" y="84"/>
                    <a:pt x="285" y="84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82" y="84"/>
                    <a:pt x="280" y="84"/>
                    <a:pt x="278" y="84"/>
                  </a:cubicBezTo>
                  <a:cubicBezTo>
                    <a:pt x="276" y="84"/>
                    <a:pt x="275" y="85"/>
                    <a:pt x="273" y="85"/>
                  </a:cubicBezTo>
                  <a:cubicBezTo>
                    <a:pt x="271" y="85"/>
                    <a:pt x="270" y="86"/>
                    <a:pt x="268" y="87"/>
                  </a:cubicBezTo>
                  <a:cubicBezTo>
                    <a:pt x="266" y="87"/>
                    <a:pt x="265" y="88"/>
                    <a:pt x="263" y="89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57"/>
                    <a:pt x="150" y="153"/>
                    <a:pt x="150" y="150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4"/>
                    <a:pt x="151" y="139"/>
                    <a:pt x="151" y="134"/>
                  </a:cubicBezTo>
                  <a:cubicBezTo>
                    <a:pt x="151" y="133"/>
                    <a:pt x="152" y="132"/>
                    <a:pt x="152" y="130"/>
                  </a:cubicBezTo>
                  <a:cubicBezTo>
                    <a:pt x="152" y="125"/>
                    <a:pt x="153" y="120"/>
                    <a:pt x="154" y="115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54" y="111"/>
                    <a:pt x="155" y="106"/>
                    <a:pt x="156" y="102"/>
                  </a:cubicBezTo>
                  <a:cubicBezTo>
                    <a:pt x="156" y="101"/>
                    <a:pt x="156" y="100"/>
                    <a:pt x="157" y="99"/>
                  </a:cubicBezTo>
                  <a:cubicBezTo>
                    <a:pt x="157" y="95"/>
                    <a:pt x="158" y="92"/>
                    <a:pt x="159" y="88"/>
                  </a:cubicBezTo>
                  <a:cubicBezTo>
                    <a:pt x="159" y="88"/>
                    <a:pt x="159" y="87"/>
                    <a:pt x="160" y="86"/>
                  </a:cubicBezTo>
                  <a:cubicBezTo>
                    <a:pt x="161" y="82"/>
                    <a:pt x="162" y="78"/>
                    <a:pt x="163" y="74"/>
                  </a:cubicBezTo>
                  <a:cubicBezTo>
                    <a:pt x="163" y="73"/>
                    <a:pt x="164" y="73"/>
                    <a:pt x="164" y="72"/>
                  </a:cubicBezTo>
                  <a:cubicBezTo>
                    <a:pt x="165" y="69"/>
                    <a:pt x="166" y="66"/>
                    <a:pt x="167" y="63"/>
                  </a:cubicBezTo>
                  <a:cubicBezTo>
                    <a:pt x="167" y="62"/>
                    <a:pt x="168" y="61"/>
                    <a:pt x="168" y="59"/>
                  </a:cubicBezTo>
                  <a:cubicBezTo>
                    <a:pt x="169" y="59"/>
                    <a:pt x="169" y="58"/>
                    <a:pt x="169" y="57"/>
                  </a:cubicBezTo>
                  <a:cubicBezTo>
                    <a:pt x="170" y="55"/>
                    <a:pt x="171" y="54"/>
                    <a:pt x="171" y="52"/>
                  </a:cubicBezTo>
                  <a:cubicBezTo>
                    <a:pt x="172" y="51"/>
                    <a:pt x="172" y="50"/>
                    <a:pt x="172" y="50"/>
                  </a:cubicBezTo>
                  <a:cubicBezTo>
                    <a:pt x="174" y="47"/>
                    <a:pt x="175" y="45"/>
                    <a:pt x="176" y="43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9" y="38"/>
                    <a:pt x="181" y="33"/>
                    <a:pt x="184" y="29"/>
                  </a:cubicBezTo>
                  <a:cubicBezTo>
                    <a:pt x="186" y="26"/>
                    <a:pt x="188" y="23"/>
                    <a:pt x="191" y="20"/>
                  </a:cubicBezTo>
                  <a:cubicBezTo>
                    <a:pt x="193" y="18"/>
                    <a:pt x="195" y="15"/>
                    <a:pt x="197" y="13"/>
                  </a:cubicBezTo>
                  <a:cubicBezTo>
                    <a:pt x="200" y="10"/>
                    <a:pt x="202" y="8"/>
                    <a:pt x="204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7" y="4"/>
                    <a:pt x="210" y="2"/>
                    <a:pt x="212" y="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0" y="103"/>
                    <a:pt x="59" y="103"/>
                    <a:pt x="58" y="104"/>
                  </a:cubicBezTo>
                  <a:cubicBezTo>
                    <a:pt x="57" y="105"/>
                    <a:pt x="56" y="105"/>
                    <a:pt x="55" y="106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7"/>
                    <a:pt x="53" y="108"/>
                    <a:pt x="52" y="109"/>
                  </a:cubicBezTo>
                  <a:cubicBezTo>
                    <a:pt x="51" y="109"/>
                    <a:pt x="51" y="110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1"/>
                    <a:pt x="48" y="112"/>
                    <a:pt x="48" y="113"/>
                  </a:cubicBezTo>
                  <a:cubicBezTo>
                    <a:pt x="45" y="115"/>
                    <a:pt x="43" y="118"/>
                    <a:pt x="41" y="120"/>
                  </a:cubicBezTo>
                  <a:cubicBezTo>
                    <a:pt x="39" y="123"/>
                    <a:pt x="37" y="126"/>
                    <a:pt x="35" y="129"/>
                  </a:cubicBezTo>
                  <a:cubicBezTo>
                    <a:pt x="33" y="131"/>
                    <a:pt x="31" y="134"/>
                    <a:pt x="30" y="137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29" y="138"/>
                    <a:pt x="28" y="140"/>
                    <a:pt x="27" y="141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6" y="144"/>
                    <a:pt x="25" y="146"/>
                    <a:pt x="24" y="147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3" y="149"/>
                    <a:pt x="23" y="150"/>
                    <a:pt x="22" y="150"/>
                  </a:cubicBezTo>
                  <a:cubicBezTo>
                    <a:pt x="22" y="151"/>
                    <a:pt x="22" y="152"/>
                    <a:pt x="21" y="153"/>
                  </a:cubicBezTo>
                  <a:cubicBezTo>
                    <a:pt x="21" y="154"/>
                    <a:pt x="21" y="155"/>
                    <a:pt x="20" y="155"/>
                  </a:cubicBezTo>
                  <a:cubicBezTo>
                    <a:pt x="20" y="156"/>
                    <a:pt x="20" y="156"/>
                    <a:pt x="20" y="157"/>
                  </a:cubicBezTo>
                  <a:cubicBezTo>
                    <a:pt x="20" y="157"/>
                    <a:pt x="19" y="157"/>
                    <a:pt x="19" y="158"/>
                  </a:cubicBezTo>
                  <a:cubicBezTo>
                    <a:pt x="19" y="158"/>
                    <a:pt x="19" y="159"/>
                    <a:pt x="19" y="159"/>
                  </a:cubicBezTo>
                  <a:cubicBezTo>
                    <a:pt x="18" y="160"/>
                    <a:pt x="18" y="160"/>
                    <a:pt x="18" y="161"/>
                  </a:cubicBezTo>
                  <a:cubicBezTo>
                    <a:pt x="17" y="164"/>
                    <a:pt x="16" y="166"/>
                    <a:pt x="15" y="169"/>
                  </a:cubicBezTo>
                  <a:cubicBezTo>
                    <a:pt x="15" y="170"/>
                    <a:pt x="15" y="170"/>
                    <a:pt x="14" y="171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3" y="175"/>
                    <a:pt x="12" y="179"/>
                    <a:pt x="11" y="183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11" y="184"/>
                    <a:pt x="11" y="185"/>
                    <a:pt x="10" y="185"/>
                  </a:cubicBezTo>
                  <a:cubicBezTo>
                    <a:pt x="10" y="187"/>
                    <a:pt x="9" y="189"/>
                    <a:pt x="9" y="191"/>
                  </a:cubicBezTo>
                  <a:cubicBezTo>
                    <a:pt x="9" y="192"/>
                    <a:pt x="8" y="194"/>
                    <a:pt x="8" y="195"/>
                  </a:cubicBezTo>
                  <a:cubicBezTo>
                    <a:pt x="8" y="196"/>
                    <a:pt x="8" y="196"/>
                    <a:pt x="8" y="197"/>
                  </a:cubicBezTo>
                  <a:cubicBezTo>
                    <a:pt x="8" y="197"/>
                    <a:pt x="7" y="198"/>
                    <a:pt x="7" y="198"/>
                  </a:cubicBezTo>
                  <a:cubicBezTo>
                    <a:pt x="7" y="202"/>
                    <a:pt x="6" y="206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4" y="215"/>
                    <a:pt x="4" y="220"/>
                    <a:pt x="3" y="225"/>
                  </a:cubicBezTo>
                  <a:cubicBezTo>
                    <a:pt x="3" y="226"/>
                    <a:pt x="3" y="226"/>
                    <a:pt x="3" y="227"/>
                  </a:cubicBezTo>
                  <a:cubicBezTo>
                    <a:pt x="3" y="227"/>
                    <a:pt x="3" y="228"/>
                    <a:pt x="3" y="229"/>
                  </a:cubicBezTo>
                  <a:cubicBezTo>
                    <a:pt x="2" y="230"/>
                    <a:pt x="2" y="231"/>
                    <a:pt x="2" y="232"/>
                  </a:cubicBezTo>
                  <a:cubicBezTo>
                    <a:pt x="2" y="236"/>
                    <a:pt x="1" y="240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9"/>
                    <a:pt x="1" y="254"/>
                    <a:pt x="0" y="259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2"/>
                    <a:pt x="0" y="263"/>
                    <a:pt x="0" y="264"/>
                  </a:cubicBezTo>
                  <a:cubicBezTo>
                    <a:pt x="0" y="269"/>
                    <a:pt x="0" y="274"/>
                    <a:pt x="0" y="280"/>
                  </a:cubicBezTo>
                  <a:cubicBezTo>
                    <a:pt x="0" y="286"/>
                    <a:pt x="0" y="291"/>
                    <a:pt x="0" y="297"/>
                  </a:cubicBezTo>
                  <a:cubicBezTo>
                    <a:pt x="0" y="298"/>
                    <a:pt x="0" y="300"/>
                    <a:pt x="0" y="301"/>
                  </a:cubicBezTo>
                  <a:cubicBezTo>
                    <a:pt x="0" y="303"/>
                    <a:pt x="0" y="305"/>
                    <a:pt x="0" y="306"/>
                  </a:cubicBezTo>
                  <a:cubicBezTo>
                    <a:pt x="0" y="309"/>
                    <a:pt x="1" y="312"/>
                    <a:pt x="1" y="315"/>
                  </a:cubicBezTo>
                  <a:cubicBezTo>
                    <a:pt x="1" y="316"/>
                    <a:pt x="1" y="316"/>
                    <a:pt x="1" y="317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1" y="322"/>
                    <a:pt x="2" y="326"/>
                    <a:pt x="2" y="331"/>
                  </a:cubicBezTo>
                  <a:cubicBezTo>
                    <a:pt x="2" y="331"/>
                    <a:pt x="2" y="332"/>
                    <a:pt x="2" y="333"/>
                  </a:cubicBezTo>
                  <a:cubicBezTo>
                    <a:pt x="2" y="334"/>
                    <a:pt x="2" y="335"/>
                    <a:pt x="3" y="337"/>
                  </a:cubicBezTo>
                  <a:cubicBezTo>
                    <a:pt x="3" y="341"/>
                    <a:pt x="4" y="345"/>
                    <a:pt x="4" y="348"/>
                  </a:cubicBezTo>
                  <a:cubicBezTo>
                    <a:pt x="4" y="349"/>
                    <a:pt x="4" y="350"/>
                    <a:pt x="4" y="351"/>
                  </a:cubicBezTo>
                  <a:cubicBezTo>
                    <a:pt x="4" y="351"/>
                    <a:pt x="5" y="351"/>
                    <a:pt x="5" y="352"/>
                  </a:cubicBezTo>
                  <a:cubicBezTo>
                    <a:pt x="5" y="352"/>
                    <a:pt x="5" y="353"/>
                    <a:pt x="5" y="354"/>
                  </a:cubicBezTo>
                  <a:cubicBezTo>
                    <a:pt x="5" y="358"/>
                    <a:pt x="6" y="362"/>
                    <a:pt x="7" y="366"/>
                  </a:cubicBezTo>
                  <a:cubicBezTo>
                    <a:pt x="7" y="367"/>
                    <a:pt x="7" y="367"/>
                    <a:pt x="8" y="368"/>
                  </a:cubicBezTo>
                  <a:cubicBezTo>
                    <a:pt x="8" y="371"/>
                    <a:pt x="8" y="373"/>
                    <a:pt x="9" y="375"/>
                  </a:cubicBezTo>
                  <a:cubicBezTo>
                    <a:pt x="9" y="377"/>
                    <a:pt x="10" y="378"/>
                    <a:pt x="10" y="380"/>
                  </a:cubicBezTo>
                  <a:cubicBezTo>
                    <a:pt x="10" y="380"/>
                    <a:pt x="10" y="381"/>
                    <a:pt x="10" y="381"/>
                  </a:cubicBezTo>
                  <a:cubicBezTo>
                    <a:pt x="11" y="382"/>
                    <a:pt x="11" y="382"/>
                    <a:pt x="11" y="382"/>
                  </a:cubicBezTo>
                  <a:cubicBezTo>
                    <a:pt x="11" y="383"/>
                    <a:pt x="11" y="383"/>
                    <a:pt x="11" y="384"/>
                  </a:cubicBezTo>
                  <a:cubicBezTo>
                    <a:pt x="12" y="387"/>
                    <a:pt x="13" y="390"/>
                    <a:pt x="13" y="393"/>
                  </a:cubicBezTo>
                  <a:cubicBezTo>
                    <a:pt x="14" y="393"/>
                    <a:pt x="14" y="394"/>
                    <a:pt x="14" y="394"/>
                  </a:cubicBezTo>
                  <a:cubicBezTo>
                    <a:pt x="14" y="395"/>
                    <a:pt x="15" y="396"/>
                    <a:pt x="15" y="397"/>
                  </a:cubicBezTo>
                  <a:cubicBezTo>
                    <a:pt x="15" y="398"/>
                    <a:pt x="16" y="399"/>
                    <a:pt x="16" y="401"/>
                  </a:cubicBezTo>
                  <a:cubicBezTo>
                    <a:pt x="17" y="404"/>
                    <a:pt x="18" y="406"/>
                    <a:pt x="19" y="409"/>
                  </a:cubicBezTo>
                  <a:cubicBezTo>
                    <a:pt x="19" y="410"/>
                    <a:pt x="20" y="411"/>
                    <a:pt x="20" y="413"/>
                  </a:cubicBezTo>
                  <a:cubicBezTo>
                    <a:pt x="21" y="414"/>
                    <a:pt x="22" y="415"/>
                    <a:pt x="22" y="417"/>
                  </a:cubicBezTo>
                  <a:cubicBezTo>
                    <a:pt x="23" y="418"/>
                    <a:pt x="23" y="419"/>
                    <a:pt x="24" y="421"/>
                  </a:cubicBezTo>
                  <a:cubicBezTo>
                    <a:pt x="24" y="421"/>
                    <a:pt x="24" y="421"/>
                    <a:pt x="24" y="421"/>
                  </a:cubicBezTo>
                  <a:cubicBezTo>
                    <a:pt x="24" y="421"/>
                    <a:pt x="24" y="421"/>
                    <a:pt x="24" y="421"/>
                  </a:cubicBezTo>
                  <a:cubicBezTo>
                    <a:pt x="24" y="422"/>
                    <a:pt x="25" y="423"/>
                    <a:pt x="25" y="424"/>
                  </a:cubicBezTo>
                  <a:cubicBezTo>
                    <a:pt x="26" y="427"/>
                    <a:pt x="27" y="429"/>
                    <a:pt x="29" y="432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29" y="433"/>
                    <a:pt x="29" y="433"/>
                    <a:pt x="29" y="433"/>
                  </a:cubicBezTo>
                  <a:cubicBezTo>
                    <a:pt x="30" y="434"/>
                    <a:pt x="30" y="434"/>
                    <a:pt x="30" y="434"/>
                  </a:cubicBezTo>
                  <a:cubicBezTo>
                    <a:pt x="30" y="435"/>
                    <a:pt x="31" y="437"/>
                    <a:pt x="32" y="438"/>
                  </a:cubicBezTo>
                  <a:cubicBezTo>
                    <a:pt x="33" y="440"/>
                    <a:pt x="33" y="441"/>
                    <a:pt x="34" y="442"/>
                  </a:cubicBezTo>
                  <a:cubicBezTo>
                    <a:pt x="34" y="443"/>
                    <a:pt x="35" y="443"/>
                    <a:pt x="35" y="444"/>
                  </a:cubicBezTo>
                  <a:cubicBezTo>
                    <a:pt x="35" y="445"/>
                    <a:pt x="35" y="445"/>
                    <a:pt x="35" y="445"/>
                  </a:cubicBezTo>
                  <a:cubicBezTo>
                    <a:pt x="37" y="447"/>
                    <a:pt x="38" y="449"/>
                    <a:pt x="39" y="451"/>
                  </a:cubicBezTo>
                  <a:cubicBezTo>
                    <a:pt x="39" y="451"/>
                    <a:pt x="40" y="452"/>
                    <a:pt x="40" y="453"/>
                  </a:cubicBezTo>
                  <a:cubicBezTo>
                    <a:pt x="40" y="453"/>
                    <a:pt x="40" y="453"/>
                    <a:pt x="40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4"/>
                    <a:pt x="41" y="454"/>
                    <a:pt x="41" y="455"/>
                  </a:cubicBezTo>
                  <a:cubicBezTo>
                    <a:pt x="42" y="456"/>
                    <a:pt x="43" y="457"/>
                    <a:pt x="44" y="459"/>
                  </a:cubicBezTo>
                  <a:cubicBezTo>
                    <a:pt x="45" y="460"/>
                    <a:pt x="45" y="461"/>
                    <a:pt x="46" y="462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7" y="462"/>
                    <a:pt x="47" y="462"/>
                    <a:pt x="47" y="462"/>
                  </a:cubicBezTo>
                  <a:cubicBezTo>
                    <a:pt x="47" y="463"/>
                    <a:pt x="48" y="465"/>
                    <a:pt x="49" y="466"/>
                  </a:cubicBezTo>
                  <a:cubicBezTo>
                    <a:pt x="50" y="467"/>
                    <a:pt x="51" y="467"/>
                    <a:pt x="51" y="468"/>
                  </a:cubicBezTo>
                  <a:cubicBezTo>
                    <a:pt x="52" y="469"/>
                    <a:pt x="52" y="469"/>
                    <a:pt x="52" y="470"/>
                  </a:cubicBezTo>
                  <a:cubicBezTo>
                    <a:pt x="52" y="470"/>
                    <a:pt x="52" y="470"/>
                    <a:pt x="52" y="470"/>
                  </a:cubicBezTo>
                  <a:cubicBezTo>
                    <a:pt x="53" y="470"/>
                    <a:pt x="53" y="470"/>
                    <a:pt x="53" y="470"/>
                  </a:cubicBezTo>
                  <a:cubicBezTo>
                    <a:pt x="53" y="471"/>
                    <a:pt x="53" y="471"/>
                    <a:pt x="53" y="471"/>
                  </a:cubicBezTo>
                  <a:cubicBezTo>
                    <a:pt x="54" y="472"/>
                    <a:pt x="55" y="473"/>
                    <a:pt x="56" y="473"/>
                  </a:cubicBezTo>
                  <a:cubicBezTo>
                    <a:pt x="56" y="474"/>
                    <a:pt x="57" y="475"/>
                    <a:pt x="58" y="476"/>
                  </a:cubicBezTo>
                  <a:cubicBezTo>
                    <a:pt x="59" y="477"/>
                    <a:pt x="59" y="477"/>
                    <a:pt x="59" y="477"/>
                  </a:cubicBezTo>
                  <a:cubicBezTo>
                    <a:pt x="59" y="477"/>
                    <a:pt x="59" y="477"/>
                    <a:pt x="59" y="477"/>
                  </a:cubicBezTo>
                  <a:cubicBezTo>
                    <a:pt x="60" y="478"/>
                    <a:pt x="60" y="478"/>
                    <a:pt x="60" y="478"/>
                  </a:cubicBezTo>
                  <a:cubicBezTo>
                    <a:pt x="60" y="478"/>
                    <a:pt x="61" y="479"/>
                    <a:pt x="62" y="479"/>
                  </a:cubicBezTo>
                  <a:cubicBezTo>
                    <a:pt x="62" y="480"/>
                    <a:pt x="63" y="481"/>
                    <a:pt x="64" y="481"/>
                  </a:cubicBezTo>
                  <a:cubicBezTo>
                    <a:pt x="64" y="482"/>
                    <a:pt x="65" y="482"/>
                    <a:pt x="65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84"/>
                    <a:pt x="67" y="484"/>
                    <a:pt x="68" y="485"/>
                  </a:cubicBezTo>
                  <a:cubicBezTo>
                    <a:pt x="69" y="486"/>
                    <a:pt x="70" y="486"/>
                    <a:pt x="71" y="487"/>
                  </a:cubicBezTo>
                  <a:cubicBezTo>
                    <a:pt x="71" y="487"/>
                    <a:pt x="72" y="488"/>
                    <a:pt x="72" y="488"/>
                  </a:cubicBezTo>
                  <a:cubicBezTo>
                    <a:pt x="73" y="488"/>
                    <a:pt x="73" y="488"/>
                    <a:pt x="73" y="488"/>
                  </a:cubicBezTo>
                  <a:cubicBezTo>
                    <a:pt x="73" y="489"/>
                    <a:pt x="73" y="489"/>
                    <a:pt x="73" y="489"/>
                  </a:cubicBezTo>
                  <a:cubicBezTo>
                    <a:pt x="74" y="489"/>
                    <a:pt x="75" y="490"/>
                    <a:pt x="76" y="490"/>
                  </a:cubicBezTo>
                  <a:cubicBezTo>
                    <a:pt x="77" y="491"/>
                    <a:pt x="78" y="492"/>
                    <a:pt x="80" y="493"/>
                  </a:cubicBezTo>
                  <a:cubicBezTo>
                    <a:pt x="80" y="493"/>
                    <a:pt x="80" y="493"/>
                    <a:pt x="80" y="493"/>
                  </a:cubicBezTo>
                  <a:cubicBezTo>
                    <a:pt x="80" y="493"/>
                    <a:pt x="80" y="493"/>
                    <a:pt x="80" y="493"/>
                  </a:cubicBezTo>
                  <a:cubicBezTo>
                    <a:pt x="80" y="493"/>
                    <a:pt x="80" y="493"/>
                    <a:pt x="80" y="493"/>
                  </a:cubicBezTo>
                  <a:cubicBezTo>
                    <a:pt x="81" y="493"/>
                    <a:pt x="82" y="494"/>
                    <a:pt x="83" y="495"/>
                  </a:cubicBezTo>
                  <a:cubicBezTo>
                    <a:pt x="85" y="495"/>
                    <a:pt x="86" y="496"/>
                    <a:pt x="87" y="497"/>
                  </a:cubicBezTo>
                  <a:cubicBezTo>
                    <a:pt x="88" y="497"/>
                    <a:pt x="88" y="497"/>
                    <a:pt x="88" y="497"/>
                  </a:cubicBezTo>
                  <a:cubicBezTo>
                    <a:pt x="88" y="497"/>
                    <a:pt x="88" y="497"/>
                    <a:pt x="88" y="497"/>
                  </a:cubicBezTo>
                  <a:cubicBezTo>
                    <a:pt x="89" y="498"/>
                    <a:pt x="90" y="498"/>
                    <a:pt x="91" y="498"/>
                  </a:cubicBezTo>
                  <a:cubicBezTo>
                    <a:pt x="92" y="499"/>
                    <a:pt x="93" y="499"/>
                    <a:pt x="93" y="499"/>
                  </a:cubicBezTo>
                  <a:cubicBezTo>
                    <a:pt x="94" y="500"/>
                    <a:pt x="95" y="500"/>
                    <a:pt x="96" y="500"/>
                  </a:cubicBezTo>
                  <a:cubicBezTo>
                    <a:pt x="97" y="501"/>
                    <a:pt x="98" y="501"/>
                    <a:pt x="99" y="501"/>
                  </a:cubicBezTo>
                  <a:cubicBezTo>
                    <a:pt x="100" y="502"/>
                    <a:pt x="100" y="502"/>
                    <a:pt x="101" y="502"/>
                  </a:cubicBezTo>
                  <a:cubicBezTo>
                    <a:pt x="102" y="502"/>
                    <a:pt x="102" y="502"/>
                    <a:pt x="103" y="503"/>
                  </a:cubicBezTo>
                  <a:cubicBezTo>
                    <a:pt x="105" y="503"/>
                    <a:pt x="107" y="504"/>
                    <a:pt x="109" y="504"/>
                  </a:cubicBezTo>
                  <a:cubicBezTo>
                    <a:pt x="110" y="505"/>
                    <a:pt x="111" y="505"/>
                    <a:pt x="112" y="505"/>
                  </a:cubicBezTo>
                  <a:cubicBezTo>
                    <a:pt x="112" y="505"/>
                    <a:pt x="113" y="505"/>
                    <a:pt x="113" y="505"/>
                  </a:cubicBezTo>
                  <a:cubicBezTo>
                    <a:pt x="114" y="506"/>
                    <a:pt x="114" y="506"/>
                    <a:pt x="115" y="506"/>
                  </a:cubicBezTo>
                  <a:cubicBezTo>
                    <a:pt x="116" y="506"/>
                    <a:pt x="118" y="507"/>
                    <a:pt x="120" y="507"/>
                  </a:cubicBezTo>
                  <a:cubicBezTo>
                    <a:pt x="121" y="507"/>
                    <a:pt x="122" y="507"/>
                    <a:pt x="123" y="507"/>
                  </a:cubicBezTo>
                  <a:cubicBezTo>
                    <a:pt x="124" y="508"/>
                    <a:pt x="124" y="508"/>
                    <a:pt x="124" y="508"/>
                  </a:cubicBezTo>
                  <a:cubicBezTo>
                    <a:pt x="127" y="508"/>
                    <a:pt x="131" y="509"/>
                    <a:pt x="135" y="509"/>
                  </a:cubicBezTo>
                  <a:cubicBezTo>
                    <a:pt x="135" y="509"/>
                    <a:pt x="136" y="509"/>
                    <a:pt x="137" y="509"/>
                  </a:cubicBezTo>
                  <a:cubicBezTo>
                    <a:pt x="138" y="509"/>
                    <a:pt x="138" y="509"/>
                    <a:pt x="139" y="509"/>
                  </a:cubicBezTo>
                  <a:cubicBezTo>
                    <a:pt x="140" y="509"/>
                    <a:pt x="141" y="509"/>
                    <a:pt x="141" y="509"/>
                  </a:cubicBezTo>
                  <a:cubicBezTo>
                    <a:pt x="142" y="509"/>
                    <a:pt x="143" y="510"/>
                    <a:pt x="144" y="510"/>
                  </a:cubicBezTo>
                  <a:cubicBezTo>
                    <a:pt x="148" y="510"/>
                    <a:pt x="152" y="510"/>
                    <a:pt x="155" y="509"/>
                  </a:cubicBezTo>
                  <a:cubicBezTo>
                    <a:pt x="159" y="509"/>
                    <a:pt x="163" y="509"/>
                    <a:pt x="166" y="508"/>
                  </a:cubicBezTo>
                  <a:cubicBezTo>
                    <a:pt x="170" y="507"/>
                    <a:pt x="173" y="506"/>
                    <a:pt x="176" y="505"/>
                  </a:cubicBezTo>
                  <a:cubicBezTo>
                    <a:pt x="180" y="504"/>
                    <a:pt x="183" y="503"/>
                    <a:pt x="185" y="502"/>
                  </a:cubicBezTo>
                  <a:cubicBezTo>
                    <a:pt x="344" y="423"/>
                    <a:pt x="344" y="423"/>
                    <a:pt x="344" y="423"/>
                  </a:cubicBezTo>
                  <a:cubicBezTo>
                    <a:pt x="341" y="425"/>
                    <a:pt x="338" y="426"/>
                    <a:pt x="334" y="427"/>
                  </a:cubicBezTo>
                  <a:cubicBezTo>
                    <a:pt x="331" y="428"/>
                    <a:pt x="328" y="429"/>
                    <a:pt x="324" y="430"/>
                  </a:cubicBezTo>
                  <a:cubicBezTo>
                    <a:pt x="320" y="430"/>
                    <a:pt x="317" y="431"/>
                    <a:pt x="313" y="431"/>
                  </a:cubicBezTo>
                  <a:cubicBezTo>
                    <a:pt x="309" y="431"/>
                    <a:pt x="305" y="431"/>
                    <a:pt x="300" y="431"/>
                  </a:cubicBezTo>
                  <a:cubicBezTo>
                    <a:pt x="300" y="431"/>
                    <a:pt x="299" y="431"/>
                    <a:pt x="298" y="431"/>
                  </a:cubicBezTo>
                  <a:cubicBezTo>
                    <a:pt x="297" y="431"/>
                    <a:pt x="297" y="431"/>
                    <a:pt x="296" y="431"/>
                  </a:cubicBezTo>
                  <a:cubicBezTo>
                    <a:pt x="295" y="431"/>
                    <a:pt x="294" y="431"/>
                    <a:pt x="294" y="431"/>
                  </a:cubicBezTo>
                  <a:cubicBezTo>
                    <a:pt x="293" y="431"/>
                    <a:pt x="292" y="431"/>
                    <a:pt x="291" y="431"/>
                  </a:cubicBezTo>
                  <a:cubicBezTo>
                    <a:pt x="287" y="430"/>
                    <a:pt x="283" y="430"/>
                    <a:pt x="280" y="429"/>
                  </a:cubicBezTo>
                  <a:cubicBezTo>
                    <a:pt x="278" y="429"/>
                    <a:pt x="277" y="429"/>
                    <a:pt x="276" y="428"/>
                  </a:cubicBezTo>
                  <a:cubicBezTo>
                    <a:pt x="273" y="428"/>
                    <a:pt x="271" y="427"/>
                    <a:pt x="268" y="427"/>
                  </a:cubicBezTo>
                  <a:cubicBezTo>
                    <a:pt x="267" y="426"/>
                    <a:pt x="266" y="426"/>
                    <a:pt x="264" y="426"/>
                  </a:cubicBezTo>
                  <a:cubicBezTo>
                    <a:pt x="262" y="425"/>
                    <a:pt x="260" y="424"/>
                    <a:pt x="258" y="424"/>
                  </a:cubicBezTo>
                  <a:cubicBezTo>
                    <a:pt x="257" y="423"/>
                    <a:pt x="255" y="423"/>
                    <a:pt x="254" y="422"/>
                  </a:cubicBezTo>
                  <a:cubicBezTo>
                    <a:pt x="252" y="422"/>
                    <a:pt x="250" y="421"/>
                    <a:pt x="248" y="420"/>
                  </a:cubicBezTo>
                  <a:cubicBezTo>
                    <a:pt x="246" y="419"/>
                    <a:pt x="244" y="419"/>
                    <a:pt x="243" y="418"/>
                  </a:cubicBezTo>
                  <a:cubicBezTo>
                    <a:pt x="242" y="417"/>
                    <a:pt x="242" y="417"/>
                    <a:pt x="242" y="417"/>
                  </a:cubicBezTo>
                  <a:cubicBezTo>
                    <a:pt x="239" y="416"/>
                    <a:pt x="237" y="415"/>
                    <a:pt x="234" y="413"/>
                  </a:cubicBezTo>
                  <a:cubicBezTo>
                    <a:pt x="234" y="413"/>
                    <a:pt x="234" y="413"/>
                    <a:pt x="234" y="413"/>
                  </a:cubicBezTo>
                  <a:cubicBezTo>
                    <a:pt x="231" y="412"/>
                    <a:pt x="229" y="410"/>
                    <a:pt x="226" y="408"/>
                  </a:cubicBezTo>
                  <a:cubicBezTo>
                    <a:pt x="226" y="408"/>
                    <a:pt x="226" y="408"/>
                    <a:pt x="226" y="408"/>
                  </a:cubicBezTo>
                  <a:cubicBezTo>
                    <a:pt x="223" y="406"/>
                    <a:pt x="221" y="404"/>
                    <a:pt x="219" y="402"/>
                  </a:cubicBezTo>
                  <a:cubicBezTo>
                    <a:pt x="216" y="401"/>
                    <a:pt x="214" y="398"/>
                    <a:pt x="212" y="396"/>
                  </a:cubicBezTo>
                  <a:cubicBezTo>
                    <a:pt x="212" y="396"/>
                    <a:pt x="212" y="396"/>
                    <a:pt x="212" y="396"/>
                  </a:cubicBezTo>
                  <a:cubicBezTo>
                    <a:pt x="210" y="394"/>
                    <a:pt x="207" y="391"/>
                    <a:pt x="205" y="389"/>
                  </a:cubicBezTo>
                  <a:cubicBezTo>
                    <a:pt x="205" y="388"/>
                    <a:pt x="205" y="388"/>
                    <a:pt x="205" y="388"/>
                  </a:cubicBezTo>
                  <a:cubicBezTo>
                    <a:pt x="203" y="387"/>
                    <a:pt x="202" y="385"/>
                    <a:pt x="200" y="383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9" y="324"/>
                    <a:pt x="309" y="324"/>
                    <a:pt x="309" y="324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1" y="323"/>
                    <a:pt x="311" y="323"/>
                    <a:pt x="311" y="323"/>
                  </a:cubicBezTo>
                  <a:cubicBezTo>
                    <a:pt x="312" y="322"/>
                    <a:pt x="312" y="322"/>
                    <a:pt x="312" y="322"/>
                  </a:cubicBezTo>
                  <a:cubicBezTo>
                    <a:pt x="313" y="321"/>
                    <a:pt x="313" y="321"/>
                    <a:pt x="313" y="321"/>
                  </a:cubicBezTo>
                  <a:cubicBezTo>
                    <a:pt x="314" y="320"/>
                    <a:pt x="314" y="320"/>
                    <a:pt x="314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5" y="320"/>
                    <a:pt x="315" y="320"/>
                    <a:pt x="315" y="320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8" y="317"/>
                    <a:pt x="318" y="317"/>
                    <a:pt x="318" y="317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9" y="315"/>
                    <a:pt x="319" y="315"/>
                    <a:pt x="319" y="315"/>
                  </a:cubicBezTo>
                  <a:cubicBezTo>
                    <a:pt x="320" y="314"/>
                    <a:pt x="320" y="314"/>
                    <a:pt x="320" y="314"/>
                  </a:cubicBezTo>
                  <a:cubicBezTo>
                    <a:pt x="321" y="313"/>
                    <a:pt x="321" y="313"/>
                    <a:pt x="321" y="313"/>
                  </a:cubicBezTo>
                  <a:cubicBezTo>
                    <a:pt x="321" y="312"/>
                    <a:pt x="321" y="312"/>
                    <a:pt x="321" y="311"/>
                  </a:cubicBezTo>
                  <a:cubicBezTo>
                    <a:pt x="321" y="311"/>
                    <a:pt x="321" y="311"/>
                    <a:pt x="321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07"/>
                    <a:pt x="325" y="304"/>
                    <a:pt x="327" y="300"/>
                  </a:cubicBezTo>
                  <a:cubicBezTo>
                    <a:pt x="328" y="296"/>
                    <a:pt x="330" y="291"/>
                    <a:pt x="331" y="286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îṣḻiḋê"/>
            <p:cNvSpPr/>
            <p:nvPr/>
          </p:nvSpPr>
          <p:spPr bwMode="auto">
            <a:xfrm>
              <a:off x="5610226" y="1538288"/>
              <a:ext cx="276225" cy="254000"/>
            </a:xfrm>
            <a:custGeom>
              <a:avLst/>
              <a:gdLst>
                <a:gd name="T0" fmla="*/ 109 w 174"/>
                <a:gd name="T1" fmla="*/ 0 h 160"/>
                <a:gd name="T2" fmla="*/ 0 w 174"/>
                <a:gd name="T3" fmla="*/ 57 h 160"/>
                <a:gd name="T4" fmla="*/ 20 w 174"/>
                <a:gd name="T5" fmla="*/ 116 h 160"/>
                <a:gd name="T6" fmla="*/ 162 w 174"/>
                <a:gd name="T7" fmla="*/ 160 h 160"/>
                <a:gd name="T8" fmla="*/ 174 w 174"/>
                <a:gd name="T9" fmla="*/ 113 h 160"/>
                <a:gd name="T10" fmla="*/ 145 w 174"/>
                <a:gd name="T11" fmla="*/ 67 h 160"/>
                <a:gd name="T12" fmla="*/ 109 w 174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0">
                  <a:moveTo>
                    <a:pt x="109" y="0"/>
                  </a:moveTo>
                  <a:lnTo>
                    <a:pt x="0" y="57"/>
                  </a:lnTo>
                  <a:lnTo>
                    <a:pt x="20" y="116"/>
                  </a:lnTo>
                  <a:lnTo>
                    <a:pt x="162" y="160"/>
                  </a:lnTo>
                  <a:lnTo>
                    <a:pt x="174" y="113"/>
                  </a:lnTo>
                  <a:lnTo>
                    <a:pt x="145" y="6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ŝ1íḍè"/>
            <p:cNvSpPr/>
            <p:nvPr/>
          </p:nvSpPr>
          <p:spPr bwMode="auto">
            <a:xfrm>
              <a:off x="5610226" y="1538288"/>
              <a:ext cx="276225" cy="254000"/>
            </a:xfrm>
            <a:custGeom>
              <a:avLst/>
              <a:gdLst>
                <a:gd name="T0" fmla="*/ 109 w 174"/>
                <a:gd name="T1" fmla="*/ 0 h 160"/>
                <a:gd name="T2" fmla="*/ 0 w 174"/>
                <a:gd name="T3" fmla="*/ 57 h 160"/>
                <a:gd name="T4" fmla="*/ 20 w 174"/>
                <a:gd name="T5" fmla="*/ 116 h 160"/>
                <a:gd name="T6" fmla="*/ 162 w 174"/>
                <a:gd name="T7" fmla="*/ 160 h 160"/>
                <a:gd name="T8" fmla="*/ 174 w 174"/>
                <a:gd name="T9" fmla="*/ 113 h 160"/>
                <a:gd name="T10" fmla="*/ 145 w 174"/>
                <a:gd name="T11" fmla="*/ 67 h 160"/>
                <a:gd name="T12" fmla="*/ 109 w 174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0">
                  <a:moveTo>
                    <a:pt x="109" y="0"/>
                  </a:moveTo>
                  <a:lnTo>
                    <a:pt x="0" y="57"/>
                  </a:lnTo>
                  <a:lnTo>
                    <a:pt x="20" y="116"/>
                  </a:lnTo>
                  <a:lnTo>
                    <a:pt x="162" y="160"/>
                  </a:lnTo>
                  <a:lnTo>
                    <a:pt x="174" y="113"/>
                  </a:lnTo>
                  <a:lnTo>
                    <a:pt x="145" y="67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$1ïḋé"/>
            <p:cNvSpPr/>
            <p:nvPr/>
          </p:nvSpPr>
          <p:spPr bwMode="auto">
            <a:xfrm>
              <a:off x="5735638" y="1095376"/>
              <a:ext cx="409575" cy="696913"/>
            </a:xfrm>
            <a:custGeom>
              <a:avLst/>
              <a:gdLst>
                <a:gd name="T0" fmla="*/ 257 w 261"/>
                <a:gd name="T1" fmla="*/ 333 h 446"/>
                <a:gd name="T2" fmla="*/ 246 w 261"/>
                <a:gd name="T3" fmla="*/ 372 h 446"/>
                <a:gd name="T4" fmla="*/ 231 w 261"/>
                <a:gd name="T5" fmla="*/ 403 h 446"/>
                <a:gd name="T6" fmla="*/ 212 w 261"/>
                <a:gd name="T7" fmla="*/ 426 h 446"/>
                <a:gd name="T8" fmla="*/ 191 w 261"/>
                <a:gd name="T9" fmla="*/ 440 h 446"/>
                <a:gd name="T10" fmla="*/ 166 w 261"/>
                <a:gd name="T11" fmla="*/ 446 h 446"/>
                <a:gd name="T12" fmla="*/ 149 w 261"/>
                <a:gd name="T13" fmla="*/ 446 h 446"/>
                <a:gd name="T14" fmla="*/ 145 w 261"/>
                <a:gd name="T15" fmla="*/ 446 h 446"/>
                <a:gd name="T16" fmla="*/ 121 w 261"/>
                <a:gd name="T17" fmla="*/ 442 h 446"/>
                <a:gd name="T18" fmla="*/ 85 w 261"/>
                <a:gd name="T19" fmla="*/ 428 h 446"/>
                <a:gd name="T20" fmla="*/ 56 w 261"/>
                <a:gd name="T21" fmla="*/ 404 h 446"/>
                <a:gd name="T22" fmla="*/ 43 w 261"/>
                <a:gd name="T23" fmla="*/ 386 h 446"/>
                <a:gd name="T24" fmla="*/ 21 w 261"/>
                <a:gd name="T25" fmla="*/ 339 h 446"/>
                <a:gd name="T26" fmla="*/ 12 w 261"/>
                <a:gd name="T27" fmla="*/ 310 h 446"/>
                <a:gd name="T28" fmla="*/ 1 w 261"/>
                <a:gd name="T29" fmla="*/ 242 h 446"/>
                <a:gd name="T30" fmla="*/ 2 w 261"/>
                <a:gd name="T31" fmla="*/ 153 h 446"/>
                <a:gd name="T32" fmla="*/ 20 w 261"/>
                <a:gd name="T33" fmla="*/ 73 h 446"/>
                <a:gd name="T34" fmla="*/ 53 w 261"/>
                <a:gd name="T35" fmla="*/ 23 h 446"/>
                <a:gd name="T36" fmla="*/ 98 w 261"/>
                <a:gd name="T37" fmla="*/ 1 h 446"/>
                <a:gd name="T38" fmla="*/ 128 w 261"/>
                <a:gd name="T39" fmla="*/ 1 h 446"/>
                <a:gd name="T40" fmla="*/ 132 w 261"/>
                <a:gd name="T41" fmla="*/ 1 h 446"/>
                <a:gd name="T42" fmla="*/ 158 w 261"/>
                <a:gd name="T43" fmla="*/ 7 h 446"/>
                <a:gd name="T44" fmla="*/ 197 w 261"/>
                <a:gd name="T45" fmla="*/ 28 h 446"/>
                <a:gd name="T46" fmla="*/ 226 w 261"/>
                <a:gd name="T47" fmla="*/ 65 h 446"/>
                <a:gd name="T48" fmla="*/ 242 w 261"/>
                <a:gd name="T49" fmla="*/ 99 h 446"/>
                <a:gd name="T50" fmla="*/ 256 w 261"/>
                <a:gd name="T51" fmla="*/ 149 h 446"/>
                <a:gd name="T52" fmla="*/ 185 w 261"/>
                <a:gd name="T53" fmla="*/ 165 h 446"/>
                <a:gd name="T54" fmla="*/ 181 w 261"/>
                <a:gd name="T55" fmla="*/ 148 h 446"/>
                <a:gd name="T56" fmla="*/ 177 w 261"/>
                <a:gd name="T57" fmla="*/ 136 h 446"/>
                <a:gd name="T58" fmla="*/ 169 w 261"/>
                <a:gd name="T59" fmla="*/ 121 h 446"/>
                <a:gd name="T60" fmla="*/ 160 w 261"/>
                <a:gd name="T61" fmla="*/ 110 h 446"/>
                <a:gd name="T62" fmla="*/ 149 w 261"/>
                <a:gd name="T63" fmla="*/ 103 h 446"/>
                <a:gd name="T64" fmla="*/ 137 w 261"/>
                <a:gd name="T65" fmla="*/ 99 h 446"/>
                <a:gd name="T66" fmla="*/ 136 w 261"/>
                <a:gd name="T67" fmla="*/ 99 h 446"/>
                <a:gd name="T68" fmla="*/ 135 w 261"/>
                <a:gd name="T69" fmla="*/ 99 h 446"/>
                <a:gd name="T70" fmla="*/ 112 w 261"/>
                <a:gd name="T71" fmla="*/ 106 h 446"/>
                <a:gd name="T72" fmla="*/ 95 w 261"/>
                <a:gd name="T73" fmla="*/ 130 h 446"/>
                <a:gd name="T74" fmla="*/ 86 w 261"/>
                <a:gd name="T75" fmla="*/ 163 h 446"/>
                <a:gd name="T76" fmla="*/ 84 w 261"/>
                <a:gd name="T77" fmla="*/ 213 h 446"/>
                <a:gd name="T78" fmla="*/ 86 w 261"/>
                <a:gd name="T79" fmla="*/ 256 h 446"/>
                <a:gd name="T80" fmla="*/ 92 w 261"/>
                <a:gd name="T81" fmla="*/ 296 h 446"/>
                <a:gd name="T82" fmla="*/ 106 w 261"/>
                <a:gd name="T83" fmla="*/ 326 h 446"/>
                <a:gd name="T84" fmla="*/ 115 w 261"/>
                <a:gd name="T85" fmla="*/ 335 h 446"/>
                <a:gd name="T86" fmla="*/ 137 w 261"/>
                <a:gd name="T87" fmla="*/ 344 h 446"/>
                <a:gd name="T88" fmla="*/ 138 w 261"/>
                <a:gd name="T89" fmla="*/ 344 h 446"/>
                <a:gd name="T90" fmla="*/ 140 w 261"/>
                <a:gd name="T91" fmla="*/ 344 h 446"/>
                <a:gd name="T92" fmla="*/ 159 w 261"/>
                <a:gd name="T93" fmla="*/ 340 h 446"/>
                <a:gd name="T94" fmla="*/ 172 w 261"/>
                <a:gd name="T95" fmla="*/ 326 h 446"/>
                <a:gd name="T96" fmla="*/ 182 w 261"/>
                <a:gd name="T97" fmla="*/ 301 h 446"/>
                <a:gd name="T98" fmla="*/ 189 w 261"/>
                <a:gd name="T99" fmla="*/ 26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1" h="446">
                  <a:moveTo>
                    <a:pt x="261" y="310"/>
                  </a:moveTo>
                  <a:cubicBezTo>
                    <a:pt x="260" y="318"/>
                    <a:pt x="258" y="325"/>
                    <a:pt x="257" y="333"/>
                  </a:cubicBezTo>
                  <a:cubicBezTo>
                    <a:pt x="256" y="340"/>
                    <a:pt x="254" y="347"/>
                    <a:pt x="252" y="353"/>
                  </a:cubicBezTo>
                  <a:cubicBezTo>
                    <a:pt x="250" y="360"/>
                    <a:pt x="248" y="366"/>
                    <a:pt x="246" y="372"/>
                  </a:cubicBezTo>
                  <a:cubicBezTo>
                    <a:pt x="244" y="378"/>
                    <a:pt x="242" y="384"/>
                    <a:pt x="239" y="389"/>
                  </a:cubicBezTo>
                  <a:cubicBezTo>
                    <a:pt x="237" y="394"/>
                    <a:pt x="234" y="399"/>
                    <a:pt x="231" y="403"/>
                  </a:cubicBezTo>
                  <a:cubicBezTo>
                    <a:pt x="228" y="408"/>
                    <a:pt x="225" y="412"/>
                    <a:pt x="222" y="416"/>
                  </a:cubicBezTo>
                  <a:cubicBezTo>
                    <a:pt x="219" y="420"/>
                    <a:pt x="216" y="423"/>
                    <a:pt x="212" y="426"/>
                  </a:cubicBezTo>
                  <a:cubicBezTo>
                    <a:pt x="209" y="430"/>
                    <a:pt x="205" y="432"/>
                    <a:pt x="201" y="435"/>
                  </a:cubicBezTo>
                  <a:cubicBezTo>
                    <a:pt x="198" y="437"/>
                    <a:pt x="194" y="439"/>
                    <a:pt x="191" y="440"/>
                  </a:cubicBezTo>
                  <a:cubicBezTo>
                    <a:pt x="187" y="442"/>
                    <a:pt x="183" y="443"/>
                    <a:pt x="179" y="444"/>
                  </a:cubicBezTo>
                  <a:cubicBezTo>
                    <a:pt x="175" y="445"/>
                    <a:pt x="170" y="446"/>
                    <a:pt x="166" y="446"/>
                  </a:cubicBezTo>
                  <a:cubicBezTo>
                    <a:pt x="161" y="446"/>
                    <a:pt x="156" y="446"/>
                    <a:pt x="151" y="446"/>
                  </a:cubicBezTo>
                  <a:cubicBezTo>
                    <a:pt x="151" y="446"/>
                    <a:pt x="150" y="446"/>
                    <a:pt x="149" y="446"/>
                  </a:cubicBezTo>
                  <a:cubicBezTo>
                    <a:pt x="148" y="446"/>
                    <a:pt x="148" y="446"/>
                    <a:pt x="147" y="446"/>
                  </a:cubicBezTo>
                  <a:cubicBezTo>
                    <a:pt x="146" y="446"/>
                    <a:pt x="145" y="446"/>
                    <a:pt x="145" y="446"/>
                  </a:cubicBezTo>
                  <a:cubicBezTo>
                    <a:pt x="144" y="446"/>
                    <a:pt x="143" y="446"/>
                    <a:pt x="142" y="446"/>
                  </a:cubicBezTo>
                  <a:cubicBezTo>
                    <a:pt x="135" y="445"/>
                    <a:pt x="128" y="444"/>
                    <a:pt x="121" y="442"/>
                  </a:cubicBezTo>
                  <a:cubicBezTo>
                    <a:pt x="114" y="441"/>
                    <a:pt x="108" y="439"/>
                    <a:pt x="102" y="436"/>
                  </a:cubicBezTo>
                  <a:cubicBezTo>
                    <a:pt x="96" y="434"/>
                    <a:pt x="90" y="431"/>
                    <a:pt x="85" y="428"/>
                  </a:cubicBezTo>
                  <a:cubicBezTo>
                    <a:pt x="80" y="425"/>
                    <a:pt x="75" y="421"/>
                    <a:pt x="70" y="417"/>
                  </a:cubicBezTo>
                  <a:cubicBezTo>
                    <a:pt x="65" y="414"/>
                    <a:pt x="61" y="409"/>
                    <a:pt x="56" y="404"/>
                  </a:cubicBezTo>
                  <a:cubicBezTo>
                    <a:pt x="53" y="400"/>
                    <a:pt x="50" y="396"/>
                    <a:pt x="47" y="391"/>
                  </a:cubicBezTo>
                  <a:cubicBezTo>
                    <a:pt x="46" y="390"/>
                    <a:pt x="44" y="388"/>
                    <a:pt x="43" y="386"/>
                  </a:cubicBezTo>
                  <a:cubicBezTo>
                    <a:pt x="39" y="379"/>
                    <a:pt x="35" y="372"/>
                    <a:pt x="32" y="364"/>
                  </a:cubicBezTo>
                  <a:cubicBezTo>
                    <a:pt x="28" y="357"/>
                    <a:pt x="24" y="348"/>
                    <a:pt x="21" y="339"/>
                  </a:cubicBezTo>
                  <a:cubicBezTo>
                    <a:pt x="19" y="334"/>
                    <a:pt x="17" y="328"/>
                    <a:pt x="15" y="322"/>
                  </a:cubicBezTo>
                  <a:cubicBezTo>
                    <a:pt x="14" y="318"/>
                    <a:pt x="13" y="314"/>
                    <a:pt x="12" y="310"/>
                  </a:cubicBezTo>
                  <a:cubicBezTo>
                    <a:pt x="9" y="300"/>
                    <a:pt x="7" y="289"/>
                    <a:pt x="5" y="278"/>
                  </a:cubicBezTo>
                  <a:cubicBezTo>
                    <a:pt x="3" y="266"/>
                    <a:pt x="2" y="254"/>
                    <a:pt x="1" y="242"/>
                  </a:cubicBezTo>
                  <a:cubicBezTo>
                    <a:pt x="0" y="230"/>
                    <a:pt x="0" y="217"/>
                    <a:pt x="0" y="203"/>
                  </a:cubicBezTo>
                  <a:cubicBezTo>
                    <a:pt x="0" y="185"/>
                    <a:pt x="0" y="169"/>
                    <a:pt x="2" y="153"/>
                  </a:cubicBezTo>
                  <a:cubicBezTo>
                    <a:pt x="3" y="137"/>
                    <a:pt x="6" y="123"/>
                    <a:pt x="9" y="110"/>
                  </a:cubicBezTo>
                  <a:cubicBezTo>
                    <a:pt x="11" y="96"/>
                    <a:pt x="15" y="84"/>
                    <a:pt x="20" y="73"/>
                  </a:cubicBezTo>
                  <a:cubicBezTo>
                    <a:pt x="24" y="62"/>
                    <a:pt x="29" y="53"/>
                    <a:pt x="35" y="44"/>
                  </a:cubicBezTo>
                  <a:cubicBezTo>
                    <a:pt x="41" y="36"/>
                    <a:pt x="47" y="29"/>
                    <a:pt x="53" y="23"/>
                  </a:cubicBezTo>
                  <a:cubicBezTo>
                    <a:pt x="60" y="17"/>
                    <a:pt x="67" y="13"/>
                    <a:pt x="74" y="9"/>
                  </a:cubicBezTo>
                  <a:cubicBezTo>
                    <a:pt x="82" y="5"/>
                    <a:pt x="90" y="3"/>
                    <a:pt x="98" y="1"/>
                  </a:cubicBezTo>
                  <a:cubicBezTo>
                    <a:pt x="107" y="0"/>
                    <a:pt x="116" y="0"/>
                    <a:pt x="126" y="1"/>
                  </a:cubicBezTo>
                  <a:cubicBezTo>
                    <a:pt x="126" y="1"/>
                    <a:pt x="127" y="1"/>
                    <a:pt x="128" y="1"/>
                  </a:cubicBezTo>
                  <a:cubicBezTo>
                    <a:pt x="129" y="1"/>
                    <a:pt x="129" y="1"/>
                    <a:pt x="130" y="1"/>
                  </a:cubicBezTo>
                  <a:cubicBezTo>
                    <a:pt x="131" y="1"/>
                    <a:pt x="131" y="1"/>
                    <a:pt x="132" y="1"/>
                  </a:cubicBezTo>
                  <a:cubicBezTo>
                    <a:pt x="133" y="1"/>
                    <a:pt x="134" y="1"/>
                    <a:pt x="134" y="1"/>
                  </a:cubicBezTo>
                  <a:cubicBezTo>
                    <a:pt x="143" y="3"/>
                    <a:pt x="151" y="4"/>
                    <a:pt x="158" y="7"/>
                  </a:cubicBezTo>
                  <a:cubicBezTo>
                    <a:pt x="165" y="9"/>
                    <a:pt x="172" y="12"/>
                    <a:pt x="179" y="16"/>
                  </a:cubicBezTo>
                  <a:cubicBezTo>
                    <a:pt x="185" y="19"/>
                    <a:pt x="192" y="24"/>
                    <a:pt x="197" y="28"/>
                  </a:cubicBezTo>
                  <a:cubicBezTo>
                    <a:pt x="203" y="33"/>
                    <a:pt x="208" y="39"/>
                    <a:pt x="213" y="45"/>
                  </a:cubicBezTo>
                  <a:cubicBezTo>
                    <a:pt x="218" y="51"/>
                    <a:pt x="222" y="57"/>
                    <a:pt x="226" y="65"/>
                  </a:cubicBezTo>
                  <a:cubicBezTo>
                    <a:pt x="230" y="72"/>
                    <a:pt x="234" y="80"/>
                    <a:pt x="238" y="88"/>
                  </a:cubicBezTo>
                  <a:cubicBezTo>
                    <a:pt x="239" y="92"/>
                    <a:pt x="241" y="95"/>
                    <a:pt x="242" y="99"/>
                  </a:cubicBezTo>
                  <a:cubicBezTo>
                    <a:pt x="244" y="105"/>
                    <a:pt x="246" y="111"/>
                    <a:pt x="248" y="117"/>
                  </a:cubicBezTo>
                  <a:cubicBezTo>
                    <a:pt x="251" y="127"/>
                    <a:pt x="253" y="137"/>
                    <a:pt x="256" y="149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185" y="165"/>
                    <a:pt x="185" y="165"/>
                    <a:pt x="185" y="165"/>
                  </a:cubicBezTo>
                  <a:cubicBezTo>
                    <a:pt x="184" y="162"/>
                    <a:pt x="183" y="159"/>
                    <a:pt x="183" y="156"/>
                  </a:cubicBezTo>
                  <a:cubicBezTo>
                    <a:pt x="182" y="153"/>
                    <a:pt x="181" y="150"/>
                    <a:pt x="181" y="148"/>
                  </a:cubicBezTo>
                  <a:cubicBezTo>
                    <a:pt x="180" y="145"/>
                    <a:pt x="179" y="143"/>
                    <a:pt x="179" y="141"/>
                  </a:cubicBezTo>
                  <a:cubicBezTo>
                    <a:pt x="178" y="139"/>
                    <a:pt x="177" y="137"/>
                    <a:pt x="177" y="136"/>
                  </a:cubicBezTo>
                  <a:cubicBezTo>
                    <a:pt x="175" y="133"/>
                    <a:pt x="174" y="131"/>
                    <a:pt x="173" y="128"/>
                  </a:cubicBezTo>
                  <a:cubicBezTo>
                    <a:pt x="172" y="126"/>
                    <a:pt x="170" y="124"/>
                    <a:pt x="169" y="121"/>
                  </a:cubicBezTo>
                  <a:cubicBezTo>
                    <a:pt x="167" y="119"/>
                    <a:pt x="166" y="117"/>
                    <a:pt x="164" y="116"/>
                  </a:cubicBezTo>
                  <a:cubicBezTo>
                    <a:pt x="163" y="114"/>
                    <a:pt x="161" y="112"/>
                    <a:pt x="160" y="110"/>
                  </a:cubicBezTo>
                  <a:cubicBezTo>
                    <a:pt x="158" y="109"/>
                    <a:pt x="156" y="107"/>
                    <a:pt x="154" y="106"/>
                  </a:cubicBezTo>
                  <a:cubicBezTo>
                    <a:pt x="153" y="105"/>
                    <a:pt x="151" y="104"/>
                    <a:pt x="149" y="103"/>
                  </a:cubicBezTo>
                  <a:cubicBezTo>
                    <a:pt x="147" y="102"/>
                    <a:pt x="145" y="101"/>
                    <a:pt x="143" y="101"/>
                  </a:cubicBezTo>
                  <a:cubicBezTo>
                    <a:pt x="141" y="100"/>
                    <a:pt x="139" y="100"/>
                    <a:pt x="137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0" y="99"/>
                    <a:pt x="126" y="99"/>
                    <a:pt x="122" y="100"/>
                  </a:cubicBezTo>
                  <a:cubicBezTo>
                    <a:pt x="119" y="101"/>
                    <a:pt x="115" y="103"/>
                    <a:pt x="112" y="106"/>
                  </a:cubicBezTo>
                  <a:cubicBezTo>
                    <a:pt x="108" y="108"/>
                    <a:pt x="105" y="112"/>
                    <a:pt x="102" y="116"/>
                  </a:cubicBezTo>
                  <a:cubicBezTo>
                    <a:pt x="100" y="120"/>
                    <a:pt x="97" y="124"/>
                    <a:pt x="95" y="130"/>
                  </a:cubicBezTo>
                  <a:cubicBezTo>
                    <a:pt x="93" y="134"/>
                    <a:pt x="91" y="139"/>
                    <a:pt x="90" y="144"/>
                  </a:cubicBezTo>
                  <a:cubicBezTo>
                    <a:pt x="88" y="150"/>
                    <a:pt x="87" y="156"/>
                    <a:pt x="86" y="163"/>
                  </a:cubicBezTo>
                  <a:cubicBezTo>
                    <a:pt x="86" y="170"/>
                    <a:pt x="85" y="178"/>
                    <a:pt x="84" y="186"/>
                  </a:cubicBezTo>
                  <a:cubicBezTo>
                    <a:pt x="84" y="194"/>
                    <a:pt x="84" y="203"/>
                    <a:pt x="84" y="213"/>
                  </a:cubicBezTo>
                  <a:cubicBezTo>
                    <a:pt x="84" y="225"/>
                    <a:pt x="84" y="236"/>
                    <a:pt x="85" y="246"/>
                  </a:cubicBezTo>
                  <a:cubicBezTo>
                    <a:pt x="85" y="249"/>
                    <a:pt x="85" y="253"/>
                    <a:pt x="86" y="256"/>
                  </a:cubicBezTo>
                  <a:cubicBezTo>
                    <a:pt x="86" y="262"/>
                    <a:pt x="87" y="268"/>
                    <a:pt x="88" y="274"/>
                  </a:cubicBezTo>
                  <a:cubicBezTo>
                    <a:pt x="89" y="282"/>
                    <a:pt x="90" y="289"/>
                    <a:pt x="92" y="296"/>
                  </a:cubicBezTo>
                  <a:cubicBezTo>
                    <a:pt x="94" y="303"/>
                    <a:pt x="96" y="308"/>
                    <a:pt x="98" y="313"/>
                  </a:cubicBezTo>
                  <a:cubicBezTo>
                    <a:pt x="100" y="318"/>
                    <a:pt x="103" y="322"/>
                    <a:pt x="106" y="326"/>
                  </a:cubicBezTo>
                  <a:cubicBezTo>
                    <a:pt x="107" y="328"/>
                    <a:pt x="109" y="330"/>
                    <a:pt x="111" y="332"/>
                  </a:cubicBezTo>
                  <a:cubicBezTo>
                    <a:pt x="112" y="333"/>
                    <a:pt x="113" y="334"/>
                    <a:pt x="115" y="335"/>
                  </a:cubicBezTo>
                  <a:cubicBezTo>
                    <a:pt x="118" y="337"/>
                    <a:pt x="121" y="340"/>
                    <a:pt x="125" y="341"/>
                  </a:cubicBezTo>
                  <a:cubicBezTo>
                    <a:pt x="129" y="343"/>
                    <a:pt x="132" y="344"/>
                    <a:pt x="137" y="344"/>
                  </a:cubicBezTo>
                  <a:cubicBezTo>
                    <a:pt x="137" y="344"/>
                    <a:pt x="137" y="344"/>
                    <a:pt x="137" y="344"/>
                  </a:cubicBezTo>
                  <a:cubicBezTo>
                    <a:pt x="138" y="344"/>
                    <a:pt x="138" y="344"/>
                    <a:pt x="138" y="344"/>
                  </a:cubicBezTo>
                  <a:cubicBezTo>
                    <a:pt x="139" y="344"/>
                    <a:pt x="139" y="344"/>
                    <a:pt x="139" y="344"/>
                  </a:cubicBezTo>
                  <a:cubicBezTo>
                    <a:pt x="140" y="344"/>
                    <a:pt x="140" y="344"/>
                    <a:pt x="140" y="344"/>
                  </a:cubicBezTo>
                  <a:cubicBezTo>
                    <a:pt x="143" y="344"/>
                    <a:pt x="147" y="344"/>
                    <a:pt x="150" y="343"/>
                  </a:cubicBezTo>
                  <a:cubicBezTo>
                    <a:pt x="153" y="343"/>
                    <a:pt x="156" y="342"/>
                    <a:pt x="159" y="340"/>
                  </a:cubicBezTo>
                  <a:cubicBezTo>
                    <a:pt x="161" y="339"/>
                    <a:pt x="164" y="337"/>
                    <a:pt x="166" y="335"/>
                  </a:cubicBezTo>
                  <a:cubicBezTo>
                    <a:pt x="168" y="332"/>
                    <a:pt x="170" y="330"/>
                    <a:pt x="172" y="326"/>
                  </a:cubicBezTo>
                  <a:cubicBezTo>
                    <a:pt x="174" y="323"/>
                    <a:pt x="176" y="319"/>
                    <a:pt x="178" y="315"/>
                  </a:cubicBezTo>
                  <a:cubicBezTo>
                    <a:pt x="179" y="311"/>
                    <a:pt x="181" y="306"/>
                    <a:pt x="182" y="301"/>
                  </a:cubicBezTo>
                  <a:cubicBezTo>
                    <a:pt x="184" y="296"/>
                    <a:pt x="185" y="291"/>
                    <a:pt x="186" y="285"/>
                  </a:cubicBezTo>
                  <a:cubicBezTo>
                    <a:pt x="187" y="279"/>
                    <a:pt x="188" y="273"/>
                    <a:pt x="189" y="266"/>
                  </a:cubicBezTo>
                  <a:cubicBezTo>
                    <a:pt x="261" y="310"/>
                    <a:pt x="261" y="310"/>
                    <a:pt x="261" y="310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i$ḻíḋé"/>
            <p:cNvSpPr/>
            <p:nvPr/>
          </p:nvSpPr>
          <p:spPr bwMode="auto">
            <a:xfrm>
              <a:off x="5759451" y="1495426"/>
              <a:ext cx="150813" cy="173038"/>
            </a:xfrm>
            <a:prstGeom prst="rect">
              <a:avLst/>
            </a:pr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ṣļídé"/>
            <p:cNvSpPr/>
            <p:nvPr/>
          </p:nvSpPr>
          <p:spPr bwMode="auto">
            <a:xfrm>
              <a:off x="5319713" y="1254126"/>
              <a:ext cx="350838" cy="157163"/>
            </a:xfrm>
            <a:custGeom>
              <a:avLst/>
              <a:gdLst>
                <a:gd name="T0" fmla="*/ 221 w 221"/>
                <a:gd name="T1" fmla="*/ 3 h 99"/>
                <a:gd name="T2" fmla="*/ 76 w 221"/>
                <a:gd name="T3" fmla="*/ 99 h 99"/>
                <a:gd name="T4" fmla="*/ 0 w 221"/>
                <a:gd name="T5" fmla="*/ 96 h 99"/>
                <a:gd name="T6" fmla="*/ 141 w 221"/>
                <a:gd name="T7" fmla="*/ 0 h 99"/>
                <a:gd name="T8" fmla="*/ 221 w 221"/>
                <a:gd name="T9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99">
                  <a:moveTo>
                    <a:pt x="221" y="3"/>
                  </a:moveTo>
                  <a:lnTo>
                    <a:pt x="76" y="99"/>
                  </a:lnTo>
                  <a:lnTo>
                    <a:pt x="0" y="96"/>
                  </a:lnTo>
                  <a:lnTo>
                    <a:pt x="141" y="0"/>
                  </a:lnTo>
                  <a:lnTo>
                    <a:pt x="221" y="3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ṧ1iďe"/>
            <p:cNvSpPr/>
            <p:nvPr/>
          </p:nvSpPr>
          <p:spPr bwMode="auto">
            <a:xfrm>
              <a:off x="5249863" y="1108076"/>
              <a:ext cx="357188" cy="282575"/>
            </a:xfrm>
            <a:custGeom>
              <a:avLst/>
              <a:gdLst>
                <a:gd name="T0" fmla="*/ 226 w 228"/>
                <a:gd name="T1" fmla="*/ 59 h 181"/>
                <a:gd name="T2" fmla="*/ 224 w 228"/>
                <a:gd name="T3" fmla="*/ 49 h 181"/>
                <a:gd name="T4" fmla="*/ 221 w 228"/>
                <a:gd name="T5" fmla="*/ 39 h 181"/>
                <a:gd name="T6" fmla="*/ 218 w 228"/>
                <a:gd name="T7" fmla="*/ 31 h 181"/>
                <a:gd name="T8" fmla="*/ 216 w 228"/>
                <a:gd name="T9" fmla="*/ 27 h 181"/>
                <a:gd name="T10" fmla="*/ 214 w 228"/>
                <a:gd name="T11" fmla="*/ 23 h 181"/>
                <a:gd name="T12" fmla="*/ 213 w 228"/>
                <a:gd name="T13" fmla="*/ 22 h 181"/>
                <a:gd name="T14" fmla="*/ 212 w 228"/>
                <a:gd name="T15" fmla="*/ 20 h 181"/>
                <a:gd name="T16" fmla="*/ 212 w 228"/>
                <a:gd name="T17" fmla="*/ 19 h 181"/>
                <a:gd name="T18" fmla="*/ 211 w 228"/>
                <a:gd name="T19" fmla="*/ 18 h 181"/>
                <a:gd name="T20" fmla="*/ 209 w 228"/>
                <a:gd name="T21" fmla="*/ 16 h 181"/>
                <a:gd name="T22" fmla="*/ 208 w 228"/>
                <a:gd name="T23" fmla="*/ 14 h 181"/>
                <a:gd name="T24" fmla="*/ 206 w 228"/>
                <a:gd name="T25" fmla="*/ 13 h 181"/>
                <a:gd name="T26" fmla="*/ 204 w 228"/>
                <a:gd name="T27" fmla="*/ 11 h 181"/>
                <a:gd name="T28" fmla="*/ 202 w 228"/>
                <a:gd name="T29" fmla="*/ 9 h 181"/>
                <a:gd name="T30" fmla="*/ 200 w 228"/>
                <a:gd name="T31" fmla="*/ 8 h 181"/>
                <a:gd name="T32" fmla="*/ 197 w 228"/>
                <a:gd name="T33" fmla="*/ 6 h 181"/>
                <a:gd name="T34" fmla="*/ 194 w 228"/>
                <a:gd name="T35" fmla="*/ 5 h 181"/>
                <a:gd name="T36" fmla="*/ 188 w 228"/>
                <a:gd name="T37" fmla="*/ 2 h 181"/>
                <a:gd name="T38" fmla="*/ 180 w 228"/>
                <a:gd name="T39" fmla="*/ 1 h 181"/>
                <a:gd name="T40" fmla="*/ 179 w 228"/>
                <a:gd name="T41" fmla="*/ 1 h 181"/>
                <a:gd name="T42" fmla="*/ 177 w 228"/>
                <a:gd name="T43" fmla="*/ 0 h 181"/>
                <a:gd name="T44" fmla="*/ 167 w 228"/>
                <a:gd name="T45" fmla="*/ 1 h 181"/>
                <a:gd name="T46" fmla="*/ 158 w 228"/>
                <a:gd name="T47" fmla="*/ 5 h 181"/>
                <a:gd name="T48" fmla="*/ 4 w 228"/>
                <a:gd name="T49" fmla="*/ 118 h 181"/>
                <a:gd name="T50" fmla="*/ 13 w 228"/>
                <a:gd name="T51" fmla="*/ 115 h 181"/>
                <a:gd name="T52" fmla="*/ 19 w 228"/>
                <a:gd name="T53" fmla="*/ 115 h 181"/>
                <a:gd name="T54" fmla="*/ 20 w 228"/>
                <a:gd name="T55" fmla="*/ 115 h 181"/>
                <a:gd name="T56" fmla="*/ 24 w 228"/>
                <a:gd name="T57" fmla="*/ 116 h 181"/>
                <a:gd name="T58" fmla="*/ 31 w 228"/>
                <a:gd name="T59" fmla="*/ 118 h 181"/>
                <a:gd name="T60" fmla="*/ 36 w 228"/>
                <a:gd name="T61" fmla="*/ 120 h 181"/>
                <a:gd name="T62" fmla="*/ 39 w 228"/>
                <a:gd name="T63" fmla="*/ 121 h 181"/>
                <a:gd name="T64" fmla="*/ 41 w 228"/>
                <a:gd name="T65" fmla="*/ 123 h 181"/>
                <a:gd name="T66" fmla="*/ 43 w 228"/>
                <a:gd name="T67" fmla="*/ 124 h 181"/>
                <a:gd name="T68" fmla="*/ 45 w 228"/>
                <a:gd name="T69" fmla="*/ 126 h 181"/>
                <a:gd name="T70" fmla="*/ 46 w 228"/>
                <a:gd name="T71" fmla="*/ 127 h 181"/>
                <a:gd name="T72" fmla="*/ 48 w 228"/>
                <a:gd name="T73" fmla="*/ 129 h 181"/>
                <a:gd name="T74" fmla="*/ 50 w 228"/>
                <a:gd name="T75" fmla="*/ 131 h 181"/>
                <a:gd name="T76" fmla="*/ 51 w 228"/>
                <a:gd name="T77" fmla="*/ 132 h 181"/>
                <a:gd name="T78" fmla="*/ 51 w 228"/>
                <a:gd name="T79" fmla="*/ 133 h 181"/>
                <a:gd name="T80" fmla="*/ 52 w 228"/>
                <a:gd name="T81" fmla="*/ 134 h 181"/>
                <a:gd name="T82" fmla="*/ 53 w 228"/>
                <a:gd name="T83" fmla="*/ 136 h 181"/>
                <a:gd name="T84" fmla="*/ 54 w 228"/>
                <a:gd name="T85" fmla="*/ 138 h 181"/>
                <a:gd name="T86" fmla="*/ 56 w 228"/>
                <a:gd name="T87" fmla="*/ 142 h 181"/>
                <a:gd name="T88" fmla="*/ 59 w 228"/>
                <a:gd name="T89" fmla="*/ 147 h 181"/>
                <a:gd name="T90" fmla="*/ 62 w 228"/>
                <a:gd name="T91" fmla="*/ 156 h 181"/>
                <a:gd name="T92" fmla="*/ 64 w 228"/>
                <a:gd name="T93" fmla="*/ 166 h 181"/>
                <a:gd name="T94" fmla="*/ 65 w 228"/>
                <a:gd name="T95" fmla="*/ 176 h 181"/>
                <a:gd name="T96" fmla="*/ 228 w 228"/>
                <a:gd name="T97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8" h="181">
                  <a:moveTo>
                    <a:pt x="227" y="65"/>
                  </a:moveTo>
                  <a:cubicBezTo>
                    <a:pt x="227" y="63"/>
                    <a:pt x="226" y="61"/>
                    <a:pt x="226" y="59"/>
                  </a:cubicBezTo>
                  <a:cubicBezTo>
                    <a:pt x="226" y="57"/>
                    <a:pt x="225" y="56"/>
                    <a:pt x="225" y="54"/>
                  </a:cubicBezTo>
                  <a:cubicBezTo>
                    <a:pt x="225" y="52"/>
                    <a:pt x="224" y="51"/>
                    <a:pt x="224" y="49"/>
                  </a:cubicBezTo>
                  <a:cubicBezTo>
                    <a:pt x="224" y="47"/>
                    <a:pt x="223" y="46"/>
                    <a:pt x="223" y="44"/>
                  </a:cubicBezTo>
                  <a:cubicBezTo>
                    <a:pt x="222" y="42"/>
                    <a:pt x="222" y="41"/>
                    <a:pt x="221" y="39"/>
                  </a:cubicBezTo>
                  <a:cubicBezTo>
                    <a:pt x="221" y="38"/>
                    <a:pt x="220" y="36"/>
                    <a:pt x="220" y="35"/>
                  </a:cubicBezTo>
                  <a:cubicBezTo>
                    <a:pt x="219" y="33"/>
                    <a:pt x="219" y="32"/>
                    <a:pt x="218" y="31"/>
                  </a:cubicBezTo>
                  <a:cubicBezTo>
                    <a:pt x="218" y="30"/>
                    <a:pt x="218" y="29"/>
                    <a:pt x="217" y="29"/>
                  </a:cubicBezTo>
                  <a:cubicBezTo>
                    <a:pt x="217" y="28"/>
                    <a:pt x="217" y="27"/>
                    <a:pt x="216" y="27"/>
                  </a:cubicBezTo>
                  <a:cubicBezTo>
                    <a:pt x="216" y="26"/>
                    <a:pt x="216" y="25"/>
                    <a:pt x="215" y="25"/>
                  </a:cubicBezTo>
                  <a:cubicBezTo>
                    <a:pt x="215" y="24"/>
                    <a:pt x="215" y="24"/>
                    <a:pt x="214" y="23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3" y="21"/>
                    <a:pt x="213" y="21"/>
                    <a:pt x="213" y="21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6" y="13"/>
                    <a:pt x="206" y="13"/>
                    <a:pt x="206" y="13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9"/>
                    <a:pt x="201" y="9"/>
                    <a:pt x="201" y="9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199" y="8"/>
                    <a:pt x="199" y="7"/>
                    <a:pt x="199" y="7"/>
                  </a:cubicBezTo>
                  <a:cubicBezTo>
                    <a:pt x="198" y="7"/>
                    <a:pt x="198" y="7"/>
                    <a:pt x="197" y="6"/>
                  </a:cubicBezTo>
                  <a:cubicBezTo>
                    <a:pt x="197" y="6"/>
                    <a:pt x="196" y="6"/>
                    <a:pt x="196" y="6"/>
                  </a:cubicBezTo>
                  <a:cubicBezTo>
                    <a:pt x="195" y="5"/>
                    <a:pt x="195" y="5"/>
                    <a:pt x="194" y="5"/>
                  </a:cubicBezTo>
                  <a:cubicBezTo>
                    <a:pt x="193" y="4"/>
                    <a:pt x="192" y="4"/>
                    <a:pt x="191" y="3"/>
                  </a:cubicBezTo>
                  <a:cubicBezTo>
                    <a:pt x="190" y="3"/>
                    <a:pt x="189" y="3"/>
                    <a:pt x="188" y="2"/>
                  </a:cubicBezTo>
                  <a:cubicBezTo>
                    <a:pt x="186" y="2"/>
                    <a:pt x="185" y="2"/>
                    <a:pt x="184" y="1"/>
                  </a:cubicBezTo>
                  <a:cubicBezTo>
                    <a:pt x="183" y="1"/>
                    <a:pt x="181" y="1"/>
                    <a:pt x="180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5" y="0"/>
                    <a:pt x="173" y="0"/>
                    <a:pt x="172" y="0"/>
                  </a:cubicBezTo>
                  <a:cubicBezTo>
                    <a:pt x="170" y="0"/>
                    <a:pt x="168" y="1"/>
                    <a:pt x="167" y="1"/>
                  </a:cubicBezTo>
                  <a:cubicBezTo>
                    <a:pt x="165" y="1"/>
                    <a:pt x="163" y="2"/>
                    <a:pt x="162" y="3"/>
                  </a:cubicBezTo>
                  <a:cubicBezTo>
                    <a:pt x="161" y="3"/>
                    <a:pt x="159" y="4"/>
                    <a:pt x="158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2" y="118"/>
                    <a:pt x="4" y="118"/>
                  </a:cubicBezTo>
                  <a:cubicBezTo>
                    <a:pt x="5" y="117"/>
                    <a:pt x="6" y="116"/>
                    <a:pt x="8" y="116"/>
                  </a:cubicBezTo>
                  <a:cubicBezTo>
                    <a:pt x="9" y="116"/>
                    <a:pt x="11" y="115"/>
                    <a:pt x="13" y="115"/>
                  </a:cubicBezTo>
                  <a:cubicBezTo>
                    <a:pt x="14" y="115"/>
                    <a:pt x="16" y="115"/>
                    <a:pt x="18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2" y="116"/>
                    <a:pt x="23" y="116"/>
                    <a:pt x="24" y="116"/>
                  </a:cubicBezTo>
                  <a:cubicBezTo>
                    <a:pt x="26" y="116"/>
                    <a:pt x="27" y="117"/>
                    <a:pt x="28" y="117"/>
                  </a:cubicBezTo>
                  <a:cubicBezTo>
                    <a:pt x="29" y="117"/>
                    <a:pt x="30" y="118"/>
                    <a:pt x="31" y="118"/>
                  </a:cubicBezTo>
                  <a:cubicBezTo>
                    <a:pt x="32" y="118"/>
                    <a:pt x="34" y="119"/>
                    <a:pt x="35" y="119"/>
                  </a:cubicBezTo>
                  <a:cubicBezTo>
                    <a:pt x="35" y="120"/>
                    <a:pt x="35" y="120"/>
                    <a:pt x="36" y="120"/>
                  </a:cubicBezTo>
                  <a:cubicBezTo>
                    <a:pt x="36" y="120"/>
                    <a:pt x="37" y="120"/>
                    <a:pt x="37" y="121"/>
                  </a:cubicBezTo>
                  <a:cubicBezTo>
                    <a:pt x="38" y="121"/>
                    <a:pt x="38" y="121"/>
                    <a:pt x="39" y="121"/>
                  </a:cubicBezTo>
                  <a:cubicBezTo>
                    <a:pt x="39" y="122"/>
                    <a:pt x="39" y="122"/>
                    <a:pt x="40" y="122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1" y="132"/>
                    <a:pt x="51" y="132"/>
                    <a:pt x="51" y="132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4" y="137"/>
                    <a:pt x="54" y="138"/>
                    <a:pt x="54" y="138"/>
                  </a:cubicBezTo>
                  <a:cubicBezTo>
                    <a:pt x="55" y="139"/>
                    <a:pt x="55" y="139"/>
                    <a:pt x="55" y="140"/>
                  </a:cubicBezTo>
                  <a:cubicBezTo>
                    <a:pt x="56" y="140"/>
                    <a:pt x="56" y="141"/>
                    <a:pt x="56" y="142"/>
                  </a:cubicBezTo>
                  <a:cubicBezTo>
                    <a:pt x="57" y="142"/>
                    <a:pt x="57" y="143"/>
                    <a:pt x="57" y="144"/>
                  </a:cubicBezTo>
                  <a:cubicBezTo>
                    <a:pt x="58" y="145"/>
                    <a:pt x="58" y="146"/>
                    <a:pt x="59" y="147"/>
                  </a:cubicBezTo>
                  <a:cubicBezTo>
                    <a:pt x="59" y="149"/>
                    <a:pt x="60" y="150"/>
                    <a:pt x="60" y="152"/>
                  </a:cubicBezTo>
                  <a:cubicBezTo>
                    <a:pt x="61" y="153"/>
                    <a:pt x="61" y="155"/>
                    <a:pt x="62" y="156"/>
                  </a:cubicBezTo>
                  <a:cubicBezTo>
                    <a:pt x="62" y="158"/>
                    <a:pt x="62" y="159"/>
                    <a:pt x="63" y="161"/>
                  </a:cubicBezTo>
                  <a:cubicBezTo>
                    <a:pt x="63" y="162"/>
                    <a:pt x="63" y="164"/>
                    <a:pt x="64" y="166"/>
                  </a:cubicBezTo>
                  <a:cubicBezTo>
                    <a:pt x="64" y="167"/>
                    <a:pt x="64" y="169"/>
                    <a:pt x="65" y="171"/>
                  </a:cubicBezTo>
                  <a:cubicBezTo>
                    <a:pt x="65" y="172"/>
                    <a:pt x="65" y="174"/>
                    <a:pt x="65" y="176"/>
                  </a:cubicBezTo>
                  <a:cubicBezTo>
                    <a:pt x="65" y="178"/>
                    <a:pt x="66" y="179"/>
                    <a:pt x="66" y="181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7" y="68"/>
                    <a:pt x="227" y="66"/>
                    <a:pt x="227" y="65"/>
                  </a:cubicBezTo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ṥḻíḍe"/>
            <p:cNvSpPr/>
            <p:nvPr/>
          </p:nvSpPr>
          <p:spPr bwMode="auto">
            <a:xfrm>
              <a:off x="5299076" y="1598613"/>
              <a:ext cx="228600" cy="138113"/>
            </a:xfrm>
            <a:custGeom>
              <a:avLst/>
              <a:gdLst>
                <a:gd name="T0" fmla="*/ 143 w 144"/>
                <a:gd name="T1" fmla="*/ 2 h 87"/>
                <a:gd name="T2" fmla="*/ 0 w 144"/>
                <a:gd name="T3" fmla="*/ 87 h 87"/>
                <a:gd name="T4" fmla="*/ 1 w 144"/>
                <a:gd name="T5" fmla="*/ 87 h 87"/>
                <a:gd name="T6" fmla="*/ 1 w 144"/>
                <a:gd name="T7" fmla="*/ 87 h 87"/>
                <a:gd name="T8" fmla="*/ 2 w 144"/>
                <a:gd name="T9" fmla="*/ 86 h 87"/>
                <a:gd name="T10" fmla="*/ 2 w 144"/>
                <a:gd name="T11" fmla="*/ 86 h 87"/>
                <a:gd name="T12" fmla="*/ 144 w 144"/>
                <a:gd name="T13" fmla="*/ 0 h 87"/>
                <a:gd name="T14" fmla="*/ 144 w 144"/>
                <a:gd name="T15" fmla="*/ 1 h 87"/>
                <a:gd name="T16" fmla="*/ 143 w 144"/>
                <a:gd name="T17" fmla="*/ 1 h 87"/>
                <a:gd name="T18" fmla="*/ 143 w 144"/>
                <a:gd name="T19" fmla="*/ 1 h 87"/>
                <a:gd name="T20" fmla="*/ 143 w 144"/>
                <a:gd name="T2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87">
                  <a:moveTo>
                    <a:pt x="143" y="2"/>
                  </a:moveTo>
                  <a:lnTo>
                    <a:pt x="0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144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ṣḻïďe"/>
            <p:cNvSpPr/>
            <p:nvPr/>
          </p:nvSpPr>
          <p:spPr bwMode="auto">
            <a:xfrm>
              <a:off x="5299076" y="1598613"/>
              <a:ext cx="228600" cy="138113"/>
            </a:xfrm>
            <a:custGeom>
              <a:avLst/>
              <a:gdLst>
                <a:gd name="T0" fmla="*/ 143 w 144"/>
                <a:gd name="T1" fmla="*/ 2 h 87"/>
                <a:gd name="T2" fmla="*/ 0 w 144"/>
                <a:gd name="T3" fmla="*/ 87 h 87"/>
                <a:gd name="T4" fmla="*/ 1 w 144"/>
                <a:gd name="T5" fmla="*/ 87 h 87"/>
                <a:gd name="T6" fmla="*/ 1 w 144"/>
                <a:gd name="T7" fmla="*/ 87 h 87"/>
                <a:gd name="T8" fmla="*/ 2 w 144"/>
                <a:gd name="T9" fmla="*/ 86 h 87"/>
                <a:gd name="T10" fmla="*/ 2 w 144"/>
                <a:gd name="T11" fmla="*/ 86 h 87"/>
                <a:gd name="T12" fmla="*/ 144 w 144"/>
                <a:gd name="T13" fmla="*/ 0 h 87"/>
                <a:gd name="T14" fmla="*/ 144 w 144"/>
                <a:gd name="T15" fmla="*/ 1 h 87"/>
                <a:gd name="T16" fmla="*/ 143 w 144"/>
                <a:gd name="T17" fmla="*/ 1 h 87"/>
                <a:gd name="T18" fmla="*/ 143 w 144"/>
                <a:gd name="T19" fmla="*/ 1 h 87"/>
                <a:gd name="T20" fmla="*/ 143 w 144"/>
                <a:gd name="T2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87">
                  <a:moveTo>
                    <a:pt x="143" y="2"/>
                  </a:moveTo>
                  <a:lnTo>
                    <a:pt x="0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144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4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ṣļîḋê"/>
            <p:cNvSpPr/>
            <p:nvPr/>
          </p:nvSpPr>
          <p:spPr bwMode="auto">
            <a:xfrm>
              <a:off x="5302251" y="1595438"/>
              <a:ext cx="231775" cy="139700"/>
            </a:xfrm>
            <a:custGeom>
              <a:avLst/>
              <a:gdLst>
                <a:gd name="T0" fmla="*/ 142 w 146"/>
                <a:gd name="T1" fmla="*/ 2 h 88"/>
                <a:gd name="T2" fmla="*/ 0 w 146"/>
                <a:gd name="T3" fmla="*/ 88 h 88"/>
                <a:gd name="T4" fmla="*/ 1 w 146"/>
                <a:gd name="T5" fmla="*/ 88 h 88"/>
                <a:gd name="T6" fmla="*/ 2 w 146"/>
                <a:gd name="T7" fmla="*/ 87 h 88"/>
                <a:gd name="T8" fmla="*/ 3 w 146"/>
                <a:gd name="T9" fmla="*/ 86 h 88"/>
                <a:gd name="T10" fmla="*/ 3 w 146"/>
                <a:gd name="T11" fmla="*/ 86 h 88"/>
                <a:gd name="T12" fmla="*/ 146 w 146"/>
                <a:gd name="T13" fmla="*/ 0 h 88"/>
                <a:gd name="T14" fmla="*/ 145 w 146"/>
                <a:gd name="T15" fmla="*/ 0 h 88"/>
                <a:gd name="T16" fmla="*/ 144 w 146"/>
                <a:gd name="T17" fmla="*/ 1 h 88"/>
                <a:gd name="T18" fmla="*/ 143 w 146"/>
                <a:gd name="T19" fmla="*/ 2 h 88"/>
                <a:gd name="T20" fmla="*/ 142 w 146"/>
                <a:gd name="T21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88">
                  <a:moveTo>
                    <a:pt x="142" y="2"/>
                  </a:moveTo>
                  <a:lnTo>
                    <a:pt x="0" y="88"/>
                  </a:lnTo>
                  <a:lnTo>
                    <a:pt x="1" y="88"/>
                  </a:lnTo>
                  <a:lnTo>
                    <a:pt x="2" y="87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4" y="1"/>
                  </a:lnTo>
                  <a:lnTo>
                    <a:pt x="143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890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ṩlíḍé"/>
            <p:cNvSpPr/>
            <p:nvPr/>
          </p:nvSpPr>
          <p:spPr bwMode="auto">
            <a:xfrm>
              <a:off x="5302251" y="1595438"/>
              <a:ext cx="231775" cy="139700"/>
            </a:xfrm>
            <a:custGeom>
              <a:avLst/>
              <a:gdLst>
                <a:gd name="T0" fmla="*/ 142 w 146"/>
                <a:gd name="T1" fmla="*/ 2 h 88"/>
                <a:gd name="T2" fmla="*/ 0 w 146"/>
                <a:gd name="T3" fmla="*/ 88 h 88"/>
                <a:gd name="T4" fmla="*/ 1 w 146"/>
                <a:gd name="T5" fmla="*/ 88 h 88"/>
                <a:gd name="T6" fmla="*/ 2 w 146"/>
                <a:gd name="T7" fmla="*/ 87 h 88"/>
                <a:gd name="T8" fmla="*/ 3 w 146"/>
                <a:gd name="T9" fmla="*/ 86 h 88"/>
                <a:gd name="T10" fmla="*/ 3 w 146"/>
                <a:gd name="T11" fmla="*/ 86 h 88"/>
                <a:gd name="T12" fmla="*/ 146 w 146"/>
                <a:gd name="T13" fmla="*/ 0 h 88"/>
                <a:gd name="T14" fmla="*/ 145 w 146"/>
                <a:gd name="T15" fmla="*/ 0 h 88"/>
                <a:gd name="T16" fmla="*/ 144 w 146"/>
                <a:gd name="T17" fmla="*/ 1 h 88"/>
                <a:gd name="T18" fmla="*/ 143 w 146"/>
                <a:gd name="T19" fmla="*/ 2 h 88"/>
                <a:gd name="T20" fmla="*/ 142 w 146"/>
                <a:gd name="T21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88">
                  <a:moveTo>
                    <a:pt x="142" y="2"/>
                  </a:moveTo>
                  <a:lnTo>
                    <a:pt x="0" y="88"/>
                  </a:lnTo>
                  <a:lnTo>
                    <a:pt x="1" y="88"/>
                  </a:lnTo>
                  <a:lnTo>
                    <a:pt x="2" y="87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4" y="1"/>
                  </a:lnTo>
                  <a:lnTo>
                    <a:pt x="143" y="2"/>
                  </a:lnTo>
                  <a:lnTo>
                    <a:pt x="14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ṧļíḓé"/>
            <p:cNvSpPr/>
            <p:nvPr/>
          </p:nvSpPr>
          <p:spPr bwMode="auto">
            <a:xfrm>
              <a:off x="5307013" y="1589088"/>
              <a:ext cx="230188" cy="142875"/>
            </a:xfrm>
            <a:custGeom>
              <a:avLst/>
              <a:gdLst>
                <a:gd name="T0" fmla="*/ 143 w 145"/>
                <a:gd name="T1" fmla="*/ 4 h 90"/>
                <a:gd name="T2" fmla="*/ 0 w 145"/>
                <a:gd name="T3" fmla="*/ 90 h 90"/>
                <a:gd name="T4" fmla="*/ 1 w 145"/>
                <a:gd name="T5" fmla="*/ 89 h 90"/>
                <a:gd name="T6" fmla="*/ 2 w 145"/>
                <a:gd name="T7" fmla="*/ 88 h 90"/>
                <a:gd name="T8" fmla="*/ 2 w 145"/>
                <a:gd name="T9" fmla="*/ 88 h 90"/>
                <a:gd name="T10" fmla="*/ 3 w 145"/>
                <a:gd name="T11" fmla="*/ 87 h 90"/>
                <a:gd name="T12" fmla="*/ 3 w 145"/>
                <a:gd name="T13" fmla="*/ 87 h 90"/>
                <a:gd name="T14" fmla="*/ 3 w 145"/>
                <a:gd name="T15" fmla="*/ 87 h 90"/>
                <a:gd name="T16" fmla="*/ 3 w 145"/>
                <a:gd name="T17" fmla="*/ 87 h 90"/>
                <a:gd name="T18" fmla="*/ 3 w 145"/>
                <a:gd name="T19" fmla="*/ 86 h 90"/>
                <a:gd name="T20" fmla="*/ 145 w 145"/>
                <a:gd name="T21" fmla="*/ 0 h 90"/>
                <a:gd name="T22" fmla="*/ 145 w 145"/>
                <a:gd name="T23" fmla="*/ 1 h 90"/>
                <a:gd name="T24" fmla="*/ 145 w 145"/>
                <a:gd name="T25" fmla="*/ 1 h 90"/>
                <a:gd name="T26" fmla="*/ 145 w 145"/>
                <a:gd name="T27" fmla="*/ 1 h 90"/>
                <a:gd name="T28" fmla="*/ 145 w 145"/>
                <a:gd name="T29" fmla="*/ 1 h 90"/>
                <a:gd name="T30" fmla="*/ 145 w 145"/>
                <a:gd name="T31" fmla="*/ 2 h 90"/>
                <a:gd name="T32" fmla="*/ 144 w 145"/>
                <a:gd name="T33" fmla="*/ 2 h 90"/>
                <a:gd name="T34" fmla="*/ 143 w 145"/>
                <a:gd name="T35" fmla="*/ 3 h 90"/>
                <a:gd name="T36" fmla="*/ 143 w 145"/>
                <a:gd name="T37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0">
                  <a:moveTo>
                    <a:pt x="143" y="4"/>
                  </a:moveTo>
                  <a:lnTo>
                    <a:pt x="0" y="90"/>
                  </a:lnTo>
                  <a:lnTo>
                    <a:pt x="1" y="89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6"/>
                  </a:lnTo>
                  <a:lnTo>
                    <a:pt x="145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"/>
                  </a:lnTo>
                  <a:lnTo>
                    <a:pt x="144" y="2"/>
                  </a:lnTo>
                  <a:lnTo>
                    <a:pt x="143" y="3"/>
                  </a:lnTo>
                  <a:lnTo>
                    <a:pt x="143" y="4"/>
                  </a:lnTo>
                  <a:close/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Slïďê"/>
            <p:cNvSpPr/>
            <p:nvPr/>
          </p:nvSpPr>
          <p:spPr bwMode="auto">
            <a:xfrm>
              <a:off x="5307013" y="1589088"/>
              <a:ext cx="230188" cy="142875"/>
            </a:xfrm>
            <a:custGeom>
              <a:avLst/>
              <a:gdLst>
                <a:gd name="T0" fmla="*/ 143 w 145"/>
                <a:gd name="T1" fmla="*/ 4 h 90"/>
                <a:gd name="T2" fmla="*/ 0 w 145"/>
                <a:gd name="T3" fmla="*/ 90 h 90"/>
                <a:gd name="T4" fmla="*/ 1 w 145"/>
                <a:gd name="T5" fmla="*/ 89 h 90"/>
                <a:gd name="T6" fmla="*/ 2 w 145"/>
                <a:gd name="T7" fmla="*/ 88 h 90"/>
                <a:gd name="T8" fmla="*/ 2 w 145"/>
                <a:gd name="T9" fmla="*/ 88 h 90"/>
                <a:gd name="T10" fmla="*/ 3 w 145"/>
                <a:gd name="T11" fmla="*/ 87 h 90"/>
                <a:gd name="T12" fmla="*/ 3 w 145"/>
                <a:gd name="T13" fmla="*/ 87 h 90"/>
                <a:gd name="T14" fmla="*/ 3 w 145"/>
                <a:gd name="T15" fmla="*/ 87 h 90"/>
                <a:gd name="T16" fmla="*/ 3 w 145"/>
                <a:gd name="T17" fmla="*/ 87 h 90"/>
                <a:gd name="T18" fmla="*/ 3 w 145"/>
                <a:gd name="T19" fmla="*/ 86 h 90"/>
                <a:gd name="T20" fmla="*/ 145 w 145"/>
                <a:gd name="T21" fmla="*/ 0 h 90"/>
                <a:gd name="T22" fmla="*/ 145 w 145"/>
                <a:gd name="T23" fmla="*/ 1 h 90"/>
                <a:gd name="T24" fmla="*/ 145 w 145"/>
                <a:gd name="T25" fmla="*/ 1 h 90"/>
                <a:gd name="T26" fmla="*/ 145 w 145"/>
                <a:gd name="T27" fmla="*/ 1 h 90"/>
                <a:gd name="T28" fmla="*/ 145 w 145"/>
                <a:gd name="T29" fmla="*/ 1 h 90"/>
                <a:gd name="T30" fmla="*/ 145 w 145"/>
                <a:gd name="T31" fmla="*/ 2 h 90"/>
                <a:gd name="T32" fmla="*/ 144 w 145"/>
                <a:gd name="T33" fmla="*/ 2 h 90"/>
                <a:gd name="T34" fmla="*/ 143 w 145"/>
                <a:gd name="T35" fmla="*/ 3 h 90"/>
                <a:gd name="T36" fmla="*/ 143 w 145"/>
                <a:gd name="T37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0">
                  <a:moveTo>
                    <a:pt x="143" y="4"/>
                  </a:moveTo>
                  <a:lnTo>
                    <a:pt x="0" y="90"/>
                  </a:lnTo>
                  <a:lnTo>
                    <a:pt x="1" y="89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3" y="86"/>
                  </a:lnTo>
                  <a:lnTo>
                    <a:pt x="145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"/>
                  </a:lnTo>
                  <a:lnTo>
                    <a:pt x="144" y="2"/>
                  </a:lnTo>
                  <a:lnTo>
                    <a:pt x="143" y="3"/>
                  </a:lnTo>
                  <a:lnTo>
                    <a:pt x="143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ṣḷîḍé"/>
            <p:cNvSpPr/>
            <p:nvPr/>
          </p:nvSpPr>
          <p:spPr bwMode="auto">
            <a:xfrm>
              <a:off x="5311776" y="1581151"/>
              <a:ext cx="231775" cy="144463"/>
            </a:xfrm>
            <a:custGeom>
              <a:avLst/>
              <a:gdLst>
                <a:gd name="T0" fmla="*/ 144 w 148"/>
                <a:gd name="T1" fmla="*/ 5 h 92"/>
                <a:gd name="T2" fmla="*/ 0 w 148"/>
                <a:gd name="T3" fmla="*/ 92 h 92"/>
                <a:gd name="T4" fmla="*/ 1 w 148"/>
                <a:gd name="T5" fmla="*/ 91 h 92"/>
                <a:gd name="T6" fmla="*/ 2 w 148"/>
                <a:gd name="T7" fmla="*/ 90 h 92"/>
                <a:gd name="T8" fmla="*/ 3 w 148"/>
                <a:gd name="T9" fmla="*/ 89 h 92"/>
                <a:gd name="T10" fmla="*/ 4 w 148"/>
                <a:gd name="T11" fmla="*/ 88 h 92"/>
                <a:gd name="T12" fmla="*/ 148 w 148"/>
                <a:gd name="T13" fmla="*/ 0 h 92"/>
                <a:gd name="T14" fmla="*/ 147 w 148"/>
                <a:gd name="T15" fmla="*/ 2 h 92"/>
                <a:gd name="T16" fmla="*/ 146 w 148"/>
                <a:gd name="T17" fmla="*/ 3 h 92"/>
                <a:gd name="T18" fmla="*/ 145 w 148"/>
                <a:gd name="T19" fmla="*/ 4 h 92"/>
                <a:gd name="T20" fmla="*/ 144 w 148"/>
                <a:gd name="T21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2">
                  <a:moveTo>
                    <a:pt x="144" y="5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2"/>
                    <a:pt x="1" y="91"/>
                  </a:cubicBezTo>
                  <a:cubicBezTo>
                    <a:pt x="1" y="91"/>
                    <a:pt x="2" y="90"/>
                    <a:pt x="2" y="90"/>
                  </a:cubicBezTo>
                  <a:cubicBezTo>
                    <a:pt x="2" y="90"/>
                    <a:pt x="2" y="89"/>
                    <a:pt x="3" y="89"/>
                  </a:cubicBezTo>
                  <a:cubicBezTo>
                    <a:pt x="3" y="88"/>
                    <a:pt x="3" y="88"/>
                    <a:pt x="4" y="88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7" y="1"/>
                    <a:pt x="147" y="2"/>
                  </a:cubicBezTo>
                  <a:cubicBezTo>
                    <a:pt x="147" y="2"/>
                    <a:pt x="147" y="2"/>
                    <a:pt x="146" y="3"/>
                  </a:cubicBezTo>
                  <a:cubicBezTo>
                    <a:pt x="146" y="3"/>
                    <a:pt x="146" y="4"/>
                    <a:pt x="145" y="4"/>
                  </a:cubicBezTo>
                  <a:cubicBezTo>
                    <a:pt x="145" y="5"/>
                    <a:pt x="145" y="5"/>
                    <a:pt x="144" y="5"/>
                  </a:cubicBezTo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ṧļíḓé"/>
            <p:cNvSpPr/>
            <p:nvPr/>
          </p:nvSpPr>
          <p:spPr bwMode="auto">
            <a:xfrm>
              <a:off x="5318126" y="1573213"/>
              <a:ext cx="230188" cy="146050"/>
            </a:xfrm>
            <a:custGeom>
              <a:avLst/>
              <a:gdLst>
                <a:gd name="T0" fmla="*/ 144 w 147"/>
                <a:gd name="T1" fmla="*/ 6 h 94"/>
                <a:gd name="T2" fmla="*/ 0 w 147"/>
                <a:gd name="T3" fmla="*/ 94 h 94"/>
                <a:gd name="T4" fmla="*/ 0 w 147"/>
                <a:gd name="T5" fmla="*/ 92 h 94"/>
                <a:gd name="T6" fmla="*/ 1 w 147"/>
                <a:gd name="T7" fmla="*/ 91 h 94"/>
                <a:gd name="T8" fmla="*/ 2 w 147"/>
                <a:gd name="T9" fmla="*/ 89 h 94"/>
                <a:gd name="T10" fmla="*/ 2 w 147"/>
                <a:gd name="T11" fmla="*/ 88 h 94"/>
                <a:gd name="T12" fmla="*/ 147 w 147"/>
                <a:gd name="T13" fmla="*/ 0 h 94"/>
                <a:gd name="T14" fmla="*/ 146 w 147"/>
                <a:gd name="T15" fmla="*/ 2 h 94"/>
                <a:gd name="T16" fmla="*/ 146 w 147"/>
                <a:gd name="T17" fmla="*/ 3 h 94"/>
                <a:gd name="T18" fmla="*/ 145 w 147"/>
                <a:gd name="T19" fmla="*/ 5 h 94"/>
                <a:gd name="T20" fmla="*/ 144 w 147"/>
                <a:gd name="T21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4">
                  <a:moveTo>
                    <a:pt x="144" y="6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1" y="92"/>
                    <a:pt x="1" y="91"/>
                    <a:pt x="1" y="91"/>
                  </a:cubicBezTo>
                  <a:cubicBezTo>
                    <a:pt x="1" y="90"/>
                    <a:pt x="2" y="90"/>
                    <a:pt x="2" y="89"/>
                  </a:cubicBezTo>
                  <a:cubicBezTo>
                    <a:pt x="2" y="89"/>
                    <a:pt x="2" y="88"/>
                    <a:pt x="2" y="88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1"/>
                    <a:pt x="147" y="1"/>
                    <a:pt x="146" y="2"/>
                  </a:cubicBezTo>
                  <a:cubicBezTo>
                    <a:pt x="146" y="2"/>
                    <a:pt x="146" y="3"/>
                    <a:pt x="146" y="3"/>
                  </a:cubicBezTo>
                  <a:cubicBezTo>
                    <a:pt x="145" y="4"/>
                    <a:pt x="145" y="4"/>
                    <a:pt x="145" y="5"/>
                  </a:cubicBezTo>
                  <a:cubicBezTo>
                    <a:pt x="145" y="5"/>
                    <a:pt x="144" y="6"/>
                    <a:pt x="144" y="6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şļíḓé"/>
            <p:cNvSpPr/>
            <p:nvPr/>
          </p:nvSpPr>
          <p:spPr bwMode="auto">
            <a:xfrm>
              <a:off x="5321301" y="1557338"/>
              <a:ext cx="231775" cy="152400"/>
            </a:xfrm>
            <a:custGeom>
              <a:avLst/>
              <a:gdLst>
                <a:gd name="T0" fmla="*/ 145 w 148"/>
                <a:gd name="T1" fmla="*/ 10 h 98"/>
                <a:gd name="T2" fmla="*/ 0 w 148"/>
                <a:gd name="T3" fmla="*/ 98 h 98"/>
                <a:gd name="T4" fmla="*/ 1 w 148"/>
                <a:gd name="T5" fmla="*/ 95 h 98"/>
                <a:gd name="T6" fmla="*/ 2 w 148"/>
                <a:gd name="T7" fmla="*/ 93 h 98"/>
                <a:gd name="T8" fmla="*/ 3 w 148"/>
                <a:gd name="T9" fmla="*/ 91 h 98"/>
                <a:gd name="T10" fmla="*/ 3 w 148"/>
                <a:gd name="T11" fmla="*/ 88 h 98"/>
                <a:gd name="T12" fmla="*/ 148 w 148"/>
                <a:gd name="T13" fmla="*/ 0 h 98"/>
                <a:gd name="T14" fmla="*/ 147 w 148"/>
                <a:gd name="T15" fmla="*/ 3 h 98"/>
                <a:gd name="T16" fmla="*/ 147 w 148"/>
                <a:gd name="T17" fmla="*/ 5 h 98"/>
                <a:gd name="T18" fmla="*/ 146 w 148"/>
                <a:gd name="T19" fmla="*/ 8 h 98"/>
                <a:gd name="T20" fmla="*/ 145 w 148"/>
                <a:gd name="T21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8">
                  <a:moveTo>
                    <a:pt x="145" y="1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" y="97"/>
                    <a:pt x="1" y="96"/>
                    <a:pt x="1" y="95"/>
                  </a:cubicBezTo>
                  <a:cubicBezTo>
                    <a:pt x="2" y="95"/>
                    <a:pt x="2" y="94"/>
                    <a:pt x="2" y="93"/>
                  </a:cubicBezTo>
                  <a:cubicBezTo>
                    <a:pt x="2" y="92"/>
                    <a:pt x="2" y="91"/>
                    <a:pt x="3" y="91"/>
                  </a:cubicBezTo>
                  <a:cubicBezTo>
                    <a:pt x="3" y="90"/>
                    <a:pt x="3" y="89"/>
                    <a:pt x="3" y="88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7" y="2"/>
                    <a:pt x="147" y="3"/>
                  </a:cubicBezTo>
                  <a:cubicBezTo>
                    <a:pt x="147" y="3"/>
                    <a:pt x="147" y="4"/>
                    <a:pt x="147" y="5"/>
                  </a:cubicBezTo>
                  <a:cubicBezTo>
                    <a:pt x="146" y="6"/>
                    <a:pt x="146" y="7"/>
                    <a:pt x="146" y="8"/>
                  </a:cubicBezTo>
                  <a:cubicBezTo>
                    <a:pt x="146" y="8"/>
                    <a:pt x="145" y="9"/>
                    <a:pt x="145" y="1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ïṥ1íďé"/>
            <p:cNvSpPr/>
            <p:nvPr/>
          </p:nvSpPr>
          <p:spPr bwMode="auto">
            <a:xfrm>
              <a:off x="5326063" y="1522413"/>
              <a:ext cx="227013" cy="171450"/>
            </a:xfrm>
            <a:custGeom>
              <a:avLst/>
              <a:gdLst>
                <a:gd name="T0" fmla="*/ 145 w 145"/>
                <a:gd name="T1" fmla="*/ 22 h 110"/>
                <a:gd name="T2" fmla="*/ 0 w 145"/>
                <a:gd name="T3" fmla="*/ 110 h 110"/>
                <a:gd name="T4" fmla="*/ 0 w 145"/>
                <a:gd name="T5" fmla="*/ 108 h 110"/>
                <a:gd name="T6" fmla="*/ 1 w 145"/>
                <a:gd name="T7" fmla="*/ 106 h 110"/>
                <a:gd name="T8" fmla="*/ 1 w 145"/>
                <a:gd name="T9" fmla="*/ 104 h 110"/>
                <a:gd name="T10" fmla="*/ 1 w 145"/>
                <a:gd name="T11" fmla="*/ 102 h 110"/>
                <a:gd name="T12" fmla="*/ 1 w 145"/>
                <a:gd name="T13" fmla="*/ 98 h 110"/>
                <a:gd name="T14" fmla="*/ 1 w 145"/>
                <a:gd name="T15" fmla="*/ 95 h 110"/>
                <a:gd name="T16" fmla="*/ 0 w 145"/>
                <a:gd name="T17" fmla="*/ 92 h 110"/>
                <a:gd name="T18" fmla="*/ 0 w 145"/>
                <a:gd name="T19" fmla="*/ 89 h 110"/>
                <a:gd name="T20" fmla="*/ 144 w 145"/>
                <a:gd name="T21" fmla="*/ 0 h 110"/>
                <a:gd name="T22" fmla="*/ 145 w 145"/>
                <a:gd name="T23" fmla="*/ 3 h 110"/>
                <a:gd name="T24" fmla="*/ 145 w 145"/>
                <a:gd name="T25" fmla="*/ 6 h 110"/>
                <a:gd name="T26" fmla="*/ 145 w 145"/>
                <a:gd name="T27" fmla="*/ 10 h 110"/>
                <a:gd name="T28" fmla="*/ 145 w 145"/>
                <a:gd name="T29" fmla="*/ 13 h 110"/>
                <a:gd name="T30" fmla="*/ 145 w 145"/>
                <a:gd name="T31" fmla="*/ 15 h 110"/>
                <a:gd name="T32" fmla="*/ 145 w 145"/>
                <a:gd name="T33" fmla="*/ 18 h 110"/>
                <a:gd name="T34" fmla="*/ 145 w 145"/>
                <a:gd name="T35" fmla="*/ 20 h 110"/>
                <a:gd name="T36" fmla="*/ 145 w 145"/>
                <a:gd name="T37" fmla="*/ 2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10">
                  <a:moveTo>
                    <a:pt x="145" y="22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9"/>
                    <a:pt x="0" y="108"/>
                  </a:cubicBezTo>
                  <a:cubicBezTo>
                    <a:pt x="0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3"/>
                    <a:pt x="1" y="102"/>
                    <a:pt x="1" y="102"/>
                  </a:cubicBezTo>
                  <a:cubicBezTo>
                    <a:pt x="1" y="101"/>
                    <a:pt x="1" y="99"/>
                    <a:pt x="1" y="98"/>
                  </a:cubicBezTo>
                  <a:cubicBezTo>
                    <a:pt x="1" y="97"/>
                    <a:pt x="1" y="96"/>
                    <a:pt x="1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"/>
                    <a:pt x="144" y="2"/>
                    <a:pt x="145" y="3"/>
                  </a:cubicBezTo>
                  <a:cubicBezTo>
                    <a:pt x="145" y="4"/>
                    <a:pt x="145" y="5"/>
                    <a:pt x="145" y="6"/>
                  </a:cubicBezTo>
                  <a:cubicBezTo>
                    <a:pt x="145" y="7"/>
                    <a:pt x="145" y="9"/>
                    <a:pt x="145" y="10"/>
                  </a:cubicBezTo>
                  <a:cubicBezTo>
                    <a:pt x="145" y="11"/>
                    <a:pt x="145" y="12"/>
                    <a:pt x="145" y="13"/>
                  </a:cubicBezTo>
                  <a:cubicBezTo>
                    <a:pt x="145" y="14"/>
                    <a:pt x="145" y="15"/>
                    <a:pt x="145" y="15"/>
                  </a:cubicBezTo>
                  <a:cubicBezTo>
                    <a:pt x="145" y="16"/>
                    <a:pt x="145" y="17"/>
                    <a:pt x="145" y="18"/>
                  </a:cubicBezTo>
                  <a:cubicBezTo>
                    <a:pt x="145" y="18"/>
                    <a:pt x="145" y="19"/>
                    <a:pt x="145" y="20"/>
                  </a:cubicBezTo>
                  <a:cubicBezTo>
                    <a:pt x="145" y="21"/>
                    <a:pt x="145" y="21"/>
                    <a:pt x="145" y="22"/>
                  </a:cubicBezTo>
                </a:path>
              </a:pathLst>
            </a:custGeom>
            <a:solidFill>
              <a:srgbClr val="A0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ṩḻiḑê"/>
            <p:cNvSpPr/>
            <p:nvPr/>
          </p:nvSpPr>
          <p:spPr bwMode="auto">
            <a:xfrm>
              <a:off x="5319713" y="1506538"/>
              <a:ext cx="231775" cy="155575"/>
            </a:xfrm>
            <a:custGeom>
              <a:avLst/>
              <a:gdLst>
                <a:gd name="T0" fmla="*/ 148 w 148"/>
                <a:gd name="T1" fmla="*/ 10 h 99"/>
                <a:gd name="T2" fmla="*/ 4 w 148"/>
                <a:gd name="T3" fmla="*/ 99 h 99"/>
                <a:gd name="T4" fmla="*/ 3 w 148"/>
                <a:gd name="T5" fmla="*/ 97 h 99"/>
                <a:gd name="T6" fmla="*/ 2 w 148"/>
                <a:gd name="T7" fmla="*/ 94 h 99"/>
                <a:gd name="T8" fmla="*/ 1 w 148"/>
                <a:gd name="T9" fmla="*/ 92 h 99"/>
                <a:gd name="T10" fmla="*/ 0 w 148"/>
                <a:gd name="T11" fmla="*/ 89 h 99"/>
                <a:gd name="T12" fmla="*/ 145 w 148"/>
                <a:gd name="T13" fmla="*/ 0 h 99"/>
                <a:gd name="T14" fmla="*/ 146 w 148"/>
                <a:gd name="T15" fmla="*/ 2 h 99"/>
                <a:gd name="T16" fmla="*/ 147 w 148"/>
                <a:gd name="T17" fmla="*/ 5 h 99"/>
                <a:gd name="T18" fmla="*/ 147 w 148"/>
                <a:gd name="T19" fmla="*/ 7 h 99"/>
                <a:gd name="T20" fmla="*/ 148 w 148"/>
                <a:gd name="T2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9">
                  <a:moveTo>
                    <a:pt x="148" y="10"/>
                  </a:moveTo>
                  <a:cubicBezTo>
                    <a:pt x="4" y="99"/>
                    <a:pt x="4" y="99"/>
                    <a:pt x="4" y="99"/>
                  </a:cubicBezTo>
                  <a:cubicBezTo>
                    <a:pt x="3" y="98"/>
                    <a:pt x="3" y="98"/>
                    <a:pt x="3" y="97"/>
                  </a:cubicBezTo>
                  <a:cubicBezTo>
                    <a:pt x="3" y="96"/>
                    <a:pt x="2" y="95"/>
                    <a:pt x="2" y="94"/>
                  </a:cubicBezTo>
                  <a:cubicBezTo>
                    <a:pt x="2" y="93"/>
                    <a:pt x="2" y="93"/>
                    <a:pt x="1" y="92"/>
                  </a:cubicBezTo>
                  <a:cubicBezTo>
                    <a:pt x="1" y="91"/>
                    <a:pt x="1" y="90"/>
                    <a:pt x="0" y="89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1"/>
                    <a:pt x="146" y="2"/>
                  </a:cubicBezTo>
                  <a:cubicBezTo>
                    <a:pt x="146" y="3"/>
                    <a:pt x="146" y="4"/>
                    <a:pt x="147" y="5"/>
                  </a:cubicBezTo>
                  <a:cubicBezTo>
                    <a:pt x="147" y="6"/>
                    <a:pt x="147" y="6"/>
                    <a:pt x="147" y="7"/>
                  </a:cubicBezTo>
                  <a:cubicBezTo>
                    <a:pt x="148" y="8"/>
                    <a:pt x="148" y="9"/>
                    <a:pt x="148" y="10"/>
                  </a:cubicBezTo>
                </a:path>
              </a:pathLst>
            </a:custGeom>
            <a:solidFill>
              <a:srgbClr val="9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ŝḷïďé"/>
            <p:cNvSpPr/>
            <p:nvPr/>
          </p:nvSpPr>
          <p:spPr bwMode="auto">
            <a:xfrm>
              <a:off x="5314951" y="1495426"/>
              <a:ext cx="231775" cy="150813"/>
            </a:xfrm>
            <a:custGeom>
              <a:avLst/>
              <a:gdLst>
                <a:gd name="T0" fmla="*/ 148 w 148"/>
                <a:gd name="T1" fmla="*/ 7 h 96"/>
                <a:gd name="T2" fmla="*/ 3 w 148"/>
                <a:gd name="T3" fmla="*/ 96 h 96"/>
                <a:gd name="T4" fmla="*/ 3 w 148"/>
                <a:gd name="T5" fmla="*/ 95 h 96"/>
                <a:gd name="T6" fmla="*/ 2 w 148"/>
                <a:gd name="T7" fmla="*/ 93 h 96"/>
                <a:gd name="T8" fmla="*/ 1 w 148"/>
                <a:gd name="T9" fmla="*/ 91 h 96"/>
                <a:gd name="T10" fmla="*/ 0 w 148"/>
                <a:gd name="T11" fmla="*/ 90 h 96"/>
                <a:gd name="T12" fmla="*/ 144 w 148"/>
                <a:gd name="T13" fmla="*/ 0 h 96"/>
                <a:gd name="T14" fmla="*/ 145 w 148"/>
                <a:gd name="T15" fmla="*/ 1 h 96"/>
                <a:gd name="T16" fmla="*/ 146 w 148"/>
                <a:gd name="T17" fmla="*/ 3 h 96"/>
                <a:gd name="T18" fmla="*/ 147 w 148"/>
                <a:gd name="T19" fmla="*/ 5 h 96"/>
                <a:gd name="T20" fmla="*/ 148 w 148"/>
                <a:gd name="T21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6">
                  <a:moveTo>
                    <a:pt x="148" y="7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3" y="95"/>
                    <a:pt x="3" y="95"/>
                  </a:cubicBezTo>
                  <a:cubicBezTo>
                    <a:pt x="2" y="94"/>
                    <a:pt x="2" y="94"/>
                    <a:pt x="2" y="93"/>
                  </a:cubicBezTo>
                  <a:cubicBezTo>
                    <a:pt x="1" y="93"/>
                    <a:pt x="1" y="92"/>
                    <a:pt x="1" y="91"/>
                  </a:cubicBezTo>
                  <a:cubicBezTo>
                    <a:pt x="0" y="91"/>
                    <a:pt x="0" y="90"/>
                    <a:pt x="0" y="9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5" y="1"/>
                    <a:pt x="145" y="1"/>
                  </a:cubicBezTo>
                  <a:cubicBezTo>
                    <a:pt x="145" y="2"/>
                    <a:pt x="146" y="2"/>
                    <a:pt x="146" y="3"/>
                  </a:cubicBezTo>
                  <a:cubicBezTo>
                    <a:pt x="146" y="4"/>
                    <a:pt x="146" y="4"/>
                    <a:pt x="147" y="5"/>
                  </a:cubicBezTo>
                  <a:cubicBezTo>
                    <a:pt x="147" y="5"/>
                    <a:pt x="147" y="6"/>
                    <a:pt x="148" y="7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ṣḻîďé"/>
            <p:cNvSpPr/>
            <p:nvPr/>
          </p:nvSpPr>
          <p:spPr bwMode="auto">
            <a:xfrm>
              <a:off x="5310188" y="1489076"/>
              <a:ext cx="230188" cy="147638"/>
            </a:xfrm>
            <a:custGeom>
              <a:avLst/>
              <a:gdLst>
                <a:gd name="T0" fmla="*/ 145 w 145"/>
                <a:gd name="T1" fmla="*/ 4 h 93"/>
                <a:gd name="T2" fmla="*/ 3 w 145"/>
                <a:gd name="T3" fmla="*/ 93 h 93"/>
                <a:gd name="T4" fmla="*/ 3 w 145"/>
                <a:gd name="T5" fmla="*/ 92 h 93"/>
                <a:gd name="T6" fmla="*/ 2 w 145"/>
                <a:gd name="T7" fmla="*/ 92 h 93"/>
                <a:gd name="T8" fmla="*/ 2 w 145"/>
                <a:gd name="T9" fmla="*/ 92 h 93"/>
                <a:gd name="T10" fmla="*/ 2 w 145"/>
                <a:gd name="T11" fmla="*/ 91 h 93"/>
                <a:gd name="T12" fmla="*/ 2 w 145"/>
                <a:gd name="T13" fmla="*/ 91 h 93"/>
                <a:gd name="T14" fmla="*/ 1 w 145"/>
                <a:gd name="T15" fmla="*/ 90 h 93"/>
                <a:gd name="T16" fmla="*/ 1 w 145"/>
                <a:gd name="T17" fmla="*/ 90 h 93"/>
                <a:gd name="T18" fmla="*/ 0 w 145"/>
                <a:gd name="T19" fmla="*/ 89 h 93"/>
                <a:gd name="T20" fmla="*/ 142 w 145"/>
                <a:gd name="T21" fmla="*/ 0 h 93"/>
                <a:gd name="T22" fmla="*/ 143 w 145"/>
                <a:gd name="T23" fmla="*/ 0 h 93"/>
                <a:gd name="T24" fmla="*/ 143 w 145"/>
                <a:gd name="T25" fmla="*/ 1 h 93"/>
                <a:gd name="T26" fmla="*/ 144 w 145"/>
                <a:gd name="T27" fmla="*/ 2 h 93"/>
                <a:gd name="T28" fmla="*/ 144 w 145"/>
                <a:gd name="T29" fmla="*/ 2 h 93"/>
                <a:gd name="T30" fmla="*/ 144 w 145"/>
                <a:gd name="T31" fmla="*/ 2 h 93"/>
                <a:gd name="T32" fmla="*/ 144 w 145"/>
                <a:gd name="T33" fmla="*/ 3 h 93"/>
                <a:gd name="T34" fmla="*/ 145 w 145"/>
                <a:gd name="T35" fmla="*/ 3 h 93"/>
                <a:gd name="T36" fmla="*/ 145 w 145"/>
                <a:gd name="T37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3">
                  <a:moveTo>
                    <a:pt x="145" y="4"/>
                  </a:moveTo>
                  <a:lnTo>
                    <a:pt x="3" y="93"/>
                  </a:lnTo>
                  <a:lnTo>
                    <a:pt x="3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9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5" y="4"/>
                  </a:lnTo>
                  <a:close/>
                </a:path>
              </a:pathLst>
            </a:custGeom>
            <a:solidFill>
              <a:srgbClr val="920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ïsḻiḋê"/>
            <p:cNvSpPr/>
            <p:nvPr/>
          </p:nvSpPr>
          <p:spPr bwMode="auto">
            <a:xfrm>
              <a:off x="5310188" y="1489076"/>
              <a:ext cx="230188" cy="147638"/>
            </a:xfrm>
            <a:custGeom>
              <a:avLst/>
              <a:gdLst>
                <a:gd name="T0" fmla="*/ 145 w 145"/>
                <a:gd name="T1" fmla="*/ 4 h 93"/>
                <a:gd name="T2" fmla="*/ 3 w 145"/>
                <a:gd name="T3" fmla="*/ 93 h 93"/>
                <a:gd name="T4" fmla="*/ 3 w 145"/>
                <a:gd name="T5" fmla="*/ 92 h 93"/>
                <a:gd name="T6" fmla="*/ 2 w 145"/>
                <a:gd name="T7" fmla="*/ 92 h 93"/>
                <a:gd name="T8" fmla="*/ 2 w 145"/>
                <a:gd name="T9" fmla="*/ 92 h 93"/>
                <a:gd name="T10" fmla="*/ 2 w 145"/>
                <a:gd name="T11" fmla="*/ 91 h 93"/>
                <a:gd name="T12" fmla="*/ 2 w 145"/>
                <a:gd name="T13" fmla="*/ 91 h 93"/>
                <a:gd name="T14" fmla="*/ 1 w 145"/>
                <a:gd name="T15" fmla="*/ 90 h 93"/>
                <a:gd name="T16" fmla="*/ 1 w 145"/>
                <a:gd name="T17" fmla="*/ 90 h 93"/>
                <a:gd name="T18" fmla="*/ 0 w 145"/>
                <a:gd name="T19" fmla="*/ 89 h 93"/>
                <a:gd name="T20" fmla="*/ 142 w 145"/>
                <a:gd name="T21" fmla="*/ 0 h 93"/>
                <a:gd name="T22" fmla="*/ 143 w 145"/>
                <a:gd name="T23" fmla="*/ 0 h 93"/>
                <a:gd name="T24" fmla="*/ 143 w 145"/>
                <a:gd name="T25" fmla="*/ 1 h 93"/>
                <a:gd name="T26" fmla="*/ 144 w 145"/>
                <a:gd name="T27" fmla="*/ 2 h 93"/>
                <a:gd name="T28" fmla="*/ 144 w 145"/>
                <a:gd name="T29" fmla="*/ 2 h 93"/>
                <a:gd name="T30" fmla="*/ 144 w 145"/>
                <a:gd name="T31" fmla="*/ 2 h 93"/>
                <a:gd name="T32" fmla="*/ 144 w 145"/>
                <a:gd name="T33" fmla="*/ 3 h 93"/>
                <a:gd name="T34" fmla="*/ 145 w 145"/>
                <a:gd name="T35" fmla="*/ 3 h 93"/>
                <a:gd name="T36" fmla="*/ 145 w 145"/>
                <a:gd name="T37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93">
                  <a:moveTo>
                    <a:pt x="145" y="4"/>
                  </a:moveTo>
                  <a:lnTo>
                    <a:pt x="3" y="93"/>
                  </a:lnTo>
                  <a:lnTo>
                    <a:pt x="3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9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5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lîdè"/>
            <p:cNvSpPr/>
            <p:nvPr/>
          </p:nvSpPr>
          <p:spPr bwMode="auto">
            <a:xfrm>
              <a:off x="5307013" y="1482726"/>
              <a:ext cx="228600" cy="147638"/>
            </a:xfrm>
            <a:custGeom>
              <a:avLst/>
              <a:gdLst>
                <a:gd name="T0" fmla="*/ 144 w 144"/>
                <a:gd name="T1" fmla="*/ 4 h 93"/>
                <a:gd name="T2" fmla="*/ 2 w 144"/>
                <a:gd name="T3" fmla="*/ 93 h 93"/>
                <a:gd name="T4" fmla="*/ 2 w 144"/>
                <a:gd name="T5" fmla="*/ 93 h 93"/>
                <a:gd name="T6" fmla="*/ 1 w 144"/>
                <a:gd name="T7" fmla="*/ 92 h 93"/>
                <a:gd name="T8" fmla="*/ 0 w 144"/>
                <a:gd name="T9" fmla="*/ 91 h 93"/>
                <a:gd name="T10" fmla="*/ 0 w 144"/>
                <a:gd name="T11" fmla="*/ 90 h 93"/>
                <a:gd name="T12" fmla="*/ 141 w 144"/>
                <a:gd name="T13" fmla="*/ 0 h 93"/>
                <a:gd name="T14" fmla="*/ 142 w 144"/>
                <a:gd name="T15" fmla="*/ 1 h 93"/>
                <a:gd name="T16" fmla="*/ 143 w 144"/>
                <a:gd name="T17" fmla="*/ 2 h 93"/>
                <a:gd name="T18" fmla="*/ 144 w 144"/>
                <a:gd name="T19" fmla="*/ 3 h 93"/>
                <a:gd name="T20" fmla="*/ 144 w 144"/>
                <a:gd name="T21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93">
                  <a:moveTo>
                    <a:pt x="144" y="4"/>
                  </a:moveTo>
                  <a:lnTo>
                    <a:pt x="2" y="93"/>
                  </a:lnTo>
                  <a:lnTo>
                    <a:pt x="2" y="93"/>
                  </a:lnTo>
                  <a:lnTo>
                    <a:pt x="1" y="92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3" y="2"/>
                  </a:lnTo>
                  <a:lnTo>
                    <a:pt x="144" y="3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ṩḷide"/>
            <p:cNvSpPr/>
            <p:nvPr/>
          </p:nvSpPr>
          <p:spPr bwMode="auto">
            <a:xfrm>
              <a:off x="5307013" y="1482726"/>
              <a:ext cx="228600" cy="147638"/>
            </a:xfrm>
            <a:custGeom>
              <a:avLst/>
              <a:gdLst>
                <a:gd name="T0" fmla="*/ 144 w 144"/>
                <a:gd name="T1" fmla="*/ 4 h 93"/>
                <a:gd name="T2" fmla="*/ 2 w 144"/>
                <a:gd name="T3" fmla="*/ 93 h 93"/>
                <a:gd name="T4" fmla="*/ 2 w 144"/>
                <a:gd name="T5" fmla="*/ 93 h 93"/>
                <a:gd name="T6" fmla="*/ 1 w 144"/>
                <a:gd name="T7" fmla="*/ 92 h 93"/>
                <a:gd name="T8" fmla="*/ 0 w 144"/>
                <a:gd name="T9" fmla="*/ 91 h 93"/>
                <a:gd name="T10" fmla="*/ 0 w 144"/>
                <a:gd name="T11" fmla="*/ 90 h 93"/>
                <a:gd name="T12" fmla="*/ 141 w 144"/>
                <a:gd name="T13" fmla="*/ 0 h 93"/>
                <a:gd name="T14" fmla="*/ 142 w 144"/>
                <a:gd name="T15" fmla="*/ 1 h 93"/>
                <a:gd name="T16" fmla="*/ 143 w 144"/>
                <a:gd name="T17" fmla="*/ 2 h 93"/>
                <a:gd name="T18" fmla="*/ 144 w 144"/>
                <a:gd name="T19" fmla="*/ 3 h 93"/>
                <a:gd name="T20" fmla="*/ 144 w 144"/>
                <a:gd name="T21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93">
                  <a:moveTo>
                    <a:pt x="144" y="4"/>
                  </a:moveTo>
                  <a:lnTo>
                    <a:pt x="2" y="93"/>
                  </a:lnTo>
                  <a:lnTo>
                    <a:pt x="2" y="93"/>
                  </a:lnTo>
                  <a:lnTo>
                    <a:pt x="1" y="92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3" y="2"/>
                  </a:lnTo>
                  <a:lnTo>
                    <a:pt x="144" y="3"/>
                  </a:lnTo>
                  <a:lnTo>
                    <a:pt x="14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ṡlîḍe"/>
            <p:cNvSpPr/>
            <p:nvPr/>
          </p:nvSpPr>
          <p:spPr bwMode="auto">
            <a:xfrm>
              <a:off x="5299076" y="1477963"/>
              <a:ext cx="231775" cy="147638"/>
            </a:xfrm>
            <a:custGeom>
              <a:avLst/>
              <a:gdLst>
                <a:gd name="T0" fmla="*/ 148 w 148"/>
                <a:gd name="T1" fmla="*/ 4 h 95"/>
                <a:gd name="T2" fmla="*/ 5 w 148"/>
                <a:gd name="T3" fmla="*/ 95 h 95"/>
                <a:gd name="T4" fmla="*/ 4 w 148"/>
                <a:gd name="T5" fmla="*/ 94 h 95"/>
                <a:gd name="T6" fmla="*/ 2 w 148"/>
                <a:gd name="T7" fmla="*/ 93 h 95"/>
                <a:gd name="T8" fmla="*/ 1 w 148"/>
                <a:gd name="T9" fmla="*/ 92 h 95"/>
                <a:gd name="T10" fmla="*/ 0 w 148"/>
                <a:gd name="T11" fmla="*/ 91 h 95"/>
                <a:gd name="T12" fmla="*/ 143 w 148"/>
                <a:gd name="T13" fmla="*/ 0 h 95"/>
                <a:gd name="T14" fmla="*/ 145 w 148"/>
                <a:gd name="T15" fmla="*/ 1 h 95"/>
                <a:gd name="T16" fmla="*/ 146 w 148"/>
                <a:gd name="T17" fmla="*/ 2 h 95"/>
                <a:gd name="T18" fmla="*/ 147 w 148"/>
                <a:gd name="T19" fmla="*/ 3 h 95"/>
                <a:gd name="T20" fmla="*/ 148 w 148"/>
                <a:gd name="T21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5">
                  <a:moveTo>
                    <a:pt x="148" y="4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4" y="95"/>
                    <a:pt x="4" y="94"/>
                    <a:pt x="4" y="94"/>
                  </a:cubicBezTo>
                  <a:cubicBezTo>
                    <a:pt x="3" y="94"/>
                    <a:pt x="3" y="93"/>
                    <a:pt x="2" y="93"/>
                  </a:cubicBezTo>
                  <a:cubicBezTo>
                    <a:pt x="2" y="93"/>
                    <a:pt x="2" y="92"/>
                    <a:pt x="1" y="92"/>
                  </a:cubicBezTo>
                  <a:cubicBezTo>
                    <a:pt x="1" y="92"/>
                    <a:pt x="0" y="91"/>
                    <a:pt x="0" y="9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4" y="1"/>
                    <a:pt x="145" y="1"/>
                  </a:cubicBezTo>
                  <a:cubicBezTo>
                    <a:pt x="145" y="1"/>
                    <a:pt x="146" y="2"/>
                    <a:pt x="146" y="2"/>
                  </a:cubicBezTo>
                  <a:cubicBezTo>
                    <a:pt x="146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</a:path>
              </a:pathLst>
            </a:custGeom>
            <a:solidFill>
              <a:srgbClr val="890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ï$1iḋe"/>
            <p:cNvSpPr/>
            <p:nvPr/>
          </p:nvSpPr>
          <p:spPr bwMode="auto">
            <a:xfrm>
              <a:off x="5284788" y="1466851"/>
              <a:ext cx="238125" cy="152400"/>
            </a:xfrm>
            <a:custGeom>
              <a:avLst/>
              <a:gdLst>
                <a:gd name="T0" fmla="*/ 152 w 152"/>
                <a:gd name="T1" fmla="*/ 7 h 98"/>
                <a:gd name="T2" fmla="*/ 9 w 152"/>
                <a:gd name="T3" fmla="*/ 98 h 98"/>
                <a:gd name="T4" fmla="*/ 7 w 152"/>
                <a:gd name="T5" fmla="*/ 96 h 98"/>
                <a:gd name="T6" fmla="*/ 5 w 152"/>
                <a:gd name="T7" fmla="*/ 95 h 98"/>
                <a:gd name="T8" fmla="*/ 2 w 152"/>
                <a:gd name="T9" fmla="*/ 93 h 98"/>
                <a:gd name="T10" fmla="*/ 0 w 152"/>
                <a:gd name="T11" fmla="*/ 91 h 98"/>
                <a:gd name="T12" fmla="*/ 143 w 152"/>
                <a:gd name="T13" fmla="*/ 0 h 98"/>
                <a:gd name="T14" fmla="*/ 145 w 152"/>
                <a:gd name="T15" fmla="*/ 2 h 98"/>
                <a:gd name="T16" fmla="*/ 148 w 152"/>
                <a:gd name="T17" fmla="*/ 3 h 98"/>
                <a:gd name="T18" fmla="*/ 150 w 152"/>
                <a:gd name="T19" fmla="*/ 5 h 98"/>
                <a:gd name="T20" fmla="*/ 152 w 152"/>
                <a:gd name="T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98">
                  <a:moveTo>
                    <a:pt x="152" y="7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8" y="97"/>
                    <a:pt x="8" y="97"/>
                    <a:pt x="7" y="96"/>
                  </a:cubicBezTo>
                  <a:cubicBezTo>
                    <a:pt x="6" y="96"/>
                    <a:pt x="5" y="95"/>
                    <a:pt x="5" y="95"/>
                  </a:cubicBezTo>
                  <a:cubicBezTo>
                    <a:pt x="4" y="94"/>
                    <a:pt x="3" y="93"/>
                    <a:pt x="2" y="93"/>
                  </a:cubicBezTo>
                  <a:cubicBezTo>
                    <a:pt x="1" y="92"/>
                    <a:pt x="1" y="92"/>
                    <a:pt x="0" y="9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6" y="2"/>
                    <a:pt x="147" y="3"/>
                    <a:pt x="148" y="3"/>
                  </a:cubicBezTo>
                  <a:cubicBezTo>
                    <a:pt x="149" y="4"/>
                    <a:pt x="149" y="5"/>
                    <a:pt x="150" y="5"/>
                  </a:cubicBezTo>
                  <a:cubicBezTo>
                    <a:pt x="151" y="6"/>
                    <a:pt x="152" y="6"/>
                    <a:pt x="152" y="7"/>
                  </a:cubicBezTo>
                </a:path>
              </a:pathLst>
            </a:custGeom>
            <a:solidFill>
              <a:srgbClr val="840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$ḷíḋê"/>
            <p:cNvSpPr/>
            <p:nvPr/>
          </p:nvSpPr>
          <p:spPr bwMode="auto">
            <a:xfrm>
              <a:off x="5195888" y="1416051"/>
              <a:ext cx="312738" cy="192088"/>
            </a:xfrm>
            <a:custGeom>
              <a:avLst/>
              <a:gdLst>
                <a:gd name="T0" fmla="*/ 200 w 200"/>
                <a:gd name="T1" fmla="*/ 32 h 123"/>
                <a:gd name="T2" fmla="*/ 57 w 200"/>
                <a:gd name="T3" fmla="*/ 123 h 123"/>
                <a:gd name="T4" fmla="*/ 51 w 200"/>
                <a:gd name="T5" fmla="*/ 120 h 123"/>
                <a:gd name="T6" fmla="*/ 46 w 200"/>
                <a:gd name="T7" fmla="*/ 117 h 123"/>
                <a:gd name="T8" fmla="*/ 39 w 200"/>
                <a:gd name="T9" fmla="*/ 114 h 123"/>
                <a:gd name="T10" fmla="*/ 33 w 200"/>
                <a:gd name="T11" fmla="*/ 111 h 123"/>
                <a:gd name="T12" fmla="*/ 24 w 200"/>
                <a:gd name="T13" fmla="*/ 106 h 123"/>
                <a:gd name="T14" fmla="*/ 16 w 200"/>
                <a:gd name="T15" fmla="*/ 102 h 123"/>
                <a:gd name="T16" fmla="*/ 8 w 200"/>
                <a:gd name="T17" fmla="*/ 98 h 123"/>
                <a:gd name="T18" fmla="*/ 0 w 200"/>
                <a:gd name="T19" fmla="*/ 93 h 123"/>
                <a:gd name="T20" fmla="*/ 140 w 200"/>
                <a:gd name="T21" fmla="*/ 0 h 123"/>
                <a:gd name="T22" fmla="*/ 148 w 200"/>
                <a:gd name="T23" fmla="*/ 4 h 123"/>
                <a:gd name="T24" fmla="*/ 157 w 200"/>
                <a:gd name="T25" fmla="*/ 9 h 123"/>
                <a:gd name="T26" fmla="*/ 165 w 200"/>
                <a:gd name="T27" fmla="*/ 14 h 123"/>
                <a:gd name="T28" fmla="*/ 174 w 200"/>
                <a:gd name="T29" fmla="*/ 18 h 123"/>
                <a:gd name="T30" fmla="*/ 182 w 200"/>
                <a:gd name="T31" fmla="*/ 22 h 123"/>
                <a:gd name="T32" fmla="*/ 188 w 200"/>
                <a:gd name="T33" fmla="*/ 25 h 123"/>
                <a:gd name="T34" fmla="*/ 194 w 200"/>
                <a:gd name="T35" fmla="*/ 28 h 123"/>
                <a:gd name="T36" fmla="*/ 200 w 200"/>
                <a:gd name="T37" fmla="*/ 3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123">
                  <a:moveTo>
                    <a:pt x="200" y="32"/>
                  </a:moveTo>
                  <a:cubicBezTo>
                    <a:pt x="57" y="123"/>
                    <a:pt x="57" y="123"/>
                    <a:pt x="57" y="123"/>
                  </a:cubicBezTo>
                  <a:cubicBezTo>
                    <a:pt x="55" y="122"/>
                    <a:pt x="53" y="121"/>
                    <a:pt x="51" y="120"/>
                  </a:cubicBezTo>
                  <a:cubicBezTo>
                    <a:pt x="50" y="119"/>
                    <a:pt x="48" y="118"/>
                    <a:pt x="46" y="117"/>
                  </a:cubicBezTo>
                  <a:cubicBezTo>
                    <a:pt x="44" y="116"/>
                    <a:pt x="42" y="115"/>
                    <a:pt x="39" y="114"/>
                  </a:cubicBezTo>
                  <a:cubicBezTo>
                    <a:pt x="37" y="113"/>
                    <a:pt x="35" y="112"/>
                    <a:pt x="33" y="111"/>
                  </a:cubicBezTo>
                  <a:cubicBezTo>
                    <a:pt x="30" y="109"/>
                    <a:pt x="27" y="108"/>
                    <a:pt x="24" y="106"/>
                  </a:cubicBezTo>
                  <a:cubicBezTo>
                    <a:pt x="21" y="105"/>
                    <a:pt x="18" y="104"/>
                    <a:pt x="16" y="102"/>
                  </a:cubicBezTo>
                  <a:cubicBezTo>
                    <a:pt x="13" y="101"/>
                    <a:pt x="10" y="99"/>
                    <a:pt x="8" y="98"/>
                  </a:cubicBezTo>
                  <a:cubicBezTo>
                    <a:pt x="5" y="96"/>
                    <a:pt x="3" y="95"/>
                    <a:pt x="0" y="93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3" y="1"/>
                    <a:pt x="146" y="3"/>
                    <a:pt x="148" y="4"/>
                  </a:cubicBezTo>
                  <a:cubicBezTo>
                    <a:pt x="151" y="6"/>
                    <a:pt x="154" y="8"/>
                    <a:pt x="157" y="9"/>
                  </a:cubicBezTo>
                  <a:cubicBezTo>
                    <a:pt x="159" y="11"/>
                    <a:pt x="162" y="12"/>
                    <a:pt x="165" y="14"/>
                  </a:cubicBezTo>
                  <a:cubicBezTo>
                    <a:pt x="168" y="15"/>
                    <a:pt x="171" y="17"/>
                    <a:pt x="174" y="18"/>
                  </a:cubicBezTo>
                  <a:cubicBezTo>
                    <a:pt x="177" y="19"/>
                    <a:pt x="179" y="21"/>
                    <a:pt x="182" y="22"/>
                  </a:cubicBezTo>
                  <a:cubicBezTo>
                    <a:pt x="184" y="23"/>
                    <a:pt x="186" y="24"/>
                    <a:pt x="188" y="25"/>
                  </a:cubicBezTo>
                  <a:cubicBezTo>
                    <a:pt x="190" y="26"/>
                    <a:pt x="192" y="27"/>
                    <a:pt x="194" y="28"/>
                  </a:cubicBezTo>
                  <a:cubicBezTo>
                    <a:pt x="196" y="30"/>
                    <a:pt x="198" y="31"/>
                    <a:pt x="200" y="32"/>
                  </a:cubicBezTo>
                </a:path>
              </a:pathLst>
            </a:custGeom>
            <a:solidFill>
              <a:srgbClr val="7F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ṣ1idé"/>
            <p:cNvSpPr/>
            <p:nvPr/>
          </p:nvSpPr>
          <p:spPr bwMode="auto">
            <a:xfrm>
              <a:off x="5124451" y="1676401"/>
              <a:ext cx="230188" cy="144463"/>
            </a:xfrm>
            <a:custGeom>
              <a:avLst/>
              <a:gdLst>
                <a:gd name="T0" fmla="*/ 147 w 147"/>
                <a:gd name="T1" fmla="*/ 8 h 93"/>
                <a:gd name="T2" fmla="*/ 7 w 147"/>
                <a:gd name="T3" fmla="*/ 93 h 93"/>
                <a:gd name="T4" fmla="*/ 5 w 147"/>
                <a:gd name="T5" fmla="*/ 91 h 93"/>
                <a:gd name="T6" fmla="*/ 4 w 147"/>
                <a:gd name="T7" fmla="*/ 89 h 93"/>
                <a:gd name="T8" fmla="*/ 2 w 147"/>
                <a:gd name="T9" fmla="*/ 87 h 93"/>
                <a:gd name="T10" fmla="*/ 0 w 147"/>
                <a:gd name="T11" fmla="*/ 85 h 93"/>
                <a:gd name="T12" fmla="*/ 140 w 147"/>
                <a:gd name="T13" fmla="*/ 0 h 93"/>
                <a:gd name="T14" fmla="*/ 141 w 147"/>
                <a:gd name="T15" fmla="*/ 2 h 93"/>
                <a:gd name="T16" fmla="*/ 143 w 147"/>
                <a:gd name="T17" fmla="*/ 4 h 93"/>
                <a:gd name="T18" fmla="*/ 145 w 147"/>
                <a:gd name="T19" fmla="*/ 6 h 93"/>
                <a:gd name="T20" fmla="*/ 147 w 147"/>
                <a:gd name="T2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3">
                  <a:moveTo>
                    <a:pt x="147" y="8"/>
                  </a:moveTo>
                  <a:cubicBezTo>
                    <a:pt x="7" y="93"/>
                    <a:pt x="7" y="93"/>
                    <a:pt x="7" y="93"/>
                  </a:cubicBezTo>
                  <a:cubicBezTo>
                    <a:pt x="6" y="92"/>
                    <a:pt x="6" y="92"/>
                    <a:pt x="5" y="91"/>
                  </a:cubicBezTo>
                  <a:cubicBezTo>
                    <a:pt x="5" y="90"/>
                    <a:pt x="4" y="90"/>
                    <a:pt x="4" y="89"/>
                  </a:cubicBezTo>
                  <a:cubicBezTo>
                    <a:pt x="3" y="88"/>
                    <a:pt x="2" y="88"/>
                    <a:pt x="2" y="87"/>
                  </a:cubicBezTo>
                  <a:cubicBezTo>
                    <a:pt x="1" y="86"/>
                    <a:pt x="1" y="86"/>
                    <a:pt x="0" y="8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"/>
                    <a:pt x="141" y="1"/>
                    <a:pt x="141" y="2"/>
                  </a:cubicBezTo>
                  <a:cubicBezTo>
                    <a:pt x="142" y="3"/>
                    <a:pt x="142" y="3"/>
                    <a:pt x="143" y="4"/>
                  </a:cubicBezTo>
                  <a:cubicBezTo>
                    <a:pt x="144" y="5"/>
                    <a:pt x="144" y="5"/>
                    <a:pt x="145" y="6"/>
                  </a:cubicBezTo>
                  <a:cubicBezTo>
                    <a:pt x="145" y="7"/>
                    <a:pt x="146" y="7"/>
                    <a:pt x="147" y="8"/>
                  </a:cubicBezTo>
                </a:path>
              </a:pathLst>
            </a:custGeom>
            <a:solidFill>
              <a:srgbClr val="8E0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î$ļíḋè"/>
            <p:cNvSpPr/>
            <p:nvPr/>
          </p:nvSpPr>
          <p:spPr bwMode="auto">
            <a:xfrm>
              <a:off x="5068888" y="1057276"/>
              <a:ext cx="523875" cy="817563"/>
            </a:xfrm>
            <a:custGeom>
              <a:avLst/>
              <a:gdLst>
                <a:gd name="T0" fmla="*/ 164 w 335"/>
                <a:gd name="T1" fmla="*/ 521 h 523"/>
                <a:gd name="T2" fmla="*/ 127 w 335"/>
                <a:gd name="T3" fmla="*/ 523 h 523"/>
                <a:gd name="T4" fmla="*/ 99 w 335"/>
                <a:gd name="T5" fmla="*/ 518 h 523"/>
                <a:gd name="T6" fmla="*/ 86 w 335"/>
                <a:gd name="T7" fmla="*/ 515 h 523"/>
                <a:gd name="T8" fmla="*/ 72 w 335"/>
                <a:gd name="T9" fmla="*/ 509 h 523"/>
                <a:gd name="T10" fmla="*/ 65 w 335"/>
                <a:gd name="T11" fmla="*/ 506 h 523"/>
                <a:gd name="T12" fmla="*/ 57 w 335"/>
                <a:gd name="T13" fmla="*/ 501 h 523"/>
                <a:gd name="T14" fmla="*/ 49 w 335"/>
                <a:gd name="T15" fmla="*/ 496 h 523"/>
                <a:gd name="T16" fmla="*/ 45 w 335"/>
                <a:gd name="T17" fmla="*/ 491 h 523"/>
                <a:gd name="T18" fmla="*/ 35 w 335"/>
                <a:gd name="T19" fmla="*/ 481 h 523"/>
                <a:gd name="T20" fmla="*/ 32 w 335"/>
                <a:gd name="T21" fmla="*/ 477 h 523"/>
                <a:gd name="T22" fmla="*/ 29 w 335"/>
                <a:gd name="T23" fmla="*/ 472 h 523"/>
                <a:gd name="T24" fmla="*/ 22 w 335"/>
                <a:gd name="T25" fmla="*/ 459 h 523"/>
                <a:gd name="T26" fmla="*/ 16 w 335"/>
                <a:gd name="T27" fmla="*/ 446 h 523"/>
                <a:gd name="T28" fmla="*/ 8 w 335"/>
                <a:gd name="T29" fmla="*/ 423 h 523"/>
                <a:gd name="T30" fmla="*/ 5 w 335"/>
                <a:gd name="T31" fmla="*/ 409 h 523"/>
                <a:gd name="T32" fmla="*/ 2 w 335"/>
                <a:gd name="T33" fmla="*/ 391 h 523"/>
                <a:gd name="T34" fmla="*/ 0 w 335"/>
                <a:gd name="T35" fmla="*/ 362 h 523"/>
                <a:gd name="T36" fmla="*/ 66 w 335"/>
                <a:gd name="T37" fmla="*/ 313 h 523"/>
                <a:gd name="T38" fmla="*/ 55 w 335"/>
                <a:gd name="T39" fmla="*/ 304 h 523"/>
                <a:gd name="T40" fmla="*/ 49 w 335"/>
                <a:gd name="T41" fmla="*/ 297 h 523"/>
                <a:gd name="T42" fmla="*/ 42 w 335"/>
                <a:gd name="T43" fmla="*/ 289 h 523"/>
                <a:gd name="T44" fmla="*/ 35 w 335"/>
                <a:gd name="T45" fmla="*/ 281 h 523"/>
                <a:gd name="T46" fmla="*/ 30 w 335"/>
                <a:gd name="T47" fmla="*/ 272 h 523"/>
                <a:gd name="T48" fmla="*/ 25 w 335"/>
                <a:gd name="T49" fmla="*/ 263 h 523"/>
                <a:gd name="T50" fmla="*/ 22 w 335"/>
                <a:gd name="T51" fmla="*/ 255 h 523"/>
                <a:gd name="T52" fmla="*/ 18 w 335"/>
                <a:gd name="T53" fmla="*/ 243 h 523"/>
                <a:gd name="T54" fmla="*/ 15 w 335"/>
                <a:gd name="T55" fmla="*/ 230 h 523"/>
                <a:gd name="T56" fmla="*/ 14 w 335"/>
                <a:gd name="T57" fmla="*/ 217 h 523"/>
                <a:gd name="T58" fmla="*/ 13 w 335"/>
                <a:gd name="T59" fmla="*/ 197 h 523"/>
                <a:gd name="T60" fmla="*/ 14 w 335"/>
                <a:gd name="T61" fmla="*/ 183 h 523"/>
                <a:gd name="T62" fmla="*/ 15 w 335"/>
                <a:gd name="T63" fmla="*/ 173 h 523"/>
                <a:gd name="T64" fmla="*/ 17 w 335"/>
                <a:gd name="T65" fmla="*/ 165 h 523"/>
                <a:gd name="T66" fmla="*/ 21 w 335"/>
                <a:gd name="T67" fmla="*/ 152 h 523"/>
                <a:gd name="T68" fmla="*/ 24 w 335"/>
                <a:gd name="T69" fmla="*/ 143 h 523"/>
                <a:gd name="T70" fmla="*/ 27 w 335"/>
                <a:gd name="T71" fmla="*/ 135 h 523"/>
                <a:gd name="T72" fmla="*/ 31 w 335"/>
                <a:gd name="T73" fmla="*/ 128 h 523"/>
                <a:gd name="T74" fmla="*/ 37 w 335"/>
                <a:gd name="T75" fmla="*/ 120 h 523"/>
                <a:gd name="T76" fmla="*/ 43 w 335"/>
                <a:gd name="T77" fmla="*/ 114 h 523"/>
                <a:gd name="T78" fmla="*/ 47 w 335"/>
                <a:gd name="T79" fmla="*/ 110 h 523"/>
                <a:gd name="T80" fmla="*/ 189 w 335"/>
                <a:gd name="T81" fmla="*/ 0 h 523"/>
                <a:gd name="T82" fmla="*/ 178 w 335"/>
                <a:gd name="T83" fmla="*/ 11 h 523"/>
                <a:gd name="T84" fmla="*/ 171 w 335"/>
                <a:gd name="T85" fmla="*/ 20 h 523"/>
                <a:gd name="T86" fmla="*/ 163 w 335"/>
                <a:gd name="T87" fmla="*/ 34 h 523"/>
                <a:gd name="T88" fmla="*/ 155 w 335"/>
                <a:gd name="T89" fmla="*/ 55 h 523"/>
                <a:gd name="T90" fmla="*/ 151 w 335"/>
                <a:gd name="T91" fmla="*/ 73 h 523"/>
                <a:gd name="T92" fmla="*/ 149 w 335"/>
                <a:gd name="T93" fmla="*/ 96 h 523"/>
                <a:gd name="T94" fmla="*/ 151 w 335"/>
                <a:gd name="T95" fmla="*/ 124 h 523"/>
                <a:gd name="T96" fmla="*/ 158 w 335"/>
                <a:gd name="T97" fmla="*/ 154 h 523"/>
                <a:gd name="T98" fmla="*/ 167 w 335"/>
                <a:gd name="T99" fmla="*/ 175 h 523"/>
                <a:gd name="T100" fmla="*/ 180 w 335"/>
                <a:gd name="T101" fmla="*/ 193 h 523"/>
                <a:gd name="T102" fmla="*/ 188 w 335"/>
                <a:gd name="T103" fmla="*/ 202 h 523"/>
                <a:gd name="T104" fmla="*/ 201 w 335"/>
                <a:gd name="T105" fmla="*/ 215 h 523"/>
                <a:gd name="T106" fmla="*/ 213 w 335"/>
                <a:gd name="T107" fmla="*/ 224 h 523"/>
                <a:gd name="T108" fmla="*/ 271 w 335"/>
                <a:gd name="T109" fmla="*/ 256 h 523"/>
                <a:gd name="T110" fmla="*/ 307 w 335"/>
                <a:gd name="T111" fmla="*/ 294 h 523"/>
                <a:gd name="T112" fmla="*/ 304 w 335"/>
                <a:gd name="T113" fmla="*/ 335 h 523"/>
                <a:gd name="T114" fmla="*/ 292 w 335"/>
                <a:gd name="T115" fmla="*/ 349 h 523"/>
                <a:gd name="T116" fmla="*/ 195 w 335"/>
                <a:gd name="T117" fmla="*/ 415 h 523"/>
                <a:gd name="T118" fmla="*/ 207 w 335"/>
                <a:gd name="T119" fmla="*/ 423 h 523"/>
                <a:gd name="T120" fmla="*/ 228 w 335"/>
                <a:gd name="T121" fmla="*/ 432 h 523"/>
                <a:gd name="T122" fmla="*/ 269 w 335"/>
                <a:gd name="T123" fmla="*/ 440 h 523"/>
                <a:gd name="T124" fmla="*/ 292 w 335"/>
                <a:gd name="T125" fmla="*/ 44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523">
                  <a:moveTo>
                    <a:pt x="335" y="429"/>
                  </a:moveTo>
                  <a:cubicBezTo>
                    <a:pt x="290" y="454"/>
                    <a:pt x="290" y="454"/>
                    <a:pt x="290" y="454"/>
                  </a:cubicBezTo>
                  <a:cubicBezTo>
                    <a:pt x="189" y="512"/>
                    <a:pt x="189" y="512"/>
                    <a:pt x="189" y="512"/>
                  </a:cubicBezTo>
                  <a:cubicBezTo>
                    <a:pt x="185" y="514"/>
                    <a:pt x="181" y="515"/>
                    <a:pt x="177" y="517"/>
                  </a:cubicBezTo>
                  <a:cubicBezTo>
                    <a:pt x="173" y="518"/>
                    <a:pt x="169" y="520"/>
                    <a:pt x="164" y="521"/>
                  </a:cubicBezTo>
                  <a:cubicBezTo>
                    <a:pt x="160" y="522"/>
                    <a:pt x="155" y="522"/>
                    <a:pt x="150" y="523"/>
                  </a:cubicBezTo>
                  <a:cubicBezTo>
                    <a:pt x="145" y="523"/>
                    <a:pt x="140" y="523"/>
                    <a:pt x="135" y="523"/>
                  </a:cubicBezTo>
                  <a:cubicBezTo>
                    <a:pt x="134" y="523"/>
                    <a:pt x="133" y="523"/>
                    <a:pt x="132" y="523"/>
                  </a:cubicBezTo>
                  <a:cubicBezTo>
                    <a:pt x="132" y="523"/>
                    <a:pt x="131" y="523"/>
                    <a:pt x="130" y="523"/>
                  </a:cubicBezTo>
                  <a:cubicBezTo>
                    <a:pt x="129" y="523"/>
                    <a:pt x="128" y="523"/>
                    <a:pt x="127" y="523"/>
                  </a:cubicBezTo>
                  <a:cubicBezTo>
                    <a:pt x="127" y="523"/>
                    <a:pt x="126" y="522"/>
                    <a:pt x="125" y="522"/>
                  </a:cubicBezTo>
                  <a:cubicBezTo>
                    <a:pt x="121" y="522"/>
                    <a:pt x="116" y="521"/>
                    <a:pt x="112" y="521"/>
                  </a:cubicBezTo>
                  <a:cubicBezTo>
                    <a:pt x="112" y="521"/>
                    <a:pt x="111" y="521"/>
                    <a:pt x="111" y="521"/>
                  </a:cubicBezTo>
                  <a:cubicBezTo>
                    <a:pt x="110" y="520"/>
                    <a:pt x="110" y="520"/>
                    <a:pt x="110" y="520"/>
                  </a:cubicBezTo>
                  <a:cubicBezTo>
                    <a:pt x="106" y="520"/>
                    <a:pt x="102" y="519"/>
                    <a:pt x="99" y="518"/>
                  </a:cubicBezTo>
                  <a:cubicBezTo>
                    <a:pt x="98" y="518"/>
                    <a:pt x="98" y="518"/>
                    <a:pt x="98" y="518"/>
                  </a:cubicBezTo>
                  <a:cubicBezTo>
                    <a:pt x="98" y="518"/>
                    <a:pt x="97" y="518"/>
                    <a:pt x="97" y="518"/>
                  </a:cubicBezTo>
                  <a:cubicBezTo>
                    <a:pt x="95" y="517"/>
                    <a:pt x="94" y="517"/>
                    <a:pt x="93" y="517"/>
                  </a:cubicBezTo>
                  <a:cubicBezTo>
                    <a:pt x="91" y="516"/>
                    <a:pt x="89" y="516"/>
                    <a:pt x="86" y="515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82" y="514"/>
                    <a:pt x="79" y="512"/>
                    <a:pt x="76" y="511"/>
                  </a:cubicBezTo>
                  <a:cubicBezTo>
                    <a:pt x="76" y="511"/>
                    <a:pt x="75" y="511"/>
                    <a:pt x="75" y="511"/>
                  </a:cubicBezTo>
                  <a:cubicBezTo>
                    <a:pt x="74" y="510"/>
                    <a:pt x="73" y="510"/>
                    <a:pt x="73" y="510"/>
                  </a:cubicBezTo>
                  <a:cubicBezTo>
                    <a:pt x="72" y="510"/>
                    <a:pt x="72" y="509"/>
                    <a:pt x="72" y="509"/>
                  </a:cubicBezTo>
                  <a:cubicBezTo>
                    <a:pt x="71" y="509"/>
                    <a:pt x="71" y="509"/>
                    <a:pt x="71" y="509"/>
                  </a:cubicBezTo>
                  <a:cubicBezTo>
                    <a:pt x="69" y="508"/>
                    <a:pt x="68" y="508"/>
                    <a:pt x="67" y="507"/>
                  </a:cubicBezTo>
                  <a:cubicBezTo>
                    <a:pt x="66" y="507"/>
                    <a:pt x="66" y="507"/>
                    <a:pt x="66" y="507"/>
                  </a:cubicBezTo>
                  <a:cubicBezTo>
                    <a:pt x="66" y="506"/>
                    <a:pt x="66" y="506"/>
                    <a:pt x="66" y="506"/>
                  </a:cubicBezTo>
                  <a:cubicBezTo>
                    <a:pt x="65" y="506"/>
                    <a:pt x="65" y="506"/>
                    <a:pt x="65" y="506"/>
                  </a:cubicBezTo>
                  <a:cubicBezTo>
                    <a:pt x="65" y="506"/>
                    <a:pt x="64" y="505"/>
                    <a:pt x="63" y="505"/>
                  </a:cubicBezTo>
                  <a:cubicBezTo>
                    <a:pt x="62" y="504"/>
                    <a:pt x="61" y="504"/>
                    <a:pt x="61" y="503"/>
                  </a:cubicBezTo>
                  <a:cubicBezTo>
                    <a:pt x="60" y="503"/>
                    <a:pt x="60" y="503"/>
                    <a:pt x="60" y="503"/>
                  </a:cubicBezTo>
                  <a:cubicBezTo>
                    <a:pt x="60" y="503"/>
                    <a:pt x="60" y="503"/>
                    <a:pt x="60" y="503"/>
                  </a:cubicBezTo>
                  <a:cubicBezTo>
                    <a:pt x="59" y="502"/>
                    <a:pt x="58" y="502"/>
                    <a:pt x="57" y="501"/>
                  </a:cubicBezTo>
                  <a:cubicBezTo>
                    <a:pt x="56" y="501"/>
                    <a:pt x="55" y="500"/>
                    <a:pt x="55" y="499"/>
                  </a:cubicBezTo>
                  <a:cubicBezTo>
                    <a:pt x="54" y="499"/>
                    <a:pt x="53" y="498"/>
                    <a:pt x="52" y="498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496"/>
                    <a:pt x="50" y="496"/>
                    <a:pt x="50" y="496"/>
                  </a:cubicBezTo>
                  <a:cubicBezTo>
                    <a:pt x="49" y="496"/>
                    <a:pt x="49" y="496"/>
                    <a:pt x="49" y="496"/>
                  </a:cubicBezTo>
                  <a:cubicBezTo>
                    <a:pt x="49" y="495"/>
                    <a:pt x="49" y="495"/>
                    <a:pt x="49" y="495"/>
                  </a:cubicBezTo>
                  <a:cubicBezTo>
                    <a:pt x="49" y="495"/>
                    <a:pt x="48" y="494"/>
                    <a:pt x="48" y="494"/>
                  </a:cubicBezTo>
                  <a:cubicBezTo>
                    <a:pt x="47" y="494"/>
                    <a:pt x="46" y="493"/>
                    <a:pt x="46" y="492"/>
                  </a:cubicBezTo>
                  <a:cubicBezTo>
                    <a:pt x="45" y="491"/>
                    <a:pt x="45" y="491"/>
                    <a:pt x="45" y="491"/>
                  </a:cubicBezTo>
                  <a:cubicBezTo>
                    <a:pt x="45" y="491"/>
                    <a:pt x="45" y="491"/>
                    <a:pt x="45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42" y="489"/>
                    <a:pt x="42" y="489"/>
                    <a:pt x="42" y="489"/>
                  </a:cubicBezTo>
                  <a:cubicBezTo>
                    <a:pt x="42" y="489"/>
                    <a:pt x="42" y="489"/>
                    <a:pt x="42" y="489"/>
                  </a:cubicBezTo>
                  <a:cubicBezTo>
                    <a:pt x="40" y="486"/>
                    <a:pt x="37" y="484"/>
                    <a:pt x="35" y="481"/>
                  </a:cubicBezTo>
                  <a:cubicBezTo>
                    <a:pt x="35" y="481"/>
                    <a:pt x="35" y="481"/>
                    <a:pt x="35" y="481"/>
                  </a:cubicBezTo>
                  <a:cubicBezTo>
                    <a:pt x="35" y="480"/>
                    <a:pt x="34" y="480"/>
                    <a:pt x="34" y="479"/>
                  </a:cubicBezTo>
                  <a:cubicBezTo>
                    <a:pt x="33" y="478"/>
                    <a:pt x="33" y="478"/>
                    <a:pt x="32" y="477"/>
                  </a:cubicBezTo>
                  <a:cubicBezTo>
                    <a:pt x="32" y="477"/>
                    <a:pt x="32" y="477"/>
                    <a:pt x="32" y="477"/>
                  </a:cubicBezTo>
                  <a:cubicBezTo>
                    <a:pt x="32" y="477"/>
                    <a:pt x="32" y="477"/>
                    <a:pt x="32" y="477"/>
                  </a:cubicBezTo>
                  <a:cubicBezTo>
                    <a:pt x="31" y="476"/>
                    <a:pt x="31" y="475"/>
                    <a:pt x="31" y="475"/>
                  </a:cubicBezTo>
                  <a:cubicBezTo>
                    <a:pt x="30" y="474"/>
                    <a:pt x="30" y="473"/>
                    <a:pt x="29" y="472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29" y="471"/>
                    <a:pt x="29" y="471"/>
                    <a:pt x="29" y="471"/>
                  </a:cubicBezTo>
                  <a:cubicBezTo>
                    <a:pt x="28" y="470"/>
                    <a:pt x="27" y="468"/>
                    <a:pt x="26" y="467"/>
                  </a:cubicBezTo>
                  <a:cubicBezTo>
                    <a:pt x="25" y="465"/>
                    <a:pt x="24" y="463"/>
                    <a:pt x="23" y="462"/>
                  </a:cubicBezTo>
                  <a:cubicBezTo>
                    <a:pt x="23" y="461"/>
                    <a:pt x="23" y="461"/>
                    <a:pt x="23" y="460"/>
                  </a:cubicBezTo>
                  <a:cubicBezTo>
                    <a:pt x="22" y="459"/>
                    <a:pt x="22" y="459"/>
                    <a:pt x="22" y="459"/>
                  </a:cubicBezTo>
                  <a:cubicBezTo>
                    <a:pt x="22" y="458"/>
                    <a:pt x="21" y="458"/>
                    <a:pt x="21" y="457"/>
                  </a:cubicBezTo>
                  <a:cubicBezTo>
                    <a:pt x="20" y="455"/>
                    <a:pt x="19" y="454"/>
                    <a:pt x="19" y="452"/>
                  </a:cubicBezTo>
                  <a:cubicBezTo>
                    <a:pt x="18" y="451"/>
                    <a:pt x="18" y="450"/>
                    <a:pt x="18" y="449"/>
                  </a:cubicBezTo>
                  <a:cubicBezTo>
                    <a:pt x="17" y="449"/>
                    <a:pt x="17" y="448"/>
                    <a:pt x="17" y="448"/>
                  </a:cubicBezTo>
                  <a:cubicBezTo>
                    <a:pt x="17" y="447"/>
                    <a:pt x="16" y="446"/>
                    <a:pt x="16" y="446"/>
                  </a:cubicBezTo>
                  <a:cubicBezTo>
                    <a:pt x="16" y="445"/>
                    <a:pt x="15" y="444"/>
                    <a:pt x="15" y="443"/>
                  </a:cubicBezTo>
                  <a:cubicBezTo>
                    <a:pt x="14" y="441"/>
                    <a:pt x="14" y="439"/>
                    <a:pt x="13" y="437"/>
                  </a:cubicBezTo>
                  <a:cubicBezTo>
                    <a:pt x="13" y="436"/>
                    <a:pt x="12" y="435"/>
                    <a:pt x="12" y="434"/>
                  </a:cubicBezTo>
                  <a:cubicBezTo>
                    <a:pt x="12" y="434"/>
                    <a:pt x="12" y="433"/>
                    <a:pt x="11" y="433"/>
                  </a:cubicBezTo>
                  <a:cubicBezTo>
                    <a:pt x="10" y="430"/>
                    <a:pt x="9" y="426"/>
                    <a:pt x="8" y="423"/>
                  </a:cubicBezTo>
                  <a:cubicBezTo>
                    <a:pt x="8" y="422"/>
                    <a:pt x="8" y="422"/>
                    <a:pt x="8" y="422"/>
                  </a:cubicBezTo>
                  <a:cubicBezTo>
                    <a:pt x="8" y="422"/>
                    <a:pt x="8" y="422"/>
                    <a:pt x="8" y="422"/>
                  </a:cubicBezTo>
                  <a:cubicBezTo>
                    <a:pt x="8" y="421"/>
                    <a:pt x="8" y="420"/>
                    <a:pt x="8" y="420"/>
                  </a:cubicBezTo>
                  <a:cubicBezTo>
                    <a:pt x="7" y="417"/>
                    <a:pt x="6" y="415"/>
                    <a:pt x="6" y="412"/>
                  </a:cubicBezTo>
                  <a:cubicBezTo>
                    <a:pt x="6" y="411"/>
                    <a:pt x="6" y="410"/>
                    <a:pt x="5" y="409"/>
                  </a:cubicBezTo>
                  <a:cubicBezTo>
                    <a:pt x="5" y="408"/>
                    <a:pt x="5" y="406"/>
                    <a:pt x="4" y="405"/>
                  </a:cubicBezTo>
                  <a:cubicBezTo>
                    <a:pt x="4" y="403"/>
                    <a:pt x="4" y="402"/>
                    <a:pt x="4" y="400"/>
                  </a:cubicBezTo>
                  <a:cubicBezTo>
                    <a:pt x="3" y="399"/>
                    <a:pt x="3" y="397"/>
                    <a:pt x="3" y="396"/>
                  </a:cubicBezTo>
                  <a:cubicBezTo>
                    <a:pt x="3" y="395"/>
                    <a:pt x="3" y="394"/>
                    <a:pt x="2" y="393"/>
                  </a:cubicBezTo>
                  <a:cubicBezTo>
                    <a:pt x="2" y="392"/>
                    <a:pt x="2" y="391"/>
                    <a:pt x="2" y="391"/>
                  </a:cubicBezTo>
                  <a:cubicBezTo>
                    <a:pt x="2" y="390"/>
                    <a:pt x="2" y="389"/>
                    <a:pt x="2" y="388"/>
                  </a:cubicBezTo>
                  <a:cubicBezTo>
                    <a:pt x="1" y="386"/>
                    <a:pt x="1" y="383"/>
                    <a:pt x="1" y="381"/>
                  </a:cubicBezTo>
                  <a:cubicBezTo>
                    <a:pt x="1" y="379"/>
                    <a:pt x="1" y="378"/>
                    <a:pt x="1" y="376"/>
                  </a:cubicBezTo>
                  <a:cubicBezTo>
                    <a:pt x="1" y="376"/>
                    <a:pt x="0" y="375"/>
                    <a:pt x="0" y="375"/>
                  </a:cubicBezTo>
                  <a:cubicBezTo>
                    <a:pt x="0" y="371"/>
                    <a:pt x="0" y="366"/>
                    <a:pt x="0" y="362"/>
                  </a:cubicBezTo>
                  <a:cubicBezTo>
                    <a:pt x="69" y="315"/>
                    <a:pt x="69" y="315"/>
                    <a:pt x="69" y="315"/>
                  </a:cubicBezTo>
                  <a:cubicBezTo>
                    <a:pt x="68" y="314"/>
                    <a:pt x="68" y="314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5" y="312"/>
                    <a:pt x="63" y="311"/>
                    <a:pt x="62" y="309"/>
                  </a:cubicBezTo>
                  <a:cubicBezTo>
                    <a:pt x="61" y="308"/>
                    <a:pt x="60" y="307"/>
                    <a:pt x="59" y="307"/>
                  </a:cubicBezTo>
                  <a:cubicBezTo>
                    <a:pt x="58" y="306"/>
                    <a:pt x="58" y="306"/>
                    <a:pt x="58" y="306"/>
                  </a:cubicBezTo>
                  <a:cubicBezTo>
                    <a:pt x="57" y="305"/>
                    <a:pt x="57" y="305"/>
                    <a:pt x="57" y="305"/>
                  </a:cubicBezTo>
                  <a:cubicBezTo>
                    <a:pt x="57" y="305"/>
                    <a:pt x="56" y="304"/>
                    <a:pt x="55" y="304"/>
                  </a:cubicBezTo>
                  <a:cubicBezTo>
                    <a:pt x="54" y="303"/>
                    <a:pt x="53" y="302"/>
                    <a:pt x="52" y="301"/>
                  </a:cubicBezTo>
                  <a:cubicBezTo>
                    <a:pt x="51" y="300"/>
                    <a:pt x="50" y="299"/>
                    <a:pt x="49" y="298"/>
                  </a:cubicBezTo>
                  <a:cubicBezTo>
                    <a:pt x="49" y="298"/>
                    <a:pt x="49" y="298"/>
                    <a:pt x="49" y="298"/>
                  </a:cubicBezTo>
                  <a:cubicBezTo>
                    <a:pt x="49" y="297"/>
                    <a:pt x="49" y="297"/>
                    <a:pt x="49" y="297"/>
                  </a:cubicBezTo>
                  <a:cubicBezTo>
                    <a:pt x="49" y="297"/>
                    <a:pt x="49" y="297"/>
                    <a:pt x="49" y="297"/>
                  </a:cubicBezTo>
                  <a:cubicBezTo>
                    <a:pt x="48" y="297"/>
                    <a:pt x="48" y="296"/>
                    <a:pt x="47" y="295"/>
                  </a:cubicBezTo>
                  <a:cubicBezTo>
                    <a:pt x="46" y="294"/>
                    <a:pt x="45" y="294"/>
                    <a:pt x="45" y="293"/>
                  </a:cubicBezTo>
                  <a:cubicBezTo>
                    <a:pt x="44" y="292"/>
                    <a:pt x="43" y="291"/>
                    <a:pt x="42" y="290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1" y="289"/>
                    <a:pt x="41" y="288"/>
                    <a:pt x="40" y="287"/>
                  </a:cubicBezTo>
                  <a:cubicBezTo>
                    <a:pt x="40" y="287"/>
                    <a:pt x="39" y="286"/>
                    <a:pt x="39" y="286"/>
                  </a:cubicBezTo>
                  <a:cubicBezTo>
                    <a:pt x="39" y="285"/>
                    <a:pt x="38" y="285"/>
                    <a:pt x="38" y="284"/>
                  </a:cubicBezTo>
                  <a:cubicBezTo>
                    <a:pt x="37" y="284"/>
                    <a:pt x="37" y="283"/>
                    <a:pt x="37" y="282"/>
                  </a:cubicBezTo>
                  <a:cubicBezTo>
                    <a:pt x="36" y="282"/>
                    <a:pt x="36" y="281"/>
                    <a:pt x="35" y="281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4" y="279"/>
                    <a:pt x="34" y="279"/>
                    <a:pt x="34" y="278"/>
                  </a:cubicBezTo>
                  <a:cubicBezTo>
                    <a:pt x="34" y="278"/>
                    <a:pt x="33" y="278"/>
                    <a:pt x="33" y="277"/>
                  </a:cubicBezTo>
                  <a:cubicBezTo>
                    <a:pt x="33" y="277"/>
                    <a:pt x="33" y="276"/>
                    <a:pt x="32" y="276"/>
                  </a:cubicBezTo>
                  <a:cubicBezTo>
                    <a:pt x="32" y="275"/>
                    <a:pt x="31" y="274"/>
                    <a:pt x="30" y="272"/>
                  </a:cubicBezTo>
                  <a:cubicBezTo>
                    <a:pt x="30" y="272"/>
                    <a:pt x="30" y="272"/>
                    <a:pt x="30" y="272"/>
                  </a:cubicBezTo>
                  <a:cubicBezTo>
                    <a:pt x="30" y="272"/>
                    <a:pt x="30" y="272"/>
                    <a:pt x="30" y="272"/>
                  </a:cubicBezTo>
                  <a:cubicBezTo>
                    <a:pt x="29" y="271"/>
                    <a:pt x="29" y="270"/>
                    <a:pt x="28" y="269"/>
                  </a:cubicBezTo>
                  <a:cubicBezTo>
                    <a:pt x="28" y="268"/>
                    <a:pt x="27" y="266"/>
                    <a:pt x="26" y="265"/>
                  </a:cubicBezTo>
                  <a:cubicBezTo>
                    <a:pt x="26" y="264"/>
                    <a:pt x="26" y="264"/>
                    <a:pt x="25" y="263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4" y="259"/>
                    <a:pt x="23" y="257"/>
                    <a:pt x="22" y="255"/>
                  </a:cubicBezTo>
                  <a:cubicBezTo>
                    <a:pt x="22" y="255"/>
                    <a:pt x="22" y="254"/>
                    <a:pt x="22" y="254"/>
                  </a:cubicBezTo>
                  <a:cubicBezTo>
                    <a:pt x="21" y="253"/>
                    <a:pt x="21" y="252"/>
                    <a:pt x="21" y="252"/>
                  </a:cubicBezTo>
                  <a:cubicBezTo>
                    <a:pt x="21" y="251"/>
                    <a:pt x="20" y="250"/>
                    <a:pt x="20" y="249"/>
                  </a:cubicBezTo>
                  <a:cubicBezTo>
                    <a:pt x="19" y="247"/>
                    <a:pt x="19" y="245"/>
                    <a:pt x="18" y="243"/>
                  </a:cubicBezTo>
                  <a:cubicBezTo>
                    <a:pt x="18" y="243"/>
                    <a:pt x="18" y="243"/>
                    <a:pt x="18" y="243"/>
                  </a:cubicBezTo>
                  <a:cubicBezTo>
                    <a:pt x="18" y="243"/>
                    <a:pt x="18" y="243"/>
                    <a:pt x="18" y="243"/>
                  </a:cubicBezTo>
                  <a:cubicBezTo>
                    <a:pt x="18" y="242"/>
                    <a:pt x="18" y="242"/>
                    <a:pt x="18" y="242"/>
                  </a:cubicBezTo>
                  <a:cubicBezTo>
                    <a:pt x="18" y="240"/>
                    <a:pt x="17" y="238"/>
                    <a:pt x="17" y="236"/>
                  </a:cubicBezTo>
                  <a:cubicBezTo>
                    <a:pt x="16" y="236"/>
                    <a:pt x="16" y="235"/>
                    <a:pt x="16" y="234"/>
                  </a:cubicBezTo>
                  <a:cubicBezTo>
                    <a:pt x="16" y="233"/>
                    <a:pt x="16" y="231"/>
                    <a:pt x="15" y="230"/>
                  </a:cubicBezTo>
                  <a:cubicBezTo>
                    <a:pt x="15" y="229"/>
                    <a:pt x="15" y="228"/>
                    <a:pt x="15" y="227"/>
                  </a:cubicBezTo>
                  <a:cubicBezTo>
                    <a:pt x="15" y="226"/>
                    <a:pt x="15" y="225"/>
                    <a:pt x="14" y="223"/>
                  </a:cubicBezTo>
                  <a:cubicBezTo>
                    <a:pt x="14" y="222"/>
                    <a:pt x="14" y="222"/>
                    <a:pt x="14" y="221"/>
                  </a:cubicBezTo>
                  <a:cubicBezTo>
                    <a:pt x="14" y="220"/>
                    <a:pt x="14" y="220"/>
                    <a:pt x="14" y="219"/>
                  </a:cubicBezTo>
                  <a:cubicBezTo>
                    <a:pt x="14" y="219"/>
                    <a:pt x="14" y="218"/>
                    <a:pt x="14" y="217"/>
                  </a:cubicBezTo>
                  <a:cubicBezTo>
                    <a:pt x="14" y="216"/>
                    <a:pt x="13" y="214"/>
                    <a:pt x="13" y="212"/>
                  </a:cubicBezTo>
                  <a:cubicBezTo>
                    <a:pt x="13" y="211"/>
                    <a:pt x="13" y="210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4"/>
                    <a:pt x="13" y="201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5"/>
                    <a:pt x="13" y="193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3" y="189"/>
                    <a:pt x="13" y="188"/>
                    <a:pt x="13" y="188"/>
                  </a:cubicBezTo>
                  <a:cubicBezTo>
                    <a:pt x="14" y="187"/>
                    <a:pt x="14" y="186"/>
                    <a:pt x="14" y="185"/>
                  </a:cubicBezTo>
                  <a:cubicBezTo>
                    <a:pt x="14" y="184"/>
                    <a:pt x="14" y="183"/>
                    <a:pt x="14" y="183"/>
                  </a:cubicBezTo>
                  <a:cubicBezTo>
                    <a:pt x="14" y="182"/>
                    <a:pt x="14" y="182"/>
                    <a:pt x="14" y="181"/>
                  </a:cubicBezTo>
                  <a:cubicBezTo>
                    <a:pt x="14" y="181"/>
                    <a:pt x="14" y="181"/>
                    <a:pt x="14" y="180"/>
                  </a:cubicBezTo>
                  <a:cubicBezTo>
                    <a:pt x="14" y="180"/>
                    <a:pt x="14" y="179"/>
                    <a:pt x="14" y="178"/>
                  </a:cubicBezTo>
                  <a:cubicBezTo>
                    <a:pt x="15" y="177"/>
                    <a:pt x="15" y="176"/>
                    <a:pt x="15" y="175"/>
                  </a:cubicBezTo>
                  <a:cubicBezTo>
                    <a:pt x="15" y="175"/>
                    <a:pt x="15" y="174"/>
                    <a:pt x="15" y="173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1"/>
                    <a:pt x="16" y="170"/>
                    <a:pt x="16" y="169"/>
                  </a:cubicBezTo>
                  <a:cubicBezTo>
                    <a:pt x="16" y="168"/>
                    <a:pt x="16" y="167"/>
                    <a:pt x="17" y="166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7" y="164"/>
                    <a:pt x="17" y="163"/>
                    <a:pt x="18" y="162"/>
                  </a:cubicBezTo>
                  <a:cubicBezTo>
                    <a:pt x="18" y="161"/>
                    <a:pt x="18" y="159"/>
                    <a:pt x="19" y="158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9" y="156"/>
                    <a:pt x="19" y="156"/>
                    <a:pt x="20" y="155"/>
                  </a:cubicBezTo>
                  <a:cubicBezTo>
                    <a:pt x="20" y="154"/>
                    <a:pt x="20" y="153"/>
                    <a:pt x="21" y="152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2" y="149"/>
                    <a:pt x="22" y="148"/>
                    <a:pt x="22" y="148"/>
                  </a:cubicBezTo>
                  <a:cubicBezTo>
                    <a:pt x="23" y="146"/>
                    <a:pt x="23" y="145"/>
                    <a:pt x="24" y="144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2"/>
                    <a:pt x="25" y="142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0"/>
                    <a:pt x="25" y="140"/>
                    <a:pt x="26" y="139"/>
                  </a:cubicBezTo>
                  <a:cubicBezTo>
                    <a:pt x="26" y="139"/>
                    <a:pt x="26" y="138"/>
                    <a:pt x="26" y="138"/>
                  </a:cubicBezTo>
                  <a:cubicBezTo>
                    <a:pt x="27" y="137"/>
                    <a:pt x="27" y="136"/>
                    <a:pt x="27" y="135"/>
                  </a:cubicBezTo>
                  <a:cubicBezTo>
                    <a:pt x="28" y="135"/>
                    <a:pt x="28" y="134"/>
                    <a:pt x="29" y="133"/>
                  </a:cubicBezTo>
                  <a:cubicBezTo>
                    <a:pt x="29" y="132"/>
                    <a:pt x="30" y="131"/>
                    <a:pt x="30" y="130"/>
                  </a:cubicBezTo>
                  <a:cubicBezTo>
                    <a:pt x="31" y="130"/>
                    <a:pt x="31" y="129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3" y="126"/>
                    <a:pt x="33" y="125"/>
                  </a:cubicBezTo>
                  <a:cubicBezTo>
                    <a:pt x="34" y="124"/>
                    <a:pt x="35" y="124"/>
                    <a:pt x="35" y="123"/>
                  </a:cubicBezTo>
                  <a:cubicBezTo>
                    <a:pt x="36" y="122"/>
                    <a:pt x="36" y="121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9" y="118"/>
                  </a:cubicBezTo>
                  <a:cubicBezTo>
                    <a:pt x="40" y="117"/>
                    <a:pt x="40" y="117"/>
                    <a:pt x="41" y="116"/>
                  </a:cubicBezTo>
                  <a:cubicBezTo>
                    <a:pt x="41" y="115"/>
                    <a:pt x="42" y="114"/>
                    <a:pt x="43" y="114"/>
                  </a:cubicBezTo>
                  <a:cubicBezTo>
                    <a:pt x="43" y="113"/>
                    <a:pt x="43" y="113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1"/>
                    <a:pt x="46" y="111"/>
                    <a:pt x="47" y="110"/>
                  </a:cubicBezTo>
                  <a:cubicBezTo>
                    <a:pt x="47" y="110"/>
                    <a:pt x="47" y="109"/>
                    <a:pt x="48" y="109"/>
                  </a:cubicBezTo>
                  <a:cubicBezTo>
                    <a:pt x="48" y="109"/>
                    <a:pt x="49" y="108"/>
                    <a:pt x="49" y="108"/>
                  </a:cubicBezTo>
                  <a:cubicBezTo>
                    <a:pt x="49" y="107"/>
                    <a:pt x="50" y="107"/>
                    <a:pt x="50" y="107"/>
                  </a:cubicBezTo>
                  <a:cubicBezTo>
                    <a:pt x="51" y="106"/>
                    <a:pt x="51" y="106"/>
                    <a:pt x="52" y="106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8" y="1"/>
                    <a:pt x="186" y="2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4" y="4"/>
                    <a:pt x="183" y="6"/>
                    <a:pt x="181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8"/>
                    <a:pt x="179" y="10"/>
                    <a:pt x="178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6" y="12"/>
                    <a:pt x="175" y="13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6"/>
                    <a:pt x="172" y="18"/>
                    <a:pt x="171" y="19"/>
                  </a:cubicBezTo>
                  <a:cubicBezTo>
                    <a:pt x="171" y="20"/>
                    <a:pt x="171" y="20"/>
                    <a:pt x="171" y="20"/>
                  </a:cubicBezTo>
                  <a:cubicBezTo>
                    <a:pt x="170" y="21"/>
                    <a:pt x="169" y="22"/>
                    <a:pt x="168" y="24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6"/>
                    <a:pt x="166" y="27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4" y="31"/>
                    <a:pt x="163" y="32"/>
                    <a:pt x="163" y="34"/>
                  </a:cubicBezTo>
                  <a:cubicBezTo>
                    <a:pt x="162" y="36"/>
                    <a:pt x="161" y="38"/>
                    <a:pt x="160" y="40"/>
                  </a:cubicBezTo>
                  <a:cubicBezTo>
                    <a:pt x="160" y="41"/>
                    <a:pt x="159" y="43"/>
                    <a:pt x="159" y="44"/>
                  </a:cubicBezTo>
                  <a:cubicBezTo>
                    <a:pt x="158" y="45"/>
                    <a:pt x="158" y="46"/>
                    <a:pt x="157" y="47"/>
                  </a:cubicBezTo>
                  <a:cubicBezTo>
                    <a:pt x="157" y="49"/>
                    <a:pt x="156" y="50"/>
                    <a:pt x="156" y="51"/>
                  </a:cubicBezTo>
                  <a:cubicBezTo>
                    <a:pt x="156" y="53"/>
                    <a:pt x="155" y="54"/>
                    <a:pt x="155" y="55"/>
                  </a:cubicBezTo>
                  <a:cubicBezTo>
                    <a:pt x="155" y="56"/>
                    <a:pt x="154" y="58"/>
                    <a:pt x="154" y="59"/>
                  </a:cubicBezTo>
                  <a:cubicBezTo>
                    <a:pt x="154" y="60"/>
                    <a:pt x="153" y="61"/>
                    <a:pt x="153" y="63"/>
                  </a:cubicBezTo>
                  <a:cubicBezTo>
                    <a:pt x="153" y="64"/>
                    <a:pt x="152" y="65"/>
                    <a:pt x="152" y="67"/>
                  </a:cubicBezTo>
                  <a:cubicBezTo>
                    <a:pt x="152" y="68"/>
                    <a:pt x="152" y="69"/>
                    <a:pt x="151" y="71"/>
                  </a:cubicBezTo>
                  <a:cubicBezTo>
                    <a:pt x="151" y="72"/>
                    <a:pt x="151" y="72"/>
                    <a:pt x="151" y="73"/>
                  </a:cubicBezTo>
                  <a:cubicBezTo>
                    <a:pt x="151" y="75"/>
                    <a:pt x="151" y="76"/>
                    <a:pt x="150" y="78"/>
                  </a:cubicBezTo>
                  <a:cubicBezTo>
                    <a:pt x="150" y="79"/>
                    <a:pt x="150" y="80"/>
                    <a:pt x="150" y="81"/>
                  </a:cubicBezTo>
                  <a:cubicBezTo>
                    <a:pt x="150" y="83"/>
                    <a:pt x="150" y="84"/>
                    <a:pt x="150" y="86"/>
                  </a:cubicBezTo>
                  <a:cubicBezTo>
                    <a:pt x="150" y="87"/>
                    <a:pt x="150" y="88"/>
                    <a:pt x="150" y="88"/>
                  </a:cubicBezTo>
                  <a:cubicBezTo>
                    <a:pt x="149" y="91"/>
                    <a:pt x="149" y="93"/>
                    <a:pt x="149" y="96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9" y="100"/>
                    <a:pt x="149" y="104"/>
                    <a:pt x="149" y="108"/>
                  </a:cubicBezTo>
                  <a:cubicBezTo>
                    <a:pt x="150" y="109"/>
                    <a:pt x="150" y="110"/>
                    <a:pt x="150" y="112"/>
                  </a:cubicBezTo>
                  <a:cubicBezTo>
                    <a:pt x="150" y="114"/>
                    <a:pt x="150" y="117"/>
                    <a:pt x="150" y="119"/>
                  </a:cubicBezTo>
                  <a:cubicBezTo>
                    <a:pt x="151" y="121"/>
                    <a:pt x="151" y="122"/>
                    <a:pt x="151" y="124"/>
                  </a:cubicBezTo>
                  <a:cubicBezTo>
                    <a:pt x="151" y="126"/>
                    <a:pt x="152" y="128"/>
                    <a:pt x="152" y="131"/>
                  </a:cubicBezTo>
                  <a:cubicBezTo>
                    <a:pt x="152" y="132"/>
                    <a:pt x="153" y="133"/>
                    <a:pt x="153" y="135"/>
                  </a:cubicBezTo>
                  <a:cubicBezTo>
                    <a:pt x="153" y="138"/>
                    <a:pt x="154" y="141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6" y="147"/>
                    <a:pt x="157" y="151"/>
                    <a:pt x="158" y="154"/>
                  </a:cubicBezTo>
                  <a:cubicBezTo>
                    <a:pt x="158" y="154"/>
                    <a:pt x="159" y="155"/>
                    <a:pt x="159" y="156"/>
                  </a:cubicBezTo>
                  <a:cubicBezTo>
                    <a:pt x="160" y="159"/>
                    <a:pt x="161" y="162"/>
                    <a:pt x="162" y="165"/>
                  </a:cubicBezTo>
                  <a:cubicBezTo>
                    <a:pt x="163" y="166"/>
                    <a:pt x="163" y="166"/>
                    <a:pt x="163" y="166"/>
                  </a:cubicBezTo>
                  <a:cubicBezTo>
                    <a:pt x="163" y="166"/>
                    <a:pt x="163" y="167"/>
                    <a:pt x="164" y="167"/>
                  </a:cubicBezTo>
                  <a:cubicBezTo>
                    <a:pt x="165" y="170"/>
                    <a:pt x="166" y="172"/>
                    <a:pt x="167" y="175"/>
                  </a:cubicBezTo>
                  <a:cubicBezTo>
                    <a:pt x="168" y="175"/>
                    <a:pt x="168" y="175"/>
                    <a:pt x="168" y="175"/>
                  </a:cubicBezTo>
                  <a:cubicBezTo>
                    <a:pt x="169" y="178"/>
                    <a:pt x="171" y="182"/>
                    <a:pt x="173" y="185"/>
                  </a:cubicBezTo>
                  <a:cubicBezTo>
                    <a:pt x="174" y="186"/>
                    <a:pt x="175" y="187"/>
                    <a:pt x="176" y="189"/>
                  </a:cubicBezTo>
                  <a:cubicBezTo>
                    <a:pt x="177" y="189"/>
                    <a:pt x="177" y="189"/>
                    <a:pt x="177" y="189"/>
                  </a:cubicBezTo>
                  <a:cubicBezTo>
                    <a:pt x="178" y="191"/>
                    <a:pt x="179" y="192"/>
                    <a:pt x="180" y="193"/>
                  </a:cubicBezTo>
                  <a:cubicBezTo>
                    <a:pt x="180" y="194"/>
                    <a:pt x="180" y="194"/>
                    <a:pt x="180" y="194"/>
                  </a:cubicBezTo>
                  <a:cubicBezTo>
                    <a:pt x="181" y="195"/>
                    <a:pt x="182" y="196"/>
                    <a:pt x="183" y="198"/>
                  </a:cubicBezTo>
                  <a:cubicBezTo>
                    <a:pt x="184" y="198"/>
                    <a:pt x="184" y="198"/>
                    <a:pt x="184" y="198"/>
                  </a:cubicBezTo>
                  <a:cubicBezTo>
                    <a:pt x="185" y="200"/>
                    <a:pt x="186" y="201"/>
                    <a:pt x="187" y="202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4"/>
                    <a:pt x="190" y="205"/>
                    <a:pt x="192" y="206"/>
                  </a:cubicBezTo>
                  <a:cubicBezTo>
                    <a:pt x="193" y="207"/>
                    <a:pt x="193" y="207"/>
                    <a:pt x="193" y="207"/>
                  </a:cubicBezTo>
                  <a:cubicBezTo>
                    <a:pt x="194" y="208"/>
                    <a:pt x="195" y="209"/>
                    <a:pt x="196" y="210"/>
                  </a:cubicBezTo>
                  <a:cubicBezTo>
                    <a:pt x="196" y="210"/>
                    <a:pt x="197" y="211"/>
                    <a:pt x="197" y="211"/>
                  </a:cubicBezTo>
                  <a:cubicBezTo>
                    <a:pt x="198" y="212"/>
                    <a:pt x="200" y="213"/>
                    <a:pt x="201" y="215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203" y="216"/>
                    <a:pt x="204" y="217"/>
                    <a:pt x="206" y="219"/>
                  </a:cubicBezTo>
                  <a:cubicBezTo>
                    <a:pt x="207" y="219"/>
                    <a:pt x="207" y="219"/>
                    <a:pt x="207" y="220"/>
                  </a:cubicBezTo>
                  <a:cubicBezTo>
                    <a:pt x="209" y="221"/>
                    <a:pt x="210" y="222"/>
                    <a:pt x="211" y="223"/>
                  </a:cubicBezTo>
                  <a:cubicBezTo>
                    <a:pt x="212" y="223"/>
                    <a:pt x="213" y="224"/>
                    <a:pt x="213" y="224"/>
                  </a:cubicBezTo>
                  <a:cubicBezTo>
                    <a:pt x="214" y="225"/>
                    <a:pt x="215" y="226"/>
                    <a:pt x="217" y="226"/>
                  </a:cubicBezTo>
                  <a:cubicBezTo>
                    <a:pt x="217" y="227"/>
                    <a:pt x="218" y="227"/>
                    <a:pt x="219" y="228"/>
                  </a:cubicBezTo>
                  <a:cubicBezTo>
                    <a:pt x="222" y="230"/>
                    <a:pt x="225" y="232"/>
                    <a:pt x="229" y="234"/>
                  </a:cubicBezTo>
                  <a:cubicBezTo>
                    <a:pt x="237" y="239"/>
                    <a:pt x="246" y="244"/>
                    <a:pt x="255" y="248"/>
                  </a:cubicBezTo>
                  <a:cubicBezTo>
                    <a:pt x="261" y="251"/>
                    <a:pt x="267" y="254"/>
                    <a:pt x="271" y="256"/>
                  </a:cubicBezTo>
                  <a:cubicBezTo>
                    <a:pt x="276" y="259"/>
                    <a:pt x="280" y="262"/>
                    <a:pt x="284" y="264"/>
                  </a:cubicBezTo>
                  <a:cubicBezTo>
                    <a:pt x="288" y="267"/>
                    <a:pt x="291" y="269"/>
                    <a:pt x="294" y="272"/>
                  </a:cubicBezTo>
                  <a:cubicBezTo>
                    <a:pt x="296" y="274"/>
                    <a:pt x="298" y="277"/>
                    <a:pt x="300" y="279"/>
                  </a:cubicBezTo>
                  <a:cubicBezTo>
                    <a:pt x="302" y="282"/>
                    <a:pt x="303" y="284"/>
                    <a:pt x="304" y="287"/>
                  </a:cubicBezTo>
                  <a:cubicBezTo>
                    <a:pt x="305" y="289"/>
                    <a:pt x="306" y="292"/>
                    <a:pt x="307" y="294"/>
                  </a:cubicBezTo>
                  <a:cubicBezTo>
                    <a:pt x="308" y="297"/>
                    <a:pt x="308" y="300"/>
                    <a:pt x="309" y="303"/>
                  </a:cubicBezTo>
                  <a:cubicBezTo>
                    <a:pt x="309" y="305"/>
                    <a:pt x="309" y="308"/>
                    <a:pt x="309" y="311"/>
                  </a:cubicBezTo>
                  <a:cubicBezTo>
                    <a:pt x="309" y="314"/>
                    <a:pt x="309" y="317"/>
                    <a:pt x="309" y="320"/>
                  </a:cubicBezTo>
                  <a:cubicBezTo>
                    <a:pt x="308" y="322"/>
                    <a:pt x="308" y="325"/>
                    <a:pt x="307" y="328"/>
                  </a:cubicBezTo>
                  <a:cubicBezTo>
                    <a:pt x="306" y="330"/>
                    <a:pt x="305" y="333"/>
                    <a:pt x="304" y="335"/>
                  </a:cubicBezTo>
                  <a:cubicBezTo>
                    <a:pt x="302" y="337"/>
                    <a:pt x="301" y="340"/>
                    <a:pt x="299" y="342"/>
                  </a:cubicBezTo>
                  <a:cubicBezTo>
                    <a:pt x="299" y="342"/>
                    <a:pt x="298" y="343"/>
                    <a:pt x="297" y="344"/>
                  </a:cubicBezTo>
                  <a:cubicBezTo>
                    <a:pt x="297" y="344"/>
                    <a:pt x="296" y="345"/>
                    <a:pt x="296" y="346"/>
                  </a:cubicBezTo>
                  <a:cubicBezTo>
                    <a:pt x="295" y="346"/>
                    <a:pt x="294" y="347"/>
                    <a:pt x="294" y="347"/>
                  </a:cubicBezTo>
                  <a:cubicBezTo>
                    <a:pt x="293" y="348"/>
                    <a:pt x="292" y="348"/>
                    <a:pt x="292" y="349"/>
                  </a:cubicBezTo>
                  <a:cubicBezTo>
                    <a:pt x="256" y="370"/>
                    <a:pt x="256" y="370"/>
                    <a:pt x="256" y="370"/>
                  </a:cubicBezTo>
                  <a:cubicBezTo>
                    <a:pt x="189" y="411"/>
                    <a:pt x="189" y="411"/>
                    <a:pt x="189" y="411"/>
                  </a:cubicBezTo>
                  <a:cubicBezTo>
                    <a:pt x="189" y="411"/>
                    <a:pt x="189" y="411"/>
                    <a:pt x="189" y="411"/>
                  </a:cubicBezTo>
                  <a:cubicBezTo>
                    <a:pt x="189" y="411"/>
                    <a:pt x="189" y="411"/>
                    <a:pt x="189" y="411"/>
                  </a:cubicBezTo>
                  <a:cubicBezTo>
                    <a:pt x="191" y="413"/>
                    <a:pt x="193" y="414"/>
                    <a:pt x="195" y="415"/>
                  </a:cubicBezTo>
                  <a:cubicBezTo>
                    <a:pt x="197" y="417"/>
                    <a:pt x="199" y="418"/>
                    <a:pt x="200" y="419"/>
                  </a:cubicBezTo>
                  <a:cubicBezTo>
                    <a:pt x="201" y="420"/>
                    <a:pt x="201" y="420"/>
                    <a:pt x="201" y="420"/>
                  </a:cubicBezTo>
                  <a:cubicBezTo>
                    <a:pt x="201" y="420"/>
                    <a:pt x="201" y="420"/>
                    <a:pt x="201" y="420"/>
                  </a:cubicBezTo>
                  <a:cubicBezTo>
                    <a:pt x="203" y="421"/>
                    <a:pt x="204" y="422"/>
                    <a:pt x="206" y="422"/>
                  </a:cubicBezTo>
                  <a:cubicBezTo>
                    <a:pt x="207" y="423"/>
                    <a:pt x="207" y="423"/>
                    <a:pt x="207" y="423"/>
                  </a:cubicBezTo>
                  <a:cubicBezTo>
                    <a:pt x="209" y="424"/>
                    <a:pt x="211" y="425"/>
                    <a:pt x="213" y="426"/>
                  </a:cubicBezTo>
                  <a:cubicBezTo>
                    <a:pt x="213" y="426"/>
                    <a:pt x="214" y="426"/>
                    <a:pt x="214" y="426"/>
                  </a:cubicBezTo>
                  <a:cubicBezTo>
                    <a:pt x="215" y="427"/>
                    <a:pt x="216" y="427"/>
                    <a:pt x="217" y="428"/>
                  </a:cubicBezTo>
                  <a:cubicBezTo>
                    <a:pt x="221" y="429"/>
                    <a:pt x="224" y="431"/>
                    <a:pt x="228" y="432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32" y="433"/>
                    <a:pt x="235" y="434"/>
                    <a:pt x="239" y="435"/>
                  </a:cubicBezTo>
                  <a:cubicBezTo>
                    <a:pt x="240" y="435"/>
                    <a:pt x="241" y="436"/>
                    <a:pt x="241" y="436"/>
                  </a:cubicBezTo>
                  <a:cubicBezTo>
                    <a:pt x="245" y="437"/>
                    <a:pt x="249" y="437"/>
                    <a:pt x="253" y="438"/>
                  </a:cubicBezTo>
                  <a:cubicBezTo>
                    <a:pt x="254" y="438"/>
                    <a:pt x="255" y="438"/>
                    <a:pt x="256" y="439"/>
                  </a:cubicBezTo>
                  <a:cubicBezTo>
                    <a:pt x="260" y="439"/>
                    <a:pt x="264" y="440"/>
                    <a:pt x="269" y="440"/>
                  </a:cubicBezTo>
                  <a:cubicBezTo>
                    <a:pt x="269" y="440"/>
                    <a:pt x="270" y="440"/>
                    <a:pt x="271" y="441"/>
                  </a:cubicBezTo>
                  <a:cubicBezTo>
                    <a:pt x="272" y="441"/>
                    <a:pt x="273" y="441"/>
                    <a:pt x="274" y="441"/>
                  </a:cubicBezTo>
                  <a:cubicBezTo>
                    <a:pt x="275" y="441"/>
                    <a:pt x="276" y="441"/>
                    <a:pt x="277" y="441"/>
                  </a:cubicBezTo>
                  <a:cubicBezTo>
                    <a:pt x="279" y="441"/>
                    <a:pt x="279" y="441"/>
                    <a:pt x="279" y="441"/>
                  </a:cubicBezTo>
                  <a:cubicBezTo>
                    <a:pt x="283" y="441"/>
                    <a:pt x="288" y="441"/>
                    <a:pt x="292" y="441"/>
                  </a:cubicBezTo>
                  <a:cubicBezTo>
                    <a:pt x="293" y="441"/>
                    <a:pt x="294" y="441"/>
                    <a:pt x="295" y="441"/>
                  </a:cubicBezTo>
                  <a:cubicBezTo>
                    <a:pt x="300" y="440"/>
                    <a:pt x="305" y="440"/>
                    <a:pt x="310" y="439"/>
                  </a:cubicBezTo>
                  <a:cubicBezTo>
                    <a:pt x="314" y="438"/>
                    <a:pt x="319" y="436"/>
                    <a:pt x="323" y="435"/>
                  </a:cubicBezTo>
                  <a:cubicBezTo>
                    <a:pt x="327" y="433"/>
                    <a:pt x="331" y="432"/>
                    <a:pt x="335" y="429"/>
                  </a:cubicBezTo>
                </a:path>
              </a:pathLst>
            </a:custGeom>
            <a:solidFill>
              <a:srgbClr val="970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Sļïďè"/>
            <p:cNvSpPr/>
            <p:nvPr/>
          </p:nvSpPr>
          <p:spPr bwMode="auto">
            <a:xfrm>
              <a:off x="5148263" y="1712913"/>
              <a:ext cx="377825" cy="161925"/>
            </a:xfrm>
            <a:custGeom>
              <a:avLst/>
              <a:gdLst>
                <a:gd name="T0" fmla="*/ 150 w 241"/>
                <a:gd name="T1" fmla="*/ 0 h 103"/>
                <a:gd name="T2" fmla="*/ 0 w 241"/>
                <a:gd name="T3" fmla="*/ 77 h 103"/>
                <a:gd name="T4" fmla="*/ 1 w 241"/>
                <a:gd name="T5" fmla="*/ 78 h 103"/>
                <a:gd name="T6" fmla="*/ 4 w 241"/>
                <a:gd name="T7" fmla="*/ 79 h 103"/>
                <a:gd name="T8" fmla="*/ 6 w 241"/>
                <a:gd name="T9" fmla="*/ 81 h 103"/>
                <a:gd name="T10" fmla="*/ 9 w 241"/>
                <a:gd name="T11" fmla="*/ 83 h 103"/>
                <a:gd name="T12" fmla="*/ 9 w 241"/>
                <a:gd name="T13" fmla="*/ 83 h 103"/>
                <a:gd name="T14" fmla="*/ 10 w 241"/>
                <a:gd name="T15" fmla="*/ 83 h 103"/>
                <a:gd name="T16" fmla="*/ 12 w 241"/>
                <a:gd name="T17" fmla="*/ 85 h 103"/>
                <a:gd name="T18" fmla="*/ 14 w 241"/>
                <a:gd name="T19" fmla="*/ 86 h 103"/>
                <a:gd name="T20" fmla="*/ 15 w 241"/>
                <a:gd name="T21" fmla="*/ 86 h 103"/>
                <a:gd name="T22" fmla="*/ 15 w 241"/>
                <a:gd name="T23" fmla="*/ 87 h 103"/>
                <a:gd name="T24" fmla="*/ 16 w 241"/>
                <a:gd name="T25" fmla="*/ 87 h 103"/>
                <a:gd name="T26" fmla="*/ 20 w 241"/>
                <a:gd name="T27" fmla="*/ 89 h 103"/>
                <a:gd name="T28" fmla="*/ 21 w 241"/>
                <a:gd name="T29" fmla="*/ 89 h 103"/>
                <a:gd name="T30" fmla="*/ 22 w 241"/>
                <a:gd name="T31" fmla="*/ 90 h 103"/>
                <a:gd name="T32" fmla="*/ 24 w 241"/>
                <a:gd name="T33" fmla="*/ 91 h 103"/>
                <a:gd name="T34" fmla="*/ 25 w 241"/>
                <a:gd name="T35" fmla="*/ 91 h 103"/>
                <a:gd name="T36" fmla="*/ 35 w 241"/>
                <a:gd name="T37" fmla="*/ 95 h 103"/>
                <a:gd name="T38" fmla="*/ 35 w 241"/>
                <a:gd name="T39" fmla="*/ 95 h 103"/>
                <a:gd name="T40" fmla="*/ 35 w 241"/>
                <a:gd name="T41" fmla="*/ 95 h 103"/>
                <a:gd name="T42" fmla="*/ 42 w 241"/>
                <a:gd name="T43" fmla="*/ 97 h 103"/>
                <a:gd name="T44" fmla="*/ 46 w 241"/>
                <a:gd name="T45" fmla="*/ 98 h 103"/>
                <a:gd name="T46" fmla="*/ 47 w 241"/>
                <a:gd name="T47" fmla="*/ 98 h 103"/>
                <a:gd name="T48" fmla="*/ 48 w 241"/>
                <a:gd name="T49" fmla="*/ 98 h 103"/>
                <a:gd name="T50" fmla="*/ 59 w 241"/>
                <a:gd name="T51" fmla="*/ 100 h 103"/>
                <a:gd name="T52" fmla="*/ 60 w 241"/>
                <a:gd name="T53" fmla="*/ 101 h 103"/>
                <a:gd name="T54" fmla="*/ 61 w 241"/>
                <a:gd name="T55" fmla="*/ 101 h 103"/>
                <a:gd name="T56" fmla="*/ 74 w 241"/>
                <a:gd name="T57" fmla="*/ 102 h 103"/>
                <a:gd name="T58" fmla="*/ 76 w 241"/>
                <a:gd name="T59" fmla="*/ 103 h 103"/>
                <a:gd name="T60" fmla="*/ 79 w 241"/>
                <a:gd name="T61" fmla="*/ 103 h 103"/>
                <a:gd name="T62" fmla="*/ 82 w 241"/>
                <a:gd name="T63" fmla="*/ 103 h 103"/>
                <a:gd name="T64" fmla="*/ 84 w 241"/>
                <a:gd name="T65" fmla="*/ 103 h 103"/>
                <a:gd name="T66" fmla="*/ 99 w 241"/>
                <a:gd name="T67" fmla="*/ 103 h 103"/>
                <a:gd name="T68" fmla="*/ 113 w 241"/>
                <a:gd name="T69" fmla="*/ 101 h 103"/>
                <a:gd name="T70" fmla="*/ 126 w 241"/>
                <a:gd name="T71" fmla="*/ 97 h 103"/>
                <a:gd name="T72" fmla="*/ 138 w 241"/>
                <a:gd name="T73" fmla="*/ 92 h 103"/>
                <a:gd name="T74" fmla="*/ 239 w 241"/>
                <a:gd name="T75" fmla="*/ 34 h 103"/>
                <a:gd name="T76" fmla="*/ 241 w 241"/>
                <a:gd name="T77" fmla="*/ 21 h 103"/>
                <a:gd name="T78" fmla="*/ 150 w 241"/>
                <a:gd name="T7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103">
                  <a:moveTo>
                    <a:pt x="150" y="0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2" y="78"/>
                    <a:pt x="3" y="79"/>
                    <a:pt x="4" y="79"/>
                  </a:cubicBezTo>
                  <a:cubicBezTo>
                    <a:pt x="4" y="80"/>
                    <a:pt x="5" y="81"/>
                    <a:pt x="6" y="81"/>
                  </a:cubicBezTo>
                  <a:cubicBezTo>
                    <a:pt x="7" y="82"/>
                    <a:pt x="8" y="82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84"/>
                    <a:pt x="11" y="84"/>
                    <a:pt x="12" y="85"/>
                  </a:cubicBezTo>
                  <a:cubicBezTo>
                    <a:pt x="13" y="85"/>
                    <a:pt x="14" y="86"/>
                    <a:pt x="14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7" y="88"/>
                    <a:pt x="18" y="88"/>
                    <a:pt x="20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89"/>
                    <a:pt x="21" y="90"/>
                    <a:pt x="22" y="90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4" y="91"/>
                    <a:pt x="25" y="91"/>
                    <a:pt x="25" y="91"/>
                  </a:cubicBezTo>
                  <a:cubicBezTo>
                    <a:pt x="28" y="92"/>
                    <a:pt x="31" y="94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8" y="96"/>
                    <a:pt x="40" y="96"/>
                    <a:pt x="42" y="97"/>
                  </a:cubicBezTo>
                  <a:cubicBezTo>
                    <a:pt x="43" y="97"/>
                    <a:pt x="44" y="97"/>
                    <a:pt x="46" y="98"/>
                  </a:cubicBezTo>
                  <a:cubicBezTo>
                    <a:pt x="46" y="98"/>
                    <a:pt x="47" y="98"/>
                    <a:pt x="47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9"/>
                    <a:pt x="55" y="100"/>
                    <a:pt x="59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1" y="101"/>
                    <a:pt x="61" y="101"/>
                  </a:cubicBezTo>
                  <a:cubicBezTo>
                    <a:pt x="65" y="101"/>
                    <a:pt x="70" y="102"/>
                    <a:pt x="74" y="102"/>
                  </a:cubicBezTo>
                  <a:cubicBezTo>
                    <a:pt x="75" y="102"/>
                    <a:pt x="76" y="103"/>
                    <a:pt x="76" y="103"/>
                  </a:cubicBezTo>
                  <a:cubicBezTo>
                    <a:pt x="77" y="103"/>
                    <a:pt x="78" y="103"/>
                    <a:pt x="79" y="103"/>
                  </a:cubicBezTo>
                  <a:cubicBezTo>
                    <a:pt x="80" y="103"/>
                    <a:pt x="81" y="103"/>
                    <a:pt x="82" y="103"/>
                  </a:cubicBezTo>
                  <a:cubicBezTo>
                    <a:pt x="82" y="103"/>
                    <a:pt x="83" y="103"/>
                    <a:pt x="84" y="103"/>
                  </a:cubicBezTo>
                  <a:cubicBezTo>
                    <a:pt x="89" y="103"/>
                    <a:pt x="94" y="103"/>
                    <a:pt x="99" y="103"/>
                  </a:cubicBezTo>
                  <a:cubicBezTo>
                    <a:pt x="104" y="102"/>
                    <a:pt x="109" y="102"/>
                    <a:pt x="113" y="101"/>
                  </a:cubicBezTo>
                  <a:cubicBezTo>
                    <a:pt x="118" y="100"/>
                    <a:pt x="122" y="98"/>
                    <a:pt x="126" y="97"/>
                  </a:cubicBezTo>
                  <a:cubicBezTo>
                    <a:pt x="130" y="95"/>
                    <a:pt x="134" y="94"/>
                    <a:pt x="138" y="92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śḷïḋe"/>
            <p:cNvSpPr/>
            <p:nvPr/>
          </p:nvSpPr>
          <p:spPr bwMode="auto">
            <a:xfrm>
              <a:off x="5108576" y="1317626"/>
              <a:ext cx="444500" cy="317500"/>
            </a:xfrm>
            <a:custGeom>
              <a:avLst/>
              <a:gdLst>
                <a:gd name="T0" fmla="*/ 284 w 284"/>
                <a:gd name="T1" fmla="*/ 153 h 203"/>
                <a:gd name="T2" fmla="*/ 279 w 284"/>
                <a:gd name="T3" fmla="*/ 168 h 203"/>
                <a:gd name="T4" fmla="*/ 272 w 284"/>
                <a:gd name="T5" fmla="*/ 177 h 203"/>
                <a:gd name="T6" fmla="*/ 269 w 284"/>
                <a:gd name="T7" fmla="*/ 180 h 203"/>
                <a:gd name="T8" fmla="*/ 231 w 284"/>
                <a:gd name="T9" fmla="*/ 203 h 203"/>
                <a:gd name="T10" fmla="*/ 111 w 284"/>
                <a:gd name="T11" fmla="*/ 103 h 203"/>
                <a:gd name="T12" fmla="*/ 42 w 284"/>
                <a:gd name="T13" fmla="*/ 146 h 203"/>
                <a:gd name="T14" fmla="*/ 42 w 284"/>
                <a:gd name="T15" fmla="*/ 146 h 203"/>
                <a:gd name="T16" fmla="*/ 37 w 284"/>
                <a:gd name="T17" fmla="*/ 142 h 203"/>
                <a:gd name="T18" fmla="*/ 33 w 284"/>
                <a:gd name="T19" fmla="*/ 139 h 203"/>
                <a:gd name="T20" fmla="*/ 30 w 284"/>
                <a:gd name="T21" fmla="*/ 137 h 203"/>
                <a:gd name="T22" fmla="*/ 24 w 284"/>
                <a:gd name="T23" fmla="*/ 131 h 203"/>
                <a:gd name="T24" fmla="*/ 24 w 284"/>
                <a:gd name="T25" fmla="*/ 130 h 203"/>
                <a:gd name="T26" fmla="*/ 22 w 284"/>
                <a:gd name="T27" fmla="*/ 128 h 203"/>
                <a:gd name="T28" fmla="*/ 17 w 284"/>
                <a:gd name="T29" fmla="*/ 123 h 203"/>
                <a:gd name="T30" fmla="*/ 17 w 284"/>
                <a:gd name="T31" fmla="*/ 122 h 203"/>
                <a:gd name="T32" fmla="*/ 14 w 284"/>
                <a:gd name="T33" fmla="*/ 119 h 203"/>
                <a:gd name="T34" fmla="*/ 12 w 284"/>
                <a:gd name="T35" fmla="*/ 115 h 203"/>
                <a:gd name="T36" fmla="*/ 10 w 284"/>
                <a:gd name="T37" fmla="*/ 113 h 203"/>
                <a:gd name="T38" fmla="*/ 8 w 284"/>
                <a:gd name="T39" fmla="*/ 110 h 203"/>
                <a:gd name="T40" fmla="*/ 5 w 284"/>
                <a:gd name="T41" fmla="*/ 105 h 203"/>
                <a:gd name="T42" fmla="*/ 5 w 284"/>
                <a:gd name="T43" fmla="*/ 105 h 203"/>
                <a:gd name="T44" fmla="*/ 1 w 284"/>
                <a:gd name="T45" fmla="*/ 98 h 203"/>
                <a:gd name="T46" fmla="*/ 0 w 284"/>
                <a:gd name="T47" fmla="*/ 96 h 203"/>
                <a:gd name="T48" fmla="*/ 0 w 284"/>
                <a:gd name="T49" fmla="*/ 94 h 203"/>
                <a:gd name="T50" fmla="*/ 142 w 284"/>
                <a:gd name="T51" fmla="*/ 8 h 203"/>
                <a:gd name="T52" fmla="*/ 148 w 284"/>
                <a:gd name="T53" fmla="*/ 18 h 203"/>
                <a:gd name="T54" fmla="*/ 152 w 284"/>
                <a:gd name="T55" fmla="*/ 22 h 203"/>
                <a:gd name="T56" fmla="*/ 155 w 284"/>
                <a:gd name="T57" fmla="*/ 27 h 203"/>
                <a:gd name="T58" fmla="*/ 159 w 284"/>
                <a:gd name="T59" fmla="*/ 31 h 203"/>
                <a:gd name="T60" fmla="*/ 163 w 284"/>
                <a:gd name="T61" fmla="*/ 35 h 203"/>
                <a:gd name="T62" fmla="*/ 168 w 284"/>
                <a:gd name="T63" fmla="*/ 40 h 203"/>
                <a:gd name="T64" fmla="*/ 172 w 284"/>
                <a:gd name="T65" fmla="*/ 44 h 203"/>
                <a:gd name="T66" fmla="*/ 176 w 284"/>
                <a:gd name="T67" fmla="*/ 48 h 203"/>
                <a:gd name="T68" fmla="*/ 182 w 284"/>
                <a:gd name="T69" fmla="*/ 53 h 203"/>
                <a:gd name="T70" fmla="*/ 188 w 284"/>
                <a:gd name="T71" fmla="*/ 57 h 203"/>
                <a:gd name="T72" fmla="*/ 194 w 284"/>
                <a:gd name="T73" fmla="*/ 61 h 203"/>
                <a:gd name="T74" fmla="*/ 230 w 284"/>
                <a:gd name="T75" fmla="*/ 81 h 203"/>
                <a:gd name="T76" fmla="*/ 259 w 284"/>
                <a:gd name="T77" fmla="*/ 97 h 203"/>
                <a:gd name="T78" fmla="*/ 275 w 284"/>
                <a:gd name="T79" fmla="*/ 112 h 203"/>
                <a:gd name="T80" fmla="*/ 282 w 284"/>
                <a:gd name="T81" fmla="*/ 127 h 203"/>
                <a:gd name="T82" fmla="*/ 284 w 284"/>
                <a:gd name="T83" fmla="*/ 14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" h="203">
                  <a:moveTo>
                    <a:pt x="284" y="144"/>
                  </a:moveTo>
                  <a:cubicBezTo>
                    <a:pt x="284" y="147"/>
                    <a:pt x="284" y="150"/>
                    <a:pt x="284" y="153"/>
                  </a:cubicBezTo>
                  <a:cubicBezTo>
                    <a:pt x="283" y="155"/>
                    <a:pt x="283" y="158"/>
                    <a:pt x="282" y="161"/>
                  </a:cubicBezTo>
                  <a:cubicBezTo>
                    <a:pt x="281" y="163"/>
                    <a:pt x="280" y="166"/>
                    <a:pt x="279" y="168"/>
                  </a:cubicBezTo>
                  <a:cubicBezTo>
                    <a:pt x="277" y="170"/>
                    <a:pt x="276" y="173"/>
                    <a:pt x="274" y="175"/>
                  </a:cubicBezTo>
                  <a:cubicBezTo>
                    <a:pt x="274" y="175"/>
                    <a:pt x="273" y="176"/>
                    <a:pt x="272" y="177"/>
                  </a:cubicBezTo>
                  <a:cubicBezTo>
                    <a:pt x="272" y="177"/>
                    <a:pt x="271" y="178"/>
                    <a:pt x="271" y="179"/>
                  </a:cubicBezTo>
                  <a:cubicBezTo>
                    <a:pt x="270" y="179"/>
                    <a:pt x="269" y="180"/>
                    <a:pt x="269" y="180"/>
                  </a:cubicBezTo>
                  <a:cubicBezTo>
                    <a:pt x="268" y="181"/>
                    <a:pt x="267" y="181"/>
                    <a:pt x="267" y="182"/>
                  </a:cubicBezTo>
                  <a:cubicBezTo>
                    <a:pt x="231" y="203"/>
                    <a:pt x="231" y="203"/>
                    <a:pt x="231" y="203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111" y="103"/>
                    <a:pt x="111" y="103"/>
                    <a:pt x="111" y="103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3" y="147"/>
                    <a:pt x="43" y="147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0" y="145"/>
                    <a:pt x="38" y="144"/>
                    <a:pt x="37" y="142"/>
                  </a:cubicBezTo>
                  <a:cubicBezTo>
                    <a:pt x="36" y="141"/>
                    <a:pt x="35" y="140"/>
                    <a:pt x="34" y="140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8"/>
                    <a:pt x="31" y="137"/>
                    <a:pt x="30" y="137"/>
                  </a:cubicBezTo>
                  <a:cubicBezTo>
                    <a:pt x="29" y="136"/>
                    <a:pt x="28" y="135"/>
                    <a:pt x="27" y="134"/>
                  </a:cubicBezTo>
                  <a:cubicBezTo>
                    <a:pt x="26" y="133"/>
                    <a:pt x="25" y="132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3" y="130"/>
                    <a:pt x="23" y="129"/>
                    <a:pt x="22" y="128"/>
                  </a:cubicBezTo>
                  <a:cubicBezTo>
                    <a:pt x="21" y="127"/>
                    <a:pt x="20" y="127"/>
                    <a:pt x="20" y="126"/>
                  </a:cubicBezTo>
                  <a:cubicBezTo>
                    <a:pt x="19" y="125"/>
                    <a:pt x="18" y="124"/>
                    <a:pt x="17" y="123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6" y="122"/>
                    <a:pt x="16" y="121"/>
                    <a:pt x="15" y="120"/>
                  </a:cubicBezTo>
                  <a:cubicBezTo>
                    <a:pt x="15" y="120"/>
                    <a:pt x="14" y="119"/>
                    <a:pt x="14" y="119"/>
                  </a:cubicBezTo>
                  <a:cubicBezTo>
                    <a:pt x="14" y="118"/>
                    <a:pt x="13" y="118"/>
                    <a:pt x="13" y="117"/>
                  </a:cubicBezTo>
                  <a:cubicBezTo>
                    <a:pt x="12" y="117"/>
                    <a:pt x="12" y="116"/>
                    <a:pt x="12" y="115"/>
                  </a:cubicBezTo>
                  <a:cubicBezTo>
                    <a:pt x="11" y="115"/>
                    <a:pt x="11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2"/>
                    <a:pt x="9" y="112"/>
                    <a:pt x="9" y="111"/>
                  </a:cubicBezTo>
                  <a:cubicBezTo>
                    <a:pt x="9" y="111"/>
                    <a:pt x="8" y="111"/>
                    <a:pt x="8" y="110"/>
                  </a:cubicBezTo>
                  <a:cubicBezTo>
                    <a:pt x="8" y="110"/>
                    <a:pt x="8" y="109"/>
                    <a:pt x="7" y="109"/>
                  </a:cubicBezTo>
                  <a:cubicBezTo>
                    <a:pt x="7" y="108"/>
                    <a:pt x="6" y="107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4"/>
                    <a:pt x="4" y="103"/>
                    <a:pt x="3" y="102"/>
                  </a:cubicBezTo>
                  <a:cubicBezTo>
                    <a:pt x="3" y="101"/>
                    <a:pt x="2" y="99"/>
                    <a:pt x="1" y="98"/>
                  </a:cubicBezTo>
                  <a:cubicBezTo>
                    <a:pt x="1" y="97"/>
                    <a:pt x="1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3"/>
                    <a:pt x="141" y="5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4" y="11"/>
                    <a:pt x="146" y="15"/>
                    <a:pt x="148" y="18"/>
                  </a:cubicBezTo>
                  <a:cubicBezTo>
                    <a:pt x="149" y="19"/>
                    <a:pt x="150" y="20"/>
                    <a:pt x="151" y="22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53" y="24"/>
                    <a:pt x="154" y="25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7" y="29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3"/>
                    <a:pt x="161" y="34"/>
                    <a:pt x="162" y="35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7"/>
                    <a:pt x="165" y="38"/>
                    <a:pt x="167" y="39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69" y="41"/>
                    <a:pt x="170" y="42"/>
                    <a:pt x="171" y="43"/>
                  </a:cubicBezTo>
                  <a:cubicBezTo>
                    <a:pt x="171" y="43"/>
                    <a:pt x="172" y="44"/>
                    <a:pt x="172" y="44"/>
                  </a:cubicBezTo>
                  <a:cubicBezTo>
                    <a:pt x="173" y="45"/>
                    <a:pt x="175" y="46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8" y="49"/>
                    <a:pt x="179" y="50"/>
                    <a:pt x="181" y="52"/>
                  </a:cubicBezTo>
                  <a:cubicBezTo>
                    <a:pt x="182" y="52"/>
                    <a:pt x="182" y="52"/>
                    <a:pt x="182" y="53"/>
                  </a:cubicBezTo>
                  <a:cubicBezTo>
                    <a:pt x="184" y="54"/>
                    <a:pt x="185" y="55"/>
                    <a:pt x="186" y="56"/>
                  </a:cubicBezTo>
                  <a:cubicBezTo>
                    <a:pt x="187" y="56"/>
                    <a:pt x="188" y="57"/>
                    <a:pt x="188" y="57"/>
                  </a:cubicBezTo>
                  <a:cubicBezTo>
                    <a:pt x="189" y="58"/>
                    <a:pt x="190" y="59"/>
                    <a:pt x="192" y="59"/>
                  </a:cubicBezTo>
                  <a:cubicBezTo>
                    <a:pt x="192" y="60"/>
                    <a:pt x="193" y="60"/>
                    <a:pt x="194" y="61"/>
                  </a:cubicBezTo>
                  <a:cubicBezTo>
                    <a:pt x="197" y="63"/>
                    <a:pt x="200" y="65"/>
                    <a:pt x="204" y="67"/>
                  </a:cubicBezTo>
                  <a:cubicBezTo>
                    <a:pt x="212" y="72"/>
                    <a:pt x="221" y="77"/>
                    <a:pt x="230" y="81"/>
                  </a:cubicBezTo>
                  <a:cubicBezTo>
                    <a:pt x="236" y="84"/>
                    <a:pt x="242" y="87"/>
                    <a:pt x="246" y="89"/>
                  </a:cubicBezTo>
                  <a:cubicBezTo>
                    <a:pt x="251" y="92"/>
                    <a:pt x="255" y="95"/>
                    <a:pt x="259" y="97"/>
                  </a:cubicBezTo>
                  <a:cubicBezTo>
                    <a:pt x="263" y="100"/>
                    <a:pt x="266" y="102"/>
                    <a:pt x="269" y="105"/>
                  </a:cubicBezTo>
                  <a:cubicBezTo>
                    <a:pt x="271" y="107"/>
                    <a:pt x="273" y="110"/>
                    <a:pt x="275" y="112"/>
                  </a:cubicBezTo>
                  <a:cubicBezTo>
                    <a:pt x="277" y="115"/>
                    <a:pt x="278" y="117"/>
                    <a:pt x="279" y="120"/>
                  </a:cubicBezTo>
                  <a:cubicBezTo>
                    <a:pt x="280" y="122"/>
                    <a:pt x="281" y="125"/>
                    <a:pt x="282" y="127"/>
                  </a:cubicBezTo>
                  <a:cubicBezTo>
                    <a:pt x="283" y="130"/>
                    <a:pt x="283" y="133"/>
                    <a:pt x="284" y="136"/>
                  </a:cubicBezTo>
                  <a:cubicBezTo>
                    <a:pt x="284" y="138"/>
                    <a:pt x="284" y="141"/>
                    <a:pt x="284" y="144"/>
                  </a:cubicBezTo>
                </a:path>
              </a:pathLst>
            </a:custGeom>
            <a:solidFill>
              <a:srgbClr val="76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sḷiḋê"/>
            <p:cNvSpPr/>
            <p:nvPr/>
          </p:nvSpPr>
          <p:spPr bwMode="auto">
            <a:xfrm>
              <a:off x="5281613" y="1030288"/>
              <a:ext cx="403225" cy="715963"/>
            </a:xfrm>
            <a:custGeom>
              <a:avLst/>
              <a:gdLst>
                <a:gd name="T0" fmla="*/ 253 w 257"/>
                <a:gd name="T1" fmla="*/ 359 h 458"/>
                <a:gd name="T2" fmla="*/ 234 w 257"/>
                <a:gd name="T3" fmla="*/ 411 h 458"/>
                <a:gd name="T4" fmla="*/ 201 w 257"/>
                <a:gd name="T5" fmla="*/ 445 h 458"/>
                <a:gd name="T6" fmla="*/ 160 w 257"/>
                <a:gd name="T7" fmla="*/ 458 h 458"/>
                <a:gd name="T8" fmla="*/ 138 w 257"/>
                <a:gd name="T9" fmla="*/ 458 h 458"/>
                <a:gd name="T10" fmla="*/ 99 w 257"/>
                <a:gd name="T11" fmla="*/ 451 h 458"/>
                <a:gd name="T12" fmla="*/ 31 w 257"/>
                <a:gd name="T13" fmla="*/ 402 h 458"/>
                <a:gd name="T14" fmla="*/ 3 w 257"/>
                <a:gd name="T15" fmla="*/ 319 h 458"/>
                <a:gd name="T16" fmla="*/ 87 w 257"/>
                <a:gd name="T17" fmla="*/ 303 h 458"/>
                <a:gd name="T18" fmla="*/ 96 w 257"/>
                <a:gd name="T19" fmla="*/ 338 h 458"/>
                <a:gd name="T20" fmla="*/ 122 w 257"/>
                <a:gd name="T21" fmla="*/ 366 h 458"/>
                <a:gd name="T22" fmla="*/ 136 w 257"/>
                <a:gd name="T23" fmla="*/ 370 h 458"/>
                <a:gd name="T24" fmla="*/ 145 w 257"/>
                <a:gd name="T25" fmla="*/ 369 h 458"/>
                <a:gd name="T26" fmla="*/ 163 w 257"/>
                <a:gd name="T27" fmla="*/ 359 h 458"/>
                <a:gd name="T28" fmla="*/ 173 w 257"/>
                <a:gd name="T29" fmla="*/ 337 h 458"/>
                <a:gd name="T30" fmla="*/ 171 w 257"/>
                <a:gd name="T31" fmla="*/ 311 h 458"/>
                <a:gd name="T32" fmla="*/ 158 w 257"/>
                <a:gd name="T33" fmla="*/ 289 h 458"/>
                <a:gd name="T34" fmla="*/ 119 w 257"/>
                <a:gd name="T35" fmla="*/ 265 h 458"/>
                <a:gd name="T36" fmla="*/ 52 w 257"/>
                <a:gd name="T37" fmla="*/ 219 h 458"/>
                <a:gd name="T38" fmla="*/ 27 w 257"/>
                <a:gd name="T39" fmla="*/ 182 h 458"/>
                <a:gd name="T40" fmla="*/ 15 w 257"/>
                <a:gd name="T41" fmla="*/ 138 h 458"/>
                <a:gd name="T42" fmla="*/ 17 w 257"/>
                <a:gd name="T43" fmla="*/ 81 h 458"/>
                <a:gd name="T44" fmla="*/ 34 w 257"/>
                <a:gd name="T45" fmla="*/ 38 h 458"/>
                <a:gd name="T46" fmla="*/ 65 w 257"/>
                <a:gd name="T47" fmla="*/ 9 h 458"/>
                <a:gd name="T48" fmla="*/ 105 w 257"/>
                <a:gd name="T49" fmla="*/ 0 h 458"/>
                <a:gd name="T50" fmla="*/ 128 w 257"/>
                <a:gd name="T51" fmla="*/ 1 h 458"/>
                <a:gd name="T52" fmla="*/ 159 w 257"/>
                <a:gd name="T53" fmla="*/ 8 h 458"/>
                <a:gd name="T54" fmla="*/ 200 w 257"/>
                <a:gd name="T55" fmla="*/ 29 h 458"/>
                <a:gd name="T56" fmla="*/ 228 w 257"/>
                <a:gd name="T57" fmla="*/ 63 h 458"/>
                <a:gd name="T58" fmla="*/ 248 w 257"/>
                <a:gd name="T59" fmla="*/ 146 h 458"/>
                <a:gd name="T60" fmla="*/ 162 w 257"/>
                <a:gd name="T61" fmla="*/ 117 h 458"/>
                <a:gd name="T62" fmla="*/ 154 w 257"/>
                <a:gd name="T63" fmla="*/ 99 h 458"/>
                <a:gd name="T64" fmla="*/ 134 w 257"/>
                <a:gd name="T65" fmla="*/ 83 h 458"/>
                <a:gd name="T66" fmla="*/ 124 w 257"/>
                <a:gd name="T67" fmla="*/ 81 h 458"/>
                <a:gd name="T68" fmla="*/ 117 w 257"/>
                <a:gd name="T69" fmla="*/ 81 h 458"/>
                <a:gd name="T70" fmla="*/ 102 w 257"/>
                <a:gd name="T71" fmla="*/ 88 h 458"/>
                <a:gd name="T72" fmla="*/ 95 w 257"/>
                <a:gd name="T73" fmla="*/ 105 h 458"/>
                <a:gd name="T74" fmla="*/ 96 w 257"/>
                <a:gd name="T75" fmla="*/ 122 h 458"/>
                <a:gd name="T76" fmla="*/ 105 w 257"/>
                <a:gd name="T77" fmla="*/ 136 h 458"/>
                <a:gd name="T78" fmla="*/ 124 w 257"/>
                <a:gd name="T79" fmla="*/ 148 h 458"/>
                <a:gd name="T80" fmla="*/ 178 w 257"/>
                <a:gd name="T81" fmla="*/ 176 h 458"/>
                <a:gd name="T82" fmla="*/ 222 w 257"/>
                <a:gd name="T83" fmla="*/ 212 h 458"/>
                <a:gd name="T84" fmla="*/ 246 w 257"/>
                <a:gd name="T85" fmla="*/ 253 h 458"/>
                <a:gd name="T86" fmla="*/ 256 w 257"/>
                <a:gd name="T87" fmla="*/ 30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458">
                  <a:moveTo>
                    <a:pt x="257" y="319"/>
                  </a:moveTo>
                  <a:cubicBezTo>
                    <a:pt x="257" y="326"/>
                    <a:pt x="257" y="333"/>
                    <a:pt x="256" y="339"/>
                  </a:cubicBezTo>
                  <a:cubicBezTo>
                    <a:pt x="256" y="346"/>
                    <a:pt x="255" y="352"/>
                    <a:pt x="253" y="359"/>
                  </a:cubicBezTo>
                  <a:cubicBezTo>
                    <a:pt x="252" y="365"/>
                    <a:pt x="251" y="371"/>
                    <a:pt x="249" y="377"/>
                  </a:cubicBezTo>
                  <a:cubicBezTo>
                    <a:pt x="247" y="384"/>
                    <a:pt x="245" y="389"/>
                    <a:pt x="242" y="395"/>
                  </a:cubicBezTo>
                  <a:cubicBezTo>
                    <a:pt x="240" y="401"/>
                    <a:pt x="237" y="406"/>
                    <a:pt x="234" y="411"/>
                  </a:cubicBezTo>
                  <a:cubicBezTo>
                    <a:pt x="231" y="416"/>
                    <a:pt x="228" y="421"/>
                    <a:pt x="225" y="425"/>
                  </a:cubicBezTo>
                  <a:cubicBezTo>
                    <a:pt x="221" y="429"/>
                    <a:pt x="217" y="433"/>
                    <a:pt x="213" y="436"/>
                  </a:cubicBezTo>
                  <a:cubicBezTo>
                    <a:pt x="209" y="440"/>
                    <a:pt x="205" y="443"/>
                    <a:pt x="201" y="445"/>
                  </a:cubicBezTo>
                  <a:cubicBezTo>
                    <a:pt x="197" y="448"/>
                    <a:pt x="193" y="450"/>
                    <a:pt x="188" y="451"/>
                  </a:cubicBezTo>
                  <a:cubicBezTo>
                    <a:pt x="184" y="453"/>
                    <a:pt x="179" y="454"/>
                    <a:pt x="175" y="456"/>
                  </a:cubicBezTo>
                  <a:cubicBezTo>
                    <a:pt x="170" y="457"/>
                    <a:pt x="165" y="457"/>
                    <a:pt x="160" y="458"/>
                  </a:cubicBezTo>
                  <a:cubicBezTo>
                    <a:pt x="154" y="458"/>
                    <a:pt x="149" y="458"/>
                    <a:pt x="143" y="458"/>
                  </a:cubicBezTo>
                  <a:cubicBezTo>
                    <a:pt x="141" y="458"/>
                    <a:pt x="141" y="458"/>
                    <a:pt x="141" y="458"/>
                  </a:cubicBezTo>
                  <a:cubicBezTo>
                    <a:pt x="140" y="458"/>
                    <a:pt x="139" y="458"/>
                    <a:pt x="138" y="458"/>
                  </a:cubicBezTo>
                  <a:cubicBezTo>
                    <a:pt x="137" y="458"/>
                    <a:pt x="136" y="458"/>
                    <a:pt x="135" y="458"/>
                  </a:cubicBezTo>
                  <a:cubicBezTo>
                    <a:pt x="134" y="457"/>
                    <a:pt x="133" y="457"/>
                    <a:pt x="133" y="457"/>
                  </a:cubicBezTo>
                  <a:cubicBezTo>
                    <a:pt x="120" y="456"/>
                    <a:pt x="109" y="454"/>
                    <a:pt x="99" y="451"/>
                  </a:cubicBezTo>
                  <a:cubicBezTo>
                    <a:pt x="89" y="448"/>
                    <a:pt x="79" y="444"/>
                    <a:pt x="71" y="440"/>
                  </a:cubicBezTo>
                  <a:cubicBezTo>
                    <a:pt x="62" y="435"/>
                    <a:pt x="55" y="430"/>
                    <a:pt x="48" y="424"/>
                  </a:cubicBezTo>
                  <a:cubicBezTo>
                    <a:pt x="42" y="417"/>
                    <a:pt x="36" y="410"/>
                    <a:pt x="31" y="402"/>
                  </a:cubicBezTo>
                  <a:cubicBezTo>
                    <a:pt x="27" y="395"/>
                    <a:pt x="23" y="386"/>
                    <a:pt x="19" y="377"/>
                  </a:cubicBezTo>
                  <a:cubicBezTo>
                    <a:pt x="15" y="369"/>
                    <a:pt x="12" y="359"/>
                    <a:pt x="10" y="350"/>
                  </a:cubicBezTo>
                  <a:cubicBezTo>
                    <a:pt x="7" y="340"/>
                    <a:pt x="5" y="330"/>
                    <a:pt x="3" y="319"/>
                  </a:cubicBezTo>
                  <a:cubicBezTo>
                    <a:pt x="2" y="309"/>
                    <a:pt x="1" y="298"/>
                    <a:pt x="0" y="287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5" y="294"/>
                    <a:pt x="86" y="299"/>
                    <a:pt x="87" y="303"/>
                  </a:cubicBezTo>
                  <a:cubicBezTo>
                    <a:pt x="87" y="308"/>
                    <a:pt x="88" y="313"/>
                    <a:pt x="89" y="317"/>
                  </a:cubicBezTo>
                  <a:cubicBezTo>
                    <a:pt x="90" y="321"/>
                    <a:pt x="91" y="325"/>
                    <a:pt x="92" y="328"/>
                  </a:cubicBezTo>
                  <a:cubicBezTo>
                    <a:pt x="93" y="332"/>
                    <a:pt x="94" y="335"/>
                    <a:pt x="96" y="338"/>
                  </a:cubicBezTo>
                  <a:cubicBezTo>
                    <a:pt x="98" y="343"/>
                    <a:pt x="100" y="347"/>
                    <a:pt x="103" y="351"/>
                  </a:cubicBezTo>
                  <a:cubicBezTo>
                    <a:pt x="106" y="354"/>
                    <a:pt x="109" y="358"/>
                    <a:pt x="112" y="360"/>
                  </a:cubicBezTo>
                  <a:cubicBezTo>
                    <a:pt x="115" y="363"/>
                    <a:pt x="119" y="365"/>
                    <a:pt x="122" y="366"/>
                  </a:cubicBezTo>
                  <a:cubicBezTo>
                    <a:pt x="126" y="368"/>
                    <a:pt x="130" y="369"/>
                    <a:pt x="134" y="369"/>
                  </a:cubicBezTo>
                  <a:cubicBezTo>
                    <a:pt x="135" y="370"/>
                    <a:pt x="135" y="370"/>
                    <a:pt x="135" y="370"/>
                  </a:cubicBezTo>
                  <a:cubicBezTo>
                    <a:pt x="136" y="370"/>
                    <a:pt x="136" y="370"/>
                    <a:pt x="136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0" y="370"/>
                    <a:pt x="143" y="370"/>
                    <a:pt x="145" y="369"/>
                  </a:cubicBezTo>
                  <a:cubicBezTo>
                    <a:pt x="148" y="369"/>
                    <a:pt x="150" y="368"/>
                    <a:pt x="152" y="367"/>
                  </a:cubicBezTo>
                  <a:cubicBezTo>
                    <a:pt x="154" y="366"/>
                    <a:pt x="156" y="365"/>
                    <a:pt x="158" y="364"/>
                  </a:cubicBezTo>
                  <a:cubicBezTo>
                    <a:pt x="160" y="362"/>
                    <a:pt x="162" y="361"/>
                    <a:pt x="163" y="359"/>
                  </a:cubicBezTo>
                  <a:cubicBezTo>
                    <a:pt x="165" y="357"/>
                    <a:pt x="166" y="354"/>
                    <a:pt x="168" y="352"/>
                  </a:cubicBezTo>
                  <a:cubicBezTo>
                    <a:pt x="169" y="350"/>
                    <a:pt x="170" y="347"/>
                    <a:pt x="171" y="345"/>
                  </a:cubicBezTo>
                  <a:cubicBezTo>
                    <a:pt x="172" y="342"/>
                    <a:pt x="172" y="339"/>
                    <a:pt x="173" y="337"/>
                  </a:cubicBezTo>
                  <a:cubicBezTo>
                    <a:pt x="173" y="334"/>
                    <a:pt x="173" y="331"/>
                    <a:pt x="173" y="328"/>
                  </a:cubicBezTo>
                  <a:cubicBezTo>
                    <a:pt x="173" y="325"/>
                    <a:pt x="173" y="322"/>
                    <a:pt x="173" y="320"/>
                  </a:cubicBezTo>
                  <a:cubicBezTo>
                    <a:pt x="172" y="317"/>
                    <a:pt x="172" y="314"/>
                    <a:pt x="171" y="311"/>
                  </a:cubicBezTo>
                  <a:cubicBezTo>
                    <a:pt x="170" y="309"/>
                    <a:pt x="169" y="306"/>
                    <a:pt x="168" y="304"/>
                  </a:cubicBezTo>
                  <a:cubicBezTo>
                    <a:pt x="167" y="301"/>
                    <a:pt x="166" y="299"/>
                    <a:pt x="164" y="296"/>
                  </a:cubicBezTo>
                  <a:cubicBezTo>
                    <a:pt x="162" y="294"/>
                    <a:pt x="160" y="291"/>
                    <a:pt x="158" y="289"/>
                  </a:cubicBezTo>
                  <a:cubicBezTo>
                    <a:pt x="155" y="286"/>
                    <a:pt x="152" y="284"/>
                    <a:pt x="148" y="281"/>
                  </a:cubicBezTo>
                  <a:cubicBezTo>
                    <a:pt x="144" y="279"/>
                    <a:pt x="140" y="276"/>
                    <a:pt x="135" y="273"/>
                  </a:cubicBezTo>
                  <a:cubicBezTo>
                    <a:pt x="131" y="271"/>
                    <a:pt x="125" y="268"/>
                    <a:pt x="119" y="265"/>
                  </a:cubicBezTo>
                  <a:cubicBezTo>
                    <a:pt x="110" y="261"/>
                    <a:pt x="101" y="256"/>
                    <a:pt x="93" y="251"/>
                  </a:cubicBezTo>
                  <a:cubicBezTo>
                    <a:pt x="85" y="246"/>
                    <a:pt x="77" y="241"/>
                    <a:pt x="70" y="236"/>
                  </a:cubicBezTo>
                  <a:cubicBezTo>
                    <a:pt x="63" y="230"/>
                    <a:pt x="57" y="225"/>
                    <a:pt x="52" y="219"/>
                  </a:cubicBezTo>
                  <a:cubicBezTo>
                    <a:pt x="51" y="219"/>
                    <a:pt x="51" y="218"/>
                    <a:pt x="50" y="218"/>
                  </a:cubicBezTo>
                  <a:cubicBezTo>
                    <a:pt x="45" y="212"/>
                    <a:pt x="41" y="207"/>
                    <a:pt x="37" y="202"/>
                  </a:cubicBezTo>
                  <a:cubicBezTo>
                    <a:pt x="33" y="195"/>
                    <a:pt x="30" y="189"/>
                    <a:pt x="27" y="182"/>
                  </a:cubicBezTo>
                  <a:cubicBezTo>
                    <a:pt x="24" y="175"/>
                    <a:pt x="21" y="168"/>
                    <a:pt x="19" y="161"/>
                  </a:cubicBezTo>
                  <a:cubicBezTo>
                    <a:pt x="18" y="157"/>
                    <a:pt x="17" y="154"/>
                    <a:pt x="16" y="150"/>
                  </a:cubicBezTo>
                  <a:cubicBezTo>
                    <a:pt x="16" y="146"/>
                    <a:pt x="15" y="142"/>
                    <a:pt x="15" y="138"/>
                  </a:cubicBezTo>
                  <a:cubicBezTo>
                    <a:pt x="14" y="130"/>
                    <a:pt x="13" y="122"/>
                    <a:pt x="13" y="113"/>
                  </a:cubicBezTo>
                  <a:cubicBezTo>
                    <a:pt x="13" y="107"/>
                    <a:pt x="14" y="102"/>
                    <a:pt x="14" y="96"/>
                  </a:cubicBezTo>
                  <a:cubicBezTo>
                    <a:pt x="15" y="91"/>
                    <a:pt x="16" y="86"/>
                    <a:pt x="17" y="81"/>
                  </a:cubicBezTo>
                  <a:cubicBezTo>
                    <a:pt x="18" y="75"/>
                    <a:pt x="19" y="70"/>
                    <a:pt x="21" y="65"/>
                  </a:cubicBezTo>
                  <a:cubicBezTo>
                    <a:pt x="23" y="60"/>
                    <a:pt x="25" y="56"/>
                    <a:pt x="27" y="51"/>
                  </a:cubicBezTo>
                  <a:cubicBezTo>
                    <a:pt x="29" y="46"/>
                    <a:pt x="31" y="42"/>
                    <a:pt x="34" y="38"/>
                  </a:cubicBezTo>
                  <a:cubicBezTo>
                    <a:pt x="37" y="34"/>
                    <a:pt x="40" y="30"/>
                    <a:pt x="43" y="26"/>
                  </a:cubicBezTo>
                  <a:cubicBezTo>
                    <a:pt x="46" y="23"/>
                    <a:pt x="50" y="20"/>
                    <a:pt x="53" y="17"/>
                  </a:cubicBezTo>
                  <a:cubicBezTo>
                    <a:pt x="57" y="14"/>
                    <a:pt x="61" y="11"/>
                    <a:pt x="65" y="9"/>
                  </a:cubicBezTo>
                  <a:cubicBezTo>
                    <a:pt x="69" y="7"/>
                    <a:pt x="73" y="6"/>
                    <a:pt x="77" y="4"/>
                  </a:cubicBezTo>
                  <a:cubicBezTo>
                    <a:pt x="81" y="3"/>
                    <a:pt x="85" y="2"/>
                    <a:pt x="90" y="1"/>
                  </a:cubicBezTo>
                  <a:cubicBezTo>
                    <a:pt x="95" y="1"/>
                    <a:pt x="100" y="0"/>
                    <a:pt x="105" y="0"/>
                  </a:cubicBezTo>
                  <a:cubicBezTo>
                    <a:pt x="110" y="0"/>
                    <a:pt x="116" y="0"/>
                    <a:pt x="122" y="1"/>
                  </a:cubicBezTo>
                  <a:cubicBezTo>
                    <a:pt x="123" y="1"/>
                    <a:pt x="124" y="1"/>
                    <a:pt x="125" y="1"/>
                  </a:cubicBezTo>
                  <a:cubicBezTo>
                    <a:pt x="126" y="1"/>
                    <a:pt x="127" y="1"/>
                    <a:pt x="128" y="1"/>
                  </a:cubicBezTo>
                  <a:cubicBezTo>
                    <a:pt x="129" y="1"/>
                    <a:pt x="130" y="2"/>
                    <a:pt x="131" y="2"/>
                  </a:cubicBezTo>
                  <a:cubicBezTo>
                    <a:pt x="132" y="2"/>
                    <a:pt x="133" y="2"/>
                    <a:pt x="134" y="2"/>
                  </a:cubicBezTo>
                  <a:cubicBezTo>
                    <a:pt x="143" y="3"/>
                    <a:pt x="152" y="5"/>
                    <a:pt x="159" y="8"/>
                  </a:cubicBezTo>
                  <a:cubicBezTo>
                    <a:pt x="161" y="8"/>
                    <a:pt x="164" y="9"/>
                    <a:pt x="166" y="10"/>
                  </a:cubicBezTo>
                  <a:cubicBezTo>
                    <a:pt x="171" y="12"/>
                    <a:pt x="176" y="14"/>
                    <a:pt x="181" y="16"/>
                  </a:cubicBezTo>
                  <a:cubicBezTo>
                    <a:pt x="188" y="20"/>
                    <a:pt x="194" y="24"/>
                    <a:pt x="200" y="29"/>
                  </a:cubicBezTo>
                  <a:cubicBezTo>
                    <a:pt x="205" y="33"/>
                    <a:pt x="211" y="38"/>
                    <a:pt x="215" y="44"/>
                  </a:cubicBezTo>
                  <a:cubicBezTo>
                    <a:pt x="218" y="48"/>
                    <a:pt x="220" y="51"/>
                    <a:pt x="223" y="55"/>
                  </a:cubicBezTo>
                  <a:cubicBezTo>
                    <a:pt x="225" y="58"/>
                    <a:pt x="226" y="61"/>
                    <a:pt x="228" y="63"/>
                  </a:cubicBezTo>
                  <a:cubicBezTo>
                    <a:pt x="231" y="71"/>
                    <a:pt x="234" y="78"/>
                    <a:pt x="237" y="87"/>
                  </a:cubicBezTo>
                  <a:cubicBezTo>
                    <a:pt x="240" y="95"/>
                    <a:pt x="242" y="105"/>
                    <a:pt x="244" y="114"/>
                  </a:cubicBezTo>
                  <a:cubicBezTo>
                    <a:pt x="246" y="124"/>
                    <a:pt x="247" y="135"/>
                    <a:pt x="248" y="146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7" y="138"/>
                    <a:pt x="166" y="133"/>
                    <a:pt x="165" y="129"/>
                  </a:cubicBezTo>
                  <a:cubicBezTo>
                    <a:pt x="165" y="125"/>
                    <a:pt x="164" y="121"/>
                    <a:pt x="162" y="117"/>
                  </a:cubicBezTo>
                  <a:cubicBezTo>
                    <a:pt x="162" y="116"/>
                    <a:pt x="162" y="114"/>
                    <a:pt x="161" y="113"/>
                  </a:cubicBezTo>
                  <a:cubicBezTo>
                    <a:pt x="160" y="111"/>
                    <a:pt x="160" y="109"/>
                    <a:pt x="159" y="107"/>
                  </a:cubicBezTo>
                  <a:cubicBezTo>
                    <a:pt x="157" y="104"/>
                    <a:pt x="156" y="101"/>
                    <a:pt x="154" y="99"/>
                  </a:cubicBezTo>
                  <a:cubicBezTo>
                    <a:pt x="152" y="96"/>
                    <a:pt x="150" y="94"/>
                    <a:pt x="148" y="92"/>
                  </a:cubicBezTo>
                  <a:cubicBezTo>
                    <a:pt x="146" y="90"/>
                    <a:pt x="144" y="88"/>
                    <a:pt x="142" y="87"/>
                  </a:cubicBezTo>
                  <a:cubicBezTo>
                    <a:pt x="139" y="86"/>
                    <a:pt x="137" y="84"/>
                    <a:pt x="134" y="83"/>
                  </a:cubicBezTo>
                  <a:cubicBezTo>
                    <a:pt x="131" y="82"/>
                    <a:pt x="128" y="82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1"/>
                    <a:pt x="118" y="81"/>
                    <a:pt x="117" y="81"/>
                  </a:cubicBezTo>
                  <a:cubicBezTo>
                    <a:pt x="115" y="81"/>
                    <a:pt x="113" y="82"/>
                    <a:pt x="111" y="82"/>
                  </a:cubicBezTo>
                  <a:cubicBezTo>
                    <a:pt x="109" y="83"/>
                    <a:pt x="108" y="84"/>
                    <a:pt x="106" y="85"/>
                  </a:cubicBezTo>
                  <a:cubicBezTo>
                    <a:pt x="105" y="86"/>
                    <a:pt x="104" y="87"/>
                    <a:pt x="102" y="88"/>
                  </a:cubicBezTo>
                  <a:cubicBezTo>
                    <a:pt x="101" y="90"/>
                    <a:pt x="100" y="91"/>
                    <a:pt x="99" y="93"/>
                  </a:cubicBezTo>
                  <a:cubicBezTo>
                    <a:pt x="98" y="95"/>
                    <a:pt x="97" y="97"/>
                    <a:pt x="97" y="99"/>
                  </a:cubicBezTo>
                  <a:cubicBezTo>
                    <a:pt x="96" y="100"/>
                    <a:pt x="95" y="103"/>
                    <a:pt x="95" y="105"/>
                  </a:cubicBezTo>
                  <a:cubicBezTo>
                    <a:pt x="95" y="107"/>
                    <a:pt x="95" y="109"/>
                    <a:pt x="95" y="111"/>
                  </a:cubicBezTo>
                  <a:cubicBezTo>
                    <a:pt x="95" y="113"/>
                    <a:pt x="95" y="115"/>
                    <a:pt x="95" y="117"/>
                  </a:cubicBezTo>
                  <a:cubicBezTo>
                    <a:pt x="95" y="118"/>
                    <a:pt x="96" y="120"/>
                    <a:pt x="96" y="122"/>
                  </a:cubicBezTo>
                  <a:cubicBezTo>
                    <a:pt x="97" y="123"/>
                    <a:pt x="97" y="125"/>
                    <a:pt x="98" y="126"/>
                  </a:cubicBezTo>
                  <a:cubicBezTo>
                    <a:pt x="99" y="128"/>
                    <a:pt x="100" y="130"/>
                    <a:pt x="101" y="131"/>
                  </a:cubicBezTo>
                  <a:cubicBezTo>
                    <a:pt x="102" y="133"/>
                    <a:pt x="103" y="134"/>
                    <a:pt x="105" y="136"/>
                  </a:cubicBezTo>
                  <a:cubicBezTo>
                    <a:pt x="107" y="138"/>
                    <a:pt x="109" y="139"/>
                    <a:pt x="111" y="141"/>
                  </a:cubicBezTo>
                  <a:cubicBezTo>
                    <a:pt x="114" y="143"/>
                    <a:pt x="116" y="144"/>
                    <a:pt x="120" y="146"/>
                  </a:cubicBezTo>
                  <a:cubicBezTo>
                    <a:pt x="121" y="147"/>
                    <a:pt x="122" y="147"/>
                    <a:pt x="124" y="148"/>
                  </a:cubicBezTo>
                  <a:cubicBezTo>
                    <a:pt x="126" y="149"/>
                    <a:pt x="128" y="150"/>
                    <a:pt x="130" y="151"/>
                  </a:cubicBezTo>
                  <a:cubicBezTo>
                    <a:pt x="139" y="155"/>
                    <a:pt x="148" y="160"/>
                    <a:pt x="156" y="164"/>
                  </a:cubicBezTo>
                  <a:cubicBezTo>
                    <a:pt x="164" y="168"/>
                    <a:pt x="172" y="172"/>
                    <a:pt x="178" y="176"/>
                  </a:cubicBezTo>
                  <a:cubicBezTo>
                    <a:pt x="185" y="181"/>
                    <a:pt x="191" y="184"/>
                    <a:pt x="197" y="188"/>
                  </a:cubicBezTo>
                  <a:cubicBezTo>
                    <a:pt x="202" y="192"/>
                    <a:pt x="207" y="196"/>
                    <a:pt x="211" y="200"/>
                  </a:cubicBezTo>
                  <a:cubicBezTo>
                    <a:pt x="215" y="204"/>
                    <a:pt x="219" y="208"/>
                    <a:pt x="222" y="212"/>
                  </a:cubicBezTo>
                  <a:cubicBezTo>
                    <a:pt x="226" y="216"/>
                    <a:pt x="229" y="220"/>
                    <a:pt x="232" y="224"/>
                  </a:cubicBezTo>
                  <a:cubicBezTo>
                    <a:pt x="235" y="229"/>
                    <a:pt x="237" y="233"/>
                    <a:pt x="240" y="238"/>
                  </a:cubicBezTo>
                  <a:cubicBezTo>
                    <a:pt x="242" y="243"/>
                    <a:pt x="244" y="248"/>
                    <a:pt x="246" y="253"/>
                  </a:cubicBezTo>
                  <a:cubicBezTo>
                    <a:pt x="248" y="258"/>
                    <a:pt x="249" y="263"/>
                    <a:pt x="251" y="268"/>
                  </a:cubicBezTo>
                  <a:cubicBezTo>
                    <a:pt x="252" y="273"/>
                    <a:pt x="253" y="279"/>
                    <a:pt x="254" y="284"/>
                  </a:cubicBezTo>
                  <a:cubicBezTo>
                    <a:pt x="255" y="290"/>
                    <a:pt x="256" y="295"/>
                    <a:pt x="256" y="301"/>
                  </a:cubicBezTo>
                  <a:cubicBezTo>
                    <a:pt x="257" y="307"/>
                    <a:pt x="257" y="313"/>
                    <a:pt x="257" y="319"/>
                  </a:cubicBezTo>
                </a:path>
              </a:pathLst>
            </a:custGeom>
            <a:solidFill>
              <a:srgbClr val="FF3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î$lïḍè"/>
            <p:cNvSpPr/>
            <p:nvPr/>
          </p:nvSpPr>
          <p:spPr bwMode="auto">
            <a:xfrm>
              <a:off x="5307013" y="1046163"/>
              <a:ext cx="323850" cy="325438"/>
            </a:xfrm>
            <a:custGeom>
              <a:avLst/>
              <a:gdLst>
                <a:gd name="T0" fmla="*/ 150 w 207"/>
                <a:gd name="T1" fmla="*/ 0 h 208"/>
                <a:gd name="T2" fmla="*/ 129 w 207"/>
                <a:gd name="T3" fmla="*/ 18 h 208"/>
                <a:gd name="T4" fmla="*/ 0 w 207"/>
                <a:gd name="T5" fmla="*/ 140 h 208"/>
                <a:gd name="T6" fmla="*/ 3 w 207"/>
                <a:gd name="T7" fmla="*/ 151 h 208"/>
                <a:gd name="T8" fmla="*/ 11 w 207"/>
                <a:gd name="T9" fmla="*/ 172 h 208"/>
                <a:gd name="T10" fmla="*/ 21 w 207"/>
                <a:gd name="T11" fmla="*/ 192 h 208"/>
                <a:gd name="T12" fmla="*/ 34 w 207"/>
                <a:gd name="T13" fmla="*/ 208 h 208"/>
                <a:gd name="T14" fmla="*/ 108 w 207"/>
                <a:gd name="T15" fmla="*/ 138 h 208"/>
                <a:gd name="T16" fmla="*/ 104 w 207"/>
                <a:gd name="T17" fmla="*/ 136 h 208"/>
                <a:gd name="T18" fmla="*/ 95 w 207"/>
                <a:gd name="T19" fmla="*/ 131 h 208"/>
                <a:gd name="T20" fmla="*/ 89 w 207"/>
                <a:gd name="T21" fmla="*/ 126 h 208"/>
                <a:gd name="T22" fmla="*/ 85 w 207"/>
                <a:gd name="T23" fmla="*/ 121 h 208"/>
                <a:gd name="T24" fmla="*/ 82 w 207"/>
                <a:gd name="T25" fmla="*/ 116 h 208"/>
                <a:gd name="T26" fmla="*/ 80 w 207"/>
                <a:gd name="T27" fmla="*/ 112 h 208"/>
                <a:gd name="T28" fmla="*/ 79 w 207"/>
                <a:gd name="T29" fmla="*/ 107 h 208"/>
                <a:gd name="T30" fmla="*/ 79 w 207"/>
                <a:gd name="T31" fmla="*/ 102 h 208"/>
                <a:gd name="T32" fmla="*/ 79 w 207"/>
                <a:gd name="T33" fmla="*/ 101 h 208"/>
                <a:gd name="T34" fmla="*/ 79 w 207"/>
                <a:gd name="T35" fmla="*/ 95 h 208"/>
                <a:gd name="T36" fmla="*/ 81 w 207"/>
                <a:gd name="T37" fmla="*/ 89 h 208"/>
                <a:gd name="T38" fmla="*/ 83 w 207"/>
                <a:gd name="T39" fmla="*/ 83 h 208"/>
                <a:gd name="T40" fmla="*/ 86 w 207"/>
                <a:gd name="T41" fmla="*/ 78 h 208"/>
                <a:gd name="T42" fmla="*/ 90 w 207"/>
                <a:gd name="T43" fmla="*/ 75 h 208"/>
                <a:gd name="T44" fmla="*/ 95 w 207"/>
                <a:gd name="T45" fmla="*/ 72 h 208"/>
                <a:gd name="T46" fmla="*/ 101 w 207"/>
                <a:gd name="T47" fmla="*/ 71 h 208"/>
                <a:gd name="T48" fmla="*/ 104 w 207"/>
                <a:gd name="T49" fmla="*/ 71 h 208"/>
                <a:gd name="T50" fmla="*/ 107 w 207"/>
                <a:gd name="T51" fmla="*/ 71 h 208"/>
                <a:gd name="T52" fmla="*/ 107 w 207"/>
                <a:gd name="T53" fmla="*/ 71 h 208"/>
                <a:gd name="T54" fmla="*/ 108 w 207"/>
                <a:gd name="T55" fmla="*/ 71 h 208"/>
                <a:gd name="T56" fmla="*/ 109 w 207"/>
                <a:gd name="T57" fmla="*/ 71 h 208"/>
                <a:gd name="T58" fmla="*/ 109 w 207"/>
                <a:gd name="T59" fmla="*/ 71 h 208"/>
                <a:gd name="T60" fmla="*/ 118 w 207"/>
                <a:gd name="T61" fmla="*/ 73 h 208"/>
                <a:gd name="T62" fmla="*/ 126 w 207"/>
                <a:gd name="T63" fmla="*/ 77 h 208"/>
                <a:gd name="T64" fmla="*/ 132 w 207"/>
                <a:gd name="T65" fmla="*/ 82 h 208"/>
                <a:gd name="T66" fmla="*/ 138 w 207"/>
                <a:gd name="T67" fmla="*/ 89 h 208"/>
                <a:gd name="T68" fmla="*/ 143 w 207"/>
                <a:gd name="T69" fmla="*/ 97 h 208"/>
                <a:gd name="T70" fmla="*/ 145 w 207"/>
                <a:gd name="T71" fmla="*/ 103 h 208"/>
                <a:gd name="T72" fmla="*/ 181 w 207"/>
                <a:gd name="T73" fmla="*/ 69 h 208"/>
                <a:gd name="T74" fmla="*/ 207 w 207"/>
                <a:gd name="T75" fmla="*/ 45 h 208"/>
                <a:gd name="T76" fmla="*/ 199 w 207"/>
                <a:gd name="T77" fmla="*/ 34 h 208"/>
                <a:gd name="T78" fmla="*/ 184 w 207"/>
                <a:gd name="T79" fmla="*/ 19 h 208"/>
                <a:gd name="T80" fmla="*/ 165 w 207"/>
                <a:gd name="T81" fmla="*/ 6 h 208"/>
                <a:gd name="T82" fmla="*/ 150 w 207"/>
                <a:gd name="T83" fmla="*/ 0 h 208"/>
                <a:gd name="T84" fmla="*/ 150 w 207"/>
                <a:gd name="T8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08">
                  <a:moveTo>
                    <a:pt x="150" y="0"/>
                  </a:moveTo>
                  <a:cubicBezTo>
                    <a:pt x="143" y="6"/>
                    <a:pt x="136" y="12"/>
                    <a:pt x="129" y="18"/>
                  </a:cubicBezTo>
                  <a:cubicBezTo>
                    <a:pt x="86" y="59"/>
                    <a:pt x="43" y="99"/>
                    <a:pt x="0" y="140"/>
                  </a:cubicBezTo>
                  <a:cubicBezTo>
                    <a:pt x="1" y="144"/>
                    <a:pt x="2" y="147"/>
                    <a:pt x="3" y="151"/>
                  </a:cubicBezTo>
                  <a:cubicBezTo>
                    <a:pt x="5" y="158"/>
                    <a:pt x="8" y="165"/>
                    <a:pt x="11" y="172"/>
                  </a:cubicBezTo>
                  <a:cubicBezTo>
                    <a:pt x="14" y="179"/>
                    <a:pt x="17" y="185"/>
                    <a:pt x="21" y="192"/>
                  </a:cubicBezTo>
                  <a:cubicBezTo>
                    <a:pt x="25" y="197"/>
                    <a:pt x="29" y="202"/>
                    <a:pt x="34" y="208"/>
                  </a:cubicBezTo>
                  <a:cubicBezTo>
                    <a:pt x="59" y="184"/>
                    <a:pt x="83" y="161"/>
                    <a:pt x="108" y="138"/>
                  </a:cubicBezTo>
                  <a:cubicBezTo>
                    <a:pt x="106" y="137"/>
                    <a:pt x="105" y="137"/>
                    <a:pt x="104" y="136"/>
                  </a:cubicBezTo>
                  <a:cubicBezTo>
                    <a:pt x="100" y="134"/>
                    <a:pt x="98" y="133"/>
                    <a:pt x="95" y="131"/>
                  </a:cubicBezTo>
                  <a:cubicBezTo>
                    <a:pt x="93" y="129"/>
                    <a:pt x="91" y="128"/>
                    <a:pt x="89" y="126"/>
                  </a:cubicBezTo>
                  <a:cubicBezTo>
                    <a:pt x="87" y="124"/>
                    <a:pt x="86" y="123"/>
                    <a:pt x="85" y="121"/>
                  </a:cubicBezTo>
                  <a:cubicBezTo>
                    <a:pt x="84" y="120"/>
                    <a:pt x="83" y="118"/>
                    <a:pt x="82" y="116"/>
                  </a:cubicBezTo>
                  <a:cubicBezTo>
                    <a:pt x="81" y="115"/>
                    <a:pt x="81" y="113"/>
                    <a:pt x="80" y="112"/>
                  </a:cubicBezTo>
                  <a:cubicBezTo>
                    <a:pt x="80" y="110"/>
                    <a:pt x="79" y="108"/>
                    <a:pt x="79" y="107"/>
                  </a:cubicBezTo>
                  <a:cubicBezTo>
                    <a:pt x="79" y="105"/>
                    <a:pt x="79" y="104"/>
                    <a:pt x="79" y="102"/>
                  </a:cubicBezTo>
                  <a:cubicBezTo>
                    <a:pt x="79" y="102"/>
                    <a:pt x="79" y="102"/>
                    <a:pt x="79" y="101"/>
                  </a:cubicBezTo>
                  <a:cubicBezTo>
                    <a:pt x="79" y="99"/>
                    <a:pt x="79" y="97"/>
                    <a:pt x="79" y="95"/>
                  </a:cubicBezTo>
                  <a:cubicBezTo>
                    <a:pt x="79" y="93"/>
                    <a:pt x="80" y="90"/>
                    <a:pt x="81" y="89"/>
                  </a:cubicBezTo>
                  <a:cubicBezTo>
                    <a:pt x="81" y="87"/>
                    <a:pt x="82" y="85"/>
                    <a:pt x="83" y="83"/>
                  </a:cubicBezTo>
                  <a:cubicBezTo>
                    <a:pt x="84" y="81"/>
                    <a:pt x="85" y="80"/>
                    <a:pt x="86" y="78"/>
                  </a:cubicBezTo>
                  <a:cubicBezTo>
                    <a:pt x="88" y="77"/>
                    <a:pt x="89" y="76"/>
                    <a:pt x="90" y="75"/>
                  </a:cubicBezTo>
                  <a:cubicBezTo>
                    <a:pt x="92" y="74"/>
                    <a:pt x="93" y="73"/>
                    <a:pt x="95" y="72"/>
                  </a:cubicBezTo>
                  <a:cubicBezTo>
                    <a:pt x="97" y="72"/>
                    <a:pt x="99" y="71"/>
                    <a:pt x="101" y="71"/>
                  </a:cubicBezTo>
                  <a:cubicBezTo>
                    <a:pt x="102" y="71"/>
                    <a:pt x="103" y="71"/>
                    <a:pt x="104" y="71"/>
                  </a:cubicBezTo>
                  <a:cubicBezTo>
                    <a:pt x="105" y="71"/>
                    <a:pt x="106" y="71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2" y="72"/>
                    <a:pt x="115" y="72"/>
                    <a:pt x="118" y="73"/>
                  </a:cubicBezTo>
                  <a:cubicBezTo>
                    <a:pt x="121" y="74"/>
                    <a:pt x="123" y="76"/>
                    <a:pt x="126" y="77"/>
                  </a:cubicBezTo>
                  <a:cubicBezTo>
                    <a:pt x="128" y="78"/>
                    <a:pt x="130" y="80"/>
                    <a:pt x="132" y="82"/>
                  </a:cubicBezTo>
                  <a:cubicBezTo>
                    <a:pt x="134" y="84"/>
                    <a:pt x="136" y="86"/>
                    <a:pt x="138" y="89"/>
                  </a:cubicBezTo>
                  <a:cubicBezTo>
                    <a:pt x="140" y="91"/>
                    <a:pt x="141" y="94"/>
                    <a:pt x="143" y="97"/>
                  </a:cubicBezTo>
                  <a:cubicBezTo>
                    <a:pt x="144" y="99"/>
                    <a:pt x="144" y="101"/>
                    <a:pt x="145" y="103"/>
                  </a:cubicBezTo>
                  <a:cubicBezTo>
                    <a:pt x="157" y="92"/>
                    <a:pt x="169" y="80"/>
                    <a:pt x="181" y="69"/>
                  </a:cubicBezTo>
                  <a:cubicBezTo>
                    <a:pt x="189" y="61"/>
                    <a:pt x="198" y="53"/>
                    <a:pt x="207" y="45"/>
                  </a:cubicBezTo>
                  <a:cubicBezTo>
                    <a:pt x="204" y="41"/>
                    <a:pt x="202" y="38"/>
                    <a:pt x="199" y="34"/>
                  </a:cubicBezTo>
                  <a:cubicBezTo>
                    <a:pt x="195" y="28"/>
                    <a:pt x="189" y="23"/>
                    <a:pt x="184" y="19"/>
                  </a:cubicBezTo>
                  <a:cubicBezTo>
                    <a:pt x="178" y="14"/>
                    <a:pt x="172" y="10"/>
                    <a:pt x="165" y="6"/>
                  </a:cubicBezTo>
                  <a:cubicBezTo>
                    <a:pt x="160" y="4"/>
                    <a:pt x="155" y="2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ïṣlîde"/>
            <p:cNvSpPr/>
            <p:nvPr/>
          </p:nvSpPr>
          <p:spPr bwMode="auto">
            <a:xfrm>
              <a:off x="6646863" y="1222376"/>
              <a:ext cx="265113" cy="290513"/>
            </a:xfrm>
            <a:custGeom>
              <a:avLst/>
              <a:gdLst>
                <a:gd name="T0" fmla="*/ 102 w 169"/>
                <a:gd name="T1" fmla="*/ 0 h 186"/>
                <a:gd name="T2" fmla="*/ 101 w 169"/>
                <a:gd name="T3" fmla="*/ 0 h 186"/>
                <a:gd name="T4" fmla="*/ 87 w 169"/>
                <a:gd name="T5" fmla="*/ 1 h 186"/>
                <a:gd name="T6" fmla="*/ 87 w 169"/>
                <a:gd name="T7" fmla="*/ 1 h 186"/>
                <a:gd name="T8" fmla="*/ 85 w 169"/>
                <a:gd name="T9" fmla="*/ 1 h 186"/>
                <a:gd name="T10" fmla="*/ 85 w 169"/>
                <a:gd name="T11" fmla="*/ 1 h 186"/>
                <a:gd name="T12" fmla="*/ 63 w 169"/>
                <a:gd name="T13" fmla="*/ 9 h 186"/>
                <a:gd name="T14" fmla="*/ 60 w 169"/>
                <a:gd name="T15" fmla="*/ 11 h 186"/>
                <a:gd name="T16" fmla="*/ 58 w 169"/>
                <a:gd name="T17" fmla="*/ 12 h 186"/>
                <a:gd name="T18" fmla="*/ 57 w 169"/>
                <a:gd name="T19" fmla="*/ 13 h 186"/>
                <a:gd name="T20" fmla="*/ 49 w 169"/>
                <a:gd name="T21" fmla="*/ 19 h 186"/>
                <a:gd name="T22" fmla="*/ 46 w 169"/>
                <a:gd name="T23" fmla="*/ 22 h 186"/>
                <a:gd name="T24" fmla="*/ 44 w 169"/>
                <a:gd name="T25" fmla="*/ 23 h 186"/>
                <a:gd name="T26" fmla="*/ 44 w 169"/>
                <a:gd name="T27" fmla="*/ 23 h 186"/>
                <a:gd name="T28" fmla="*/ 44 w 169"/>
                <a:gd name="T29" fmla="*/ 23 h 186"/>
                <a:gd name="T30" fmla="*/ 38 w 169"/>
                <a:gd name="T31" fmla="*/ 30 h 186"/>
                <a:gd name="T32" fmla="*/ 32 w 169"/>
                <a:gd name="T33" fmla="*/ 38 h 186"/>
                <a:gd name="T34" fmla="*/ 32 w 169"/>
                <a:gd name="T35" fmla="*/ 38 h 186"/>
                <a:gd name="T36" fmla="*/ 28 w 169"/>
                <a:gd name="T37" fmla="*/ 43 h 186"/>
                <a:gd name="T38" fmla="*/ 28 w 169"/>
                <a:gd name="T39" fmla="*/ 43 h 186"/>
                <a:gd name="T40" fmla="*/ 28 w 169"/>
                <a:gd name="T41" fmla="*/ 43 h 186"/>
                <a:gd name="T42" fmla="*/ 24 w 169"/>
                <a:gd name="T43" fmla="*/ 51 h 186"/>
                <a:gd name="T44" fmla="*/ 21 w 169"/>
                <a:gd name="T45" fmla="*/ 57 h 186"/>
                <a:gd name="T46" fmla="*/ 21 w 169"/>
                <a:gd name="T47" fmla="*/ 57 h 186"/>
                <a:gd name="T48" fmla="*/ 20 w 169"/>
                <a:gd name="T49" fmla="*/ 60 h 186"/>
                <a:gd name="T50" fmla="*/ 18 w 169"/>
                <a:gd name="T51" fmla="*/ 63 h 186"/>
                <a:gd name="T52" fmla="*/ 16 w 169"/>
                <a:gd name="T53" fmla="*/ 70 h 186"/>
                <a:gd name="T54" fmla="*/ 15 w 169"/>
                <a:gd name="T55" fmla="*/ 72 h 186"/>
                <a:gd name="T56" fmla="*/ 15 w 169"/>
                <a:gd name="T57" fmla="*/ 72 h 186"/>
                <a:gd name="T58" fmla="*/ 10 w 169"/>
                <a:gd name="T59" fmla="*/ 88 h 186"/>
                <a:gd name="T60" fmla="*/ 9 w 169"/>
                <a:gd name="T61" fmla="*/ 90 h 186"/>
                <a:gd name="T62" fmla="*/ 6 w 169"/>
                <a:gd name="T63" fmla="*/ 106 h 186"/>
                <a:gd name="T64" fmla="*/ 3 w 169"/>
                <a:gd name="T65" fmla="*/ 126 h 186"/>
                <a:gd name="T66" fmla="*/ 2 w 169"/>
                <a:gd name="T67" fmla="*/ 128 h 186"/>
                <a:gd name="T68" fmla="*/ 1 w 169"/>
                <a:gd name="T69" fmla="*/ 147 h 186"/>
                <a:gd name="T70" fmla="*/ 0 w 169"/>
                <a:gd name="T71" fmla="*/ 178 h 186"/>
                <a:gd name="T72" fmla="*/ 0 w 169"/>
                <a:gd name="T73" fmla="*/ 186 h 186"/>
                <a:gd name="T74" fmla="*/ 144 w 169"/>
                <a:gd name="T75" fmla="*/ 44 h 186"/>
                <a:gd name="T76" fmla="*/ 169 w 169"/>
                <a:gd name="T77" fmla="*/ 21 h 186"/>
                <a:gd name="T78" fmla="*/ 146 w 169"/>
                <a:gd name="T79" fmla="*/ 8 h 186"/>
                <a:gd name="T80" fmla="*/ 118 w 169"/>
                <a:gd name="T81" fmla="*/ 1 h 186"/>
                <a:gd name="T82" fmla="*/ 116 w 169"/>
                <a:gd name="T83" fmla="*/ 1 h 186"/>
                <a:gd name="T84" fmla="*/ 114 w 169"/>
                <a:gd name="T85" fmla="*/ 1 h 186"/>
                <a:gd name="T86" fmla="*/ 112 w 169"/>
                <a:gd name="T87" fmla="*/ 0 h 186"/>
                <a:gd name="T88" fmla="*/ 110 w 169"/>
                <a:gd name="T89" fmla="*/ 0 h 186"/>
                <a:gd name="T90" fmla="*/ 110 w 169"/>
                <a:gd name="T91" fmla="*/ 0 h 186"/>
                <a:gd name="T92" fmla="*/ 107 w 169"/>
                <a:gd name="T93" fmla="*/ 0 h 186"/>
                <a:gd name="T94" fmla="*/ 102 w 169"/>
                <a:gd name="T95" fmla="*/ 0 h 186"/>
                <a:gd name="T96" fmla="*/ 102 w 169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9" h="186">
                  <a:moveTo>
                    <a:pt x="102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96" y="0"/>
                    <a:pt x="91" y="0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77" y="3"/>
                    <a:pt x="70" y="5"/>
                    <a:pt x="63" y="9"/>
                  </a:cubicBezTo>
                  <a:cubicBezTo>
                    <a:pt x="62" y="10"/>
                    <a:pt x="61" y="10"/>
                    <a:pt x="60" y="11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8" y="12"/>
                    <a:pt x="57" y="13"/>
                    <a:pt x="57" y="13"/>
                  </a:cubicBezTo>
                  <a:cubicBezTo>
                    <a:pt x="54" y="15"/>
                    <a:pt x="51" y="17"/>
                    <a:pt x="49" y="19"/>
                  </a:cubicBezTo>
                  <a:cubicBezTo>
                    <a:pt x="48" y="20"/>
                    <a:pt x="47" y="21"/>
                    <a:pt x="46" y="22"/>
                  </a:cubicBezTo>
                  <a:cubicBezTo>
                    <a:pt x="45" y="22"/>
                    <a:pt x="45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2" y="26"/>
                    <a:pt x="40" y="28"/>
                    <a:pt x="38" y="30"/>
                  </a:cubicBezTo>
                  <a:cubicBezTo>
                    <a:pt x="36" y="33"/>
                    <a:pt x="34" y="35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40"/>
                    <a:pt x="30" y="42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8"/>
                    <a:pt x="24" y="51"/>
                  </a:cubicBezTo>
                  <a:cubicBezTo>
                    <a:pt x="23" y="53"/>
                    <a:pt x="22" y="55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8"/>
                    <a:pt x="20" y="59"/>
                    <a:pt x="20" y="60"/>
                  </a:cubicBezTo>
                  <a:cubicBezTo>
                    <a:pt x="19" y="61"/>
                    <a:pt x="19" y="62"/>
                    <a:pt x="18" y="63"/>
                  </a:cubicBezTo>
                  <a:cubicBezTo>
                    <a:pt x="17" y="65"/>
                    <a:pt x="16" y="68"/>
                    <a:pt x="16" y="70"/>
                  </a:cubicBezTo>
                  <a:cubicBezTo>
                    <a:pt x="15" y="71"/>
                    <a:pt x="15" y="71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3" y="77"/>
                    <a:pt x="11" y="82"/>
                    <a:pt x="10" y="88"/>
                  </a:cubicBezTo>
                  <a:cubicBezTo>
                    <a:pt x="10" y="89"/>
                    <a:pt x="10" y="89"/>
                    <a:pt x="9" y="90"/>
                  </a:cubicBezTo>
                  <a:cubicBezTo>
                    <a:pt x="8" y="95"/>
                    <a:pt x="7" y="101"/>
                    <a:pt x="6" y="106"/>
                  </a:cubicBezTo>
                  <a:cubicBezTo>
                    <a:pt x="4" y="113"/>
                    <a:pt x="3" y="119"/>
                    <a:pt x="3" y="126"/>
                  </a:cubicBezTo>
                  <a:cubicBezTo>
                    <a:pt x="3" y="127"/>
                    <a:pt x="3" y="127"/>
                    <a:pt x="2" y="128"/>
                  </a:cubicBezTo>
                  <a:cubicBezTo>
                    <a:pt x="2" y="134"/>
                    <a:pt x="1" y="141"/>
                    <a:pt x="1" y="147"/>
                  </a:cubicBezTo>
                  <a:cubicBezTo>
                    <a:pt x="0" y="157"/>
                    <a:pt x="0" y="167"/>
                    <a:pt x="0" y="178"/>
                  </a:cubicBezTo>
                  <a:cubicBezTo>
                    <a:pt x="0" y="181"/>
                    <a:pt x="0" y="183"/>
                    <a:pt x="0" y="186"/>
                  </a:cubicBezTo>
                  <a:cubicBezTo>
                    <a:pt x="47" y="137"/>
                    <a:pt x="96" y="91"/>
                    <a:pt x="144" y="44"/>
                  </a:cubicBezTo>
                  <a:cubicBezTo>
                    <a:pt x="153" y="37"/>
                    <a:pt x="161" y="29"/>
                    <a:pt x="169" y="21"/>
                  </a:cubicBezTo>
                  <a:cubicBezTo>
                    <a:pt x="162" y="16"/>
                    <a:pt x="154" y="12"/>
                    <a:pt x="146" y="8"/>
                  </a:cubicBezTo>
                  <a:cubicBezTo>
                    <a:pt x="137" y="5"/>
                    <a:pt x="128" y="3"/>
                    <a:pt x="118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5" y="1"/>
                    <a:pt x="114" y="1"/>
                    <a:pt x="114" y="1"/>
                  </a:cubicBezTo>
                  <a:cubicBezTo>
                    <a:pt x="113" y="1"/>
                    <a:pt x="112" y="1"/>
                    <a:pt x="112" y="0"/>
                  </a:cubicBezTo>
                  <a:cubicBezTo>
                    <a:pt x="111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0"/>
                  </a:cubicBezTo>
                  <a:cubicBezTo>
                    <a:pt x="105" y="0"/>
                    <a:pt x="103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ṩ1îdè"/>
            <p:cNvSpPr/>
            <p:nvPr/>
          </p:nvSpPr>
          <p:spPr bwMode="auto">
            <a:xfrm>
              <a:off x="6199188" y="1149351"/>
              <a:ext cx="123825" cy="174625"/>
            </a:xfrm>
            <a:custGeom>
              <a:avLst/>
              <a:gdLst>
                <a:gd name="T0" fmla="*/ 16 w 79"/>
                <a:gd name="T1" fmla="*/ 0 h 112"/>
                <a:gd name="T2" fmla="*/ 16 w 79"/>
                <a:gd name="T3" fmla="*/ 0 h 112"/>
                <a:gd name="T4" fmla="*/ 0 w 79"/>
                <a:gd name="T5" fmla="*/ 15 h 112"/>
                <a:gd name="T6" fmla="*/ 1 w 79"/>
                <a:gd name="T7" fmla="*/ 112 h 112"/>
                <a:gd name="T8" fmla="*/ 79 w 79"/>
                <a:gd name="T9" fmla="*/ 40 h 112"/>
                <a:gd name="T10" fmla="*/ 78 w 79"/>
                <a:gd name="T11" fmla="*/ 9 h 112"/>
                <a:gd name="T12" fmla="*/ 16 w 7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12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5"/>
                    <a:pt x="5" y="10"/>
                    <a:pt x="0" y="15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7" y="88"/>
                    <a:pt x="53" y="64"/>
                    <a:pt x="79" y="40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îṣlídê"/>
            <p:cNvSpPr/>
            <p:nvPr/>
          </p:nvSpPr>
          <p:spPr bwMode="auto">
            <a:xfrm>
              <a:off x="6205538" y="1712913"/>
              <a:ext cx="3175" cy="12700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7 h 8"/>
                <a:gd name="T4" fmla="*/ 2 w 2"/>
                <a:gd name="T5" fmla="*/ 8 h 8"/>
                <a:gd name="T6" fmla="*/ 1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lnTo>
                    <a:pt x="0" y="7"/>
                  </a:lnTo>
                  <a:lnTo>
                    <a:pt x="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0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ṧľïḍe"/>
            <p:cNvSpPr/>
            <p:nvPr/>
          </p:nvSpPr>
          <p:spPr bwMode="auto">
            <a:xfrm>
              <a:off x="6205538" y="1712913"/>
              <a:ext cx="3175" cy="12700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7 h 8"/>
                <a:gd name="T4" fmla="*/ 2 w 2"/>
                <a:gd name="T5" fmla="*/ 8 h 8"/>
                <a:gd name="T6" fmla="*/ 1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lnTo>
                    <a:pt x="0" y="7"/>
                  </a:lnTo>
                  <a:lnTo>
                    <a:pt x="2" y="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ïṥ1ïḓê"/>
            <p:cNvSpPr/>
            <p:nvPr/>
          </p:nvSpPr>
          <p:spPr bwMode="auto">
            <a:xfrm>
              <a:off x="6207126" y="1587501"/>
              <a:ext cx="125413" cy="160338"/>
            </a:xfrm>
            <a:custGeom>
              <a:avLst/>
              <a:gdLst>
                <a:gd name="T0" fmla="*/ 79 w 80"/>
                <a:gd name="T1" fmla="*/ 0 h 102"/>
                <a:gd name="T2" fmla="*/ 5 w 80"/>
                <a:gd name="T3" fmla="*/ 76 h 102"/>
                <a:gd name="T4" fmla="*/ 0 w 80"/>
                <a:gd name="T5" fmla="*/ 80 h 102"/>
                <a:gd name="T6" fmla="*/ 0 w 80"/>
                <a:gd name="T7" fmla="*/ 80 h 102"/>
                <a:gd name="T8" fmla="*/ 1 w 80"/>
                <a:gd name="T9" fmla="*/ 88 h 102"/>
                <a:gd name="T10" fmla="*/ 67 w 80"/>
                <a:gd name="T11" fmla="*/ 99 h 102"/>
                <a:gd name="T12" fmla="*/ 80 w 80"/>
                <a:gd name="T13" fmla="*/ 102 h 102"/>
                <a:gd name="T14" fmla="*/ 79 w 80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02">
                  <a:moveTo>
                    <a:pt x="79" y="0"/>
                  </a:moveTo>
                  <a:cubicBezTo>
                    <a:pt x="54" y="26"/>
                    <a:pt x="29" y="51"/>
                    <a:pt x="5" y="76"/>
                  </a:cubicBezTo>
                  <a:cubicBezTo>
                    <a:pt x="3" y="77"/>
                    <a:pt x="2" y="78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Sļiďè"/>
            <p:cNvSpPr/>
            <p:nvPr/>
          </p:nvSpPr>
          <p:spPr bwMode="auto">
            <a:xfrm>
              <a:off x="6364288" y="1335088"/>
              <a:ext cx="220663" cy="361950"/>
            </a:xfrm>
            <a:custGeom>
              <a:avLst/>
              <a:gdLst>
                <a:gd name="T0" fmla="*/ 137 w 141"/>
                <a:gd name="T1" fmla="*/ 0 h 232"/>
                <a:gd name="T2" fmla="*/ 77 w 141"/>
                <a:gd name="T3" fmla="*/ 62 h 232"/>
                <a:gd name="T4" fmla="*/ 0 w 141"/>
                <a:gd name="T5" fmla="*/ 140 h 232"/>
                <a:gd name="T6" fmla="*/ 64 w 141"/>
                <a:gd name="T7" fmla="*/ 148 h 232"/>
                <a:gd name="T8" fmla="*/ 66 w 141"/>
                <a:gd name="T9" fmla="*/ 232 h 232"/>
                <a:gd name="T10" fmla="*/ 141 w 141"/>
                <a:gd name="T11" fmla="*/ 155 h 232"/>
                <a:gd name="T12" fmla="*/ 137 w 141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137" y="0"/>
                  </a:moveTo>
                  <a:cubicBezTo>
                    <a:pt x="117" y="21"/>
                    <a:pt x="96" y="41"/>
                    <a:pt x="77" y="62"/>
                  </a:cubicBezTo>
                  <a:cubicBezTo>
                    <a:pt x="51" y="88"/>
                    <a:pt x="26" y="114"/>
                    <a:pt x="0" y="140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6" y="232"/>
                    <a:pt x="66" y="232"/>
                    <a:pt x="66" y="232"/>
                  </a:cubicBezTo>
                  <a:cubicBezTo>
                    <a:pt x="91" y="206"/>
                    <a:pt x="116" y="180"/>
                    <a:pt x="141" y="155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FF4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ŝlîḍê"/>
            <p:cNvSpPr/>
            <p:nvPr/>
          </p:nvSpPr>
          <p:spPr bwMode="auto">
            <a:xfrm>
              <a:off x="7356476" y="5540376"/>
              <a:ext cx="136525" cy="201613"/>
            </a:xfrm>
            <a:custGeom>
              <a:avLst/>
              <a:gdLst>
                <a:gd name="T0" fmla="*/ 36 w 86"/>
                <a:gd name="T1" fmla="*/ 0 h 127"/>
                <a:gd name="T2" fmla="*/ 0 w 86"/>
                <a:gd name="T3" fmla="*/ 21 h 127"/>
                <a:gd name="T4" fmla="*/ 66 w 86"/>
                <a:gd name="T5" fmla="*/ 125 h 127"/>
                <a:gd name="T6" fmla="*/ 72 w 86"/>
                <a:gd name="T7" fmla="*/ 125 h 127"/>
                <a:gd name="T8" fmla="*/ 86 w 86"/>
                <a:gd name="T9" fmla="*/ 127 h 127"/>
                <a:gd name="T10" fmla="*/ 69 w 86"/>
                <a:gd name="T11" fmla="*/ 52 h 127"/>
                <a:gd name="T12" fmla="*/ 36 w 86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27">
                  <a:moveTo>
                    <a:pt x="36" y="0"/>
                  </a:moveTo>
                  <a:lnTo>
                    <a:pt x="0" y="21"/>
                  </a:lnTo>
                  <a:lnTo>
                    <a:pt x="66" y="125"/>
                  </a:lnTo>
                  <a:lnTo>
                    <a:pt x="72" y="125"/>
                  </a:lnTo>
                  <a:lnTo>
                    <a:pt x="86" y="127"/>
                  </a:lnTo>
                  <a:lnTo>
                    <a:pt x="69" y="5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6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şḻíḑé"/>
            <p:cNvSpPr/>
            <p:nvPr/>
          </p:nvSpPr>
          <p:spPr bwMode="auto">
            <a:xfrm>
              <a:off x="7356476" y="5540376"/>
              <a:ext cx="136525" cy="201613"/>
            </a:xfrm>
            <a:custGeom>
              <a:avLst/>
              <a:gdLst>
                <a:gd name="T0" fmla="*/ 36 w 86"/>
                <a:gd name="T1" fmla="*/ 0 h 127"/>
                <a:gd name="T2" fmla="*/ 0 w 86"/>
                <a:gd name="T3" fmla="*/ 21 h 127"/>
                <a:gd name="T4" fmla="*/ 66 w 86"/>
                <a:gd name="T5" fmla="*/ 125 h 127"/>
                <a:gd name="T6" fmla="*/ 72 w 86"/>
                <a:gd name="T7" fmla="*/ 125 h 127"/>
                <a:gd name="T8" fmla="*/ 86 w 86"/>
                <a:gd name="T9" fmla="*/ 127 h 127"/>
                <a:gd name="T10" fmla="*/ 69 w 86"/>
                <a:gd name="T11" fmla="*/ 52 h 127"/>
                <a:gd name="T12" fmla="*/ 36 w 86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27">
                  <a:moveTo>
                    <a:pt x="36" y="0"/>
                  </a:moveTo>
                  <a:lnTo>
                    <a:pt x="0" y="21"/>
                  </a:lnTo>
                  <a:lnTo>
                    <a:pt x="66" y="125"/>
                  </a:lnTo>
                  <a:lnTo>
                    <a:pt x="72" y="125"/>
                  </a:lnTo>
                  <a:lnTo>
                    <a:pt x="86" y="127"/>
                  </a:lnTo>
                  <a:lnTo>
                    <a:pt x="69" y="5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îṡliḓé"/>
            <p:cNvSpPr/>
            <p:nvPr/>
          </p:nvSpPr>
          <p:spPr bwMode="auto">
            <a:xfrm>
              <a:off x="7566026" y="5419726"/>
              <a:ext cx="230188" cy="254000"/>
            </a:xfrm>
            <a:custGeom>
              <a:avLst/>
              <a:gdLst>
                <a:gd name="T0" fmla="*/ 82 w 145"/>
                <a:gd name="T1" fmla="*/ 59 h 160"/>
                <a:gd name="T2" fmla="*/ 43 w 145"/>
                <a:gd name="T3" fmla="*/ 72 h 160"/>
                <a:gd name="T4" fmla="*/ 113 w 145"/>
                <a:gd name="T5" fmla="*/ 156 h 160"/>
                <a:gd name="T6" fmla="*/ 119 w 145"/>
                <a:gd name="T7" fmla="*/ 156 h 160"/>
                <a:gd name="T8" fmla="*/ 145 w 145"/>
                <a:gd name="T9" fmla="*/ 160 h 160"/>
                <a:gd name="T10" fmla="*/ 137 w 145"/>
                <a:gd name="T11" fmla="*/ 127 h 160"/>
                <a:gd name="T12" fmla="*/ 82 w 145"/>
                <a:gd name="T13" fmla="*/ 59 h 160"/>
                <a:gd name="T14" fmla="*/ 35 w 145"/>
                <a:gd name="T15" fmla="*/ 0 h 160"/>
                <a:gd name="T16" fmla="*/ 0 w 145"/>
                <a:gd name="T17" fmla="*/ 21 h 160"/>
                <a:gd name="T18" fmla="*/ 24 w 145"/>
                <a:gd name="T19" fmla="*/ 48 h 160"/>
                <a:gd name="T20" fmla="*/ 64 w 145"/>
                <a:gd name="T21" fmla="*/ 37 h 160"/>
                <a:gd name="T22" fmla="*/ 35 w 145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0">
                  <a:moveTo>
                    <a:pt x="82" y="59"/>
                  </a:moveTo>
                  <a:lnTo>
                    <a:pt x="43" y="72"/>
                  </a:lnTo>
                  <a:lnTo>
                    <a:pt x="113" y="156"/>
                  </a:lnTo>
                  <a:lnTo>
                    <a:pt x="119" y="156"/>
                  </a:lnTo>
                  <a:lnTo>
                    <a:pt x="145" y="160"/>
                  </a:lnTo>
                  <a:lnTo>
                    <a:pt x="137" y="127"/>
                  </a:lnTo>
                  <a:lnTo>
                    <a:pt x="82" y="59"/>
                  </a:lnTo>
                  <a:close/>
                  <a:moveTo>
                    <a:pt x="35" y="0"/>
                  </a:moveTo>
                  <a:lnTo>
                    <a:pt x="0" y="21"/>
                  </a:lnTo>
                  <a:lnTo>
                    <a:pt x="24" y="48"/>
                  </a:lnTo>
                  <a:lnTo>
                    <a:pt x="64" y="3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ïSliďè"/>
            <p:cNvSpPr/>
            <p:nvPr/>
          </p:nvSpPr>
          <p:spPr bwMode="auto">
            <a:xfrm>
              <a:off x="7566026" y="5419726"/>
              <a:ext cx="230188" cy="254000"/>
            </a:xfrm>
            <a:custGeom>
              <a:avLst/>
              <a:gdLst>
                <a:gd name="T0" fmla="*/ 82 w 145"/>
                <a:gd name="T1" fmla="*/ 59 h 160"/>
                <a:gd name="T2" fmla="*/ 43 w 145"/>
                <a:gd name="T3" fmla="*/ 72 h 160"/>
                <a:gd name="T4" fmla="*/ 113 w 145"/>
                <a:gd name="T5" fmla="*/ 156 h 160"/>
                <a:gd name="T6" fmla="*/ 119 w 145"/>
                <a:gd name="T7" fmla="*/ 156 h 160"/>
                <a:gd name="T8" fmla="*/ 145 w 145"/>
                <a:gd name="T9" fmla="*/ 160 h 160"/>
                <a:gd name="T10" fmla="*/ 137 w 145"/>
                <a:gd name="T11" fmla="*/ 127 h 160"/>
                <a:gd name="T12" fmla="*/ 82 w 145"/>
                <a:gd name="T13" fmla="*/ 59 h 160"/>
                <a:gd name="T14" fmla="*/ 35 w 145"/>
                <a:gd name="T15" fmla="*/ 0 h 160"/>
                <a:gd name="T16" fmla="*/ 0 w 145"/>
                <a:gd name="T17" fmla="*/ 21 h 160"/>
                <a:gd name="T18" fmla="*/ 24 w 145"/>
                <a:gd name="T19" fmla="*/ 48 h 160"/>
                <a:gd name="T20" fmla="*/ 64 w 145"/>
                <a:gd name="T21" fmla="*/ 37 h 160"/>
                <a:gd name="T22" fmla="*/ 35 w 145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0">
                  <a:moveTo>
                    <a:pt x="82" y="59"/>
                  </a:moveTo>
                  <a:lnTo>
                    <a:pt x="43" y="72"/>
                  </a:lnTo>
                  <a:lnTo>
                    <a:pt x="113" y="156"/>
                  </a:lnTo>
                  <a:lnTo>
                    <a:pt x="119" y="156"/>
                  </a:lnTo>
                  <a:lnTo>
                    <a:pt x="145" y="160"/>
                  </a:lnTo>
                  <a:lnTo>
                    <a:pt x="137" y="127"/>
                  </a:lnTo>
                  <a:lnTo>
                    <a:pt x="82" y="59"/>
                  </a:lnTo>
                  <a:moveTo>
                    <a:pt x="35" y="0"/>
                  </a:moveTo>
                  <a:lnTo>
                    <a:pt x="0" y="21"/>
                  </a:lnTo>
                  <a:lnTo>
                    <a:pt x="24" y="48"/>
                  </a:lnTo>
                  <a:lnTo>
                    <a:pt x="64" y="3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ŝḷiḑe"/>
            <p:cNvSpPr/>
            <p:nvPr/>
          </p:nvSpPr>
          <p:spPr bwMode="auto">
            <a:xfrm>
              <a:off x="4841876" y="1673226"/>
              <a:ext cx="2835275" cy="576263"/>
            </a:xfrm>
            <a:custGeom>
              <a:avLst/>
              <a:gdLst>
                <a:gd name="T0" fmla="*/ 1786 w 1786"/>
                <a:gd name="T1" fmla="*/ 199 h 363"/>
                <a:gd name="T2" fmla="*/ 1068 w 1786"/>
                <a:gd name="T3" fmla="*/ 363 h 363"/>
                <a:gd name="T4" fmla="*/ 0 w 1786"/>
                <a:gd name="T5" fmla="*/ 274 h 363"/>
                <a:gd name="T6" fmla="*/ 520 w 1786"/>
                <a:gd name="T7" fmla="*/ 0 h 363"/>
                <a:gd name="T8" fmla="*/ 1786 w 1786"/>
                <a:gd name="T9" fmla="*/ 19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363">
                  <a:moveTo>
                    <a:pt x="1786" y="199"/>
                  </a:moveTo>
                  <a:lnTo>
                    <a:pt x="1068" y="363"/>
                  </a:lnTo>
                  <a:lnTo>
                    <a:pt x="0" y="274"/>
                  </a:lnTo>
                  <a:lnTo>
                    <a:pt x="520" y="0"/>
                  </a:lnTo>
                  <a:lnTo>
                    <a:pt x="1786" y="199"/>
                  </a:lnTo>
                  <a:close/>
                </a:path>
              </a:pathLst>
            </a:custGeom>
            <a:solidFill>
              <a:srgbClr val="27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ṡḷidè"/>
            <p:cNvSpPr/>
            <p:nvPr/>
          </p:nvSpPr>
          <p:spPr bwMode="auto">
            <a:xfrm>
              <a:off x="4841876" y="1673226"/>
              <a:ext cx="2835275" cy="576263"/>
            </a:xfrm>
            <a:custGeom>
              <a:avLst/>
              <a:gdLst>
                <a:gd name="T0" fmla="*/ 1786 w 1786"/>
                <a:gd name="T1" fmla="*/ 199 h 363"/>
                <a:gd name="T2" fmla="*/ 1068 w 1786"/>
                <a:gd name="T3" fmla="*/ 363 h 363"/>
                <a:gd name="T4" fmla="*/ 0 w 1786"/>
                <a:gd name="T5" fmla="*/ 274 h 363"/>
                <a:gd name="T6" fmla="*/ 520 w 1786"/>
                <a:gd name="T7" fmla="*/ 0 h 363"/>
                <a:gd name="T8" fmla="*/ 1786 w 1786"/>
                <a:gd name="T9" fmla="*/ 19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363">
                  <a:moveTo>
                    <a:pt x="1786" y="199"/>
                  </a:moveTo>
                  <a:lnTo>
                    <a:pt x="1068" y="363"/>
                  </a:lnTo>
                  <a:lnTo>
                    <a:pt x="0" y="274"/>
                  </a:lnTo>
                  <a:lnTo>
                    <a:pt x="520" y="0"/>
                  </a:lnTo>
                  <a:lnTo>
                    <a:pt x="1786" y="1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îṩľîďè"/>
            <p:cNvSpPr/>
            <p:nvPr/>
          </p:nvSpPr>
          <p:spPr bwMode="auto">
            <a:xfrm>
              <a:off x="5470526" y="1633538"/>
              <a:ext cx="2281238" cy="665163"/>
            </a:xfrm>
            <a:custGeom>
              <a:avLst/>
              <a:gdLst>
                <a:gd name="T0" fmla="*/ 1456 w 1456"/>
                <a:gd name="T1" fmla="*/ 276 h 426"/>
                <a:gd name="T2" fmla="*/ 1456 w 1456"/>
                <a:gd name="T3" fmla="*/ 375 h 426"/>
                <a:gd name="T4" fmla="*/ 1403 w 1456"/>
                <a:gd name="T5" fmla="*/ 423 h 426"/>
                <a:gd name="T6" fmla="*/ 149 w 1456"/>
                <a:gd name="T7" fmla="*/ 315 h 426"/>
                <a:gd name="T8" fmla="*/ 69 w 1456"/>
                <a:gd name="T9" fmla="*/ 262 h 426"/>
                <a:gd name="T10" fmla="*/ 14 w 1456"/>
                <a:gd name="T11" fmla="*/ 164 h 426"/>
                <a:gd name="T12" fmla="*/ 131 w 1456"/>
                <a:gd name="T13" fmla="*/ 83 h 426"/>
                <a:gd name="T14" fmla="*/ 126 w 1456"/>
                <a:gd name="T15" fmla="*/ 34 h 426"/>
                <a:gd name="T16" fmla="*/ 126 w 1456"/>
                <a:gd name="T17" fmla="*/ 32 h 426"/>
                <a:gd name="T18" fmla="*/ 139 w 1456"/>
                <a:gd name="T19" fmla="*/ 5 h 426"/>
                <a:gd name="T20" fmla="*/ 1403 w 1456"/>
                <a:gd name="T21" fmla="*/ 213 h 426"/>
                <a:gd name="T22" fmla="*/ 1449 w 1456"/>
                <a:gd name="T23" fmla="*/ 249 h 426"/>
                <a:gd name="T24" fmla="*/ 1456 w 1456"/>
                <a:gd name="T25" fmla="*/ 27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6" h="426">
                  <a:moveTo>
                    <a:pt x="1456" y="276"/>
                  </a:moveTo>
                  <a:cubicBezTo>
                    <a:pt x="1456" y="375"/>
                    <a:pt x="1456" y="375"/>
                    <a:pt x="1456" y="375"/>
                  </a:cubicBezTo>
                  <a:cubicBezTo>
                    <a:pt x="1456" y="404"/>
                    <a:pt x="1432" y="426"/>
                    <a:pt x="1403" y="423"/>
                  </a:cubicBezTo>
                  <a:cubicBezTo>
                    <a:pt x="149" y="315"/>
                    <a:pt x="149" y="315"/>
                    <a:pt x="149" y="315"/>
                  </a:cubicBezTo>
                  <a:cubicBezTo>
                    <a:pt x="119" y="311"/>
                    <a:pt x="84" y="288"/>
                    <a:pt x="69" y="2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0" y="138"/>
                    <a:pt x="107" y="102"/>
                    <a:pt x="131" y="8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49" y="14"/>
                    <a:pt x="110" y="0"/>
                    <a:pt x="139" y="5"/>
                  </a:cubicBezTo>
                  <a:cubicBezTo>
                    <a:pt x="1403" y="213"/>
                    <a:pt x="1403" y="213"/>
                    <a:pt x="1403" y="213"/>
                  </a:cubicBezTo>
                  <a:cubicBezTo>
                    <a:pt x="1423" y="216"/>
                    <a:pt x="1440" y="231"/>
                    <a:pt x="1449" y="249"/>
                  </a:cubicBezTo>
                  <a:cubicBezTo>
                    <a:pt x="1454" y="258"/>
                    <a:pt x="1456" y="267"/>
                    <a:pt x="1456" y="276"/>
                  </a:cubicBezTo>
                </a:path>
              </a:pathLst>
            </a:custGeom>
            <a:solidFill>
              <a:srgbClr val="0DC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iṡḻíḋè"/>
            <p:cNvSpPr/>
            <p:nvPr/>
          </p:nvSpPr>
          <p:spPr bwMode="auto">
            <a:xfrm>
              <a:off x="5643563" y="1633538"/>
              <a:ext cx="2097088" cy="388938"/>
            </a:xfrm>
            <a:custGeom>
              <a:avLst/>
              <a:gdLst>
                <a:gd name="T0" fmla="*/ 1339 w 1339"/>
                <a:gd name="T1" fmla="*/ 249 h 249"/>
                <a:gd name="T2" fmla="*/ 22 w 1339"/>
                <a:gd name="T3" fmla="*/ 44 h 249"/>
                <a:gd name="T4" fmla="*/ 16 w 1339"/>
                <a:gd name="T5" fmla="*/ 34 h 249"/>
                <a:gd name="T6" fmla="*/ 16 w 1339"/>
                <a:gd name="T7" fmla="*/ 32 h 249"/>
                <a:gd name="T8" fmla="*/ 29 w 1339"/>
                <a:gd name="T9" fmla="*/ 5 h 249"/>
                <a:gd name="T10" fmla="*/ 1293 w 1339"/>
                <a:gd name="T11" fmla="*/ 213 h 249"/>
                <a:gd name="T12" fmla="*/ 1339 w 1339"/>
                <a:gd name="T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9" h="249">
                  <a:moveTo>
                    <a:pt x="1339" y="249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39" y="14"/>
                    <a:pt x="0" y="0"/>
                    <a:pt x="29" y="5"/>
                  </a:cubicBezTo>
                  <a:cubicBezTo>
                    <a:pt x="1293" y="213"/>
                    <a:pt x="1293" y="213"/>
                    <a:pt x="1293" y="213"/>
                  </a:cubicBezTo>
                  <a:cubicBezTo>
                    <a:pt x="1313" y="216"/>
                    <a:pt x="1330" y="231"/>
                    <a:pt x="1339" y="249"/>
                  </a:cubicBezTo>
                  <a:close/>
                </a:path>
              </a:pathLst>
            </a:custGeom>
            <a:solidFill>
              <a:srgbClr val="40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ïşliḋê"/>
            <p:cNvSpPr/>
            <p:nvPr/>
          </p:nvSpPr>
          <p:spPr bwMode="auto">
            <a:xfrm>
              <a:off x="4905376" y="1727201"/>
              <a:ext cx="769938" cy="701675"/>
            </a:xfrm>
            <a:custGeom>
              <a:avLst/>
              <a:gdLst>
                <a:gd name="T0" fmla="*/ 491 w 491"/>
                <a:gd name="T1" fmla="*/ 0 h 449"/>
                <a:gd name="T2" fmla="*/ 491 w 491"/>
                <a:gd name="T3" fmla="*/ 223 h 449"/>
                <a:gd name="T4" fmla="*/ 2 w 491"/>
                <a:gd name="T5" fmla="*/ 449 h 449"/>
                <a:gd name="T6" fmla="*/ 12 w 491"/>
                <a:gd name="T7" fmla="*/ 435 h 449"/>
                <a:gd name="T8" fmla="*/ 14 w 491"/>
                <a:gd name="T9" fmla="*/ 284 h 449"/>
                <a:gd name="T10" fmla="*/ 0 w 491"/>
                <a:gd name="T11" fmla="*/ 247 h 449"/>
                <a:gd name="T12" fmla="*/ 475 w 491"/>
                <a:gd name="T13" fmla="*/ 9 h 449"/>
                <a:gd name="T14" fmla="*/ 491 w 491"/>
                <a:gd name="T1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1" h="449">
                  <a:moveTo>
                    <a:pt x="491" y="0"/>
                  </a:moveTo>
                  <a:cubicBezTo>
                    <a:pt x="491" y="223"/>
                    <a:pt x="491" y="223"/>
                    <a:pt x="491" y="223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6" y="445"/>
                    <a:pt x="9" y="440"/>
                    <a:pt x="12" y="435"/>
                  </a:cubicBezTo>
                  <a:cubicBezTo>
                    <a:pt x="24" y="414"/>
                    <a:pt x="27" y="337"/>
                    <a:pt x="14" y="284"/>
                  </a:cubicBezTo>
                  <a:cubicBezTo>
                    <a:pt x="11" y="269"/>
                    <a:pt x="6" y="257"/>
                    <a:pt x="0" y="247"/>
                  </a:cubicBezTo>
                  <a:cubicBezTo>
                    <a:pt x="475" y="9"/>
                    <a:pt x="475" y="9"/>
                    <a:pt x="475" y="9"/>
                  </a:cubicBezTo>
                  <a:cubicBezTo>
                    <a:pt x="491" y="0"/>
                    <a:pt x="491" y="0"/>
                    <a:pt x="491" y="0"/>
                  </a:cubicBezTo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ḷïḑé"/>
            <p:cNvSpPr/>
            <p:nvPr/>
          </p:nvSpPr>
          <p:spPr bwMode="auto">
            <a:xfrm>
              <a:off x="5589588" y="1735138"/>
              <a:ext cx="71438" cy="387350"/>
            </a:xfrm>
            <a:custGeom>
              <a:avLst/>
              <a:gdLst>
                <a:gd name="T0" fmla="*/ 45 w 45"/>
                <a:gd name="T1" fmla="*/ 0 h 244"/>
                <a:gd name="T2" fmla="*/ 0 w 45"/>
                <a:gd name="T3" fmla="*/ 22 h 244"/>
                <a:gd name="T4" fmla="*/ 0 w 45"/>
                <a:gd name="T5" fmla="*/ 244 h 244"/>
                <a:gd name="T6" fmla="*/ 45 w 45"/>
                <a:gd name="T7" fmla="*/ 217 h 244"/>
                <a:gd name="T8" fmla="*/ 45 w 4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4">
                  <a:moveTo>
                    <a:pt x="45" y="0"/>
                  </a:moveTo>
                  <a:lnTo>
                    <a:pt x="0" y="22"/>
                  </a:lnTo>
                  <a:lnTo>
                    <a:pt x="0" y="244"/>
                  </a:lnTo>
                  <a:lnTo>
                    <a:pt x="45" y="2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iSľïďe"/>
            <p:cNvSpPr/>
            <p:nvPr/>
          </p:nvSpPr>
          <p:spPr bwMode="auto">
            <a:xfrm>
              <a:off x="5589588" y="1735138"/>
              <a:ext cx="71438" cy="387350"/>
            </a:xfrm>
            <a:custGeom>
              <a:avLst/>
              <a:gdLst>
                <a:gd name="T0" fmla="*/ 45 w 45"/>
                <a:gd name="T1" fmla="*/ 0 h 244"/>
                <a:gd name="T2" fmla="*/ 0 w 45"/>
                <a:gd name="T3" fmla="*/ 22 h 244"/>
                <a:gd name="T4" fmla="*/ 0 w 45"/>
                <a:gd name="T5" fmla="*/ 244 h 244"/>
                <a:gd name="T6" fmla="*/ 45 w 45"/>
                <a:gd name="T7" fmla="*/ 217 h 244"/>
                <a:gd name="T8" fmla="*/ 45 w 4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4">
                  <a:moveTo>
                    <a:pt x="45" y="0"/>
                  </a:moveTo>
                  <a:lnTo>
                    <a:pt x="0" y="22"/>
                  </a:lnTo>
                  <a:lnTo>
                    <a:pt x="0" y="244"/>
                  </a:lnTo>
                  <a:lnTo>
                    <a:pt x="45" y="217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ṥlïḑè"/>
            <p:cNvSpPr/>
            <p:nvPr/>
          </p:nvSpPr>
          <p:spPr bwMode="auto">
            <a:xfrm>
              <a:off x="5568951" y="1766888"/>
              <a:ext cx="28575" cy="377825"/>
            </a:xfrm>
            <a:custGeom>
              <a:avLst/>
              <a:gdLst>
                <a:gd name="T0" fmla="*/ 18 w 18"/>
                <a:gd name="T1" fmla="*/ 0 h 238"/>
                <a:gd name="T2" fmla="*/ 0 w 18"/>
                <a:gd name="T3" fmla="*/ 8 h 238"/>
                <a:gd name="T4" fmla="*/ 0 w 18"/>
                <a:gd name="T5" fmla="*/ 238 h 238"/>
                <a:gd name="T6" fmla="*/ 18 w 18"/>
                <a:gd name="T7" fmla="*/ 220 h 238"/>
                <a:gd name="T8" fmla="*/ 18 w 1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8">
                  <a:moveTo>
                    <a:pt x="18" y="0"/>
                  </a:moveTo>
                  <a:lnTo>
                    <a:pt x="0" y="8"/>
                  </a:lnTo>
                  <a:lnTo>
                    <a:pt x="0" y="238"/>
                  </a:lnTo>
                  <a:lnTo>
                    <a:pt x="18" y="2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140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ś1îdé"/>
            <p:cNvSpPr/>
            <p:nvPr/>
          </p:nvSpPr>
          <p:spPr bwMode="auto">
            <a:xfrm>
              <a:off x="5568951" y="1766888"/>
              <a:ext cx="28575" cy="377825"/>
            </a:xfrm>
            <a:custGeom>
              <a:avLst/>
              <a:gdLst>
                <a:gd name="T0" fmla="*/ 18 w 18"/>
                <a:gd name="T1" fmla="*/ 0 h 238"/>
                <a:gd name="T2" fmla="*/ 0 w 18"/>
                <a:gd name="T3" fmla="*/ 8 h 238"/>
                <a:gd name="T4" fmla="*/ 0 w 18"/>
                <a:gd name="T5" fmla="*/ 238 h 238"/>
                <a:gd name="T6" fmla="*/ 18 w 18"/>
                <a:gd name="T7" fmla="*/ 220 h 238"/>
                <a:gd name="T8" fmla="*/ 18 w 1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8">
                  <a:moveTo>
                    <a:pt x="18" y="0"/>
                  </a:moveTo>
                  <a:lnTo>
                    <a:pt x="0" y="8"/>
                  </a:lnTo>
                  <a:lnTo>
                    <a:pt x="0" y="238"/>
                  </a:lnTo>
                  <a:lnTo>
                    <a:pt x="18" y="22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îṣļíḋé"/>
            <p:cNvSpPr/>
            <p:nvPr/>
          </p:nvSpPr>
          <p:spPr bwMode="auto">
            <a:xfrm>
              <a:off x="4900613" y="1924051"/>
              <a:ext cx="642938" cy="490538"/>
            </a:xfrm>
            <a:custGeom>
              <a:avLst/>
              <a:gdLst>
                <a:gd name="T0" fmla="*/ 410 w 410"/>
                <a:gd name="T1" fmla="*/ 117 h 314"/>
                <a:gd name="T2" fmla="*/ 410 w 410"/>
                <a:gd name="T3" fmla="*/ 0 h 314"/>
                <a:gd name="T4" fmla="*/ 23 w 410"/>
                <a:gd name="T5" fmla="*/ 187 h 314"/>
                <a:gd name="T6" fmla="*/ 0 w 410"/>
                <a:gd name="T7" fmla="*/ 314 h 314"/>
                <a:gd name="T8" fmla="*/ 410 w 410"/>
                <a:gd name="T9" fmla="*/ 1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314">
                  <a:moveTo>
                    <a:pt x="410" y="11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23" y="187"/>
                    <a:pt x="23" y="187"/>
                    <a:pt x="23" y="187"/>
                  </a:cubicBezTo>
                  <a:cubicBezTo>
                    <a:pt x="34" y="279"/>
                    <a:pt x="15" y="289"/>
                    <a:pt x="0" y="314"/>
                  </a:cubicBezTo>
                  <a:lnTo>
                    <a:pt x="410" y="117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lîďe"/>
            <p:cNvSpPr/>
            <p:nvPr/>
          </p:nvSpPr>
          <p:spPr bwMode="auto">
            <a:xfrm>
              <a:off x="4816476" y="1635126"/>
              <a:ext cx="884238" cy="782638"/>
            </a:xfrm>
            <a:custGeom>
              <a:avLst/>
              <a:gdLst>
                <a:gd name="T0" fmla="*/ 15 w 565"/>
                <a:gd name="T1" fmla="*/ 304 h 501"/>
                <a:gd name="T2" fmla="*/ 532 w 565"/>
                <a:gd name="T3" fmla="*/ 44 h 501"/>
                <a:gd name="T4" fmla="*/ 532 w 565"/>
                <a:gd name="T5" fmla="*/ 248 h 501"/>
                <a:gd name="T6" fmla="*/ 1 w 565"/>
                <a:gd name="T7" fmla="*/ 470 h 501"/>
                <a:gd name="T8" fmla="*/ 14 w 565"/>
                <a:gd name="T9" fmla="*/ 501 h 501"/>
                <a:gd name="T10" fmla="*/ 555 w 565"/>
                <a:gd name="T11" fmla="*/ 274 h 501"/>
                <a:gd name="T12" fmla="*/ 565 w 565"/>
                <a:gd name="T13" fmla="*/ 259 h 501"/>
                <a:gd name="T14" fmla="*/ 565 w 565"/>
                <a:gd name="T15" fmla="*/ 17 h 501"/>
                <a:gd name="T16" fmla="*/ 557 w 565"/>
                <a:gd name="T17" fmla="*/ 3 h 501"/>
                <a:gd name="T18" fmla="*/ 541 w 565"/>
                <a:gd name="T19" fmla="*/ 2 h 501"/>
                <a:gd name="T20" fmla="*/ 0 w 565"/>
                <a:gd name="T21" fmla="*/ 275 h 501"/>
                <a:gd name="T22" fmla="*/ 15 w 565"/>
                <a:gd name="T23" fmla="*/ 30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5" h="501">
                  <a:moveTo>
                    <a:pt x="15" y="304"/>
                  </a:moveTo>
                  <a:cubicBezTo>
                    <a:pt x="532" y="44"/>
                    <a:pt x="532" y="44"/>
                    <a:pt x="532" y="44"/>
                  </a:cubicBezTo>
                  <a:cubicBezTo>
                    <a:pt x="532" y="248"/>
                    <a:pt x="532" y="248"/>
                    <a:pt x="532" y="248"/>
                  </a:cubicBezTo>
                  <a:cubicBezTo>
                    <a:pt x="1" y="470"/>
                    <a:pt x="1" y="470"/>
                    <a:pt x="1" y="470"/>
                  </a:cubicBezTo>
                  <a:cubicBezTo>
                    <a:pt x="14" y="501"/>
                    <a:pt x="14" y="501"/>
                    <a:pt x="14" y="501"/>
                  </a:cubicBezTo>
                  <a:cubicBezTo>
                    <a:pt x="555" y="274"/>
                    <a:pt x="555" y="274"/>
                    <a:pt x="555" y="274"/>
                  </a:cubicBezTo>
                  <a:cubicBezTo>
                    <a:pt x="561" y="271"/>
                    <a:pt x="565" y="265"/>
                    <a:pt x="565" y="259"/>
                  </a:cubicBezTo>
                  <a:cubicBezTo>
                    <a:pt x="565" y="17"/>
                    <a:pt x="565" y="17"/>
                    <a:pt x="565" y="17"/>
                  </a:cubicBezTo>
                  <a:cubicBezTo>
                    <a:pt x="565" y="11"/>
                    <a:pt x="562" y="6"/>
                    <a:pt x="557" y="3"/>
                  </a:cubicBezTo>
                  <a:cubicBezTo>
                    <a:pt x="552" y="0"/>
                    <a:pt x="546" y="0"/>
                    <a:pt x="541" y="2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5" y="304"/>
                    <a:pt x="15" y="304"/>
                    <a:pt x="15" y="304"/>
                  </a:cubicBezTo>
                </a:path>
              </a:pathLst>
            </a:custGeom>
            <a:solidFill>
              <a:srgbClr val="47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îšḻïḑê"/>
            <p:cNvSpPr/>
            <p:nvPr/>
          </p:nvSpPr>
          <p:spPr bwMode="auto">
            <a:xfrm>
              <a:off x="4835526" y="2055813"/>
              <a:ext cx="2862263" cy="501650"/>
            </a:xfrm>
            <a:custGeom>
              <a:avLst/>
              <a:gdLst>
                <a:gd name="T0" fmla="*/ 1803 w 1803"/>
                <a:gd name="T1" fmla="*/ 149 h 316"/>
                <a:gd name="T2" fmla="*/ 1009 w 1803"/>
                <a:gd name="T3" fmla="*/ 316 h 316"/>
                <a:gd name="T4" fmla="*/ 0 w 1803"/>
                <a:gd name="T5" fmla="*/ 227 h 316"/>
                <a:gd name="T6" fmla="*/ 545 w 1803"/>
                <a:gd name="T7" fmla="*/ 0 h 316"/>
                <a:gd name="T8" fmla="*/ 1803 w 1803"/>
                <a:gd name="T9" fmla="*/ 14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316">
                  <a:moveTo>
                    <a:pt x="1803" y="149"/>
                  </a:moveTo>
                  <a:lnTo>
                    <a:pt x="1009" y="316"/>
                  </a:lnTo>
                  <a:lnTo>
                    <a:pt x="0" y="227"/>
                  </a:lnTo>
                  <a:lnTo>
                    <a:pt x="545" y="0"/>
                  </a:lnTo>
                  <a:lnTo>
                    <a:pt x="1803" y="149"/>
                  </a:lnTo>
                  <a:close/>
                </a:path>
              </a:pathLst>
            </a:custGeom>
            <a:solidFill>
              <a:srgbClr val="246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śľïḑé"/>
            <p:cNvSpPr/>
            <p:nvPr/>
          </p:nvSpPr>
          <p:spPr bwMode="auto">
            <a:xfrm>
              <a:off x="4835526" y="2055813"/>
              <a:ext cx="2862263" cy="501650"/>
            </a:xfrm>
            <a:custGeom>
              <a:avLst/>
              <a:gdLst>
                <a:gd name="T0" fmla="*/ 1803 w 1803"/>
                <a:gd name="T1" fmla="*/ 149 h 316"/>
                <a:gd name="T2" fmla="*/ 1009 w 1803"/>
                <a:gd name="T3" fmla="*/ 316 h 316"/>
                <a:gd name="T4" fmla="*/ 0 w 1803"/>
                <a:gd name="T5" fmla="*/ 227 h 316"/>
                <a:gd name="T6" fmla="*/ 545 w 1803"/>
                <a:gd name="T7" fmla="*/ 0 h 316"/>
                <a:gd name="T8" fmla="*/ 1803 w 1803"/>
                <a:gd name="T9" fmla="*/ 14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316">
                  <a:moveTo>
                    <a:pt x="1803" y="149"/>
                  </a:moveTo>
                  <a:lnTo>
                    <a:pt x="1009" y="316"/>
                  </a:lnTo>
                  <a:lnTo>
                    <a:pt x="0" y="227"/>
                  </a:lnTo>
                  <a:lnTo>
                    <a:pt x="545" y="0"/>
                  </a:lnTo>
                  <a:lnTo>
                    <a:pt x="1803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şľïdê"/>
            <p:cNvSpPr/>
            <p:nvPr/>
          </p:nvSpPr>
          <p:spPr bwMode="auto">
            <a:xfrm>
              <a:off x="4905376" y="1739901"/>
              <a:ext cx="744538" cy="373063"/>
            </a:xfrm>
            <a:custGeom>
              <a:avLst/>
              <a:gdLst>
                <a:gd name="T0" fmla="*/ 418 w 469"/>
                <a:gd name="T1" fmla="*/ 25 h 235"/>
                <a:gd name="T2" fmla="*/ 0 w 469"/>
                <a:gd name="T3" fmla="*/ 235 h 235"/>
                <a:gd name="T4" fmla="*/ 0 w 469"/>
                <a:gd name="T5" fmla="*/ 235 h 235"/>
                <a:gd name="T6" fmla="*/ 418 w 469"/>
                <a:gd name="T7" fmla="*/ 25 h 235"/>
                <a:gd name="T8" fmla="*/ 418 w 469"/>
                <a:gd name="T9" fmla="*/ 25 h 235"/>
                <a:gd name="T10" fmla="*/ 469 w 469"/>
                <a:gd name="T11" fmla="*/ 0 h 235"/>
                <a:gd name="T12" fmla="*/ 427 w 469"/>
                <a:gd name="T13" fmla="*/ 21 h 235"/>
                <a:gd name="T14" fmla="*/ 432 w 469"/>
                <a:gd name="T15" fmla="*/ 19 h 235"/>
                <a:gd name="T16" fmla="*/ 469 w 469"/>
                <a:gd name="T17" fmla="*/ 0 h 235"/>
                <a:gd name="T18" fmla="*/ 469 w 469"/>
                <a:gd name="T1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35">
                  <a:moveTo>
                    <a:pt x="418" y="25"/>
                  </a:moveTo>
                  <a:lnTo>
                    <a:pt x="0" y="235"/>
                  </a:lnTo>
                  <a:lnTo>
                    <a:pt x="0" y="235"/>
                  </a:lnTo>
                  <a:lnTo>
                    <a:pt x="418" y="25"/>
                  </a:lnTo>
                  <a:lnTo>
                    <a:pt x="418" y="25"/>
                  </a:lnTo>
                  <a:close/>
                  <a:moveTo>
                    <a:pt x="469" y="0"/>
                  </a:moveTo>
                  <a:lnTo>
                    <a:pt x="427" y="21"/>
                  </a:lnTo>
                  <a:lnTo>
                    <a:pt x="432" y="19"/>
                  </a:lnTo>
                  <a:lnTo>
                    <a:pt x="469" y="0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8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śḷíḋê"/>
            <p:cNvSpPr/>
            <p:nvPr/>
          </p:nvSpPr>
          <p:spPr bwMode="auto">
            <a:xfrm>
              <a:off x="4905376" y="1739901"/>
              <a:ext cx="744538" cy="373063"/>
            </a:xfrm>
            <a:custGeom>
              <a:avLst/>
              <a:gdLst>
                <a:gd name="T0" fmla="*/ 418 w 469"/>
                <a:gd name="T1" fmla="*/ 25 h 235"/>
                <a:gd name="T2" fmla="*/ 0 w 469"/>
                <a:gd name="T3" fmla="*/ 235 h 235"/>
                <a:gd name="T4" fmla="*/ 0 w 469"/>
                <a:gd name="T5" fmla="*/ 235 h 235"/>
                <a:gd name="T6" fmla="*/ 418 w 469"/>
                <a:gd name="T7" fmla="*/ 25 h 235"/>
                <a:gd name="T8" fmla="*/ 418 w 469"/>
                <a:gd name="T9" fmla="*/ 25 h 235"/>
                <a:gd name="T10" fmla="*/ 469 w 469"/>
                <a:gd name="T11" fmla="*/ 0 h 235"/>
                <a:gd name="T12" fmla="*/ 427 w 469"/>
                <a:gd name="T13" fmla="*/ 21 h 235"/>
                <a:gd name="T14" fmla="*/ 432 w 469"/>
                <a:gd name="T15" fmla="*/ 19 h 235"/>
                <a:gd name="T16" fmla="*/ 469 w 469"/>
                <a:gd name="T17" fmla="*/ 0 h 235"/>
                <a:gd name="T18" fmla="*/ 469 w 469"/>
                <a:gd name="T1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35">
                  <a:moveTo>
                    <a:pt x="418" y="25"/>
                  </a:moveTo>
                  <a:lnTo>
                    <a:pt x="0" y="235"/>
                  </a:lnTo>
                  <a:lnTo>
                    <a:pt x="0" y="235"/>
                  </a:lnTo>
                  <a:lnTo>
                    <a:pt x="418" y="25"/>
                  </a:lnTo>
                  <a:lnTo>
                    <a:pt x="418" y="25"/>
                  </a:lnTo>
                  <a:moveTo>
                    <a:pt x="469" y="0"/>
                  </a:moveTo>
                  <a:lnTo>
                    <a:pt x="427" y="21"/>
                  </a:lnTo>
                  <a:lnTo>
                    <a:pt x="432" y="19"/>
                  </a:lnTo>
                  <a:lnTo>
                    <a:pt x="469" y="0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ŝḷïďè"/>
            <p:cNvSpPr/>
            <p:nvPr/>
          </p:nvSpPr>
          <p:spPr bwMode="auto">
            <a:xfrm>
              <a:off x="4905376" y="1779588"/>
              <a:ext cx="663575" cy="392113"/>
            </a:xfrm>
            <a:custGeom>
              <a:avLst/>
              <a:gdLst>
                <a:gd name="T0" fmla="*/ 423 w 423"/>
                <a:gd name="T1" fmla="*/ 0 h 250"/>
                <a:gd name="T2" fmla="*/ 0 w 423"/>
                <a:gd name="T3" fmla="*/ 213 h 250"/>
                <a:gd name="T4" fmla="*/ 14 w 423"/>
                <a:gd name="T5" fmla="*/ 250 h 250"/>
                <a:gd name="T6" fmla="*/ 423 w 423"/>
                <a:gd name="T7" fmla="*/ 57 h 250"/>
                <a:gd name="T8" fmla="*/ 423 w 423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250">
                  <a:moveTo>
                    <a:pt x="423" y="0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6" y="223"/>
                    <a:pt x="11" y="235"/>
                    <a:pt x="14" y="250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0"/>
                    <a:pt x="423" y="0"/>
                    <a:pt x="423" y="0"/>
                  </a:cubicBezTo>
                </a:path>
              </a:pathLst>
            </a:custGeom>
            <a:solidFill>
              <a:srgbClr val="88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ïsļiḋé"/>
            <p:cNvSpPr/>
            <p:nvPr/>
          </p:nvSpPr>
          <p:spPr bwMode="auto">
            <a:xfrm>
              <a:off x="5591176" y="1739901"/>
              <a:ext cx="58738" cy="115888"/>
            </a:xfrm>
            <a:custGeom>
              <a:avLst/>
              <a:gdLst>
                <a:gd name="T0" fmla="*/ 37 w 37"/>
                <a:gd name="T1" fmla="*/ 0 h 73"/>
                <a:gd name="T2" fmla="*/ 0 w 37"/>
                <a:gd name="T3" fmla="*/ 19 h 73"/>
                <a:gd name="T4" fmla="*/ 4 w 37"/>
                <a:gd name="T5" fmla="*/ 17 h 73"/>
                <a:gd name="T6" fmla="*/ 4 w 37"/>
                <a:gd name="T7" fmla="*/ 73 h 73"/>
                <a:gd name="T8" fmla="*/ 37 w 37"/>
                <a:gd name="T9" fmla="*/ 58 h 73"/>
                <a:gd name="T10" fmla="*/ 37 w 3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3">
                  <a:moveTo>
                    <a:pt x="37" y="0"/>
                  </a:moveTo>
                  <a:lnTo>
                    <a:pt x="0" y="19"/>
                  </a:lnTo>
                  <a:lnTo>
                    <a:pt x="4" y="17"/>
                  </a:lnTo>
                  <a:lnTo>
                    <a:pt x="4" y="73"/>
                  </a:lnTo>
                  <a:lnTo>
                    <a:pt x="37" y="5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0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íśļíḓê"/>
            <p:cNvSpPr/>
            <p:nvPr/>
          </p:nvSpPr>
          <p:spPr bwMode="auto">
            <a:xfrm>
              <a:off x="5591176" y="1739901"/>
              <a:ext cx="58738" cy="115888"/>
            </a:xfrm>
            <a:custGeom>
              <a:avLst/>
              <a:gdLst>
                <a:gd name="T0" fmla="*/ 37 w 37"/>
                <a:gd name="T1" fmla="*/ 0 h 73"/>
                <a:gd name="T2" fmla="*/ 0 w 37"/>
                <a:gd name="T3" fmla="*/ 19 h 73"/>
                <a:gd name="T4" fmla="*/ 4 w 37"/>
                <a:gd name="T5" fmla="*/ 17 h 73"/>
                <a:gd name="T6" fmla="*/ 4 w 37"/>
                <a:gd name="T7" fmla="*/ 73 h 73"/>
                <a:gd name="T8" fmla="*/ 37 w 37"/>
                <a:gd name="T9" fmla="*/ 58 h 73"/>
                <a:gd name="T10" fmla="*/ 37 w 3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3">
                  <a:moveTo>
                    <a:pt x="37" y="0"/>
                  </a:moveTo>
                  <a:lnTo>
                    <a:pt x="0" y="19"/>
                  </a:lnTo>
                  <a:lnTo>
                    <a:pt x="4" y="17"/>
                  </a:lnTo>
                  <a:lnTo>
                    <a:pt x="4" y="73"/>
                  </a:lnTo>
                  <a:lnTo>
                    <a:pt x="37" y="58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iṧ1ïḋè"/>
            <p:cNvSpPr/>
            <p:nvPr/>
          </p:nvSpPr>
          <p:spPr bwMode="auto">
            <a:xfrm>
              <a:off x="5568951" y="1766888"/>
              <a:ext cx="28575" cy="103188"/>
            </a:xfrm>
            <a:custGeom>
              <a:avLst/>
              <a:gdLst>
                <a:gd name="T0" fmla="*/ 18 w 18"/>
                <a:gd name="T1" fmla="*/ 0 h 65"/>
                <a:gd name="T2" fmla="*/ 14 w 18"/>
                <a:gd name="T3" fmla="*/ 2 h 65"/>
                <a:gd name="T4" fmla="*/ 9 w 18"/>
                <a:gd name="T5" fmla="*/ 4 h 65"/>
                <a:gd name="T6" fmla="*/ 0 w 18"/>
                <a:gd name="T7" fmla="*/ 8 h 65"/>
                <a:gd name="T8" fmla="*/ 0 w 18"/>
                <a:gd name="T9" fmla="*/ 8 h 65"/>
                <a:gd name="T10" fmla="*/ 0 w 18"/>
                <a:gd name="T11" fmla="*/ 65 h 65"/>
                <a:gd name="T12" fmla="*/ 18 w 18"/>
                <a:gd name="T13" fmla="*/ 56 h 65"/>
                <a:gd name="T14" fmla="*/ 18 w 18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5">
                  <a:moveTo>
                    <a:pt x="18" y="0"/>
                  </a:moveTo>
                  <a:lnTo>
                    <a:pt x="14" y="2"/>
                  </a:lnTo>
                  <a:lnTo>
                    <a:pt x="9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5"/>
                  </a:lnTo>
                  <a:lnTo>
                    <a:pt x="18" y="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52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şľíďé"/>
            <p:cNvSpPr/>
            <p:nvPr/>
          </p:nvSpPr>
          <p:spPr bwMode="auto">
            <a:xfrm>
              <a:off x="5568951" y="1766888"/>
              <a:ext cx="28575" cy="103188"/>
            </a:xfrm>
            <a:custGeom>
              <a:avLst/>
              <a:gdLst>
                <a:gd name="T0" fmla="*/ 18 w 18"/>
                <a:gd name="T1" fmla="*/ 0 h 65"/>
                <a:gd name="T2" fmla="*/ 14 w 18"/>
                <a:gd name="T3" fmla="*/ 2 h 65"/>
                <a:gd name="T4" fmla="*/ 9 w 18"/>
                <a:gd name="T5" fmla="*/ 4 h 65"/>
                <a:gd name="T6" fmla="*/ 0 w 18"/>
                <a:gd name="T7" fmla="*/ 8 h 65"/>
                <a:gd name="T8" fmla="*/ 0 w 18"/>
                <a:gd name="T9" fmla="*/ 8 h 65"/>
                <a:gd name="T10" fmla="*/ 0 w 18"/>
                <a:gd name="T11" fmla="*/ 65 h 65"/>
                <a:gd name="T12" fmla="*/ 18 w 18"/>
                <a:gd name="T13" fmla="*/ 56 h 65"/>
                <a:gd name="T14" fmla="*/ 18 w 18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5">
                  <a:moveTo>
                    <a:pt x="18" y="0"/>
                  </a:moveTo>
                  <a:lnTo>
                    <a:pt x="14" y="2"/>
                  </a:lnTo>
                  <a:lnTo>
                    <a:pt x="9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5"/>
                  </a:lnTo>
                  <a:lnTo>
                    <a:pt x="18" y="56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śļiḓê"/>
            <p:cNvSpPr/>
            <p:nvPr/>
          </p:nvSpPr>
          <p:spPr bwMode="auto">
            <a:xfrm>
              <a:off x="5875338" y="1800226"/>
              <a:ext cx="0" cy="136525"/>
            </a:xfrm>
            <a:custGeom>
              <a:avLst/>
              <a:gdLst>
                <a:gd name="T0" fmla="*/ 0 h 86"/>
                <a:gd name="T1" fmla="*/ 86 h 86"/>
                <a:gd name="T2" fmla="*/ 0 h 8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6">
                  <a:moveTo>
                    <a:pt x="0" y="0"/>
                  </a:move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ïsľiḓè"/>
            <p:cNvSpPr/>
            <p:nvPr/>
          </p:nvSpPr>
          <p:spPr bwMode="auto">
            <a:xfrm>
              <a:off x="5875338" y="1800226"/>
              <a:ext cx="0" cy="1365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išļïḑé"/>
            <p:cNvSpPr/>
            <p:nvPr/>
          </p:nvSpPr>
          <p:spPr bwMode="auto">
            <a:xfrm>
              <a:off x="5875338" y="1800226"/>
              <a:ext cx="0" cy="136525"/>
            </a:xfrm>
            <a:prstGeom prst="line">
              <a:avLst/>
            </a:prstGeom>
            <a:noFill/>
            <a:ln w="34925" cap="rnd">
              <a:solidFill>
                <a:srgbClr val="FFFFE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ṩļïḋè"/>
            <p:cNvSpPr/>
            <p:nvPr/>
          </p:nvSpPr>
          <p:spPr bwMode="auto">
            <a:xfrm>
              <a:off x="5807076" y="1779588"/>
              <a:ext cx="0" cy="160338"/>
            </a:xfrm>
            <a:custGeom>
              <a:avLst/>
              <a:gdLst>
                <a:gd name="T0" fmla="*/ 0 h 101"/>
                <a:gd name="T1" fmla="*/ 101 h 101"/>
                <a:gd name="T2" fmla="*/ 0 h 1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1">
                  <a:moveTo>
                    <a:pt x="0" y="0"/>
                  </a:move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ï$ľíḓê"/>
            <p:cNvSpPr/>
            <p:nvPr/>
          </p:nvSpPr>
          <p:spPr bwMode="auto">
            <a:xfrm>
              <a:off x="5807076" y="1779588"/>
              <a:ext cx="0" cy="160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ŝlïḓe"/>
            <p:cNvSpPr/>
            <p:nvPr/>
          </p:nvSpPr>
          <p:spPr bwMode="auto">
            <a:xfrm>
              <a:off x="5807076" y="1779588"/>
              <a:ext cx="0" cy="160338"/>
            </a:xfrm>
            <a:prstGeom prst="line">
              <a:avLst/>
            </a:prstGeom>
            <a:noFill/>
            <a:ln w="34925" cap="rnd">
              <a:solidFill>
                <a:srgbClr val="FFFFE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$ļîḍé"/>
            <p:cNvSpPr/>
            <p:nvPr/>
          </p:nvSpPr>
          <p:spPr bwMode="auto">
            <a:xfrm>
              <a:off x="7040563" y="4821238"/>
              <a:ext cx="112713" cy="785813"/>
            </a:xfrm>
            <a:custGeom>
              <a:avLst/>
              <a:gdLst>
                <a:gd name="T0" fmla="*/ 71 w 71"/>
                <a:gd name="T1" fmla="*/ 495 h 495"/>
                <a:gd name="T2" fmla="*/ 0 w 71"/>
                <a:gd name="T3" fmla="*/ 495 h 495"/>
                <a:gd name="T4" fmla="*/ 0 w 71"/>
                <a:gd name="T5" fmla="*/ 0 h 495"/>
                <a:gd name="T6" fmla="*/ 71 w 71"/>
                <a:gd name="T7" fmla="*/ 4 h 495"/>
                <a:gd name="T8" fmla="*/ 71 w 71"/>
                <a:gd name="T9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95">
                  <a:moveTo>
                    <a:pt x="71" y="495"/>
                  </a:moveTo>
                  <a:lnTo>
                    <a:pt x="0" y="495"/>
                  </a:lnTo>
                  <a:lnTo>
                    <a:pt x="0" y="0"/>
                  </a:lnTo>
                  <a:lnTo>
                    <a:pt x="71" y="4"/>
                  </a:lnTo>
                  <a:lnTo>
                    <a:pt x="71" y="495"/>
                  </a:lnTo>
                  <a:close/>
                </a:path>
              </a:pathLst>
            </a:custGeom>
            <a:solidFill>
              <a:srgbClr val="2D3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šḻîḓè"/>
            <p:cNvSpPr/>
            <p:nvPr/>
          </p:nvSpPr>
          <p:spPr bwMode="auto">
            <a:xfrm>
              <a:off x="7207251" y="4548188"/>
              <a:ext cx="876300" cy="1108075"/>
            </a:xfrm>
            <a:custGeom>
              <a:avLst/>
              <a:gdLst>
                <a:gd name="T0" fmla="*/ 552 w 552"/>
                <a:gd name="T1" fmla="*/ 0 h 698"/>
                <a:gd name="T2" fmla="*/ 552 w 552"/>
                <a:gd name="T3" fmla="*/ 382 h 698"/>
                <a:gd name="T4" fmla="*/ 2 w 552"/>
                <a:gd name="T5" fmla="*/ 698 h 698"/>
                <a:gd name="T6" fmla="*/ 9 w 552"/>
                <a:gd name="T7" fmla="*/ 636 h 698"/>
                <a:gd name="T8" fmla="*/ 0 w 552"/>
                <a:gd name="T9" fmla="*/ 175 h 698"/>
                <a:gd name="T10" fmla="*/ 0 w 552"/>
                <a:gd name="T11" fmla="*/ 146 h 698"/>
                <a:gd name="T12" fmla="*/ 0 w 552"/>
                <a:gd name="T13" fmla="*/ 146 h 698"/>
                <a:gd name="T14" fmla="*/ 168 w 552"/>
                <a:gd name="T15" fmla="*/ 102 h 698"/>
                <a:gd name="T16" fmla="*/ 205 w 552"/>
                <a:gd name="T17" fmla="*/ 90 h 698"/>
                <a:gd name="T18" fmla="*/ 253 w 552"/>
                <a:gd name="T19" fmla="*/ 37 h 698"/>
                <a:gd name="T20" fmla="*/ 308 w 552"/>
                <a:gd name="T21" fmla="*/ 58 h 698"/>
                <a:gd name="T22" fmla="*/ 552 w 552"/>
                <a:gd name="T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698">
                  <a:moveTo>
                    <a:pt x="552" y="0"/>
                  </a:moveTo>
                  <a:lnTo>
                    <a:pt x="552" y="382"/>
                  </a:lnTo>
                  <a:lnTo>
                    <a:pt x="2" y="698"/>
                  </a:lnTo>
                  <a:lnTo>
                    <a:pt x="9" y="636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68" y="102"/>
                  </a:lnTo>
                  <a:lnTo>
                    <a:pt x="205" y="90"/>
                  </a:lnTo>
                  <a:lnTo>
                    <a:pt x="253" y="37"/>
                  </a:lnTo>
                  <a:lnTo>
                    <a:pt x="308" y="5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9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îślïďé"/>
            <p:cNvSpPr/>
            <p:nvPr/>
          </p:nvSpPr>
          <p:spPr bwMode="auto">
            <a:xfrm>
              <a:off x="7207251" y="4548188"/>
              <a:ext cx="876300" cy="1108075"/>
            </a:xfrm>
            <a:custGeom>
              <a:avLst/>
              <a:gdLst>
                <a:gd name="T0" fmla="*/ 552 w 552"/>
                <a:gd name="T1" fmla="*/ 0 h 698"/>
                <a:gd name="T2" fmla="*/ 552 w 552"/>
                <a:gd name="T3" fmla="*/ 382 h 698"/>
                <a:gd name="T4" fmla="*/ 2 w 552"/>
                <a:gd name="T5" fmla="*/ 698 h 698"/>
                <a:gd name="T6" fmla="*/ 9 w 552"/>
                <a:gd name="T7" fmla="*/ 636 h 698"/>
                <a:gd name="T8" fmla="*/ 0 w 552"/>
                <a:gd name="T9" fmla="*/ 175 h 698"/>
                <a:gd name="T10" fmla="*/ 0 w 552"/>
                <a:gd name="T11" fmla="*/ 146 h 698"/>
                <a:gd name="T12" fmla="*/ 0 w 552"/>
                <a:gd name="T13" fmla="*/ 146 h 698"/>
                <a:gd name="T14" fmla="*/ 168 w 552"/>
                <a:gd name="T15" fmla="*/ 102 h 698"/>
                <a:gd name="T16" fmla="*/ 205 w 552"/>
                <a:gd name="T17" fmla="*/ 90 h 698"/>
                <a:gd name="T18" fmla="*/ 253 w 552"/>
                <a:gd name="T19" fmla="*/ 37 h 698"/>
                <a:gd name="T20" fmla="*/ 308 w 552"/>
                <a:gd name="T21" fmla="*/ 58 h 698"/>
                <a:gd name="T22" fmla="*/ 552 w 552"/>
                <a:gd name="T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698">
                  <a:moveTo>
                    <a:pt x="552" y="0"/>
                  </a:moveTo>
                  <a:lnTo>
                    <a:pt x="552" y="382"/>
                  </a:lnTo>
                  <a:lnTo>
                    <a:pt x="2" y="698"/>
                  </a:lnTo>
                  <a:lnTo>
                    <a:pt x="9" y="636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68" y="102"/>
                  </a:lnTo>
                  <a:lnTo>
                    <a:pt x="205" y="90"/>
                  </a:lnTo>
                  <a:lnTo>
                    <a:pt x="253" y="37"/>
                  </a:lnTo>
                  <a:lnTo>
                    <a:pt x="308" y="58"/>
                  </a:lnTo>
                  <a:lnTo>
                    <a:pt x="5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ṩ1iḋè"/>
            <p:cNvSpPr/>
            <p:nvPr/>
          </p:nvSpPr>
          <p:spPr bwMode="auto">
            <a:xfrm>
              <a:off x="7208838" y="5075238"/>
              <a:ext cx="874713" cy="581025"/>
            </a:xfrm>
            <a:custGeom>
              <a:avLst/>
              <a:gdLst>
                <a:gd name="T0" fmla="*/ 551 w 551"/>
                <a:gd name="T1" fmla="*/ 0 h 366"/>
                <a:gd name="T2" fmla="*/ 551 w 551"/>
                <a:gd name="T3" fmla="*/ 50 h 366"/>
                <a:gd name="T4" fmla="*/ 0 w 551"/>
                <a:gd name="T5" fmla="*/ 366 h 366"/>
                <a:gd name="T6" fmla="*/ 8 w 551"/>
                <a:gd name="T7" fmla="*/ 304 h 366"/>
                <a:gd name="T8" fmla="*/ 13 w 551"/>
                <a:gd name="T9" fmla="*/ 299 h 366"/>
                <a:gd name="T10" fmla="*/ 551 w 551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366">
                  <a:moveTo>
                    <a:pt x="551" y="0"/>
                  </a:moveTo>
                  <a:lnTo>
                    <a:pt x="551" y="50"/>
                  </a:lnTo>
                  <a:lnTo>
                    <a:pt x="0" y="366"/>
                  </a:lnTo>
                  <a:lnTo>
                    <a:pt x="8" y="304"/>
                  </a:lnTo>
                  <a:lnTo>
                    <a:pt x="13" y="299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îṥľîḋe"/>
            <p:cNvSpPr/>
            <p:nvPr/>
          </p:nvSpPr>
          <p:spPr bwMode="auto">
            <a:xfrm>
              <a:off x="4664076" y="4667251"/>
              <a:ext cx="2354263" cy="933450"/>
            </a:xfrm>
            <a:custGeom>
              <a:avLst/>
              <a:gdLst>
                <a:gd name="T0" fmla="*/ 1504 w 1504"/>
                <a:gd name="T1" fmla="*/ 92 h 598"/>
                <a:gd name="T2" fmla="*/ 1504 w 1504"/>
                <a:gd name="T3" fmla="*/ 598 h 598"/>
                <a:gd name="T4" fmla="*/ 0 w 1504"/>
                <a:gd name="T5" fmla="*/ 506 h 598"/>
                <a:gd name="T6" fmla="*/ 54 w 1504"/>
                <a:gd name="T7" fmla="*/ 197 h 598"/>
                <a:gd name="T8" fmla="*/ 15 w 1504"/>
                <a:gd name="T9" fmla="*/ 25 h 598"/>
                <a:gd name="T10" fmla="*/ 0 w 1504"/>
                <a:gd name="T11" fmla="*/ 0 h 598"/>
                <a:gd name="T12" fmla="*/ 1504 w 1504"/>
                <a:gd name="T13" fmla="*/ 9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4" h="598">
                  <a:moveTo>
                    <a:pt x="1504" y="92"/>
                  </a:moveTo>
                  <a:cubicBezTo>
                    <a:pt x="1504" y="598"/>
                    <a:pt x="1504" y="598"/>
                    <a:pt x="1504" y="598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44" y="432"/>
                    <a:pt x="61" y="308"/>
                    <a:pt x="54" y="197"/>
                  </a:cubicBezTo>
                  <a:cubicBezTo>
                    <a:pt x="50" y="131"/>
                    <a:pt x="36" y="69"/>
                    <a:pt x="15" y="25"/>
                  </a:cubicBezTo>
                  <a:cubicBezTo>
                    <a:pt x="10" y="16"/>
                    <a:pt x="6" y="7"/>
                    <a:pt x="0" y="0"/>
                  </a:cubicBezTo>
                  <a:cubicBezTo>
                    <a:pt x="1504" y="92"/>
                    <a:pt x="1504" y="92"/>
                    <a:pt x="1504" y="92"/>
                  </a:cubicBezTo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s1îďè"/>
            <p:cNvSpPr/>
            <p:nvPr/>
          </p:nvSpPr>
          <p:spPr bwMode="auto">
            <a:xfrm>
              <a:off x="6991351" y="4849813"/>
              <a:ext cx="63500" cy="723900"/>
            </a:xfrm>
            <a:custGeom>
              <a:avLst/>
              <a:gdLst>
                <a:gd name="T0" fmla="*/ 40 w 40"/>
                <a:gd name="T1" fmla="*/ 456 h 456"/>
                <a:gd name="T2" fmla="*/ 0 w 40"/>
                <a:gd name="T3" fmla="*/ 456 h 456"/>
                <a:gd name="T4" fmla="*/ 0 w 40"/>
                <a:gd name="T5" fmla="*/ 0 h 456"/>
                <a:gd name="T6" fmla="*/ 39 w 40"/>
                <a:gd name="T7" fmla="*/ 3 h 456"/>
                <a:gd name="T8" fmla="*/ 40 w 40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56">
                  <a:moveTo>
                    <a:pt x="40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9" y="3"/>
                  </a:lnTo>
                  <a:lnTo>
                    <a:pt x="40" y="456"/>
                  </a:lnTo>
                  <a:close/>
                </a:path>
              </a:pathLst>
            </a:custGeom>
            <a:solidFill>
              <a:srgbClr val="91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iṥ1iḑè"/>
            <p:cNvSpPr/>
            <p:nvPr/>
          </p:nvSpPr>
          <p:spPr bwMode="auto">
            <a:xfrm>
              <a:off x="4686301" y="4705351"/>
              <a:ext cx="2305050" cy="423863"/>
            </a:xfrm>
            <a:custGeom>
              <a:avLst/>
              <a:gdLst>
                <a:gd name="T0" fmla="*/ 1472 w 1472"/>
                <a:gd name="T1" fmla="*/ 92 h 271"/>
                <a:gd name="T2" fmla="*/ 1472 w 1472"/>
                <a:gd name="T3" fmla="*/ 271 h 271"/>
                <a:gd name="T4" fmla="*/ 39 w 1472"/>
                <a:gd name="T5" fmla="*/ 172 h 271"/>
                <a:gd name="T6" fmla="*/ 0 w 1472"/>
                <a:gd name="T7" fmla="*/ 0 h 271"/>
                <a:gd name="T8" fmla="*/ 1472 w 1472"/>
                <a:gd name="T9" fmla="*/ 9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271">
                  <a:moveTo>
                    <a:pt x="1472" y="92"/>
                  </a:moveTo>
                  <a:cubicBezTo>
                    <a:pt x="1472" y="271"/>
                    <a:pt x="1472" y="271"/>
                    <a:pt x="1472" y="271"/>
                  </a:cubicBezTo>
                  <a:cubicBezTo>
                    <a:pt x="39" y="172"/>
                    <a:pt x="39" y="172"/>
                    <a:pt x="39" y="172"/>
                  </a:cubicBezTo>
                  <a:cubicBezTo>
                    <a:pt x="35" y="106"/>
                    <a:pt x="21" y="44"/>
                    <a:pt x="0" y="0"/>
                  </a:cubicBezTo>
                  <a:cubicBezTo>
                    <a:pt x="1472" y="92"/>
                    <a:pt x="1472" y="92"/>
                    <a:pt x="1472" y="92"/>
                  </a:cubicBezTo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íśľïḓé"/>
            <p:cNvSpPr/>
            <p:nvPr/>
          </p:nvSpPr>
          <p:spPr bwMode="auto">
            <a:xfrm>
              <a:off x="4541838" y="4614863"/>
              <a:ext cx="2695575" cy="1049338"/>
            </a:xfrm>
            <a:custGeom>
              <a:avLst/>
              <a:gdLst>
                <a:gd name="T0" fmla="*/ 0 w 1722"/>
                <a:gd name="T1" fmla="*/ 571 h 671"/>
                <a:gd name="T2" fmla="*/ 1688 w 1722"/>
                <a:gd name="T3" fmla="*/ 670 h 671"/>
                <a:gd name="T4" fmla="*/ 1712 w 1722"/>
                <a:gd name="T5" fmla="*/ 661 h 671"/>
                <a:gd name="T6" fmla="*/ 1722 w 1722"/>
                <a:gd name="T7" fmla="*/ 638 h 671"/>
                <a:gd name="T8" fmla="*/ 1722 w 1722"/>
                <a:gd name="T9" fmla="*/ 132 h 671"/>
                <a:gd name="T10" fmla="*/ 1692 w 1722"/>
                <a:gd name="T11" fmla="*/ 99 h 671"/>
                <a:gd name="T12" fmla="*/ 4 w 1722"/>
                <a:gd name="T13" fmla="*/ 0 h 671"/>
                <a:gd name="T14" fmla="*/ 0 w 1722"/>
                <a:gd name="T15" fmla="*/ 65 h 671"/>
                <a:gd name="T16" fmla="*/ 1657 w 1722"/>
                <a:gd name="T17" fmla="*/ 163 h 671"/>
                <a:gd name="T18" fmla="*/ 1657 w 1722"/>
                <a:gd name="T19" fmla="*/ 603 h 671"/>
                <a:gd name="T20" fmla="*/ 4 w 1722"/>
                <a:gd name="T21" fmla="*/ 506 h 671"/>
                <a:gd name="T22" fmla="*/ 0 w 1722"/>
                <a:gd name="T23" fmla="*/ 5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2" h="671">
                  <a:moveTo>
                    <a:pt x="0" y="571"/>
                  </a:moveTo>
                  <a:cubicBezTo>
                    <a:pt x="1688" y="670"/>
                    <a:pt x="1688" y="670"/>
                    <a:pt x="1688" y="670"/>
                  </a:cubicBezTo>
                  <a:cubicBezTo>
                    <a:pt x="1697" y="671"/>
                    <a:pt x="1705" y="667"/>
                    <a:pt x="1712" y="661"/>
                  </a:cubicBezTo>
                  <a:cubicBezTo>
                    <a:pt x="1718" y="655"/>
                    <a:pt x="1722" y="647"/>
                    <a:pt x="1722" y="638"/>
                  </a:cubicBezTo>
                  <a:cubicBezTo>
                    <a:pt x="1722" y="132"/>
                    <a:pt x="1722" y="132"/>
                    <a:pt x="1722" y="132"/>
                  </a:cubicBezTo>
                  <a:cubicBezTo>
                    <a:pt x="1722" y="115"/>
                    <a:pt x="1709" y="100"/>
                    <a:pt x="1692" y="9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657" y="163"/>
                    <a:pt x="1657" y="163"/>
                    <a:pt x="1657" y="163"/>
                  </a:cubicBezTo>
                  <a:cubicBezTo>
                    <a:pt x="1657" y="603"/>
                    <a:pt x="1657" y="603"/>
                    <a:pt x="1657" y="603"/>
                  </a:cubicBezTo>
                  <a:cubicBezTo>
                    <a:pt x="4" y="506"/>
                    <a:pt x="4" y="506"/>
                    <a:pt x="4" y="506"/>
                  </a:cubicBezTo>
                  <a:cubicBezTo>
                    <a:pt x="0" y="571"/>
                    <a:pt x="0" y="571"/>
                    <a:pt x="0" y="571"/>
                  </a:cubicBezTo>
                </a:path>
              </a:pathLst>
            </a:custGeom>
            <a:solidFill>
              <a:srgbClr val="AF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ḷîďè"/>
            <p:cNvSpPr/>
            <p:nvPr/>
          </p:nvSpPr>
          <p:spPr bwMode="auto">
            <a:xfrm>
              <a:off x="4692651" y="4879976"/>
              <a:ext cx="1933575" cy="130175"/>
            </a:xfrm>
            <a:custGeom>
              <a:avLst/>
              <a:gdLst>
                <a:gd name="T0" fmla="*/ 1218 w 1218"/>
                <a:gd name="T1" fmla="*/ 82 h 82"/>
                <a:gd name="T2" fmla="*/ 0 w 1218"/>
                <a:gd name="T3" fmla="*/ 0 h 82"/>
                <a:gd name="T4" fmla="*/ 1218 w 1218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8" h="82">
                  <a:moveTo>
                    <a:pt x="1218" y="82"/>
                  </a:moveTo>
                  <a:lnTo>
                    <a:pt x="0" y="0"/>
                  </a:lnTo>
                  <a:lnTo>
                    <a:pt x="1218" y="82"/>
                  </a:lnTo>
                  <a:close/>
                </a:path>
              </a:pathLst>
            </a:custGeom>
            <a:solidFill>
              <a:srgbClr val="FC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ṧḻidê"/>
            <p:cNvSpPr/>
            <p:nvPr/>
          </p:nvSpPr>
          <p:spPr bwMode="auto">
            <a:xfrm>
              <a:off x="4692651" y="4879976"/>
              <a:ext cx="1933575" cy="130175"/>
            </a:xfrm>
            <a:custGeom>
              <a:avLst/>
              <a:gdLst>
                <a:gd name="T0" fmla="*/ 1218 w 1218"/>
                <a:gd name="T1" fmla="*/ 82 h 82"/>
                <a:gd name="T2" fmla="*/ 0 w 1218"/>
                <a:gd name="T3" fmla="*/ 0 h 82"/>
                <a:gd name="T4" fmla="*/ 1218 w 1218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8" h="82">
                  <a:moveTo>
                    <a:pt x="1218" y="82"/>
                  </a:moveTo>
                  <a:lnTo>
                    <a:pt x="0" y="0"/>
                  </a:lnTo>
                  <a:lnTo>
                    <a:pt x="1218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šļïḋé"/>
            <p:cNvSpPr/>
            <p:nvPr/>
          </p:nvSpPr>
          <p:spPr bwMode="auto">
            <a:xfrm>
              <a:off x="4691063" y="4846638"/>
              <a:ext cx="1938338" cy="196850"/>
            </a:xfrm>
            <a:custGeom>
              <a:avLst/>
              <a:gdLst>
                <a:gd name="T0" fmla="*/ 1221 w 1221"/>
                <a:gd name="T1" fmla="*/ 83 h 124"/>
                <a:gd name="T2" fmla="*/ 3 w 1221"/>
                <a:gd name="T3" fmla="*/ 0 h 124"/>
                <a:gd name="T4" fmla="*/ 0 w 1221"/>
                <a:gd name="T5" fmla="*/ 41 h 124"/>
                <a:gd name="T6" fmla="*/ 1218 w 1221"/>
                <a:gd name="T7" fmla="*/ 124 h 124"/>
                <a:gd name="T8" fmla="*/ 1221 w 1221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1" h="124">
                  <a:moveTo>
                    <a:pt x="1221" y="83"/>
                  </a:moveTo>
                  <a:lnTo>
                    <a:pt x="3" y="0"/>
                  </a:lnTo>
                  <a:lnTo>
                    <a:pt x="0" y="41"/>
                  </a:lnTo>
                  <a:lnTo>
                    <a:pt x="1218" y="124"/>
                  </a:lnTo>
                  <a:lnTo>
                    <a:pt x="1221" y="83"/>
                  </a:lnTo>
                  <a:close/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ľïḓè"/>
            <p:cNvSpPr/>
            <p:nvPr/>
          </p:nvSpPr>
          <p:spPr bwMode="auto">
            <a:xfrm>
              <a:off x="4691063" y="4846638"/>
              <a:ext cx="1938338" cy="196850"/>
            </a:xfrm>
            <a:custGeom>
              <a:avLst/>
              <a:gdLst>
                <a:gd name="T0" fmla="*/ 1221 w 1221"/>
                <a:gd name="T1" fmla="*/ 83 h 124"/>
                <a:gd name="T2" fmla="*/ 3 w 1221"/>
                <a:gd name="T3" fmla="*/ 0 h 124"/>
                <a:gd name="T4" fmla="*/ 0 w 1221"/>
                <a:gd name="T5" fmla="*/ 41 h 124"/>
                <a:gd name="T6" fmla="*/ 1218 w 1221"/>
                <a:gd name="T7" fmla="*/ 124 h 124"/>
                <a:gd name="T8" fmla="*/ 1221 w 1221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1" h="124">
                  <a:moveTo>
                    <a:pt x="1221" y="83"/>
                  </a:moveTo>
                  <a:lnTo>
                    <a:pt x="3" y="0"/>
                  </a:lnTo>
                  <a:lnTo>
                    <a:pt x="0" y="41"/>
                  </a:lnTo>
                  <a:lnTo>
                    <a:pt x="1218" y="124"/>
                  </a:lnTo>
                  <a:lnTo>
                    <a:pt x="1221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šḻîḓe"/>
            <p:cNvSpPr/>
            <p:nvPr/>
          </p:nvSpPr>
          <p:spPr bwMode="auto">
            <a:xfrm>
              <a:off x="7753351" y="4654551"/>
              <a:ext cx="252413" cy="95250"/>
            </a:xfrm>
            <a:custGeom>
              <a:avLst/>
              <a:gdLst>
                <a:gd name="T0" fmla="*/ 162 w 162"/>
                <a:gd name="T1" fmla="*/ 0 h 61"/>
                <a:gd name="T2" fmla="*/ 0 w 162"/>
                <a:gd name="T3" fmla="*/ 16 h 61"/>
                <a:gd name="T4" fmla="*/ 137 w 162"/>
                <a:gd name="T5" fmla="*/ 61 h 61"/>
                <a:gd name="T6" fmla="*/ 162 w 16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61">
                  <a:moveTo>
                    <a:pt x="162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3" y="31"/>
                    <a:pt x="137" y="61"/>
                    <a:pt x="137" y="61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rgbClr val="9D2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ṣḷïďe"/>
            <p:cNvSpPr/>
            <p:nvPr/>
          </p:nvSpPr>
          <p:spPr bwMode="auto">
            <a:xfrm>
              <a:off x="4548188" y="4462463"/>
              <a:ext cx="3538538" cy="319088"/>
            </a:xfrm>
            <a:custGeom>
              <a:avLst/>
              <a:gdLst>
                <a:gd name="T0" fmla="*/ 2229 w 2229"/>
                <a:gd name="T1" fmla="*/ 54 h 201"/>
                <a:gd name="T2" fmla="*/ 2227 w 2229"/>
                <a:gd name="T3" fmla="*/ 54 h 201"/>
                <a:gd name="T4" fmla="*/ 1689 w 2229"/>
                <a:gd name="T5" fmla="*/ 201 h 201"/>
                <a:gd name="T6" fmla="*/ 1675 w 2229"/>
                <a:gd name="T7" fmla="*/ 200 h 201"/>
                <a:gd name="T8" fmla="*/ 1472 w 2229"/>
                <a:gd name="T9" fmla="*/ 189 h 201"/>
                <a:gd name="T10" fmla="*/ 716 w 2229"/>
                <a:gd name="T11" fmla="*/ 141 h 201"/>
                <a:gd name="T12" fmla="*/ 366 w 2229"/>
                <a:gd name="T13" fmla="*/ 120 h 201"/>
                <a:gd name="T14" fmla="*/ 0 w 2229"/>
                <a:gd name="T15" fmla="*/ 97 h 201"/>
                <a:gd name="T16" fmla="*/ 200 w 2229"/>
                <a:gd name="T17" fmla="*/ 77 h 201"/>
                <a:gd name="T18" fmla="*/ 661 w 2229"/>
                <a:gd name="T19" fmla="*/ 31 h 201"/>
                <a:gd name="T20" fmla="*/ 968 w 2229"/>
                <a:gd name="T21" fmla="*/ 0 h 201"/>
                <a:gd name="T22" fmla="*/ 1720 w 2229"/>
                <a:gd name="T23" fmla="*/ 32 h 201"/>
                <a:gd name="T24" fmla="*/ 2229 w 2229"/>
                <a:gd name="T25" fmla="*/ 5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9" h="201">
                  <a:moveTo>
                    <a:pt x="2229" y="54"/>
                  </a:moveTo>
                  <a:lnTo>
                    <a:pt x="2227" y="54"/>
                  </a:lnTo>
                  <a:lnTo>
                    <a:pt x="1689" y="201"/>
                  </a:lnTo>
                  <a:lnTo>
                    <a:pt x="1675" y="200"/>
                  </a:lnTo>
                  <a:lnTo>
                    <a:pt x="1472" y="189"/>
                  </a:lnTo>
                  <a:lnTo>
                    <a:pt x="716" y="141"/>
                  </a:lnTo>
                  <a:lnTo>
                    <a:pt x="366" y="120"/>
                  </a:lnTo>
                  <a:lnTo>
                    <a:pt x="0" y="97"/>
                  </a:lnTo>
                  <a:lnTo>
                    <a:pt x="200" y="77"/>
                  </a:lnTo>
                  <a:lnTo>
                    <a:pt x="661" y="31"/>
                  </a:lnTo>
                  <a:lnTo>
                    <a:pt x="968" y="0"/>
                  </a:lnTo>
                  <a:lnTo>
                    <a:pt x="1720" y="32"/>
                  </a:lnTo>
                  <a:lnTo>
                    <a:pt x="2229" y="54"/>
                  </a:lnTo>
                  <a:close/>
                </a:path>
              </a:pathLst>
            </a:custGeom>
            <a:solidFill>
              <a:srgbClr val="F9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ṣlïḑe"/>
            <p:cNvSpPr/>
            <p:nvPr/>
          </p:nvSpPr>
          <p:spPr bwMode="auto">
            <a:xfrm>
              <a:off x="4548188" y="4462463"/>
              <a:ext cx="3538538" cy="319088"/>
            </a:xfrm>
            <a:custGeom>
              <a:avLst/>
              <a:gdLst>
                <a:gd name="T0" fmla="*/ 2229 w 2229"/>
                <a:gd name="T1" fmla="*/ 54 h 201"/>
                <a:gd name="T2" fmla="*/ 2227 w 2229"/>
                <a:gd name="T3" fmla="*/ 54 h 201"/>
                <a:gd name="T4" fmla="*/ 1689 w 2229"/>
                <a:gd name="T5" fmla="*/ 201 h 201"/>
                <a:gd name="T6" fmla="*/ 1675 w 2229"/>
                <a:gd name="T7" fmla="*/ 200 h 201"/>
                <a:gd name="T8" fmla="*/ 1472 w 2229"/>
                <a:gd name="T9" fmla="*/ 189 h 201"/>
                <a:gd name="T10" fmla="*/ 716 w 2229"/>
                <a:gd name="T11" fmla="*/ 141 h 201"/>
                <a:gd name="T12" fmla="*/ 366 w 2229"/>
                <a:gd name="T13" fmla="*/ 120 h 201"/>
                <a:gd name="T14" fmla="*/ 0 w 2229"/>
                <a:gd name="T15" fmla="*/ 97 h 201"/>
                <a:gd name="T16" fmla="*/ 200 w 2229"/>
                <a:gd name="T17" fmla="*/ 77 h 201"/>
                <a:gd name="T18" fmla="*/ 661 w 2229"/>
                <a:gd name="T19" fmla="*/ 31 h 201"/>
                <a:gd name="T20" fmla="*/ 968 w 2229"/>
                <a:gd name="T21" fmla="*/ 0 h 201"/>
                <a:gd name="T22" fmla="*/ 1720 w 2229"/>
                <a:gd name="T23" fmla="*/ 32 h 201"/>
                <a:gd name="T24" fmla="*/ 2229 w 2229"/>
                <a:gd name="T25" fmla="*/ 5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9" h="201">
                  <a:moveTo>
                    <a:pt x="2229" y="54"/>
                  </a:moveTo>
                  <a:lnTo>
                    <a:pt x="2227" y="54"/>
                  </a:lnTo>
                  <a:lnTo>
                    <a:pt x="1689" y="201"/>
                  </a:lnTo>
                  <a:lnTo>
                    <a:pt x="1675" y="200"/>
                  </a:lnTo>
                  <a:lnTo>
                    <a:pt x="1472" y="189"/>
                  </a:lnTo>
                  <a:lnTo>
                    <a:pt x="716" y="141"/>
                  </a:lnTo>
                  <a:lnTo>
                    <a:pt x="366" y="120"/>
                  </a:lnTo>
                  <a:lnTo>
                    <a:pt x="0" y="97"/>
                  </a:lnTo>
                  <a:lnTo>
                    <a:pt x="200" y="77"/>
                  </a:lnTo>
                  <a:lnTo>
                    <a:pt x="661" y="31"/>
                  </a:lnTo>
                  <a:lnTo>
                    <a:pt x="968" y="0"/>
                  </a:lnTo>
                  <a:lnTo>
                    <a:pt x="1720" y="32"/>
                  </a:lnTo>
                  <a:lnTo>
                    <a:pt x="2229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îšľiďé"/>
            <p:cNvSpPr/>
            <p:nvPr/>
          </p:nvSpPr>
          <p:spPr bwMode="auto">
            <a:xfrm>
              <a:off x="5888038" y="4795838"/>
              <a:ext cx="612775" cy="152400"/>
            </a:xfrm>
            <a:custGeom>
              <a:avLst/>
              <a:gdLst>
                <a:gd name="T0" fmla="*/ 0 w 392"/>
                <a:gd name="T1" fmla="*/ 0 h 97"/>
                <a:gd name="T2" fmla="*/ 83 w 392"/>
                <a:gd name="T3" fmla="*/ 90 h 97"/>
                <a:gd name="T4" fmla="*/ 187 w 392"/>
                <a:gd name="T5" fmla="*/ 97 h 97"/>
                <a:gd name="T6" fmla="*/ 392 w 392"/>
                <a:gd name="T7" fmla="*/ 26 h 97"/>
                <a:gd name="T8" fmla="*/ 392 w 392"/>
                <a:gd name="T9" fmla="*/ 23 h 97"/>
                <a:gd name="T10" fmla="*/ 259 w 392"/>
                <a:gd name="T11" fmla="*/ 15 h 97"/>
                <a:gd name="T12" fmla="*/ 135 w 392"/>
                <a:gd name="T13" fmla="*/ 27 h 97"/>
                <a:gd name="T14" fmla="*/ 134 w 392"/>
                <a:gd name="T15" fmla="*/ 27 h 97"/>
                <a:gd name="T16" fmla="*/ 98 w 392"/>
                <a:gd name="T17" fmla="*/ 20 h 97"/>
                <a:gd name="T18" fmla="*/ 98 w 392"/>
                <a:gd name="T19" fmla="*/ 22 h 97"/>
                <a:gd name="T20" fmla="*/ 26 w 392"/>
                <a:gd name="T21" fmla="*/ 1 h 97"/>
                <a:gd name="T22" fmla="*/ 0 w 392"/>
                <a:gd name="T2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97">
                  <a:moveTo>
                    <a:pt x="0" y="0"/>
                  </a:moveTo>
                  <a:cubicBezTo>
                    <a:pt x="83" y="90"/>
                    <a:pt x="83" y="90"/>
                    <a:pt x="83" y="90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392" y="26"/>
                    <a:pt x="392" y="26"/>
                    <a:pt x="392" y="26"/>
                  </a:cubicBezTo>
                  <a:cubicBezTo>
                    <a:pt x="392" y="23"/>
                    <a:pt x="392" y="23"/>
                    <a:pt x="392" y="2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34" y="27"/>
                    <a:pt x="134" y="27"/>
                    <a:pt x="134" y="27"/>
                  </a:cubicBezTo>
                  <a:cubicBezTo>
                    <a:pt x="121" y="27"/>
                    <a:pt x="109" y="25"/>
                    <a:pt x="98" y="20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8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ṥḻîḑé"/>
            <p:cNvSpPr/>
            <p:nvPr/>
          </p:nvSpPr>
          <p:spPr bwMode="auto">
            <a:xfrm>
              <a:off x="5876926" y="4783138"/>
              <a:ext cx="623888" cy="49213"/>
            </a:xfrm>
            <a:custGeom>
              <a:avLst/>
              <a:gdLst>
                <a:gd name="T0" fmla="*/ 393 w 393"/>
                <a:gd name="T1" fmla="*/ 10 h 31"/>
                <a:gd name="T2" fmla="*/ 262 w 393"/>
                <a:gd name="T3" fmla="*/ 23 h 31"/>
                <a:gd name="T4" fmla="*/ 393 w 393"/>
                <a:gd name="T5" fmla="*/ 31 h 31"/>
                <a:gd name="T6" fmla="*/ 393 w 393"/>
                <a:gd name="T7" fmla="*/ 10 h 31"/>
                <a:gd name="T8" fmla="*/ 0 w 393"/>
                <a:gd name="T9" fmla="*/ 0 h 31"/>
                <a:gd name="T10" fmla="*/ 7 w 393"/>
                <a:gd name="T11" fmla="*/ 8 h 31"/>
                <a:gd name="T12" fmla="*/ 32 w 393"/>
                <a:gd name="T13" fmla="*/ 9 h 31"/>
                <a:gd name="T14" fmla="*/ 0 w 393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31">
                  <a:moveTo>
                    <a:pt x="393" y="10"/>
                  </a:moveTo>
                  <a:lnTo>
                    <a:pt x="262" y="23"/>
                  </a:lnTo>
                  <a:lnTo>
                    <a:pt x="393" y="31"/>
                  </a:lnTo>
                  <a:lnTo>
                    <a:pt x="393" y="10"/>
                  </a:lnTo>
                  <a:close/>
                  <a:moveTo>
                    <a:pt x="0" y="0"/>
                  </a:moveTo>
                  <a:lnTo>
                    <a:pt x="7" y="8"/>
                  </a:lnTo>
                  <a:lnTo>
                    <a:pt x="3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ṧlíḋe"/>
            <p:cNvSpPr/>
            <p:nvPr/>
          </p:nvSpPr>
          <p:spPr bwMode="auto">
            <a:xfrm>
              <a:off x="5876926" y="4783138"/>
              <a:ext cx="623888" cy="49213"/>
            </a:xfrm>
            <a:custGeom>
              <a:avLst/>
              <a:gdLst>
                <a:gd name="T0" fmla="*/ 393 w 393"/>
                <a:gd name="T1" fmla="*/ 10 h 31"/>
                <a:gd name="T2" fmla="*/ 262 w 393"/>
                <a:gd name="T3" fmla="*/ 23 h 31"/>
                <a:gd name="T4" fmla="*/ 393 w 393"/>
                <a:gd name="T5" fmla="*/ 31 h 31"/>
                <a:gd name="T6" fmla="*/ 393 w 393"/>
                <a:gd name="T7" fmla="*/ 10 h 31"/>
                <a:gd name="T8" fmla="*/ 0 w 393"/>
                <a:gd name="T9" fmla="*/ 0 h 31"/>
                <a:gd name="T10" fmla="*/ 7 w 393"/>
                <a:gd name="T11" fmla="*/ 8 h 31"/>
                <a:gd name="T12" fmla="*/ 32 w 393"/>
                <a:gd name="T13" fmla="*/ 9 h 31"/>
                <a:gd name="T14" fmla="*/ 0 w 393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31">
                  <a:moveTo>
                    <a:pt x="393" y="10"/>
                  </a:moveTo>
                  <a:lnTo>
                    <a:pt x="262" y="23"/>
                  </a:lnTo>
                  <a:lnTo>
                    <a:pt x="393" y="31"/>
                  </a:lnTo>
                  <a:lnTo>
                    <a:pt x="393" y="10"/>
                  </a:lnTo>
                  <a:moveTo>
                    <a:pt x="0" y="0"/>
                  </a:moveTo>
                  <a:lnTo>
                    <a:pt x="7" y="8"/>
                  </a:lnTo>
                  <a:lnTo>
                    <a:pt x="32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íś1ïdè"/>
            <p:cNvSpPr/>
            <p:nvPr/>
          </p:nvSpPr>
          <p:spPr bwMode="auto">
            <a:xfrm>
              <a:off x="6018213" y="4937126"/>
              <a:ext cx="161925" cy="49213"/>
            </a:xfrm>
            <a:custGeom>
              <a:avLst/>
              <a:gdLst>
                <a:gd name="T0" fmla="*/ 0 w 102"/>
                <a:gd name="T1" fmla="*/ 0 h 31"/>
                <a:gd name="T2" fmla="*/ 30 w 102"/>
                <a:gd name="T3" fmla="*/ 31 h 31"/>
                <a:gd name="T4" fmla="*/ 102 w 102"/>
                <a:gd name="T5" fmla="*/ 7 h 31"/>
                <a:gd name="T6" fmla="*/ 0 w 10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1">
                  <a:moveTo>
                    <a:pt x="0" y="0"/>
                  </a:moveTo>
                  <a:lnTo>
                    <a:pt x="30" y="31"/>
                  </a:lnTo>
                  <a:lnTo>
                    <a:pt x="10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iṡ1íḑé"/>
            <p:cNvSpPr/>
            <p:nvPr/>
          </p:nvSpPr>
          <p:spPr bwMode="auto">
            <a:xfrm>
              <a:off x="6018213" y="4937126"/>
              <a:ext cx="161925" cy="49213"/>
            </a:xfrm>
            <a:custGeom>
              <a:avLst/>
              <a:gdLst>
                <a:gd name="T0" fmla="*/ 0 w 102"/>
                <a:gd name="T1" fmla="*/ 0 h 31"/>
                <a:gd name="T2" fmla="*/ 30 w 102"/>
                <a:gd name="T3" fmla="*/ 31 h 31"/>
                <a:gd name="T4" fmla="*/ 102 w 102"/>
                <a:gd name="T5" fmla="*/ 7 h 31"/>
                <a:gd name="T6" fmla="*/ 0 w 10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1">
                  <a:moveTo>
                    <a:pt x="0" y="0"/>
                  </a:moveTo>
                  <a:lnTo>
                    <a:pt x="30" y="31"/>
                  </a:lnTo>
                  <a:lnTo>
                    <a:pt x="102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ṥľíḋê"/>
            <p:cNvSpPr/>
            <p:nvPr/>
          </p:nvSpPr>
          <p:spPr bwMode="auto">
            <a:xfrm>
              <a:off x="6503988" y="5095876"/>
              <a:ext cx="385763" cy="115888"/>
            </a:xfrm>
            <a:custGeom>
              <a:avLst/>
              <a:gdLst>
                <a:gd name="T0" fmla="*/ 145 w 243"/>
                <a:gd name="T1" fmla="*/ 10 h 73"/>
                <a:gd name="T2" fmla="*/ 243 w 243"/>
                <a:gd name="T3" fmla="*/ 40 h 73"/>
                <a:gd name="T4" fmla="*/ 243 w 243"/>
                <a:gd name="T5" fmla="*/ 17 h 73"/>
                <a:gd name="T6" fmla="*/ 145 w 243"/>
                <a:gd name="T7" fmla="*/ 10 h 73"/>
                <a:gd name="T8" fmla="*/ 0 w 243"/>
                <a:gd name="T9" fmla="*/ 0 h 73"/>
                <a:gd name="T10" fmla="*/ 1 w 243"/>
                <a:gd name="T11" fmla="*/ 73 h 73"/>
                <a:gd name="T12" fmla="*/ 141 w 243"/>
                <a:gd name="T13" fmla="*/ 10 h 73"/>
                <a:gd name="T14" fmla="*/ 0 w 243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73">
                  <a:moveTo>
                    <a:pt x="145" y="10"/>
                  </a:moveTo>
                  <a:lnTo>
                    <a:pt x="243" y="40"/>
                  </a:lnTo>
                  <a:lnTo>
                    <a:pt x="243" y="17"/>
                  </a:lnTo>
                  <a:lnTo>
                    <a:pt x="145" y="10"/>
                  </a:lnTo>
                  <a:close/>
                  <a:moveTo>
                    <a:pt x="0" y="0"/>
                  </a:moveTo>
                  <a:lnTo>
                    <a:pt x="1" y="73"/>
                  </a:lnTo>
                  <a:lnTo>
                    <a:pt x="14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śḻíde"/>
            <p:cNvSpPr/>
            <p:nvPr/>
          </p:nvSpPr>
          <p:spPr bwMode="auto">
            <a:xfrm>
              <a:off x="6503988" y="5095876"/>
              <a:ext cx="385763" cy="115888"/>
            </a:xfrm>
            <a:custGeom>
              <a:avLst/>
              <a:gdLst>
                <a:gd name="T0" fmla="*/ 145 w 243"/>
                <a:gd name="T1" fmla="*/ 10 h 73"/>
                <a:gd name="T2" fmla="*/ 243 w 243"/>
                <a:gd name="T3" fmla="*/ 40 h 73"/>
                <a:gd name="T4" fmla="*/ 243 w 243"/>
                <a:gd name="T5" fmla="*/ 17 h 73"/>
                <a:gd name="T6" fmla="*/ 145 w 243"/>
                <a:gd name="T7" fmla="*/ 10 h 73"/>
                <a:gd name="T8" fmla="*/ 0 w 243"/>
                <a:gd name="T9" fmla="*/ 0 h 73"/>
                <a:gd name="T10" fmla="*/ 1 w 243"/>
                <a:gd name="T11" fmla="*/ 73 h 73"/>
                <a:gd name="T12" fmla="*/ 141 w 243"/>
                <a:gd name="T13" fmla="*/ 10 h 73"/>
                <a:gd name="T14" fmla="*/ 0 w 243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73">
                  <a:moveTo>
                    <a:pt x="145" y="10"/>
                  </a:moveTo>
                  <a:lnTo>
                    <a:pt x="243" y="40"/>
                  </a:lnTo>
                  <a:lnTo>
                    <a:pt x="243" y="17"/>
                  </a:lnTo>
                  <a:lnTo>
                    <a:pt x="145" y="10"/>
                  </a:lnTo>
                  <a:moveTo>
                    <a:pt x="0" y="0"/>
                  </a:moveTo>
                  <a:lnTo>
                    <a:pt x="1" y="73"/>
                  </a:lnTo>
                  <a:lnTo>
                    <a:pt x="14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ṩ1ïḑe"/>
            <p:cNvSpPr/>
            <p:nvPr/>
          </p:nvSpPr>
          <p:spPr bwMode="auto">
            <a:xfrm>
              <a:off x="6500813" y="4832351"/>
              <a:ext cx="388938" cy="290513"/>
            </a:xfrm>
            <a:custGeom>
              <a:avLst/>
              <a:gdLst>
                <a:gd name="T0" fmla="*/ 9 w 245"/>
                <a:gd name="T1" fmla="*/ 0 h 183"/>
                <a:gd name="T2" fmla="*/ 0 w 245"/>
                <a:gd name="T3" fmla="*/ 3 h 183"/>
                <a:gd name="T4" fmla="*/ 1 w 245"/>
                <a:gd name="T5" fmla="*/ 87 h 183"/>
                <a:gd name="T6" fmla="*/ 81 w 245"/>
                <a:gd name="T7" fmla="*/ 92 h 183"/>
                <a:gd name="T8" fmla="*/ 79 w 245"/>
                <a:gd name="T9" fmla="*/ 112 h 183"/>
                <a:gd name="T10" fmla="*/ 79 w 245"/>
                <a:gd name="T11" fmla="*/ 112 h 183"/>
                <a:gd name="T12" fmla="*/ 78 w 245"/>
                <a:gd name="T13" fmla="*/ 133 h 183"/>
                <a:gd name="T14" fmla="*/ 1 w 245"/>
                <a:gd name="T15" fmla="*/ 128 h 183"/>
                <a:gd name="T16" fmla="*/ 2 w 245"/>
                <a:gd name="T17" fmla="*/ 166 h 183"/>
                <a:gd name="T18" fmla="*/ 143 w 245"/>
                <a:gd name="T19" fmla="*/ 176 h 183"/>
                <a:gd name="T20" fmla="*/ 144 w 245"/>
                <a:gd name="T21" fmla="*/ 175 h 183"/>
                <a:gd name="T22" fmla="*/ 147 w 245"/>
                <a:gd name="T23" fmla="*/ 176 h 183"/>
                <a:gd name="T24" fmla="*/ 245 w 245"/>
                <a:gd name="T25" fmla="*/ 183 h 183"/>
                <a:gd name="T26" fmla="*/ 245 w 245"/>
                <a:gd name="T27" fmla="*/ 106 h 183"/>
                <a:gd name="T28" fmla="*/ 155 w 245"/>
                <a:gd name="T29" fmla="*/ 9 h 183"/>
                <a:gd name="T30" fmla="*/ 9 w 245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183">
                  <a:moveTo>
                    <a:pt x="9" y="0"/>
                  </a:moveTo>
                  <a:lnTo>
                    <a:pt x="0" y="3"/>
                  </a:lnTo>
                  <a:lnTo>
                    <a:pt x="1" y="87"/>
                  </a:lnTo>
                  <a:lnTo>
                    <a:pt x="81" y="92"/>
                  </a:lnTo>
                  <a:lnTo>
                    <a:pt x="79" y="112"/>
                  </a:lnTo>
                  <a:lnTo>
                    <a:pt x="79" y="112"/>
                  </a:lnTo>
                  <a:lnTo>
                    <a:pt x="78" y="133"/>
                  </a:lnTo>
                  <a:lnTo>
                    <a:pt x="1" y="128"/>
                  </a:lnTo>
                  <a:lnTo>
                    <a:pt x="2" y="166"/>
                  </a:lnTo>
                  <a:lnTo>
                    <a:pt x="143" y="176"/>
                  </a:lnTo>
                  <a:lnTo>
                    <a:pt x="144" y="175"/>
                  </a:lnTo>
                  <a:lnTo>
                    <a:pt x="147" y="176"/>
                  </a:lnTo>
                  <a:lnTo>
                    <a:pt x="245" y="183"/>
                  </a:lnTo>
                  <a:lnTo>
                    <a:pt x="245" y="106"/>
                  </a:lnTo>
                  <a:lnTo>
                    <a:pt x="155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8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ïSľiḍè"/>
            <p:cNvSpPr/>
            <p:nvPr/>
          </p:nvSpPr>
          <p:spPr bwMode="auto">
            <a:xfrm>
              <a:off x="6500813" y="4832351"/>
              <a:ext cx="388938" cy="290513"/>
            </a:xfrm>
            <a:custGeom>
              <a:avLst/>
              <a:gdLst>
                <a:gd name="T0" fmla="*/ 9 w 245"/>
                <a:gd name="T1" fmla="*/ 0 h 183"/>
                <a:gd name="T2" fmla="*/ 0 w 245"/>
                <a:gd name="T3" fmla="*/ 3 h 183"/>
                <a:gd name="T4" fmla="*/ 1 w 245"/>
                <a:gd name="T5" fmla="*/ 87 h 183"/>
                <a:gd name="T6" fmla="*/ 81 w 245"/>
                <a:gd name="T7" fmla="*/ 92 h 183"/>
                <a:gd name="T8" fmla="*/ 79 w 245"/>
                <a:gd name="T9" fmla="*/ 112 h 183"/>
                <a:gd name="T10" fmla="*/ 79 w 245"/>
                <a:gd name="T11" fmla="*/ 112 h 183"/>
                <a:gd name="T12" fmla="*/ 78 w 245"/>
                <a:gd name="T13" fmla="*/ 133 h 183"/>
                <a:gd name="T14" fmla="*/ 1 w 245"/>
                <a:gd name="T15" fmla="*/ 128 h 183"/>
                <a:gd name="T16" fmla="*/ 2 w 245"/>
                <a:gd name="T17" fmla="*/ 166 h 183"/>
                <a:gd name="T18" fmla="*/ 143 w 245"/>
                <a:gd name="T19" fmla="*/ 176 h 183"/>
                <a:gd name="T20" fmla="*/ 144 w 245"/>
                <a:gd name="T21" fmla="*/ 175 h 183"/>
                <a:gd name="T22" fmla="*/ 147 w 245"/>
                <a:gd name="T23" fmla="*/ 176 h 183"/>
                <a:gd name="T24" fmla="*/ 245 w 245"/>
                <a:gd name="T25" fmla="*/ 183 h 183"/>
                <a:gd name="T26" fmla="*/ 245 w 245"/>
                <a:gd name="T27" fmla="*/ 106 h 183"/>
                <a:gd name="T28" fmla="*/ 155 w 245"/>
                <a:gd name="T29" fmla="*/ 9 h 183"/>
                <a:gd name="T30" fmla="*/ 9 w 245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183">
                  <a:moveTo>
                    <a:pt x="9" y="0"/>
                  </a:moveTo>
                  <a:lnTo>
                    <a:pt x="0" y="3"/>
                  </a:lnTo>
                  <a:lnTo>
                    <a:pt x="1" y="87"/>
                  </a:lnTo>
                  <a:lnTo>
                    <a:pt x="81" y="92"/>
                  </a:lnTo>
                  <a:lnTo>
                    <a:pt x="79" y="112"/>
                  </a:lnTo>
                  <a:lnTo>
                    <a:pt x="79" y="112"/>
                  </a:lnTo>
                  <a:lnTo>
                    <a:pt x="78" y="133"/>
                  </a:lnTo>
                  <a:lnTo>
                    <a:pt x="1" y="128"/>
                  </a:lnTo>
                  <a:lnTo>
                    <a:pt x="2" y="166"/>
                  </a:lnTo>
                  <a:lnTo>
                    <a:pt x="143" y="176"/>
                  </a:lnTo>
                  <a:lnTo>
                    <a:pt x="144" y="175"/>
                  </a:lnTo>
                  <a:lnTo>
                    <a:pt x="147" y="176"/>
                  </a:lnTo>
                  <a:lnTo>
                    <a:pt x="245" y="183"/>
                  </a:lnTo>
                  <a:lnTo>
                    <a:pt x="245" y="106"/>
                  </a:lnTo>
                  <a:lnTo>
                    <a:pt x="155" y="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ṣḻïdé"/>
            <p:cNvSpPr/>
            <p:nvPr/>
          </p:nvSpPr>
          <p:spPr bwMode="auto">
            <a:xfrm>
              <a:off x="6515101" y="4781551"/>
              <a:ext cx="231775" cy="65088"/>
            </a:xfrm>
            <a:custGeom>
              <a:avLst/>
              <a:gdLst>
                <a:gd name="T0" fmla="*/ 109 w 146"/>
                <a:gd name="T1" fmla="*/ 0 h 41"/>
                <a:gd name="T2" fmla="*/ 65 w 146"/>
                <a:gd name="T3" fmla="*/ 4 h 41"/>
                <a:gd name="T4" fmla="*/ 85 w 146"/>
                <a:gd name="T5" fmla="*/ 3 h 41"/>
                <a:gd name="T6" fmla="*/ 0 w 146"/>
                <a:gd name="T7" fmla="*/ 32 h 41"/>
                <a:gd name="T8" fmla="*/ 146 w 146"/>
                <a:gd name="T9" fmla="*/ 41 h 41"/>
                <a:gd name="T10" fmla="*/ 109 w 14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41">
                  <a:moveTo>
                    <a:pt x="109" y="0"/>
                  </a:moveTo>
                  <a:lnTo>
                    <a:pt x="65" y="4"/>
                  </a:lnTo>
                  <a:lnTo>
                    <a:pt x="85" y="3"/>
                  </a:lnTo>
                  <a:lnTo>
                    <a:pt x="0" y="32"/>
                  </a:lnTo>
                  <a:lnTo>
                    <a:pt x="146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ṡḻíḋe"/>
            <p:cNvSpPr/>
            <p:nvPr/>
          </p:nvSpPr>
          <p:spPr bwMode="auto">
            <a:xfrm>
              <a:off x="6515101" y="4781551"/>
              <a:ext cx="231775" cy="65088"/>
            </a:xfrm>
            <a:custGeom>
              <a:avLst/>
              <a:gdLst>
                <a:gd name="T0" fmla="*/ 109 w 146"/>
                <a:gd name="T1" fmla="*/ 0 h 41"/>
                <a:gd name="T2" fmla="*/ 65 w 146"/>
                <a:gd name="T3" fmla="*/ 4 h 41"/>
                <a:gd name="T4" fmla="*/ 85 w 146"/>
                <a:gd name="T5" fmla="*/ 3 h 41"/>
                <a:gd name="T6" fmla="*/ 0 w 146"/>
                <a:gd name="T7" fmla="*/ 32 h 41"/>
                <a:gd name="T8" fmla="*/ 146 w 146"/>
                <a:gd name="T9" fmla="*/ 41 h 41"/>
                <a:gd name="T10" fmla="*/ 109 w 14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41">
                  <a:moveTo>
                    <a:pt x="109" y="0"/>
                  </a:moveTo>
                  <a:lnTo>
                    <a:pt x="65" y="4"/>
                  </a:lnTo>
                  <a:lnTo>
                    <a:pt x="85" y="3"/>
                  </a:lnTo>
                  <a:lnTo>
                    <a:pt x="0" y="32"/>
                  </a:lnTo>
                  <a:lnTo>
                    <a:pt x="146" y="41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šļíḋê"/>
            <p:cNvSpPr/>
            <p:nvPr/>
          </p:nvSpPr>
          <p:spPr bwMode="auto">
            <a:xfrm>
              <a:off x="6626226" y="5010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islïḓé"/>
            <p:cNvSpPr/>
            <p:nvPr/>
          </p:nvSpPr>
          <p:spPr bwMode="auto">
            <a:xfrm>
              <a:off x="6626226" y="5010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$ḷiḍé"/>
            <p:cNvSpPr/>
            <p:nvPr/>
          </p:nvSpPr>
          <p:spPr bwMode="auto">
            <a:xfrm>
              <a:off x="6502401" y="4970463"/>
              <a:ext cx="127000" cy="73025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41 h 46"/>
                <a:gd name="T4" fmla="*/ 77 w 80"/>
                <a:gd name="T5" fmla="*/ 46 h 46"/>
                <a:gd name="T6" fmla="*/ 78 w 80"/>
                <a:gd name="T7" fmla="*/ 25 h 46"/>
                <a:gd name="T8" fmla="*/ 80 w 80"/>
                <a:gd name="T9" fmla="*/ 5 h 46"/>
                <a:gd name="T10" fmla="*/ 0 w 8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46">
                  <a:moveTo>
                    <a:pt x="0" y="0"/>
                  </a:moveTo>
                  <a:lnTo>
                    <a:pt x="0" y="41"/>
                  </a:lnTo>
                  <a:lnTo>
                    <a:pt x="77" y="46"/>
                  </a:lnTo>
                  <a:lnTo>
                    <a:pt x="78" y="25"/>
                  </a:lnTo>
                  <a:lnTo>
                    <a:pt x="8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śliḋé"/>
            <p:cNvSpPr/>
            <p:nvPr/>
          </p:nvSpPr>
          <p:spPr bwMode="auto">
            <a:xfrm>
              <a:off x="6502401" y="4970463"/>
              <a:ext cx="127000" cy="73025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41 h 46"/>
                <a:gd name="T4" fmla="*/ 77 w 80"/>
                <a:gd name="T5" fmla="*/ 46 h 46"/>
                <a:gd name="T6" fmla="*/ 78 w 80"/>
                <a:gd name="T7" fmla="*/ 25 h 46"/>
                <a:gd name="T8" fmla="*/ 80 w 80"/>
                <a:gd name="T9" fmla="*/ 5 h 46"/>
                <a:gd name="T10" fmla="*/ 0 w 8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46">
                  <a:moveTo>
                    <a:pt x="0" y="0"/>
                  </a:moveTo>
                  <a:lnTo>
                    <a:pt x="0" y="41"/>
                  </a:lnTo>
                  <a:lnTo>
                    <a:pt x="77" y="46"/>
                  </a:lnTo>
                  <a:lnTo>
                    <a:pt x="78" y="25"/>
                  </a:lnTo>
                  <a:lnTo>
                    <a:pt x="8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Slíḓé"/>
            <p:cNvSpPr/>
            <p:nvPr/>
          </p:nvSpPr>
          <p:spPr bwMode="auto">
            <a:xfrm>
              <a:off x="6500813" y="4832351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3 h 3"/>
                <a:gd name="T4" fmla="*/ 9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íŝlïḑê"/>
            <p:cNvSpPr/>
            <p:nvPr/>
          </p:nvSpPr>
          <p:spPr bwMode="auto">
            <a:xfrm>
              <a:off x="6500813" y="4832351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3 h 3"/>
                <a:gd name="T4" fmla="*/ 9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îṣḷîďe"/>
            <p:cNvSpPr/>
            <p:nvPr/>
          </p:nvSpPr>
          <p:spPr bwMode="auto">
            <a:xfrm>
              <a:off x="6500813" y="4786313"/>
              <a:ext cx="149225" cy="46038"/>
            </a:xfrm>
            <a:custGeom>
              <a:avLst/>
              <a:gdLst>
                <a:gd name="T0" fmla="*/ 94 w 94"/>
                <a:gd name="T1" fmla="*/ 0 h 29"/>
                <a:gd name="T2" fmla="*/ 74 w 94"/>
                <a:gd name="T3" fmla="*/ 1 h 29"/>
                <a:gd name="T4" fmla="*/ 0 w 94"/>
                <a:gd name="T5" fmla="*/ 8 h 29"/>
                <a:gd name="T6" fmla="*/ 0 w 94"/>
                <a:gd name="T7" fmla="*/ 29 h 29"/>
                <a:gd name="T8" fmla="*/ 9 w 94"/>
                <a:gd name="T9" fmla="*/ 29 h 29"/>
                <a:gd name="T10" fmla="*/ 94 w 9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9">
                  <a:moveTo>
                    <a:pt x="94" y="0"/>
                  </a:moveTo>
                  <a:lnTo>
                    <a:pt x="74" y="1"/>
                  </a:lnTo>
                  <a:lnTo>
                    <a:pt x="0" y="8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51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isḷíḑê"/>
            <p:cNvSpPr/>
            <p:nvPr/>
          </p:nvSpPr>
          <p:spPr bwMode="auto">
            <a:xfrm>
              <a:off x="6500813" y="4786313"/>
              <a:ext cx="149225" cy="46038"/>
            </a:xfrm>
            <a:custGeom>
              <a:avLst/>
              <a:gdLst>
                <a:gd name="T0" fmla="*/ 94 w 94"/>
                <a:gd name="T1" fmla="*/ 0 h 29"/>
                <a:gd name="T2" fmla="*/ 74 w 94"/>
                <a:gd name="T3" fmla="*/ 1 h 29"/>
                <a:gd name="T4" fmla="*/ 0 w 94"/>
                <a:gd name="T5" fmla="*/ 8 h 29"/>
                <a:gd name="T6" fmla="*/ 0 w 94"/>
                <a:gd name="T7" fmla="*/ 29 h 29"/>
                <a:gd name="T8" fmla="*/ 9 w 94"/>
                <a:gd name="T9" fmla="*/ 29 h 29"/>
                <a:gd name="T10" fmla="*/ 94 w 9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9">
                  <a:moveTo>
                    <a:pt x="94" y="0"/>
                  </a:moveTo>
                  <a:lnTo>
                    <a:pt x="74" y="1"/>
                  </a:lnTo>
                  <a:lnTo>
                    <a:pt x="0" y="8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ṥḻíḋê"/>
            <p:cNvSpPr/>
            <p:nvPr/>
          </p:nvSpPr>
          <p:spPr bwMode="auto">
            <a:xfrm>
              <a:off x="4865688" y="4511676"/>
              <a:ext cx="884238" cy="174625"/>
            </a:xfrm>
            <a:custGeom>
              <a:avLst/>
              <a:gdLst>
                <a:gd name="T0" fmla="*/ 557 w 557"/>
                <a:gd name="T1" fmla="*/ 50 h 110"/>
                <a:gd name="T2" fmla="*/ 516 w 557"/>
                <a:gd name="T3" fmla="*/ 110 h 110"/>
                <a:gd name="T4" fmla="*/ 166 w 557"/>
                <a:gd name="T5" fmla="*/ 89 h 110"/>
                <a:gd name="T6" fmla="*/ 0 w 557"/>
                <a:gd name="T7" fmla="*/ 46 h 110"/>
                <a:gd name="T8" fmla="*/ 461 w 557"/>
                <a:gd name="T9" fmla="*/ 0 h 110"/>
                <a:gd name="T10" fmla="*/ 557 w 557"/>
                <a:gd name="T11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110">
                  <a:moveTo>
                    <a:pt x="557" y="50"/>
                  </a:moveTo>
                  <a:lnTo>
                    <a:pt x="516" y="110"/>
                  </a:lnTo>
                  <a:lnTo>
                    <a:pt x="166" y="89"/>
                  </a:lnTo>
                  <a:lnTo>
                    <a:pt x="0" y="46"/>
                  </a:lnTo>
                  <a:lnTo>
                    <a:pt x="461" y="0"/>
                  </a:lnTo>
                  <a:lnTo>
                    <a:pt x="557" y="50"/>
                  </a:lnTo>
                  <a:close/>
                </a:path>
              </a:pathLst>
            </a:custGeom>
            <a:solidFill>
              <a:srgbClr val="AF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ï$ļïḍè"/>
            <p:cNvSpPr/>
            <p:nvPr/>
          </p:nvSpPr>
          <p:spPr bwMode="auto">
            <a:xfrm>
              <a:off x="4865688" y="4511676"/>
              <a:ext cx="884238" cy="174625"/>
            </a:xfrm>
            <a:custGeom>
              <a:avLst/>
              <a:gdLst>
                <a:gd name="T0" fmla="*/ 557 w 557"/>
                <a:gd name="T1" fmla="*/ 50 h 110"/>
                <a:gd name="T2" fmla="*/ 516 w 557"/>
                <a:gd name="T3" fmla="*/ 110 h 110"/>
                <a:gd name="T4" fmla="*/ 166 w 557"/>
                <a:gd name="T5" fmla="*/ 89 h 110"/>
                <a:gd name="T6" fmla="*/ 0 w 557"/>
                <a:gd name="T7" fmla="*/ 46 h 110"/>
                <a:gd name="T8" fmla="*/ 461 w 557"/>
                <a:gd name="T9" fmla="*/ 0 h 110"/>
                <a:gd name="T10" fmla="*/ 557 w 557"/>
                <a:gd name="T11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110">
                  <a:moveTo>
                    <a:pt x="557" y="50"/>
                  </a:moveTo>
                  <a:lnTo>
                    <a:pt x="516" y="110"/>
                  </a:lnTo>
                  <a:lnTo>
                    <a:pt x="166" y="89"/>
                  </a:lnTo>
                  <a:lnTo>
                    <a:pt x="0" y="46"/>
                  </a:lnTo>
                  <a:lnTo>
                    <a:pt x="461" y="0"/>
                  </a:lnTo>
                  <a:lnTo>
                    <a:pt x="557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şľîḑe"/>
            <p:cNvSpPr/>
            <p:nvPr/>
          </p:nvSpPr>
          <p:spPr bwMode="auto">
            <a:xfrm>
              <a:off x="7486651" y="4548188"/>
              <a:ext cx="596900" cy="163513"/>
            </a:xfrm>
            <a:custGeom>
              <a:avLst/>
              <a:gdLst>
                <a:gd name="T0" fmla="*/ 56 w 376"/>
                <a:gd name="T1" fmla="*/ 93 h 103"/>
                <a:gd name="T2" fmla="*/ 26 w 376"/>
                <a:gd name="T3" fmla="*/ 96 h 103"/>
                <a:gd name="T4" fmla="*/ 0 w 376"/>
                <a:gd name="T5" fmla="*/ 103 h 103"/>
                <a:gd name="T6" fmla="*/ 56 w 376"/>
                <a:gd name="T7" fmla="*/ 95 h 103"/>
                <a:gd name="T8" fmla="*/ 56 w 376"/>
                <a:gd name="T9" fmla="*/ 93 h 103"/>
                <a:gd name="T10" fmla="*/ 99 w 376"/>
                <a:gd name="T11" fmla="*/ 89 h 103"/>
                <a:gd name="T12" fmla="*/ 88 w 376"/>
                <a:gd name="T13" fmla="*/ 90 h 103"/>
                <a:gd name="T14" fmla="*/ 88 w 376"/>
                <a:gd name="T15" fmla="*/ 90 h 103"/>
                <a:gd name="T16" fmla="*/ 99 w 376"/>
                <a:gd name="T17" fmla="*/ 89 h 103"/>
                <a:gd name="T18" fmla="*/ 376 w 376"/>
                <a:gd name="T19" fmla="*/ 0 h 103"/>
                <a:gd name="T20" fmla="*/ 356 w 376"/>
                <a:gd name="T21" fmla="*/ 6 h 103"/>
                <a:gd name="T22" fmla="*/ 376 w 376"/>
                <a:gd name="T23" fmla="*/ 12 h 103"/>
                <a:gd name="T24" fmla="*/ 376 w 37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6" h="103">
                  <a:moveTo>
                    <a:pt x="56" y="93"/>
                  </a:moveTo>
                  <a:lnTo>
                    <a:pt x="26" y="96"/>
                  </a:lnTo>
                  <a:lnTo>
                    <a:pt x="0" y="103"/>
                  </a:lnTo>
                  <a:lnTo>
                    <a:pt x="56" y="95"/>
                  </a:lnTo>
                  <a:lnTo>
                    <a:pt x="56" y="93"/>
                  </a:lnTo>
                  <a:close/>
                  <a:moveTo>
                    <a:pt x="99" y="89"/>
                  </a:moveTo>
                  <a:lnTo>
                    <a:pt x="88" y="90"/>
                  </a:lnTo>
                  <a:lnTo>
                    <a:pt x="88" y="90"/>
                  </a:lnTo>
                  <a:lnTo>
                    <a:pt x="99" y="89"/>
                  </a:lnTo>
                  <a:close/>
                  <a:moveTo>
                    <a:pt x="376" y="0"/>
                  </a:moveTo>
                  <a:lnTo>
                    <a:pt x="356" y="6"/>
                  </a:lnTo>
                  <a:lnTo>
                    <a:pt x="376" y="12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9D2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ṩļïḍê"/>
            <p:cNvSpPr/>
            <p:nvPr/>
          </p:nvSpPr>
          <p:spPr bwMode="auto">
            <a:xfrm>
              <a:off x="7486651" y="4548188"/>
              <a:ext cx="596900" cy="163513"/>
            </a:xfrm>
            <a:custGeom>
              <a:avLst/>
              <a:gdLst>
                <a:gd name="T0" fmla="*/ 56 w 376"/>
                <a:gd name="T1" fmla="*/ 93 h 103"/>
                <a:gd name="T2" fmla="*/ 26 w 376"/>
                <a:gd name="T3" fmla="*/ 96 h 103"/>
                <a:gd name="T4" fmla="*/ 0 w 376"/>
                <a:gd name="T5" fmla="*/ 103 h 103"/>
                <a:gd name="T6" fmla="*/ 56 w 376"/>
                <a:gd name="T7" fmla="*/ 95 h 103"/>
                <a:gd name="T8" fmla="*/ 56 w 376"/>
                <a:gd name="T9" fmla="*/ 93 h 103"/>
                <a:gd name="T10" fmla="*/ 99 w 376"/>
                <a:gd name="T11" fmla="*/ 89 h 103"/>
                <a:gd name="T12" fmla="*/ 88 w 376"/>
                <a:gd name="T13" fmla="*/ 90 h 103"/>
                <a:gd name="T14" fmla="*/ 88 w 376"/>
                <a:gd name="T15" fmla="*/ 90 h 103"/>
                <a:gd name="T16" fmla="*/ 99 w 376"/>
                <a:gd name="T17" fmla="*/ 89 h 103"/>
                <a:gd name="T18" fmla="*/ 376 w 376"/>
                <a:gd name="T19" fmla="*/ 0 h 103"/>
                <a:gd name="T20" fmla="*/ 356 w 376"/>
                <a:gd name="T21" fmla="*/ 6 h 103"/>
                <a:gd name="T22" fmla="*/ 376 w 376"/>
                <a:gd name="T23" fmla="*/ 12 h 103"/>
                <a:gd name="T24" fmla="*/ 376 w 37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6" h="103">
                  <a:moveTo>
                    <a:pt x="56" y="93"/>
                  </a:moveTo>
                  <a:lnTo>
                    <a:pt x="26" y="96"/>
                  </a:lnTo>
                  <a:lnTo>
                    <a:pt x="0" y="103"/>
                  </a:lnTo>
                  <a:lnTo>
                    <a:pt x="56" y="95"/>
                  </a:lnTo>
                  <a:lnTo>
                    <a:pt x="56" y="93"/>
                  </a:lnTo>
                  <a:moveTo>
                    <a:pt x="99" y="89"/>
                  </a:moveTo>
                  <a:lnTo>
                    <a:pt x="88" y="90"/>
                  </a:lnTo>
                  <a:lnTo>
                    <a:pt x="88" y="90"/>
                  </a:lnTo>
                  <a:lnTo>
                    <a:pt x="99" y="89"/>
                  </a:lnTo>
                  <a:moveTo>
                    <a:pt x="376" y="0"/>
                  </a:moveTo>
                  <a:lnTo>
                    <a:pt x="356" y="6"/>
                  </a:lnTo>
                  <a:lnTo>
                    <a:pt x="376" y="12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ïṥľïďe"/>
            <p:cNvSpPr/>
            <p:nvPr/>
          </p:nvSpPr>
          <p:spPr bwMode="auto">
            <a:xfrm>
              <a:off x="6894513" y="4762501"/>
              <a:ext cx="166688" cy="11113"/>
            </a:xfrm>
            <a:custGeom>
              <a:avLst/>
              <a:gdLst>
                <a:gd name="T0" fmla="*/ 0 w 105"/>
                <a:gd name="T1" fmla="*/ 0 h 7"/>
                <a:gd name="T2" fmla="*/ 0 w 105"/>
                <a:gd name="T3" fmla="*/ 0 h 7"/>
                <a:gd name="T4" fmla="*/ 99 w 105"/>
                <a:gd name="T5" fmla="*/ 7 h 7"/>
                <a:gd name="T6" fmla="*/ 105 w 105"/>
                <a:gd name="T7" fmla="*/ 6 h 7"/>
                <a:gd name="T8" fmla="*/ 0 w 10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">
                  <a:moveTo>
                    <a:pt x="0" y="0"/>
                  </a:moveTo>
                  <a:lnTo>
                    <a:pt x="0" y="0"/>
                  </a:lnTo>
                  <a:lnTo>
                    <a:pt x="99" y="7"/>
                  </a:lnTo>
                  <a:lnTo>
                    <a:pt x="10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ṧľíḍe"/>
            <p:cNvSpPr/>
            <p:nvPr/>
          </p:nvSpPr>
          <p:spPr bwMode="auto">
            <a:xfrm>
              <a:off x="6894513" y="4762501"/>
              <a:ext cx="166688" cy="11113"/>
            </a:xfrm>
            <a:custGeom>
              <a:avLst/>
              <a:gdLst>
                <a:gd name="T0" fmla="*/ 0 w 105"/>
                <a:gd name="T1" fmla="*/ 0 h 7"/>
                <a:gd name="T2" fmla="*/ 0 w 105"/>
                <a:gd name="T3" fmla="*/ 0 h 7"/>
                <a:gd name="T4" fmla="*/ 99 w 105"/>
                <a:gd name="T5" fmla="*/ 7 h 7"/>
                <a:gd name="T6" fmla="*/ 105 w 105"/>
                <a:gd name="T7" fmla="*/ 6 h 7"/>
                <a:gd name="T8" fmla="*/ 0 w 10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">
                  <a:moveTo>
                    <a:pt x="0" y="0"/>
                  </a:moveTo>
                  <a:lnTo>
                    <a:pt x="0" y="0"/>
                  </a:lnTo>
                  <a:lnTo>
                    <a:pt x="99" y="7"/>
                  </a:lnTo>
                  <a:lnTo>
                    <a:pt x="105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şļídè"/>
            <p:cNvSpPr/>
            <p:nvPr/>
          </p:nvSpPr>
          <p:spPr bwMode="auto">
            <a:xfrm>
              <a:off x="6894513" y="4545013"/>
              <a:ext cx="1192213" cy="227013"/>
            </a:xfrm>
            <a:custGeom>
              <a:avLst/>
              <a:gdLst>
                <a:gd name="T0" fmla="*/ 183 w 761"/>
                <a:gd name="T1" fmla="*/ 121 h 145"/>
                <a:gd name="T2" fmla="*/ 0 w 761"/>
                <a:gd name="T3" fmla="*/ 139 h 145"/>
                <a:gd name="T4" fmla="*/ 106 w 761"/>
                <a:gd name="T5" fmla="*/ 145 h 145"/>
                <a:gd name="T6" fmla="*/ 204 w 761"/>
                <a:gd name="T7" fmla="*/ 132 h 145"/>
                <a:gd name="T8" fmla="*/ 183 w 761"/>
                <a:gd name="T9" fmla="*/ 121 h 145"/>
                <a:gd name="T10" fmla="*/ 239 w 761"/>
                <a:gd name="T11" fmla="*/ 116 h 145"/>
                <a:gd name="T12" fmla="*/ 221 w 761"/>
                <a:gd name="T13" fmla="*/ 118 h 145"/>
                <a:gd name="T14" fmla="*/ 222 w 761"/>
                <a:gd name="T15" fmla="*/ 118 h 145"/>
                <a:gd name="T16" fmla="*/ 239 w 761"/>
                <a:gd name="T17" fmla="*/ 127 h 145"/>
                <a:gd name="T18" fmla="*/ 242 w 761"/>
                <a:gd name="T19" fmla="*/ 126 h 145"/>
                <a:gd name="T20" fmla="*/ 239 w 761"/>
                <a:gd name="T21" fmla="*/ 116 h 145"/>
                <a:gd name="T22" fmla="*/ 320 w 761"/>
                <a:gd name="T23" fmla="*/ 108 h 145"/>
                <a:gd name="T24" fmla="*/ 274 w 761"/>
                <a:gd name="T25" fmla="*/ 112 h 145"/>
                <a:gd name="T26" fmla="*/ 276 w 761"/>
                <a:gd name="T27" fmla="*/ 121 h 145"/>
                <a:gd name="T28" fmla="*/ 328 w 761"/>
                <a:gd name="T29" fmla="*/ 114 h 145"/>
                <a:gd name="T30" fmla="*/ 320 w 761"/>
                <a:gd name="T31" fmla="*/ 111 h 145"/>
                <a:gd name="T32" fmla="*/ 320 w 761"/>
                <a:gd name="T33" fmla="*/ 108 h 145"/>
                <a:gd name="T34" fmla="*/ 404 w 761"/>
                <a:gd name="T35" fmla="*/ 100 h 145"/>
                <a:gd name="T36" fmla="*/ 364 w 761"/>
                <a:gd name="T37" fmla="*/ 104 h 145"/>
                <a:gd name="T38" fmla="*/ 365 w 761"/>
                <a:gd name="T39" fmla="*/ 109 h 145"/>
                <a:gd name="T40" fmla="*/ 378 w 761"/>
                <a:gd name="T41" fmla="*/ 107 h 145"/>
                <a:gd name="T42" fmla="*/ 404 w 761"/>
                <a:gd name="T43" fmla="*/ 100 h 145"/>
                <a:gd name="T44" fmla="*/ 714 w 761"/>
                <a:gd name="T45" fmla="*/ 0 h 145"/>
                <a:gd name="T46" fmla="*/ 715 w 761"/>
                <a:gd name="T47" fmla="*/ 0 h 145"/>
                <a:gd name="T48" fmla="*/ 715 w 761"/>
                <a:gd name="T49" fmla="*/ 0 h 145"/>
                <a:gd name="T50" fmla="*/ 739 w 761"/>
                <a:gd name="T51" fmla="*/ 8 h 145"/>
                <a:gd name="T52" fmla="*/ 759 w 761"/>
                <a:gd name="T53" fmla="*/ 2 h 145"/>
                <a:gd name="T54" fmla="*/ 761 w 761"/>
                <a:gd name="T55" fmla="*/ 2 h 145"/>
                <a:gd name="T56" fmla="*/ 714 w 761"/>
                <a:gd name="T5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1" h="145">
                  <a:moveTo>
                    <a:pt x="183" y="121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183" y="121"/>
                    <a:pt x="183" y="121"/>
                    <a:pt x="183" y="121"/>
                  </a:cubicBezTo>
                  <a:moveTo>
                    <a:pt x="239" y="116"/>
                  </a:moveTo>
                  <a:cubicBezTo>
                    <a:pt x="221" y="118"/>
                    <a:pt x="221" y="118"/>
                    <a:pt x="221" y="118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39" y="127"/>
                    <a:pt x="239" y="127"/>
                    <a:pt x="239" y="127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39" y="116"/>
                    <a:pt x="239" y="116"/>
                    <a:pt x="239" y="116"/>
                  </a:cubicBezTo>
                  <a:moveTo>
                    <a:pt x="320" y="108"/>
                  </a:moveTo>
                  <a:cubicBezTo>
                    <a:pt x="274" y="112"/>
                    <a:pt x="274" y="112"/>
                    <a:pt x="274" y="11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20" y="108"/>
                    <a:pt x="320" y="108"/>
                    <a:pt x="320" y="108"/>
                  </a:cubicBezTo>
                  <a:moveTo>
                    <a:pt x="404" y="100"/>
                  </a:moveTo>
                  <a:cubicBezTo>
                    <a:pt x="364" y="104"/>
                    <a:pt x="364" y="104"/>
                    <a:pt x="364" y="104"/>
                  </a:cubicBezTo>
                  <a:cubicBezTo>
                    <a:pt x="365" y="109"/>
                    <a:pt x="365" y="109"/>
                    <a:pt x="365" y="109"/>
                  </a:cubicBezTo>
                  <a:cubicBezTo>
                    <a:pt x="378" y="107"/>
                    <a:pt x="378" y="107"/>
                    <a:pt x="378" y="107"/>
                  </a:cubicBezTo>
                  <a:cubicBezTo>
                    <a:pt x="404" y="100"/>
                    <a:pt x="404" y="100"/>
                    <a:pt x="404" y="100"/>
                  </a:cubicBezTo>
                  <a:moveTo>
                    <a:pt x="714" y="0"/>
                  </a:moveTo>
                  <a:cubicBezTo>
                    <a:pt x="715" y="0"/>
                    <a:pt x="715" y="0"/>
                    <a:pt x="715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39" y="8"/>
                    <a:pt x="739" y="8"/>
                    <a:pt x="739" y="8"/>
                  </a:cubicBezTo>
                  <a:cubicBezTo>
                    <a:pt x="759" y="2"/>
                    <a:pt x="759" y="2"/>
                    <a:pt x="759" y="2"/>
                  </a:cubicBezTo>
                  <a:cubicBezTo>
                    <a:pt x="761" y="2"/>
                    <a:pt x="761" y="2"/>
                    <a:pt x="761" y="2"/>
                  </a:cubicBezTo>
                  <a:cubicBezTo>
                    <a:pt x="714" y="0"/>
                    <a:pt x="714" y="0"/>
                    <a:pt x="714" y="0"/>
                  </a:cubicBezTo>
                </a:path>
              </a:pathLst>
            </a:custGeom>
            <a:solidFill>
              <a:srgbClr val="9D2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iṣlíde"/>
            <p:cNvSpPr/>
            <p:nvPr/>
          </p:nvSpPr>
          <p:spPr bwMode="auto">
            <a:xfrm>
              <a:off x="7388226" y="2265363"/>
              <a:ext cx="158750" cy="71438"/>
            </a:xfrm>
            <a:custGeom>
              <a:avLst/>
              <a:gdLst>
                <a:gd name="T0" fmla="*/ 100 w 100"/>
                <a:gd name="T1" fmla="*/ 17 h 45"/>
                <a:gd name="T2" fmla="*/ 10 w 100"/>
                <a:gd name="T3" fmla="*/ 45 h 45"/>
                <a:gd name="T4" fmla="*/ 0 w 100"/>
                <a:gd name="T5" fmla="*/ 0 h 45"/>
                <a:gd name="T6" fmla="*/ 100 w 100"/>
                <a:gd name="T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5">
                  <a:moveTo>
                    <a:pt x="100" y="17"/>
                  </a:moveTo>
                  <a:lnTo>
                    <a:pt x="10" y="45"/>
                  </a:lnTo>
                  <a:lnTo>
                    <a:pt x="0" y="0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E27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ïṣľîďe"/>
            <p:cNvSpPr/>
            <p:nvPr/>
          </p:nvSpPr>
          <p:spPr bwMode="auto">
            <a:xfrm>
              <a:off x="7388226" y="2265363"/>
              <a:ext cx="158750" cy="71438"/>
            </a:xfrm>
            <a:custGeom>
              <a:avLst/>
              <a:gdLst>
                <a:gd name="T0" fmla="*/ 100 w 100"/>
                <a:gd name="T1" fmla="*/ 17 h 45"/>
                <a:gd name="T2" fmla="*/ 10 w 100"/>
                <a:gd name="T3" fmla="*/ 45 h 45"/>
                <a:gd name="T4" fmla="*/ 0 w 100"/>
                <a:gd name="T5" fmla="*/ 0 h 45"/>
                <a:gd name="T6" fmla="*/ 100 w 100"/>
                <a:gd name="T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5">
                  <a:moveTo>
                    <a:pt x="100" y="17"/>
                  </a:moveTo>
                  <a:lnTo>
                    <a:pt x="10" y="45"/>
                  </a:lnTo>
                  <a:lnTo>
                    <a:pt x="0" y="0"/>
                  </a:lnTo>
                  <a:lnTo>
                    <a:pt x="10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š1iḍé"/>
            <p:cNvSpPr/>
            <p:nvPr/>
          </p:nvSpPr>
          <p:spPr bwMode="auto">
            <a:xfrm>
              <a:off x="5024438" y="2100263"/>
              <a:ext cx="1285875" cy="657225"/>
            </a:xfrm>
            <a:custGeom>
              <a:avLst/>
              <a:gdLst>
                <a:gd name="T0" fmla="*/ 821 w 821"/>
                <a:gd name="T1" fmla="*/ 0 h 420"/>
                <a:gd name="T2" fmla="*/ 820 w 821"/>
                <a:gd name="T3" fmla="*/ 54 h 420"/>
                <a:gd name="T4" fmla="*/ 813 w 821"/>
                <a:gd name="T5" fmla="*/ 278 h 420"/>
                <a:gd name="T6" fmla="*/ 813 w 821"/>
                <a:gd name="T7" fmla="*/ 284 h 420"/>
                <a:gd name="T8" fmla="*/ 765 w 821"/>
                <a:gd name="T9" fmla="*/ 292 h 420"/>
                <a:gd name="T10" fmla="*/ 734 w 821"/>
                <a:gd name="T11" fmla="*/ 298 h 420"/>
                <a:gd name="T12" fmla="*/ 606 w 821"/>
                <a:gd name="T13" fmla="*/ 321 h 420"/>
                <a:gd name="T14" fmla="*/ 595 w 821"/>
                <a:gd name="T15" fmla="*/ 323 h 420"/>
                <a:gd name="T16" fmla="*/ 575 w 821"/>
                <a:gd name="T17" fmla="*/ 327 h 420"/>
                <a:gd name="T18" fmla="*/ 461 w 821"/>
                <a:gd name="T19" fmla="*/ 348 h 420"/>
                <a:gd name="T20" fmla="*/ 370 w 821"/>
                <a:gd name="T21" fmla="*/ 364 h 420"/>
                <a:gd name="T22" fmla="*/ 63 w 821"/>
                <a:gd name="T23" fmla="*/ 420 h 420"/>
                <a:gd name="T24" fmla="*/ 0 w 821"/>
                <a:gd name="T25" fmla="*/ 367 h 420"/>
                <a:gd name="T26" fmla="*/ 0 w 821"/>
                <a:gd name="T27" fmla="*/ 273 h 420"/>
                <a:gd name="T28" fmla="*/ 63 w 821"/>
                <a:gd name="T29" fmla="*/ 200 h 420"/>
                <a:gd name="T30" fmla="*/ 539 w 821"/>
                <a:gd name="T31" fmla="*/ 74 h 420"/>
                <a:gd name="T32" fmla="*/ 727 w 821"/>
                <a:gd name="T33" fmla="*/ 24 h 420"/>
                <a:gd name="T34" fmla="*/ 821 w 821"/>
                <a:gd name="T3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1" h="420">
                  <a:moveTo>
                    <a:pt x="821" y="0"/>
                  </a:moveTo>
                  <a:cubicBezTo>
                    <a:pt x="820" y="54"/>
                    <a:pt x="820" y="54"/>
                    <a:pt x="820" y="54"/>
                  </a:cubicBezTo>
                  <a:cubicBezTo>
                    <a:pt x="813" y="278"/>
                    <a:pt x="813" y="278"/>
                    <a:pt x="813" y="278"/>
                  </a:cubicBezTo>
                  <a:cubicBezTo>
                    <a:pt x="813" y="284"/>
                    <a:pt x="813" y="284"/>
                    <a:pt x="813" y="284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34" y="298"/>
                    <a:pt x="734" y="298"/>
                    <a:pt x="734" y="298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595" y="323"/>
                    <a:pt x="595" y="323"/>
                    <a:pt x="595" y="323"/>
                  </a:cubicBezTo>
                  <a:cubicBezTo>
                    <a:pt x="575" y="327"/>
                    <a:pt x="575" y="327"/>
                    <a:pt x="575" y="327"/>
                  </a:cubicBezTo>
                  <a:cubicBezTo>
                    <a:pt x="461" y="348"/>
                    <a:pt x="461" y="348"/>
                    <a:pt x="461" y="348"/>
                  </a:cubicBezTo>
                  <a:cubicBezTo>
                    <a:pt x="370" y="364"/>
                    <a:pt x="370" y="364"/>
                    <a:pt x="370" y="364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29" y="420"/>
                    <a:pt x="0" y="397"/>
                    <a:pt x="0" y="36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34"/>
                    <a:pt x="28" y="207"/>
                    <a:pt x="63" y="200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821" y="0"/>
                    <a:pt x="821" y="0"/>
                    <a:pt x="821" y="0"/>
                  </a:cubicBezTo>
                </a:path>
              </a:pathLst>
            </a:custGeom>
            <a:solidFill>
              <a:srgbClr val="FF8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îşlîdé"/>
            <p:cNvSpPr/>
            <p:nvPr/>
          </p:nvSpPr>
          <p:spPr bwMode="auto">
            <a:xfrm>
              <a:off x="5980113" y="2100263"/>
              <a:ext cx="330200" cy="179388"/>
            </a:xfrm>
            <a:custGeom>
              <a:avLst/>
              <a:gdLst>
                <a:gd name="T0" fmla="*/ 32 w 211"/>
                <a:gd name="T1" fmla="*/ 81 h 115"/>
                <a:gd name="T2" fmla="*/ 0 w 211"/>
                <a:gd name="T3" fmla="*/ 115 h 115"/>
                <a:gd name="T4" fmla="*/ 28 w 211"/>
                <a:gd name="T5" fmla="*/ 109 h 115"/>
                <a:gd name="T6" fmla="*/ 32 w 211"/>
                <a:gd name="T7" fmla="*/ 81 h 115"/>
                <a:gd name="T8" fmla="*/ 211 w 211"/>
                <a:gd name="T9" fmla="*/ 0 h 115"/>
                <a:gd name="T10" fmla="*/ 166 w 211"/>
                <a:gd name="T11" fmla="*/ 12 h 115"/>
                <a:gd name="T12" fmla="*/ 117 w 211"/>
                <a:gd name="T13" fmla="*/ 24 h 115"/>
                <a:gd name="T14" fmla="*/ 77 w 211"/>
                <a:gd name="T15" fmla="*/ 46 h 115"/>
                <a:gd name="T16" fmla="*/ 70 w 211"/>
                <a:gd name="T17" fmla="*/ 99 h 115"/>
                <a:gd name="T18" fmla="*/ 165 w 211"/>
                <a:gd name="T19" fmla="*/ 78 h 115"/>
                <a:gd name="T20" fmla="*/ 165 w 211"/>
                <a:gd name="T21" fmla="*/ 51 h 115"/>
                <a:gd name="T22" fmla="*/ 170 w 211"/>
                <a:gd name="T23" fmla="*/ 29 h 115"/>
                <a:gd name="T24" fmla="*/ 185 w 211"/>
                <a:gd name="T25" fmla="*/ 12 h 115"/>
                <a:gd name="T26" fmla="*/ 211 w 211"/>
                <a:gd name="T27" fmla="*/ 0 h 115"/>
                <a:gd name="T28" fmla="*/ 211 w 211"/>
                <a:gd name="T2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15">
                  <a:moveTo>
                    <a:pt x="32" y="81"/>
                  </a:moveTo>
                  <a:cubicBezTo>
                    <a:pt x="21" y="91"/>
                    <a:pt x="10" y="102"/>
                    <a:pt x="0" y="115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32" y="81"/>
                    <a:pt x="32" y="81"/>
                    <a:pt x="32" y="81"/>
                  </a:cubicBezTo>
                  <a:moveTo>
                    <a:pt x="211" y="0"/>
                  </a:moveTo>
                  <a:cubicBezTo>
                    <a:pt x="166" y="12"/>
                    <a:pt x="166" y="12"/>
                    <a:pt x="166" y="1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05" y="30"/>
                    <a:pt x="92" y="37"/>
                    <a:pt x="77" y="46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43"/>
                    <a:pt x="167" y="35"/>
                    <a:pt x="170" y="29"/>
                  </a:cubicBezTo>
                  <a:cubicBezTo>
                    <a:pt x="174" y="22"/>
                    <a:pt x="179" y="16"/>
                    <a:pt x="185" y="12"/>
                  </a:cubicBezTo>
                  <a:cubicBezTo>
                    <a:pt x="193" y="6"/>
                    <a:pt x="202" y="2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rgbClr val="FFA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ïsļíḓé"/>
            <p:cNvSpPr/>
            <p:nvPr/>
          </p:nvSpPr>
          <p:spPr bwMode="auto">
            <a:xfrm>
              <a:off x="6299201" y="2125663"/>
              <a:ext cx="1171575" cy="558800"/>
            </a:xfrm>
            <a:custGeom>
              <a:avLst/>
              <a:gdLst>
                <a:gd name="T0" fmla="*/ 0 w 748"/>
                <a:gd name="T1" fmla="*/ 261 h 358"/>
                <a:gd name="T2" fmla="*/ 0 w 748"/>
                <a:gd name="T3" fmla="*/ 0 h 358"/>
                <a:gd name="T4" fmla="*/ 748 w 748"/>
                <a:gd name="T5" fmla="*/ 97 h 358"/>
                <a:gd name="T6" fmla="*/ 713 w 748"/>
                <a:gd name="T7" fmla="*/ 233 h 358"/>
                <a:gd name="T8" fmla="*/ 738 w 748"/>
                <a:gd name="T9" fmla="*/ 347 h 358"/>
                <a:gd name="T10" fmla="*/ 748 w 748"/>
                <a:gd name="T11" fmla="*/ 358 h 358"/>
                <a:gd name="T12" fmla="*/ 0 w 748"/>
                <a:gd name="T13" fmla="*/ 26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358">
                  <a:moveTo>
                    <a:pt x="0" y="26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48" y="97"/>
                    <a:pt x="748" y="97"/>
                    <a:pt x="748" y="97"/>
                  </a:cubicBezTo>
                  <a:cubicBezTo>
                    <a:pt x="720" y="130"/>
                    <a:pt x="708" y="184"/>
                    <a:pt x="713" y="233"/>
                  </a:cubicBezTo>
                  <a:cubicBezTo>
                    <a:pt x="716" y="262"/>
                    <a:pt x="724" y="328"/>
                    <a:pt x="738" y="347"/>
                  </a:cubicBezTo>
                  <a:cubicBezTo>
                    <a:pt x="741" y="351"/>
                    <a:pt x="745" y="355"/>
                    <a:pt x="748" y="358"/>
                  </a:cubicBezTo>
                  <a:cubicBezTo>
                    <a:pt x="0" y="261"/>
                    <a:pt x="0" y="261"/>
                    <a:pt x="0" y="261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sľiďê"/>
            <p:cNvSpPr/>
            <p:nvPr/>
          </p:nvSpPr>
          <p:spPr bwMode="auto">
            <a:xfrm>
              <a:off x="6351588" y="2341563"/>
              <a:ext cx="1103313" cy="320675"/>
            </a:xfrm>
            <a:custGeom>
              <a:avLst/>
              <a:gdLst>
                <a:gd name="T0" fmla="*/ 13 w 705"/>
                <a:gd name="T1" fmla="*/ 107 h 205"/>
                <a:gd name="T2" fmla="*/ 0 w 705"/>
                <a:gd name="T3" fmla="*/ 0 h 205"/>
                <a:gd name="T4" fmla="*/ 679 w 705"/>
                <a:gd name="T5" fmla="*/ 91 h 205"/>
                <a:gd name="T6" fmla="*/ 705 w 705"/>
                <a:gd name="T7" fmla="*/ 205 h 205"/>
                <a:gd name="T8" fmla="*/ 13 w 705"/>
                <a:gd name="T9" fmla="*/ 10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05">
                  <a:moveTo>
                    <a:pt x="13" y="10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79" y="91"/>
                    <a:pt x="679" y="91"/>
                    <a:pt x="679" y="91"/>
                  </a:cubicBezTo>
                  <a:cubicBezTo>
                    <a:pt x="682" y="120"/>
                    <a:pt x="691" y="186"/>
                    <a:pt x="705" y="205"/>
                  </a:cubicBezTo>
                  <a:lnTo>
                    <a:pt x="13" y="107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ṡļíḋè"/>
            <p:cNvSpPr/>
            <p:nvPr/>
          </p:nvSpPr>
          <p:spPr bwMode="auto">
            <a:xfrm>
              <a:off x="6280151" y="2136776"/>
              <a:ext cx="68263" cy="371475"/>
            </a:xfrm>
            <a:prstGeom prst="rect">
              <a:avLst/>
            </a:pr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sḻíḋè"/>
            <p:cNvSpPr/>
            <p:nvPr/>
          </p:nvSpPr>
          <p:spPr bwMode="auto">
            <a:xfrm>
              <a:off x="6280151" y="2136776"/>
              <a:ext cx="68263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iṣľïḓe"/>
            <p:cNvSpPr/>
            <p:nvPr/>
          </p:nvSpPr>
          <p:spPr bwMode="auto">
            <a:xfrm>
              <a:off x="6313488" y="2136776"/>
              <a:ext cx="65088" cy="371475"/>
            </a:xfrm>
            <a:custGeom>
              <a:avLst/>
              <a:gdLst>
                <a:gd name="T0" fmla="*/ 22 w 41"/>
                <a:gd name="T1" fmla="*/ 0 h 238"/>
                <a:gd name="T2" fmla="*/ 41 w 41"/>
                <a:gd name="T3" fmla="*/ 0 h 238"/>
                <a:gd name="T4" fmla="*/ 41 w 41"/>
                <a:gd name="T5" fmla="*/ 238 h 238"/>
                <a:gd name="T6" fmla="*/ 22 w 41"/>
                <a:gd name="T7" fmla="*/ 238 h 238"/>
                <a:gd name="T8" fmla="*/ 22 w 4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8">
                  <a:moveTo>
                    <a:pt x="2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59"/>
                    <a:pt x="31" y="234"/>
                    <a:pt x="41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0" y="199"/>
                    <a:pt x="10" y="32"/>
                    <a:pt x="22" y="0"/>
                  </a:cubicBezTo>
                </a:path>
              </a:pathLst>
            </a:custGeom>
            <a:solidFill>
              <a:srgbClr val="BA5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ṣļîḑê"/>
            <p:cNvSpPr/>
            <p:nvPr/>
          </p:nvSpPr>
          <p:spPr bwMode="auto">
            <a:xfrm>
              <a:off x="6238876" y="2095501"/>
              <a:ext cx="1333500" cy="606425"/>
            </a:xfrm>
            <a:custGeom>
              <a:avLst/>
              <a:gdLst>
                <a:gd name="T0" fmla="*/ 852 w 852"/>
                <a:gd name="T1" fmla="*/ 99 h 388"/>
                <a:gd name="T2" fmla="*/ 66 w 852"/>
                <a:gd name="T3" fmla="*/ 0 h 388"/>
                <a:gd name="T4" fmla="*/ 65 w 852"/>
                <a:gd name="T5" fmla="*/ 0 h 388"/>
                <a:gd name="T6" fmla="*/ 20 w 852"/>
                <a:gd name="T7" fmla="*/ 15 h 388"/>
                <a:gd name="T8" fmla="*/ 5 w 852"/>
                <a:gd name="T9" fmla="*/ 32 h 388"/>
                <a:gd name="T10" fmla="*/ 0 w 852"/>
                <a:gd name="T11" fmla="*/ 54 h 388"/>
                <a:gd name="T12" fmla="*/ 0 w 852"/>
                <a:gd name="T13" fmla="*/ 237 h 388"/>
                <a:gd name="T14" fmla="*/ 5 w 852"/>
                <a:gd name="T15" fmla="*/ 259 h 388"/>
                <a:gd name="T16" fmla="*/ 30 w 852"/>
                <a:gd name="T17" fmla="*/ 282 h 388"/>
                <a:gd name="T18" fmla="*/ 65 w 852"/>
                <a:gd name="T19" fmla="*/ 290 h 388"/>
                <a:gd name="T20" fmla="*/ 65 w 852"/>
                <a:gd name="T21" fmla="*/ 276 h 388"/>
                <a:gd name="T22" fmla="*/ 63 w 852"/>
                <a:gd name="T23" fmla="*/ 290 h 388"/>
                <a:gd name="T24" fmla="*/ 848 w 852"/>
                <a:gd name="T25" fmla="*/ 388 h 388"/>
                <a:gd name="T26" fmla="*/ 852 w 852"/>
                <a:gd name="T27" fmla="*/ 360 h 388"/>
                <a:gd name="T28" fmla="*/ 66 w 852"/>
                <a:gd name="T29" fmla="*/ 261 h 388"/>
                <a:gd name="T30" fmla="*/ 65 w 852"/>
                <a:gd name="T31" fmla="*/ 261 h 388"/>
                <a:gd name="T32" fmla="*/ 37 w 852"/>
                <a:gd name="T33" fmla="*/ 253 h 388"/>
                <a:gd name="T34" fmla="*/ 30 w 852"/>
                <a:gd name="T35" fmla="*/ 245 h 388"/>
                <a:gd name="T36" fmla="*/ 28 w 852"/>
                <a:gd name="T37" fmla="*/ 237 h 388"/>
                <a:gd name="T38" fmla="*/ 28 w 852"/>
                <a:gd name="T39" fmla="*/ 54 h 388"/>
                <a:gd name="T40" fmla="*/ 30 w 852"/>
                <a:gd name="T41" fmla="*/ 45 h 388"/>
                <a:gd name="T42" fmla="*/ 43 w 852"/>
                <a:gd name="T43" fmla="*/ 34 h 388"/>
                <a:gd name="T44" fmla="*/ 65 w 852"/>
                <a:gd name="T45" fmla="*/ 29 h 388"/>
                <a:gd name="T46" fmla="*/ 65 w 852"/>
                <a:gd name="T47" fmla="*/ 15 h 388"/>
                <a:gd name="T48" fmla="*/ 63 w 852"/>
                <a:gd name="T49" fmla="*/ 29 h 388"/>
                <a:gd name="T50" fmla="*/ 848 w 852"/>
                <a:gd name="T51" fmla="*/ 127 h 388"/>
                <a:gd name="T52" fmla="*/ 852 w 852"/>
                <a:gd name="T53" fmla="*/ 99 h 388"/>
                <a:gd name="T54" fmla="*/ 852 w 852"/>
                <a:gd name="T55" fmla="*/ 9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52" h="388">
                  <a:moveTo>
                    <a:pt x="852" y="99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48" y="1"/>
                    <a:pt x="32" y="6"/>
                    <a:pt x="20" y="15"/>
                  </a:cubicBezTo>
                  <a:cubicBezTo>
                    <a:pt x="14" y="19"/>
                    <a:pt x="9" y="25"/>
                    <a:pt x="5" y="32"/>
                  </a:cubicBezTo>
                  <a:cubicBezTo>
                    <a:pt x="2" y="38"/>
                    <a:pt x="0" y="46"/>
                    <a:pt x="0" y="5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5"/>
                    <a:pt x="2" y="252"/>
                    <a:pt x="5" y="259"/>
                  </a:cubicBezTo>
                  <a:cubicBezTo>
                    <a:pt x="11" y="269"/>
                    <a:pt x="20" y="276"/>
                    <a:pt x="30" y="282"/>
                  </a:cubicBezTo>
                  <a:cubicBezTo>
                    <a:pt x="40" y="287"/>
                    <a:pt x="52" y="290"/>
                    <a:pt x="65" y="290"/>
                  </a:cubicBezTo>
                  <a:cubicBezTo>
                    <a:pt x="65" y="276"/>
                    <a:pt x="65" y="276"/>
                    <a:pt x="65" y="276"/>
                  </a:cubicBezTo>
                  <a:cubicBezTo>
                    <a:pt x="63" y="290"/>
                    <a:pt x="63" y="290"/>
                    <a:pt x="63" y="290"/>
                  </a:cubicBezTo>
                  <a:cubicBezTo>
                    <a:pt x="848" y="388"/>
                    <a:pt x="848" y="388"/>
                    <a:pt x="848" y="388"/>
                  </a:cubicBezTo>
                  <a:cubicBezTo>
                    <a:pt x="852" y="360"/>
                    <a:pt x="852" y="360"/>
                    <a:pt x="852" y="360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54" y="261"/>
                    <a:pt x="44" y="258"/>
                    <a:pt x="37" y="253"/>
                  </a:cubicBezTo>
                  <a:cubicBezTo>
                    <a:pt x="34" y="250"/>
                    <a:pt x="32" y="248"/>
                    <a:pt x="30" y="245"/>
                  </a:cubicBezTo>
                  <a:cubicBezTo>
                    <a:pt x="29" y="242"/>
                    <a:pt x="28" y="239"/>
                    <a:pt x="28" y="23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1"/>
                    <a:pt x="29" y="48"/>
                    <a:pt x="30" y="45"/>
                  </a:cubicBezTo>
                  <a:cubicBezTo>
                    <a:pt x="33" y="41"/>
                    <a:pt x="37" y="37"/>
                    <a:pt x="43" y="34"/>
                  </a:cubicBezTo>
                  <a:cubicBezTo>
                    <a:pt x="49" y="31"/>
                    <a:pt x="57" y="29"/>
                    <a:pt x="65" y="29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848" y="127"/>
                    <a:pt x="848" y="127"/>
                    <a:pt x="848" y="127"/>
                  </a:cubicBezTo>
                  <a:cubicBezTo>
                    <a:pt x="852" y="99"/>
                    <a:pt x="852" y="99"/>
                    <a:pt x="852" y="99"/>
                  </a:cubicBezTo>
                  <a:cubicBezTo>
                    <a:pt x="852" y="99"/>
                    <a:pt x="852" y="99"/>
                    <a:pt x="852" y="99"/>
                  </a:cubicBezTo>
                </a:path>
              </a:pathLst>
            </a:custGeom>
            <a:solidFill>
              <a:srgbClr val="F4D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ṥḻïdê"/>
            <p:cNvSpPr/>
            <p:nvPr/>
          </p:nvSpPr>
          <p:spPr bwMode="auto">
            <a:xfrm>
              <a:off x="5119688" y="2536826"/>
              <a:ext cx="2430463" cy="303213"/>
            </a:xfrm>
            <a:custGeom>
              <a:avLst/>
              <a:gdLst>
                <a:gd name="T0" fmla="*/ 1531 w 1531"/>
                <a:gd name="T1" fmla="*/ 103 h 191"/>
                <a:gd name="T2" fmla="*/ 969 w 1531"/>
                <a:gd name="T3" fmla="*/ 191 h 191"/>
                <a:gd name="T4" fmla="*/ 62 w 1531"/>
                <a:gd name="T5" fmla="*/ 144 h 191"/>
                <a:gd name="T6" fmla="*/ 302 w 1531"/>
                <a:gd name="T7" fmla="*/ 85 h 191"/>
                <a:gd name="T8" fmla="*/ 0 w 1531"/>
                <a:gd name="T9" fmla="*/ 140 h 191"/>
                <a:gd name="T10" fmla="*/ 303 w 1531"/>
                <a:gd name="T11" fmla="*/ 83 h 191"/>
                <a:gd name="T12" fmla="*/ 739 w 1531"/>
                <a:gd name="T13" fmla="*/ 0 h 191"/>
                <a:gd name="T14" fmla="*/ 1531 w 1531"/>
                <a:gd name="T15" fmla="*/ 10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1" h="191">
                  <a:moveTo>
                    <a:pt x="1531" y="103"/>
                  </a:moveTo>
                  <a:lnTo>
                    <a:pt x="969" y="191"/>
                  </a:lnTo>
                  <a:lnTo>
                    <a:pt x="62" y="144"/>
                  </a:lnTo>
                  <a:lnTo>
                    <a:pt x="302" y="85"/>
                  </a:lnTo>
                  <a:lnTo>
                    <a:pt x="0" y="140"/>
                  </a:lnTo>
                  <a:lnTo>
                    <a:pt x="303" y="83"/>
                  </a:lnTo>
                  <a:lnTo>
                    <a:pt x="739" y="0"/>
                  </a:lnTo>
                  <a:lnTo>
                    <a:pt x="1531" y="103"/>
                  </a:lnTo>
                  <a:close/>
                </a:path>
              </a:pathLst>
            </a:custGeom>
            <a:solidFill>
              <a:srgbClr val="CE6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$1íḑe"/>
            <p:cNvSpPr/>
            <p:nvPr/>
          </p:nvSpPr>
          <p:spPr bwMode="auto">
            <a:xfrm>
              <a:off x="5119688" y="2536826"/>
              <a:ext cx="2430463" cy="303213"/>
            </a:xfrm>
            <a:custGeom>
              <a:avLst/>
              <a:gdLst>
                <a:gd name="T0" fmla="*/ 1531 w 1531"/>
                <a:gd name="T1" fmla="*/ 103 h 191"/>
                <a:gd name="T2" fmla="*/ 969 w 1531"/>
                <a:gd name="T3" fmla="*/ 191 h 191"/>
                <a:gd name="T4" fmla="*/ 62 w 1531"/>
                <a:gd name="T5" fmla="*/ 144 h 191"/>
                <a:gd name="T6" fmla="*/ 302 w 1531"/>
                <a:gd name="T7" fmla="*/ 85 h 191"/>
                <a:gd name="T8" fmla="*/ 0 w 1531"/>
                <a:gd name="T9" fmla="*/ 140 h 191"/>
                <a:gd name="T10" fmla="*/ 303 w 1531"/>
                <a:gd name="T11" fmla="*/ 83 h 191"/>
                <a:gd name="T12" fmla="*/ 739 w 1531"/>
                <a:gd name="T13" fmla="*/ 0 h 191"/>
                <a:gd name="T14" fmla="*/ 1531 w 1531"/>
                <a:gd name="T15" fmla="*/ 10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1" h="191">
                  <a:moveTo>
                    <a:pt x="1531" y="103"/>
                  </a:moveTo>
                  <a:lnTo>
                    <a:pt x="969" y="191"/>
                  </a:lnTo>
                  <a:lnTo>
                    <a:pt x="62" y="144"/>
                  </a:lnTo>
                  <a:lnTo>
                    <a:pt x="302" y="85"/>
                  </a:lnTo>
                  <a:lnTo>
                    <a:pt x="0" y="140"/>
                  </a:lnTo>
                  <a:lnTo>
                    <a:pt x="303" y="83"/>
                  </a:lnTo>
                  <a:lnTo>
                    <a:pt x="739" y="0"/>
                  </a:lnTo>
                  <a:lnTo>
                    <a:pt x="1531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$ḷïďê"/>
            <p:cNvSpPr/>
            <p:nvPr/>
          </p:nvSpPr>
          <p:spPr bwMode="auto">
            <a:xfrm>
              <a:off x="6400801" y="2265363"/>
              <a:ext cx="1016000" cy="171450"/>
            </a:xfrm>
            <a:custGeom>
              <a:avLst/>
              <a:gdLst>
                <a:gd name="T0" fmla="*/ 638 w 640"/>
                <a:gd name="T1" fmla="*/ 108 h 108"/>
                <a:gd name="T2" fmla="*/ 0 w 640"/>
                <a:gd name="T3" fmla="*/ 19 h 108"/>
                <a:gd name="T4" fmla="*/ 0 w 640"/>
                <a:gd name="T5" fmla="*/ 0 h 108"/>
                <a:gd name="T6" fmla="*/ 640 w 640"/>
                <a:gd name="T7" fmla="*/ 89 h 108"/>
                <a:gd name="T8" fmla="*/ 638 w 6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108">
                  <a:moveTo>
                    <a:pt x="638" y="108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640" y="89"/>
                  </a:lnTo>
                  <a:lnTo>
                    <a:pt x="638" y="108"/>
                  </a:lnTo>
                  <a:close/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iḋe"/>
            <p:cNvSpPr/>
            <p:nvPr/>
          </p:nvSpPr>
          <p:spPr bwMode="auto">
            <a:xfrm>
              <a:off x="7454901" y="2295526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4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iṧľíďè"/>
            <p:cNvSpPr/>
            <p:nvPr/>
          </p:nvSpPr>
          <p:spPr bwMode="auto">
            <a:xfrm>
              <a:off x="6369051" y="2146301"/>
              <a:ext cx="1096963" cy="165100"/>
            </a:xfrm>
            <a:custGeom>
              <a:avLst/>
              <a:gdLst>
                <a:gd name="T0" fmla="*/ 4 w 701"/>
                <a:gd name="T1" fmla="*/ 0 h 106"/>
                <a:gd name="T2" fmla="*/ 0 w 701"/>
                <a:gd name="T3" fmla="*/ 19 h 106"/>
                <a:gd name="T4" fmla="*/ 688 w 701"/>
                <a:gd name="T5" fmla="*/ 106 h 106"/>
                <a:gd name="T6" fmla="*/ 694 w 701"/>
                <a:gd name="T7" fmla="*/ 97 h 106"/>
                <a:gd name="T8" fmla="*/ 695 w 701"/>
                <a:gd name="T9" fmla="*/ 96 h 106"/>
                <a:gd name="T10" fmla="*/ 701 w 701"/>
                <a:gd name="T11" fmla="*/ 87 h 106"/>
                <a:gd name="T12" fmla="*/ 4 w 70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06">
                  <a:moveTo>
                    <a:pt x="4" y="0"/>
                  </a:moveTo>
                  <a:cubicBezTo>
                    <a:pt x="2" y="6"/>
                    <a:pt x="1" y="12"/>
                    <a:pt x="0" y="19"/>
                  </a:cubicBezTo>
                  <a:cubicBezTo>
                    <a:pt x="688" y="106"/>
                    <a:pt x="688" y="106"/>
                    <a:pt x="688" y="106"/>
                  </a:cubicBezTo>
                  <a:cubicBezTo>
                    <a:pt x="694" y="97"/>
                    <a:pt x="694" y="97"/>
                    <a:pt x="694" y="97"/>
                  </a:cubicBezTo>
                  <a:cubicBezTo>
                    <a:pt x="695" y="97"/>
                    <a:pt x="695" y="96"/>
                    <a:pt x="695" y="96"/>
                  </a:cubicBezTo>
                  <a:cubicBezTo>
                    <a:pt x="701" y="87"/>
                    <a:pt x="701" y="87"/>
                    <a:pt x="701" y="87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929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išḷîďé"/>
            <p:cNvSpPr/>
            <p:nvPr/>
          </p:nvSpPr>
          <p:spPr bwMode="auto">
            <a:xfrm>
              <a:off x="6338888" y="2143126"/>
              <a:ext cx="7938" cy="30163"/>
            </a:xfrm>
            <a:custGeom>
              <a:avLst/>
              <a:gdLst>
                <a:gd name="T0" fmla="*/ 4 w 5"/>
                <a:gd name="T1" fmla="*/ 0 h 19"/>
                <a:gd name="T2" fmla="*/ 0 w 5"/>
                <a:gd name="T3" fmla="*/ 19 h 19"/>
                <a:gd name="T4" fmla="*/ 1 w 5"/>
                <a:gd name="T5" fmla="*/ 19 h 19"/>
                <a:gd name="T6" fmla="*/ 5 w 5"/>
                <a:gd name="T7" fmla="*/ 0 h 19"/>
                <a:gd name="T8" fmla="*/ 4 w 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9">
                  <a:moveTo>
                    <a:pt x="4" y="0"/>
                  </a:moveTo>
                  <a:cubicBezTo>
                    <a:pt x="2" y="6"/>
                    <a:pt x="1" y="13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1"/>
                    <a:pt x="3" y="4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20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íṧ1iďe"/>
            <p:cNvSpPr/>
            <p:nvPr/>
          </p:nvSpPr>
          <p:spPr bwMode="auto">
            <a:xfrm>
              <a:off x="6340476" y="2143126"/>
              <a:ext cx="34925" cy="33338"/>
            </a:xfrm>
            <a:custGeom>
              <a:avLst/>
              <a:gdLst>
                <a:gd name="T0" fmla="*/ 4 w 22"/>
                <a:gd name="T1" fmla="*/ 0 h 21"/>
                <a:gd name="T2" fmla="*/ 0 w 22"/>
                <a:gd name="T3" fmla="*/ 19 h 21"/>
                <a:gd name="T4" fmla="*/ 18 w 22"/>
                <a:gd name="T5" fmla="*/ 21 h 21"/>
                <a:gd name="T6" fmla="*/ 22 w 22"/>
                <a:gd name="T7" fmla="*/ 2 h 21"/>
                <a:gd name="T8" fmla="*/ 4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4" y="0"/>
                  </a:moveTo>
                  <a:cubicBezTo>
                    <a:pt x="2" y="4"/>
                    <a:pt x="1" y="11"/>
                    <a:pt x="0" y="1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14"/>
                    <a:pt x="20" y="8"/>
                    <a:pt x="22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753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íṧ1íḓè"/>
            <p:cNvSpPr/>
            <p:nvPr/>
          </p:nvSpPr>
          <p:spPr bwMode="auto">
            <a:xfrm>
              <a:off x="5024438" y="2138363"/>
              <a:ext cx="1138238" cy="619125"/>
            </a:xfrm>
            <a:custGeom>
              <a:avLst/>
              <a:gdLst>
                <a:gd name="T0" fmla="*/ 727 w 727"/>
                <a:gd name="T1" fmla="*/ 0 h 396"/>
                <a:gd name="T2" fmla="*/ 610 w 727"/>
                <a:gd name="T3" fmla="*/ 91 h 396"/>
                <a:gd name="T4" fmla="*/ 555 w 727"/>
                <a:gd name="T5" fmla="*/ 172 h 396"/>
                <a:gd name="T6" fmla="*/ 560 w 727"/>
                <a:gd name="T7" fmla="*/ 340 h 396"/>
                <a:gd name="T8" fmla="*/ 370 w 727"/>
                <a:gd name="T9" fmla="*/ 340 h 396"/>
                <a:gd name="T10" fmla="*/ 63 w 727"/>
                <a:gd name="T11" fmla="*/ 396 h 396"/>
                <a:gd name="T12" fmla="*/ 0 w 727"/>
                <a:gd name="T13" fmla="*/ 343 h 396"/>
                <a:gd name="T14" fmla="*/ 0 w 727"/>
                <a:gd name="T15" fmla="*/ 249 h 396"/>
                <a:gd name="T16" fmla="*/ 2 w 727"/>
                <a:gd name="T17" fmla="*/ 231 h 396"/>
                <a:gd name="T18" fmla="*/ 63 w 727"/>
                <a:gd name="T19" fmla="*/ 176 h 396"/>
                <a:gd name="T20" fmla="*/ 727 w 727"/>
                <a:gd name="T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7" h="396">
                  <a:moveTo>
                    <a:pt x="727" y="0"/>
                  </a:moveTo>
                  <a:cubicBezTo>
                    <a:pt x="694" y="15"/>
                    <a:pt x="652" y="41"/>
                    <a:pt x="610" y="91"/>
                  </a:cubicBezTo>
                  <a:cubicBezTo>
                    <a:pt x="591" y="113"/>
                    <a:pt x="573" y="140"/>
                    <a:pt x="555" y="172"/>
                  </a:cubicBezTo>
                  <a:cubicBezTo>
                    <a:pt x="517" y="238"/>
                    <a:pt x="463" y="327"/>
                    <a:pt x="560" y="340"/>
                  </a:cubicBezTo>
                  <a:cubicBezTo>
                    <a:pt x="370" y="340"/>
                    <a:pt x="370" y="340"/>
                    <a:pt x="370" y="340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29" y="396"/>
                    <a:pt x="0" y="373"/>
                    <a:pt x="0" y="343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3"/>
                    <a:pt x="1" y="237"/>
                    <a:pt x="2" y="231"/>
                  </a:cubicBezTo>
                  <a:cubicBezTo>
                    <a:pt x="9" y="202"/>
                    <a:pt x="34" y="182"/>
                    <a:pt x="63" y="176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E27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íśļîďè"/>
            <p:cNvSpPr/>
            <p:nvPr/>
          </p:nvSpPr>
          <p:spPr bwMode="auto">
            <a:xfrm>
              <a:off x="5027613" y="2138363"/>
              <a:ext cx="1135063" cy="360363"/>
            </a:xfrm>
            <a:custGeom>
              <a:avLst/>
              <a:gdLst>
                <a:gd name="T0" fmla="*/ 725 w 725"/>
                <a:gd name="T1" fmla="*/ 0 h 231"/>
                <a:gd name="T2" fmla="*/ 608 w 725"/>
                <a:gd name="T3" fmla="*/ 91 h 231"/>
                <a:gd name="T4" fmla="*/ 604 w 725"/>
                <a:gd name="T5" fmla="*/ 93 h 231"/>
                <a:gd name="T6" fmla="*/ 0 w 725"/>
                <a:gd name="T7" fmla="*/ 231 h 231"/>
                <a:gd name="T8" fmla="*/ 61 w 725"/>
                <a:gd name="T9" fmla="*/ 176 h 231"/>
                <a:gd name="T10" fmla="*/ 725 w 725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5" h="231">
                  <a:moveTo>
                    <a:pt x="725" y="0"/>
                  </a:moveTo>
                  <a:cubicBezTo>
                    <a:pt x="692" y="15"/>
                    <a:pt x="650" y="41"/>
                    <a:pt x="608" y="91"/>
                  </a:cubicBezTo>
                  <a:cubicBezTo>
                    <a:pt x="604" y="93"/>
                    <a:pt x="604" y="93"/>
                    <a:pt x="604" y="93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7" y="202"/>
                    <a:pt x="32" y="182"/>
                    <a:pt x="61" y="176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B25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ṩlîḑè"/>
            <p:cNvSpPr/>
            <p:nvPr/>
          </p:nvSpPr>
          <p:spPr bwMode="auto">
            <a:xfrm>
              <a:off x="5888038" y="1985963"/>
              <a:ext cx="34925" cy="93663"/>
            </a:xfrm>
            <a:custGeom>
              <a:avLst/>
              <a:gdLst>
                <a:gd name="T0" fmla="*/ 22 w 22"/>
                <a:gd name="T1" fmla="*/ 11 h 59"/>
                <a:gd name="T2" fmla="*/ 17 w 22"/>
                <a:gd name="T3" fmla="*/ 48 h 59"/>
                <a:gd name="T4" fmla="*/ 15 w 22"/>
                <a:gd name="T5" fmla="*/ 59 h 59"/>
                <a:gd name="T6" fmla="*/ 0 w 22"/>
                <a:gd name="T7" fmla="*/ 50 h 59"/>
                <a:gd name="T8" fmla="*/ 7 w 22"/>
                <a:gd name="T9" fmla="*/ 0 h 59"/>
                <a:gd name="T10" fmla="*/ 22 w 22"/>
                <a:gd name="T11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9">
                  <a:moveTo>
                    <a:pt x="22" y="11"/>
                  </a:moveTo>
                  <a:lnTo>
                    <a:pt x="17" y="48"/>
                  </a:lnTo>
                  <a:lnTo>
                    <a:pt x="15" y="59"/>
                  </a:lnTo>
                  <a:lnTo>
                    <a:pt x="0" y="50"/>
                  </a:lnTo>
                  <a:lnTo>
                    <a:pt x="7" y="0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slïdé"/>
            <p:cNvSpPr/>
            <p:nvPr/>
          </p:nvSpPr>
          <p:spPr bwMode="auto">
            <a:xfrm>
              <a:off x="5864226" y="2092326"/>
              <a:ext cx="42863" cy="141288"/>
            </a:xfrm>
            <a:custGeom>
              <a:avLst/>
              <a:gdLst>
                <a:gd name="T0" fmla="*/ 0 w 27"/>
                <a:gd name="T1" fmla="*/ 79 h 89"/>
                <a:gd name="T2" fmla="*/ 15 w 27"/>
                <a:gd name="T3" fmla="*/ 89 h 89"/>
                <a:gd name="T4" fmla="*/ 27 w 27"/>
                <a:gd name="T5" fmla="*/ 9 h 89"/>
                <a:gd name="T6" fmla="*/ 12 w 27"/>
                <a:gd name="T7" fmla="*/ 0 h 89"/>
                <a:gd name="T8" fmla="*/ 0 w 27"/>
                <a:gd name="T9" fmla="*/ 7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9">
                  <a:moveTo>
                    <a:pt x="0" y="79"/>
                  </a:moveTo>
                  <a:lnTo>
                    <a:pt x="15" y="89"/>
                  </a:lnTo>
                  <a:lnTo>
                    <a:pt x="27" y="9"/>
                  </a:lnTo>
                  <a:lnTo>
                    <a:pt x="12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ṥľiḍe"/>
            <p:cNvSpPr/>
            <p:nvPr/>
          </p:nvSpPr>
          <p:spPr bwMode="auto">
            <a:xfrm>
              <a:off x="5840413" y="2244726"/>
              <a:ext cx="44450" cy="147638"/>
            </a:xfrm>
            <a:custGeom>
              <a:avLst/>
              <a:gdLst>
                <a:gd name="T0" fmla="*/ 0 w 28"/>
                <a:gd name="T1" fmla="*/ 84 h 93"/>
                <a:gd name="T2" fmla="*/ 15 w 28"/>
                <a:gd name="T3" fmla="*/ 93 h 93"/>
                <a:gd name="T4" fmla="*/ 28 w 28"/>
                <a:gd name="T5" fmla="*/ 10 h 93"/>
                <a:gd name="T6" fmla="*/ 12 w 28"/>
                <a:gd name="T7" fmla="*/ 0 h 93"/>
                <a:gd name="T8" fmla="*/ 0 w 28"/>
                <a:gd name="T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3">
                  <a:moveTo>
                    <a:pt x="0" y="84"/>
                  </a:moveTo>
                  <a:lnTo>
                    <a:pt x="15" y="93"/>
                  </a:lnTo>
                  <a:lnTo>
                    <a:pt x="28" y="10"/>
                  </a:lnTo>
                  <a:lnTo>
                    <a:pt x="12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ïṣľïḑè"/>
            <p:cNvSpPr/>
            <p:nvPr/>
          </p:nvSpPr>
          <p:spPr bwMode="auto">
            <a:xfrm>
              <a:off x="5819776" y="2403476"/>
              <a:ext cx="42863" cy="142875"/>
            </a:xfrm>
            <a:custGeom>
              <a:avLst/>
              <a:gdLst>
                <a:gd name="T0" fmla="*/ 0 w 27"/>
                <a:gd name="T1" fmla="*/ 80 h 90"/>
                <a:gd name="T2" fmla="*/ 15 w 27"/>
                <a:gd name="T3" fmla="*/ 90 h 90"/>
                <a:gd name="T4" fmla="*/ 27 w 27"/>
                <a:gd name="T5" fmla="*/ 10 h 90"/>
                <a:gd name="T6" fmla="*/ 11 w 27"/>
                <a:gd name="T7" fmla="*/ 0 h 90"/>
                <a:gd name="T8" fmla="*/ 0 w 27"/>
                <a:gd name="T9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0">
                  <a:moveTo>
                    <a:pt x="0" y="80"/>
                  </a:moveTo>
                  <a:lnTo>
                    <a:pt x="15" y="90"/>
                  </a:lnTo>
                  <a:lnTo>
                    <a:pt x="27" y="10"/>
                  </a:lnTo>
                  <a:lnTo>
                    <a:pt x="11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iṧ1ïdé"/>
            <p:cNvSpPr/>
            <p:nvPr/>
          </p:nvSpPr>
          <p:spPr bwMode="auto">
            <a:xfrm>
              <a:off x="5883276" y="2049463"/>
              <a:ext cx="193675" cy="57150"/>
            </a:xfrm>
            <a:custGeom>
              <a:avLst/>
              <a:gdLst>
                <a:gd name="T0" fmla="*/ 0 w 122"/>
                <a:gd name="T1" fmla="*/ 27 h 36"/>
                <a:gd name="T2" fmla="*/ 15 w 122"/>
                <a:gd name="T3" fmla="*/ 36 h 36"/>
                <a:gd name="T4" fmla="*/ 122 w 122"/>
                <a:gd name="T5" fmla="*/ 9 h 36"/>
                <a:gd name="T6" fmla="*/ 108 w 122"/>
                <a:gd name="T7" fmla="*/ 0 h 36"/>
                <a:gd name="T8" fmla="*/ 0 w 122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6">
                  <a:moveTo>
                    <a:pt x="0" y="27"/>
                  </a:moveTo>
                  <a:lnTo>
                    <a:pt x="15" y="36"/>
                  </a:lnTo>
                  <a:lnTo>
                    <a:pt x="122" y="9"/>
                  </a:lnTo>
                  <a:lnTo>
                    <a:pt x="10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ṥḻíḑè"/>
            <p:cNvSpPr/>
            <p:nvPr/>
          </p:nvSpPr>
          <p:spPr bwMode="auto">
            <a:xfrm>
              <a:off x="5764213" y="2655888"/>
              <a:ext cx="60325" cy="22225"/>
            </a:xfrm>
            <a:custGeom>
              <a:avLst/>
              <a:gdLst>
                <a:gd name="T0" fmla="*/ 0 w 38"/>
                <a:gd name="T1" fmla="*/ 0 h 14"/>
                <a:gd name="T2" fmla="*/ 11 w 38"/>
                <a:gd name="T3" fmla="*/ 9 h 14"/>
                <a:gd name="T4" fmla="*/ 38 w 38"/>
                <a:gd name="T5" fmla="*/ 14 h 14"/>
                <a:gd name="T6" fmla="*/ 23 w 38"/>
                <a:gd name="T7" fmla="*/ 4 h 14"/>
                <a:gd name="T8" fmla="*/ 0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0" y="0"/>
                  </a:moveTo>
                  <a:lnTo>
                    <a:pt x="11" y="9"/>
                  </a:lnTo>
                  <a:lnTo>
                    <a:pt x="38" y="14"/>
                  </a:lnTo>
                  <a:lnTo>
                    <a:pt x="2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íṧlîḑé"/>
            <p:cNvSpPr/>
            <p:nvPr/>
          </p:nvSpPr>
          <p:spPr bwMode="auto">
            <a:xfrm>
              <a:off x="5764213" y="2655888"/>
              <a:ext cx="60325" cy="22225"/>
            </a:xfrm>
            <a:custGeom>
              <a:avLst/>
              <a:gdLst>
                <a:gd name="T0" fmla="*/ 0 w 38"/>
                <a:gd name="T1" fmla="*/ 0 h 14"/>
                <a:gd name="T2" fmla="*/ 11 w 38"/>
                <a:gd name="T3" fmla="*/ 9 h 14"/>
                <a:gd name="T4" fmla="*/ 38 w 38"/>
                <a:gd name="T5" fmla="*/ 14 h 14"/>
                <a:gd name="T6" fmla="*/ 23 w 38"/>
                <a:gd name="T7" fmla="*/ 4 h 14"/>
                <a:gd name="T8" fmla="*/ 0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0" y="0"/>
                  </a:moveTo>
                  <a:lnTo>
                    <a:pt x="11" y="9"/>
                  </a:lnTo>
                  <a:lnTo>
                    <a:pt x="38" y="14"/>
                  </a:lnTo>
                  <a:lnTo>
                    <a:pt x="23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îṣļíde"/>
            <p:cNvSpPr/>
            <p:nvPr/>
          </p:nvSpPr>
          <p:spPr bwMode="auto">
            <a:xfrm>
              <a:off x="5800726" y="2557463"/>
              <a:ext cx="38100" cy="120650"/>
            </a:xfrm>
            <a:custGeom>
              <a:avLst/>
              <a:gdLst>
                <a:gd name="T0" fmla="*/ 0 w 24"/>
                <a:gd name="T1" fmla="*/ 66 h 76"/>
                <a:gd name="T2" fmla="*/ 15 w 24"/>
                <a:gd name="T3" fmla="*/ 76 h 76"/>
                <a:gd name="T4" fmla="*/ 24 w 24"/>
                <a:gd name="T5" fmla="*/ 10 h 76"/>
                <a:gd name="T6" fmla="*/ 9 w 24"/>
                <a:gd name="T7" fmla="*/ 0 h 76"/>
                <a:gd name="T8" fmla="*/ 0 w 24"/>
                <a:gd name="T9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6">
                  <a:moveTo>
                    <a:pt x="0" y="66"/>
                  </a:moveTo>
                  <a:lnTo>
                    <a:pt x="15" y="76"/>
                  </a:lnTo>
                  <a:lnTo>
                    <a:pt x="24" y="10"/>
                  </a:lnTo>
                  <a:lnTo>
                    <a:pt x="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iśḻîḓè"/>
            <p:cNvSpPr/>
            <p:nvPr/>
          </p:nvSpPr>
          <p:spPr bwMode="auto">
            <a:xfrm>
              <a:off x="5800726" y="2557463"/>
              <a:ext cx="38100" cy="120650"/>
            </a:xfrm>
            <a:custGeom>
              <a:avLst/>
              <a:gdLst>
                <a:gd name="T0" fmla="*/ 0 w 24"/>
                <a:gd name="T1" fmla="*/ 66 h 76"/>
                <a:gd name="T2" fmla="*/ 15 w 24"/>
                <a:gd name="T3" fmla="*/ 76 h 76"/>
                <a:gd name="T4" fmla="*/ 24 w 24"/>
                <a:gd name="T5" fmla="*/ 10 h 76"/>
                <a:gd name="T6" fmla="*/ 9 w 24"/>
                <a:gd name="T7" fmla="*/ 0 h 76"/>
                <a:gd name="T8" fmla="*/ 0 w 24"/>
                <a:gd name="T9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6">
                  <a:moveTo>
                    <a:pt x="0" y="66"/>
                  </a:moveTo>
                  <a:lnTo>
                    <a:pt x="15" y="76"/>
                  </a:lnTo>
                  <a:lnTo>
                    <a:pt x="24" y="10"/>
                  </a:lnTo>
                  <a:lnTo>
                    <a:pt x="9" y="0"/>
                  </a:lnTo>
                  <a:lnTo>
                    <a:pt x="0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sḷïḑé"/>
            <p:cNvSpPr/>
            <p:nvPr/>
          </p:nvSpPr>
          <p:spPr bwMode="auto">
            <a:xfrm>
              <a:off x="5859463" y="2206626"/>
              <a:ext cx="193675" cy="53975"/>
            </a:xfrm>
            <a:custGeom>
              <a:avLst/>
              <a:gdLst>
                <a:gd name="T0" fmla="*/ 0 w 122"/>
                <a:gd name="T1" fmla="*/ 24 h 34"/>
                <a:gd name="T2" fmla="*/ 16 w 122"/>
                <a:gd name="T3" fmla="*/ 34 h 34"/>
                <a:gd name="T4" fmla="*/ 122 w 122"/>
                <a:gd name="T5" fmla="*/ 9 h 34"/>
                <a:gd name="T6" fmla="*/ 109 w 122"/>
                <a:gd name="T7" fmla="*/ 0 h 34"/>
                <a:gd name="T8" fmla="*/ 0 w 122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4">
                  <a:moveTo>
                    <a:pt x="0" y="24"/>
                  </a:moveTo>
                  <a:lnTo>
                    <a:pt x="16" y="34"/>
                  </a:lnTo>
                  <a:lnTo>
                    <a:pt x="122" y="9"/>
                  </a:lnTo>
                  <a:lnTo>
                    <a:pt x="109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íṥ1îḋé"/>
            <p:cNvSpPr/>
            <p:nvPr/>
          </p:nvSpPr>
          <p:spPr bwMode="auto">
            <a:xfrm>
              <a:off x="5837238" y="2368551"/>
              <a:ext cx="195263" cy="50800"/>
            </a:xfrm>
            <a:custGeom>
              <a:avLst/>
              <a:gdLst>
                <a:gd name="T0" fmla="*/ 0 w 123"/>
                <a:gd name="T1" fmla="*/ 22 h 32"/>
                <a:gd name="T2" fmla="*/ 16 w 123"/>
                <a:gd name="T3" fmla="*/ 32 h 32"/>
                <a:gd name="T4" fmla="*/ 123 w 123"/>
                <a:gd name="T5" fmla="*/ 8 h 32"/>
                <a:gd name="T6" fmla="*/ 109 w 123"/>
                <a:gd name="T7" fmla="*/ 0 h 32"/>
                <a:gd name="T8" fmla="*/ 0 w 123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2">
                  <a:moveTo>
                    <a:pt x="0" y="22"/>
                  </a:moveTo>
                  <a:lnTo>
                    <a:pt x="16" y="32"/>
                  </a:lnTo>
                  <a:lnTo>
                    <a:pt x="123" y="8"/>
                  </a:lnTo>
                  <a:lnTo>
                    <a:pt x="109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ṧ1ïḑé"/>
            <p:cNvSpPr/>
            <p:nvPr/>
          </p:nvSpPr>
          <p:spPr bwMode="auto">
            <a:xfrm>
              <a:off x="5815013" y="2525713"/>
              <a:ext cx="195263" cy="47625"/>
            </a:xfrm>
            <a:custGeom>
              <a:avLst/>
              <a:gdLst>
                <a:gd name="T0" fmla="*/ 0 w 123"/>
                <a:gd name="T1" fmla="*/ 20 h 30"/>
                <a:gd name="T2" fmla="*/ 15 w 123"/>
                <a:gd name="T3" fmla="*/ 30 h 30"/>
                <a:gd name="T4" fmla="*/ 123 w 123"/>
                <a:gd name="T5" fmla="*/ 9 h 30"/>
                <a:gd name="T6" fmla="*/ 108 w 123"/>
                <a:gd name="T7" fmla="*/ 0 h 30"/>
                <a:gd name="T8" fmla="*/ 0 w 123"/>
                <a:gd name="T9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0">
                  <a:moveTo>
                    <a:pt x="0" y="20"/>
                  </a:moveTo>
                  <a:lnTo>
                    <a:pt x="15" y="30"/>
                  </a:lnTo>
                  <a:lnTo>
                    <a:pt x="123" y="9"/>
                  </a:lnTo>
                  <a:lnTo>
                    <a:pt x="10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ï$ḻïḋe"/>
            <p:cNvSpPr/>
            <p:nvPr/>
          </p:nvSpPr>
          <p:spPr bwMode="auto">
            <a:xfrm>
              <a:off x="6008688" y="1939926"/>
              <a:ext cx="123825" cy="741363"/>
            </a:xfrm>
            <a:custGeom>
              <a:avLst/>
              <a:gdLst>
                <a:gd name="T0" fmla="*/ 64 w 78"/>
                <a:gd name="T1" fmla="*/ 0 h 467"/>
                <a:gd name="T2" fmla="*/ 78 w 78"/>
                <a:gd name="T3" fmla="*/ 9 h 467"/>
                <a:gd name="T4" fmla="*/ 14 w 78"/>
                <a:gd name="T5" fmla="*/ 467 h 467"/>
                <a:gd name="T6" fmla="*/ 0 w 78"/>
                <a:gd name="T7" fmla="*/ 459 h 467"/>
                <a:gd name="T8" fmla="*/ 0 w 78"/>
                <a:gd name="T9" fmla="*/ 459 h 467"/>
                <a:gd name="T10" fmla="*/ 64 w 78"/>
                <a:gd name="T11" fmla="*/ 0 h 467"/>
                <a:gd name="T12" fmla="*/ 64 w 78"/>
                <a:gd name="T13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67">
                  <a:moveTo>
                    <a:pt x="64" y="0"/>
                  </a:moveTo>
                  <a:lnTo>
                    <a:pt x="78" y="9"/>
                  </a:lnTo>
                  <a:lnTo>
                    <a:pt x="14" y="467"/>
                  </a:lnTo>
                  <a:lnTo>
                    <a:pt x="0" y="459"/>
                  </a:lnTo>
                  <a:lnTo>
                    <a:pt x="0" y="459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5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ïŝļïḓê"/>
            <p:cNvSpPr/>
            <p:nvPr/>
          </p:nvSpPr>
          <p:spPr bwMode="auto">
            <a:xfrm>
              <a:off x="6008688" y="1939926"/>
              <a:ext cx="123825" cy="741363"/>
            </a:xfrm>
            <a:custGeom>
              <a:avLst/>
              <a:gdLst>
                <a:gd name="T0" fmla="*/ 64 w 78"/>
                <a:gd name="T1" fmla="*/ 0 h 467"/>
                <a:gd name="T2" fmla="*/ 78 w 78"/>
                <a:gd name="T3" fmla="*/ 9 h 467"/>
                <a:gd name="T4" fmla="*/ 14 w 78"/>
                <a:gd name="T5" fmla="*/ 467 h 467"/>
                <a:gd name="T6" fmla="*/ 0 w 78"/>
                <a:gd name="T7" fmla="*/ 459 h 467"/>
                <a:gd name="T8" fmla="*/ 0 w 78"/>
                <a:gd name="T9" fmla="*/ 459 h 467"/>
                <a:gd name="T10" fmla="*/ 64 w 78"/>
                <a:gd name="T11" fmla="*/ 0 h 467"/>
                <a:gd name="T12" fmla="*/ 64 w 78"/>
                <a:gd name="T13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67">
                  <a:moveTo>
                    <a:pt x="64" y="0"/>
                  </a:moveTo>
                  <a:lnTo>
                    <a:pt x="78" y="9"/>
                  </a:lnTo>
                  <a:lnTo>
                    <a:pt x="14" y="467"/>
                  </a:lnTo>
                  <a:lnTo>
                    <a:pt x="0" y="459"/>
                  </a:lnTo>
                  <a:lnTo>
                    <a:pt x="0" y="459"/>
                  </a:lnTo>
                  <a:lnTo>
                    <a:pt x="64" y="0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ïSḷîḓè"/>
            <p:cNvSpPr/>
            <p:nvPr/>
          </p:nvSpPr>
          <p:spPr bwMode="auto">
            <a:xfrm>
              <a:off x="6007101" y="2668588"/>
              <a:ext cx="25400" cy="15875"/>
            </a:xfrm>
            <a:custGeom>
              <a:avLst/>
              <a:gdLst>
                <a:gd name="T0" fmla="*/ 0 w 16"/>
                <a:gd name="T1" fmla="*/ 2 h 10"/>
                <a:gd name="T2" fmla="*/ 14 w 16"/>
                <a:gd name="T3" fmla="*/ 10 h 10"/>
                <a:gd name="T4" fmla="*/ 16 w 16"/>
                <a:gd name="T5" fmla="*/ 8 h 10"/>
                <a:gd name="T6" fmla="*/ 2 w 16"/>
                <a:gd name="T7" fmla="*/ 0 h 10"/>
                <a:gd name="T8" fmla="*/ 0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2"/>
                  </a:moveTo>
                  <a:lnTo>
                    <a:pt x="14" y="10"/>
                  </a:lnTo>
                  <a:lnTo>
                    <a:pt x="16" y="8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F3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îṥ1îḍe"/>
            <p:cNvSpPr/>
            <p:nvPr/>
          </p:nvSpPr>
          <p:spPr bwMode="auto">
            <a:xfrm>
              <a:off x="6007101" y="2668588"/>
              <a:ext cx="25400" cy="15875"/>
            </a:xfrm>
            <a:custGeom>
              <a:avLst/>
              <a:gdLst>
                <a:gd name="T0" fmla="*/ 0 w 16"/>
                <a:gd name="T1" fmla="*/ 2 h 10"/>
                <a:gd name="T2" fmla="*/ 14 w 16"/>
                <a:gd name="T3" fmla="*/ 10 h 10"/>
                <a:gd name="T4" fmla="*/ 16 w 16"/>
                <a:gd name="T5" fmla="*/ 8 h 10"/>
                <a:gd name="T6" fmla="*/ 2 w 16"/>
                <a:gd name="T7" fmla="*/ 0 h 10"/>
                <a:gd name="T8" fmla="*/ 0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2"/>
                  </a:moveTo>
                  <a:lnTo>
                    <a:pt x="14" y="10"/>
                  </a:lnTo>
                  <a:lnTo>
                    <a:pt x="16" y="8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sľiḑè"/>
            <p:cNvSpPr/>
            <p:nvPr/>
          </p:nvSpPr>
          <p:spPr bwMode="auto">
            <a:xfrm>
              <a:off x="5764213" y="1939926"/>
              <a:ext cx="346075" cy="731838"/>
            </a:xfrm>
            <a:custGeom>
              <a:avLst/>
              <a:gdLst>
                <a:gd name="T0" fmla="*/ 218 w 218"/>
                <a:gd name="T1" fmla="*/ 0 h 461"/>
                <a:gd name="T2" fmla="*/ 193 w 218"/>
                <a:gd name="T3" fmla="*/ 4 h 461"/>
                <a:gd name="T4" fmla="*/ 186 w 218"/>
                <a:gd name="T5" fmla="*/ 51 h 461"/>
                <a:gd name="T6" fmla="*/ 95 w 218"/>
                <a:gd name="T7" fmla="*/ 77 h 461"/>
                <a:gd name="T8" fmla="*/ 78 w 218"/>
                <a:gd name="T9" fmla="*/ 79 h 461"/>
                <a:gd name="T10" fmla="*/ 85 w 218"/>
                <a:gd name="T11" fmla="*/ 29 h 461"/>
                <a:gd name="T12" fmla="*/ 60 w 218"/>
                <a:gd name="T13" fmla="*/ 33 h 461"/>
                <a:gd name="T14" fmla="*/ 0 w 218"/>
                <a:gd name="T15" fmla="*/ 451 h 461"/>
                <a:gd name="T16" fmla="*/ 23 w 218"/>
                <a:gd name="T17" fmla="*/ 455 h 461"/>
                <a:gd name="T18" fmla="*/ 32 w 218"/>
                <a:gd name="T19" fmla="*/ 389 h 461"/>
                <a:gd name="T20" fmla="*/ 140 w 218"/>
                <a:gd name="T21" fmla="*/ 369 h 461"/>
                <a:gd name="T22" fmla="*/ 130 w 218"/>
                <a:gd name="T23" fmla="*/ 457 h 461"/>
                <a:gd name="T24" fmla="*/ 153 w 218"/>
                <a:gd name="T25" fmla="*/ 461 h 461"/>
                <a:gd name="T26" fmla="*/ 154 w 218"/>
                <a:gd name="T27" fmla="*/ 459 h 461"/>
                <a:gd name="T28" fmla="*/ 155 w 218"/>
                <a:gd name="T29" fmla="*/ 459 h 461"/>
                <a:gd name="T30" fmla="*/ 218 w 218"/>
                <a:gd name="T31" fmla="*/ 0 h 461"/>
                <a:gd name="T32" fmla="*/ 218 w 218"/>
                <a:gd name="T33" fmla="*/ 0 h 461"/>
                <a:gd name="T34" fmla="*/ 75 w 218"/>
                <a:gd name="T35" fmla="*/ 96 h 461"/>
                <a:gd name="T36" fmla="*/ 184 w 218"/>
                <a:gd name="T37" fmla="*/ 69 h 461"/>
                <a:gd name="T38" fmla="*/ 184 w 218"/>
                <a:gd name="T39" fmla="*/ 69 h 461"/>
                <a:gd name="T40" fmla="*/ 182 w 218"/>
                <a:gd name="T41" fmla="*/ 79 h 461"/>
                <a:gd name="T42" fmla="*/ 173 w 218"/>
                <a:gd name="T43" fmla="*/ 151 h 461"/>
                <a:gd name="T44" fmla="*/ 80 w 218"/>
                <a:gd name="T45" fmla="*/ 175 h 461"/>
                <a:gd name="T46" fmla="*/ 64 w 218"/>
                <a:gd name="T47" fmla="*/ 175 h 461"/>
                <a:gd name="T48" fmla="*/ 75 w 218"/>
                <a:gd name="T49" fmla="*/ 96 h 461"/>
                <a:gd name="T50" fmla="*/ 75 w 218"/>
                <a:gd name="T51" fmla="*/ 96 h 461"/>
                <a:gd name="T52" fmla="*/ 75 w 218"/>
                <a:gd name="T53" fmla="*/ 96 h 461"/>
                <a:gd name="T54" fmla="*/ 61 w 218"/>
                <a:gd name="T55" fmla="*/ 192 h 461"/>
                <a:gd name="T56" fmla="*/ 170 w 218"/>
                <a:gd name="T57" fmla="*/ 168 h 461"/>
                <a:gd name="T58" fmla="*/ 158 w 218"/>
                <a:gd name="T59" fmla="*/ 253 h 461"/>
                <a:gd name="T60" fmla="*/ 49 w 218"/>
                <a:gd name="T61" fmla="*/ 276 h 461"/>
                <a:gd name="T62" fmla="*/ 61 w 218"/>
                <a:gd name="T63" fmla="*/ 192 h 461"/>
                <a:gd name="T64" fmla="*/ 143 w 218"/>
                <a:gd name="T65" fmla="*/ 351 h 461"/>
                <a:gd name="T66" fmla="*/ 35 w 218"/>
                <a:gd name="T67" fmla="*/ 372 h 461"/>
                <a:gd name="T68" fmla="*/ 46 w 218"/>
                <a:gd name="T69" fmla="*/ 292 h 461"/>
                <a:gd name="T70" fmla="*/ 155 w 218"/>
                <a:gd name="T71" fmla="*/ 270 h 461"/>
                <a:gd name="T72" fmla="*/ 143 w 218"/>
                <a:gd name="T73" fmla="*/ 35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8" h="461">
                  <a:moveTo>
                    <a:pt x="218" y="0"/>
                  </a:moveTo>
                  <a:lnTo>
                    <a:pt x="193" y="4"/>
                  </a:lnTo>
                  <a:lnTo>
                    <a:pt x="186" y="51"/>
                  </a:lnTo>
                  <a:lnTo>
                    <a:pt x="95" y="77"/>
                  </a:lnTo>
                  <a:lnTo>
                    <a:pt x="78" y="79"/>
                  </a:lnTo>
                  <a:lnTo>
                    <a:pt x="85" y="29"/>
                  </a:lnTo>
                  <a:lnTo>
                    <a:pt x="60" y="33"/>
                  </a:lnTo>
                  <a:lnTo>
                    <a:pt x="0" y="451"/>
                  </a:lnTo>
                  <a:lnTo>
                    <a:pt x="23" y="455"/>
                  </a:lnTo>
                  <a:lnTo>
                    <a:pt x="32" y="389"/>
                  </a:lnTo>
                  <a:lnTo>
                    <a:pt x="140" y="369"/>
                  </a:lnTo>
                  <a:lnTo>
                    <a:pt x="130" y="457"/>
                  </a:lnTo>
                  <a:lnTo>
                    <a:pt x="153" y="461"/>
                  </a:lnTo>
                  <a:lnTo>
                    <a:pt x="154" y="459"/>
                  </a:lnTo>
                  <a:lnTo>
                    <a:pt x="155" y="459"/>
                  </a:lnTo>
                  <a:lnTo>
                    <a:pt x="218" y="0"/>
                  </a:lnTo>
                  <a:lnTo>
                    <a:pt x="218" y="0"/>
                  </a:lnTo>
                  <a:close/>
                  <a:moveTo>
                    <a:pt x="75" y="96"/>
                  </a:moveTo>
                  <a:lnTo>
                    <a:pt x="184" y="69"/>
                  </a:lnTo>
                  <a:lnTo>
                    <a:pt x="184" y="69"/>
                  </a:lnTo>
                  <a:lnTo>
                    <a:pt x="182" y="79"/>
                  </a:lnTo>
                  <a:lnTo>
                    <a:pt x="173" y="151"/>
                  </a:lnTo>
                  <a:lnTo>
                    <a:pt x="80" y="175"/>
                  </a:lnTo>
                  <a:lnTo>
                    <a:pt x="64" y="175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5" y="96"/>
                  </a:lnTo>
                  <a:close/>
                  <a:moveTo>
                    <a:pt x="61" y="192"/>
                  </a:moveTo>
                  <a:lnTo>
                    <a:pt x="170" y="168"/>
                  </a:lnTo>
                  <a:lnTo>
                    <a:pt x="158" y="253"/>
                  </a:lnTo>
                  <a:lnTo>
                    <a:pt x="49" y="276"/>
                  </a:lnTo>
                  <a:lnTo>
                    <a:pt x="61" y="192"/>
                  </a:lnTo>
                  <a:close/>
                  <a:moveTo>
                    <a:pt x="143" y="351"/>
                  </a:moveTo>
                  <a:lnTo>
                    <a:pt x="35" y="372"/>
                  </a:lnTo>
                  <a:lnTo>
                    <a:pt x="46" y="292"/>
                  </a:lnTo>
                  <a:lnTo>
                    <a:pt x="155" y="270"/>
                  </a:lnTo>
                  <a:lnTo>
                    <a:pt x="143" y="351"/>
                  </a:lnTo>
                  <a:close/>
                </a:path>
              </a:pathLst>
            </a:custGeom>
            <a:solidFill>
              <a:srgbClr val="274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i$ļiḓé"/>
            <p:cNvSpPr/>
            <p:nvPr/>
          </p:nvSpPr>
          <p:spPr bwMode="auto">
            <a:xfrm>
              <a:off x="5764213" y="1939926"/>
              <a:ext cx="346075" cy="731838"/>
            </a:xfrm>
            <a:custGeom>
              <a:avLst/>
              <a:gdLst>
                <a:gd name="T0" fmla="*/ 218 w 218"/>
                <a:gd name="T1" fmla="*/ 0 h 461"/>
                <a:gd name="T2" fmla="*/ 193 w 218"/>
                <a:gd name="T3" fmla="*/ 4 h 461"/>
                <a:gd name="T4" fmla="*/ 186 w 218"/>
                <a:gd name="T5" fmla="*/ 51 h 461"/>
                <a:gd name="T6" fmla="*/ 95 w 218"/>
                <a:gd name="T7" fmla="*/ 77 h 461"/>
                <a:gd name="T8" fmla="*/ 78 w 218"/>
                <a:gd name="T9" fmla="*/ 79 h 461"/>
                <a:gd name="T10" fmla="*/ 85 w 218"/>
                <a:gd name="T11" fmla="*/ 29 h 461"/>
                <a:gd name="T12" fmla="*/ 60 w 218"/>
                <a:gd name="T13" fmla="*/ 33 h 461"/>
                <a:gd name="T14" fmla="*/ 0 w 218"/>
                <a:gd name="T15" fmla="*/ 451 h 461"/>
                <a:gd name="T16" fmla="*/ 23 w 218"/>
                <a:gd name="T17" fmla="*/ 455 h 461"/>
                <a:gd name="T18" fmla="*/ 32 w 218"/>
                <a:gd name="T19" fmla="*/ 389 h 461"/>
                <a:gd name="T20" fmla="*/ 140 w 218"/>
                <a:gd name="T21" fmla="*/ 369 h 461"/>
                <a:gd name="T22" fmla="*/ 130 w 218"/>
                <a:gd name="T23" fmla="*/ 457 h 461"/>
                <a:gd name="T24" fmla="*/ 153 w 218"/>
                <a:gd name="T25" fmla="*/ 461 h 461"/>
                <a:gd name="T26" fmla="*/ 154 w 218"/>
                <a:gd name="T27" fmla="*/ 459 h 461"/>
                <a:gd name="T28" fmla="*/ 155 w 218"/>
                <a:gd name="T29" fmla="*/ 459 h 461"/>
                <a:gd name="T30" fmla="*/ 218 w 218"/>
                <a:gd name="T31" fmla="*/ 0 h 461"/>
                <a:gd name="T32" fmla="*/ 218 w 218"/>
                <a:gd name="T33" fmla="*/ 0 h 461"/>
                <a:gd name="T34" fmla="*/ 75 w 218"/>
                <a:gd name="T35" fmla="*/ 96 h 461"/>
                <a:gd name="T36" fmla="*/ 184 w 218"/>
                <a:gd name="T37" fmla="*/ 69 h 461"/>
                <a:gd name="T38" fmla="*/ 184 w 218"/>
                <a:gd name="T39" fmla="*/ 69 h 461"/>
                <a:gd name="T40" fmla="*/ 182 w 218"/>
                <a:gd name="T41" fmla="*/ 79 h 461"/>
                <a:gd name="T42" fmla="*/ 173 w 218"/>
                <a:gd name="T43" fmla="*/ 151 h 461"/>
                <a:gd name="T44" fmla="*/ 80 w 218"/>
                <a:gd name="T45" fmla="*/ 175 h 461"/>
                <a:gd name="T46" fmla="*/ 64 w 218"/>
                <a:gd name="T47" fmla="*/ 175 h 461"/>
                <a:gd name="T48" fmla="*/ 75 w 218"/>
                <a:gd name="T49" fmla="*/ 96 h 461"/>
                <a:gd name="T50" fmla="*/ 75 w 218"/>
                <a:gd name="T51" fmla="*/ 96 h 461"/>
                <a:gd name="T52" fmla="*/ 75 w 218"/>
                <a:gd name="T53" fmla="*/ 96 h 461"/>
                <a:gd name="T54" fmla="*/ 61 w 218"/>
                <a:gd name="T55" fmla="*/ 192 h 461"/>
                <a:gd name="T56" fmla="*/ 170 w 218"/>
                <a:gd name="T57" fmla="*/ 168 h 461"/>
                <a:gd name="T58" fmla="*/ 158 w 218"/>
                <a:gd name="T59" fmla="*/ 253 h 461"/>
                <a:gd name="T60" fmla="*/ 49 w 218"/>
                <a:gd name="T61" fmla="*/ 276 h 461"/>
                <a:gd name="T62" fmla="*/ 61 w 218"/>
                <a:gd name="T63" fmla="*/ 192 h 461"/>
                <a:gd name="T64" fmla="*/ 143 w 218"/>
                <a:gd name="T65" fmla="*/ 351 h 461"/>
                <a:gd name="T66" fmla="*/ 35 w 218"/>
                <a:gd name="T67" fmla="*/ 372 h 461"/>
                <a:gd name="T68" fmla="*/ 46 w 218"/>
                <a:gd name="T69" fmla="*/ 292 h 461"/>
                <a:gd name="T70" fmla="*/ 155 w 218"/>
                <a:gd name="T71" fmla="*/ 270 h 461"/>
                <a:gd name="T72" fmla="*/ 143 w 218"/>
                <a:gd name="T73" fmla="*/ 35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8" h="461">
                  <a:moveTo>
                    <a:pt x="218" y="0"/>
                  </a:moveTo>
                  <a:lnTo>
                    <a:pt x="193" y="4"/>
                  </a:lnTo>
                  <a:lnTo>
                    <a:pt x="186" y="51"/>
                  </a:lnTo>
                  <a:lnTo>
                    <a:pt x="95" y="77"/>
                  </a:lnTo>
                  <a:lnTo>
                    <a:pt x="78" y="79"/>
                  </a:lnTo>
                  <a:lnTo>
                    <a:pt x="85" y="29"/>
                  </a:lnTo>
                  <a:lnTo>
                    <a:pt x="60" y="33"/>
                  </a:lnTo>
                  <a:lnTo>
                    <a:pt x="0" y="451"/>
                  </a:lnTo>
                  <a:lnTo>
                    <a:pt x="23" y="455"/>
                  </a:lnTo>
                  <a:lnTo>
                    <a:pt x="32" y="389"/>
                  </a:lnTo>
                  <a:lnTo>
                    <a:pt x="140" y="369"/>
                  </a:lnTo>
                  <a:lnTo>
                    <a:pt x="130" y="457"/>
                  </a:lnTo>
                  <a:lnTo>
                    <a:pt x="153" y="461"/>
                  </a:lnTo>
                  <a:lnTo>
                    <a:pt x="154" y="459"/>
                  </a:lnTo>
                  <a:lnTo>
                    <a:pt x="155" y="459"/>
                  </a:lnTo>
                  <a:lnTo>
                    <a:pt x="218" y="0"/>
                  </a:lnTo>
                  <a:lnTo>
                    <a:pt x="218" y="0"/>
                  </a:lnTo>
                  <a:moveTo>
                    <a:pt x="75" y="96"/>
                  </a:moveTo>
                  <a:lnTo>
                    <a:pt x="184" y="69"/>
                  </a:lnTo>
                  <a:lnTo>
                    <a:pt x="184" y="69"/>
                  </a:lnTo>
                  <a:lnTo>
                    <a:pt x="182" y="79"/>
                  </a:lnTo>
                  <a:lnTo>
                    <a:pt x="173" y="151"/>
                  </a:lnTo>
                  <a:lnTo>
                    <a:pt x="80" y="175"/>
                  </a:lnTo>
                  <a:lnTo>
                    <a:pt x="64" y="175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5" y="96"/>
                  </a:lnTo>
                  <a:moveTo>
                    <a:pt x="61" y="192"/>
                  </a:moveTo>
                  <a:lnTo>
                    <a:pt x="170" y="168"/>
                  </a:lnTo>
                  <a:lnTo>
                    <a:pt x="158" y="253"/>
                  </a:lnTo>
                  <a:lnTo>
                    <a:pt x="49" y="276"/>
                  </a:lnTo>
                  <a:lnTo>
                    <a:pt x="61" y="192"/>
                  </a:lnTo>
                  <a:moveTo>
                    <a:pt x="143" y="351"/>
                  </a:moveTo>
                  <a:lnTo>
                    <a:pt x="35" y="372"/>
                  </a:lnTo>
                  <a:lnTo>
                    <a:pt x="46" y="292"/>
                  </a:lnTo>
                  <a:lnTo>
                    <a:pt x="155" y="270"/>
                  </a:lnTo>
                  <a:lnTo>
                    <a:pt x="143" y="3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íSḻïdê"/>
            <p:cNvSpPr/>
            <p:nvPr/>
          </p:nvSpPr>
          <p:spPr bwMode="auto">
            <a:xfrm>
              <a:off x="5970588" y="2665413"/>
              <a:ext cx="58738" cy="19050"/>
            </a:xfrm>
            <a:custGeom>
              <a:avLst/>
              <a:gdLst>
                <a:gd name="T0" fmla="*/ 0 w 37"/>
                <a:gd name="T1" fmla="*/ 0 h 12"/>
                <a:gd name="T2" fmla="*/ 14 w 37"/>
                <a:gd name="T3" fmla="*/ 9 h 12"/>
                <a:gd name="T4" fmla="*/ 37 w 37"/>
                <a:gd name="T5" fmla="*/ 12 h 12"/>
                <a:gd name="T6" fmla="*/ 23 w 37"/>
                <a:gd name="T7" fmla="*/ 4 h 12"/>
                <a:gd name="T8" fmla="*/ 0 w 3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lnTo>
                    <a:pt x="14" y="9"/>
                  </a:lnTo>
                  <a:lnTo>
                    <a:pt x="37" y="12"/>
                  </a:lnTo>
                  <a:lnTo>
                    <a:pt x="2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ṩḷíḓe"/>
            <p:cNvSpPr/>
            <p:nvPr/>
          </p:nvSpPr>
          <p:spPr bwMode="auto">
            <a:xfrm>
              <a:off x="5970588" y="2665413"/>
              <a:ext cx="58738" cy="19050"/>
            </a:xfrm>
            <a:custGeom>
              <a:avLst/>
              <a:gdLst>
                <a:gd name="T0" fmla="*/ 0 w 37"/>
                <a:gd name="T1" fmla="*/ 0 h 12"/>
                <a:gd name="T2" fmla="*/ 14 w 37"/>
                <a:gd name="T3" fmla="*/ 9 h 12"/>
                <a:gd name="T4" fmla="*/ 37 w 37"/>
                <a:gd name="T5" fmla="*/ 12 h 12"/>
                <a:gd name="T6" fmla="*/ 23 w 37"/>
                <a:gd name="T7" fmla="*/ 4 h 12"/>
                <a:gd name="T8" fmla="*/ 0 w 3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lnTo>
                    <a:pt x="14" y="9"/>
                  </a:lnTo>
                  <a:lnTo>
                    <a:pt x="37" y="12"/>
                  </a:lnTo>
                  <a:lnTo>
                    <a:pt x="23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$1îḍe"/>
            <p:cNvSpPr/>
            <p:nvPr/>
          </p:nvSpPr>
          <p:spPr bwMode="auto">
            <a:xfrm>
              <a:off x="6010276" y="1939926"/>
              <a:ext cx="100013" cy="728663"/>
            </a:xfrm>
            <a:custGeom>
              <a:avLst/>
              <a:gdLst>
                <a:gd name="T0" fmla="*/ 0 w 63"/>
                <a:gd name="T1" fmla="*/ 459 h 459"/>
                <a:gd name="T2" fmla="*/ 63 w 63"/>
                <a:gd name="T3" fmla="*/ 0 h 459"/>
                <a:gd name="T4" fmla="*/ 0 w 63"/>
                <a:gd name="T5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59">
                  <a:moveTo>
                    <a:pt x="0" y="459"/>
                  </a:moveTo>
                  <a:lnTo>
                    <a:pt x="63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102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$ḷïde"/>
            <p:cNvSpPr/>
            <p:nvPr/>
          </p:nvSpPr>
          <p:spPr bwMode="auto">
            <a:xfrm>
              <a:off x="6010276" y="1939926"/>
              <a:ext cx="100013" cy="728663"/>
            </a:xfrm>
            <a:custGeom>
              <a:avLst/>
              <a:gdLst>
                <a:gd name="T0" fmla="*/ 0 w 63"/>
                <a:gd name="T1" fmla="*/ 459 h 459"/>
                <a:gd name="T2" fmla="*/ 63 w 63"/>
                <a:gd name="T3" fmla="*/ 0 h 459"/>
                <a:gd name="T4" fmla="*/ 0 w 63"/>
                <a:gd name="T5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59">
                  <a:moveTo>
                    <a:pt x="0" y="459"/>
                  </a:moveTo>
                  <a:lnTo>
                    <a:pt x="63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îŝ1íḑé"/>
            <p:cNvSpPr/>
            <p:nvPr/>
          </p:nvSpPr>
          <p:spPr bwMode="auto">
            <a:xfrm>
              <a:off x="5730876" y="2636838"/>
              <a:ext cx="1779588" cy="215900"/>
            </a:xfrm>
            <a:custGeom>
              <a:avLst/>
              <a:gdLst>
                <a:gd name="T0" fmla="*/ 1121 w 1121"/>
                <a:gd name="T1" fmla="*/ 121 h 136"/>
                <a:gd name="T2" fmla="*/ 1011 w 1121"/>
                <a:gd name="T3" fmla="*/ 136 h 136"/>
                <a:gd name="T4" fmla="*/ 0 w 1121"/>
                <a:gd name="T5" fmla="*/ 53 h 136"/>
                <a:gd name="T6" fmla="*/ 2 w 1121"/>
                <a:gd name="T7" fmla="*/ 4 h 136"/>
                <a:gd name="T8" fmla="*/ 153 w 1121"/>
                <a:gd name="T9" fmla="*/ 0 h 136"/>
                <a:gd name="T10" fmla="*/ 1094 w 1121"/>
                <a:gd name="T11" fmla="*/ 92 h 136"/>
                <a:gd name="T12" fmla="*/ 1121 w 1121"/>
                <a:gd name="T13" fmla="*/ 12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1" h="136">
                  <a:moveTo>
                    <a:pt x="1121" y="121"/>
                  </a:moveTo>
                  <a:lnTo>
                    <a:pt x="1011" y="136"/>
                  </a:lnTo>
                  <a:lnTo>
                    <a:pt x="0" y="53"/>
                  </a:lnTo>
                  <a:lnTo>
                    <a:pt x="2" y="4"/>
                  </a:lnTo>
                  <a:lnTo>
                    <a:pt x="153" y="0"/>
                  </a:lnTo>
                  <a:lnTo>
                    <a:pt x="1094" y="92"/>
                  </a:lnTo>
                  <a:lnTo>
                    <a:pt x="1121" y="121"/>
                  </a:lnTo>
                  <a:close/>
                </a:path>
              </a:pathLst>
            </a:custGeom>
            <a:solidFill>
              <a:srgbClr val="562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ṣľiḋé"/>
            <p:cNvSpPr/>
            <p:nvPr/>
          </p:nvSpPr>
          <p:spPr bwMode="auto">
            <a:xfrm>
              <a:off x="5730876" y="2636838"/>
              <a:ext cx="1779588" cy="215900"/>
            </a:xfrm>
            <a:custGeom>
              <a:avLst/>
              <a:gdLst>
                <a:gd name="T0" fmla="*/ 1121 w 1121"/>
                <a:gd name="T1" fmla="*/ 121 h 136"/>
                <a:gd name="T2" fmla="*/ 1011 w 1121"/>
                <a:gd name="T3" fmla="*/ 136 h 136"/>
                <a:gd name="T4" fmla="*/ 0 w 1121"/>
                <a:gd name="T5" fmla="*/ 53 h 136"/>
                <a:gd name="T6" fmla="*/ 2 w 1121"/>
                <a:gd name="T7" fmla="*/ 4 h 136"/>
                <a:gd name="T8" fmla="*/ 153 w 1121"/>
                <a:gd name="T9" fmla="*/ 0 h 136"/>
                <a:gd name="T10" fmla="*/ 1094 w 1121"/>
                <a:gd name="T11" fmla="*/ 92 h 136"/>
                <a:gd name="T12" fmla="*/ 1121 w 1121"/>
                <a:gd name="T13" fmla="*/ 12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1" h="136">
                  <a:moveTo>
                    <a:pt x="1121" y="121"/>
                  </a:moveTo>
                  <a:lnTo>
                    <a:pt x="1011" y="136"/>
                  </a:lnTo>
                  <a:lnTo>
                    <a:pt x="0" y="53"/>
                  </a:lnTo>
                  <a:lnTo>
                    <a:pt x="2" y="4"/>
                  </a:lnTo>
                  <a:lnTo>
                    <a:pt x="153" y="0"/>
                  </a:lnTo>
                  <a:lnTo>
                    <a:pt x="1094" y="92"/>
                  </a:lnTo>
                  <a:lnTo>
                    <a:pt x="1121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ṧľiḑê"/>
            <p:cNvSpPr/>
            <p:nvPr/>
          </p:nvSpPr>
          <p:spPr bwMode="auto">
            <a:xfrm>
              <a:off x="4711701" y="2598738"/>
              <a:ext cx="1127125" cy="560388"/>
            </a:xfrm>
            <a:custGeom>
              <a:avLst/>
              <a:gdLst>
                <a:gd name="T0" fmla="*/ 720 w 720"/>
                <a:gd name="T1" fmla="*/ 299 h 358"/>
                <a:gd name="T2" fmla="*/ 701 w 720"/>
                <a:gd name="T3" fmla="*/ 316 h 358"/>
                <a:gd name="T4" fmla="*/ 665 w 720"/>
                <a:gd name="T5" fmla="*/ 318 h 358"/>
                <a:gd name="T6" fmla="*/ 654 w 720"/>
                <a:gd name="T7" fmla="*/ 319 h 358"/>
                <a:gd name="T8" fmla="*/ 289 w 720"/>
                <a:gd name="T9" fmla="*/ 339 h 358"/>
                <a:gd name="T10" fmla="*/ 54 w 720"/>
                <a:gd name="T11" fmla="*/ 358 h 358"/>
                <a:gd name="T12" fmla="*/ 49 w 720"/>
                <a:gd name="T13" fmla="*/ 358 h 358"/>
                <a:gd name="T14" fmla="*/ 46 w 720"/>
                <a:gd name="T15" fmla="*/ 358 h 358"/>
                <a:gd name="T16" fmla="*/ 45 w 720"/>
                <a:gd name="T17" fmla="*/ 357 h 358"/>
                <a:gd name="T18" fmla="*/ 6 w 720"/>
                <a:gd name="T19" fmla="*/ 317 h 358"/>
                <a:gd name="T20" fmla="*/ 5 w 720"/>
                <a:gd name="T21" fmla="*/ 316 h 358"/>
                <a:gd name="T22" fmla="*/ 3 w 720"/>
                <a:gd name="T23" fmla="*/ 309 h 358"/>
                <a:gd name="T24" fmla="*/ 1 w 720"/>
                <a:gd name="T25" fmla="*/ 301 h 358"/>
                <a:gd name="T26" fmla="*/ 1 w 720"/>
                <a:gd name="T27" fmla="*/ 292 h 358"/>
                <a:gd name="T28" fmla="*/ 0 w 720"/>
                <a:gd name="T29" fmla="*/ 172 h 358"/>
                <a:gd name="T30" fmla="*/ 7 w 720"/>
                <a:gd name="T31" fmla="*/ 143 h 358"/>
                <a:gd name="T32" fmla="*/ 29 w 720"/>
                <a:gd name="T33" fmla="*/ 117 h 358"/>
                <a:gd name="T34" fmla="*/ 54 w 720"/>
                <a:gd name="T35" fmla="*/ 109 h 358"/>
                <a:gd name="T36" fmla="*/ 91 w 720"/>
                <a:gd name="T37" fmla="*/ 101 h 358"/>
                <a:gd name="T38" fmla="*/ 91 w 720"/>
                <a:gd name="T39" fmla="*/ 101 h 358"/>
                <a:gd name="T40" fmla="*/ 671 w 720"/>
                <a:gd name="T41" fmla="*/ 0 h 358"/>
                <a:gd name="T42" fmla="*/ 670 w 720"/>
                <a:gd name="T43" fmla="*/ 35 h 358"/>
                <a:gd name="T44" fmla="*/ 669 w 720"/>
                <a:gd name="T45" fmla="*/ 195 h 358"/>
                <a:gd name="T46" fmla="*/ 668 w 720"/>
                <a:gd name="T47" fmla="*/ 235 h 358"/>
                <a:gd name="T48" fmla="*/ 720 w 720"/>
                <a:gd name="T49" fmla="*/ 2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0" h="358">
                  <a:moveTo>
                    <a:pt x="720" y="299"/>
                  </a:moveTo>
                  <a:cubicBezTo>
                    <a:pt x="701" y="316"/>
                    <a:pt x="701" y="316"/>
                    <a:pt x="701" y="316"/>
                  </a:cubicBezTo>
                  <a:cubicBezTo>
                    <a:pt x="665" y="318"/>
                    <a:pt x="665" y="318"/>
                    <a:pt x="665" y="318"/>
                  </a:cubicBezTo>
                  <a:cubicBezTo>
                    <a:pt x="654" y="319"/>
                    <a:pt x="654" y="319"/>
                    <a:pt x="654" y="319"/>
                  </a:cubicBezTo>
                  <a:cubicBezTo>
                    <a:pt x="289" y="339"/>
                    <a:pt x="289" y="339"/>
                    <a:pt x="289" y="339"/>
                  </a:cubicBezTo>
                  <a:cubicBezTo>
                    <a:pt x="54" y="358"/>
                    <a:pt x="54" y="358"/>
                    <a:pt x="54" y="358"/>
                  </a:cubicBezTo>
                  <a:cubicBezTo>
                    <a:pt x="52" y="358"/>
                    <a:pt x="51" y="358"/>
                    <a:pt x="49" y="358"/>
                  </a:cubicBezTo>
                  <a:cubicBezTo>
                    <a:pt x="48" y="358"/>
                    <a:pt x="47" y="358"/>
                    <a:pt x="46" y="358"/>
                  </a:cubicBezTo>
                  <a:cubicBezTo>
                    <a:pt x="45" y="357"/>
                    <a:pt x="45" y="357"/>
                    <a:pt x="45" y="357"/>
                  </a:cubicBezTo>
                  <a:cubicBezTo>
                    <a:pt x="25" y="352"/>
                    <a:pt x="12" y="335"/>
                    <a:pt x="6" y="317"/>
                  </a:cubicBezTo>
                  <a:cubicBezTo>
                    <a:pt x="5" y="316"/>
                    <a:pt x="5" y="316"/>
                    <a:pt x="5" y="316"/>
                  </a:cubicBezTo>
                  <a:cubicBezTo>
                    <a:pt x="4" y="314"/>
                    <a:pt x="4" y="311"/>
                    <a:pt x="3" y="309"/>
                  </a:cubicBezTo>
                  <a:cubicBezTo>
                    <a:pt x="2" y="306"/>
                    <a:pt x="2" y="304"/>
                    <a:pt x="1" y="301"/>
                  </a:cubicBezTo>
                  <a:cubicBezTo>
                    <a:pt x="1" y="298"/>
                    <a:pt x="1" y="295"/>
                    <a:pt x="1" y="29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2"/>
                    <a:pt x="3" y="152"/>
                    <a:pt x="7" y="143"/>
                  </a:cubicBezTo>
                  <a:cubicBezTo>
                    <a:pt x="12" y="133"/>
                    <a:pt x="20" y="124"/>
                    <a:pt x="29" y="117"/>
                  </a:cubicBezTo>
                  <a:cubicBezTo>
                    <a:pt x="37" y="114"/>
                    <a:pt x="46" y="111"/>
                    <a:pt x="54" y="109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670" y="35"/>
                    <a:pt x="670" y="35"/>
                    <a:pt x="670" y="35"/>
                  </a:cubicBezTo>
                  <a:cubicBezTo>
                    <a:pt x="669" y="195"/>
                    <a:pt x="669" y="195"/>
                    <a:pt x="669" y="195"/>
                  </a:cubicBezTo>
                  <a:cubicBezTo>
                    <a:pt x="668" y="235"/>
                    <a:pt x="668" y="235"/>
                    <a:pt x="668" y="235"/>
                  </a:cubicBezTo>
                  <a:cubicBezTo>
                    <a:pt x="720" y="299"/>
                    <a:pt x="720" y="299"/>
                    <a:pt x="720" y="299"/>
                  </a:cubicBezTo>
                </a:path>
              </a:pathLst>
            </a:custGeom>
            <a:solidFill>
              <a:srgbClr val="953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íṡlíḋè"/>
            <p:cNvSpPr/>
            <p:nvPr/>
          </p:nvSpPr>
          <p:spPr bwMode="auto">
            <a:xfrm>
              <a:off x="4722813" y="2598738"/>
              <a:ext cx="1039813" cy="223838"/>
            </a:xfrm>
            <a:custGeom>
              <a:avLst/>
              <a:gdLst>
                <a:gd name="T0" fmla="*/ 664 w 664"/>
                <a:gd name="T1" fmla="*/ 0 h 143"/>
                <a:gd name="T2" fmla="*/ 663 w 664"/>
                <a:gd name="T3" fmla="*/ 35 h 143"/>
                <a:gd name="T4" fmla="*/ 587 w 664"/>
                <a:gd name="T5" fmla="*/ 57 h 143"/>
                <a:gd name="T6" fmla="*/ 0 w 664"/>
                <a:gd name="T7" fmla="*/ 143 h 143"/>
                <a:gd name="T8" fmla="*/ 22 w 664"/>
                <a:gd name="T9" fmla="*/ 117 h 143"/>
                <a:gd name="T10" fmla="*/ 47 w 664"/>
                <a:gd name="T11" fmla="*/ 109 h 143"/>
                <a:gd name="T12" fmla="*/ 84 w 664"/>
                <a:gd name="T13" fmla="*/ 101 h 143"/>
                <a:gd name="T14" fmla="*/ 84 w 664"/>
                <a:gd name="T15" fmla="*/ 101 h 143"/>
                <a:gd name="T16" fmla="*/ 664 w 664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4" h="143">
                  <a:moveTo>
                    <a:pt x="664" y="0"/>
                  </a:moveTo>
                  <a:cubicBezTo>
                    <a:pt x="663" y="35"/>
                    <a:pt x="663" y="35"/>
                    <a:pt x="663" y="35"/>
                  </a:cubicBezTo>
                  <a:cubicBezTo>
                    <a:pt x="587" y="57"/>
                    <a:pt x="587" y="57"/>
                    <a:pt x="587" y="5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" y="133"/>
                    <a:pt x="13" y="124"/>
                    <a:pt x="22" y="117"/>
                  </a:cubicBezTo>
                  <a:cubicBezTo>
                    <a:pt x="30" y="114"/>
                    <a:pt x="39" y="111"/>
                    <a:pt x="47" y="10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B75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ṥḻîḓè"/>
            <p:cNvSpPr/>
            <p:nvPr/>
          </p:nvSpPr>
          <p:spPr bwMode="auto">
            <a:xfrm>
              <a:off x="4721226" y="2990851"/>
              <a:ext cx="1019175" cy="168275"/>
            </a:xfrm>
            <a:prstGeom prst="rect">
              <a:avLst/>
            </a:prstGeom>
            <a:solidFill>
              <a:srgbClr val="762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ṥḻïḋè"/>
            <p:cNvSpPr/>
            <p:nvPr/>
          </p:nvSpPr>
          <p:spPr bwMode="auto">
            <a:xfrm>
              <a:off x="5727700" y="2668588"/>
              <a:ext cx="1665288" cy="534988"/>
            </a:xfrm>
            <a:custGeom>
              <a:avLst/>
              <a:gdLst>
                <a:gd name="T0" fmla="*/ 1063 w 1063"/>
                <a:gd name="T1" fmla="*/ 343 h 343"/>
                <a:gd name="T2" fmla="*/ 2 w 1063"/>
                <a:gd name="T3" fmla="*/ 256 h 343"/>
                <a:gd name="T4" fmla="*/ 1 w 1063"/>
                <a:gd name="T5" fmla="*/ 38 h 343"/>
                <a:gd name="T6" fmla="*/ 0 w 1063"/>
                <a:gd name="T7" fmla="*/ 0 h 343"/>
                <a:gd name="T8" fmla="*/ 1061 w 1063"/>
                <a:gd name="T9" fmla="*/ 110 h 343"/>
                <a:gd name="T10" fmla="*/ 1032 w 1063"/>
                <a:gd name="T11" fmla="*/ 125 h 343"/>
                <a:gd name="T12" fmla="*/ 1020 w 1063"/>
                <a:gd name="T13" fmla="*/ 145 h 343"/>
                <a:gd name="T14" fmla="*/ 1019 w 1063"/>
                <a:gd name="T15" fmla="*/ 150 h 343"/>
                <a:gd name="T16" fmla="*/ 1019 w 1063"/>
                <a:gd name="T17" fmla="*/ 150 h 343"/>
                <a:gd name="T18" fmla="*/ 1009 w 1063"/>
                <a:gd name="T19" fmla="*/ 212 h 343"/>
                <a:gd name="T20" fmla="*/ 1031 w 1063"/>
                <a:gd name="T21" fmla="*/ 314 h 343"/>
                <a:gd name="T22" fmla="*/ 1063 w 1063"/>
                <a:gd name="T23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343">
                  <a:moveTo>
                    <a:pt x="1063" y="343"/>
                  </a:moveTo>
                  <a:cubicBezTo>
                    <a:pt x="2" y="256"/>
                    <a:pt x="2" y="256"/>
                    <a:pt x="2" y="25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1" y="110"/>
                    <a:pt x="1061" y="110"/>
                    <a:pt x="1061" y="110"/>
                  </a:cubicBezTo>
                  <a:cubicBezTo>
                    <a:pt x="1050" y="111"/>
                    <a:pt x="1040" y="116"/>
                    <a:pt x="1032" y="125"/>
                  </a:cubicBezTo>
                  <a:cubicBezTo>
                    <a:pt x="1027" y="131"/>
                    <a:pt x="1023" y="137"/>
                    <a:pt x="1020" y="145"/>
                  </a:cubicBezTo>
                  <a:cubicBezTo>
                    <a:pt x="1020" y="147"/>
                    <a:pt x="1019" y="148"/>
                    <a:pt x="1019" y="150"/>
                  </a:cubicBezTo>
                  <a:cubicBezTo>
                    <a:pt x="1019" y="150"/>
                    <a:pt x="1019" y="150"/>
                    <a:pt x="1019" y="150"/>
                  </a:cubicBezTo>
                  <a:cubicBezTo>
                    <a:pt x="1012" y="167"/>
                    <a:pt x="1009" y="189"/>
                    <a:pt x="1009" y="212"/>
                  </a:cubicBezTo>
                  <a:cubicBezTo>
                    <a:pt x="1009" y="249"/>
                    <a:pt x="1016" y="289"/>
                    <a:pt x="1031" y="314"/>
                  </a:cubicBezTo>
                  <a:cubicBezTo>
                    <a:pt x="1039" y="330"/>
                    <a:pt x="1050" y="340"/>
                    <a:pt x="1063" y="343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ïṧḻíde"/>
            <p:cNvSpPr/>
            <p:nvPr/>
          </p:nvSpPr>
          <p:spPr bwMode="auto">
            <a:xfrm>
              <a:off x="5767388" y="2832100"/>
              <a:ext cx="1576388" cy="306388"/>
            </a:xfrm>
            <a:custGeom>
              <a:avLst/>
              <a:gdLst>
                <a:gd name="T0" fmla="*/ 1007 w 1007"/>
                <a:gd name="T1" fmla="*/ 196 h 196"/>
                <a:gd name="T2" fmla="*/ 0 w 1007"/>
                <a:gd name="T3" fmla="*/ 119 h 196"/>
                <a:gd name="T4" fmla="*/ 0 w 1007"/>
                <a:gd name="T5" fmla="*/ 0 h 196"/>
                <a:gd name="T6" fmla="*/ 987 w 1007"/>
                <a:gd name="T7" fmla="*/ 107 h 196"/>
                <a:gd name="T8" fmla="*/ 1007 w 1007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196">
                  <a:moveTo>
                    <a:pt x="1007" y="196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7" y="107"/>
                    <a:pt x="987" y="107"/>
                    <a:pt x="987" y="107"/>
                  </a:cubicBezTo>
                  <a:cubicBezTo>
                    <a:pt x="986" y="140"/>
                    <a:pt x="993" y="174"/>
                    <a:pt x="1007" y="196"/>
                  </a:cubicBezTo>
                </a:path>
              </a:pathLst>
            </a:cu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ṣ1ídé"/>
            <p:cNvSpPr/>
            <p:nvPr/>
          </p:nvSpPr>
          <p:spPr bwMode="auto">
            <a:xfrm>
              <a:off x="5699125" y="2657475"/>
              <a:ext cx="139700" cy="396875"/>
            </a:xfrm>
            <a:custGeom>
              <a:avLst/>
              <a:gdLst>
                <a:gd name="T0" fmla="*/ 89 w 89"/>
                <a:gd name="T1" fmla="*/ 254 h 254"/>
                <a:gd name="T2" fmla="*/ 0 w 89"/>
                <a:gd name="T3" fmla="*/ 246 h 254"/>
                <a:gd name="T4" fmla="*/ 0 w 89"/>
                <a:gd name="T5" fmla="*/ 0 h 254"/>
                <a:gd name="T6" fmla="*/ 89 w 89"/>
                <a:gd name="T7" fmla="*/ 12 h 254"/>
                <a:gd name="T8" fmla="*/ 85 w 89"/>
                <a:gd name="T9" fmla="*/ 14 h 254"/>
                <a:gd name="T10" fmla="*/ 52 w 89"/>
                <a:gd name="T11" fmla="*/ 48 h 254"/>
                <a:gd name="T12" fmla="*/ 52 w 89"/>
                <a:gd name="T13" fmla="*/ 63 h 254"/>
                <a:gd name="T14" fmla="*/ 52 w 89"/>
                <a:gd name="T15" fmla="*/ 203 h 254"/>
                <a:gd name="T16" fmla="*/ 89 w 89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254">
                  <a:moveTo>
                    <a:pt x="89" y="254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2"/>
                    <a:pt x="88" y="13"/>
                    <a:pt x="85" y="14"/>
                  </a:cubicBezTo>
                  <a:cubicBezTo>
                    <a:pt x="77" y="17"/>
                    <a:pt x="57" y="26"/>
                    <a:pt x="52" y="48"/>
                  </a:cubicBezTo>
                  <a:cubicBezTo>
                    <a:pt x="51" y="52"/>
                    <a:pt x="51" y="58"/>
                    <a:pt x="52" y="6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1" y="226"/>
                    <a:pt x="69" y="241"/>
                    <a:pt x="89" y="254"/>
                  </a:cubicBezTo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îśḷïḍê"/>
            <p:cNvSpPr/>
            <p:nvPr/>
          </p:nvSpPr>
          <p:spPr bwMode="auto">
            <a:xfrm>
              <a:off x="5637213" y="2590800"/>
              <a:ext cx="1879600" cy="620713"/>
            </a:xfrm>
            <a:custGeom>
              <a:avLst/>
              <a:gdLst>
                <a:gd name="T0" fmla="*/ 1200 w 1200"/>
                <a:gd name="T1" fmla="*/ 110 h 397"/>
                <a:gd name="T2" fmla="*/ 100 w 1200"/>
                <a:gd name="T3" fmla="*/ 0 h 397"/>
                <a:gd name="T4" fmla="*/ 99 w 1200"/>
                <a:gd name="T5" fmla="*/ 0 h 397"/>
                <a:gd name="T6" fmla="*/ 31 w 1200"/>
                <a:gd name="T7" fmla="*/ 23 h 397"/>
                <a:gd name="T8" fmla="*/ 9 w 1200"/>
                <a:gd name="T9" fmla="*/ 49 h 397"/>
                <a:gd name="T10" fmla="*/ 0 w 1200"/>
                <a:gd name="T11" fmla="*/ 83 h 397"/>
                <a:gd name="T12" fmla="*/ 0 w 1200"/>
                <a:gd name="T13" fmla="*/ 237 h 397"/>
                <a:gd name="T14" fmla="*/ 9 w 1200"/>
                <a:gd name="T15" fmla="*/ 270 h 397"/>
                <a:gd name="T16" fmla="*/ 45 w 1200"/>
                <a:gd name="T17" fmla="*/ 306 h 397"/>
                <a:gd name="T18" fmla="*/ 99 w 1200"/>
                <a:gd name="T19" fmla="*/ 319 h 397"/>
                <a:gd name="T20" fmla="*/ 99 w 1200"/>
                <a:gd name="T21" fmla="*/ 298 h 397"/>
                <a:gd name="T22" fmla="*/ 97 w 1200"/>
                <a:gd name="T23" fmla="*/ 319 h 397"/>
                <a:gd name="T24" fmla="*/ 1196 w 1200"/>
                <a:gd name="T25" fmla="*/ 397 h 397"/>
                <a:gd name="T26" fmla="*/ 1199 w 1200"/>
                <a:gd name="T27" fmla="*/ 355 h 397"/>
                <a:gd name="T28" fmla="*/ 99 w 1200"/>
                <a:gd name="T29" fmla="*/ 277 h 397"/>
                <a:gd name="T30" fmla="*/ 99 w 1200"/>
                <a:gd name="T31" fmla="*/ 277 h 397"/>
                <a:gd name="T32" fmla="*/ 57 w 1200"/>
                <a:gd name="T33" fmla="*/ 263 h 397"/>
                <a:gd name="T34" fmla="*/ 46 w 1200"/>
                <a:gd name="T35" fmla="*/ 251 h 397"/>
                <a:gd name="T36" fmla="*/ 42 w 1200"/>
                <a:gd name="T37" fmla="*/ 237 h 397"/>
                <a:gd name="T38" fmla="*/ 42 w 1200"/>
                <a:gd name="T39" fmla="*/ 83 h 397"/>
                <a:gd name="T40" fmla="*/ 46 w 1200"/>
                <a:gd name="T41" fmla="*/ 69 h 397"/>
                <a:gd name="T42" fmla="*/ 65 w 1200"/>
                <a:gd name="T43" fmla="*/ 51 h 397"/>
                <a:gd name="T44" fmla="*/ 99 w 1200"/>
                <a:gd name="T45" fmla="*/ 43 h 397"/>
                <a:gd name="T46" fmla="*/ 99 w 1200"/>
                <a:gd name="T47" fmla="*/ 22 h 397"/>
                <a:gd name="T48" fmla="*/ 97 w 1200"/>
                <a:gd name="T49" fmla="*/ 43 h 397"/>
                <a:gd name="T50" fmla="*/ 1196 w 1200"/>
                <a:gd name="T51" fmla="*/ 152 h 397"/>
                <a:gd name="T52" fmla="*/ 1200 w 1200"/>
                <a:gd name="T53" fmla="*/ 11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0" h="397">
                  <a:moveTo>
                    <a:pt x="1200" y="11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1"/>
                    <a:pt x="49" y="9"/>
                    <a:pt x="31" y="23"/>
                  </a:cubicBezTo>
                  <a:cubicBezTo>
                    <a:pt x="22" y="30"/>
                    <a:pt x="14" y="39"/>
                    <a:pt x="9" y="49"/>
                  </a:cubicBezTo>
                  <a:cubicBezTo>
                    <a:pt x="3" y="59"/>
                    <a:pt x="0" y="71"/>
                    <a:pt x="0" y="83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9"/>
                    <a:pt x="3" y="260"/>
                    <a:pt x="9" y="270"/>
                  </a:cubicBezTo>
                  <a:cubicBezTo>
                    <a:pt x="17" y="286"/>
                    <a:pt x="30" y="298"/>
                    <a:pt x="45" y="306"/>
                  </a:cubicBezTo>
                  <a:cubicBezTo>
                    <a:pt x="61" y="314"/>
                    <a:pt x="79" y="319"/>
                    <a:pt x="99" y="319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1196" y="397"/>
                    <a:pt x="1196" y="397"/>
                    <a:pt x="1196" y="397"/>
                  </a:cubicBezTo>
                  <a:cubicBezTo>
                    <a:pt x="1199" y="355"/>
                    <a:pt x="1199" y="355"/>
                    <a:pt x="1199" y="355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82" y="277"/>
                    <a:pt x="67" y="271"/>
                    <a:pt x="57" y="263"/>
                  </a:cubicBezTo>
                  <a:cubicBezTo>
                    <a:pt x="52" y="260"/>
                    <a:pt x="48" y="255"/>
                    <a:pt x="46" y="251"/>
                  </a:cubicBezTo>
                  <a:cubicBezTo>
                    <a:pt x="43" y="246"/>
                    <a:pt x="42" y="241"/>
                    <a:pt x="42" y="237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78"/>
                    <a:pt x="43" y="74"/>
                    <a:pt x="46" y="69"/>
                  </a:cubicBezTo>
                  <a:cubicBezTo>
                    <a:pt x="49" y="62"/>
                    <a:pt x="56" y="56"/>
                    <a:pt x="65" y="51"/>
                  </a:cubicBezTo>
                  <a:cubicBezTo>
                    <a:pt x="74" y="46"/>
                    <a:pt x="86" y="43"/>
                    <a:pt x="99" y="4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196" y="152"/>
                    <a:pt x="1196" y="152"/>
                    <a:pt x="1196" y="152"/>
                  </a:cubicBezTo>
                  <a:cubicBezTo>
                    <a:pt x="1200" y="110"/>
                    <a:pt x="1200" y="110"/>
                    <a:pt x="1200" y="110"/>
                  </a:cubicBezTo>
                </a:path>
              </a:pathLst>
            </a:custGeom>
            <a:solidFill>
              <a:srgbClr val="A14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ṡľîde"/>
            <p:cNvSpPr/>
            <p:nvPr/>
          </p:nvSpPr>
          <p:spPr bwMode="auto">
            <a:xfrm>
              <a:off x="5357813" y="2647950"/>
              <a:ext cx="196850" cy="460375"/>
            </a:xfrm>
            <a:custGeom>
              <a:avLst/>
              <a:gdLst>
                <a:gd name="T0" fmla="*/ 125 w 125"/>
                <a:gd name="T1" fmla="*/ 288 h 295"/>
                <a:gd name="T2" fmla="*/ 88 w 125"/>
                <a:gd name="T3" fmla="*/ 290 h 295"/>
                <a:gd name="T4" fmla="*/ 3 w 125"/>
                <a:gd name="T5" fmla="*/ 240 h 295"/>
                <a:gd name="T6" fmla="*/ 2 w 125"/>
                <a:gd name="T7" fmla="*/ 233 h 295"/>
                <a:gd name="T8" fmla="*/ 2 w 125"/>
                <a:gd name="T9" fmla="*/ 63 h 295"/>
                <a:gd name="T10" fmla="*/ 26 w 125"/>
                <a:gd name="T11" fmla="*/ 10 h 295"/>
                <a:gd name="T12" fmla="*/ 82 w 125"/>
                <a:gd name="T13" fmla="*/ 0 h 295"/>
                <a:gd name="T14" fmla="*/ 51 w 125"/>
                <a:gd name="T15" fmla="*/ 53 h 295"/>
                <a:gd name="T16" fmla="*/ 51 w 125"/>
                <a:gd name="T17" fmla="*/ 227 h 295"/>
                <a:gd name="T18" fmla="*/ 51 w 125"/>
                <a:gd name="T19" fmla="*/ 234 h 295"/>
                <a:gd name="T20" fmla="*/ 125 w 125"/>
                <a:gd name="T21" fmla="*/ 28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295">
                  <a:moveTo>
                    <a:pt x="125" y="288"/>
                  </a:moveTo>
                  <a:cubicBezTo>
                    <a:pt x="88" y="290"/>
                    <a:pt x="88" y="290"/>
                    <a:pt x="88" y="290"/>
                  </a:cubicBezTo>
                  <a:cubicBezTo>
                    <a:pt x="32" y="295"/>
                    <a:pt x="5" y="283"/>
                    <a:pt x="3" y="240"/>
                  </a:cubicBezTo>
                  <a:cubicBezTo>
                    <a:pt x="2" y="238"/>
                    <a:pt x="2" y="236"/>
                    <a:pt x="2" y="23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0" y="48"/>
                    <a:pt x="11" y="17"/>
                    <a:pt x="26" y="1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50" y="17"/>
                    <a:pt x="51" y="53"/>
                  </a:cubicBezTo>
                  <a:cubicBezTo>
                    <a:pt x="51" y="227"/>
                    <a:pt x="51" y="227"/>
                    <a:pt x="51" y="227"/>
                  </a:cubicBezTo>
                  <a:cubicBezTo>
                    <a:pt x="51" y="230"/>
                    <a:pt x="51" y="232"/>
                    <a:pt x="51" y="234"/>
                  </a:cubicBezTo>
                  <a:cubicBezTo>
                    <a:pt x="55" y="281"/>
                    <a:pt x="99" y="287"/>
                    <a:pt x="125" y="288"/>
                  </a:cubicBezTo>
                  <a:close/>
                </a:path>
              </a:pathLst>
            </a:custGeom>
            <a:solidFill>
              <a:srgbClr val="FA8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îṥḻïḍé"/>
            <p:cNvSpPr/>
            <p:nvPr/>
          </p:nvSpPr>
          <p:spPr bwMode="auto">
            <a:xfrm>
              <a:off x="4881563" y="2705100"/>
              <a:ext cx="368300" cy="442913"/>
            </a:xfrm>
            <a:custGeom>
              <a:avLst/>
              <a:gdLst>
                <a:gd name="T0" fmla="*/ 236 w 236"/>
                <a:gd name="T1" fmla="*/ 266 h 283"/>
                <a:gd name="T2" fmla="*/ 89 w 236"/>
                <a:gd name="T3" fmla="*/ 278 h 283"/>
                <a:gd name="T4" fmla="*/ 2 w 236"/>
                <a:gd name="T5" fmla="*/ 237 h 283"/>
                <a:gd name="T6" fmla="*/ 0 w 236"/>
                <a:gd name="T7" fmla="*/ 216 h 283"/>
                <a:gd name="T8" fmla="*/ 0 w 236"/>
                <a:gd name="T9" fmla="*/ 96 h 283"/>
                <a:gd name="T10" fmla="*/ 110 w 236"/>
                <a:gd name="T11" fmla="*/ 10 h 283"/>
                <a:gd name="T12" fmla="*/ 174 w 236"/>
                <a:gd name="T13" fmla="*/ 0 h 283"/>
                <a:gd name="T14" fmla="*/ 149 w 236"/>
                <a:gd name="T15" fmla="*/ 70 h 283"/>
                <a:gd name="T16" fmla="*/ 149 w 236"/>
                <a:gd name="T17" fmla="*/ 196 h 283"/>
                <a:gd name="T18" fmla="*/ 152 w 236"/>
                <a:gd name="T19" fmla="*/ 220 h 283"/>
                <a:gd name="T20" fmla="*/ 236 w 236"/>
                <a:gd name="T21" fmla="*/ 2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83">
                  <a:moveTo>
                    <a:pt x="236" y="266"/>
                  </a:moveTo>
                  <a:cubicBezTo>
                    <a:pt x="89" y="278"/>
                    <a:pt x="89" y="278"/>
                    <a:pt x="89" y="278"/>
                  </a:cubicBezTo>
                  <a:cubicBezTo>
                    <a:pt x="31" y="283"/>
                    <a:pt x="8" y="272"/>
                    <a:pt x="2" y="237"/>
                  </a:cubicBezTo>
                  <a:cubicBezTo>
                    <a:pt x="1" y="231"/>
                    <a:pt x="0" y="224"/>
                    <a:pt x="0" y="2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5" y="30"/>
                    <a:pt x="31" y="24"/>
                    <a:pt x="110" y="1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5" y="2"/>
                    <a:pt x="148" y="15"/>
                    <a:pt x="149" y="70"/>
                  </a:cubicBezTo>
                  <a:cubicBezTo>
                    <a:pt x="149" y="196"/>
                    <a:pt x="149" y="196"/>
                    <a:pt x="149" y="196"/>
                  </a:cubicBezTo>
                  <a:cubicBezTo>
                    <a:pt x="149" y="205"/>
                    <a:pt x="150" y="213"/>
                    <a:pt x="152" y="220"/>
                  </a:cubicBezTo>
                  <a:cubicBezTo>
                    <a:pt x="165" y="262"/>
                    <a:pt x="211" y="266"/>
                    <a:pt x="236" y="266"/>
                  </a:cubicBezTo>
                  <a:close/>
                </a:path>
              </a:pathLst>
            </a:custGeom>
            <a:solidFill>
              <a:srgbClr val="FA8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ïŝļiḋê"/>
            <p:cNvSpPr/>
            <p:nvPr/>
          </p:nvSpPr>
          <p:spPr bwMode="auto">
            <a:xfrm>
              <a:off x="4784725" y="3081338"/>
              <a:ext cx="2725738" cy="163513"/>
            </a:xfrm>
            <a:custGeom>
              <a:avLst/>
              <a:gdLst>
                <a:gd name="T0" fmla="*/ 1717 w 1717"/>
                <a:gd name="T1" fmla="*/ 79 h 103"/>
                <a:gd name="T2" fmla="*/ 1172 w 1717"/>
                <a:gd name="T3" fmla="*/ 103 h 103"/>
                <a:gd name="T4" fmla="*/ 0 w 1717"/>
                <a:gd name="T5" fmla="*/ 49 h 103"/>
                <a:gd name="T6" fmla="*/ 612 w 1717"/>
                <a:gd name="T7" fmla="*/ 0 h 103"/>
                <a:gd name="T8" fmla="*/ 1717 w 1717"/>
                <a:gd name="T9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03">
                  <a:moveTo>
                    <a:pt x="1717" y="79"/>
                  </a:moveTo>
                  <a:lnTo>
                    <a:pt x="1172" y="103"/>
                  </a:lnTo>
                  <a:lnTo>
                    <a:pt x="0" y="49"/>
                  </a:lnTo>
                  <a:lnTo>
                    <a:pt x="612" y="0"/>
                  </a:lnTo>
                  <a:lnTo>
                    <a:pt x="1717" y="79"/>
                  </a:lnTo>
                  <a:close/>
                </a:path>
              </a:pathLst>
            </a:custGeom>
            <a:solidFill>
              <a:srgbClr val="481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sliḑé"/>
            <p:cNvSpPr/>
            <p:nvPr/>
          </p:nvSpPr>
          <p:spPr bwMode="auto">
            <a:xfrm>
              <a:off x="4784725" y="3081338"/>
              <a:ext cx="2725738" cy="163513"/>
            </a:xfrm>
            <a:custGeom>
              <a:avLst/>
              <a:gdLst>
                <a:gd name="T0" fmla="*/ 1717 w 1717"/>
                <a:gd name="T1" fmla="*/ 79 h 103"/>
                <a:gd name="T2" fmla="*/ 1172 w 1717"/>
                <a:gd name="T3" fmla="*/ 103 h 103"/>
                <a:gd name="T4" fmla="*/ 0 w 1717"/>
                <a:gd name="T5" fmla="*/ 49 h 103"/>
                <a:gd name="T6" fmla="*/ 612 w 1717"/>
                <a:gd name="T7" fmla="*/ 0 h 103"/>
                <a:gd name="T8" fmla="*/ 1717 w 1717"/>
                <a:gd name="T9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03">
                  <a:moveTo>
                    <a:pt x="1717" y="79"/>
                  </a:moveTo>
                  <a:lnTo>
                    <a:pt x="1172" y="103"/>
                  </a:lnTo>
                  <a:lnTo>
                    <a:pt x="0" y="49"/>
                  </a:lnTo>
                  <a:lnTo>
                    <a:pt x="612" y="0"/>
                  </a:lnTo>
                  <a:lnTo>
                    <a:pt x="1717" y="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íšľíďè"/>
            <p:cNvSpPr/>
            <p:nvPr/>
          </p:nvSpPr>
          <p:spPr bwMode="auto">
            <a:xfrm>
              <a:off x="7312025" y="30432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ş1idê"/>
            <p:cNvSpPr/>
            <p:nvPr/>
          </p:nvSpPr>
          <p:spPr bwMode="auto">
            <a:xfrm>
              <a:off x="7312025" y="30432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śḷïḑé"/>
            <p:cNvSpPr/>
            <p:nvPr/>
          </p:nvSpPr>
          <p:spPr bwMode="auto">
            <a:xfrm>
              <a:off x="7312025" y="3019425"/>
              <a:ext cx="3175" cy="15875"/>
            </a:xfrm>
            <a:custGeom>
              <a:avLst/>
              <a:gdLst>
                <a:gd name="T0" fmla="*/ 0 w 2"/>
                <a:gd name="T1" fmla="*/ 0 h 10"/>
                <a:gd name="T2" fmla="*/ 1 w 2"/>
                <a:gd name="T3" fmla="*/ 10 h 10"/>
                <a:gd name="T4" fmla="*/ 2 w 2"/>
                <a:gd name="T5" fmla="*/ 0 h 10"/>
                <a:gd name="T6" fmla="*/ 0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íšlíḑè"/>
            <p:cNvSpPr/>
            <p:nvPr/>
          </p:nvSpPr>
          <p:spPr bwMode="auto">
            <a:xfrm>
              <a:off x="5781675" y="2862263"/>
              <a:ext cx="1531938" cy="206375"/>
            </a:xfrm>
            <a:custGeom>
              <a:avLst/>
              <a:gdLst>
                <a:gd name="T0" fmla="*/ 949 w 979"/>
                <a:gd name="T1" fmla="*/ 98 h 132"/>
                <a:gd name="T2" fmla="*/ 955 w 979"/>
                <a:gd name="T3" fmla="*/ 129 h 132"/>
                <a:gd name="T4" fmla="*/ 977 w 979"/>
                <a:gd name="T5" fmla="*/ 132 h 132"/>
                <a:gd name="T6" fmla="*/ 978 w 979"/>
                <a:gd name="T7" fmla="*/ 116 h 132"/>
                <a:gd name="T8" fmla="*/ 979 w 979"/>
                <a:gd name="T9" fmla="*/ 111 h 132"/>
                <a:gd name="T10" fmla="*/ 978 w 979"/>
                <a:gd name="T11" fmla="*/ 101 h 132"/>
                <a:gd name="T12" fmla="*/ 949 w 979"/>
                <a:gd name="T13" fmla="*/ 98 h 132"/>
                <a:gd name="T14" fmla="*/ 286 w 979"/>
                <a:gd name="T15" fmla="*/ 30 h 132"/>
                <a:gd name="T16" fmla="*/ 293 w 979"/>
                <a:gd name="T17" fmla="*/ 31 h 132"/>
                <a:gd name="T18" fmla="*/ 299 w 979"/>
                <a:gd name="T19" fmla="*/ 62 h 132"/>
                <a:gd name="T20" fmla="*/ 924 w 979"/>
                <a:gd name="T21" fmla="*/ 126 h 132"/>
                <a:gd name="T22" fmla="*/ 918 w 979"/>
                <a:gd name="T23" fmla="*/ 95 h 132"/>
                <a:gd name="T24" fmla="*/ 286 w 979"/>
                <a:gd name="T25" fmla="*/ 30 h 132"/>
                <a:gd name="T26" fmla="*/ 0 w 979"/>
                <a:gd name="T27" fmla="*/ 0 h 132"/>
                <a:gd name="T28" fmla="*/ 0 w 979"/>
                <a:gd name="T29" fmla="*/ 31 h 132"/>
                <a:gd name="T30" fmla="*/ 96 w 979"/>
                <a:gd name="T31" fmla="*/ 41 h 132"/>
                <a:gd name="T32" fmla="*/ 100 w 979"/>
                <a:gd name="T33" fmla="*/ 10 h 132"/>
                <a:gd name="T34" fmla="*/ 0 w 979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9" h="132">
                  <a:moveTo>
                    <a:pt x="949" y="98"/>
                  </a:moveTo>
                  <a:cubicBezTo>
                    <a:pt x="950" y="108"/>
                    <a:pt x="952" y="119"/>
                    <a:pt x="955" y="129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8" y="116"/>
                    <a:pt x="978" y="116"/>
                    <a:pt x="978" y="116"/>
                  </a:cubicBezTo>
                  <a:cubicBezTo>
                    <a:pt x="979" y="111"/>
                    <a:pt x="979" y="111"/>
                    <a:pt x="979" y="111"/>
                  </a:cubicBezTo>
                  <a:cubicBezTo>
                    <a:pt x="978" y="108"/>
                    <a:pt x="978" y="104"/>
                    <a:pt x="978" y="101"/>
                  </a:cubicBezTo>
                  <a:cubicBezTo>
                    <a:pt x="949" y="98"/>
                    <a:pt x="949" y="98"/>
                    <a:pt x="949" y="98"/>
                  </a:cubicBezTo>
                  <a:moveTo>
                    <a:pt x="286" y="30"/>
                  </a:moveTo>
                  <a:cubicBezTo>
                    <a:pt x="293" y="31"/>
                    <a:pt x="293" y="31"/>
                    <a:pt x="293" y="31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924" y="126"/>
                    <a:pt x="924" y="126"/>
                    <a:pt x="924" y="126"/>
                  </a:cubicBezTo>
                  <a:cubicBezTo>
                    <a:pt x="921" y="116"/>
                    <a:pt x="919" y="106"/>
                    <a:pt x="918" y="95"/>
                  </a:cubicBezTo>
                  <a:cubicBezTo>
                    <a:pt x="286" y="30"/>
                    <a:pt x="286" y="30"/>
                    <a:pt x="286" y="30"/>
                  </a:cubicBezTo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ḓè"/>
            <p:cNvSpPr/>
            <p:nvPr/>
          </p:nvSpPr>
          <p:spPr bwMode="auto">
            <a:xfrm>
              <a:off x="5772150" y="2862263"/>
              <a:ext cx="9525" cy="47625"/>
            </a:xfrm>
            <a:custGeom>
              <a:avLst/>
              <a:gdLst>
                <a:gd name="T0" fmla="*/ 4 w 6"/>
                <a:gd name="T1" fmla="*/ 0 h 30"/>
                <a:gd name="T2" fmla="*/ 0 w 6"/>
                <a:gd name="T3" fmla="*/ 29 h 30"/>
                <a:gd name="T4" fmla="*/ 6 w 6"/>
                <a:gd name="T5" fmla="*/ 30 h 30"/>
                <a:gd name="T6" fmla="*/ 6 w 6"/>
                <a:gd name="T7" fmla="*/ 0 h 30"/>
                <a:gd name="T8" fmla="*/ 4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4" y="0"/>
                  </a:moveTo>
                  <a:lnTo>
                    <a:pt x="0" y="29"/>
                  </a:lnTo>
                  <a:lnTo>
                    <a:pt x="6" y="3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îŝḻîḋe"/>
            <p:cNvSpPr/>
            <p:nvPr/>
          </p:nvSpPr>
          <p:spPr bwMode="auto">
            <a:xfrm>
              <a:off x="5772150" y="2862263"/>
              <a:ext cx="9525" cy="47625"/>
            </a:xfrm>
            <a:custGeom>
              <a:avLst/>
              <a:gdLst>
                <a:gd name="T0" fmla="*/ 4 w 6"/>
                <a:gd name="T1" fmla="*/ 0 h 30"/>
                <a:gd name="T2" fmla="*/ 0 w 6"/>
                <a:gd name="T3" fmla="*/ 29 h 30"/>
                <a:gd name="T4" fmla="*/ 6 w 6"/>
                <a:gd name="T5" fmla="*/ 30 h 30"/>
                <a:gd name="T6" fmla="*/ 6 w 6"/>
                <a:gd name="T7" fmla="*/ 0 h 30"/>
                <a:gd name="T8" fmla="*/ 4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4" y="0"/>
                  </a:moveTo>
                  <a:lnTo>
                    <a:pt x="0" y="29"/>
                  </a:lnTo>
                  <a:lnTo>
                    <a:pt x="6" y="30"/>
                  </a:lnTo>
                  <a:lnTo>
                    <a:pt x="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îṡļîdè"/>
            <p:cNvSpPr/>
            <p:nvPr/>
          </p:nvSpPr>
          <p:spPr bwMode="auto">
            <a:xfrm>
              <a:off x="4902200" y="4132263"/>
              <a:ext cx="1271588" cy="266700"/>
            </a:xfrm>
            <a:custGeom>
              <a:avLst/>
              <a:gdLst>
                <a:gd name="T0" fmla="*/ 43 w 812"/>
                <a:gd name="T1" fmla="*/ 0 h 171"/>
                <a:gd name="T2" fmla="*/ 812 w 812"/>
                <a:gd name="T3" fmla="*/ 134 h 171"/>
                <a:gd name="T4" fmla="*/ 689 w 812"/>
                <a:gd name="T5" fmla="*/ 171 h 171"/>
                <a:gd name="T6" fmla="*/ 0 w 812"/>
                <a:gd name="T7" fmla="*/ 30 h 171"/>
                <a:gd name="T8" fmla="*/ 43 w 812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171">
                  <a:moveTo>
                    <a:pt x="43" y="0"/>
                  </a:moveTo>
                  <a:cubicBezTo>
                    <a:pt x="812" y="134"/>
                    <a:pt x="812" y="134"/>
                    <a:pt x="812" y="134"/>
                  </a:cubicBezTo>
                  <a:cubicBezTo>
                    <a:pt x="767" y="135"/>
                    <a:pt x="696" y="157"/>
                    <a:pt x="689" y="1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2FD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ŝļîdê"/>
            <p:cNvSpPr/>
            <p:nvPr/>
          </p:nvSpPr>
          <p:spPr bwMode="auto">
            <a:xfrm>
              <a:off x="4845050" y="4132263"/>
              <a:ext cx="1357313" cy="698500"/>
            </a:xfrm>
            <a:custGeom>
              <a:avLst/>
              <a:gdLst>
                <a:gd name="T0" fmla="*/ 867 w 867"/>
                <a:gd name="T1" fmla="*/ 118 h 447"/>
                <a:gd name="T2" fmla="*/ 767 w 867"/>
                <a:gd name="T3" fmla="*/ 437 h 447"/>
                <a:gd name="T4" fmla="*/ 764 w 867"/>
                <a:gd name="T5" fmla="*/ 447 h 447"/>
                <a:gd name="T6" fmla="*/ 450 w 867"/>
                <a:gd name="T7" fmla="*/ 356 h 447"/>
                <a:gd name="T8" fmla="*/ 394 w 867"/>
                <a:gd name="T9" fmla="*/ 341 h 447"/>
                <a:gd name="T10" fmla="*/ 80 w 867"/>
                <a:gd name="T11" fmla="*/ 261 h 447"/>
                <a:gd name="T12" fmla="*/ 0 w 867"/>
                <a:gd name="T13" fmla="*/ 173 h 447"/>
                <a:gd name="T14" fmla="*/ 0 w 867"/>
                <a:gd name="T15" fmla="*/ 68 h 447"/>
                <a:gd name="T16" fmla="*/ 80 w 867"/>
                <a:gd name="T17" fmla="*/ 0 h 447"/>
                <a:gd name="T18" fmla="*/ 612 w 867"/>
                <a:gd name="T19" fmla="*/ 69 h 447"/>
                <a:gd name="T20" fmla="*/ 867 w 867"/>
                <a:gd name="T21" fmla="*/ 118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7" h="447">
                  <a:moveTo>
                    <a:pt x="867" y="118"/>
                  </a:moveTo>
                  <a:cubicBezTo>
                    <a:pt x="767" y="437"/>
                    <a:pt x="767" y="437"/>
                    <a:pt x="767" y="437"/>
                  </a:cubicBezTo>
                  <a:cubicBezTo>
                    <a:pt x="764" y="447"/>
                    <a:pt x="764" y="447"/>
                    <a:pt x="764" y="447"/>
                  </a:cubicBezTo>
                  <a:cubicBezTo>
                    <a:pt x="450" y="356"/>
                    <a:pt x="450" y="356"/>
                    <a:pt x="450" y="356"/>
                  </a:cubicBezTo>
                  <a:cubicBezTo>
                    <a:pt x="394" y="341"/>
                    <a:pt x="394" y="341"/>
                    <a:pt x="394" y="34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38" y="250"/>
                    <a:pt x="0" y="219"/>
                    <a:pt x="0" y="1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6" y="0"/>
                    <a:pt x="80" y="0"/>
                  </a:cubicBezTo>
                  <a:cubicBezTo>
                    <a:pt x="612" y="69"/>
                    <a:pt x="612" y="69"/>
                    <a:pt x="612" y="69"/>
                  </a:cubicBezTo>
                  <a:cubicBezTo>
                    <a:pt x="867" y="118"/>
                    <a:pt x="867" y="118"/>
                    <a:pt x="867" y="118"/>
                  </a:cubicBezTo>
                </a:path>
              </a:pathLst>
            </a:custGeom>
            <a:solidFill>
              <a:srgbClr val="14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iśļîḓé"/>
            <p:cNvSpPr/>
            <p:nvPr/>
          </p:nvSpPr>
          <p:spPr bwMode="auto">
            <a:xfrm>
              <a:off x="6046788" y="4162425"/>
              <a:ext cx="2005013" cy="639763"/>
            </a:xfrm>
            <a:custGeom>
              <a:avLst/>
              <a:gdLst>
                <a:gd name="T0" fmla="*/ 0 w 1280"/>
                <a:gd name="T1" fmla="*/ 127 h 410"/>
                <a:gd name="T2" fmla="*/ 0 w 1280"/>
                <a:gd name="T3" fmla="*/ 410 h 410"/>
                <a:gd name="T4" fmla="*/ 1280 w 1280"/>
                <a:gd name="T5" fmla="*/ 283 h 410"/>
                <a:gd name="T6" fmla="*/ 1235 w 1280"/>
                <a:gd name="T7" fmla="*/ 111 h 410"/>
                <a:gd name="T8" fmla="*/ 1268 w 1280"/>
                <a:gd name="T9" fmla="*/ 14 h 410"/>
                <a:gd name="T10" fmla="*/ 1280 w 1280"/>
                <a:gd name="T11" fmla="*/ 0 h 410"/>
                <a:gd name="T12" fmla="*/ 0 w 1280"/>
                <a:gd name="T13" fmla="*/ 1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0" h="410">
                  <a:moveTo>
                    <a:pt x="0" y="127"/>
                  </a:moveTo>
                  <a:cubicBezTo>
                    <a:pt x="0" y="410"/>
                    <a:pt x="0" y="410"/>
                    <a:pt x="0" y="410"/>
                  </a:cubicBezTo>
                  <a:cubicBezTo>
                    <a:pt x="1280" y="283"/>
                    <a:pt x="1280" y="283"/>
                    <a:pt x="1280" y="283"/>
                  </a:cubicBezTo>
                  <a:cubicBezTo>
                    <a:pt x="1244" y="242"/>
                    <a:pt x="1229" y="173"/>
                    <a:pt x="1235" y="111"/>
                  </a:cubicBezTo>
                  <a:cubicBezTo>
                    <a:pt x="1239" y="73"/>
                    <a:pt x="1250" y="39"/>
                    <a:pt x="1268" y="14"/>
                  </a:cubicBezTo>
                  <a:cubicBezTo>
                    <a:pt x="1271" y="9"/>
                    <a:pt x="1275" y="5"/>
                    <a:pt x="1280" y="0"/>
                  </a:cubicBezTo>
                  <a:cubicBezTo>
                    <a:pt x="0" y="127"/>
                    <a:pt x="0" y="127"/>
                    <a:pt x="0" y="127"/>
                  </a:cubicBezTo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liḋé"/>
            <p:cNvSpPr/>
            <p:nvPr/>
          </p:nvSpPr>
          <p:spPr bwMode="auto">
            <a:xfrm>
              <a:off x="6137275" y="4191000"/>
              <a:ext cx="1893888" cy="349250"/>
            </a:xfrm>
            <a:custGeom>
              <a:avLst/>
              <a:gdLst>
                <a:gd name="T0" fmla="*/ 0 w 1210"/>
                <a:gd name="T1" fmla="*/ 127 h 223"/>
                <a:gd name="T2" fmla="*/ 0 w 1210"/>
                <a:gd name="T3" fmla="*/ 223 h 223"/>
                <a:gd name="T4" fmla="*/ 1177 w 1210"/>
                <a:gd name="T5" fmla="*/ 97 h 223"/>
                <a:gd name="T6" fmla="*/ 1210 w 1210"/>
                <a:gd name="T7" fmla="*/ 0 h 223"/>
                <a:gd name="T8" fmla="*/ 0 w 1210"/>
                <a:gd name="T9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0" h="223">
                  <a:moveTo>
                    <a:pt x="0" y="127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1177" y="97"/>
                    <a:pt x="1177" y="97"/>
                    <a:pt x="1177" y="97"/>
                  </a:cubicBezTo>
                  <a:cubicBezTo>
                    <a:pt x="1181" y="59"/>
                    <a:pt x="1192" y="25"/>
                    <a:pt x="1210" y="0"/>
                  </a:cubicBezTo>
                  <a:cubicBezTo>
                    <a:pt x="0" y="127"/>
                    <a:pt x="0" y="127"/>
                    <a:pt x="0" y="127"/>
                  </a:cubicBezTo>
                </a:path>
              </a:pathLst>
            </a:custGeom>
            <a:solidFill>
              <a:srgbClr val="DBD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íšlîḍè"/>
            <p:cNvSpPr/>
            <p:nvPr/>
          </p:nvSpPr>
          <p:spPr bwMode="auto">
            <a:xfrm>
              <a:off x="5999163" y="4383088"/>
              <a:ext cx="112713" cy="398463"/>
            </a:xfrm>
            <a:custGeom>
              <a:avLst/>
              <a:gdLst>
                <a:gd name="T0" fmla="*/ 16 w 72"/>
                <a:gd name="T1" fmla="*/ 255 h 255"/>
                <a:gd name="T2" fmla="*/ 72 w 72"/>
                <a:gd name="T3" fmla="*/ 255 h 255"/>
                <a:gd name="T4" fmla="*/ 72 w 72"/>
                <a:gd name="T5" fmla="*/ 0 h 255"/>
                <a:gd name="T6" fmla="*/ 16 w 72"/>
                <a:gd name="T7" fmla="*/ 0 h 255"/>
                <a:gd name="T8" fmla="*/ 16 w 7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55">
                  <a:moveTo>
                    <a:pt x="16" y="255"/>
                  </a:moveTo>
                  <a:cubicBezTo>
                    <a:pt x="72" y="255"/>
                    <a:pt x="72" y="255"/>
                    <a:pt x="72" y="25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" y="89"/>
                    <a:pt x="0" y="174"/>
                    <a:pt x="16" y="255"/>
                  </a:cubicBezTo>
                  <a:close/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ï$1îḋe"/>
            <p:cNvSpPr/>
            <p:nvPr/>
          </p:nvSpPr>
          <p:spPr bwMode="auto">
            <a:xfrm>
              <a:off x="6064250" y="4389438"/>
              <a:ext cx="85725" cy="398463"/>
            </a:xfrm>
            <a:custGeom>
              <a:avLst/>
              <a:gdLst>
                <a:gd name="T0" fmla="*/ 28 w 54"/>
                <a:gd name="T1" fmla="*/ 255 h 255"/>
                <a:gd name="T2" fmla="*/ 54 w 54"/>
                <a:gd name="T3" fmla="*/ 255 h 255"/>
                <a:gd name="T4" fmla="*/ 54 w 54"/>
                <a:gd name="T5" fmla="*/ 0 h 255"/>
                <a:gd name="T6" fmla="*/ 28 w 54"/>
                <a:gd name="T7" fmla="*/ 0 h 255"/>
                <a:gd name="T8" fmla="*/ 28 w 54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55">
                  <a:moveTo>
                    <a:pt x="28" y="255"/>
                  </a:moveTo>
                  <a:cubicBezTo>
                    <a:pt x="54" y="255"/>
                    <a:pt x="54" y="255"/>
                    <a:pt x="54" y="255"/>
                  </a:cubicBezTo>
                  <a:cubicBezTo>
                    <a:pt x="26" y="180"/>
                    <a:pt x="41" y="5"/>
                    <a:pt x="5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0"/>
                    <a:pt x="12" y="214"/>
                    <a:pt x="28" y="255"/>
                  </a:cubicBezTo>
                  <a:close/>
                </a:path>
              </a:pathLst>
            </a:custGeom>
            <a:solidFill>
              <a:srgbClr val="B54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ŝḷïďê"/>
            <p:cNvSpPr/>
            <p:nvPr/>
          </p:nvSpPr>
          <p:spPr bwMode="auto">
            <a:xfrm>
              <a:off x="6019800" y="4545013"/>
              <a:ext cx="2128838" cy="257175"/>
            </a:xfrm>
            <a:custGeom>
              <a:avLst/>
              <a:gdLst>
                <a:gd name="T0" fmla="*/ 1341 w 1341"/>
                <a:gd name="T1" fmla="*/ 25 h 162"/>
                <a:gd name="T2" fmla="*/ 1256 w 1341"/>
                <a:gd name="T3" fmla="*/ 0 h 162"/>
                <a:gd name="T4" fmla="*/ 0 w 1341"/>
                <a:gd name="T5" fmla="*/ 126 h 162"/>
                <a:gd name="T6" fmla="*/ 17 w 1341"/>
                <a:gd name="T7" fmla="*/ 162 h 162"/>
                <a:gd name="T8" fmla="*/ 1311 w 1341"/>
                <a:gd name="T9" fmla="*/ 50 h 162"/>
                <a:gd name="T10" fmla="*/ 1341 w 1341"/>
                <a:gd name="T11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162">
                  <a:moveTo>
                    <a:pt x="1341" y="25"/>
                  </a:moveTo>
                  <a:lnTo>
                    <a:pt x="1256" y="0"/>
                  </a:lnTo>
                  <a:lnTo>
                    <a:pt x="0" y="126"/>
                  </a:lnTo>
                  <a:lnTo>
                    <a:pt x="17" y="162"/>
                  </a:lnTo>
                  <a:lnTo>
                    <a:pt x="1311" y="50"/>
                  </a:lnTo>
                  <a:lnTo>
                    <a:pt x="1341" y="25"/>
                  </a:lnTo>
                  <a:close/>
                </a:path>
              </a:pathLst>
            </a:custGeom>
            <a:solidFill>
              <a:srgbClr val="14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śľiďè"/>
            <p:cNvSpPr/>
            <p:nvPr/>
          </p:nvSpPr>
          <p:spPr bwMode="auto">
            <a:xfrm>
              <a:off x="6019800" y="4545013"/>
              <a:ext cx="2128838" cy="257175"/>
            </a:xfrm>
            <a:custGeom>
              <a:avLst/>
              <a:gdLst>
                <a:gd name="T0" fmla="*/ 1341 w 1341"/>
                <a:gd name="T1" fmla="*/ 25 h 162"/>
                <a:gd name="T2" fmla="*/ 1256 w 1341"/>
                <a:gd name="T3" fmla="*/ 0 h 162"/>
                <a:gd name="T4" fmla="*/ 0 w 1341"/>
                <a:gd name="T5" fmla="*/ 126 h 162"/>
                <a:gd name="T6" fmla="*/ 17 w 1341"/>
                <a:gd name="T7" fmla="*/ 162 h 162"/>
                <a:gd name="T8" fmla="*/ 1311 w 1341"/>
                <a:gd name="T9" fmla="*/ 50 h 162"/>
                <a:gd name="T10" fmla="*/ 1341 w 1341"/>
                <a:gd name="T11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162">
                  <a:moveTo>
                    <a:pt x="1341" y="25"/>
                  </a:moveTo>
                  <a:lnTo>
                    <a:pt x="1256" y="0"/>
                  </a:lnTo>
                  <a:lnTo>
                    <a:pt x="0" y="126"/>
                  </a:lnTo>
                  <a:lnTo>
                    <a:pt x="17" y="162"/>
                  </a:lnTo>
                  <a:lnTo>
                    <a:pt x="1311" y="50"/>
                  </a:lnTo>
                  <a:lnTo>
                    <a:pt x="1341" y="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şḻiḍe"/>
            <p:cNvSpPr/>
            <p:nvPr/>
          </p:nvSpPr>
          <p:spPr bwMode="auto">
            <a:xfrm>
              <a:off x="5775325" y="4310063"/>
              <a:ext cx="346075" cy="520700"/>
            </a:xfrm>
            <a:custGeom>
              <a:avLst/>
              <a:gdLst>
                <a:gd name="T0" fmla="*/ 0 w 221"/>
                <a:gd name="T1" fmla="*/ 248 h 333"/>
                <a:gd name="T2" fmla="*/ 17 w 221"/>
                <a:gd name="T3" fmla="*/ 289 h 333"/>
                <a:gd name="T4" fmla="*/ 170 w 221"/>
                <a:gd name="T5" fmla="*/ 333 h 333"/>
                <a:gd name="T6" fmla="*/ 170 w 221"/>
                <a:gd name="T7" fmla="*/ 331 h 333"/>
                <a:gd name="T8" fmla="*/ 161 w 221"/>
                <a:gd name="T9" fmla="*/ 328 h 333"/>
                <a:gd name="T10" fmla="*/ 130 w 221"/>
                <a:gd name="T11" fmla="*/ 298 h 333"/>
                <a:gd name="T12" fmla="*/ 125 w 221"/>
                <a:gd name="T13" fmla="*/ 285 h 333"/>
                <a:gd name="T14" fmla="*/ 0 w 221"/>
                <a:gd name="T15" fmla="*/ 248 h 333"/>
                <a:gd name="T16" fmla="*/ 57 w 221"/>
                <a:gd name="T17" fmla="*/ 0 h 333"/>
                <a:gd name="T18" fmla="*/ 30 w 221"/>
                <a:gd name="T19" fmla="*/ 14 h 333"/>
                <a:gd name="T20" fmla="*/ 162 w 221"/>
                <a:gd name="T21" fmla="*/ 29 h 333"/>
                <a:gd name="T22" fmla="*/ 205 w 221"/>
                <a:gd name="T23" fmla="*/ 19 h 333"/>
                <a:gd name="T24" fmla="*/ 218 w 221"/>
                <a:gd name="T25" fmla="*/ 18 h 333"/>
                <a:gd name="T26" fmla="*/ 221 w 221"/>
                <a:gd name="T27" fmla="*/ 16 h 333"/>
                <a:gd name="T28" fmla="*/ 57 w 221"/>
                <a:gd name="T2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333">
                  <a:moveTo>
                    <a:pt x="0" y="248"/>
                  </a:moveTo>
                  <a:cubicBezTo>
                    <a:pt x="4" y="264"/>
                    <a:pt x="10" y="278"/>
                    <a:pt x="17" y="289"/>
                  </a:cubicBezTo>
                  <a:cubicBezTo>
                    <a:pt x="170" y="333"/>
                    <a:pt x="170" y="333"/>
                    <a:pt x="170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7" y="330"/>
                    <a:pt x="164" y="329"/>
                    <a:pt x="161" y="328"/>
                  </a:cubicBezTo>
                  <a:cubicBezTo>
                    <a:pt x="148" y="321"/>
                    <a:pt x="137" y="311"/>
                    <a:pt x="130" y="298"/>
                  </a:cubicBezTo>
                  <a:cubicBezTo>
                    <a:pt x="128" y="294"/>
                    <a:pt x="126" y="290"/>
                    <a:pt x="125" y="285"/>
                  </a:cubicBezTo>
                  <a:cubicBezTo>
                    <a:pt x="0" y="248"/>
                    <a:pt x="0" y="248"/>
                    <a:pt x="0" y="248"/>
                  </a:cubicBezTo>
                  <a:moveTo>
                    <a:pt x="57" y="0"/>
                  </a:moveTo>
                  <a:cubicBezTo>
                    <a:pt x="52" y="2"/>
                    <a:pt x="41" y="6"/>
                    <a:pt x="30" y="14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75" y="23"/>
                    <a:pt x="189" y="19"/>
                    <a:pt x="205" y="19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221" y="16"/>
                    <a:pt x="221" y="16"/>
                    <a:pt x="221" y="16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0E7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ṩ1iḋè"/>
            <p:cNvSpPr/>
            <p:nvPr/>
          </p:nvSpPr>
          <p:spPr bwMode="auto">
            <a:xfrm>
              <a:off x="5954713" y="4141788"/>
              <a:ext cx="2200275" cy="696913"/>
            </a:xfrm>
            <a:custGeom>
              <a:avLst/>
              <a:gdLst>
                <a:gd name="T0" fmla="*/ 1402 w 1405"/>
                <a:gd name="T1" fmla="*/ 283 h 446"/>
                <a:gd name="T2" fmla="*/ 89 w 1405"/>
                <a:gd name="T3" fmla="*/ 410 h 446"/>
                <a:gd name="T4" fmla="*/ 91 w 1405"/>
                <a:gd name="T5" fmla="*/ 428 h 446"/>
                <a:gd name="T6" fmla="*/ 91 w 1405"/>
                <a:gd name="T7" fmla="*/ 410 h 446"/>
                <a:gd name="T8" fmla="*/ 56 w 1405"/>
                <a:gd name="T9" fmla="*/ 399 h 446"/>
                <a:gd name="T10" fmla="*/ 47 w 1405"/>
                <a:gd name="T11" fmla="*/ 389 h 446"/>
                <a:gd name="T12" fmla="*/ 44 w 1405"/>
                <a:gd name="T13" fmla="*/ 378 h 446"/>
                <a:gd name="T14" fmla="*/ 44 w 1405"/>
                <a:gd name="T15" fmla="*/ 377 h 446"/>
                <a:gd name="T16" fmla="*/ 44 w 1405"/>
                <a:gd name="T17" fmla="*/ 375 h 446"/>
                <a:gd name="T18" fmla="*/ 36 w 1405"/>
                <a:gd name="T19" fmla="*/ 291 h 446"/>
                <a:gd name="T20" fmla="*/ 44 w 1405"/>
                <a:gd name="T21" fmla="*/ 197 h 446"/>
                <a:gd name="T22" fmla="*/ 44 w 1405"/>
                <a:gd name="T23" fmla="*/ 196 h 446"/>
                <a:gd name="T24" fmla="*/ 44 w 1405"/>
                <a:gd name="T25" fmla="*/ 195 h 446"/>
                <a:gd name="T26" fmla="*/ 47 w 1405"/>
                <a:gd name="T27" fmla="*/ 184 h 446"/>
                <a:gd name="T28" fmla="*/ 63 w 1405"/>
                <a:gd name="T29" fmla="*/ 170 h 446"/>
                <a:gd name="T30" fmla="*/ 91 w 1405"/>
                <a:gd name="T31" fmla="*/ 163 h 446"/>
                <a:gd name="T32" fmla="*/ 92 w 1405"/>
                <a:gd name="T33" fmla="*/ 163 h 446"/>
                <a:gd name="T34" fmla="*/ 1405 w 1405"/>
                <a:gd name="T35" fmla="*/ 36 h 446"/>
                <a:gd name="T36" fmla="*/ 1402 w 1405"/>
                <a:gd name="T37" fmla="*/ 0 h 446"/>
                <a:gd name="T38" fmla="*/ 89 w 1405"/>
                <a:gd name="T39" fmla="*/ 127 h 446"/>
                <a:gd name="T40" fmla="*/ 91 w 1405"/>
                <a:gd name="T41" fmla="*/ 145 h 446"/>
                <a:gd name="T42" fmla="*/ 91 w 1405"/>
                <a:gd name="T43" fmla="*/ 127 h 446"/>
                <a:gd name="T44" fmla="*/ 34 w 1405"/>
                <a:gd name="T45" fmla="*/ 145 h 446"/>
                <a:gd name="T46" fmla="*/ 15 w 1405"/>
                <a:gd name="T47" fmla="*/ 167 h 446"/>
                <a:gd name="T48" fmla="*/ 8 w 1405"/>
                <a:gd name="T49" fmla="*/ 195 h 446"/>
                <a:gd name="T50" fmla="*/ 26 w 1405"/>
                <a:gd name="T51" fmla="*/ 195 h 446"/>
                <a:gd name="T52" fmla="*/ 8 w 1405"/>
                <a:gd name="T53" fmla="*/ 192 h 446"/>
                <a:gd name="T54" fmla="*/ 0 w 1405"/>
                <a:gd name="T55" fmla="*/ 291 h 446"/>
                <a:gd name="T56" fmla="*/ 8 w 1405"/>
                <a:gd name="T57" fmla="*/ 382 h 446"/>
                <a:gd name="T58" fmla="*/ 26 w 1405"/>
                <a:gd name="T59" fmla="*/ 378 h 446"/>
                <a:gd name="T60" fmla="*/ 8 w 1405"/>
                <a:gd name="T61" fmla="*/ 378 h 446"/>
                <a:gd name="T62" fmla="*/ 15 w 1405"/>
                <a:gd name="T63" fmla="*/ 406 h 446"/>
                <a:gd name="T64" fmla="*/ 46 w 1405"/>
                <a:gd name="T65" fmla="*/ 436 h 446"/>
                <a:gd name="T66" fmla="*/ 91 w 1405"/>
                <a:gd name="T67" fmla="*/ 446 h 446"/>
                <a:gd name="T68" fmla="*/ 92 w 1405"/>
                <a:gd name="T69" fmla="*/ 446 h 446"/>
                <a:gd name="T70" fmla="*/ 1405 w 1405"/>
                <a:gd name="T71" fmla="*/ 319 h 446"/>
                <a:gd name="T72" fmla="*/ 1402 w 1405"/>
                <a:gd name="T73" fmla="*/ 283 h 446"/>
                <a:gd name="T74" fmla="*/ 1402 w 1405"/>
                <a:gd name="T75" fmla="*/ 28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5" h="446">
                  <a:moveTo>
                    <a:pt x="1402" y="283"/>
                  </a:moveTo>
                  <a:cubicBezTo>
                    <a:pt x="89" y="410"/>
                    <a:pt x="89" y="410"/>
                    <a:pt x="89" y="410"/>
                  </a:cubicBezTo>
                  <a:cubicBezTo>
                    <a:pt x="91" y="428"/>
                    <a:pt x="91" y="428"/>
                    <a:pt x="91" y="428"/>
                  </a:cubicBezTo>
                  <a:cubicBezTo>
                    <a:pt x="91" y="410"/>
                    <a:pt x="91" y="410"/>
                    <a:pt x="91" y="410"/>
                  </a:cubicBezTo>
                  <a:cubicBezTo>
                    <a:pt x="77" y="410"/>
                    <a:pt x="64" y="405"/>
                    <a:pt x="56" y="399"/>
                  </a:cubicBezTo>
                  <a:cubicBezTo>
                    <a:pt x="52" y="396"/>
                    <a:pt x="49" y="392"/>
                    <a:pt x="47" y="389"/>
                  </a:cubicBezTo>
                  <a:cubicBezTo>
                    <a:pt x="45" y="385"/>
                    <a:pt x="44" y="382"/>
                    <a:pt x="44" y="378"/>
                  </a:cubicBezTo>
                  <a:cubicBezTo>
                    <a:pt x="44" y="377"/>
                    <a:pt x="44" y="377"/>
                    <a:pt x="44" y="377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39" y="347"/>
                    <a:pt x="36" y="319"/>
                    <a:pt x="36" y="291"/>
                  </a:cubicBezTo>
                  <a:cubicBezTo>
                    <a:pt x="36" y="260"/>
                    <a:pt x="39" y="229"/>
                    <a:pt x="44" y="197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44" y="191"/>
                    <a:pt x="45" y="188"/>
                    <a:pt x="47" y="184"/>
                  </a:cubicBezTo>
                  <a:cubicBezTo>
                    <a:pt x="50" y="179"/>
                    <a:pt x="55" y="174"/>
                    <a:pt x="63" y="170"/>
                  </a:cubicBezTo>
                  <a:cubicBezTo>
                    <a:pt x="71" y="166"/>
                    <a:pt x="80" y="163"/>
                    <a:pt x="91" y="163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1405" y="36"/>
                    <a:pt x="1405" y="36"/>
                    <a:pt x="1405" y="36"/>
                  </a:cubicBezTo>
                  <a:cubicBezTo>
                    <a:pt x="1402" y="0"/>
                    <a:pt x="1402" y="0"/>
                    <a:pt x="1402" y="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91" y="145"/>
                    <a:pt x="91" y="145"/>
                    <a:pt x="91" y="145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69" y="127"/>
                    <a:pt x="49" y="134"/>
                    <a:pt x="34" y="145"/>
                  </a:cubicBezTo>
                  <a:cubicBezTo>
                    <a:pt x="27" y="151"/>
                    <a:pt x="20" y="158"/>
                    <a:pt x="15" y="167"/>
                  </a:cubicBezTo>
                  <a:cubicBezTo>
                    <a:pt x="11" y="175"/>
                    <a:pt x="8" y="185"/>
                    <a:pt x="8" y="19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3" y="224"/>
                    <a:pt x="0" y="257"/>
                    <a:pt x="0" y="291"/>
                  </a:cubicBezTo>
                  <a:cubicBezTo>
                    <a:pt x="0" y="321"/>
                    <a:pt x="3" y="351"/>
                    <a:pt x="8" y="382"/>
                  </a:cubicBezTo>
                  <a:cubicBezTo>
                    <a:pt x="26" y="378"/>
                    <a:pt x="26" y="378"/>
                    <a:pt x="26" y="378"/>
                  </a:cubicBezTo>
                  <a:cubicBezTo>
                    <a:pt x="8" y="378"/>
                    <a:pt x="8" y="378"/>
                    <a:pt x="8" y="378"/>
                  </a:cubicBezTo>
                  <a:cubicBezTo>
                    <a:pt x="8" y="388"/>
                    <a:pt x="11" y="398"/>
                    <a:pt x="15" y="406"/>
                  </a:cubicBezTo>
                  <a:cubicBezTo>
                    <a:pt x="22" y="419"/>
                    <a:pt x="33" y="429"/>
                    <a:pt x="46" y="436"/>
                  </a:cubicBezTo>
                  <a:cubicBezTo>
                    <a:pt x="60" y="442"/>
                    <a:pt x="75" y="446"/>
                    <a:pt x="91" y="446"/>
                  </a:cubicBezTo>
                  <a:cubicBezTo>
                    <a:pt x="92" y="446"/>
                    <a:pt x="92" y="446"/>
                    <a:pt x="92" y="446"/>
                  </a:cubicBezTo>
                  <a:cubicBezTo>
                    <a:pt x="1405" y="319"/>
                    <a:pt x="1405" y="319"/>
                    <a:pt x="1405" y="319"/>
                  </a:cubicBezTo>
                  <a:cubicBezTo>
                    <a:pt x="1402" y="283"/>
                    <a:pt x="1402" y="283"/>
                    <a:pt x="1402" y="283"/>
                  </a:cubicBezTo>
                  <a:cubicBezTo>
                    <a:pt x="1402" y="283"/>
                    <a:pt x="1402" y="283"/>
                    <a:pt x="1402" y="283"/>
                  </a:cubicBezTo>
                </a:path>
              </a:pathLst>
            </a:custGeom>
            <a:solidFill>
              <a:srgbClr val="63D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iṧlíḓê"/>
            <p:cNvSpPr/>
            <p:nvPr/>
          </p:nvSpPr>
          <p:spPr bwMode="auto">
            <a:xfrm>
              <a:off x="4970463" y="4041775"/>
              <a:ext cx="3182938" cy="295275"/>
            </a:xfrm>
            <a:custGeom>
              <a:avLst/>
              <a:gdLst>
                <a:gd name="T0" fmla="*/ 2005 w 2005"/>
                <a:gd name="T1" fmla="*/ 64 h 186"/>
                <a:gd name="T2" fmla="*/ 784 w 2005"/>
                <a:gd name="T3" fmla="*/ 186 h 186"/>
                <a:gd name="T4" fmla="*/ 0 w 2005"/>
                <a:gd name="T5" fmla="*/ 57 h 186"/>
                <a:gd name="T6" fmla="*/ 927 w 2005"/>
                <a:gd name="T7" fmla="*/ 0 h 186"/>
                <a:gd name="T8" fmla="*/ 2005 w 2005"/>
                <a:gd name="T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5" h="186">
                  <a:moveTo>
                    <a:pt x="2005" y="64"/>
                  </a:moveTo>
                  <a:lnTo>
                    <a:pt x="784" y="186"/>
                  </a:lnTo>
                  <a:lnTo>
                    <a:pt x="0" y="57"/>
                  </a:lnTo>
                  <a:lnTo>
                    <a:pt x="927" y="0"/>
                  </a:lnTo>
                  <a:lnTo>
                    <a:pt x="2005" y="64"/>
                  </a:lnTo>
                  <a:close/>
                </a:path>
              </a:pathLst>
            </a:custGeom>
            <a:solidFill>
              <a:srgbClr val="14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ïṩ1íḑe"/>
            <p:cNvSpPr/>
            <p:nvPr/>
          </p:nvSpPr>
          <p:spPr bwMode="auto">
            <a:xfrm>
              <a:off x="4970463" y="4041775"/>
              <a:ext cx="3182938" cy="295275"/>
            </a:xfrm>
            <a:custGeom>
              <a:avLst/>
              <a:gdLst>
                <a:gd name="T0" fmla="*/ 2005 w 2005"/>
                <a:gd name="T1" fmla="*/ 64 h 186"/>
                <a:gd name="T2" fmla="*/ 784 w 2005"/>
                <a:gd name="T3" fmla="*/ 186 h 186"/>
                <a:gd name="T4" fmla="*/ 0 w 2005"/>
                <a:gd name="T5" fmla="*/ 57 h 186"/>
                <a:gd name="T6" fmla="*/ 927 w 2005"/>
                <a:gd name="T7" fmla="*/ 0 h 186"/>
                <a:gd name="T8" fmla="*/ 2005 w 2005"/>
                <a:gd name="T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5" h="186">
                  <a:moveTo>
                    <a:pt x="2005" y="64"/>
                  </a:moveTo>
                  <a:lnTo>
                    <a:pt x="784" y="186"/>
                  </a:lnTo>
                  <a:lnTo>
                    <a:pt x="0" y="57"/>
                  </a:lnTo>
                  <a:lnTo>
                    <a:pt x="927" y="0"/>
                  </a:lnTo>
                  <a:lnTo>
                    <a:pt x="2005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ṥ1íḋe"/>
            <p:cNvSpPr/>
            <p:nvPr/>
          </p:nvSpPr>
          <p:spPr bwMode="auto">
            <a:xfrm>
              <a:off x="6137275" y="4418013"/>
              <a:ext cx="1844675" cy="185738"/>
            </a:xfrm>
            <a:custGeom>
              <a:avLst/>
              <a:gdLst>
                <a:gd name="T0" fmla="*/ 0 w 1162"/>
                <a:gd name="T1" fmla="*/ 117 h 117"/>
                <a:gd name="T2" fmla="*/ 1162 w 1162"/>
                <a:gd name="T3" fmla="*/ 0 h 117"/>
                <a:gd name="T4" fmla="*/ 0 w 1162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2" h="117">
                  <a:moveTo>
                    <a:pt x="0" y="117"/>
                  </a:moveTo>
                  <a:lnTo>
                    <a:pt x="1162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23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$ḻîďè"/>
            <p:cNvSpPr/>
            <p:nvPr/>
          </p:nvSpPr>
          <p:spPr bwMode="auto">
            <a:xfrm>
              <a:off x="6137275" y="4418013"/>
              <a:ext cx="1844675" cy="185738"/>
            </a:xfrm>
            <a:custGeom>
              <a:avLst/>
              <a:gdLst>
                <a:gd name="T0" fmla="*/ 0 w 1162"/>
                <a:gd name="T1" fmla="*/ 117 h 117"/>
                <a:gd name="T2" fmla="*/ 1162 w 1162"/>
                <a:gd name="T3" fmla="*/ 0 h 117"/>
                <a:gd name="T4" fmla="*/ 0 w 1162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2" h="117">
                  <a:moveTo>
                    <a:pt x="0" y="117"/>
                  </a:moveTo>
                  <a:lnTo>
                    <a:pt x="1162" y="0"/>
                  </a:lnTo>
                  <a:lnTo>
                    <a:pt x="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ṧḻïḓé"/>
            <p:cNvSpPr/>
            <p:nvPr/>
          </p:nvSpPr>
          <p:spPr bwMode="auto">
            <a:xfrm>
              <a:off x="6135688" y="4394200"/>
              <a:ext cx="1847850" cy="233363"/>
            </a:xfrm>
            <a:custGeom>
              <a:avLst/>
              <a:gdLst>
                <a:gd name="T0" fmla="*/ 3 w 1164"/>
                <a:gd name="T1" fmla="*/ 147 h 147"/>
                <a:gd name="T2" fmla="*/ 1164 w 1164"/>
                <a:gd name="T3" fmla="*/ 30 h 147"/>
                <a:gd name="T4" fmla="*/ 1161 w 1164"/>
                <a:gd name="T5" fmla="*/ 0 h 147"/>
                <a:gd name="T6" fmla="*/ 0 w 1164"/>
                <a:gd name="T7" fmla="*/ 117 h 147"/>
                <a:gd name="T8" fmla="*/ 3 w 1164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47">
                  <a:moveTo>
                    <a:pt x="3" y="147"/>
                  </a:moveTo>
                  <a:lnTo>
                    <a:pt x="1164" y="30"/>
                  </a:lnTo>
                  <a:lnTo>
                    <a:pt x="1161" y="0"/>
                  </a:lnTo>
                  <a:lnTo>
                    <a:pt x="0" y="117"/>
                  </a:lnTo>
                  <a:lnTo>
                    <a:pt x="3" y="147"/>
                  </a:lnTo>
                  <a:close/>
                </a:path>
              </a:pathLst>
            </a:custGeom>
            <a:solidFill>
              <a:srgbClr val="DBD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šľíḓe"/>
            <p:cNvSpPr/>
            <p:nvPr/>
          </p:nvSpPr>
          <p:spPr bwMode="auto">
            <a:xfrm>
              <a:off x="6135688" y="4394200"/>
              <a:ext cx="1847850" cy="233363"/>
            </a:xfrm>
            <a:custGeom>
              <a:avLst/>
              <a:gdLst>
                <a:gd name="T0" fmla="*/ 3 w 1164"/>
                <a:gd name="T1" fmla="*/ 147 h 147"/>
                <a:gd name="T2" fmla="*/ 1164 w 1164"/>
                <a:gd name="T3" fmla="*/ 30 h 147"/>
                <a:gd name="T4" fmla="*/ 1161 w 1164"/>
                <a:gd name="T5" fmla="*/ 0 h 147"/>
                <a:gd name="T6" fmla="*/ 0 w 1164"/>
                <a:gd name="T7" fmla="*/ 117 h 147"/>
                <a:gd name="T8" fmla="*/ 3 w 1164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47">
                  <a:moveTo>
                    <a:pt x="3" y="147"/>
                  </a:moveTo>
                  <a:lnTo>
                    <a:pt x="1164" y="30"/>
                  </a:lnTo>
                  <a:lnTo>
                    <a:pt x="1161" y="0"/>
                  </a:lnTo>
                  <a:lnTo>
                    <a:pt x="0" y="117"/>
                  </a:lnTo>
                  <a:lnTo>
                    <a:pt x="3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ṩļíḋè"/>
            <p:cNvSpPr/>
            <p:nvPr/>
          </p:nvSpPr>
          <p:spPr bwMode="auto">
            <a:xfrm>
              <a:off x="6507163" y="4498975"/>
              <a:ext cx="225425" cy="44450"/>
            </a:xfrm>
            <a:custGeom>
              <a:avLst/>
              <a:gdLst>
                <a:gd name="T0" fmla="*/ 6 w 142"/>
                <a:gd name="T1" fmla="*/ 0 h 28"/>
                <a:gd name="T2" fmla="*/ 0 w 142"/>
                <a:gd name="T3" fmla="*/ 1 h 28"/>
                <a:gd name="T4" fmla="*/ 0 w 142"/>
                <a:gd name="T5" fmla="*/ 28 h 28"/>
                <a:gd name="T6" fmla="*/ 142 w 142"/>
                <a:gd name="T7" fmla="*/ 13 h 28"/>
                <a:gd name="T8" fmla="*/ 6 w 14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8">
                  <a:moveTo>
                    <a:pt x="6" y="0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42" y="1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ṥľïḋê"/>
            <p:cNvSpPr/>
            <p:nvPr/>
          </p:nvSpPr>
          <p:spPr bwMode="auto">
            <a:xfrm>
              <a:off x="6507163" y="4498975"/>
              <a:ext cx="225425" cy="44450"/>
            </a:xfrm>
            <a:custGeom>
              <a:avLst/>
              <a:gdLst>
                <a:gd name="T0" fmla="*/ 6 w 142"/>
                <a:gd name="T1" fmla="*/ 0 h 28"/>
                <a:gd name="T2" fmla="*/ 0 w 142"/>
                <a:gd name="T3" fmla="*/ 1 h 28"/>
                <a:gd name="T4" fmla="*/ 0 w 142"/>
                <a:gd name="T5" fmla="*/ 28 h 28"/>
                <a:gd name="T6" fmla="*/ 142 w 142"/>
                <a:gd name="T7" fmla="*/ 13 h 28"/>
                <a:gd name="T8" fmla="*/ 6 w 14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8">
                  <a:moveTo>
                    <a:pt x="6" y="0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42" y="13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iṩlïďe"/>
            <p:cNvSpPr/>
            <p:nvPr/>
          </p:nvSpPr>
          <p:spPr bwMode="auto">
            <a:xfrm>
              <a:off x="6507163" y="44989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0 h 1"/>
                <a:gd name="T6" fmla="*/ 0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íṩḻïdê"/>
            <p:cNvSpPr/>
            <p:nvPr/>
          </p:nvSpPr>
          <p:spPr bwMode="auto">
            <a:xfrm>
              <a:off x="6507163" y="44989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0 h 1"/>
                <a:gd name="T6" fmla="*/ 0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ïşḷídé"/>
            <p:cNvSpPr/>
            <p:nvPr/>
          </p:nvSpPr>
          <p:spPr bwMode="auto">
            <a:xfrm>
              <a:off x="6507163" y="4556125"/>
              <a:ext cx="352425" cy="139700"/>
            </a:xfrm>
            <a:custGeom>
              <a:avLst/>
              <a:gdLst>
                <a:gd name="T0" fmla="*/ 215 w 222"/>
                <a:gd name="T1" fmla="*/ 0 h 88"/>
                <a:gd name="T2" fmla="*/ 0 w 222"/>
                <a:gd name="T3" fmla="*/ 22 h 88"/>
                <a:gd name="T4" fmla="*/ 0 w 222"/>
                <a:gd name="T5" fmla="*/ 88 h 88"/>
                <a:gd name="T6" fmla="*/ 222 w 222"/>
                <a:gd name="T7" fmla="*/ 66 h 88"/>
                <a:gd name="T8" fmla="*/ 215 w 22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8">
                  <a:moveTo>
                    <a:pt x="215" y="0"/>
                  </a:moveTo>
                  <a:lnTo>
                    <a:pt x="0" y="22"/>
                  </a:lnTo>
                  <a:lnTo>
                    <a:pt x="0" y="88"/>
                  </a:lnTo>
                  <a:lnTo>
                    <a:pt x="222" y="6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B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îṩḻiḓê"/>
            <p:cNvSpPr/>
            <p:nvPr/>
          </p:nvSpPr>
          <p:spPr bwMode="auto">
            <a:xfrm>
              <a:off x="6507163" y="4556125"/>
              <a:ext cx="352425" cy="139700"/>
            </a:xfrm>
            <a:custGeom>
              <a:avLst/>
              <a:gdLst>
                <a:gd name="T0" fmla="*/ 215 w 222"/>
                <a:gd name="T1" fmla="*/ 0 h 88"/>
                <a:gd name="T2" fmla="*/ 0 w 222"/>
                <a:gd name="T3" fmla="*/ 22 h 88"/>
                <a:gd name="T4" fmla="*/ 0 w 222"/>
                <a:gd name="T5" fmla="*/ 88 h 88"/>
                <a:gd name="T6" fmla="*/ 222 w 222"/>
                <a:gd name="T7" fmla="*/ 66 h 88"/>
                <a:gd name="T8" fmla="*/ 215 w 22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8">
                  <a:moveTo>
                    <a:pt x="215" y="0"/>
                  </a:moveTo>
                  <a:lnTo>
                    <a:pt x="0" y="22"/>
                  </a:lnTo>
                  <a:lnTo>
                    <a:pt x="0" y="88"/>
                  </a:lnTo>
                  <a:lnTo>
                    <a:pt x="222" y="6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1íḍè"/>
            <p:cNvSpPr/>
            <p:nvPr/>
          </p:nvSpPr>
          <p:spPr bwMode="auto">
            <a:xfrm>
              <a:off x="6507163" y="4660900"/>
              <a:ext cx="357188" cy="76200"/>
            </a:xfrm>
            <a:custGeom>
              <a:avLst/>
              <a:gdLst>
                <a:gd name="T0" fmla="*/ 222 w 225"/>
                <a:gd name="T1" fmla="*/ 0 h 48"/>
                <a:gd name="T2" fmla="*/ 0 w 225"/>
                <a:gd name="T3" fmla="*/ 22 h 48"/>
                <a:gd name="T4" fmla="*/ 0 w 225"/>
                <a:gd name="T5" fmla="*/ 22 h 48"/>
                <a:gd name="T6" fmla="*/ 30 w 225"/>
                <a:gd name="T7" fmla="*/ 48 h 48"/>
                <a:gd name="T8" fmla="*/ 30 w 225"/>
                <a:gd name="T9" fmla="*/ 48 h 48"/>
                <a:gd name="T10" fmla="*/ 225 w 225"/>
                <a:gd name="T11" fmla="*/ 29 h 48"/>
                <a:gd name="T12" fmla="*/ 222 w 225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48">
                  <a:moveTo>
                    <a:pt x="22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25" y="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D6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ṩľiďè"/>
            <p:cNvSpPr/>
            <p:nvPr/>
          </p:nvSpPr>
          <p:spPr bwMode="auto">
            <a:xfrm>
              <a:off x="6507163" y="4660900"/>
              <a:ext cx="357188" cy="76200"/>
            </a:xfrm>
            <a:custGeom>
              <a:avLst/>
              <a:gdLst>
                <a:gd name="T0" fmla="*/ 222 w 225"/>
                <a:gd name="T1" fmla="*/ 0 h 48"/>
                <a:gd name="T2" fmla="*/ 0 w 225"/>
                <a:gd name="T3" fmla="*/ 22 h 48"/>
                <a:gd name="T4" fmla="*/ 0 w 225"/>
                <a:gd name="T5" fmla="*/ 22 h 48"/>
                <a:gd name="T6" fmla="*/ 30 w 225"/>
                <a:gd name="T7" fmla="*/ 48 h 48"/>
                <a:gd name="T8" fmla="*/ 30 w 225"/>
                <a:gd name="T9" fmla="*/ 48 h 48"/>
                <a:gd name="T10" fmla="*/ 225 w 225"/>
                <a:gd name="T11" fmla="*/ 29 h 48"/>
                <a:gd name="T12" fmla="*/ 222 w 225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48">
                  <a:moveTo>
                    <a:pt x="22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25" y="29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$1íde"/>
            <p:cNvSpPr/>
            <p:nvPr/>
          </p:nvSpPr>
          <p:spPr bwMode="auto">
            <a:xfrm>
              <a:off x="6826250" y="4764088"/>
              <a:ext cx="42863" cy="4763"/>
            </a:xfrm>
            <a:custGeom>
              <a:avLst/>
              <a:gdLst>
                <a:gd name="T0" fmla="*/ 27 w 27"/>
                <a:gd name="T1" fmla="*/ 0 h 3"/>
                <a:gd name="T2" fmla="*/ 0 w 27"/>
                <a:gd name="T3" fmla="*/ 3 h 3"/>
                <a:gd name="T4" fmla="*/ 25 w 27"/>
                <a:gd name="T5" fmla="*/ 1 h 3"/>
                <a:gd name="T6" fmla="*/ 27 w 27"/>
                <a:gd name="T7" fmla="*/ 1 h 3"/>
                <a:gd name="T8" fmla="*/ 27 w 2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0" y="3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E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ṧľîḍe"/>
            <p:cNvSpPr/>
            <p:nvPr/>
          </p:nvSpPr>
          <p:spPr bwMode="auto">
            <a:xfrm>
              <a:off x="6826250" y="4764088"/>
              <a:ext cx="42863" cy="4763"/>
            </a:xfrm>
            <a:custGeom>
              <a:avLst/>
              <a:gdLst>
                <a:gd name="T0" fmla="*/ 27 w 27"/>
                <a:gd name="T1" fmla="*/ 0 h 3"/>
                <a:gd name="T2" fmla="*/ 0 w 27"/>
                <a:gd name="T3" fmla="*/ 3 h 3"/>
                <a:gd name="T4" fmla="*/ 25 w 27"/>
                <a:gd name="T5" fmla="*/ 1 h 3"/>
                <a:gd name="T6" fmla="*/ 27 w 27"/>
                <a:gd name="T7" fmla="*/ 1 h 3"/>
                <a:gd name="T8" fmla="*/ 27 w 2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0" y="3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ïşľîḋê"/>
            <p:cNvSpPr/>
            <p:nvPr/>
          </p:nvSpPr>
          <p:spPr bwMode="auto">
            <a:xfrm>
              <a:off x="6554788" y="4706938"/>
              <a:ext cx="314325" cy="84138"/>
            </a:xfrm>
            <a:custGeom>
              <a:avLst/>
              <a:gdLst>
                <a:gd name="T0" fmla="*/ 195 w 198"/>
                <a:gd name="T1" fmla="*/ 0 h 53"/>
                <a:gd name="T2" fmla="*/ 0 w 198"/>
                <a:gd name="T3" fmla="*/ 19 h 53"/>
                <a:gd name="T4" fmla="*/ 2 w 198"/>
                <a:gd name="T5" fmla="*/ 53 h 53"/>
                <a:gd name="T6" fmla="*/ 105 w 198"/>
                <a:gd name="T7" fmla="*/ 45 h 53"/>
                <a:gd name="T8" fmla="*/ 171 w 198"/>
                <a:gd name="T9" fmla="*/ 39 h 53"/>
                <a:gd name="T10" fmla="*/ 198 w 198"/>
                <a:gd name="T11" fmla="*/ 36 h 53"/>
                <a:gd name="T12" fmla="*/ 195 w 19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53">
                  <a:moveTo>
                    <a:pt x="195" y="0"/>
                  </a:moveTo>
                  <a:lnTo>
                    <a:pt x="0" y="19"/>
                  </a:lnTo>
                  <a:lnTo>
                    <a:pt x="2" y="53"/>
                  </a:lnTo>
                  <a:lnTo>
                    <a:pt x="105" y="45"/>
                  </a:lnTo>
                  <a:lnTo>
                    <a:pt x="171" y="39"/>
                  </a:lnTo>
                  <a:lnTo>
                    <a:pt x="198" y="3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3E8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ïşļíḍe"/>
            <p:cNvSpPr/>
            <p:nvPr/>
          </p:nvSpPr>
          <p:spPr bwMode="auto">
            <a:xfrm>
              <a:off x="6554788" y="4706938"/>
              <a:ext cx="314325" cy="84138"/>
            </a:xfrm>
            <a:custGeom>
              <a:avLst/>
              <a:gdLst>
                <a:gd name="T0" fmla="*/ 195 w 198"/>
                <a:gd name="T1" fmla="*/ 0 h 53"/>
                <a:gd name="T2" fmla="*/ 0 w 198"/>
                <a:gd name="T3" fmla="*/ 19 h 53"/>
                <a:gd name="T4" fmla="*/ 2 w 198"/>
                <a:gd name="T5" fmla="*/ 53 h 53"/>
                <a:gd name="T6" fmla="*/ 105 w 198"/>
                <a:gd name="T7" fmla="*/ 45 h 53"/>
                <a:gd name="T8" fmla="*/ 171 w 198"/>
                <a:gd name="T9" fmla="*/ 39 h 53"/>
                <a:gd name="T10" fmla="*/ 198 w 198"/>
                <a:gd name="T11" fmla="*/ 36 h 53"/>
                <a:gd name="T12" fmla="*/ 195 w 19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53">
                  <a:moveTo>
                    <a:pt x="195" y="0"/>
                  </a:moveTo>
                  <a:lnTo>
                    <a:pt x="0" y="19"/>
                  </a:lnTo>
                  <a:lnTo>
                    <a:pt x="2" y="53"/>
                  </a:lnTo>
                  <a:lnTo>
                    <a:pt x="105" y="45"/>
                  </a:lnTo>
                  <a:lnTo>
                    <a:pt x="171" y="39"/>
                  </a:lnTo>
                  <a:lnTo>
                    <a:pt x="198" y="36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š1îḑé"/>
            <p:cNvSpPr/>
            <p:nvPr/>
          </p:nvSpPr>
          <p:spPr bwMode="auto">
            <a:xfrm>
              <a:off x="6507163" y="4519613"/>
              <a:ext cx="341313" cy="71438"/>
            </a:xfrm>
            <a:custGeom>
              <a:avLst/>
              <a:gdLst>
                <a:gd name="T0" fmla="*/ 142 w 215"/>
                <a:gd name="T1" fmla="*/ 0 h 45"/>
                <a:gd name="T2" fmla="*/ 0 w 215"/>
                <a:gd name="T3" fmla="*/ 15 h 45"/>
                <a:gd name="T4" fmla="*/ 0 w 215"/>
                <a:gd name="T5" fmla="*/ 45 h 45"/>
                <a:gd name="T6" fmla="*/ 215 w 215"/>
                <a:gd name="T7" fmla="*/ 23 h 45"/>
                <a:gd name="T8" fmla="*/ 213 w 215"/>
                <a:gd name="T9" fmla="*/ 7 h 45"/>
                <a:gd name="T10" fmla="*/ 142 w 21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5">
                  <a:moveTo>
                    <a:pt x="142" y="0"/>
                  </a:moveTo>
                  <a:lnTo>
                    <a:pt x="0" y="15"/>
                  </a:lnTo>
                  <a:lnTo>
                    <a:pt x="0" y="45"/>
                  </a:lnTo>
                  <a:lnTo>
                    <a:pt x="215" y="23"/>
                  </a:lnTo>
                  <a:lnTo>
                    <a:pt x="213" y="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9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š1íďê"/>
            <p:cNvSpPr/>
            <p:nvPr/>
          </p:nvSpPr>
          <p:spPr bwMode="auto">
            <a:xfrm>
              <a:off x="6507163" y="4519613"/>
              <a:ext cx="341313" cy="71438"/>
            </a:xfrm>
            <a:custGeom>
              <a:avLst/>
              <a:gdLst>
                <a:gd name="T0" fmla="*/ 142 w 215"/>
                <a:gd name="T1" fmla="*/ 0 h 45"/>
                <a:gd name="T2" fmla="*/ 0 w 215"/>
                <a:gd name="T3" fmla="*/ 15 h 45"/>
                <a:gd name="T4" fmla="*/ 0 w 215"/>
                <a:gd name="T5" fmla="*/ 45 h 45"/>
                <a:gd name="T6" fmla="*/ 215 w 215"/>
                <a:gd name="T7" fmla="*/ 23 h 45"/>
                <a:gd name="T8" fmla="*/ 213 w 215"/>
                <a:gd name="T9" fmla="*/ 7 h 45"/>
                <a:gd name="T10" fmla="*/ 142 w 21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5">
                  <a:moveTo>
                    <a:pt x="142" y="0"/>
                  </a:moveTo>
                  <a:lnTo>
                    <a:pt x="0" y="15"/>
                  </a:lnTo>
                  <a:lnTo>
                    <a:pt x="0" y="45"/>
                  </a:lnTo>
                  <a:lnTo>
                    <a:pt x="215" y="23"/>
                  </a:lnTo>
                  <a:lnTo>
                    <a:pt x="213" y="7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sľîďe"/>
            <p:cNvSpPr/>
            <p:nvPr/>
          </p:nvSpPr>
          <p:spPr bwMode="auto">
            <a:xfrm>
              <a:off x="6570663" y="4702175"/>
              <a:ext cx="347663" cy="412750"/>
            </a:xfrm>
            <a:custGeom>
              <a:avLst/>
              <a:gdLst>
                <a:gd name="T0" fmla="*/ 218 w 219"/>
                <a:gd name="T1" fmla="*/ 0 h 260"/>
                <a:gd name="T2" fmla="*/ 3 w 219"/>
                <a:gd name="T3" fmla="*/ 25 h 260"/>
                <a:gd name="T4" fmla="*/ 0 w 219"/>
                <a:gd name="T5" fmla="*/ 260 h 260"/>
                <a:gd name="T6" fmla="*/ 2 w 219"/>
                <a:gd name="T7" fmla="*/ 260 h 260"/>
                <a:gd name="T8" fmla="*/ 114 w 219"/>
                <a:gd name="T9" fmla="*/ 216 h 260"/>
                <a:gd name="T10" fmla="*/ 214 w 219"/>
                <a:gd name="T11" fmla="*/ 245 h 260"/>
                <a:gd name="T12" fmla="*/ 216 w 219"/>
                <a:gd name="T13" fmla="*/ 245 h 260"/>
                <a:gd name="T14" fmla="*/ 219 w 219"/>
                <a:gd name="T15" fmla="*/ 4 h 260"/>
                <a:gd name="T16" fmla="*/ 218 w 219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260">
                  <a:moveTo>
                    <a:pt x="218" y="0"/>
                  </a:moveTo>
                  <a:lnTo>
                    <a:pt x="3" y="25"/>
                  </a:lnTo>
                  <a:lnTo>
                    <a:pt x="0" y="260"/>
                  </a:lnTo>
                  <a:lnTo>
                    <a:pt x="2" y="260"/>
                  </a:lnTo>
                  <a:lnTo>
                    <a:pt x="114" y="216"/>
                  </a:lnTo>
                  <a:lnTo>
                    <a:pt x="214" y="245"/>
                  </a:lnTo>
                  <a:lnTo>
                    <a:pt x="216" y="245"/>
                  </a:lnTo>
                  <a:lnTo>
                    <a:pt x="219" y="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şlïḓè"/>
            <p:cNvSpPr/>
            <p:nvPr/>
          </p:nvSpPr>
          <p:spPr bwMode="auto">
            <a:xfrm>
              <a:off x="6502400" y="4464050"/>
              <a:ext cx="414338" cy="277813"/>
            </a:xfrm>
            <a:custGeom>
              <a:avLst/>
              <a:gdLst>
                <a:gd name="T0" fmla="*/ 219 w 261"/>
                <a:gd name="T1" fmla="*/ 0 h 175"/>
                <a:gd name="T2" fmla="*/ 0 w 261"/>
                <a:gd name="T3" fmla="*/ 18 h 175"/>
                <a:gd name="T4" fmla="*/ 46 w 261"/>
                <a:gd name="T5" fmla="*/ 175 h 175"/>
                <a:gd name="T6" fmla="*/ 261 w 261"/>
                <a:gd name="T7" fmla="*/ 150 h 175"/>
                <a:gd name="T8" fmla="*/ 219 w 26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75">
                  <a:moveTo>
                    <a:pt x="219" y="0"/>
                  </a:moveTo>
                  <a:lnTo>
                    <a:pt x="0" y="18"/>
                  </a:lnTo>
                  <a:lnTo>
                    <a:pt x="46" y="175"/>
                  </a:lnTo>
                  <a:lnTo>
                    <a:pt x="261" y="15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8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ṥ1îdê"/>
            <p:cNvSpPr/>
            <p:nvPr/>
          </p:nvSpPr>
          <p:spPr bwMode="auto">
            <a:xfrm>
              <a:off x="7064375" y="4408488"/>
              <a:ext cx="300038" cy="77788"/>
            </a:xfrm>
            <a:custGeom>
              <a:avLst/>
              <a:gdLst>
                <a:gd name="T0" fmla="*/ 44 w 192"/>
                <a:gd name="T1" fmla="*/ 16 h 50"/>
                <a:gd name="T2" fmla="*/ 0 w 192"/>
                <a:gd name="T3" fmla="*/ 21 h 50"/>
                <a:gd name="T4" fmla="*/ 2 w 192"/>
                <a:gd name="T5" fmla="*/ 50 h 50"/>
                <a:gd name="T6" fmla="*/ 46 w 192"/>
                <a:gd name="T7" fmla="*/ 45 h 50"/>
                <a:gd name="T8" fmla="*/ 44 w 192"/>
                <a:gd name="T9" fmla="*/ 16 h 50"/>
                <a:gd name="T10" fmla="*/ 190 w 192"/>
                <a:gd name="T11" fmla="*/ 0 h 50"/>
                <a:gd name="T12" fmla="*/ 146 w 192"/>
                <a:gd name="T13" fmla="*/ 5 h 50"/>
                <a:gd name="T14" fmla="*/ 147 w 192"/>
                <a:gd name="T15" fmla="*/ 35 h 50"/>
                <a:gd name="T16" fmla="*/ 192 w 192"/>
                <a:gd name="T17" fmla="*/ 30 h 50"/>
                <a:gd name="T18" fmla="*/ 190 w 192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50">
                  <a:moveTo>
                    <a:pt x="44" y="16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30"/>
                    <a:pt x="1" y="40"/>
                    <a:pt x="2" y="5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5" y="35"/>
                    <a:pt x="45" y="25"/>
                    <a:pt x="44" y="16"/>
                  </a:cubicBezTo>
                  <a:moveTo>
                    <a:pt x="190" y="0"/>
                  </a:moveTo>
                  <a:cubicBezTo>
                    <a:pt x="146" y="5"/>
                    <a:pt x="146" y="5"/>
                    <a:pt x="146" y="5"/>
                  </a:cubicBezTo>
                  <a:cubicBezTo>
                    <a:pt x="146" y="15"/>
                    <a:pt x="147" y="25"/>
                    <a:pt x="147" y="35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1" y="20"/>
                    <a:pt x="190" y="10"/>
                    <a:pt x="190" y="0"/>
                  </a:cubicBezTo>
                </a:path>
              </a:pathLst>
            </a:custGeom>
            <a:solidFill>
              <a:srgbClr val="8E9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$ḷïḍè"/>
            <p:cNvSpPr/>
            <p:nvPr/>
          </p:nvSpPr>
          <p:spPr bwMode="auto">
            <a:xfrm>
              <a:off x="7062788" y="4275138"/>
              <a:ext cx="303213" cy="166688"/>
            </a:xfrm>
            <a:custGeom>
              <a:avLst/>
              <a:gdLst>
                <a:gd name="T0" fmla="*/ 49 w 194"/>
                <a:gd name="T1" fmla="*/ 21 h 107"/>
                <a:gd name="T2" fmla="*/ 5 w 194"/>
                <a:gd name="T3" fmla="*/ 35 h 107"/>
                <a:gd name="T4" fmla="*/ 1 w 194"/>
                <a:gd name="T5" fmla="*/ 107 h 107"/>
                <a:gd name="T6" fmla="*/ 45 w 194"/>
                <a:gd name="T7" fmla="*/ 102 h 107"/>
                <a:gd name="T8" fmla="*/ 45 w 194"/>
                <a:gd name="T9" fmla="*/ 67 h 107"/>
                <a:gd name="T10" fmla="*/ 82 w 194"/>
                <a:gd name="T11" fmla="*/ 58 h 107"/>
                <a:gd name="T12" fmla="*/ 78 w 194"/>
                <a:gd name="T13" fmla="*/ 40 h 107"/>
                <a:gd name="T14" fmla="*/ 46 w 194"/>
                <a:gd name="T15" fmla="*/ 48 h 107"/>
                <a:gd name="T16" fmla="*/ 49 w 194"/>
                <a:gd name="T17" fmla="*/ 21 h 107"/>
                <a:gd name="T18" fmla="*/ 194 w 194"/>
                <a:gd name="T19" fmla="*/ 0 h 107"/>
                <a:gd name="T20" fmla="*/ 152 w 194"/>
                <a:gd name="T21" fmla="*/ 4 h 107"/>
                <a:gd name="T22" fmla="*/ 150 w 194"/>
                <a:gd name="T23" fmla="*/ 21 h 107"/>
                <a:gd name="T24" fmla="*/ 112 w 194"/>
                <a:gd name="T25" fmla="*/ 31 h 107"/>
                <a:gd name="T26" fmla="*/ 115 w 194"/>
                <a:gd name="T27" fmla="*/ 49 h 107"/>
                <a:gd name="T28" fmla="*/ 148 w 194"/>
                <a:gd name="T29" fmla="*/ 40 h 107"/>
                <a:gd name="T30" fmla="*/ 147 w 194"/>
                <a:gd name="T31" fmla="*/ 91 h 107"/>
                <a:gd name="T32" fmla="*/ 191 w 194"/>
                <a:gd name="T33" fmla="*/ 86 h 107"/>
                <a:gd name="T34" fmla="*/ 194 w 194"/>
                <a:gd name="T3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07">
                  <a:moveTo>
                    <a:pt x="49" y="21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52"/>
                    <a:pt x="0" y="78"/>
                    <a:pt x="1" y="107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90"/>
                    <a:pt x="45" y="78"/>
                    <a:pt x="45" y="67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38"/>
                    <a:pt x="48" y="29"/>
                    <a:pt x="49" y="21"/>
                  </a:cubicBezTo>
                  <a:moveTo>
                    <a:pt x="194" y="0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151" y="9"/>
                    <a:pt x="150" y="15"/>
                    <a:pt x="150" y="21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48" y="40"/>
                    <a:pt x="148" y="40"/>
                    <a:pt x="148" y="40"/>
                  </a:cubicBezTo>
                  <a:cubicBezTo>
                    <a:pt x="147" y="56"/>
                    <a:pt x="147" y="73"/>
                    <a:pt x="147" y="91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0" y="53"/>
                    <a:pt x="192" y="22"/>
                    <a:pt x="194" y="0"/>
                  </a:cubicBezTo>
                </a:path>
              </a:pathLst>
            </a:custGeom>
            <a:solidFill>
              <a:srgbClr val="7E8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iŝ1ïdé"/>
            <p:cNvSpPr/>
            <p:nvPr/>
          </p:nvSpPr>
          <p:spPr bwMode="auto">
            <a:xfrm>
              <a:off x="7072313" y="4527550"/>
              <a:ext cx="323850" cy="107950"/>
            </a:xfrm>
            <a:custGeom>
              <a:avLst/>
              <a:gdLst>
                <a:gd name="T0" fmla="*/ 191 w 206"/>
                <a:gd name="T1" fmla="*/ 0 h 69"/>
                <a:gd name="T2" fmla="*/ 136 w 206"/>
                <a:gd name="T3" fmla="*/ 14 h 69"/>
                <a:gd name="T4" fmla="*/ 140 w 206"/>
                <a:gd name="T5" fmla="*/ 29 h 69"/>
                <a:gd name="T6" fmla="*/ 152 w 206"/>
                <a:gd name="T7" fmla="*/ 26 h 69"/>
                <a:gd name="T8" fmla="*/ 163 w 206"/>
                <a:gd name="T9" fmla="*/ 55 h 69"/>
                <a:gd name="T10" fmla="*/ 206 w 206"/>
                <a:gd name="T11" fmla="*/ 51 h 69"/>
                <a:gd name="T12" fmla="*/ 191 w 206"/>
                <a:gd name="T13" fmla="*/ 0 h 69"/>
                <a:gd name="T14" fmla="*/ 44 w 206"/>
                <a:gd name="T15" fmla="*/ 0 h 69"/>
                <a:gd name="T16" fmla="*/ 0 w 206"/>
                <a:gd name="T17" fmla="*/ 4 h 69"/>
                <a:gd name="T18" fmla="*/ 22 w 206"/>
                <a:gd name="T19" fmla="*/ 68 h 69"/>
                <a:gd name="T20" fmla="*/ 24 w 206"/>
                <a:gd name="T21" fmla="*/ 69 h 69"/>
                <a:gd name="T22" fmla="*/ 65 w 206"/>
                <a:gd name="T23" fmla="*/ 65 h 69"/>
                <a:gd name="T24" fmla="*/ 59 w 206"/>
                <a:gd name="T25" fmla="*/ 50 h 69"/>
                <a:gd name="T26" fmla="*/ 106 w 206"/>
                <a:gd name="T27" fmla="*/ 38 h 69"/>
                <a:gd name="T28" fmla="*/ 102 w 206"/>
                <a:gd name="T29" fmla="*/ 20 h 69"/>
                <a:gd name="T30" fmla="*/ 53 w 206"/>
                <a:gd name="T31" fmla="*/ 33 h 69"/>
                <a:gd name="T32" fmla="*/ 44 w 206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69">
                  <a:moveTo>
                    <a:pt x="191" y="0"/>
                  </a:moveTo>
                  <a:cubicBezTo>
                    <a:pt x="136" y="14"/>
                    <a:pt x="136" y="14"/>
                    <a:pt x="136" y="14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52" y="26"/>
                    <a:pt x="152" y="26"/>
                    <a:pt x="152" y="26"/>
                  </a:cubicBezTo>
                  <a:cubicBezTo>
                    <a:pt x="155" y="36"/>
                    <a:pt x="159" y="46"/>
                    <a:pt x="163" y="55"/>
                  </a:cubicBezTo>
                  <a:cubicBezTo>
                    <a:pt x="206" y="51"/>
                    <a:pt x="206" y="51"/>
                    <a:pt x="206" y="51"/>
                  </a:cubicBezTo>
                  <a:cubicBezTo>
                    <a:pt x="199" y="36"/>
                    <a:pt x="195" y="18"/>
                    <a:pt x="191" y="0"/>
                  </a:cubicBezTo>
                  <a:moveTo>
                    <a:pt x="4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5" y="26"/>
                    <a:pt x="12" y="48"/>
                    <a:pt x="22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3" y="60"/>
                    <a:pt x="61" y="55"/>
                    <a:pt x="59" y="50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9" y="22"/>
                    <a:pt x="47" y="11"/>
                    <a:pt x="44" y="0"/>
                  </a:cubicBezTo>
                </a:path>
              </a:pathLst>
            </a:custGeom>
            <a:solidFill>
              <a:srgbClr val="8E9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iṡ1îďe"/>
            <p:cNvSpPr/>
            <p:nvPr/>
          </p:nvSpPr>
          <p:spPr bwMode="auto">
            <a:xfrm>
              <a:off x="7110413" y="4606925"/>
              <a:ext cx="330200" cy="73025"/>
            </a:xfrm>
            <a:custGeom>
              <a:avLst/>
              <a:gdLst>
                <a:gd name="T0" fmla="*/ 41 w 211"/>
                <a:gd name="T1" fmla="*/ 14 h 46"/>
                <a:gd name="T2" fmla="*/ 0 w 211"/>
                <a:gd name="T3" fmla="*/ 18 h 46"/>
                <a:gd name="T4" fmla="*/ 34 w 211"/>
                <a:gd name="T5" fmla="*/ 45 h 46"/>
                <a:gd name="T6" fmla="*/ 34 w 211"/>
                <a:gd name="T7" fmla="*/ 46 h 46"/>
                <a:gd name="T8" fmla="*/ 75 w 211"/>
                <a:gd name="T9" fmla="*/ 42 h 46"/>
                <a:gd name="T10" fmla="*/ 43 w 211"/>
                <a:gd name="T11" fmla="*/ 17 h 46"/>
                <a:gd name="T12" fmla="*/ 41 w 211"/>
                <a:gd name="T13" fmla="*/ 14 h 46"/>
                <a:gd name="T14" fmla="*/ 182 w 211"/>
                <a:gd name="T15" fmla="*/ 0 h 46"/>
                <a:gd name="T16" fmla="*/ 139 w 211"/>
                <a:gd name="T17" fmla="*/ 4 h 46"/>
                <a:gd name="T18" fmla="*/ 142 w 211"/>
                <a:gd name="T19" fmla="*/ 9 h 46"/>
                <a:gd name="T20" fmla="*/ 171 w 211"/>
                <a:gd name="T21" fmla="*/ 33 h 46"/>
                <a:gd name="T22" fmla="*/ 211 w 211"/>
                <a:gd name="T23" fmla="*/ 29 h 46"/>
                <a:gd name="T24" fmla="*/ 186 w 211"/>
                <a:gd name="T25" fmla="*/ 9 h 46"/>
                <a:gd name="T26" fmla="*/ 182 w 211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46">
                  <a:moveTo>
                    <a:pt x="41" y="14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6"/>
                    <a:pt x="42" y="15"/>
                    <a:pt x="41" y="14"/>
                  </a:cubicBezTo>
                  <a:moveTo>
                    <a:pt x="182" y="0"/>
                  </a:moveTo>
                  <a:cubicBezTo>
                    <a:pt x="139" y="4"/>
                    <a:pt x="139" y="4"/>
                    <a:pt x="139" y="4"/>
                  </a:cubicBezTo>
                  <a:cubicBezTo>
                    <a:pt x="140" y="6"/>
                    <a:pt x="141" y="8"/>
                    <a:pt x="142" y="9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5" y="6"/>
                    <a:pt x="183" y="3"/>
                    <a:pt x="182" y="0"/>
                  </a:cubicBezTo>
                </a:path>
              </a:pathLst>
            </a:custGeom>
            <a:solidFill>
              <a:srgbClr val="0C6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ś1îďè"/>
            <p:cNvSpPr/>
            <p:nvPr/>
          </p:nvSpPr>
          <p:spPr bwMode="auto">
            <a:xfrm>
              <a:off x="7262813" y="4770438"/>
              <a:ext cx="17463" cy="6350"/>
            </a:xfrm>
            <a:custGeom>
              <a:avLst/>
              <a:gdLst>
                <a:gd name="T0" fmla="*/ 10 w 11"/>
                <a:gd name="T1" fmla="*/ 0 h 4"/>
                <a:gd name="T2" fmla="*/ 0 w 11"/>
                <a:gd name="T3" fmla="*/ 3 h 4"/>
                <a:gd name="T4" fmla="*/ 2 w 11"/>
                <a:gd name="T5" fmla="*/ 4 h 4"/>
                <a:gd name="T6" fmla="*/ 11 w 11"/>
                <a:gd name="T7" fmla="*/ 4 h 4"/>
                <a:gd name="T8" fmla="*/ 10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1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1ïḓe"/>
            <p:cNvSpPr/>
            <p:nvPr/>
          </p:nvSpPr>
          <p:spPr bwMode="auto">
            <a:xfrm>
              <a:off x="7262813" y="4770438"/>
              <a:ext cx="17463" cy="6350"/>
            </a:xfrm>
            <a:custGeom>
              <a:avLst/>
              <a:gdLst>
                <a:gd name="T0" fmla="*/ 10 w 11"/>
                <a:gd name="T1" fmla="*/ 0 h 4"/>
                <a:gd name="T2" fmla="*/ 0 w 11"/>
                <a:gd name="T3" fmla="*/ 3 h 4"/>
                <a:gd name="T4" fmla="*/ 2 w 11"/>
                <a:gd name="T5" fmla="*/ 4 h 4"/>
                <a:gd name="T6" fmla="*/ 11 w 11"/>
                <a:gd name="T7" fmla="*/ 4 h 4"/>
                <a:gd name="T8" fmla="*/ 10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11" y="4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íṧḷíḓê"/>
            <p:cNvSpPr/>
            <p:nvPr/>
          </p:nvSpPr>
          <p:spPr bwMode="auto">
            <a:xfrm>
              <a:off x="7213600" y="4743450"/>
              <a:ext cx="65088" cy="31750"/>
            </a:xfrm>
            <a:custGeom>
              <a:avLst/>
              <a:gdLst>
                <a:gd name="T0" fmla="*/ 35 w 41"/>
                <a:gd name="T1" fmla="*/ 0 h 20"/>
                <a:gd name="T2" fmla="*/ 0 w 41"/>
                <a:gd name="T3" fmla="*/ 5 h 20"/>
                <a:gd name="T4" fmla="*/ 31 w 41"/>
                <a:gd name="T5" fmla="*/ 20 h 20"/>
                <a:gd name="T6" fmla="*/ 41 w 41"/>
                <a:gd name="T7" fmla="*/ 17 h 20"/>
                <a:gd name="T8" fmla="*/ 38 w 41"/>
                <a:gd name="T9" fmla="*/ 1 h 20"/>
                <a:gd name="T10" fmla="*/ 35 w 4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">
                  <a:moveTo>
                    <a:pt x="35" y="0"/>
                  </a:moveTo>
                  <a:lnTo>
                    <a:pt x="0" y="5"/>
                  </a:lnTo>
                  <a:lnTo>
                    <a:pt x="31" y="20"/>
                  </a:lnTo>
                  <a:lnTo>
                    <a:pt x="41" y="17"/>
                  </a:lnTo>
                  <a:lnTo>
                    <a:pt x="38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šḷiḓe"/>
            <p:cNvSpPr/>
            <p:nvPr/>
          </p:nvSpPr>
          <p:spPr bwMode="auto">
            <a:xfrm>
              <a:off x="7213600" y="4743450"/>
              <a:ext cx="65088" cy="31750"/>
            </a:xfrm>
            <a:custGeom>
              <a:avLst/>
              <a:gdLst>
                <a:gd name="T0" fmla="*/ 35 w 41"/>
                <a:gd name="T1" fmla="*/ 0 h 20"/>
                <a:gd name="T2" fmla="*/ 0 w 41"/>
                <a:gd name="T3" fmla="*/ 5 h 20"/>
                <a:gd name="T4" fmla="*/ 31 w 41"/>
                <a:gd name="T5" fmla="*/ 20 h 20"/>
                <a:gd name="T6" fmla="*/ 41 w 41"/>
                <a:gd name="T7" fmla="*/ 17 h 20"/>
                <a:gd name="T8" fmla="*/ 38 w 41"/>
                <a:gd name="T9" fmla="*/ 1 h 20"/>
                <a:gd name="T10" fmla="*/ 35 w 4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">
                  <a:moveTo>
                    <a:pt x="35" y="0"/>
                  </a:moveTo>
                  <a:lnTo>
                    <a:pt x="0" y="5"/>
                  </a:lnTo>
                  <a:lnTo>
                    <a:pt x="31" y="20"/>
                  </a:lnTo>
                  <a:lnTo>
                    <a:pt x="41" y="17"/>
                  </a:lnTo>
                  <a:lnTo>
                    <a:pt x="38" y="1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ïṣḻïḓè"/>
            <p:cNvSpPr/>
            <p:nvPr/>
          </p:nvSpPr>
          <p:spPr bwMode="auto">
            <a:xfrm>
              <a:off x="7181850" y="4729163"/>
              <a:ext cx="87313" cy="22225"/>
            </a:xfrm>
            <a:custGeom>
              <a:avLst/>
              <a:gdLst>
                <a:gd name="T0" fmla="*/ 37 w 55"/>
                <a:gd name="T1" fmla="*/ 0 h 14"/>
                <a:gd name="T2" fmla="*/ 0 w 55"/>
                <a:gd name="T3" fmla="*/ 3 h 14"/>
                <a:gd name="T4" fmla="*/ 20 w 55"/>
                <a:gd name="T5" fmla="*/ 14 h 14"/>
                <a:gd name="T6" fmla="*/ 55 w 55"/>
                <a:gd name="T7" fmla="*/ 9 h 14"/>
                <a:gd name="T8" fmla="*/ 38 w 55"/>
                <a:gd name="T9" fmla="*/ 0 h 14"/>
                <a:gd name="T10" fmla="*/ 37 w 5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4">
                  <a:moveTo>
                    <a:pt x="37" y="0"/>
                  </a:moveTo>
                  <a:lnTo>
                    <a:pt x="0" y="3"/>
                  </a:lnTo>
                  <a:lnTo>
                    <a:pt x="20" y="14"/>
                  </a:lnTo>
                  <a:lnTo>
                    <a:pt x="55" y="9"/>
                  </a:lnTo>
                  <a:lnTo>
                    <a:pt x="38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B1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$ļïḋê"/>
            <p:cNvSpPr/>
            <p:nvPr/>
          </p:nvSpPr>
          <p:spPr bwMode="auto">
            <a:xfrm>
              <a:off x="7181850" y="4729163"/>
              <a:ext cx="87313" cy="22225"/>
            </a:xfrm>
            <a:custGeom>
              <a:avLst/>
              <a:gdLst>
                <a:gd name="T0" fmla="*/ 37 w 55"/>
                <a:gd name="T1" fmla="*/ 0 h 14"/>
                <a:gd name="T2" fmla="*/ 0 w 55"/>
                <a:gd name="T3" fmla="*/ 3 h 14"/>
                <a:gd name="T4" fmla="*/ 20 w 55"/>
                <a:gd name="T5" fmla="*/ 14 h 14"/>
                <a:gd name="T6" fmla="*/ 55 w 55"/>
                <a:gd name="T7" fmla="*/ 9 h 14"/>
                <a:gd name="T8" fmla="*/ 38 w 55"/>
                <a:gd name="T9" fmla="*/ 0 h 14"/>
                <a:gd name="T10" fmla="*/ 37 w 5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4">
                  <a:moveTo>
                    <a:pt x="37" y="0"/>
                  </a:moveTo>
                  <a:lnTo>
                    <a:pt x="0" y="3"/>
                  </a:lnTo>
                  <a:lnTo>
                    <a:pt x="20" y="14"/>
                  </a:lnTo>
                  <a:lnTo>
                    <a:pt x="55" y="9"/>
                  </a:lnTo>
                  <a:lnTo>
                    <a:pt x="38" y="0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ľiďe"/>
            <p:cNvSpPr/>
            <p:nvPr/>
          </p:nvSpPr>
          <p:spPr bwMode="auto">
            <a:xfrm>
              <a:off x="7421563" y="4718050"/>
              <a:ext cx="69850" cy="22225"/>
            </a:xfrm>
            <a:custGeom>
              <a:avLst/>
              <a:gdLst>
                <a:gd name="T0" fmla="*/ 28 w 44"/>
                <a:gd name="T1" fmla="*/ 0 h 14"/>
                <a:gd name="T2" fmla="*/ 0 w 44"/>
                <a:gd name="T3" fmla="*/ 7 h 14"/>
                <a:gd name="T4" fmla="*/ 13 w 44"/>
                <a:gd name="T5" fmla="*/ 14 h 14"/>
                <a:gd name="T6" fmla="*/ 44 w 44"/>
                <a:gd name="T7" fmla="*/ 7 h 14"/>
                <a:gd name="T8" fmla="*/ 28 w 44"/>
                <a:gd name="T9" fmla="*/ 0 h 14"/>
                <a:gd name="T10" fmla="*/ 28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28" y="0"/>
                  </a:moveTo>
                  <a:lnTo>
                    <a:pt x="0" y="7"/>
                  </a:lnTo>
                  <a:lnTo>
                    <a:pt x="13" y="14"/>
                  </a:lnTo>
                  <a:lnTo>
                    <a:pt x="44" y="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śḻïḍè"/>
            <p:cNvSpPr/>
            <p:nvPr/>
          </p:nvSpPr>
          <p:spPr bwMode="auto">
            <a:xfrm>
              <a:off x="7421563" y="4718050"/>
              <a:ext cx="69850" cy="22225"/>
            </a:xfrm>
            <a:custGeom>
              <a:avLst/>
              <a:gdLst>
                <a:gd name="T0" fmla="*/ 28 w 44"/>
                <a:gd name="T1" fmla="*/ 0 h 14"/>
                <a:gd name="T2" fmla="*/ 0 w 44"/>
                <a:gd name="T3" fmla="*/ 7 h 14"/>
                <a:gd name="T4" fmla="*/ 13 w 44"/>
                <a:gd name="T5" fmla="*/ 14 h 14"/>
                <a:gd name="T6" fmla="*/ 44 w 44"/>
                <a:gd name="T7" fmla="*/ 7 h 14"/>
                <a:gd name="T8" fmla="*/ 28 w 44"/>
                <a:gd name="T9" fmla="*/ 0 h 14"/>
                <a:gd name="T10" fmla="*/ 28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28" y="0"/>
                  </a:moveTo>
                  <a:lnTo>
                    <a:pt x="0" y="7"/>
                  </a:lnTo>
                  <a:lnTo>
                    <a:pt x="13" y="14"/>
                  </a:lnTo>
                  <a:lnTo>
                    <a:pt x="44" y="7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šļíḍe"/>
            <p:cNvSpPr/>
            <p:nvPr/>
          </p:nvSpPr>
          <p:spPr bwMode="auto">
            <a:xfrm>
              <a:off x="7408863" y="4714875"/>
              <a:ext cx="57150" cy="14288"/>
            </a:xfrm>
            <a:custGeom>
              <a:avLst/>
              <a:gdLst>
                <a:gd name="T0" fmla="*/ 36 w 36"/>
                <a:gd name="T1" fmla="*/ 0 h 9"/>
                <a:gd name="T2" fmla="*/ 0 w 36"/>
                <a:gd name="T3" fmla="*/ 5 h 9"/>
                <a:gd name="T4" fmla="*/ 8 w 36"/>
                <a:gd name="T5" fmla="*/ 9 h 9"/>
                <a:gd name="T6" fmla="*/ 36 w 36"/>
                <a:gd name="T7" fmla="*/ 2 h 9"/>
                <a:gd name="T8" fmla="*/ 36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6" y="0"/>
                  </a:moveTo>
                  <a:lnTo>
                    <a:pt x="0" y="5"/>
                  </a:lnTo>
                  <a:lnTo>
                    <a:pt x="8" y="9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íṩļïḓe"/>
            <p:cNvSpPr/>
            <p:nvPr/>
          </p:nvSpPr>
          <p:spPr bwMode="auto">
            <a:xfrm>
              <a:off x="7408863" y="4714875"/>
              <a:ext cx="57150" cy="14288"/>
            </a:xfrm>
            <a:custGeom>
              <a:avLst/>
              <a:gdLst>
                <a:gd name="T0" fmla="*/ 36 w 36"/>
                <a:gd name="T1" fmla="*/ 0 h 9"/>
                <a:gd name="T2" fmla="*/ 0 w 36"/>
                <a:gd name="T3" fmla="*/ 5 h 9"/>
                <a:gd name="T4" fmla="*/ 8 w 36"/>
                <a:gd name="T5" fmla="*/ 9 h 9"/>
                <a:gd name="T6" fmla="*/ 36 w 36"/>
                <a:gd name="T7" fmla="*/ 2 h 9"/>
                <a:gd name="T8" fmla="*/ 36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6" y="0"/>
                  </a:moveTo>
                  <a:lnTo>
                    <a:pt x="0" y="5"/>
                  </a:lnTo>
                  <a:lnTo>
                    <a:pt x="8" y="9"/>
                  </a:lnTo>
                  <a:lnTo>
                    <a:pt x="36" y="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sľïḍè"/>
            <p:cNvSpPr/>
            <p:nvPr/>
          </p:nvSpPr>
          <p:spPr bwMode="auto">
            <a:xfrm>
              <a:off x="7396163" y="4706938"/>
              <a:ext cx="69850" cy="15875"/>
            </a:xfrm>
            <a:custGeom>
              <a:avLst/>
              <a:gdLst>
                <a:gd name="T0" fmla="*/ 43 w 44"/>
                <a:gd name="T1" fmla="*/ 0 h 10"/>
                <a:gd name="T2" fmla="*/ 0 w 44"/>
                <a:gd name="T3" fmla="*/ 4 h 10"/>
                <a:gd name="T4" fmla="*/ 0 w 44"/>
                <a:gd name="T5" fmla="*/ 7 h 10"/>
                <a:gd name="T6" fmla="*/ 8 w 44"/>
                <a:gd name="T7" fmla="*/ 10 h 10"/>
                <a:gd name="T8" fmla="*/ 44 w 44"/>
                <a:gd name="T9" fmla="*/ 5 h 10"/>
                <a:gd name="T10" fmla="*/ 43 w 4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">
                  <a:moveTo>
                    <a:pt x="43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8" y="10"/>
                  </a:lnTo>
                  <a:lnTo>
                    <a:pt x="44" y="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1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îṩļïḑé"/>
            <p:cNvSpPr/>
            <p:nvPr/>
          </p:nvSpPr>
          <p:spPr bwMode="auto">
            <a:xfrm>
              <a:off x="7396163" y="4706938"/>
              <a:ext cx="69850" cy="15875"/>
            </a:xfrm>
            <a:custGeom>
              <a:avLst/>
              <a:gdLst>
                <a:gd name="T0" fmla="*/ 43 w 44"/>
                <a:gd name="T1" fmla="*/ 0 h 10"/>
                <a:gd name="T2" fmla="*/ 0 w 44"/>
                <a:gd name="T3" fmla="*/ 4 h 10"/>
                <a:gd name="T4" fmla="*/ 0 w 44"/>
                <a:gd name="T5" fmla="*/ 7 h 10"/>
                <a:gd name="T6" fmla="*/ 8 w 44"/>
                <a:gd name="T7" fmla="*/ 10 h 10"/>
                <a:gd name="T8" fmla="*/ 44 w 44"/>
                <a:gd name="T9" fmla="*/ 5 h 10"/>
                <a:gd name="T10" fmla="*/ 43 w 4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">
                  <a:moveTo>
                    <a:pt x="43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8" y="10"/>
                  </a:lnTo>
                  <a:lnTo>
                    <a:pt x="44" y="5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íšḻîďè"/>
            <p:cNvSpPr/>
            <p:nvPr/>
          </p:nvSpPr>
          <p:spPr bwMode="auto">
            <a:xfrm>
              <a:off x="7521575" y="4757738"/>
              <a:ext cx="38100" cy="6350"/>
            </a:xfrm>
            <a:custGeom>
              <a:avLst/>
              <a:gdLst>
                <a:gd name="T0" fmla="*/ 15 w 24"/>
                <a:gd name="T1" fmla="*/ 0 h 4"/>
                <a:gd name="T2" fmla="*/ 0 w 24"/>
                <a:gd name="T3" fmla="*/ 4 h 4"/>
                <a:gd name="T4" fmla="*/ 24 w 24"/>
                <a:gd name="T5" fmla="*/ 4 h 4"/>
                <a:gd name="T6" fmla="*/ 15 w 2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">
                  <a:moveTo>
                    <a:pt x="15" y="0"/>
                  </a:moveTo>
                  <a:lnTo>
                    <a:pt x="0" y="4"/>
                  </a:lnTo>
                  <a:lnTo>
                    <a:pt x="24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0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şlîďê"/>
            <p:cNvSpPr/>
            <p:nvPr/>
          </p:nvSpPr>
          <p:spPr bwMode="auto">
            <a:xfrm>
              <a:off x="7521575" y="4757738"/>
              <a:ext cx="38100" cy="6350"/>
            </a:xfrm>
            <a:custGeom>
              <a:avLst/>
              <a:gdLst>
                <a:gd name="T0" fmla="*/ 15 w 24"/>
                <a:gd name="T1" fmla="*/ 0 h 4"/>
                <a:gd name="T2" fmla="*/ 0 w 24"/>
                <a:gd name="T3" fmla="*/ 4 h 4"/>
                <a:gd name="T4" fmla="*/ 24 w 24"/>
                <a:gd name="T5" fmla="*/ 4 h 4"/>
                <a:gd name="T6" fmla="*/ 15 w 2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">
                  <a:moveTo>
                    <a:pt x="15" y="0"/>
                  </a:moveTo>
                  <a:lnTo>
                    <a:pt x="0" y="4"/>
                  </a:lnTo>
                  <a:lnTo>
                    <a:pt x="24" y="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îsḷîḑê"/>
            <p:cNvSpPr/>
            <p:nvPr/>
          </p:nvSpPr>
          <p:spPr bwMode="auto">
            <a:xfrm>
              <a:off x="7164388" y="4260850"/>
              <a:ext cx="300038" cy="473075"/>
            </a:xfrm>
            <a:custGeom>
              <a:avLst/>
              <a:gdLst>
                <a:gd name="T0" fmla="*/ 41 w 192"/>
                <a:gd name="T1" fmla="*/ 264 h 303"/>
                <a:gd name="T2" fmla="*/ 0 w 192"/>
                <a:gd name="T3" fmla="*/ 268 h 303"/>
                <a:gd name="T4" fmla="*/ 5 w 192"/>
                <a:gd name="T5" fmla="*/ 300 h 303"/>
                <a:gd name="T6" fmla="*/ 11 w 192"/>
                <a:gd name="T7" fmla="*/ 303 h 303"/>
                <a:gd name="T8" fmla="*/ 49 w 192"/>
                <a:gd name="T9" fmla="*/ 300 h 303"/>
                <a:gd name="T10" fmla="*/ 44 w 192"/>
                <a:gd name="T11" fmla="*/ 267 h 303"/>
                <a:gd name="T12" fmla="*/ 41 w 192"/>
                <a:gd name="T13" fmla="*/ 264 h 303"/>
                <a:gd name="T14" fmla="*/ 177 w 192"/>
                <a:gd name="T15" fmla="*/ 251 h 303"/>
                <a:gd name="T16" fmla="*/ 137 w 192"/>
                <a:gd name="T17" fmla="*/ 255 h 303"/>
                <a:gd name="T18" fmla="*/ 143 w 192"/>
                <a:gd name="T19" fmla="*/ 259 h 303"/>
                <a:gd name="T20" fmla="*/ 148 w 192"/>
                <a:gd name="T21" fmla="*/ 290 h 303"/>
                <a:gd name="T22" fmla="*/ 192 w 192"/>
                <a:gd name="T23" fmla="*/ 286 h 303"/>
                <a:gd name="T24" fmla="*/ 188 w 192"/>
                <a:gd name="T25" fmla="*/ 259 h 303"/>
                <a:gd name="T26" fmla="*/ 177 w 192"/>
                <a:gd name="T27" fmla="*/ 251 h 303"/>
                <a:gd name="T28" fmla="*/ 130 w 192"/>
                <a:gd name="T29" fmla="*/ 0 h 303"/>
                <a:gd name="T30" fmla="*/ 87 w 192"/>
                <a:gd name="T31" fmla="*/ 12 h 303"/>
                <a:gd name="T32" fmla="*/ 87 w 192"/>
                <a:gd name="T33" fmla="*/ 13 h 303"/>
                <a:gd name="T34" fmla="*/ 129 w 192"/>
                <a:gd name="T35" fmla="*/ 9 h 303"/>
                <a:gd name="T36" fmla="*/ 130 w 192"/>
                <a:gd name="T3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303">
                  <a:moveTo>
                    <a:pt x="41" y="264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5" y="300"/>
                    <a:pt x="5" y="300"/>
                    <a:pt x="5" y="300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49" y="300"/>
                    <a:pt x="49" y="300"/>
                    <a:pt x="49" y="300"/>
                  </a:cubicBezTo>
                  <a:cubicBezTo>
                    <a:pt x="44" y="267"/>
                    <a:pt x="44" y="267"/>
                    <a:pt x="44" y="267"/>
                  </a:cubicBezTo>
                  <a:cubicBezTo>
                    <a:pt x="41" y="264"/>
                    <a:pt x="41" y="264"/>
                    <a:pt x="41" y="264"/>
                  </a:cubicBezTo>
                  <a:moveTo>
                    <a:pt x="177" y="251"/>
                  </a:moveTo>
                  <a:cubicBezTo>
                    <a:pt x="137" y="255"/>
                    <a:pt x="137" y="255"/>
                    <a:pt x="137" y="255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8" y="290"/>
                    <a:pt x="148" y="290"/>
                    <a:pt x="148" y="290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77" y="251"/>
                    <a:pt x="177" y="251"/>
                    <a:pt x="177" y="251"/>
                  </a:cubicBezTo>
                  <a:moveTo>
                    <a:pt x="130" y="0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6"/>
                    <a:pt x="130" y="3"/>
                    <a:pt x="130" y="0"/>
                  </a:cubicBezTo>
                </a:path>
              </a:pathLst>
            </a:custGeom>
            <a:solidFill>
              <a:srgbClr val="398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íṧľiḑê"/>
            <p:cNvSpPr/>
            <p:nvPr/>
          </p:nvSpPr>
          <p:spPr bwMode="auto">
            <a:xfrm>
              <a:off x="7067550" y="4456113"/>
              <a:ext cx="298450" cy="77788"/>
            </a:xfrm>
            <a:custGeom>
              <a:avLst/>
              <a:gdLst>
                <a:gd name="T0" fmla="*/ 44 w 191"/>
                <a:gd name="T1" fmla="*/ 15 h 50"/>
                <a:gd name="T2" fmla="*/ 0 w 191"/>
                <a:gd name="T3" fmla="*/ 20 h 50"/>
                <a:gd name="T4" fmla="*/ 4 w 191"/>
                <a:gd name="T5" fmla="*/ 50 h 50"/>
                <a:gd name="T6" fmla="*/ 48 w 191"/>
                <a:gd name="T7" fmla="*/ 46 h 50"/>
                <a:gd name="T8" fmla="*/ 44 w 191"/>
                <a:gd name="T9" fmla="*/ 15 h 50"/>
                <a:gd name="T10" fmla="*/ 190 w 191"/>
                <a:gd name="T11" fmla="*/ 0 h 50"/>
                <a:gd name="T12" fmla="*/ 145 w 191"/>
                <a:gd name="T13" fmla="*/ 5 h 50"/>
                <a:gd name="T14" fmla="*/ 148 w 191"/>
                <a:gd name="T15" fmla="*/ 29 h 50"/>
                <a:gd name="T16" fmla="*/ 191 w 191"/>
                <a:gd name="T17" fmla="*/ 18 h 50"/>
                <a:gd name="T18" fmla="*/ 190 w 19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50">
                  <a:moveTo>
                    <a:pt x="44" y="15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30"/>
                    <a:pt x="2" y="40"/>
                    <a:pt x="4" y="50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7" y="35"/>
                    <a:pt x="45" y="25"/>
                    <a:pt x="44" y="15"/>
                  </a:cubicBezTo>
                  <a:moveTo>
                    <a:pt x="190" y="0"/>
                  </a:moveTo>
                  <a:cubicBezTo>
                    <a:pt x="145" y="5"/>
                    <a:pt x="145" y="5"/>
                    <a:pt x="145" y="5"/>
                  </a:cubicBezTo>
                  <a:cubicBezTo>
                    <a:pt x="146" y="13"/>
                    <a:pt x="147" y="21"/>
                    <a:pt x="148" y="29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2"/>
                    <a:pt x="190" y="6"/>
                    <a:pt x="190" y="0"/>
                  </a:cubicBezTo>
                </a:path>
              </a:pathLst>
            </a:custGeom>
            <a:solidFill>
              <a:srgbClr val="7E8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śḻíḍê"/>
            <p:cNvSpPr/>
            <p:nvPr/>
          </p:nvSpPr>
          <p:spPr bwMode="auto">
            <a:xfrm>
              <a:off x="4768850" y="3624263"/>
              <a:ext cx="2933700" cy="161925"/>
            </a:xfrm>
            <a:custGeom>
              <a:avLst/>
              <a:gdLst>
                <a:gd name="T0" fmla="*/ 1848 w 1848"/>
                <a:gd name="T1" fmla="*/ 34 h 102"/>
                <a:gd name="T2" fmla="*/ 1309 w 1848"/>
                <a:gd name="T3" fmla="*/ 102 h 102"/>
                <a:gd name="T4" fmla="*/ 868 w 1848"/>
                <a:gd name="T5" fmla="*/ 102 h 102"/>
                <a:gd name="T6" fmla="*/ 362 w 1848"/>
                <a:gd name="T7" fmla="*/ 58 h 102"/>
                <a:gd name="T8" fmla="*/ 0 w 1848"/>
                <a:gd name="T9" fmla="*/ 27 h 102"/>
                <a:gd name="T10" fmla="*/ 749 w 1848"/>
                <a:gd name="T11" fmla="*/ 0 h 102"/>
                <a:gd name="T12" fmla="*/ 1756 w 1848"/>
                <a:gd name="T13" fmla="*/ 31 h 102"/>
                <a:gd name="T14" fmla="*/ 1848 w 1848"/>
                <a:gd name="T15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8" h="102">
                  <a:moveTo>
                    <a:pt x="1848" y="34"/>
                  </a:moveTo>
                  <a:lnTo>
                    <a:pt x="1309" y="102"/>
                  </a:lnTo>
                  <a:lnTo>
                    <a:pt x="868" y="102"/>
                  </a:lnTo>
                  <a:lnTo>
                    <a:pt x="362" y="58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  <a:lnTo>
                    <a:pt x="1848" y="34"/>
                  </a:lnTo>
                  <a:close/>
                </a:path>
              </a:pathLst>
            </a:custGeom>
            <a:solidFill>
              <a:srgbClr val="BA5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lïďé"/>
            <p:cNvSpPr/>
            <p:nvPr/>
          </p:nvSpPr>
          <p:spPr bwMode="auto">
            <a:xfrm>
              <a:off x="4768850" y="3624263"/>
              <a:ext cx="2933700" cy="161925"/>
            </a:xfrm>
            <a:custGeom>
              <a:avLst/>
              <a:gdLst>
                <a:gd name="T0" fmla="*/ 1848 w 1848"/>
                <a:gd name="T1" fmla="*/ 34 h 102"/>
                <a:gd name="T2" fmla="*/ 1309 w 1848"/>
                <a:gd name="T3" fmla="*/ 102 h 102"/>
                <a:gd name="T4" fmla="*/ 868 w 1848"/>
                <a:gd name="T5" fmla="*/ 102 h 102"/>
                <a:gd name="T6" fmla="*/ 362 w 1848"/>
                <a:gd name="T7" fmla="*/ 58 h 102"/>
                <a:gd name="T8" fmla="*/ 0 w 1848"/>
                <a:gd name="T9" fmla="*/ 27 h 102"/>
                <a:gd name="T10" fmla="*/ 749 w 1848"/>
                <a:gd name="T11" fmla="*/ 0 h 102"/>
                <a:gd name="T12" fmla="*/ 1756 w 1848"/>
                <a:gd name="T13" fmla="*/ 31 h 102"/>
                <a:gd name="T14" fmla="*/ 1848 w 1848"/>
                <a:gd name="T15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8" h="102">
                  <a:moveTo>
                    <a:pt x="1848" y="34"/>
                  </a:moveTo>
                  <a:lnTo>
                    <a:pt x="1309" y="102"/>
                  </a:lnTo>
                  <a:lnTo>
                    <a:pt x="868" y="102"/>
                  </a:lnTo>
                  <a:lnTo>
                    <a:pt x="362" y="58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  <a:lnTo>
                    <a:pt x="1848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išļiḓê"/>
            <p:cNvSpPr/>
            <p:nvPr/>
          </p:nvSpPr>
          <p:spPr bwMode="auto">
            <a:xfrm>
              <a:off x="6842125" y="3678238"/>
              <a:ext cx="1001713" cy="719138"/>
            </a:xfrm>
            <a:custGeom>
              <a:avLst/>
              <a:gdLst>
                <a:gd name="T0" fmla="*/ 640 w 640"/>
                <a:gd name="T1" fmla="*/ 90 h 461"/>
                <a:gd name="T2" fmla="*/ 640 w 640"/>
                <a:gd name="T3" fmla="*/ 203 h 461"/>
                <a:gd name="T4" fmla="*/ 635 w 640"/>
                <a:gd name="T5" fmla="*/ 228 h 461"/>
                <a:gd name="T6" fmla="*/ 611 w 640"/>
                <a:gd name="T7" fmla="*/ 261 h 461"/>
                <a:gd name="T8" fmla="*/ 556 w 640"/>
                <a:gd name="T9" fmla="*/ 291 h 461"/>
                <a:gd name="T10" fmla="*/ 550 w 640"/>
                <a:gd name="T11" fmla="*/ 293 h 461"/>
                <a:gd name="T12" fmla="*/ 437 w 640"/>
                <a:gd name="T13" fmla="*/ 327 h 461"/>
                <a:gd name="T14" fmla="*/ 437 w 640"/>
                <a:gd name="T15" fmla="*/ 327 h 461"/>
                <a:gd name="T16" fmla="*/ 346 w 640"/>
                <a:gd name="T17" fmla="*/ 355 h 461"/>
                <a:gd name="T18" fmla="*/ 346 w 640"/>
                <a:gd name="T19" fmla="*/ 355 h 461"/>
                <a:gd name="T20" fmla="*/ 0 w 640"/>
                <a:gd name="T21" fmla="*/ 461 h 461"/>
                <a:gd name="T22" fmla="*/ 0 w 640"/>
                <a:gd name="T23" fmla="*/ 420 h 461"/>
                <a:gd name="T24" fmla="*/ 4 w 640"/>
                <a:gd name="T25" fmla="*/ 68 h 461"/>
                <a:gd name="T26" fmla="*/ 279 w 640"/>
                <a:gd name="T27" fmla="*/ 34 h 461"/>
                <a:gd name="T28" fmla="*/ 279 w 640"/>
                <a:gd name="T29" fmla="*/ 34 h 461"/>
                <a:gd name="T30" fmla="*/ 303 w 640"/>
                <a:gd name="T31" fmla="*/ 31 h 461"/>
                <a:gd name="T32" fmla="*/ 303 w 640"/>
                <a:gd name="T33" fmla="*/ 31 h 461"/>
                <a:gd name="T34" fmla="*/ 550 w 640"/>
                <a:gd name="T35" fmla="*/ 0 h 461"/>
                <a:gd name="T36" fmla="*/ 555 w 640"/>
                <a:gd name="T37" fmla="*/ 0 h 461"/>
                <a:gd name="T38" fmla="*/ 581 w 640"/>
                <a:gd name="T39" fmla="*/ 6 h 461"/>
                <a:gd name="T40" fmla="*/ 640 w 640"/>
                <a:gd name="T41" fmla="*/ 9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0" h="461">
                  <a:moveTo>
                    <a:pt x="640" y="90"/>
                  </a:moveTo>
                  <a:cubicBezTo>
                    <a:pt x="640" y="203"/>
                    <a:pt x="640" y="203"/>
                    <a:pt x="640" y="203"/>
                  </a:cubicBezTo>
                  <a:cubicBezTo>
                    <a:pt x="640" y="212"/>
                    <a:pt x="638" y="221"/>
                    <a:pt x="635" y="228"/>
                  </a:cubicBezTo>
                  <a:cubicBezTo>
                    <a:pt x="630" y="241"/>
                    <a:pt x="622" y="252"/>
                    <a:pt x="611" y="261"/>
                  </a:cubicBezTo>
                  <a:cubicBezTo>
                    <a:pt x="595" y="274"/>
                    <a:pt x="575" y="284"/>
                    <a:pt x="556" y="291"/>
                  </a:cubicBezTo>
                  <a:cubicBezTo>
                    <a:pt x="554" y="291"/>
                    <a:pt x="552" y="292"/>
                    <a:pt x="550" y="293"/>
                  </a:cubicBezTo>
                  <a:cubicBezTo>
                    <a:pt x="437" y="327"/>
                    <a:pt x="437" y="327"/>
                    <a:pt x="437" y="327"/>
                  </a:cubicBezTo>
                  <a:cubicBezTo>
                    <a:pt x="437" y="327"/>
                    <a:pt x="437" y="327"/>
                    <a:pt x="437" y="327"/>
                  </a:cubicBezTo>
                  <a:cubicBezTo>
                    <a:pt x="346" y="355"/>
                    <a:pt x="346" y="355"/>
                    <a:pt x="346" y="355"/>
                  </a:cubicBezTo>
                  <a:cubicBezTo>
                    <a:pt x="346" y="355"/>
                    <a:pt x="346" y="355"/>
                    <a:pt x="346" y="355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552" y="0"/>
                    <a:pt x="553" y="0"/>
                    <a:pt x="555" y="0"/>
                  </a:cubicBezTo>
                  <a:cubicBezTo>
                    <a:pt x="564" y="1"/>
                    <a:pt x="573" y="3"/>
                    <a:pt x="581" y="6"/>
                  </a:cubicBezTo>
                  <a:cubicBezTo>
                    <a:pt x="615" y="18"/>
                    <a:pt x="640" y="51"/>
                    <a:pt x="640" y="90"/>
                  </a:cubicBezTo>
                </a:path>
              </a:pathLst>
            </a:custGeom>
            <a:solidFill>
              <a:srgbClr val="B54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şlîḋe"/>
            <p:cNvSpPr/>
            <p:nvPr/>
          </p:nvSpPr>
          <p:spPr bwMode="auto">
            <a:xfrm>
              <a:off x="7791450" y="407987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4 w 8"/>
                <a:gd name="T3" fmla="*/ 3 h 6"/>
                <a:gd name="T4" fmla="*/ 0 w 8"/>
                <a:gd name="T5" fmla="*/ 6 h 6"/>
                <a:gd name="T6" fmla="*/ 0 w 8"/>
                <a:gd name="T7" fmla="*/ 6 h 6"/>
                <a:gd name="T8" fmla="*/ 8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cubicBezTo>
                    <a:pt x="6" y="1"/>
                    <a:pt x="5" y="2"/>
                    <a:pt x="4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4"/>
                    <a:pt x="5" y="2"/>
                    <a:pt x="8" y="0"/>
                  </a:cubicBezTo>
                </a:path>
              </a:pathLst>
            </a:custGeom>
            <a:solidFill>
              <a:srgbClr val="A9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şḻïḑé"/>
            <p:cNvSpPr/>
            <p:nvPr/>
          </p:nvSpPr>
          <p:spPr bwMode="auto">
            <a:xfrm>
              <a:off x="7708900" y="4132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D6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í$liďé"/>
            <p:cNvSpPr/>
            <p:nvPr/>
          </p:nvSpPr>
          <p:spPr bwMode="auto">
            <a:xfrm>
              <a:off x="6894513" y="3992563"/>
              <a:ext cx="941388" cy="388938"/>
            </a:xfrm>
            <a:custGeom>
              <a:avLst/>
              <a:gdLst>
                <a:gd name="T0" fmla="*/ 417 w 601"/>
                <a:gd name="T1" fmla="*/ 77 h 249"/>
                <a:gd name="T2" fmla="*/ 385 w 601"/>
                <a:gd name="T3" fmla="*/ 86 h 249"/>
                <a:gd name="T4" fmla="*/ 395 w 601"/>
                <a:gd name="T5" fmla="*/ 128 h 249"/>
                <a:gd name="T6" fmla="*/ 400 w 601"/>
                <a:gd name="T7" fmla="*/ 126 h 249"/>
                <a:gd name="T8" fmla="*/ 417 w 601"/>
                <a:gd name="T9" fmla="*/ 77 h 249"/>
                <a:gd name="T10" fmla="*/ 127 w 601"/>
                <a:gd name="T11" fmla="*/ 52 h 249"/>
                <a:gd name="T12" fmla="*/ 127 w 601"/>
                <a:gd name="T13" fmla="*/ 154 h 249"/>
                <a:gd name="T14" fmla="*/ 51 w 601"/>
                <a:gd name="T15" fmla="*/ 175 h 249"/>
                <a:gd name="T16" fmla="*/ 41 w 601"/>
                <a:gd name="T17" fmla="*/ 210 h 249"/>
                <a:gd name="T18" fmla="*/ 18 w 601"/>
                <a:gd name="T19" fmla="*/ 238 h 249"/>
                <a:gd name="T20" fmla="*/ 0 w 601"/>
                <a:gd name="T21" fmla="*/ 249 h 249"/>
                <a:gd name="T22" fmla="*/ 179 w 601"/>
                <a:gd name="T23" fmla="*/ 194 h 249"/>
                <a:gd name="T24" fmla="*/ 168 w 601"/>
                <a:gd name="T25" fmla="*/ 143 h 249"/>
                <a:gd name="T26" fmla="*/ 168 w 601"/>
                <a:gd name="T27" fmla="*/ 143 h 249"/>
                <a:gd name="T28" fmla="*/ 168 w 601"/>
                <a:gd name="T29" fmla="*/ 142 h 249"/>
                <a:gd name="T30" fmla="*/ 153 w 601"/>
                <a:gd name="T31" fmla="*/ 74 h 249"/>
                <a:gd name="T32" fmla="*/ 127 w 601"/>
                <a:gd name="T33" fmla="*/ 52 h 249"/>
                <a:gd name="T34" fmla="*/ 546 w 601"/>
                <a:gd name="T35" fmla="*/ 41 h 249"/>
                <a:gd name="T36" fmla="*/ 447 w 601"/>
                <a:gd name="T37" fmla="*/ 69 h 249"/>
                <a:gd name="T38" fmla="*/ 441 w 601"/>
                <a:gd name="T39" fmla="*/ 114 h 249"/>
                <a:gd name="T40" fmla="*/ 516 w 601"/>
                <a:gd name="T41" fmla="*/ 91 h 249"/>
                <a:gd name="T42" fmla="*/ 520 w 601"/>
                <a:gd name="T43" fmla="*/ 89 h 249"/>
                <a:gd name="T44" fmla="*/ 522 w 601"/>
                <a:gd name="T45" fmla="*/ 89 h 249"/>
                <a:gd name="T46" fmla="*/ 520 w 601"/>
                <a:gd name="T47" fmla="*/ 89 h 249"/>
                <a:gd name="T48" fmla="*/ 512 w 601"/>
                <a:gd name="T49" fmla="*/ 88 h 249"/>
                <a:gd name="T50" fmla="*/ 514 w 601"/>
                <a:gd name="T51" fmla="*/ 88 h 249"/>
                <a:gd name="T52" fmla="*/ 546 w 601"/>
                <a:gd name="T53" fmla="*/ 41 h 249"/>
                <a:gd name="T54" fmla="*/ 601 w 601"/>
                <a:gd name="T55" fmla="*/ 26 h 249"/>
                <a:gd name="T56" fmla="*/ 577 w 601"/>
                <a:gd name="T57" fmla="*/ 33 h 249"/>
                <a:gd name="T58" fmla="*/ 574 w 601"/>
                <a:gd name="T59" fmla="*/ 59 h 249"/>
                <a:gd name="T60" fmla="*/ 573 w 601"/>
                <a:gd name="T61" fmla="*/ 62 h 249"/>
                <a:gd name="T62" fmla="*/ 577 w 601"/>
                <a:gd name="T63" fmla="*/ 59 h 249"/>
                <a:gd name="T64" fmla="*/ 581 w 601"/>
                <a:gd name="T65" fmla="*/ 56 h 249"/>
                <a:gd name="T66" fmla="*/ 601 w 601"/>
                <a:gd name="T67" fmla="*/ 26 h 249"/>
                <a:gd name="T68" fmla="*/ 317 w 601"/>
                <a:gd name="T69" fmla="*/ 0 h 249"/>
                <a:gd name="T70" fmla="*/ 308 w 601"/>
                <a:gd name="T71" fmla="*/ 105 h 249"/>
                <a:gd name="T72" fmla="*/ 243 w 601"/>
                <a:gd name="T73" fmla="*/ 123 h 249"/>
                <a:gd name="T74" fmla="*/ 202 w 601"/>
                <a:gd name="T75" fmla="*/ 134 h 249"/>
                <a:gd name="T76" fmla="*/ 209 w 601"/>
                <a:gd name="T77" fmla="*/ 168 h 249"/>
                <a:gd name="T78" fmla="*/ 363 w 601"/>
                <a:gd name="T79" fmla="*/ 127 h 249"/>
                <a:gd name="T80" fmla="*/ 348 w 601"/>
                <a:gd name="T81" fmla="*/ 60 h 249"/>
                <a:gd name="T82" fmla="*/ 317 w 601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1" h="249">
                  <a:moveTo>
                    <a:pt x="417" y="77"/>
                  </a:moveTo>
                  <a:cubicBezTo>
                    <a:pt x="385" y="86"/>
                    <a:pt x="385" y="86"/>
                    <a:pt x="385" y="86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400" y="126"/>
                    <a:pt x="400" y="126"/>
                    <a:pt x="400" y="126"/>
                  </a:cubicBezTo>
                  <a:cubicBezTo>
                    <a:pt x="409" y="117"/>
                    <a:pt x="415" y="100"/>
                    <a:pt x="417" y="77"/>
                  </a:cubicBezTo>
                  <a:moveTo>
                    <a:pt x="127" y="52"/>
                  </a:moveTo>
                  <a:cubicBezTo>
                    <a:pt x="127" y="104"/>
                    <a:pt x="127" y="134"/>
                    <a:pt x="127" y="15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88"/>
                    <a:pt x="47" y="200"/>
                    <a:pt x="41" y="210"/>
                  </a:cubicBezTo>
                  <a:cubicBezTo>
                    <a:pt x="36" y="221"/>
                    <a:pt x="27" y="230"/>
                    <a:pt x="18" y="238"/>
                  </a:cubicBezTo>
                  <a:cubicBezTo>
                    <a:pt x="12" y="242"/>
                    <a:pt x="6" y="246"/>
                    <a:pt x="0" y="249"/>
                  </a:cubicBezTo>
                  <a:cubicBezTo>
                    <a:pt x="179" y="194"/>
                    <a:pt x="179" y="194"/>
                    <a:pt x="179" y="194"/>
                  </a:cubicBezTo>
                  <a:cubicBezTo>
                    <a:pt x="168" y="143"/>
                    <a:pt x="168" y="143"/>
                    <a:pt x="168" y="143"/>
                  </a:cubicBezTo>
                  <a:cubicBezTo>
                    <a:pt x="168" y="143"/>
                    <a:pt x="168" y="143"/>
                    <a:pt x="168" y="143"/>
                  </a:cubicBezTo>
                  <a:cubicBezTo>
                    <a:pt x="168" y="142"/>
                    <a:pt x="168" y="142"/>
                    <a:pt x="168" y="142"/>
                  </a:cubicBezTo>
                  <a:cubicBezTo>
                    <a:pt x="153" y="74"/>
                    <a:pt x="153" y="74"/>
                    <a:pt x="153" y="74"/>
                  </a:cubicBezTo>
                  <a:cubicBezTo>
                    <a:pt x="127" y="52"/>
                    <a:pt x="127" y="52"/>
                    <a:pt x="127" y="52"/>
                  </a:cubicBezTo>
                  <a:moveTo>
                    <a:pt x="546" y="41"/>
                  </a:moveTo>
                  <a:cubicBezTo>
                    <a:pt x="447" y="69"/>
                    <a:pt x="447" y="69"/>
                    <a:pt x="447" y="69"/>
                  </a:cubicBezTo>
                  <a:cubicBezTo>
                    <a:pt x="447" y="87"/>
                    <a:pt x="445" y="102"/>
                    <a:pt x="441" y="114"/>
                  </a:cubicBezTo>
                  <a:cubicBezTo>
                    <a:pt x="516" y="91"/>
                    <a:pt x="516" y="91"/>
                    <a:pt x="516" y="91"/>
                  </a:cubicBezTo>
                  <a:cubicBezTo>
                    <a:pt x="518" y="90"/>
                    <a:pt x="519" y="90"/>
                    <a:pt x="520" y="89"/>
                  </a:cubicBezTo>
                  <a:cubicBezTo>
                    <a:pt x="521" y="89"/>
                    <a:pt x="521" y="89"/>
                    <a:pt x="522" y="89"/>
                  </a:cubicBezTo>
                  <a:cubicBezTo>
                    <a:pt x="520" y="89"/>
                    <a:pt x="520" y="89"/>
                    <a:pt x="520" y="89"/>
                  </a:cubicBezTo>
                  <a:cubicBezTo>
                    <a:pt x="512" y="88"/>
                    <a:pt x="512" y="88"/>
                    <a:pt x="512" y="88"/>
                  </a:cubicBezTo>
                  <a:cubicBezTo>
                    <a:pt x="512" y="88"/>
                    <a:pt x="513" y="88"/>
                    <a:pt x="514" y="88"/>
                  </a:cubicBezTo>
                  <a:cubicBezTo>
                    <a:pt x="531" y="88"/>
                    <a:pt x="542" y="69"/>
                    <a:pt x="546" y="41"/>
                  </a:cubicBezTo>
                  <a:moveTo>
                    <a:pt x="601" y="26"/>
                  </a:moveTo>
                  <a:cubicBezTo>
                    <a:pt x="577" y="33"/>
                    <a:pt x="577" y="33"/>
                    <a:pt x="577" y="33"/>
                  </a:cubicBezTo>
                  <a:cubicBezTo>
                    <a:pt x="577" y="43"/>
                    <a:pt x="576" y="52"/>
                    <a:pt x="574" y="59"/>
                  </a:cubicBezTo>
                  <a:cubicBezTo>
                    <a:pt x="574" y="60"/>
                    <a:pt x="573" y="61"/>
                    <a:pt x="573" y="62"/>
                  </a:cubicBezTo>
                  <a:cubicBezTo>
                    <a:pt x="574" y="61"/>
                    <a:pt x="575" y="60"/>
                    <a:pt x="577" y="59"/>
                  </a:cubicBezTo>
                  <a:cubicBezTo>
                    <a:pt x="578" y="58"/>
                    <a:pt x="579" y="57"/>
                    <a:pt x="581" y="56"/>
                  </a:cubicBezTo>
                  <a:cubicBezTo>
                    <a:pt x="590" y="47"/>
                    <a:pt x="597" y="38"/>
                    <a:pt x="601" y="26"/>
                  </a:cubicBezTo>
                  <a:moveTo>
                    <a:pt x="317" y="0"/>
                  </a:moveTo>
                  <a:cubicBezTo>
                    <a:pt x="308" y="105"/>
                    <a:pt x="308" y="105"/>
                    <a:pt x="308" y="105"/>
                  </a:cubicBezTo>
                  <a:cubicBezTo>
                    <a:pt x="243" y="123"/>
                    <a:pt x="243" y="123"/>
                    <a:pt x="243" y="123"/>
                  </a:cubicBezTo>
                  <a:cubicBezTo>
                    <a:pt x="202" y="134"/>
                    <a:pt x="202" y="134"/>
                    <a:pt x="202" y="134"/>
                  </a:cubicBezTo>
                  <a:cubicBezTo>
                    <a:pt x="209" y="168"/>
                    <a:pt x="209" y="168"/>
                    <a:pt x="209" y="168"/>
                  </a:cubicBezTo>
                  <a:cubicBezTo>
                    <a:pt x="363" y="127"/>
                    <a:pt x="363" y="127"/>
                    <a:pt x="363" y="127"/>
                  </a:cubicBezTo>
                  <a:cubicBezTo>
                    <a:pt x="348" y="60"/>
                    <a:pt x="348" y="60"/>
                    <a:pt x="348" y="60"/>
                  </a:cubicBezTo>
                  <a:cubicBezTo>
                    <a:pt x="317" y="0"/>
                    <a:pt x="317" y="0"/>
                    <a:pt x="317" y="0"/>
                  </a:cubicBezTo>
                </a:path>
              </a:pathLst>
            </a:custGeom>
            <a:solidFill>
              <a:srgbClr val="783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ŝľíďe"/>
            <p:cNvSpPr/>
            <p:nvPr/>
          </p:nvSpPr>
          <p:spPr bwMode="auto">
            <a:xfrm>
              <a:off x="4887913" y="3695700"/>
              <a:ext cx="1984375" cy="666750"/>
            </a:xfrm>
            <a:custGeom>
              <a:avLst/>
              <a:gdLst>
                <a:gd name="T0" fmla="*/ 1268 w 1268"/>
                <a:gd name="T1" fmla="*/ 75 h 426"/>
                <a:gd name="T2" fmla="*/ 1268 w 1268"/>
                <a:gd name="T3" fmla="*/ 426 h 426"/>
                <a:gd name="T4" fmla="*/ 0 w 1268"/>
                <a:gd name="T5" fmla="*/ 285 h 426"/>
                <a:gd name="T6" fmla="*/ 53 w 1268"/>
                <a:gd name="T7" fmla="*/ 137 h 426"/>
                <a:gd name="T8" fmla="*/ 15 w 1268"/>
                <a:gd name="T9" fmla="*/ 18 h 426"/>
                <a:gd name="T10" fmla="*/ 0 w 1268"/>
                <a:gd name="T11" fmla="*/ 0 h 426"/>
                <a:gd name="T12" fmla="*/ 1268 w 1268"/>
                <a:gd name="T13" fmla="*/ 7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426">
                  <a:moveTo>
                    <a:pt x="1268" y="75"/>
                  </a:moveTo>
                  <a:cubicBezTo>
                    <a:pt x="1268" y="426"/>
                    <a:pt x="1268" y="426"/>
                    <a:pt x="1268" y="42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43" y="234"/>
                    <a:pt x="60" y="214"/>
                    <a:pt x="53" y="137"/>
                  </a:cubicBezTo>
                  <a:cubicBezTo>
                    <a:pt x="49" y="91"/>
                    <a:pt x="36" y="48"/>
                    <a:pt x="15" y="18"/>
                  </a:cubicBezTo>
                  <a:cubicBezTo>
                    <a:pt x="10" y="11"/>
                    <a:pt x="5" y="5"/>
                    <a:pt x="0" y="0"/>
                  </a:cubicBezTo>
                  <a:cubicBezTo>
                    <a:pt x="1268" y="75"/>
                    <a:pt x="1268" y="75"/>
                    <a:pt x="1268" y="75"/>
                  </a:cubicBezTo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îŝliḍê"/>
            <p:cNvSpPr/>
            <p:nvPr/>
          </p:nvSpPr>
          <p:spPr bwMode="auto">
            <a:xfrm>
              <a:off x="4910138" y="3733800"/>
              <a:ext cx="1925638" cy="303213"/>
            </a:xfrm>
            <a:custGeom>
              <a:avLst/>
              <a:gdLst>
                <a:gd name="T0" fmla="*/ 1229 w 1229"/>
                <a:gd name="T1" fmla="*/ 75 h 194"/>
                <a:gd name="T2" fmla="*/ 1229 w 1229"/>
                <a:gd name="T3" fmla="*/ 194 h 194"/>
                <a:gd name="T4" fmla="*/ 40 w 1229"/>
                <a:gd name="T5" fmla="*/ 119 h 194"/>
                <a:gd name="T6" fmla="*/ 30 w 1229"/>
                <a:gd name="T7" fmla="*/ 66 h 194"/>
                <a:gd name="T8" fmla="*/ 0 w 1229"/>
                <a:gd name="T9" fmla="*/ 0 h 194"/>
                <a:gd name="T10" fmla="*/ 1229 w 1229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9" h="194">
                  <a:moveTo>
                    <a:pt x="1229" y="75"/>
                  </a:moveTo>
                  <a:cubicBezTo>
                    <a:pt x="1229" y="194"/>
                    <a:pt x="1229" y="194"/>
                    <a:pt x="1229" y="19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01"/>
                    <a:pt x="35" y="83"/>
                    <a:pt x="30" y="66"/>
                  </a:cubicBezTo>
                  <a:cubicBezTo>
                    <a:pt x="23" y="41"/>
                    <a:pt x="13" y="18"/>
                    <a:pt x="0" y="0"/>
                  </a:cubicBezTo>
                  <a:cubicBezTo>
                    <a:pt x="1229" y="75"/>
                    <a:pt x="1229" y="75"/>
                    <a:pt x="1229" y="75"/>
                  </a:cubicBezTo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s1îḋé"/>
            <p:cNvSpPr/>
            <p:nvPr/>
          </p:nvSpPr>
          <p:spPr bwMode="auto">
            <a:xfrm>
              <a:off x="5857875" y="3810000"/>
              <a:ext cx="977900" cy="147638"/>
            </a:xfrm>
            <a:custGeom>
              <a:avLst/>
              <a:gdLst>
                <a:gd name="T0" fmla="*/ 0 w 624"/>
                <a:gd name="T1" fmla="*/ 0 h 94"/>
                <a:gd name="T2" fmla="*/ 0 w 624"/>
                <a:gd name="T3" fmla="*/ 2 h 94"/>
                <a:gd name="T4" fmla="*/ 45 w 624"/>
                <a:gd name="T5" fmla="*/ 4 h 94"/>
                <a:gd name="T6" fmla="*/ 45 w 624"/>
                <a:gd name="T7" fmla="*/ 58 h 94"/>
                <a:gd name="T8" fmla="*/ 610 w 624"/>
                <a:gd name="T9" fmla="*/ 94 h 94"/>
                <a:gd name="T10" fmla="*/ 624 w 624"/>
                <a:gd name="T11" fmla="*/ 61 h 94"/>
                <a:gd name="T12" fmla="*/ 624 w 624"/>
                <a:gd name="T13" fmla="*/ 36 h 94"/>
                <a:gd name="T14" fmla="*/ 609 w 624"/>
                <a:gd name="T15" fmla="*/ 35 h 94"/>
                <a:gd name="T16" fmla="*/ 609 w 624"/>
                <a:gd name="T17" fmla="*/ 35 h 94"/>
                <a:gd name="T18" fmla="*/ 608 w 624"/>
                <a:gd name="T19" fmla="*/ 35 h 94"/>
                <a:gd name="T20" fmla="*/ 0 w 624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4" h="9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36" y="77"/>
                    <a:pt x="610" y="94"/>
                    <a:pt x="610" y="94"/>
                  </a:cubicBezTo>
                  <a:cubicBezTo>
                    <a:pt x="624" y="61"/>
                    <a:pt x="624" y="61"/>
                    <a:pt x="624" y="61"/>
                  </a:cubicBezTo>
                  <a:cubicBezTo>
                    <a:pt x="624" y="36"/>
                    <a:pt x="624" y="36"/>
                    <a:pt x="624" y="36"/>
                  </a:cubicBezTo>
                  <a:cubicBezTo>
                    <a:pt x="620" y="35"/>
                    <a:pt x="614" y="35"/>
                    <a:pt x="609" y="35"/>
                  </a:cubicBezTo>
                  <a:cubicBezTo>
                    <a:pt x="609" y="35"/>
                    <a:pt x="609" y="35"/>
                    <a:pt x="609" y="35"/>
                  </a:cubicBezTo>
                  <a:cubicBezTo>
                    <a:pt x="608" y="35"/>
                    <a:pt x="608" y="35"/>
                    <a:pt x="608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9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îs1îḓè"/>
            <p:cNvSpPr/>
            <p:nvPr/>
          </p:nvSpPr>
          <p:spPr bwMode="auto">
            <a:xfrm>
              <a:off x="6746875" y="3844925"/>
              <a:ext cx="176213" cy="493713"/>
            </a:xfrm>
            <a:custGeom>
              <a:avLst/>
              <a:gdLst>
                <a:gd name="T0" fmla="*/ 112 w 112"/>
                <a:gd name="T1" fmla="*/ 316 h 316"/>
                <a:gd name="T2" fmla="*/ 0 w 112"/>
                <a:gd name="T3" fmla="*/ 316 h 316"/>
                <a:gd name="T4" fmla="*/ 0 w 112"/>
                <a:gd name="T5" fmla="*/ 0 h 316"/>
                <a:gd name="T6" fmla="*/ 112 w 112"/>
                <a:gd name="T7" fmla="*/ 0 h 316"/>
                <a:gd name="T8" fmla="*/ 112 w 112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16">
                  <a:moveTo>
                    <a:pt x="112" y="316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33" y="258"/>
                    <a:pt x="36" y="39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112" y="316"/>
                  </a:lnTo>
                  <a:close/>
                </a:path>
              </a:pathLst>
            </a:custGeom>
            <a:solidFill>
              <a:srgbClr val="2A3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ïšľîḑé"/>
            <p:cNvSpPr/>
            <p:nvPr/>
          </p:nvSpPr>
          <p:spPr bwMode="auto">
            <a:xfrm>
              <a:off x="4762500" y="3667125"/>
              <a:ext cx="2211388" cy="733425"/>
            </a:xfrm>
            <a:custGeom>
              <a:avLst/>
              <a:gdLst>
                <a:gd name="T0" fmla="*/ 0 w 1413"/>
                <a:gd name="T1" fmla="*/ 345 h 470"/>
                <a:gd name="T2" fmla="*/ 1308 w 1413"/>
                <a:gd name="T3" fmla="*/ 470 h 470"/>
                <a:gd name="T4" fmla="*/ 1309 w 1413"/>
                <a:gd name="T5" fmla="*/ 470 h 470"/>
                <a:gd name="T6" fmla="*/ 1380 w 1413"/>
                <a:gd name="T7" fmla="*/ 447 h 470"/>
                <a:gd name="T8" fmla="*/ 1403 w 1413"/>
                <a:gd name="T9" fmla="*/ 419 h 470"/>
                <a:gd name="T10" fmla="*/ 1413 w 1413"/>
                <a:gd name="T11" fmla="*/ 383 h 470"/>
                <a:gd name="T12" fmla="*/ 1413 w 1413"/>
                <a:gd name="T13" fmla="*/ 162 h 470"/>
                <a:gd name="T14" fmla="*/ 1403 w 1413"/>
                <a:gd name="T15" fmla="*/ 126 h 470"/>
                <a:gd name="T16" fmla="*/ 1365 w 1413"/>
                <a:gd name="T17" fmla="*/ 88 h 470"/>
                <a:gd name="T18" fmla="*/ 1309 w 1413"/>
                <a:gd name="T19" fmla="*/ 75 h 470"/>
                <a:gd name="T20" fmla="*/ 1309 w 1413"/>
                <a:gd name="T21" fmla="*/ 101 h 470"/>
                <a:gd name="T22" fmla="*/ 1310 w 1413"/>
                <a:gd name="T23" fmla="*/ 75 h 470"/>
                <a:gd name="T24" fmla="*/ 4 w 1413"/>
                <a:gd name="T25" fmla="*/ 0 h 470"/>
                <a:gd name="T26" fmla="*/ 1 w 1413"/>
                <a:gd name="T27" fmla="*/ 52 h 470"/>
                <a:gd name="T28" fmla="*/ 1308 w 1413"/>
                <a:gd name="T29" fmla="*/ 127 h 470"/>
                <a:gd name="T30" fmla="*/ 1309 w 1413"/>
                <a:gd name="T31" fmla="*/ 127 h 470"/>
                <a:gd name="T32" fmla="*/ 1348 w 1413"/>
                <a:gd name="T33" fmla="*/ 139 h 470"/>
                <a:gd name="T34" fmla="*/ 1357 w 1413"/>
                <a:gd name="T35" fmla="*/ 150 h 470"/>
                <a:gd name="T36" fmla="*/ 1360 w 1413"/>
                <a:gd name="T37" fmla="*/ 162 h 470"/>
                <a:gd name="T38" fmla="*/ 1360 w 1413"/>
                <a:gd name="T39" fmla="*/ 383 h 470"/>
                <a:gd name="T40" fmla="*/ 1357 w 1413"/>
                <a:gd name="T41" fmla="*/ 394 h 470"/>
                <a:gd name="T42" fmla="*/ 1340 w 1413"/>
                <a:gd name="T43" fmla="*/ 411 h 470"/>
                <a:gd name="T44" fmla="*/ 1309 w 1413"/>
                <a:gd name="T45" fmla="*/ 418 h 470"/>
                <a:gd name="T46" fmla="*/ 1309 w 1413"/>
                <a:gd name="T47" fmla="*/ 444 h 470"/>
                <a:gd name="T48" fmla="*/ 1311 w 1413"/>
                <a:gd name="T49" fmla="*/ 418 h 470"/>
                <a:gd name="T50" fmla="*/ 5 w 1413"/>
                <a:gd name="T51" fmla="*/ 293 h 470"/>
                <a:gd name="T52" fmla="*/ 0 w 1413"/>
                <a:gd name="T53" fmla="*/ 345 h 470"/>
                <a:gd name="T54" fmla="*/ 0 w 1413"/>
                <a:gd name="T55" fmla="*/ 34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3" h="470">
                  <a:moveTo>
                    <a:pt x="0" y="345"/>
                  </a:moveTo>
                  <a:cubicBezTo>
                    <a:pt x="1308" y="470"/>
                    <a:pt x="1308" y="470"/>
                    <a:pt x="1308" y="470"/>
                  </a:cubicBezTo>
                  <a:cubicBezTo>
                    <a:pt x="1309" y="470"/>
                    <a:pt x="1309" y="470"/>
                    <a:pt x="1309" y="470"/>
                  </a:cubicBezTo>
                  <a:cubicBezTo>
                    <a:pt x="1336" y="470"/>
                    <a:pt x="1361" y="462"/>
                    <a:pt x="1380" y="447"/>
                  </a:cubicBezTo>
                  <a:cubicBezTo>
                    <a:pt x="1389" y="439"/>
                    <a:pt x="1398" y="430"/>
                    <a:pt x="1403" y="419"/>
                  </a:cubicBezTo>
                  <a:cubicBezTo>
                    <a:pt x="1409" y="408"/>
                    <a:pt x="1413" y="396"/>
                    <a:pt x="1413" y="383"/>
                  </a:cubicBezTo>
                  <a:cubicBezTo>
                    <a:pt x="1413" y="162"/>
                    <a:pt x="1413" y="162"/>
                    <a:pt x="1413" y="162"/>
                  </a:cubicBezTo>
                  <a:cubicBezTo>
                    <a:pt x="1413" y="149"/>
                    <a:pt x="1409" y="137"/>
                    <a:pt x="1403" y="126"/>
                  </a:cubicBezTo>
                  <a:cubicBezTo>
                    <a:pt x="1395" y="110"/>
                    <a:pt x="1381" y="97"/>
                    <a:pt x="1365" y="88"/>
                  </a:cubicBezTo>
                  <a:cubicBezTo>
                    <a:pt x="1348" y="79"/>
                    <a:pt x="1329" y="75"/>
                    <a:pt x="1309" y="75"/>
                  </a:cubicBezTo>
                  <a:cubicBezTo>
                    <a:pt x="1309" y="101"/>
                    <a:pt x="1309" y="101"/>
                    <a:pt x="1309" y="101"/>
                  </a:cubicBezTo>
                  <a:cubicBezTo>
                    <a:pt x="1310" y="75"/>
                    <a:pt x="1310" y="75"/>
                    <a:pt x="1310" y="7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308" y="127"/>
                    <a:pt x="1308" y="127"/>
                    <a:pt x="1308" y="127"/>
                  </a:cubicBezTo>
                  <a:cubicBezTo>
                    <a:pt x="1309" y="127"/>
                    <a:pt x="1309" y="127"/>
                    <a:pt x="1309" y="127"/>
                  </a:cubicBezTo>
                  <a:cubicBezTo>
                    <a:pt x="1325" y="127"/>
                    <a:pt x="1339" y="132"/>
                    <a:pt x="1348" y="139"/>
                  </a:cubicBezTo>
                  <a:cubicBezTo>
                    <a:pt x="1352" y="143"/>
                    <a:pt x="1355" y="147"/>
                    <a:pt x="1357" y="150"/>
                  </a:cubicBezTo>
                  <a:cubicBezTo>
                    <a:pt x="1359" y="154"/>
                    <a:pt x="1360" y="158"/>
                    <a:pt x="1360" y="162"/>
                  </a:cubicBezTo>
                  <a:cubicBezTo>
                    <a:pt x="1360" y="383"/>
                    <a:pt x="1360" y="383"/>
                    <a:pt x="1360" y="383"/>
                  </a:cubicBezTo>
                  <a:cubicBezTo>
                    <a:pt x="1360" y="387"/>
                    <a:pt x="1359" y="391"/>
                    <a:pt x="1357" y="394"/>
                  </a:cubicBezTo>
                  <a:cubicBezTo>
                    <a:pt x="1354" y="400"/>
                    <a:pt x="1348" y="406"/>
                    <a:pt x="1340" y="411"/>
                  </a:cubicBezTo>
                  <a:cubicBezTo>
                    <a:pt x="1332" y="415"/>
                    <a:pt x="1321" y="418"/>
                    <a:pt x="1309" y="418"/>
                  </a:cubicBezTo>
                  <a:cubicBezTo>
                    <a:pt x="1309" y="444"/>
                    <a:pt x="1309" y="444"/>
                    <a:pt x="1309" y="444"/>
                  </a:cubicBezTo>
                  <a:cubicBezTo>
                    <a:pt x="1311" y="418"/>
                    <a:pt x="1311" y="418"/>
                    <a:pt x="1311" y="418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0" y="345"/>
                    <a:pt x="0" y="345"/>
                  </a:cubicBezTo>
                </a:path>
              </a:pathLst>
            </a:custGeom>
            <a:solidFill>
              <a:srgbClr val="91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íSḻïḓe"/>
            <p:cNvSpPr/>
            <p:nvPr/>
          </p:nvSpPr>
          <p:spPr bwMode="auto">
            <a:xfrm>
              <a:off x="7075488" y="3746500"/>
              <a:ext cx="200025" cy="460375"/>
            </a:xfrm>
            <a:custGeom>
              <a:avLst/>
              <a:gdLst>
                <a:gd name="T0" fmla="*/ 127 w 127"/>
                <a:gd name="T1" fmla="*/ 281 h 295"/>
                <a:gd name="T2" fmla="*/ 76 w 127"/>
                <a:gd name="T3" fmla="*/ 295 h 295"/>
                <a:gd name="T4" fmla="*/ 77 w 127"/>
                <a:gd name="T5" fmla="*/ 285 h 295"/>
                <a:gd name="T6" fmla="*/ 77 w 127"/>
                <a:gd name="T7" fmla="*/ 90 h 295"/>
                <a:gd name="T8" fmla="*/ 0 w 127"/>
                <a:gd name="T9" fmla="*/ 7 h 295"/>
                <a:gd name="T10" fmla="*/ 39 w 127"/>
                <a:gd name="T11" fmla="*/ 0 h 295"/>
                <a:gd name="T12" fmla="*/ 127 w 127"/>
                <a:gd name="T13" fmla="*/ 90 h 295"/>
                <a:gd name="T14" fmla="*/ 127 w 127"/>
                <a:gd name="T15" fmla="*/ 268 h 295"/>
                <a:gd name="T16" fmla="*/ 127 w 127"/>
                <a:gd name="T17" fmla="*/ 28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95">
                  <a:moveTo>
                    <a:pt x="127" y="281"/>
                  </a:moveTo>
                  <a:cubicBezTo>
                    <a:pt x="76" y="295"/>
                    <a:pt x="76" y="295"/>
                    <a:pt x="76" y="295"/>
                  </a:cubicBezTo>
                  <a:cubicBezTo>
                    <a:pt x="77" y="291"/>
                    <a:pt x="77" y="288"/>
                    <a:pt x="77" y="285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83" y="36"/>
                    <a:pt x="29" y="7"/>
                    <a:pt x="0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95" y="0"/>
                    <a:pt x="127" y="45"/>
                    <a:pt x="127" y="90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7" y="271"/>
                    <a:pt x="127" y="276"/>
                    <a:pt x="127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íṩ1idè"/>
            <p:cNvSpPr/>
            <p:nvPr/>
          </p:nvSpPr>
          <p:spPr bwMode="auto">
            <a:xfrm>
              <a:off x="7153275" y="4184650"/>
              <a:ext cx="122238" cy="117475"/>
            </a:xfrm>
            <a:custGeom>
              <a:avLst/>
              <a:gdLst>
                <a:gd name="T0" fmla="*/ 78 w 78"/>
                <a:gd name="T1" fmla="*/ 0 h 75"/>
                <a:gd name="T2" fmla="*/ 57 w 78"/>
                <a:gd name="T3" fmla="*/ 58 h 75"/>
                <a:gd name="T4" fmla="*/ 0 w 78"/>
                <a:gd name="T5" fmla="*/ 75 h 75"/>
                <a:gd name="T6" fmla="*/ 27 w 78"/>
                <a:gd name="T7" fmla="*/ 14 h 75"/>
                <a:gd name="T8" fmla="*/ 78 w 7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5">
                  <a:moveTo>
                    <a:pt x="78" y="0"/>
                  </a:moveTo>
                  <a:cubicBezTo>
                    <a:pt x="76" y="20"/>
                    <a:pt x="69" y="52"/>
                    <a:pt x="57" y="5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23" y="44"/>
                    <a:pt x="27" y="14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9B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ṣļiḑè"/>
            <p:cNvSpPr/>
            <p:nvPr/>
          </p:nvSpPr>
          <p:spPr bwMode="auto">
            <a:xfrm>
              <a:off x="4968875" y="3994150"/>
              <a:ext cx="1303338" cy="98425"/>
            </a:xfrm>
            <a:custGeom>
              <a:avLst/>
              <a:gdLst>
                <a:gd name="T0" fmla="*/ 821 w 821"/>
                <a:gd name="T1" fmla="*/ 62 h 62"/>
                <a:gd name="T2" fmla="*/ 0 w 821"/>
                <a:gd name="T3" fmla="*/ 0 h 62"/>
                <a:gd name="T4" fmla="*/ 821 w 821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62">
                  <a:moveTo>
                    <a:pt x="821" y="62"/>
                  </a:moveTo>
                  <a:lnTo>
                    <a:pt x="0" y="0"/>
                  </a:lnTo>
                  <a:lnTo>
                    <a:pt x="821" y="62"/>
                  </a:lnTo>
                  <a:close/>
                </a:path>
              </a:pathLst>
            </a:custGeom>
            <a:solidFill>
              <a:srgbClr val="E8E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îŝḻîḍé"/>
            <p:cNvSpPr/>
            <p:nvPr/>
          </p:nvSpPr>
          <p:spPr bwMode="auto">
            <a:xfrm>
              <a:off x="4968875" y="3994150"/>
              <a:ext cx="1303338" cy="98425"/>
            </a:xfrm>
            <a:custGeom>
              <a:avLst/>
              <a:gdLst>
                <a:gd name="T0" fmla="*/ 821 w 821"/>
                <a:gd name="T1" fmla="*/ 62 h 62"/>
                <a:gd name="T2" fmla="*/ 0 w 821"/>
                <a:gd name="T3" fmla="*/ 0 h 62"/>
                <a:gd name="T4" fmla="*/ 821 w 821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62">
                  <a:moveTo>
                    <a:pt x="821" y="62"/>
                  </a:moveTo>
                  <a:lnTo>
                    <a:pt x="0" y="0"/>
                  </a:lnTo>
                  <a:lnTo>
                    <a:pt x="821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íṧḻiḍe"/>
            <p:cNvSpPr/>
            <p:nvPr/>
          </p:nvSpPr>
          <p:spPr bwMode="auto">
            <a:xfrm>
              <a:off x="4937125" y="3965575"/>
              <a:ext cx="1366838" cy="158750"/>
            </a:xfrm>
            <a:custGeom>
              <a:avLst/>
              <a:gdLst>
                <a:gd name="T0" fmla="*/ 855 w 873"/>
                <a:gd name="T1" fmla="*/ 63 h 102"/>
                <a:gd name="T2" fmla="*/ 21 w 873"/>
                <a:gd name="T3" fmla="*/ 0 h 102"/>
                <a:gd name="T4" fmla="*/ 1 w 873"/>
                <a:gd name="T5" fmla="*/ 18 h 102"/>
                <a:gd name="T6" fmla="*/ 18 w 873"/>
                <a:gd name="T7" fmla="*/ 39 h 102"/>
                <a:gd name="T8" fmla="*/ 852 w 873"/>
                <a:gd name="T9" fmla="*/ 101 h 102"/>
                <a:gd name="T10" fmla="*/ 872 w 873"/>
                <a:gd name="T11" fmla="*/ 83 h 102"/>
                <a:gd name="T12" fmla="*/ 855 w 873"/>
                <a:gd name="T13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102">
                  <a:moveTo>
                    <a:pt x="855" y="63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0"/>
                    <a:pt x="1" y="8"/>
                    <a:pt x="1" y="18"/>
                  </a:cubicBezTo>
                  <a:cubicBezTo>
                    <a:pt x="0" y="29"/>
                    <a:pt x="8" y="38"/>
                    <a:pt x="18" y="39"/>
                  </a:cubicBezTo>
                  <a:cubicBezTo>
                    <a:pt x="852" y="101"/>
                    <a:pt x="852" y="101"/>
                    <a:pt x="852" y="101"/>
                  </a:cubicBezTo>
                  <a:cubicBezTo>
                    <a:pt x="863" y="102"/>
                    <a:pt x="872" y="94"/>
                    <a:pt x="872" y="83"/>
                  </a:cubicBezTo>
                  <a:cubicBezTo>
                    <a:pt x="873" y="73"/>
                    <a:pt x="865" y="64"/>
                    <a:pt x="855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îş1îḓè"/>
            <p:cNvSpPr/>
            <p:nvPr/>
          </p:nvSpPr>
          <p:spPr bwMode="auto">
            <a:xfrm>
              <a:off x="4768850" y="3624263"/>
              <a:ext cx="2787650" cy="111125"/>
            </a:xfrm>
            <a:custGeom>
              <a:avLst/>
              <a:gdLst>
                <a:gd name="T0" fmla="*/ 1756 w 1756"/>
                <a:gd name="T1" fmla="*/ 31 h 70"/>
                <a:gd name="T2" fmla="*/ 1685 w 1756"/>
                <a:gd name="T3" fmla="*/ 43 h 70"/>
                <a:gd name="T4" fmla="*/ 766 w 1756"/>
                <a:gd name="T5" fmla="*/ 70 h 70"/>
                <a:gd name="T6" fmla="*/ 0 w 1756"/>
                <a:gd name="T7" fmla="*/ 27 h 70"/>
                <a:gd name="T8" fmla="*/ 749 w 1756"/>
                <a:gd name="T9" fmla="*/ 0 h 70"/>
                <a:gd name="T10" fmla="*/ 1756 w 1756"/>
                <a:gd name="T11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6" h="70">
                  <a:moveTo>
                    <a:pt x="1756" y="31"/>
                  </a:moveTo>
                  <a:lnTo>
                    <a:pt x="1685" y="43"/>
                  </a:lnTo>
                  <a:lnTo>
                    <a:pt x="766" y="70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  <a:close/>
                </a:path>
              </a:pathLst>
            </a:custGeom>
            <a:solidFill>
              <a:srgbClr val="6D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ïśľiḋê"/>
            <p:cNvSpPr/>
            <p:nvPr/>
          </p:nvSpPr>
          <p:spPr bwMode="auto">
            <a:xfrm>
              <a:off x="4768850" y="3624263"/>
              <a:ext cx="2787650" cy="111125"/>
            </a:xfrm>
            <a:custGeom>
              <a:avLst/>
              <a:gdLst>
                <a:gd name="T0" fmla="*/ 1756 w 1756"/>
                <a:gd name="T1" fmla="*/ 31 h 70"/>
                <a:gd name="T2" fmla="*/ 1685 w 1756"/>
                <a:gd name="T3" fmla="*/ 43 h 70"/>
                <a:gd name="T4" fmla="*/ 766 w 1756"/>
                <a:gd name="T5" fmla="*/ 70 h 70"/>
                <a:gd name="T6" fmla="*/ 0 w 1756"/>
                <a:gd name="T7" fmla="*/ 27 h 70"/>
                <a:gd name="T8" fmla="*/ 749 w 1756"/>
                <a:gd name="T9" fmla="*/ 0 h 70"/>
                <a:gd name="T10" fmla="*/ 1756 w 1756"/>
                <a:gd name="T11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6" h="70">
                  <a:moveTo>
                    <a:pt x="1756" y="31"/>
                  </a:moveTo>
                  <a:lnTo>
                    <a:pt x="1685" y="43"/>
                  </a:lnTo>
                  <a:lnTo>
                    <a:pt x="766" y="70"/>
                  </a:lnTo>
                  <a:lnTo>
                    <a:pt x="0" y="27"/>
                  </a:lnTo>
                  <a:lnTo>
                    <a:pt x="749" y="0"/>
                  </a:lnTo>
                  <a:lnTo>
                    <a:pt x="1756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îṥ1îḓe"/>
            <p:cNvSpPr/>
            <p:nvPr/>
          </p:nvSpPr>
          <p:spPr bwMode="auto">
            <a:xfrm>
              <a:off x="5240338" y="3168650"/>
              <a:ext cx="2401888" cy="534988"/>
            </a:xfrm>
            <a:custGeom>
              <a:avLst/>
              <a:gdLst>
                <a:gd name="T0" fmla="*/ 1535 w 1535"/>
                <a:gd name="T1" fmla="*/ 131 h 343"/>
                <a:gd name="T2" fmla="*/ 1535 w 1535"/>
                <a:gd name="T3" fmla="*/ 216 h 343"/>
                <a:gd name="T4" fmla="*/ 1522 w 1535"/>
                <a:gd name="T5" fmla="*/ 266 h 343"/>
                <a:gd name="T6" fmla="*/ 1415 w 1535"/>
                <a:gd name="T7" fmla="*/ 333 h 343"/>
                <a:gd name="T8" fmla="*/ 1415 w 1535"/>
                <a:gd name="T9" fmla="*/ 333 h 343"/>
                <a:gd name="T10" fmla="*/ 1410 w 1535"/>
                <a:gd name="T11" fmla="*/ 334 h 343"/>
                <a:gd name="T12" fmla="*/ 1400 w 1535"/>
                <a:gd name="T13" fmla="*/ 334 h 343"/>
                <a:gd name="T14" fmla="*/ 1271 w 1535"/>
                <a:gd name="T15" fmla="*/ 335 h 343"/>
                <a:gd name="T16" fmla="*/ 1270 w 1535"/>
                <a:gd name="T17" fmla="*/ 335 h 343"/>
                <a:gd name="T18" fmla="*/ 1133 w 1535"/>
                <a:gd name="T19" fmla="*/ 336 h 343"/>
                <a:gd name="T20" fmla="*/ 1133 w 1535"/>
                <a:gd name="T21" fmla="*/ 336 h 343"/>
                <a:gd name="T22" fmla="*/ 315 w 1535"/>
                <a:gd name="T23" fmla="*/ 343 h 343"/>
                <a:gd name="T24" fmla="*/ 51 w 1535"/>
                <a:gd name="T25" fmla="*/ 316 h 343"/>
                <a:gd name="T26" fmla="*/ 95 w 1535"/>
                <a:gd name="T27" fmla="*/ 311 h 343"/>
                <a:gd name="T28" fmla="*/ 31 w 1535"/>
                <a:gd name="T29" fmla="*/ 287 h 343"/>
                <a:gd name="T30" fmla="*/ 26 w 1535"/>
                <a:gd name="T31" fmla="*/ 276 h 343"/>
                <a:gd name="T32" fmla="*/ 33 w 1535"/>
                <a:gd name="T33" fmla="*/ 273 h 343"/>
                <a:gd name="T34" fmla="*/ 39 w 1535"/>
                <a:gd name="T35" fmla="*/ 256 h 343"/>
                <a:gd name="T36" fmla="*/ 159 w 1535"/>
                <a:gd name="T37" fmla="*/ 240 h 343"/>
                <a:gd name="T38" fmla="*/ 169 w 1535"/>
                <a:gd name="T39" fmla="*/ 236 h 343"/>
                <a:gd name="T40" fmla="*/ 168 w 1535"/>
                <a:gd name="T41" fmla="*/ 225 h 343"/>
                <a:gd name="T42" fmla="*/ 168 w 1535"/>
                <a:gd name="T43" fmla="*/ 210 h 343"/>
                <a:gd name="T44" fmla="*/ 168 w 1535"/>
                <a:gd name="T45" fmla="*/ 187 h 343"/>
                <a:gd name="T46" fmla="*/ 168 w 1535"/>
                <a:gd name="T47" fmla="*/ 173 h 343"/>
                <a:gd name="T48" fmla="*/ 168 w 1535"/>
                <a:gd name="T49" fmla="*/ 156 h 343"/>
                <a:gd name="T50" fmla="*/ 168 w 1535"/>
                <a:gd name="T51" fmla="*/ 135 h 343"/>
                <a:gd name="T52" fmla="*/ 168 w 1535"/>
                <a:gd name="T53" fmla="*/ 108 h 343"/>
                <a:gd name="T54" fmla="*/ 159 w 1535"/>
                <a:gd name="T55" fmla="*/ 29 h 343"/>
                <a:gd name="T56" fmla="*/ 165 w 1535"/>
                <a:gd name="T57" fmla="*/ 22 h 343"/>
                <a:gd name="T58" fmla="*/ 178 w 1535"/>
                <a:gd name="T59" fmla="*/ 14 h 343"/>
                <a:gd name="T60" fmla="*/ 196 w 1535"/>
                <a:gd name="T61" fmla="*/ 6 h 343"/>
                <a:gd name="T62" fmla="*/ 244 w 1535"/>
                <a:gd name="T63" fmla="*/ 0 h 343"/>
                <a:gd name="T64" fmla="*/ 260 w 1535"/>
                <a:gd name="T65" fmla="*/ 0 h 343"/>
                <a:gd name="T66" fmla="*/ 415 w 1535"/>
                <a:gd name="T67" fmla="*/ 2 h 343"/>
                <a:gd name="T68" fmla="*/ 663 w 1535"/>
                <a:gd name="T69" fmla="*/ 5 h 343"/>
                <a:gd name="T70" fmla="*/ 1132 w 1535"/>
                <a:gd name="T71" fmla="*/ 10 h 343"/>
                <a:gd name="T72" fmla="*/ 1246 w 1535"/>
                <a:gd name="T73" fmla="*/ 11 h 343"/>
                <a:gd name="T74" fmla="*/ 1246 w 1535"/>
                <a:gd name="T75" fmla="*/ 11 h 343"/>
                <a:gd name="T76" fmla="*/ 1400 w 1535"/>
                <a:gd name="T77" fmla="*/ 13 h 343"/>
                <a:gd name="T78" fmla="*/ 1519 w 1535"/>
                <a:gd name="T79" fmla="*/ 77 h 343"/>
                <a:gd name="T80" fmla="*/ 1527 w 1535"/>
                <a:gd name="T81" fmla="*/ 93 h 343"/>
                <a:gd name="T82" fmla="*/ 1527 w 1535"/>
                <a:gd name="T83" fmla="*/ 93 h 343"/>
                <a:gd name="T84" fmla="*/ 1532 w 1535"/>
                <a:gd name="T85" fmla="*/ 106 h 343"/>
                <a:gd name="T86" fmla="*/ 1534 w 1535"/>
                <a:gd name="T87" fmla="*/ 117 h 343"/>
                <a:gd name="T88" fmla="*/ 1535 w 1535"/>
                <a:gd name="T89" fmla="*/ 1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5" h="343">
                  <a:moveTo>
                    <a:pt x="1535" y="131"/>
                  </a:moveTo>
                  <a:cubicBezTo>
                    <a:pt x="1535" y="216"/>
                    <a:pt x="1535" y="216"/>
                    <a:pt x="1535" y="216"/>
                  </a:cubicBezTo>
                  <a:cubicBezTo>
                    <a:pt x="1535" y="234"/>
                    <a:pt x="1530" y="251"/>
                    <a:pt x="1522" y="266"/>
                  </a:cubicBezTo>
                  <a:cubicBezTo>
                    <a:pt x="1502" y="302"/>
                    <a:pt x="1463" y="328"/>
                    <a:pt x="1415" y="333"/>
                  </a:cubicBezTo>
                  <a:cubicBezTo>
                    <a:pt x="1415" y="333"/>
                    <a:pt x="1415" y="333"/>
                    <a:pt x="1415" y="333"/>
                  </a:cubicBezTo>
                  <a:cubicBezTo>
                    <a:pt x="1414" y="333"/>
                    <a:pt x="1412" y="333"/>
                    <a:pt x="1410" y="334"/>
                  </a:cubicBezTo>
                  <a:cubicBezTo>
                    <a:pt x="1407" y="334"/>
                    <a:pt x="1404" y="334"/>
                    <a:pt x="1400" y="334"/>
                  </a:cubicBezTo>
                  <a:cubicBezTo>
                    <a:pt x="1271" y="335"/>
                    <a:pt x="1271" y="335"/>
                    <a:pt x="1271" y="335"/>
                  </a:cubicBezTo>
                  <a:cubicBezTo>
                    <a:pt x="1270" y="335"/>
                    <a:pt x="1270" y="335"/>
                    <a:pt x="1270" y="335"/>
                  </a:cubicBezTo>
                  <a:cubicBezTo>
                    <a:pt x="1133" y="336"/>
                    <a:pt x="1133" y="336"/>
                    <a:pt x="1133" y="336"/>
                  </a:cubicBezTo>
                  <a:cubicBezTo>
                    <a:pt x="1133" y="336"/>
                    <a:pt x="1133" y="336"/>
                    <a:pt x="1133" y="336"/>
                  </a:cubicBezTo>
                  <a:cubicBezTo>
                    <a:pt x="315" y="343"/>
                    <a:pt x="315" y="343"/>
                    <a:pt x="315" y="343"/>
                  </a:cubicBezTo>
                  <a:cubicBezTo>
                    <a:pt x="275" y="343"/>
                    <a:pt x="146" y="334"/>
                    <a:pt x="51" y="316"/>
                  </a:cubicBezTo>
                  <a:cubicBezTo>
                    <a:pt x="37" y="314"/>
                    <a:pt x="107" y="314"/>
                    <a:pt x="95" y="311"/>
                  </a:cubicBezTo>
                  <a:cubicBezTo>
                    <a:pt x="64" y="304"/>
                    <a:pt x="40" y="296"/>
                    <a:pt x="31" y="287"/>
                  </a:cubicBezTo>
                  <a:cubicBezTo>
                    <a:pt x="27" y="284"/>
                    <a:pt x="25" y="280"/>
                    <a:pt x="26" y="276"/>
                  </a:cubicBezTo>
                  <a:cubicBezTo>
                    <a:pt x="26" y="275"/>
                    <a:pt x="29" y="274"/>
                    <a:pt x="33" y="273"/>
                  </a:cubicBezTo>
                  <a:cubicBezTo>
                    <a:pt x="47" y="269"/>
                    <a:pt x="0" y="261"/>
                    <a:pt x="39" y="256"/>
                  </a:cubicBezTo>
                  <a:cubicBezTo>
                    <a:pt x="87" y="251"/>
                    <a:pt x="138" y="246"/>
                    <a:pt x="159" y="240"/>
                  </a:cubicBezTo>
                  <a:cubicBezTo>
                    <a:pt x="164" y="239"/>
                    <a:pt x="168" y="237"/>
                    <a:pt x="169" y="236"/>
                  </a:cubicBezTo>
                  <a:cubicBezTo>
                    <a:pt x="168" y="225"/>
                    <a:pt x="168" y="225"/>
                    <a:pt x="168" y="225"/>
                  </a:cubicBezTo>
                  <a:cubicBezTo>
                    <a:pt x="168" y="210"/>
                    <a:pt x="168" y="210"/>
                    <a:pt x="168" y="210"/>
                  </a:cubicBezTo>
                  <a:cubicBezTo>
                    <a:pt x="168" y="187"/>
                    <a:pt x="168" y="187"/>
                    <a:pt x="168" y="187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45" y="77"/>
                    <a:pt x="143" y="48"/>
                    <a:pt x="159" y="29"/>
                  </a:cubicBezTo>
                  <a:cubicBezTo>
                    <a:pt x="161" y="26"/>
                    <a:pt x="163" y="24"/>
                    <a:pt x="165" y="22"/>
                  </a:cubicBezTo>
                  <a:cubicBezTo>
                    <a:pt x="169" y="19"/>
                    <a:pt x="173" y="16"/>
                    <a:pt x="178" y="14"/>
                  </a:cubicBezTo>
                  <a:cubicBezTo>
                    <a:pt x="183" y="11"/>
                    <a:pt x="189" y="8"/>
                    <a:pt x="196" y="6"/>
                  </a:cubicBezTo>
                  <a:cubicBezTo>
                    <a:pt x="210" y="2"/>
                    <a:pt x="226" y="0"/>
                    <a:pt x="244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415" y="2"/>
                    <a:pt x="415" y="2"/>
                    <a:pt x="415" y="2"/>
                  </a:cubicBezTo>
                  <a:cubicBezTo>
                    <a:pt x="663" y="5"/>
                    <a:pt x="663" y="5"/>
                    <a:pt x="663" y="5"/>
                  </a:cubicBezTo>
                  <a:cubicBezTo>
                    <a:pt x="1132" y="10"/>
                    <a:pt x="1132" y="10"/>
                    <a:pt x="1132" y="10"/>
                  </a:cubicBezTo>
                  <a:cubicBezTo>
                    <a:pt x="1246" y="11"/>
                    <a:pt x="1246" y="11"/>
                    <a:pt x="1246" y="11"/>
                  </a:cubicBezTo>
                  <a:cubicBezTo>
                    <a:pt x="1246" y="11"/>
                    <a:pt x="1246" y="11"/>
                    <a:pt x="1246" y="11"/>
                  </a:cubicBezTo>
                  <a:cubicBezTo>
                    <a:pt x="1400" y="13"/>
                    <a:pt x="1400" y="13"/>
                    <a:pt x="1400" y="13"/>
                  </a:cubicBezTo>
                  <a:cubicBezTo>
                    <a:pt x="1452" y="14"/>
                    <a:pt x="1497" y="40"/>
                    <a:pt x="1519" y="77"/>
                  </a:cubicBezTo>
                  <a:cubicBezTo>
                    <a:pt x="1522" y="82"/>
                    <a:pt x="1525" y="87"/>
                    <a:pt x="1527" y="93"/>
                  </a:cubicBezTo>
                  <a:cubicBezTo>
                    <a:pt x="1527" y="93"/>
                    <a:pt x="1527" y="93"/>
                    <a:pt x="1527" y="93"/>
                  </a:cubicBezTo>
                  <a:cubicBezTo>
                    <a:pt x="1529" y="98"/>
                    <a:pt x="1531" y="102"/>
                    <a:pt x="1532" y="106"/>
                  </a:cubicBezTo>
                  <a:cubicBezTo>
                    <a:pt x="1532" y="110"/>
                    <a:pt x="1533" y="114"/>
                    <a:pt x="1534" y="117"/>
                  </a:cubicBezTo>
                  <a:cubicBezTo>
                    <a:pt x="1534" y="122"/>
                    <a:pt x="1535" y="126"/>
                    <a:pt x="1535" y="131"/>
                  </a:cubicBezTo>
                </a:path>
              </a:pathLst>
            </a:custGeom>
            <a:solidFill>
              <a:srgbClr val="DB2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ïšlidê"/>
            <p:cNvSpPr/>
            <p:nvPr/>
          </p:nvSpPr>
          <p:spPr bwMode="auto">
            <a:xfrm>
              <a:off x="5707063" y="3160713"/>
              <a:ext cx="1924050" cy="152400"/>
            </a:xfrm>
            <a:custGeom>
              <a:avLst/>
              <a:gdLst>
                <a:gd name="T0" fmla="*/ 1228 w 1228"/>
                <a:gd name="T1" fmla="*/ 98 h 98"/>
                <a:gd name="T2" fmla="*/ 1056 w 1228"/>
                <a:gd name="T3" fmla="*/ 98 h 98"/>
                <a:gd name="T4" fmla="*/ 914 w 1228"/>
                <a:gd name="T5" fmla="*/ 97 h 98"/>
                <a:gd name="T6" fmla="*/ 133 w 1228"/>
                <a:gd name="T7" fmla="*/ 94 h 98"/>
                <a:gd name="T8" fmla="*/ 100 w 1228"/>
                <a:gd name="T9" fmla="*/ 47 h 98"/>
                <a:gd name="T10" fmla="*/ 0 w 1228"/>
                <a:gd name="T11" fmla="*/ 1 h 98"/>
                <a:gd name="T12" fmla="*/ 8 w 1228"/>
                <a:gd name="T13" fmla="*/ 0 h 98"/>
                <a:gd name="T14" fmla="*/ 364 w 1228"/>
                <a:gd name="T15" fmla="*/ 10 h 98"/>
                <a:gd name="T16" fmla="*/ 833 w 1228"/>
                <a:gd name="T17" fmla="*/ 15 h 98"/>
                <a:gd name="T18" fmla="*/ 947 w 1228"/>
                <a:gd name="T19" fmla="*/ 16 h 98"/>
                <a:gd name="T20" fmla="*/ 947 w 1228"/>
                <a:gd name="T21" fmla="*/ 16 h 98"/>
                <a:gd name="T22" fmla="*/ 1101 w 1228"/>
                <a:gd name="T23" fmla="*/ 18 h 98"/>
                <a:gd name="T24" fmla="*/ 1220 w 1228"/>
                <a:gd name="T25" fmla="*/ 82 h 98"/>
                <a:gd name="T26" fmla="*/ 1228 w 1228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8" h="98">
                  <a:moveTo>
                    <a:pt x="1228" y="98"/>
                  </a:moveTo>
                  <a:cubicBezTo>
                    <a:pt x="1056" y="98"/>
                    <a:pt x="1056" y="98"/>
                    <a:pt x="1056" y="98"/>
                  </a:cubicBezTo>
                  <a:cubicBezTo>
                    <a:pt x="914" y="97"/>
                    <a:pt x="914" y="97"/>
                    <a:pt x="914" y="97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25" y="76"/>
                    <a:pt x="114" y="61"/>
                    <a:pt x="100" y="47"/>
                  </a:cubicBezTo>
                  <a:cubicBezTo>
                    <a:pt x="73" y="20"/>
                    <a:pt x="38" y="4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64" y="10"/>
                    <a:pt x="364" y="10"/>
                    <a:pt x="364" y="10"/>
                  </a:cubicBezTo>
                  <a:cubicBezTo>
                    <a:pt x="833" y="15"/>
                    <a:pt x="833" y="15"/>
                    <a:pt x="833" y="15"/>
                  </a:cubicBezTo>
                  <a:cubicBezTo>
                    <a:pt x="947" y="16"/>
                    <a:pt x="947" y="16"/>
                    <a:pt x="947" y="16"/>
                  </a:cubicBezTo>
                  <a:cubicBezTo>
                    <a:pt x="947" y="16"/>
                    <a:pt x="947" y="16"/>
                    <a:pt x="947" y="16"/>
                  </a:cubicBezTo>
                  <a:cubicBezTo>
                    <a:pt x="1101" y="18"/>
                    <a:pt x="1101" y="18"/>
                    <a:pt x="1101" y="18"/>
                  </a:cubicBezTo>
                  <a:cubicBezTo>
                    <a:pt x="1153" y="19"/>
                    <a:pt x="1198" y="45"/>
                    <a:pt x="1220" y="82"/>
                  </a:cubicBezTo>
                  <a:cubicBezTo>
                    <a:pt x="1223" y="87"/>
                    <a:pt x="1226" y="93"/>
                    <a:pt x="1228" y="98"/>
                  </a:cubicBezTo>
                </a:path>
              </a:pathLst>
            </a:custGeom>
            <a:solidFill>
              <a:srgbClr val="FF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îŝļíḍê"/>
            <p:cNvSpPr/>
            <p:nvPr/>
          </p:nvSpPr>
          <p:spPr bwMode="auto">
            <a:xfrm>
              <a:off x="7013575" y="3311525"/>
              <a:ext cx="374650" cy="381000"/>
            </a:xfrm>
            <a:custGeom>
              <a:avLst/>
              <a:gdLst>
                <a:gd name="T0" fmla="*/ 239 w 239"/>
                <a:gd name="T1" fmla="*/ 80 h 244"/>
                <a:gd name="T2" fmla="*/ 138 w 239"/>
                <a:gd name="T3" fmla="*/ 243 h 244"/>
                <a:gd name="T4" fmla="*/ 137 w 239"/>
                <a:gd name="T5" fmla="*/ 243 h 244"/>
                <a:gd name="T6" fmla="*/ 0 w 239"/>
                <a:gd name="T7" fmla="*/ 244 h 244"/>
                <a:gd name="T8" fmla="*/ 95 w 239"/>
                <a:gd name="T9" fmla="*/ 84 h 244"/>
                <a:gd name="T10" fmla="*/ 95 w 239"/>
                <a:gd name="T11" fmla="*/ 79 h 244"/>
                <a:gd name="T12" fmla="*/ 80 w 239"/>
                <a:gd name="T13" fmla="*/ 0 h 244"/>
                <a:gd name="T14" fmla="*/ 222 w 239"/>
                <a:gd name="T15" fmla="*/ 1 h 244"/>
                <a:gd name="T16" fmla="*/ 239 w 239"/>
                <a:gd name="T17" fmla="*/ 8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244">
                  <a:moveTo>
                    <a:pt x="239" y="80"/>
                  </a:moveTo>
                  <a:cubicBezTo>
                    <a:pt x="239" y="157"/>
                    <a:pt x="201" y="231"/>
                    <a:pt x="138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3" y="229"/>
                    <a:pt x="98" y="155"/>
                    <a:pt x="95" y="84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6" y="52"/>
                    <a:pt x="90" y="24"/>
                    <a:pt x="80" y="0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33" y="25"/>
                    <a:pt x="239" y="52"/>
                    <a:pt x="239" y="80"/>
                  </a:cubicBezTo>
                </a:path>
              </a:pathLst>
            </a:custGeom>
            <a:solidFill>
              <a:srgbClr val="BFE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$1iḑe"/>
            <p:cNvSpPr/>
            <p:nvPr/>
          </p:nvSpPr>
          <p:spPr bwMode="auto">
            <a:xfrm>
              <a:off x="7011988" y="3182938"/>
              <a:ext cx="349250" cy="130175"/>
            </a:xfrm>
            <a:custGeom>
              <a:avLst/>
              <a:gdLst>
                <a:gd name="T0" fmla="*/ 223 w 223"/>
                <a:gd name="T1" fmla="*/ 83 h 83"/>
                <a:gd name="T2" fmla="*/ 81 w 223"/>
                <a:gd name="T3" fmla="*/ 82 h 83"/>
                <a:gd name="T4" fmla="*/ 0 w 223"/>
                <a:gd name="T5" fmla="*/ 0 h 83"/>
                <a:gd name="T6" fmla="*/ 114 w 223"/>
                <a:gd name="T7" fmla="*/ 1 h 83"/>
                <a:gd name="T8" fmla="*/ 114 w 223"/>
                <a:gd name="T9" fmla="*/ 1 h 83"/>
                <a:gd name="T10" fmla="*/ 114 w 223"/>
                <a:gd name="T11" fmla="*/ 1 h 83"/>
                <a:gd name="T12" fmla="*/ 223 w 223"/>
                <a:gd name="T1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83">
                  <a:moveTo>
                    <a:pt x="223" y="83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63" y="42"/>
                    <a:pt x="33" y="10"/>
                    <a:pt x="0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64" y="2"/>
                    <a:pt x="203" y="36"/>
                    <a:pt x="223" y="83"/>
                  </a:cubicBezTo>
                  <a:close/>
                </a:path>
              </a:pathLst>
            </a:custGeom>
            <a:solidFill>
              <a:srgbClr val="F9F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$ḷiḍè"/>
            <p:cNvSpPr/>
            <p:nvPr/>
          </p:nvSpPr>
          <p:spPr bwMode="auto">
            <a:xfrm>
              <a:off x="5988050" y="3176588"/>
              <a:ext cx="207963" cy="523875"/>
            </a:xfrm>
            <a:custGeom>
              <a:avLst/>
              <a:gdLst>
                <a:gd name="T0" fmla="*/ 118 w 133"/>
                <a:gd name="T1" fmla="*/ 85 h 336"/>
                <a:gd name="T2" fmla="*/ 20 w 133"/>
                <a:gd name="T3" fmla="*/ 1 h 336"/>
                <a:gd name="T4" fmla="*/ 20 w 133"/>
                <a:gd name="T5" fmla="*/ 1 h 336"/>
                <a:gd name="T6" fmla="*/ 20 w 133"/>
                <a:gd name="T7" fmla="*/ 1 h 336"/>
                <a:gd name="T8" fmla="*/ 0 w 133"/>
                <a:gd name="T9" fmla="*/ 0 h 336"/>
                <a:gd name="T10" fmla="*/ 73 w 133"/>
                <a:gd name="T11" fmla="*/ 84 h 336"/>
                <a:gd name="T12" fmla="*/ 87 w 133"/>
                <a:gd name="T13" fmla="*/ 165 h 336"/>
                <a:gd name="T14" fmla="*/ 87 w 133"/>
                <a:gd name="T15" fmla="*/ 172 h 336"/>
                <a:gd name="T16" fmla="*/ 2 w 133"/>
                <a:gd name="T17" fmla="*/ 336 h 336"/>
                <a:gd name="T18" fmla="*/ 42 w 133"/>
                <a:gd name="T19" fmla="*/ 335 h 336"/>
                <a:gd name="T20" fmla="*/ 42 w 133"/>
                <a:gd name="T21" fmla="*/ 335 h 336"/>
                <a:gd name="T22" fmla="*/ 133 w 133"/>
                <a:gd name="T23" fmla="*/ 167 h 336"/>
                <a:gd name="T24" fmla="*/ 118 w 133"/>
                <a:gd name="T25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36">
                  <a:moveTo>
                    <a:pt x="118" y="85"/>
                  </a:moveTo>
                  <a:cubicBezTo>
                    <a:pt x="100" y="37"/>
                    <a:pt x="65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0"/>
                    <a:pt x="57" y="43"/>
                    <a:pt x="73" y="84"/>
                  </a:cubicBezTo>
                  <a:cubicBezTo>
                    <a:pt x="83" y="109"/>
                    <a:pt x="88" y="138"/>
                    <a:pt x="87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89" y="244"/>
                    <a:pt x="50" y="320"/>
                    <a:pt x="2" y="336"/>
                  </a:cubicBezTo>
                  <a:cubicBezTo>
                    <a:pt x="42" y="335"/>
                    <a:pt x="42" y="335"/>
                    <a:pt x="42" y="335"/>
                  </a:cubicBezTo>
                  <a:cubicBezTo>
                    <a:pt x="42" y="335"/>
                    <a:pt x="42" y="335"/>
                    <a:pt x="42" y="335"/>
                  </a:cubicBezTo>
                  <a:cubicBezTo>
                    <a:pt x="100" y="323"/>
                    <a:pt x="133" y="246"/>
                    <a:pt x="133" y="167"/>
                  </a:cubicBezTo>
                  <a:cubicBezTo>
                    <a:pt x="133" y="138"/>
                    <a:pt x="128" y="110"/>
                    <a:pt x="118" y="85"/>
                  </a:cubicBezTo>
                </a:path>
              </a:pathLst>
            </a:custGeom>
            <a:solidFill>
              <a:srgbClr val="F9F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ṥľidê"/>
            <p:cNvSpPr/>
            <p:nvPr/>
          </p:nvSpPr>
          <p:spPr bwMode="auto">
            <a:xfrm>
              <a:off x="7642225" y="35242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9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ṧ1ïdé"/>
            <p:cNvSpPr/>
            <p:nvPr/>
          </p:nvSpPr>
          <p:spPr bwMode="auto">
            <a:xfrm>
              <a:off x="7415213" y="3313113"/>
              <a:ext cx="227013" cy="269875"/>
            </a:xfrm>
            <a:custGeom>
              <a:avLst/>
              <a:gdLst>
                <a:gd name="T0" fmla="*/ 15 w 144"/>
                <a:gd name="T1" fmla="*/ 0 h 173"/>
                <a:gd name="T2" fmla="*/ 23 w 144"/>
                <a:gd name="T3" fmla="*/ 79 h 173"/>
                <a:gd name="T4" fmla="*/ 23 w 144"/>
                <a:gd name="T5" fmla="*/ 85 h 173"/>
                <a:gd name="T6" fmla="*/ 0 w 144"/>
                <a:gd name="T7" fmla="*/ 173 h 173"/>
                <a:gd name="T8" fmla="*/ 46 w 144"/>
                <a:gd name="T9" fmla="*/ 172 h 173"/>
                <a:gd name="T10" fmla="*/ 50 w 144"/>
                <a:gd name="T11" fmla="*/ 164 h 173"/>
                <a:gd name="T12" fmla="*/ 50 w 144"/>
                <a:gd name="T13" fmla="*/ 165 h 173"/>
                <a:gd name="T14" fmla="*/ 138 w 144"/>
                <a:gd name="T15" fmla="*/ 160 h 173"/>
                <a:gd name="T16" fmla="*/ 144 w 144"/>
                <a:gd name="T17" fmla="*/ 135 h 173"/>
                <a:gd name="T18" fmla="*/ 144 w 144"/>
                <a:gd name="T19" fmla="*/ 135 h 173"/>
                <a:gd name="T20" fmla="*/ 59 w 144"/>
                <a:gd name="T21" fmla="*/ 138 h 173"/>
                <a:gd name="T22" fmla="*/ 69 w 144"/>
                <a:gd name="T23" fmla="*/ 81 h 173"/>
                <a:gd name="T24" fmla="*/ 63 w 144"/>
                <a:gd name="T25" fmla="*/ 11 h 173"/>
                <a:gd name="T26" fmla="*/ 51 w 144"/>
                <a:gd name="T27" fmla="*/ 11 h 173"/>
                <a:gd name="T28" fmla="*/ 50 w 144"/>
                <a:gd name="T29" fmla="*/ 0 h 173"/>
                <a:gd name="T30" fmla="*/ 15 w 144"/>
                <a:gd name="T3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73">
                  <a:moveTo>
                    <a:pt x="15" y="0"/>
                  </a:moveTo>
                  <a:cubicBezTo>
                    <a:pt x="23" y="24"/>
                    <a:pt x="26" y="52"/>
                    <a:pt x="23" y="79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115"/>
                    <a:pt x="13" y="146"/>
                    <a:pt x="0" y="17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7" y="170"/>
                    <a:pt x="49" y="167"/>
                    <a:pt x="50" y="164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64" y="120"/>
                    <a:pt x="68" y="100"/>
                    <a:pt x="69" y="81"/>
                  </a:cubicBezTo>
                  <a:cubicBezTo>
                    <a:pt x="71" y="56"/>
                    <a:pt x="68" y="32"/>
                    <a:pt x="63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831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ïṥḻíde"/>
            <p:cNvSpPr/>
            <p:nvPr/>
          </p:nvSpPr>
          <p:spPr bwMode="auto">
            <a:xfrm>
              <a:off x="7353300" y="3187700"/>
              <a:ext cx="147638" cy="125413"/>
            </a:xfrm>
            <a:custGeom>
              <a:avLst/>
              <a:gdLst>
                <a:gd name="T0" fmla="*/ 11 w 94"/>
                <a:gd name="T1" fmla="*/ 0 h 80"/>
                <a:gd name="T2" fmla="*/ 0 w 94"/>
                <a:gd name="T3" fmla="*/ 1 h 80"/>
                <a:gd name="T4" fmla="*/ 54 w 94"/>
                <a:gd name="T5" fmla="*/ 78 h 80"/>
                <a:gd name="T6" fmla="*/ 55 w 94"/>
                <a:gd name="T7" fmla="*/ 80 h 80"/>
                <a:gd name="T8" fmla="*/ 55 w 94"/>
                <a:gd name="T9" fmla="*/ 80 h 80"/>
                <a:gd name="T10" fmla="*/ 90 w 94"/>
                <a:gd name="T11" fmla="*/ 80 h 80"/>
                <a:gd name="T12" fmla="*/ 87 w 94"/>
                <a:gd name="T13" fmla="*/ 64 h 80"/>
                <a:gd name="T14" fmla="*/ 94 w 94"/>
                <a:gd name="T15" fmla="*/ 64 h 80"/>
                <a:gd name="T16" fmla="*/ 33 w 94"/>
                <a:gd name="T17" fmla="*/ 0 h 80"/>
                <a:gd name="T18" fmla="*/ 11 w 94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0">
                  <a:moveTo>
                    <a:pt x="1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4" y="15"/>
                    <a:pt x="43" y="44"/>
                    <a:pt x="54" y="78"/>
                  </a:cubicBezTo>
                  <a:cubicBezTo>
                    <a:pt x="55" y="79"/>
                    <a:pt x="55" y="79"/>
                    <a:pt x="5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81" y="33"/>
                    <a:pt x="60" y="9"/>
                    <a:pt x="33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93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ïṩḻîde"/>
            <p:cNvSpPr/>
            <p:nvPr/>
          </p:nvSpPr>
          <p:spPr bwMode="auto">
            <a:xfrm>
              <a:off x="5438775" y="3543300"/>
              <a:ext cx="49213" cy="9525"/>
            </a:xfrm>
            <a:custGeom>
              <a:avLst/>
              <a:gdLst>
                <a:gd name="T0" fmla="*/ 32 w 32"/>
                <a:gd name="T1" fmla="*/ 0 h 6"/>
                <a:gd name="T2" fmla="*/ 0 w 32"/>
                <a:gd name="T3" fmla="*/ 6 h 6"/>
                <a:gd name="T4" fmla="*/ 1 w 32"/>
                <a:gd name="T5" fmla="*/ 6 h 6"/>
                <a:gd name="T6" fmla="*/ 32 w 32"/>
                <a:gd name="T7" fmla="*/ 0 h 6"/>
                <a:gd name="T8" fmla="*/ 32 w 3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0"/>
                  </a:moveTo>
                  <a:cubicBezTo>
                    <a:pt x="25" y="2"/>
                    <a:pt x="14" y="4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4" y="4"/>
                    <a:pt x="25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ïṥḻïḍé"/>
            <p:cNvSpPr/>
            <p:nvPr/>
          </p:nvSpPr>
          <p:spPr bwMode="auto">
            <a:xfrm>
              <a:off x="5440363" y="3543300"/>
              <a:ext cx="77788" cy="9525"/>
            </a:xfrm>
            <a:custGeom>
              <a:avLst/>
              <a:gdLst>
                <a:gd name="T0" fmla="*/ 31 w 50"/>
                <a:gd name="T1" fmla="*/ 0 h 6"/>
                <a:gd name="T2" fmla="*/ 0 w 50"/>
                <a:gd name="T3" fmla="*/ 6 h 6"/>
                <a:gd name="T4" fmla="*/ 41 w 50"/>
                <a:gd name="T5" fmla="*/ 2 h 6"/>
                <a:gd name="T6" fmla="*/ 31 w 5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">
                  <a:moveTo>
                    <a:pt x="31" y="0"/>
                  </a:moveTo>
                  <a:cubicBezTo>
                    <a:pt x="24" y="2"/>
                    <a:pt x="13" y="4"/>
                    <a:pt x="0" y="6"/>
                  </a:cubicBezTo>
                  <a:cubicBezTo>
                    <a:pt x="13" y="5"/>
                    <a:pt x="50" y="5"/>
                    <a:pt x="41" y="2"/>
                  </a:cubicBezTo>
                  <a:cubicBezTo>
                    <a:pt x="37" y="2"/>
                    <a:pt x="34" y="1"/>
                    <a:pt x="31" y="0"/>
                  </a:cubicBezTo>
                </a:path>
              </a:pathLst>
            </a:custGeom>
            <a:solidFill>
              <a:srgbClr val="A62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ṧļïdè"/>
            <p:cNvSpPr/>
            <p:nvPr/>
          </p:nvSpPr>
          <p:spPr bwMode="auto">
            <a:xfrm>
              <a:off x="5318125" y="3563938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2 h 2"/>
                <a:gd name="T4" fmla="*/ 0 w 20"/>
                <a:gd name="T5" fmla="*/ 2 h 2"/>
                <a:gd name="T6" fmla="*/ 20 w 2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"/>
                    <a:pt x="13" y="1"/>
                    <a:pt x="20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ṥļîḑé"/>
            <p:cNvSpPr/>
            <p:nvPr/>
          </p:nvSpPr>
          <p:spPr bwMode="auto">
            <a:xfrm>
              <a:off x="7229475" y="3690938"/>
              <a:ext cx="85725" cy="1588"/>
            </a:xfrm>
            <a:prstGeom prst="rect">
              <a:avLst/>
            </a:prstGeom>
            <a:solidFill>
              <a:srgbClr val="53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ïs1íḋê"/>
            <p:cNvSpPr/>
            <p:nvPr/>
          </p:nvSpPr>
          <p:spPr bwMode="auto">
            <a:xfrm>
              <a:off x="7229475" y="3690938"/>
              <a:ext cx="85725" cy="0"/>
            </a:xfrm>
            <a:custGeom>
              <a:avLst/>
              <a:gdLst>
                <a:gd name="T0" fmla="*/ 54 w 54"/>
                <a:gd name="T1" fmla="*/ 0 w 54"/>
                <a:gd name="T2" fmla="*/ 0 w 54"/>
                <a:gd name="T3" fmla="*/ 54 w 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4">
                  <a:moveTo>
                    <a:pt x="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ş1îḋê"/>
            <p:cNvSpPr/>
            <p:nvPr/>
          </p:nvSpPr>
          <p:spPr bwMode="auto">
            <a:xfrm>
              <a:off x="5318125" y="3552825"/>
              <a:ext cx="2097088" cy="150813"/>
            </a:xfrm>
            <a:custGeom>
              <a:avLst/>
              <a:gdLst>
                <a:gd name="T0" fmla="*/ 218 w 1340"/>
                <a:gd name="T1" fmla="*/ 20 h 97"/>
                <a:gd name="T2" fmla="*/ 227 w 1340"/>
                <a:gd name="T3" fmla="*/ 24 h 97"/>
                <a:gd name="T4" fmla="*/ 248 w 1340"/>
                <a:gd name="T5" fmla="*/ 42 h 97"/>
                <a:gd name="T6" fmla="*/ 260 w 1340"/>
                <a:gd name="T7" fmla="*/ 68 h 97"/>
                <a:gd name="T8" fmla="*/ 262 w 1340"/>
                <a:gd name="T9" fmla="*/ 97 h 97"/>
                <a:gd name="T10" fmla="*/ 263 w 1340"/>
                <a:gd name="T11" fmla="*/ 97 h 97"/>
                <a:gd name="T12" fmla="*/ 265 w 1340"/>
                <a:gd name="T13" fmla="*/ 97 h 97"/>
                <a:gd name="T14" fmla="*/ 1083 w 1340"/>
                <a:gd name="T15" fmla="*/ 90 h 97"/>
                <a:gd name="T16" fmla="*/ 1157 w 1340"/>
                <a:gd name="T17" fmla="*/ 21 h 97"/>
                <a:gd name="T18" fmla="*/ 541 w 1340"/>
                <a:gd name="T19" fmla="*/ 26 h 97"/>
                <a:gd name="T20" fmla="*/ 470 w 1340"/>
                <a:gd name="T21" fmla="*/ 94 h 97"/>
                <a:gd name="T22" fmla="*/ 470 w 1340"/>
                <a:gd name="T23" fmla="*/ 94 h 97"/>
                <a:gd name="T24" fmla="*/ 430 w 1340"/>
                <a:gd name="T25" fmla="*/ 95 h 97"/>
                <a:gd name="T26" fmla="*/ 495 w 1340"/>
                <a:gd name="T27" fmla="*/ 27 h 97"/>
                <a:gd name="T28" fmla="*/ 339 w 1340"/>
                <a:gd name="T29" fmla="*/ 28 h 97"/>
                <a:gd name="T30" fmla="*/ 337 w 1340"/>
                <a:gd name="T31" fmla="*/ 28 h 97"/>
                <a:gd name="T32" fmla="*/ 218 w 1340"/>
                <a:gd name="T33" fmla="*/ 20 h 97"/>
                <a:gd name="T34" fmla="*/ 1340 w 1340"/>
                <a:gd name="T35" fmla="*/ 20 h 97"/>
                <a:gd name="T36" fmla="*/ 1340 w 1340"/>
                <a:gd name="T37" fmla="*/ 20 h 97"/>
                <a:gd name="T38" fmla="*/ 1301 w 1340"/>
                <a:gd name="T39" fmla="*/ 20 h 97"/>
                <a:gd name="T40" fmla="*/ 1221 w 1340"/>
                <a:gd name="T41" fmla="*/ 89 h 97"/>
                <a:gd name="T42" fmla="*/ 1220 w 1340"/>
                <a:gd name="T43" fmla="*/ 89 h 97"/>
                <a:gd name="T44" fmla="*/ 1221 w 1340"/>
                <a:gd name="T45" fmla="*/ 89 h 97"/>
                <a:gd name="T46" fmla="*/ 1221 w 1340"/>
                <a:gd name="T47" fmla="*/ 89 h 97"/>
                <a:gd name="T48" fmla="*/ 1276 w 1340"/>
                <a:gd name="T49" fmla="*/ 89 h 97"/>
                <a:gd name="T50" fmla="*/ 1281 w 1340"/>
                <a:gd name="T51" fmla="*/ 88 h 97"/>
                <a:gd name="T52" fmla="*/ 1340 w 1340"/>
                <a:gd name="T53" fmla="*/ 20 h 97"/>
                <a:gd name="T54" fmla="*/ 1340 w 1340"/>
                <a:gd name="T55" fmla="*/ 20 h 97"/>
                <a:gd name="T56" fmla="*/ 73 w 1340"/>
                <a:gd name="T57" fmla="*/ 0 h 97"/>
                <a:gd name="T58" fmla="*/ 20 w 1340"/>
                <a:gd name="T59" fmla="*/ 7 h 97"/>
                <a:gd name="T60" fmla="*/ 0 w 1340"/>
                <a:gd name="T61" fmla="*/ 9 h 97"/>
                <a:gd name="T62" fmla="*/ 180 w 1340"/>
                <a:gd name="T63" fmla="*/ 16 h 97"/>
                <a:gd name="T64" fmla="*/ 75 w 1340"/>
                <a:gd name="T65" fmla="*/ 1 h 97"/>
                <a:gd name="T66" fmla="*/ 73 w 1340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0" h="97">
                  <a:moveTo>
                    <a:pt x="218" y="20"/>
                  </a:moveTo>
                  <a:cubicBezTo>
                    <a:pt x="221" y="21"/>
                    <a:pt x="224" y="23"/>
                    <a:pt x="227" y="24"/>
                  </a:cubicBezTo>
                  <a:cubicBezTo>
                    <a:pt x="235" y="29"/>
                    <a:pt x="242" y="35"/>
                    <a:pt x="248" y="42"/>
                  </a:cubicBezTo>
                  <a:cubicBezTo>
                    <a:pt x="253" y="49"/>
                    <a:pt x="257" y="58"/>
                    <a:pt x="260" y="68"/>
                  </a:cubicBezTo>
                  <a:cubicBezTo>
                    <a:pt x="262" y="77"/>
                    <a:pt x="263" y="87"/>
                    <a:pt x="262" y="97"/>
                  </a:cubicBezTo>
                  <a:cubicBezTo>
                    <a:pt x="262" y="97"/>
                    <a:pt x="263" y="97"/>
                    <a:pt x="263" y="97"/>
                  </a:cubicBezTo>
                  <a:cubicBezTo>
                    <a:pt x="264" y="97"/>
                    <a:pt x="265" y="97"/>
                    <a:pt x="265" y="97"/>
                  </a:cubicBezTo>
                  <a:cubicBezTo>
                    <a:pt x="1083" y="90"/>
                    <a:pt x="1083" y="90"/>
                    <a:pt x="1083" y="90"/>
                  </a:cubicBezTo>
                  <a:cubicBezTo>
                    <a:pt x="1113" y="82"/>
                    <a:pt x="1139" y="55"/>
                    <a:pt x="1157" y="21"/>
                  </a:cubicBezTo>
                  <a:cubicBezTo>
                    <a:pt x="541" y="26"/>
                    <a:pt x="541" y="26"/>
                    <a:pt x="541" y="26"/>
                  </a:cubicBezTo>
                  <a:cubicBezTo>
                    <a:pt x="526" y="61"/>
                    <a:pt x="502" y="87"/>
                    <a:pt x="470" y="94"/>
                  </a:cubicBezTo>
                  <a:cubicBezTo>
                    <a:pt x="470" y="94"/>
                    <a:pt x="470" y="94"/>
                    <a:pt x="470" y="94"/>
                  </a:cubicBezTo>
                  <a:cubicBezTo>
                    <a:pt x="430" y="95"/>
                    <a:pt x="430" y="95"/>
                    <a:pt x="430" y="95"/>
                  </a:cubicBezTo>
                  <a:cubicBezTo>
                    <a:pt x="456" y="87"/>
                    <a:pt x="479" y="60"/>
                    <a:pt x="495" y="27"/>
                  </a:cubicBezTo>
                  <a:cubicBezTo>
                    <a:pt x="339" y="28"/>
                    <a:pt x="339" y="28"/>
                    <a:pt x="339" y="28"/>
                  </a:cubicBezTo>
                  <a:cubicBezTo>
                    <a:pt x="339" y="28"/>
                    <a:pt x="338" y="28"/>
                    <a:pt x="337" y="28"/>
                  </a:cubicBezTo>
                  <a:cubicBezTo>
                    <a:pt x="315" y="28"/>
                    <a:pt x="269" y="25"/>
                    <a:pt x="218" y="20"/>
                  </a:cubicBezTo>
                  <a:moveTo>
                    <a:pt x="1340" y="20"/>
                  </a:moveTo>
                  <a:cubicBezTo>
                    <a:pt x="1340" y="20"/>
                    <a:pt x="1340" y="20"/>
                    <a:pt x="1340" y="20"/>
                  </a:cubicBezTo>
                  <a:cubicBezTo>
                    <a:pt x="1301" y="20"/>
                    <a:pt x="1301" y="20"/>
                    <a:pt x="1301" y="20"/>
                  </a:cubicBezTo>
                  <a:cubicBezTo>
                    <a:pt x="1284" y="56"/>
                    <a:pt x="1257" y="82"/>
                    <a:pt x="1221" y="89"/>
                  </a:cubicBezTo>
                  <a:cubicBezTo>
                    <a:pt x="1220" y="89"/>
                    <a:pt x="1220" y="89"/>
                    <a:pt x="1220" y="89"/>
                  </a:cubicBezTo>
                  <a:cubicBezTo>
                    <a:pt x="1221" y="89"/>
                    <a:pt x="1221" y="89"/>
                    <a:pt x="1221" y="89"/>
                  </a:cubicBezTo>
                  <a:cubicBezTo>
                    <a:pt x="1221" y="89"/>
                    <a:pt x="1221" y="89"/>
                    <a:pt x="1221" y="89"/>
                  </a:cubicBezTo>
                  <a:cubicBezTo>
                    <a:pt x="1276" y="89"/>
                    <a:pt x="1276" y="89"/>
                    <a:pt x="1276" y="89"/>
                  </a:cubicBezTo>
                  <a:cubicBezTo>
                    <a:pt x="1281" y="88"/>
                    <a:pt x="1281" y="88"/>
                    <a:pt x="1281" y="88"/>
                  </a:cubicBezTo>
                  <a:cubicBezTo>
                    <a:pt x="1304" y="75"/>
                    <a:pt x="1325" y="50"/>
                    <a:pt x="1340" y="20"/>
                  </a:cubicBezTo>
                  <a:cubicBezTo>
                    <a:pt x="1340" y="20"/>
                    <a:pt x="1340" y="20"/>
                    <a:pt x="1340" y="20"/>
                  </a:cubicBezTo>
                  <a:moveTo>
                    <a:pt x="73" y="0"/>
                  </a:moveTo>
                  <a:cubicBezTo>
                    <a:pt x="58" y="3"/>
                    <a:pt x="39" y="5"/>
                    <a:pt x="20" y="7"/>
                  </a:cubicBezTo>
                  <a:cubicBezTo>
                    <a:pt x="13" y="8"/>
                    <a:pt x="6" y="8"/>
                    <a:pt x="0" y="9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44" y="12"/>
                    <a:pt x="108" y="7"/>
                    <a:pt x="75" y="1"/>
                  </a:cubicBezTo>
                  <a:cubicBezTo>
                    <a:pt x="73" y="1"/>
                    <a:pt x="73" y="1"/>
                    <a:pt x="73" y="0"/>
                  </a:cubicBezTo>
                </a:path>
              </a:pathLst>
            </a:custGeom>
            <a:solidFill>
              <a:srgbClr val="A62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íṡļíḋè"/>
            <p:cNvSpPr/>
            <p:nvPr/>
          </p:nvSpPr>
          <p:spPr bwMode="auto">
            <a:xfrm>
              <a:off x="7013575" y="3582988"/>
              <a:ext cx="341313" cy="109538"/>
            </a:xfrm>
            <a:custGeom>
              <a:avLst/>
              <a:gdLst>
                <a:gd name="T0" fmla="*/ 218 w 218"/>
                <a:gd name="T1" fmla="*/ 0 h 70"/>
                <a:gd name="T2" fmla="*/ 74 w 218"/>
                <a:gd name="T3" fmla="*/ 1 h 70"/>
                <a:gd name="T4" fmla="*/ 0 w 218"/>
                <a:gd name="T5" fmla="*/ 70 h 70"/>
                <a:gd name="T6" fmla="*/ 137 w 218"/>
                <a:gd name="T7" fmla="*/ 69 h 70"/>
                <a:gd name="T8" fmla="*/ 138 w 218"/>
                <a:gd name="T9" fmla="*/ 69 h 70"/>
                <a:gd name="T10" fmla="*/ 218 w 218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70">
                  <a:moveTo>
                    <a:pt x="218" y="0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56" y="35"/>
                    <a:pt x="30" y="62"/>
                    <a:pt x="0" y="70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74" y="62"/>
                    <a:pt x="201" y="36"/>
                    <a:pt x="218" y="0"/>
                  </a:cubicBezTo>
                </a:path>
              </a:pathLst>
            </a:custGeom>
            <a:solidFill>
              <a:srgbClr val="91B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ŝlíḑè"/>
            <p:cNvSpPr/>
            <p:nvPr/>
          </p:nvSpPr>
          <p:spPr bwMode="auto">
            <a:xfrm>
              <a:off x="5991225" y="3592513"/>
              <a:ext cx="173038" cy="107950"/>
            </a:xfrm>
            <a:custGeom>
              <a:avLst/>
              <a:gdLst>
                <a:gd name="T0" fmla="*/ 111 w 111"/>
                <a:gd name="T1" fmla="*/ 0 h 69"/>
                <a:gd name="T2" fmla="*/ 65 w 111"/>
                <a:gd name="T3" fmla="*/ 1 h 69"/>
                <a:gd name="T4" fmla="*/ 0 w 111"/>
                <a:gd name="T5" fmla="*/ 69 h 69"/>
                <a:gd name="T6" fmla="*/ 40 w 111"/>
                <a:gd name="T7" fmla="*/ 68 h 69"/>
                <a:gd name="T8" fmla="*/ 40 w 111"/>
                <a:gd name="T9" fmla="*/ 68 h 69"/>
                <a:gd name="T10" fmla="*/ 111 w 111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69">
                  <a:moveTo>
                    <a:pt x="111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49" y="34"/>
                    <a:pt x="26" y="61"/>
                    <a:pt x="0" y="69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72" y="61"/>
                    <a:pt x="96" y="35"/>
                    <a:pt x="111" y="0"/>
                  </a:cubicBezTo>
                </a:path>
              </a:pathLst>
            </a:custGeom>
            <a:solidFill>
              <a:srgbClr val="BDB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šľíďé"/>
            <p:cNvSpPr/>
            <p:nvPr/>
          </p:nvSpPr>
          <p:spPr bwMode="auto">
            <a:xfrm>
              <a:off x="7623175" y="3573463"/>
              <a:ext cx="4763" cy="9525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3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2" y="2"/>
                    <a:pt x="1" y="5"/>
                    <a:pt x="0" y="7"/>
                  </a:cubicBezTo>
                  <a:cubicBezTo>
                    <a:pt x="1" y="5"/>
                    <a:pt x="2" y="2"/>
                    <a:pt x="3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śḻiḓê"/>
            <p:cNvSpPr/>
            <p:nvPr/>
          </p:nvSpPr>
          <p:spPr bwMode="auto">
            <a:xfrm>
              <a:off x="7392988" y="3689350"/>
              <a:ext cx="38100" cy="0"/>
            </a:xfrm>
            <a:custGeom>
              <a:avLst/>
              <a:gdLst>
                <a:gd name="T0" fmla="*/ 25 w 25"/>
                <a:gd name="T1" fmla="*/ 0 w 25"/>
                <a:gd name="T2" fmla="*/ 0 w 25"/>
                <a:gd name="T3" fmla="*/ 25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3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ïḓé"/>
            <p:cNvSpPr/>
            <p:nvPr/>
          </p:nvSpPr>
          <p:spPr bwMode="auto">
            <a:xfrm>
              <a:off x="7392988" y="3567113"/>
              <a:ext cx="238125" cy="122238"/>
            </a:xfrm>
            <a:custGeom>
              <a:avLst/>
              <a:gdLst>
                <a:gd name="T0" fmla="*/ 152 w 152"/>
                <a:gd name="T1" fmla="*/ 0 h 79"/>
                <a:gd name="T2" fmla="*/ 114 w 152"/>
                <a:gd name="T3" fmla="*/ 9 h 79"/>
                <a:gd name="T4" fmla="*/ 114 w 152"/>
                <a:gd name="T5" fmla="*/ 9 h 79"/>
                <a:gd name="T6" fmla="*/ 109 w 152"/>
                <a:gd name="T7" fmla="*/ 10 h 79"/>
                <a:gd name="T8" fmla="*/ 99 w 152"/>
                <a:gd name="T9" fmla="*/ 10 h 79"/>
                <a:gd name="T10" fmla="*/ 61 w 152"/>
                <a:gd name="T11" fmla="*/ 10 h 79"/>
                <a:gd name="T12" fmla="*/ 61 w 152"/>
                <a:gd name="T13" fmla="*/ 10 h 79"/>
                <a:gd name="T14" fmla="*/ 0 w 152"/>
                <a:gd name="T15" fmla="*/ 79 h 79"/>
                <a:gd name="T16" fmla="*/ 25 w 152"/>
                <a:gd name="T17" fmla="*/ 79 h 79"/>
                <a:gd name="T18" fmla="*/ 35 w 152"/>
                <a:gd name="T19" fmla="*/ 79 h 79"/>
                <a:gd name="T20" fmla="*/ 40 w 152"/>
                <a:gd name="T21" fmla="*/ 78 h 79"/>
                <a:gd name="T22" fmla="*/ 40 w 152"/>
                <a:gd name="T23" fmla="*/ 78 h 79"/>
                <a:gd name="T24" fmla="*/ 147 w 152"/>
                <a:gd name="T25" fmla="*/ 11 h 79"/>
                <a:gd name="T26" fmla="*/ 147 w 152"/>
                <a:gd name="T27" fmla="*/ 11 h 79"/>
                <a:gd name="T28" fmla="*/ 150 w 152"/>
                <a:gd name="T29" fmla="*/ 4 h 79"/>
                <a:gd name="T30" fmla="*/ 152 w 152"/>
                <a:gd name="T3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79">
                  <a:moveTo>
                    <a:pt x="152" y="0"/>
                  </a:moveTo>
                  <a:cubicBezTo>
                    <a:pt x="140" y="5"/>
                    <a:pt x="128" y="8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1" y="9"/>
                    <a:pt x="109" y="10"/>
                  </a:cubicBezTo>
                  <a:cubicBezTo>
                    <a:pt x="106" y="10"/>
                    <a:pt x="103" y="10"/>
                    <a:pt x="9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7" y="42"/>
                    <a:pt x="26" y="67"/>
                    <a:pt x="0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9" y="79"/>
                    <a:pt x="32" y="79"/>
                    <a:pt x="35" y="79"/>
                  </a:cubicBezTo>
                  <a:cubicBezTo>
                    <a:pt x="37" y="78"/>
                    <a:pt x="39" y="78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88" y="73"/>
                    <a:pt x="127" y="47"/>
                    <a:pt x="147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9"/>
                    <a:pt x="149" y="6"/>
                    <a:pt x="150" y="4"/>
                  </a:cubicBezTo>
                  <a:cubicBezTo>
                    <a:pt x="151" y="3"/>
                    <a:pt x="151" y="2"/>
                    <a:pt x="152" y="0"/>
                  </a:cubicBezTo>
                </a:path>
              </a:pathLst>
            </a:custGeom>
            <a:solidFill>
              <a:srgbClr val="A62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íṣļîḍé"/>
            <p:cNvSpPr/>
            <p:nvPr/>
          </p:nvSpPr>
          <p:spPr bwMode="auto">
            <a:xfrm>
              <a:off x="7326313" y="3689350"/>
              <a:ext cx="66675" cy="0"/>
            </a:xfrm>
            <a:custGeom>
              <a:avLst/>
              <a:gdLst>
                <a:gd name="T0" fmla="*/ 28 w 42"/>
                <a:gd name="T1" fmla="*/ 0 w 42"/>
                <a:gd name="T2" fmla="*/ 28 w 42"/>
                <a:gd name="T3" fmla="*/ 28 w 42"/>
                <a:gd name="T4" fmla="*/ 42 w 42"/>
                <a:gd name="T5" fmla="*/ 31 w 42"/>
                <a:gd name="T6" fmla="*/ 32 w 42"/>
                <a:gd name="T7" fmla="*/ 42 w 42"/>
                <a:gd name="T8" fmla="*/ 42 w 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42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1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Sliḑê"/>
            <p:cNvSpPr/>
            <p:nvPr/>
          </p:nvSpPr>
          <p:spPr bwMode="auto">
            <a:xfrm>
              <a:off x="7323138" y="3581400"/>
              <a:ext cx="165100" cy="107950"/>
            </a:xfrm>
            <a:custGeom>
              <a:avLst/>
              <a:gdLst>
                <a:gd name="T0" fmla="*/ 105 w 105"/>
                <a:gd name="T1" fmla="*/ 0 h 69"/>
                <a:gd name="T2" fmla="*/ 105 w 105"/>
                <a:gd name="T3" fmla="*/ 0 h 69"/>
                <a:gd name="T4" fmla="*/ 59 w 105"/>
                <a:gd name="T5" fmla="*/ 1 h 69"/>
                <a:gd name="T6" fmla="*/ 59 w 105"/>
                <a:gd name="T7" fmla="*/ 1 h 69"/>
                <a:gd name="T8" fmla="*/ 0 w 105"/>
                <a:gd name="T9" fmla="*/ 69 h 69"/>
                <a:gd name="T10" fmla="*/ 2 w 105"/>
                <a:gd name="T11" fmla="*/ 69 h 69"/>
                <a:gd name="T12" fmla="*/ 30 w 105"/>
                <a:gd name="T13" fmla="*/ 69 h 69"/>
                <a:gd name="T14" fmla="*/ 33 w 105"/>
                <a:gd name="T15" fmla="*/ 69 h 69"/>
                <a:gd name="T16" fmla="*/ 33 w 105"/>
                <a:gd name="T17" fmla="*/ 69 h 69"/>
                <a:gd name="T18" fmla="*/ 44 w 105"/>
                <a:gd name="T19" fmla="*/ 69 h 69"/>
                <a:gd name="T20" fmla="*/ 105 w 105"/>
                <a:gd name="T21" fmla="*/ 0 h 69"/>
                <a:gd name="T22" fmla="*/ 105 w 105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69"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44" y="31"/>
                    <a:pt x="23" y="56"/>
                    <a:pt x="0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70" y="57"/>
                    <a:pt x="91" y="32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631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íṩļïḍè"/>
            <p:cNvSpPr/>
            <p:nvPr/>
          </p:nvSpPr>
          <p:spPr bwMode="auto">
            <a:xfrm>
              <a:off x="5432425" y="35528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</a:path>
              </a:pathLst>
            </a:custGeom>
            <a:solidFill>
              <a:srgbClr val="C1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íŝ1îḋê"/>
            <p:cNvSpPr/>
            <p:nvPr/>
          </p:nvSpPr>
          <p:spPr bwMode="auto">
            <a:xfrm>
              <a:off x="5013325" y="3178175"/>
              <a:ext cx="762000" cy="504825"/>
            </a:xfrm>
            <a:custGeom>
              <a:avLst/>
              <a:gdLst>
                <a:gd name="T0" fmla="*/ 487 w 487"/>
                <a:gd name="T1" fmla="*/ 9 h 324"/>
                <a:gd name="T2" fmla="*/ 487 w 487"/>
                <a:gd name="T3" fmla="*/ 324 h 324"/>
                <a:gd name="T4" fmla="*/ 0 w 487"/>
                <a:gd name="T5" fmla="*/ 295 h 324"/>
                <a:gd name="T6" fmla="*/ 44 w 487"/>
                <a:gd name="T7" fmla="*/ 123 h 324"/>
                <a:gd name="T8" fmla="*/ 12 w 487"/>
                <a:gd name="T9" fmla="*/ 16 h 324"/>
                <a:gd name="T10" fmla="*/ 0 w 487"/>
                <a:gd name="T11" fmla="*/ 0 h 324"/>
                <a:gd name="T12" fmla="*/ 487 w 487"/>
                <a:gd name="T13" fmla="*/ 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324">
                  <a:moveTo>
                    <a:pt x="487" y="9"/>
                  </a:moveTo>
                  <a:cubicBezTo>
                    <a:pt x="487" y="324"/>
                    <a:pt x="487" y="324"/>
                    <a:pt x="487" y="32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6" y="249"/>
                    <a:pt x="50" y="192"/>
                    <a:pt x="44" y="123"/>
                  </a:cubicBezTo>
                  <a:cubicBezTo>
                    <a:pt x="40" y="82"/>
                    <a:pt x="30" y="43"/>
                    <a:pt x="12" y="16"/>
                  </a:cubicBezTo>
                  <a:cubicBezTo>
                    <a:pt x="9" y="10"/>
                    <a:pt x="5" y="5"/>
                    <a:pt x="0" y="0"/>
                  </a:cubicBezTo>
                  <a:lnTo>
                    <a:pt x="487" y="9"/>
                  </a:lnTo>
                  <a:close/>
                </a:path>
              </a:pathLst>
            </a:custGeom>
            <a:solidFill>
              <a:srgbClr val="D8C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śļîḍê"/>
            <p:cNvSpPr/>
            <p:nvPr/>
          </p:nvSpPr>
          <p:spPr bwMode="auto">
            <a:xfrm>
              <a:off x="5591175" y="3198813"/>
              <a:ext cx="15875" cy="1588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1 h 1"/>
                <a:gd name="T4" fmla="*/ 10 w 10"/>
                <a:gd name="T5" fmla="*/ 0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işḻïdê"/>
            <p:cNvSpPr/>
            <p:nvPr/>
          </p:nvSpPr>
          <p:spPr bwMode="auto">
            <a:xfrm>
              <a:off x="5078413" y="3336925"/>
              <a:ext cx="585788" cy="60325"/>
            </a:xfrm>
            <a:custGeom>
              <a:avLst/>
              <a:gdLst>
                <a:gd name="T0" fmla="*/ 3 w 369"/>
                <a:gd name="T1" fmla="*/ 30 h 38"/>
                <a:gd name="T2" fmla="*/ 368 w 369"/>
                <a:gd name="T3" fmla="*/ 38 h 38"/>
                <a:gd name="T4" fmla="*/ 369 w 369"/>
                <a:gd name="T5" fmla="*/ 8 h 38"/>
                <a:gd name="T6" fmla="*/ 0 w 369"/>
                <a:gd name="T7" fmla="*/ 0 h 38"/>
                <a:gd name="T8" fmla="*/ 3 w 369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38">
                  <a:moveTo>
                    <a:pt x="3" y="30"/>
                  </a:moveTo>
                  <a:lnTo>
                    <a:pt x="368" y="38"/>
                  </a:lnTo>
                  <a:lnTo>
                    <a:pt x="369" y="8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ľïḑê"/>
            <p:cNvSpPr/>
            <p:nvPr/>
          </p:nvSpPr>
          <p:spPr bwMode="auto">
            <a:xfrm>
              <a:off x="5068888" y="3479800"/>
              <a:ext cx="655638" cy="73025"/>
            </a:xfrm>
            <a:custGeom>
              <a:avLst/>
              <a:gdLst>
                <a:gd name="T0" fmla="*/ 417 w 419"/>
                <a:gd name="T1" fmla="*/ 47 h 47"/>
                <a:gd name="T2" fmla="*/ 0 w 419"/>
                <a:gd name="T3" fmla="*/ 30 h 47"/>
                <a:gd name="T4" fmla="*/ 6 w 419"/>
                <a:gd name="T5" fmla="*/ 0 h 47"/>
                <a:gd name="T6" fmla="*/ 419 w 419"/>
                <a:gd name="T7" fmla="*/ 16 h 47"/>
                <a:gd name="T8" fmla="*/ 417 w 41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47">
                  <a:moveTo>
                    <a:pt x="417" y="47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3" y="21"/>
                    <a:pt x="5" y="11"/>
                    <a:pt x="6" y="0"/>
                  </a:cubicBezTo>
                  <a:cubicBezTo>
                    <a:pt x="419" y="16"/>
                    <a:pt x="419" y="16"/>
                    <a:pt x="419" y="16"/>
                  </a:cubicBezTo>
                  <a:lnTo>
                    <a:pt x="417" y="47"/>
                  </a:lnTo>
                  <a:close/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í$ļïḓè"/>
            <p:cNvSpPr/>
            <p:nvPr/>
          </p:nvSpPr>
          <p:spPr bwMode="auto">
            <a:xfrm>
              <a:off x="5037138" y="3557588"/>
              <a:ext cx="657225" cy="73025"/>
            </a:xfrm>
            <a:custGeom>
              <a:avLst/>
              <a:gdLst>
                <a:gd name="T0" fmla="*/ 418 w 419"/>
                <a:gd name="T1" fmla="*/ 47 h 47"/>
                <a:gd name="T2" fmla="*/ 0 w 419"/>
                <a:gd name="T3" fmla="*/ 28 h 47"/>
                <a:gd name="T4" fmla="*/ 13 w 419"/>
                <a:gd name="T5" fmla="*/ 0 h 47"/>
                <a:gd name="T6" fmla="*/ 419 w 419"/>
                <a:gd name="T7" fmla="*/ 16 h 47"/>
                <a:gd name="T8" fmla="*/ 418 w 41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47">
                  <a:moveTo>
                    <a:pt x="418" y="47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6" y="17"/>
                    <a:pt x="10" y="7"/>
                    <a:pt x="13" y="0"/>
                  </a:cubicBezTo>
                  <a:cubicBezTo>
                    <a:pt x="419" y="16"/>
                    <a:pt x="419" y="16"/>
                    <a:pt x="419" y="16"/>
                  </a:cubicBezTo>
                  <a:lnTo>
                    <a:pt x="418" y="47"/>
                  </a:lnTo>
                  <a:close/>
                </a:path>
              </a:pathLst>
            </a:custGeom>
            <a:solidFill>
              <a:srgbClr val="EF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í$1iḑê"/>
            <p:cNvSpPr/>
            <p:nvPr/>
          </p:nvSpPr>
          <p:spPr bwMode="auto">
            <a:xfrm>
              <a:off x="5656263" y="3194050"/>
              <a:ext cx="257175" cy="474663"/>
            </a:xfrm>
            <a:custGeom>
              <a:avLst/>
              <a:gdLst>
                <a:gd name="T0" fmla="*/ 0 w 164"/>
                <a:gd name="T1" fmla="*/ 303 h 303"/>
                <a:gd name="T2" fmla="*/ 113 w 164"/>
                <a:gd name="T3" fmla="*/ 267 h 303"/>
                <a:gd name="T4" fmla="*/ 164 w 164"/>
                <a:gd name="T5" fmla="*/ 151 h 303"/>
                <a:gd name="T6" fmla="*/ 103 w 164"/>
                <a:gd name="T7" fmla="*/ 36 h 303"/>
                <a:gd name="T8" fmla="*/ 0 w 164"/>
                <a:gd name="T9" fmla="*/ 0 h 303"/>
                <a:gd name="T10" fmla="*/ 69 w 164"/>
                <a:gd name="T11" fmla="*/ 151 h 303"/>
                <a:gd name="T12" fmla="*/ 0 w 164"/>
                <a:gd name="T1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303">
                  <a:moveTo>
                    <a:pt x="0" y="303"/>
                  </a:moveTo>
                  <a:cubicBezTo>
                    <a:pt x="39" y="301"/>
                    <a:pt x="84" y="288"/>
                    <a:pt x="113" y="267"/>
                  </a:cubicBezTo>
                  <a:cubicBezTo>
                    <a:pt x="150" y="240"/>
                    <a:pt x="164" y="197"/>
                    <a:pt x="164" y="151"/>
                  </a:cubicBezTo>
                  <a:cubicBezTo>
                    <a:pt x="164" y="105"/>
                    <a:pt x="140" y="64"/>
                    <a:pt x="103" y="36"/>
                  </a:cubicBezTo>
                  <a:cubicBezTo>
                    <a:pt x="75" y="15"/>
                    <a:pt x="39" y="2"/>
                    <a:pt x="0" y="0"/>
                  </a:cubicBezTo>
                  <a:cubicBezTo>
                    <a:pt x="38" y="20"/>
                    <a:pt x="69" y="88"/>
                    <a:pt x="69" y="151"/>
                  </a:cubicBezTo>
                  <a:cubicBezTo>
                    <a:pt x="69" y="215"/>
                    <a:pt x="38" y="282"/>
                    <a:pt x="0" y="303"/>
                  </a:cubicBezTo>
                  <a:close/>
                </a:path>
              </a:pathLst>
            </a:custGeom>
            <a:solidFill>
              <a:srgbClr val="2A3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ṧlîḑe"/>
            <p:cNvSpPr/>
            <p:nvPr/>
          </p:nvSpPr>
          <p:spPr bwMode="auto">
            <a:xfrm>
              <a:off x="4968875" y="3194050"/>
              <a:ext cx="935038" cy="476250"/>
            </a:xfrm>
            <a:custGeom>
              <a:avLst/>
              <a:gdLst>
                <a:gd name="T0" fmla="*/ 0 w 597"/>
                <a:gd name="T1" fmla="*/ 278 h 304"/>
                <a:gd name="T2" fmla="*/ 461 w 597"/>
                <a:gd name="T3" fmla="*/ 301 h 304"/>
                <a:gd name="T4" fmla="*/ 597 w 597"/>
                <a:gd name="T5" fmla="*/ 171 h 304"/>
                <a:gd name="T6" fmla="*/ 597 w 597"/>
                <a:gd name="T7" fmla="*/ 136 h 304"/>
                <a:gd name="T8" fmla="*/ 461 w 597"/>
                <a:gd name="T9" fmla="*/ 1 h 304"/>
                <a:gd name="T10" fmla="*/ 0 w 597"/>
                <a:gd name="T11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7" h="304">
                  <a:moveTo>
                    <a:pt x="0" y="278"/>
                  </a:moveTo>
                  <a:cubicBezTo>
                    <a:pt x="461" y="301"/>
                    <a:pt x="461" y="301"/>
                    <a:pt x="461" y="301"/>
                  </a:cubicBezTo>
                  <a:cubicBezTo>
                    <a:pt x="536" y="304"/>
                    <a:pt x="597" y="246"/>
                    <a:pt x="597" y="171"/>
                  </a:cubicBezTo>
                  <a:cubicBezTo>
                    <a:pt x="597" y="136"/>
                    <a:pt x="597" y="136"/>
                    <a:pt x="597" y="136"/>
                  </a:cubicBezTo>
                  <a:cubicBezTo>
                    <a:pt x="597" y="61"/>
                    <a:pt x="536" y="0"/>
                    <a:pt x="461" y="1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noFill/>
            <a:ln w="71438" cap="flat">
              <a:solidFill>
                <a:srgbClr val="841F4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iśļídé"/>
            <p:cNvSpPr/>
            <p:nvPr/>
          </p:nvSpPr>
          <p:spPr bwMode="auto">
            <a:xfrm>
              <a:off x="5916613" y="3030538"/>
              <a:ext cx="350838" cy="26988"/>
            </a:xfrm>
            <a:custGeom>
              <a:avLst/>
              <a:gdLst>
                <a:gd name="T0" fmla="*/ 0 w 221"/>
                <a:gd name="T1" fmla="*/ 0 h 17"/>
                <a:gd name="T2" fmla="*/ 0 w 221"/>
                <a:gd name="T3" fmla="*/ 1 h 17"/>
                <a:gd name="T4" fmla="*/ 221 w 221"/>
                <a:gd name="T5" fmla="*/ 17 h 17"/>
                <a:gd name="T6" fmla="*/ 221 w 221"/>
                <a:gd name="T7" fmla="*/ 17 h 17"/>
                <a:gd name="T8" fmla="*/ 0 w 2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7">
                  <a:moveTo>
                    <a:pt x="0" y="0"/>
                  </a:moveTo>
                  <a:lnTo>
                    <a:pt x="0" y="1"/>
                  </a:lnTo>
                  <a:lnTo>
                    <a:pt x="221" y="17"/>
                  </a:lnTo>
                  <a:lnTo>
                    <a:pt x="22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ïṥľîdê"/>
            <p:cNvSpPr/>
            <p:nvPr/>
          </p:nvSpPr>
          <p:spPr bwMode="auto">
            <a:xfrm>
              <a:off x="5916613" y="3030538"/>
              <a:ext cx="350838" cy="26988"/>
            </a:xfrm>
            <a:custGeom>
              <a:avLst/>
              <a:gdLst>
                <a:gd name="T0" fmla="*/ 0 w 221"/>
                <a:gd name="T1" fmla="*/ 0 h 17"/>
                <a:gd name="T2" fmla="*/ 0 w 221"/>
                <a:gd name="T3" fmla="*/ 1 h 17"/>
                <a:gd name="T4" fmla="*/ 221 w 221"/>
                <a:gd name="T5" fmla="*/ 17 h 17"/>
                <a:gd name="T6" fmla="*/ 221 w 221"/>
                <a:gd name="T7" fmla="*/ 17 h 17"/>
                <a:gd name="T8" fmla="*/ 0 w 2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7">
                  <a:moveTo>
                    <a:pt x="0" y="0"/>
                  </a:moveTo>
                  <a:lnTo>
                    <a:pt x="0" y="1"/>
                  </a:lnTo>
                  <a:lnTo>
                    <a:pt x="221" y="17"/>
                  </a:lnTo>
                  <a:lnTo>
                    <a:pt x="221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ïŝliḋe"/>
            <p:cNvSpPr/>
            <p:nvPr/>
          </p:nvSpPr>
          <p:spPr bwMode="auto">
            <a:xfrm>
              <a:off x="5916613" y="2862263"/>
              <a:ext cx="350838" cy="195263"/>
            </a:xfrm>
            <a:custGeom>
              <a:avLst/>
              <a:gdLst>
                <a:gd name="T0" fmla="*/ 9 w 221"/>
                <a:gd name="T1" fmla="*/ 40 h 123"/>
                <a:gd name="T2" fmla="*/ 0 w 221"/>
                <a:gd name="T3" fmla="*/ 106 h 123"/>
                <a:gd name="T4" fmla="*/ 221 w 221"/>
                <a:gd name="T5" fmla="*/ 123 h 123"/>
                <a:gd name="T6" fmla="*/ 210 w 221"/>
                <a:gd name="T7" fmla="*/ 61 h 123"/>
                <a:gd name="T8" fmla="*/ 9 w 221"/>
                <a:gd name="T9" fmla="*/ 40 h 123"/>
                <a:gd name="T10" fmla="*/ 15 w 221"/>
                <a:gd name="T11" fmla="*/ 0 h 123"/>
                <a:gd name="T12" fmla="*/ 13 w 221"/>
                <a:gd name="T13" fmla="*/ 10 h 123"/>
                <a:gd name="T14" fmla="*/ 197 w 221"/>
                <a:gd name="T15" fmla="*/ 29 h 123"/>
                <a:gd name="T16" fmla="*/ 15 w 221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23">
                  <a:moveTo>
                    <a:pt x="9" y="40"/>
                  </a:moveTo>
                  <a:lnTo>
                    <a:pt x="0" y="106"/>
                  </a:lnTo>
                  <a:lnTo>
                    <a:pt x="221" y="123"/>
                  </a:lnTo>
                  <a:lnTo>
                    <a:pt x="210" y="61"/>
                  </a:lnTo>
                  <a:lnTo>
                    <a:pt x="9" y="40"/>
                  </a:lnTo>
                  <a:close/>
                  <a:moveTo>
                    <a:pt x="15" y="0"/>
                  </a:moveTo>
                  <a:lnTo>
                    <a:pt x="13" y="10"/>
                  </a:lnTo>
                  <a:lnTo>
                    <a:pt x="197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8B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şļíḍe"/>
            <p:cNvSpPr/>
            <p:nvPr/>
          </p:nvSpPr>
          <p:spPr bwMode="auto">
            <a:xfrm>
              <a:off x="5916613" y="2862263"/>
              <a:ext cx="350838" cy="195263"/>
            </a:xfrm>
            <a:custGeom>
              <a:avLst/>
              <a:gdLst>
                <a:gd name="T0" fmla="*/ 9 w 221"/>
                <a:gd name="T1" fmla="*/ 40 h 123"/>
                <a:gd name="T2" fmla="*/ 0 w 221"/>
                <a:gd name="T3" fmla="*/ 106 h 123"/>
                <a:gd name="T4" fmla="*/ 221 w 221"/>
                <a:gd name="T5" fmla="*/ 123 h 123"/>
                <a:gd name="T6" fmla="*/ 210 w 221"/>
                <a:gd name="T7" fmla="*/ 61 h 123"/>
                <a:gd name="T8" fmla="*/ 9 w 221"/>
                <a:gd name="T9" fmla="*/ 40 h 123"/>
                <a:gd name="T10" fmla="*/ 15 w 221"/>
                <a:gd name="T11" fmla="*/ 0 h 123"/>
                <a:gd name="T12" fmla="*/ 13 w 221"/>
                <a:gd name="T13" fmla="*/ 10 h 123"/>
                <a:gd name="T14" fmla="*/ 197 w 221"/>
                <a:gd name="T15" fmla="*/ 29 h 123"/>
                <a:gd name="T16" fmla="*/ 15 w 221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23">
                  <a:moveTo>
                    <a:pt x="9" y="40"/>
                  </a:moveTo>
                  <a:lnTo>
                    <a:pt x="0" y="106"/>
                  </a:lnTo>
                  <a:lnTo>
                    <a:pt x="221" y="123"/>
                  </a:lnTo>
                  <a:lnTo>
                    <a:pt x="210" y="61"/>
                  </a:lnTo>
                  <a:lnTo>
                    <a:pt x="9" y="40"/>
                  </a:lnTo>
                  <a:moveTo>
                    <a:pt x="15" y="0"/>
                  </a:moveTo>
                  <a:lnTo>
                    <a:pt x="13" y="10"/>
                  </a:lnTo>
                  <a:lnTo>
                    <a:pt x="197" y="29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şľiḋe"/>
            <p:cNvSpPr/>
            <p:nvPr/>
          </p:nvSpPr>
          <p:spPr bwMode="auto">
            <a:xfrm>
              <a:off x="5916613" y="3032125"/>
              <a:ext cx="358775" cy="85725"/>
            </a:xfrm>
            <a:custGeom>
              <a:avLst/>
              <a:gdLst>
                <a:gd name="T0" fmla="*/ 0 w 226"/>
                <a:gd name="T1" fmla="*/ 0 h 54"/>
                <a:gd name="T2" fmla="*/ 0 w 226"/>
                <a:gd name="T3" fmla="*/ 1 h 54"/>
                <a:gd name="T4" fmla="*/ 9 w 226"/>
                <a:gd name="T5" fmla="*/ 2 h 54"/>
                <a:gd name="T6" fmla="*/ 10 w 226"/>
                <a:gd name="T7" fmla="*/ 39 h 54"/>
                <a:gd name="T8" fmla="*/ 48 w 226"/>
                <a:gd name="T9" fmla="*/ 42 h 54"/>
                <a:gd name="T10" fmla="*/ 226 w 226"/>
                <a:gd name="T11" fmla="*/ 54 h 54"/>
                <a:gd name="T12" fmla="*/ 221 w 226"/>
                <a:gd name="T13" fmla="*/ 16 h 54"/>
                <a:gd name="T14" fmla="*/ 0 w 22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54">
                  <a:moveTo>
                    <a:pt x="0" y="0"/>
                  </a:moveTo>
                  <a:lnTo>
                    <a:pt x="0" y="1"/>
                  </a:lnTo>
                  <a:lnTo>
                    <a:pt x="9" y="2"/>
                  </a:lnTo>
                  <a:lnTo>
                    <a:pt x="10" y="39"/>
                  </a:lnTo>
                  <a:lnTo>
                    <a:pt x="48" y="42"/>
                  </a:lnTo>
                  <a:lnTo>
                    <a:pt x="226" y="54"/>
                  </a:lnTo>
                  <a:lnTo>
                    <a:pt x="22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ḷiḑe"/>
            <p:cNvSpPr/>
            <p:nvPr/>
          </p:nvSpPr>
          <p:spPr bwMode="auto">
            <a:xfrm>
              <a:off x="5916613" y="3032125"/>
              <a:ext cx="358775" cy="85725"/>
            </a:xfrm>
            <a:custGeom>
              <a:avLst/>
              <a:gdLst>
                <a:gd name="T0" fmla="*/ 0 w 226"/>
                <a:gd name="T1" fmla="*/ 0 h 54"/>
                <a:gd name="T2" fmla="*/ 0 w 226"/>
                <a:gd name="T3" fmla="*/ 1 h 54"/>
                <a:gd name="T4" fmla="*/ 9 w 226"/>
                <a:gd name="T5" fmla="*/ 2 h 54"/>
                <a:gd name="T6" fmla="*/ 10 w 226"/>
                <a:gd name="T7" fmla="*/ 39 h 54"/>
                <a:gd name="T8" fmla="*/ 48 w 226"/>
                <a:gd name="T9" fmla="*/ 42 h 54"/>
                <a:gd name="T10" fmla="*/ 226 w 226"/>
                <a:gd name="T11" fmla="*/ 54 h 54"/>
                <a:gd name="T12" fmla="*/ 221 w 226"/>
                <a:gd name="T13" fmla="*/ 16 h 54"/>
                <a:gd name="T14" fmla="*/ 0 w 22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54">
                  <a:moveTo>
                    <a:pt x="0" y="0"/>
                  </a:moveTo>
                  <a:lnTo>
                    <a:pt x="0" y="1"/>
                  </a:lnTo>
                  <a:lnTo>
                    <a:pt x="9" y="2"/>
                  </a:lnTo>
                  <a:lnTo>
                    <a:pt x="10" y="39"/>
                  </a:lnTo>
                  <a:lnTo>
                    <a:pt x="48" y="42"/>
                  </a:lnTo>
                  <a:lnTo>
                    <a:pt x="226" y="54"/>
                  </a:lnTo>
                  <a:lnTo>
                    <a:pt x="221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íş1ide"/>
            <p:cNvSpPr/>
            <p:nvPr/>
          </p:nvSpPr>
          <p:spPr bwMode="auto">
            <a:xfrm>
              <a:off x="5932488" y="3094038"/>
              <a:ext cx="60325" cy="4763"/>
            </a:xfrm>
            <a:custGeom>
              <a:avLst/>
              <a:gdLst>
                <a:gd name="T0" fmla="*/ 0 w 38"/>
                <a:gd name="T1" fmla="*/ 0 h 3"/>
                <a:gd name="T2" fmla="*/ 0 w 38"/>
                <a:gd name="T3" fmla="*/ 0 h 3"/>
                <a:gd name="T4" fmla="*/ 38 w 38"/>
                <a:gd name="T5" fmla="*/ 3 h 3"/>
                <a:gd name="T6" fmla="*/ 0 w 3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0" y="0"/>
                  </a:lnTo>
                  <a:lnTo>
                    <a:pt x="3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0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ïṣ1iḋê"/>
            <p:cNvSpPr/>
            <p:nvPr/>
          </p:nvSpPr>
          <p:spPr bwMode="auto">
            <a:xfrm>
              <a:off x="5932488" y="3094038"/>
              <a:ext cx="60325" cy="4763"/>
            </a:xfrm>
            <a:custGeom>
              <a:avLst/>
              <a:gdLst>
                <a:gd name="T0" fmla="*/ 0 w 38"/>
                <a:gd name="T1" fmla="*/ 0 h 3"/>
                <a:gd name="T2" fmla="*/ 0 w 38"/>
                <a:gd name="T3" fmla="*/ 0 h 3"/>
                <a:gd name="T4" fmla="*/ 38 w 38"/>
                <a:gd name="T5" fmla="*/ 3 h 3"/>
                <a:gd name="T6" fmla="*/ 0 w 3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0" y="0"/>
                  </a:lnTo>
                  <a:lnTo>
                    <a:pt x="38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ṡļíḍé"/>
            <p:cNvSpPr/>
            <p:nvPr/>
          </p:nvSpPr>
          <p:spPr bwMode="auto">
            <a:xfrm>
              <a:off x="5930900" y="2878138"/>
              <a:ext cx="319088" cy="80963"/>
            </a:xfrm>
            <a:custGeom>
              <a:avLst/>
              <a:gdLst>
                <a:gd name="T0" fmla="*/ 4 w 201"/>
                <a:gd name="T1" fmla="*/ 0 h 51"/>
                <a:gd name="T2" fmla="*/ 0 w 201"/>
                <a:gd name="T3" fmla="*/ 30 h 51"/>
                <a:gd name="T4" fmla="*/ 201 w 201"/>
                <a:gd name="T5" fmla="*/ 51 h 51"/>
                <a:gd name="T6" fmla="*/ 195 w 201"/>
                <a:gd name="T7" fmla="*/ 20 h 51"/>
                <a:gd name="T8" fmla="*/ 188 w 201"/>
                <a:gd name="T9" fmla="*/ 19 h 51"/>
                <a:gd name="T10" fmla="*/ 4 w 20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51">
                  <a:moveTo>
                    <a:pt x="4" y="0"/>
                  </a:moveTo>
                  <a:lnTo>
                    <a:pt x="0" y="30"/>
                  </a:lnTo>
                  <a:lnTo>
                    <a:pt x="201" y="51"/>
                  </a:lnTo>
                  <a:lnTo>
                    <a:pt x="195" y="20"/>
                  </a:lnTo>
                  <a:lnTo>
                    <a:pt x="188" y="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0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ṧḻíḑe"/>
            <p:cNvSpPr/>
            <p:nvPr/>
          </p:nvSpPr>
          <p:spPr bwMode="auto">
            <a:xfrm>
              <a:off x="5930900" y="2878138"/>
              <a:ext cx="319088" cy="80963"/>
            </a:xfrm>
            <a:custGeom>
              <a:avLst/>
              <a:gdLst>
                <a:gd name="T0" fmla="*/ 4 w 201"/>
                <a:gd name="T1" fmla="*/ 0 h 51"/>
                <a:gd name="T2" fmla="*/ 0 w 201"/>
                <a:gd name="T3" fmla="*/ 30 h 51"/>
                <a:gd name="T4" fmla="*/ 201 w 201"/>
                <a:gd name="T5" fmla="*/ 51 h 51"/>
                <a:gd name="T6" fmla="*/ 195 w 201"/>
                <a:gd name="T7" fmla="*/ 20 h 51"/>
                <a:gd name="T8" fmla="*/ 188 w 201"/>
                <a:gd name="T9" fmla="*/ 19 h 51"/>
                <a:gd name="T10" fmla="*/ 4 w 20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51">
                  <a:moveTo>
                    <a:pt x="4" y="0"/>
                  </a:moveTo>
                  <a:lnTo>
                    <a:pt x="0" y="30"/>
                  </a:lnTo>
                  <a:lnTo>
                    <a:pt x="201" y="51"/>
                  </a:lnTo>
                  <a:lnTo>
                    <a:pt x="195" y="20"/>
                  </a:lnTo>
                  <a:lnTo>
                    <a:pt x="188" y="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šlide"/>
            <p:cNvSpPr/>
            <p:nvPr/>
          </p:nvSpPr>
          <p:spPr bwMode="auto">
            <a:xfrm>
              <a:off x="5846763" y="3163888"/>
              <a:ext cx="430213" cy="12700"/>
            </a:xfrm>
            <a:custGeom>
              <a:avLst/>
              <a:gdLst>
                <a:gd name="T0" fmla="*/ 0 w 275"/>
                <a:gd name="T1" fmla="*/ 0 h 8"/>
                <a:gd name="T2" fmla="*/ 2 w 275"/>
                <a:gd name="T3" fmla="*/ 1 h 8"/>
                <a:gd name="T4" fmla="*/ 275 w 275"/>
                <a:gd name="T5" fmla="*/ 8 h 8"/>
                <a:gd name="T6" fmla="*/ 0 w 27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8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50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iŝ1ïḓè"/>
            <p:cNvSpPr/>
            <p:nvPr/>
          </p:nvSpPr>
          <p:spPr bwMode="auto">
            <a:xfrm>
              <a:off x="5948363" y="3306763"/>
              <a:ext cx="328613" cy="12700"/>
            </a:xfrm>
            <a:custGeom>
              <a:avLst/>
              <a:gdLst>
                <a:gd name="T0" fmla="*/ 199 w 210"/>
                <a:gd name="T1" fmla="*/ 1 h 8"/>
                <a:gd name="T2" fmla="*/ 209 w 210"/>
                <a:gd name="T3" fmla="*/ 8 h 8"/>
                <a:gd name="T4" fmla="*/ 210 w 210"/>
                <a:gd name="T5" fmla="*/ 1 h 8"/>
                <a:gd name="T6" fmla="*/ 199 w 210"/>
                <a:gd name="T7" fmla="*/ 1 h 8"/>
                <a:gd name="T8" fmla="*/ 0 w 210"/>
                <a:gd name="T9" fmla="*/ 0 h 8"/>
                <a:gd name="T10" fmla="*/ 0 w 210"/>
                <a:gd name="T11" fmla="*/ 0 h 8"/>
                <a:gd name="T12" fmla="*/ 0 w 210"/>
                <a:gd name="T13" fmla="*/ 0 h 8"/>
                <a:gd name="T14" fmla="*/ 0 w 2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8">
                  <a:moveTo>
                    <a:pt x="199" y="1"/>
                  </a:moveTo>
                  <a:cubicBezTo>
                    <a:pt x="209" y="8"/>
                    <a:pt x="209" y="8"/>
                    <a:pt x="209" y="8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199" y="1"/>
                    <a:pt x="199" y="1"/>
                    <a:pt x="199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1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śḻíḍê"/>
            <p:cNvSpPr/>
            <p:nvPr/>
          </p:nvSpPr>
          <p:spPr bwMode="auto">
            <a:xfrm>
              <a:off x="5849938" y="3165475"/>
              <a:ext cx="427038" cy="142875"/>
            </a:xfrm>
            <a:custGeom>
              <a:avLst/>
              <a:gdLst>
                <a:gd name="T0" fmla="*/ 0 w 273"/>
                <a:gd name="T1" fmla="*/ 0 h 92"/>
                <a:gd name="T2" fmla="*/ 63 w 273"/>
                <a:gd name="T3" fmla="*/ 91 h 92"/>
                <a:gd name="T4" fmla="*/ 63 w 273"/>
                <a:gd name="T5" fmla="*/ 91 h 92"/>
                <a:gd name="T6" fmla="*/ 134 w 273"/>
                <a:gd name="T7" fmla="*/ 43 h 92"/>
                <a:gd name="T8" fmla="*/ 88 w 273"/>
                <a:gd name="T9" fmla="*/ 7 h 92"/>
                <a:gd name="T10" fmla="*/ 108 w 273"/>
                <a:gd name="T11" fmla="*/ 8 h 92"/>
                <a:gd name="T12" fmla="*/ 108 w 273"/>
                <a:gd name="T13" fmla="*/ 8 h 92"/>
                <a:gd name="T14" fmla="*/ 108 w 273"/>
                <a:gd name="T15" fmla="*/ 8 h 92"/>
                <a:gd name="T16" fmla="*/ 160 w 273"/>
                <a:gd name="T17" fmla="*/ 26 h 92"/>
                <a:gd name="T18" fmla="*/ 163 w 273"/>
                <a:gd name="T19" fmla="*/ 24 h 92"/>
                <a:gd name="T20" fmla="*/ 262 w 273"/>
                <a:gd name="T21" fmla="*/ 92 h 92"/>
                <a:gd name="T22" fmla="*/ 273 w 273"/>
                <a:gd name="T23" fmla="*/ 92 h 92"/>
                <a:gd name="T24" fmla="*/ 273 w 273"/>
                <a:gd name="T25" fmla="*/ 80 h 92"/>
                <a:gd name="T26" fmla="*/ 273 w 273"/>
                <a:gd name="T27" fmla="*/ 7 h 92"/>
                <a:gd name="T28" fmla="*/ 0 w 273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3" h="92">
                  <a:moveTo>
                    <a:pt x="0" y="0"/>
                  </a:moveTo>
                  <a:cubicBezTo>
                    <a:pt x="40" y="7"/>
                    <a:pt x="64" y="59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21" y="26"/>
                    <a:pt x="105" y="13"/>
                    <a:pt x="88" y="7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27" y="9"/>
                    <a:pt x="145" y="15"/>
                    <a:pt x="160" y="26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73" y="92"/>
                    <a:pt x="273" y="92"/>
                    <a:pt x="273" y="92"/>
                  </a:cubicBezTo>
                  <a:cubicBezTo>
                    <a:pt x="273" y="80"/>
                    <a:pt x="273" y="80"/>
                    <a:pt x="273" y="80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2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iṣḷîḋê"/>
            <p:cNvSpPr/>
            <p:nvPr/>
          </p:nvSpPr>
          <p:spPr bwMode="auto">
            <a:xfrm>
              <a:off x="5988050" y="3176588"/>
              <a:ext cx="112713" cy="55563"/>
            </a:xfrm>
            <a:custGeom>
              <a:avLst/>
              <a:gdLst>
                <a:gd name="T0" fmla="*/ 0 w 72"/>
                <a:gd name="T1" fmla="*/ 0 h 36"/>
                <a:gd name="T2" fmla="*/ 46 w 72"/>
                <a:gd name="T3" fmla="*/ 36 h 36"/>
                <a:gd name="T4" fmla="*/ 72 w 72"/>
                <a:gd name="T5" fmla="*/ 19 h 36"/>
                <a:gd name="T6" fmla="*/ 20 w 72"/>
                <a:gd name="T7" fmla="*/ 1 h 36"/>
                <a:gd name="T8" fmla="*/ 20 w 72"/>
                <a:gd name="T9" fmla="*/ 1 h 36"/>
                <a:gd name="T10" fmla="*/ 20 w 72"/>
                <a:gd name="T11" fmla="*/ 1 h 36"/>
                <a:gd name="T12" fmla="*/ 0 w 7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6">
                  <a:moveTo>
                    <a:pt x="0" y="0"/>
                  </a:moveTo>
                  <a:cubicBezTo>
                    <a:pt x="17" y="6"/>
                    <a:pt x="33" y="19"/>
                    <a:pt x="46" y="3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57" y="8"/>
                    <a:pt x="39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ṡļiḑê"/>
            <p:cNvSpPr/>
            <p:nvPr/>
          </p:nvSpPr>
          <p:spPr bwMode="auto">
            <a:xfrm>
              <a:off x="5969000" y="3036888"/>
              <a:ext cx="330200" cy="277813"/>
            </a:xfrm>
            <a:custGeom>
              <a:avLst/>
              <a:gdLst>
                <a:gd name="T0" fmla="*/ 0 w 208"/>
                <a:gd name="T1" fmla="*/ 0 h 175"/>
                <a:gd name="T2" fmla="*/ 2 w 208"/>
                <a:gd name="T3" fmla="*/ 164 h 175"/>
                <a:gd name="T4" fmla="*/ 118 w 208"/>
                <a:gd name="T5" fmla="*/ 106 h 175"/>
                <a:gd name="T6" fmla="*/ 208 w 208"/>
                <a:gd name="T7" fmla="*/ 175 h 175"/>
                <a:gd name="T8" fmla="*/ 206 w 208"/>
                <a:gd name="T9" fmla="*/ 14 h 175"/>
                <a:gd name="T10" fmla="*/ 0 w 208"/>
                <a:gd name="T1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175">
                  <a:moveTo>
                    <a:pt x="0" y="0"/>
                  </a:moveTo>
                  <a:lnTo>
                    <a:pt x="2" y="164"/>
                  </a:lnTo>
                  <a:lnTo>
                    <a:pt x="118" y="106"/>
                  </a:lnTo>
                  <a:lnTo>
                    <a:pt x="208" y="175"/>
                  </a:lnTo>
                  <a:lnTo>
                    <a:pt x="20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şľiďe"/>
            <p:cNvSpPr/>
            <p:nvPr/>
          </p:nvSpPr>
          <p:spPr bwMode="auto">
            <a:xfrm>
              <a:off x="5969000" y="3036888"/>
              <a:ext cx="330200" cy="277813"/>
            </a:xfrm>
            <a:custGeom>
              <a:avLst/>
              <a:gdLst>
                <a:gd name="T0" fmla="*/ 0 w 208"/>
                <a:gd name="T1" fmla="*/ 0 h 175"/>
                <a:gd name="T2" fmla="*/ 2 w 208"/>
                <a:gd name="T3" fmla="*/ 164 h 175"/>
                <a:gd name="T4" fmla="*/ 118 w 208"/>
                <a:gd name="T5" fmla="*/ 106 h 175"/>
                <a:gd name="T6" fmla="*/ 208 w 208"/>
                <a:gd name="T7" fmla="*/ 175 h 175"/>
                <a:gd name="T8" fmla="*/ 206 w 208"/>
                <a:gd name="T9" fmla="*/ 1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75">
                  <a:moveTo>
                    <a:pt x="0" y="0"/>
                  </a:moveTo>
                  <a:lnTo>
                    <a:pt x="2" y="164"/>
                  </a:lnTo>
                  <a:lnTo>
                    <a:pt x="118" y="106"/>
                  </a:lnTo>
                  <a:lnTo>
                    <a:pt x="208" y="175"/>
                  </a:lnTo>
                  <a:lnTo>
                    <a:pt x="206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ïŝļïďé"/>
            <p:cNvSpPr/>
            <p:nvPr/>
          </p:nvSpPr>
          <p:spPr bwMode="auto">
            <a:xfrm>
              <a:off x="5940425" y="2862263"/>
              <a:ext cx="355600" cy="196850"/>
            </a:xfrm>
            <a:custGeom>
              <a:avLst/>
              <a:gdLst>
                <a:gd name="T0" fmla="*/ 224 w 224"/>
                <a:gd name="T1" fmla="*/ 124 h 124"/>
                <a:gd name="T2" fmla="*/ 207 w 224"/>
                <a:gd name="T3" fmla="*/ 20 h 124"/>
                <a:gd name="T4" fmla="*/ 0 w 224"/>
                <a:gd name="T5" fmla="*/ 0 h 124"/>
                <a:gd name="T6" fmla="*/ 18 w 224"/>
                <a:gd name="T7" fmla="*/ 110 h 124"/>
                <a:gd name="T8" fmla="*/ 224 w 224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24">
                  <a:moveTo>
                    <a:pt x="224" y="124"/>
                  </a:moveTo>
                  <a:lnTo>
                    <a:pt x="207" y="20"/>
                  </a:lnTo>
                  <a:lnTo>
                    <a:pt x="0" y="0"/>
                  </a:lnTo>
                  <a:lnTo>
                    <a:pt x="18" y="110"/>
                  </a:lnTo>
                  <a:lnTo>
                    <a:pt x="224" y="124"/>
                  </a:lnTo>
                  <a:close/>
                </a:path>
              </a:pathLst>
            </a:custGeom>
            <a:solidFill>
              <a:srgbClr val="FC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ṧļiḍe"/>
            <p:cNvSpPr/>
            <p:nvPr/>
          </p:nvSpPr>
          <p:spPr bwMode="auto">
            <a:xfrm>
              <a:off x="5940425" y="2862263"/>
              <a:ext cx="355600" cy="196850"/>
            </a:xfrm>
            <a:custGeom>
              <a:avLst/>
              <a:gdLst>
                <a:gd name="T0" fmla="*/ 224 w 224"/>
                <a:gd name="T1" fmla="*/ 124 h 124"/>
                <a:gd name="T2" fmla="*/ 207 w 224"/>
                <a:gd name="T3" fmla="*/ 20 h 124"/>
                <a:gd name="T4" fmla="*/ 0 w 224"/>
                <a:gd name="T5" fmla="*/ 0 h 124"/>
                <a:gd name="T6" fmla="*/ 18 w 224"/>
                <a:gd name="T7" fmla="*/ 1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24">
                  <a:moveTo>
                    <a:pt x="224" y="124"/>
                  </a:moveTo>
                  <a:lnTo>
                    <a:pt x="207" y="20"/>
                  </a:lnTo>
                  <a:lnTo>
                    <a:pt x="0" y="0"/>
                  </a:lnTo>
                  <a:lnTo>
                    <a:pt x="18" y="1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ïśliḋê"/>
            <p:cNvSpPr/>
            <p:nvPr/>
          </p:nvSpPr>
          <p:spPr bwMode="auto">
            <a:xfrm>
              <a:off x="5876925" y="4467225"/>
              <a:ext cx="12700" cy="200025"/>
            </a:xfrm>
            <a:custGeom>
              <a:avLst/>
              <a:gdLst>
                <a:gd name="T0" fmla="*/ 8 w 8"/>
                <a:gd name="T1" fmla="*/ 0 h 128"/>
                <a:gd name="T2" fmla="*/ 8 w 8"/>
                <a:gd name="T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8">
                  <a:moveTo>
                    <a:pt x="8" y="0"/>
                  </a:moveTo>
                  <a:cubicBezTo>
                    <a:pt x="2" y="45"/>
                    <a:pt x="0" y="89"/>
                    <a:pt x="8" y="128"/>
                  </a:cubicBezTo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ṩļíḍé"/>
            <p:cNvSpPr/>
            <p:nvPr/>
          </p:nvSpPr>
          <p:spPr bwMode="auto">
            <a:xfrm>
              <a:off x="5876925" y="4467225"/>
              <a:ext cx="12700" cy="200025"/>
            </a:xfrm>
            <a:custGeom>
              <a:avLst/>
              <a:gdLst>
                <a:gd name="T0" fmla="*/ 8 w 8"/>
                <a:gd name="T1" fmla="*/ 0 h 128"/>
                <a:gd name="T2" fmla="*/ 8 w 8"/>
                <a:gd name="T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8">
                  <a:moveTo>
                    <a:pt x="8" y="0"/>
                  </a:moveTo>
                  <a:cubicBezTo>
                    <a:pt x="2" y="45"/>
                    <a:pt x="0" y="89"/>
                    <a:pt x="8" y="128"/>
                  </a:cubicBezTo>
                </a:path>
              </a:pathLst>
            </a:custGeom>
            <a:noFill/>
            <a:ln w="34925" cap="rnd">
              <a:solidFill>
                <a:srgbClr val="FCCC0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îS1iḓê"/>
            <p:cNvSpPr/>
            <p:nvPr/>
          </p:nvSpPr>
          <p:spPr bwMode="auto">
            <a:xfrm>
              <a:off x="5803900" y="4516438"/>
              <a:ext cx="6350" cy="87313"/>
            </a:xfrm>
            <a:custGeom>
              <a:avLst/>
              <a:gdLst>
                <a:gd name="T0" fmla="*/ 4 w 4"/>
                <a:gd name="T1" fmla="*/ 0 h 56"/>
                <a:gd name="T2" fmla="*/ 4 w 4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56">
                  <a:moveTo>
                    <a:pt x="4" y="0"/>
                  </a:moveTo>
                  <a:cubicBezTo>
                    <a:pt x="0" y="19"/>
                    <a:pt x="0" y="37"/>
                    <a:pt x="4" y="56"/>
                  </a:cubicBezTo>
                </a:path>
              </a:pathLst>
            </a:custGeom>
            <a:solidFill>
              <a:srgbClr val="33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šľîḍê"/>
            <p:cNvSpPr/>
            <p:nvPr/>
          </p:nvSpPr>
          <p:spPr bwMode="auto">
            <a:xfrm>
              <a:off x="5803900" y="4516438"/>
              <a:ext cx="6350" cy="87313"/>
            </a:xfrm>
            <a:custGeom>
              <a:avLst/>
              <a:gdLst>
                <a:gd name="T0" fmla="*/ 4 w 4"/>
                <a:gd name="T1" fmla="*/ 0 h 56"/>
                <a:gd name="T2" fmla="*/ 4 w 4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56">
                  <a:moveTo>
                    <a:pt x="4" y="0"/>
                  </a:moveTo>
                  <a:cubicBezTo>
                    <a:pt x="0" y="19"/>
                    <a:pt x="0" y="37"/>
                    <a:pt x="4" y="56"/>
                  </a:cubicBezTo>
                </a:path>
              </a:pathLst>
            </a:custGeom>
            <a:noFill/>
            <a:ln w="34925" cap="rnd">
              <a:solidFill>
                <a:srgbClr val="FCCC0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sļidè"/>
            <p:cNvSpPr/>
            <p:nvPr/>
          </p:nvSpPr>
          <p:spPr bwMode="auto">
            <a:xfrm>
              <a:off x="5832475" y="2679700"/>
              <a:ext cx="1557338" cy="160338"/>
            </a:xfrm>
            <a:custGeom>
              <a:avLst/>
              <a:gdLst>
                <a:gd name="T0" fmla="*/ 0 w 994"/>
                <a:gd name="T1" fmla="*/ 0 h 103"/>
                <a:gd name="T2" fmla="*/ 0 w 994"/>
                <a:gd name="T3" fmla="*/ 0 h 103"/>
                <a:gd name="T4" fmla="*/ 0 w 994"/>
                <a:gd name="T5" fmla="*/ 0 h 103"/>
                <a:gd name="T6" fmla="*/ 994 w 994"/>
                <a:gd name="T7" fmla="*/ 103 h 103"/>
                <a:gd name="T8" fmla="*/ 994 w 994"/>
                <a:gd name="T9" fmla="*/ 103 h 103"/>
                <a:gd name="T10" fmla="*/ 0 w 994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94" y="103"/>
                    <a:pt x="994" y="103"/>
                    <a:pt x="994" y="103"/>
                  </a:cubicBezTo>
                  <a:cubicBezTo>
                    <a:pt x="994" y="103"/>
                    <a:pt x="994" y="103"/>
                    <a:pt x="994" y="10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1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íṣḻíḋe"/>
            <p:cNvSpPr/>
            <p:nvPr/>
          </p:nvSpPr>
          <p:spPr bwMode="auto">
            <a:xfrm>
              <a:off x="5781675" y="2679700"/>
              <a:ext cx="1608138" cy="314325"/>
            </a:xfrm>
            <a:custGeom>
              <a:avLst/>
              <a:gdLst>
                <a:gd name="T0" fmla="*/ 33 w 1027"/>
                <a:gd name="T1" fmla="*/ 0 h 202"/>
                <a:gd name="T2" fmla="*/ 0 w 1027"/>
                <a:gd name="T3" fmla="*/ 34 h 202"/>
                <a:gd name="T4" fmla="*/ 920 w 1027"/>
                <a:gd name="T5" fmla="*/ 131 h 202"/>
                <a:gd name="T6" fmla="*/ 917 w 1027"/>
                <a:gd name="T7" fmla="*/ 199 h 202"/>
                <a:gd name="T8" fmla="*/ 947 w 1027"/>
                <a:gd name="T9" fmla="*/ 202 h 202"/>
                <a:gd name="T10" fmla="*/ 953 w 1027"/>
                <a:gd name="T11" fmla="*/ 135 h 202"/>
                <a:gd name="T12" fmla="*/ 986 w 1027"/>
                <a:gd name="T13" fmla="*/ 138 h 202"/>
                <a:gd name="T14" fmla="*/ 998 w 1027"/>
                <a:gd name="T15" fmla="*/ 118 h 202"/>
                <a:gd name="T16" fmla="*/ 1027 w 1027"/>
                <a:gd name="T17" fmla="*/ 103 h 202"/>
                <a:gd name="T18" fmla="*/ 33 w 1027"/>
                <a:gd name="T1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7" h="202">
                  <a:moveTo>
                    <a:pt x="33" y="0"/>
                  </a:moveTo>
                  <a:cubicBezTo>
                    <a:pt x="25" y="3"/>
                    <a:pt x="5" y="12"/>
                    <a:pt x="0" y="34"/>
                  </a:cubicBezTo>
                  <a:cubicBezTo>
                    <a:pt x="920" y="131"/>
                    <a:pt x="920" y="131"/>
                    <a:pt x="920" y="131"/>
                  </a:cubicBezTo>
                  <a:cubicBezTo>
                    <a:pt x="916" y="153"/>
                    <a:pt x="915" y="176"/>
                    <a:pt x="917" y="199"/>
                  </a:cubicBezTo>
                  <a:cubicBezTo>
                    <a:pt x="947" y="202"/>
                    <a:pt x="947" y="202"/>
                    <a:pt x="947" y="202"/>
                  </a:cubicBezTo>
                  <a:cubicBezTo>
                    <a:pt x="946" y="178"/>
                    <a:pt x="949" y="155"/>
                    <a:pt x="953" y="135"/>
                  </a:cubicBezTo>
                  <a:cubicBezTo>
                    <a:pt x="986" y="138"/>
                    <a:pt x="986" y="138"/>
                    <a:pt x="986" y="138"/>
                  </a:cubicBezTo>
                  <a:cubicBezTo>
                    <a:pt x="989" y="130"/>
                    <a:pt x="993" y="124"/>
                    <a:pt x="998" y="118"/>
                  </a:cubicBezTo>
                  <a:cubicBezTo>
                    <a:pt x="1006" y="109"/>
                    <a:pt x="1016" y="104"/>
                    <a:pt x="1027" y="103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8B8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sḷíḑè"/>
            <p:cNvSpPr/>
            <p:nvPr/>
          </p:nvSpPr>
          <p:spPr bwMode="auto">
            <a:xfrm>
              <a:off x="7216775" y="2989263"/>
              <a:ext cx="90488" cy="142875"/>
            </a:xfrm>
            <a:custGeom>
              <a:avLst/>
              <a:gdLst>
                <a:gd name="T0" fmla="*/ 7 w 58"/>
                <a:gd name="T1" fmla="*/ 44 h 91"/>
                <a:gd name="T2" fmla="*/ 25 w 58"/>
                <a:gd name="T3" fmla="*/ 88 h 91"/>
                <a:gd name="T4" fmla="*/ 53 w 58"/>
                <a:gd name="T5" fmla="*/ 90 h 91"/>
                <a:gd name="T6" fmla="*/ 58 w 58"/>
                <a:gd name="T7" fmla="*/ 91 h 91"/>
                <a:gd name="T8" fmla="*/ 38 w 58"/>
                <a:gd name="T9" fmla="*/ 47 h 91"/>
                <a:gd name="T10" fmla="*/ 7 w 58"/>
                <a:gd name="T11" fmla="*/ 44 h 91"/>
                <a:gd name="T12" fmla="*/ 0 w 58"/>
                <a:gd name="T13" fmla="*/ 0 h 91"/>
                <a:gd name="T14" fmla="*/ 1 w 58"/>
                <a:gd name="T15" fmla="*/ 13 h 91"/>
                <a:gd name="T16" fmla="*/ 32 w 58"/>
                <a:gd name="T17" fmla="*/ 16 h 91"/>
                <a:gd name="T18" fmla="*/ 30 w 58"/>
                <a:gd name="T19" fmla="*/ 3 h 91"/>
                <a:gd name="T20" fmla="*/ 0 w 58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1">
                  <a:moveTo>
                    <a:pt x="7" y="44"/>
                  </a:moveTo>
                  <a:cubicBezTo>
                    <a:pt x="11" y="61"/>
                    <a:pt x="18" y="76"/>
                    <a:pt x="25" y="88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49" y="77"/>
                    <a:pt x="42" y="63"/>
                    <a:pt x="38" y="47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0" y="0"/>
                  </a:moveTo>
                  <a:cubicBezTo>
                    <a:pt x="0" y="4"/>
                    <a:pt x="1" y="8"/>
                    <a:pt x="1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2"/>
                    <a:pt x="31" y="7"/>
                    <a:pt x="3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ṣlïḍê"/>
            <p:cNvSpPr/>
            <p:nvPr/>
          </p:nvSpPr>
          <p:spPr bwMode="auto">
            <a:xfrm>
              <a:off x="5781675" y="2679700"/>
              <a:ext cx="50800" cy="52388"/>
            </a:xfrm>
            <a:custGeom>
              <a:avLst/>
              <a:gdLst>
                <a:gd name="T0" fmla="*/ 33 w 33"/>
                <a:gd name="T1" fmla="*/ 0 h 34"/>
                <a:gd name="T2" fmla="*/ 0 w 33"/>
                <a:gd name="T3" fmla="*/ 34 h 34"/>
                <a:gd name="T4" fmla="*/ 0 w 33"/>
                <a:gd name="T5" fmla="*/ 34 h 34"/>
                <a:gd name="T6" fmla="*/ 33 w 33"/>
                <a:gd name="T7" fmla="*/ 0 h 34"/>
                <a:gd name="T8" fmla="*/ 33 w 33"/>
                <a:gd name="T9" fmla="*/ 0 h 34"/>
                <a:gd name="T10" fmla="*/ 33 w 3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">
                  <a:moveTo>
                    <a:pt x="33" y="0"/>
                  </a:moveTo>
                  <a:cubicBezTo>
                    <a:pt x="25" y="3"/>
                    <a:pt x="5" y="12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12"/>
                    <a:pt x="25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1E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1îdé"/>
            <p:cNvSpPr/>
            <p:nvPr/>
          </p:nvSpPr>
          <p:spPr bwMode="auto">
            <a:xfrm>
              <a:off x="7256463" y="3127375"/>
              <a:ext cx="42863" cy="3175"/>
            </a:xfrm>
            <a:custGeom>
              <a:avLst/>
              <a:gdLst>
                <a:gd name="T0" fmla="*/ 0 w 28"/>
                <a:gd name="T1" fmla="*/ 0 h 2"/>
                <a:gd name="T2" fmla="*/ 1 w 28"/>
                <a:gd name="T3" fmla="*/ 1 h 2"/>
                <a:gd name="T4" fmla="*/ 28 w 28"/>
                <a:gd name="T5" fmla="*/ 2 h 2"/>
                <a:gd name="T6" fmla="*/ 0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02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ïsḻîďe"/>
            <p:cNvSpPr/>
            <p:nvPr/>
          </p:nvSpPr>
          <p:spPr bwMode="auto">
            <a:xfrm>
              <a:off x="7218363" y="3009900"/>
              <a:ext cx="58738" cy="53975"/>
            </a:xfrm>
            <a:custGeom>
              <a:avLst/>
              <a:gdLst>
                <a:gd name="T0" fmla="*/ 0 w 37"/>
                <a:gd name="T1" fmla="*/ 0 h 34"/>
                <a:gd name="T2" fmla="*/ 6 w 37"/>
                <a:gd name="T3" fmla="*/ 31 h 34"/>
                <a:gd name="T4" fmla="*/ 37 w 37"/>
                <a:gd name="T5" fmla="*/ 34 h 34"/>
                <a:gd name="T6" fmla="*/ 31 w 37"/>
                <a:gd name="T7" fmla="*/ 3 h 34"/>
                <a:gd name="T8" fmla="*/ 0 w 3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" y="11"/>
                    <a:pt x="3" y="21"/>
                    <a:pt x="6" y="3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4" y="24"/>
                    <a:pt x="32" y="13"/>
                    <a:pt x="31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B8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í$ľiďê"/>
            <p:cNvSpPr/>
            <p:nvPr/>
          </p:nvSpPr>
          <p:spPr bwMode="auto">
            <a:xfrm>
              <a:off x="5838825" y="2665413"/>
              <a:ext cx="1408113" cy="141288"/>
            </a:xfrm>
            <a:custGeom>
              <a:avLst/>
              <a:gdLst>
                <a:gd name="T0" fmla="*/ 10 w 887"/>
                <a:gd name="T1" fmla="*/ 0 h 89"/>
                <a:gd name="T2" fmla="*/ 0 w 887"/>
                <a:gd name="T3" fmla="*/ 7 h 89"/>
                <a:gd name="T4" fmla="*/ 885 w 887"/>
                <a:gd name="T5" fmla="*/ 89 h 89"/>
                <a:gd name="T6" fmla="*/ 887 w 887"/>
                <a:gd name="T7" fmla="*/ 86 h 89"/>
                <a:gd name="T8" fmla="*/ 10 w 88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9">
                  <a:moveTo>
                    <a:pt x="10" y="0"/>
                  </a:moveTo>
                  <a:lnTo>
                    <a:pt x="0" y="7"/>
                  </a:lnTo>
                  <a:lnTo>
                    <a:pt x="885" y="89"/>
                  </a:lnTo>
                  <a:lnTo>
                    <a:pt x="887" y="8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62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$ḷïḑé"/>
            <p:cNvSpPr/>
            <p:nvPr/>
          </p:nvSpPr>
          <p:spPr bwMode="auto">
            <a:xfrm>
              <a:off x="5838825" y="2665413"/>
              <a:ext cx="1408113" cy="141288"/>
            </a:xfrm>
            <a:custGeom>
              <a:avLst/>
              <a:gdLst>
                <a:gd name="T0" fmla="*/ 10 w 887"/>
                <a:gd name="T1" fmla="*/ 0 h 89"/>
                <a:gd name="T2" fmla="*/ 0 w 887"/>
                <a:gd name="T3" fmla="*/ 7 h 89"/>
                <a:gd name="T4" fmla="*/ 885 w 887"/>
                <a:gd name="T5" fmla="*/ 89 h 89"/>
                <a:gd name="T6" fmla="*/ 887 w 887"/>
                <a:gd name="T7" fmla="*/ 86 h 89"/>
                <a:gd name="T8" fmla="*/ 10 w 88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9">
                  <a:moveTo>
                    <a:pt x="10" y="0"/>
                  </a:moveTo>
                  <a:lnTo>
                    <a:pt x="0" y="7"/>
                  </a:lnTo>
                  <a:lnTo>
                    <a:pt x="885" y="89"/>
                  </a:lnTo>
                  <a:lnTo>
                    <a:pt x="887" y="8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iṣlïdê"/>
            <p:cNvSpPr/>
            <p:nvPr/>
          </p:nvSpPr>
          <p:spPr bwMode="auto">
            <a:xfrm>
              <a:off x="5854700" y="2606675"/>
              <a:ext cx="1435100" cy="195263"/>
            </a:xfrm>
            <a:custGeom>
              <a:avLst/>
              <a:gdLst>
                <a:gd name="T0" fmla="*/ 46 w 904"/>
                <a:gd name="T1" fmla="*/ 0 h 123"/>
                <a:gd name="T2" fmla="*/ 0 w 904"/>
                <a:gd name="T3" fmla="*/ 37 h 123"/>
                <a:gd name="T4" fmla="*/ 877 w 904"/>
                <a:gd name="T5" fmla="*/ 123 h 123"/>
                <a:gd name="T6" fmla="*/ 904 w 904"/>
                <a:gd name="T7" fmla="*/ 85 h 123"/>
                <a:gd name="T8" fmla="*/ 46 w 90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23">
                  <a:moveTo>
                    <a:pt x="46" y="0"/>
                  </a:moveTo>
                  <a:lnTo>
                    <a:pt x="0" y="37"/>
                  </a:lnTo>
                  <a:lnTo>
                    <a:pt x="877" y="123"/>
                  </a:lnTo>
                  <a:lnTo>
                    <a:pt x="904" y="8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7B3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$ḷîḓé"/>
            <p:cNvSpPr/>
            <p:nvPr/>
          </p:nvSpPr>
          <p:spPr bwMode="auto">
            <a:xfrm>
              <a:off x="5854700" y="2606675"/>
              <a:ext cx="1435100" cy="195263"/>
            </a:xfrm>
            <a:custGeom>
              <a:avLst/>
              <a:gdLst>
                <a:gd name="T0" fmla="*/ 46 w 904"/>
                <a:gd name="T1" fmla="*/ 0 h 123"/>
                <a:gd name="T2" fmla="*/ 0 w 904"/>
                <a:gd name="T3" fmla="*/ 37 h 123"/>
                <a:gd name="T4" fmla="*/ 877 w 904"/>
                <a:gd name="T5" fmla="*/ 123 h 123"/>
                <a:gd name="T6" fmla="*/ 904 w 904"/>
                <a:gd name="T7" fmla="*/ 85 h 123"/>
                <a:gd name="T8" fmla="*/ 46 w 90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23">
                  <a:moveTo>
                    <a:pt x="46" y="0"/>
                  </a:moveTo>
                  <a:lnTo>
                    <a:pt x="0" y="37"/>
                  </a:lnTo>
                  <a:lnTo>
                    <a:pt x="877" y="123"/>
                  </a:lnTo>
                  <a:lnTo>
                    <a:pt x="904" y="8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íṣļíḑe"/>
            <p:cNvSpPr/>
            <p:nvPr/>
          </p:nvSpPr>
          <p:spPr bwMode="auto">
            <a:xfrm>
              <a:off x="4884738" y="3049588"/>
              <a:ext cx="365125" cy="98425"/>
            </a:xfrm>
            <a:custGeom>
              <a:avLst/>
              <a:gdLst>
                <a:gd name="T0" fmla="*/ 234 w 234"/>
                <a:gd name="T1" fmla="*/ 46 h 63"/>
                <a:gd name="T2" fmla="*/ 87 w 234"/>
                <a:gd name="T3" fmla="*/ 58 h 63"/>
                <a:gd name="T4" fmla="*/ 0 w 234"/>
                <a:gd name="T5" fmla="*/ 17 h 63"/>
                <a:gd name="T6" fmla="*/ 150 w 234"/>
                <a:gd name="T7" fmla="*/ 0 h 63"/>
                <a:gd name="T8" fmla="*/ 234 w 234"/>
                <a:gd name="T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63">
                  <a:moveTo>
                    <a:pt x="234" y="46"/>
                  </a:moveTo>
                  <a:cubicBezTo>
                    <a:pt x="87" y="58"/>
                    <a:pt x="87" y="58"/>
                    <a:pt x="87" y="58"/>
                  </a:cubicBezTo>
                  <a:cubicBezTo>
                    <a:pt x="29" y="63"/>
                    <a:pt x="6" y="52"/>
                    <a:pt x="0" y="17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3" y="42"/>
                    <a:pt x="209" y="46"/>
                    <a:pt x="234" y="46"/>
                  </a:cubicBezTo>
                  <a:close/>
                </a:path>
              </a:pathLst>
            </a:custGeom>
            <a:solidFill>
              <a:srgbClr val="E5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íS1îdè"/>
            <p:cNvSpPr/>
            <p:nvPr/>
          </p:nvSpPr>
          <p:spPr bwMode="auto">
            <a:xfrm>
              <a:off x="5362575" y="3013075"/>
              <a:ext cx="192088" cy="95250"/>
            </a:xfrm>
            <a:custGeom>
              <a:avLst/>
              <a:gdLst>
                <a:gd name="T0" fmla="*/ 122 w 122"/>
                <a:gd name="T1" fmla="*/ 54 h 61"/>
                <a:gd name="T2" fmla="*/ 85 w 122"/>
                <a:gd name="T3" fmla="*/ 56 h 61"/>
                <a:gd name="T4" fmla="*/ 0 w 122"/>
                <a:gd name="T5" fmla="*/ 6 h 61"/>
                <a:gd name="T6" fmla="*/ 48 w 122"/>
                <a:gd name="T7" fmla="*/ 0 h 61"/>
                <a:gd name="T8" fmla="*/ 122 w 122"/>
                <a:gd name="T9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1">
                  <a:moveTo>
                    <a:pt x="122" y="54"/>
                  </a:moveTo>
                  <a:cubicBezTo>
                    <a:pt x="85" y="56"/>
                    <a:pt x="85" y="56"/>
                    <a:pt x="85" y="56"/>
                  </a:cubicBezTo>
                  <a:cubicBezTo>
                    <a:pt x="29" y="61"/>
                    <a:pt x="2" y="49"/>
                    <a:pt x="0" y="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47"/>
                    <a:pt x="96" y="53"/>
                    <a:pt x="122" y="54"/>
                  </a:cubicBezTo>
                  <a:close/>
                </a:path>
              </a:pathLst>
            </a:custGeom>
            <a:solidFill>
              <a:srgbClr val="E5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ṡļíḋe"/>
            <p:cNvSpPr/>
            <p:nvPr/>
          </p:nvSpPr>
          <p:spPr bwMode="auto">
            <a:xfrm>
              <a:off x="7340600" y="2744788"/>
              <a:ext cx="57150" cy="7938"/>
            </a:xfrm>
            <a:custGeom>
              <a:avLst/>
              <a:gdLst>
                <a:gd name="T0" fmla="*/ 0 w 36"/>
                <a:gd name="T1" fmla="*/ 0 h 5"/>
                <a:gd name="T2" fmla="*/ 0 w 36"/>
                <a:gd name="T3" fmla="*/ 1 h 5"/>
                <a:gd name="T4" fmla="*/ 36 w 36"/>
                <a:gd name="T5" fmla="*/ 5 h 5"/>
                <a:gd name="T6" fmla="*/ 35 w 36"/>
                <a:gd name="T7" fmla="*/ 4 h 5"/>
                <a:gd name="T8" fmla="*/ 0 w 3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0" y="1"/>
                  </a:lnTo>
                  <a:lnTo>
                    <a:pt x="36" y="5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9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iṥḻîḑè"/>
            <p:cNvSpPr/>
            <p:nvPr/>
          </p:nvSpPr>
          <p:spPr bwMode="auto">
            <a:xfrm>
              <a:off x="7340600" y="2744788"/>
              <a:ext cx="57150" cy="7938"/>
            </a:xfrm>
            <a:custGeom>
              <a:avLst/>
              <a:gdLst>
                <a:gd name="T0" fmla="*/ 0 w 36"/>
                <a:gd name="T1" fmla="*/ 0 h 5"/>
                <a:gd name="T2" fmla="*/ 0 w 36"/>
                <a:gd name="T3" fmla="*/ 1 h 5"/>
                <a:gd name="T4" fmla="*/ 36 w 36"/>
                <a:gd name="T5" fmla="*/ 5 h 5"/>
                <a:gd name="T6" fmla="*/ 35 w 36"/>
                <a:gd name="T7" fmla="*/ 4 h 5"/>
                <a:gd name="T8" fmla="*/ 0 w 3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0" y="1"/>
                  </a:lnTo>
                  <a:lnTo>
                    <a:pt x="36" y="5"/>
                  </a:lnTo>
                  <a:lnTo>
                    <a:pt x="35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íṧ1idé"/>
            <p:cNvSpPr/>
            <p:nvPr/>
          </p:nvSpPr>
          <p:spPr bwMode="auto">
            <a:xfrm>
              <a:off x="7340600" y="2811463"/>
              <a:ext cx="77788" cy="11113"/>
            </a:xfrm>
            <a:custGeom>
              <a:avLst/>
              <a:gdLst>
                <a:gd name="T0" fmla="*/ 0 w 49"/>
                <a:gd name="T1" fmla="*/ 0 h 7"/>
                <a:gd name="T2" fmla="*/ 0 w 49"/>
                <a:gd name="T3" fmla="*/ 2 h 7"/>
                <a:gd name="T4" fmla="*/ 49 w 49"/>
                <a:gd name="T5" fmla="*/ 7 h 7"/>
                <a:gd name="T6" fmla="*/ 48 w 49"/>
                <a:gd name="T7" fmla="*/ 5 h 7"/>
                <a:gd name="T8" fmla="*/ 0 w 4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">
                  <a:moveTo>
                    <a:pt x="0" y="0"/>
                  </a:moveTo>
                  <a:lnTo>
                    <a:pt x="0" y="2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2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íṣľïďè"/>
            <p:cNvSpPr/>
            <p:nvPr/>
          </p:nvSpPr>
          <p:spPr bwMode="auto">
            <a:xfrm>
              <a:off x="7340600" y="2811463"/>
              <a:ext cx="77788" cy="11113"/>
            </a:xfrm>
            <a:custGeom>
              <a:avLst/>
              <a:gdLst>
                <a:gd name="T0" fmla="*/ 0 w 49"/>
                <a:gd name="T1" fmla="*/ 0 h 7"/>
                <a:gd name="T2" fmla="*/ 0 w 49"/>
                <a:gd name="T3" fmla="*/ 2 h 7"/>
                <a:gd name="T4" fmla="*/ 49 w 49"/>
                <a:gd name="T5" fmla="*/ 7 h 7"/>
                <a:gd name="T6" fmla="*/ 48 w 49"/>
                <a:gd name="T7" fmla="*/ 5 h 7"/>
                <a:gd name="T8" fmla="*/ 0 w 4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">
                  <a:moveTo>
                    <a:pt x="0" y="0"/>
                  </a:moveTo>
                  <a:lnTo>
                    <a:pt x="0" y="2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íśḷîḑé"/>
            <p:cNvSpPr/>
            <p:nvPr/>
          </p:nvSpPr>
          <p:spPr bwMode="auto">
            <a:xfrm>
              <a:off x="7340600" y="2746375"/>
              <a:ext cx="76200" cy="73025"/>
            </a:xfrm>
            <a:custGeom>
              <a:avLst/>
              <a:gdLst>
                <a:gd name="T0" fmla="*/ 0 w 48"/>
                <a:gd name="T1" fmla="*/ 0 h 46"/>
                <a:gd name="T2" fmla="*/ 0 w 48"/>
                <a:gd name="T3" fmla="*/ 41 h 46"/>
                <a:gd name="T4" fmla="*/ 48 w 48"/>
                <a:gd name="T5" fmla="*/ 46 h 46"/>
                <a:gd name="T6" fmla="*/ 36 w 48"/>
                <a:gd name="T7" fmla="*/ 4 h 46"/>
                <a:gd name="T8" fmla="*/ 0 w 4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6">
                  <a:moveTo>
                    <a:pt x="0" y="0"/>
                  </a:moveTo>
                  <a:lnTo>
                    <a:pt x="0" y="41"/>
                  </a:lnTo>
                  <a:lnTo>
                    <a:pt x="48" y="46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3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íṥļïďé"/>
            <p:cNvSpPr/>
            <p:nvPr/>
          </p:nvSpPr>
          <p:spPr bwMode="auto">
            <a:xfrm>
              <a:off x="7340600" y="2746375"/>
              <a:ext cx="76200" cy="73025"/>
            </a:xfrm>
            <a:custGeom>
              <a:avLst/>
              <a:gdLst>
                <a:gd name="T0" fmla="*/ 0 w 48"/>
                <a:gd name="T1" fmla="*/ 0 h 46"/>
                <a:gd name="T2" fmla="*/ 0 w 48"/>
                <a:gd name="T3" fmla="*/ 41 h 46"/>
                <a:gd name="T4" fmla="*/ 48 w 48"/>
                <a:gd name="T5" fmla="*/ 46 h 46"/>
                <a:gd name="T6" fmla="*/ 36 w 48"/>
                <a:gd name="T7" fmla="*/ 4 h 46"/>
                <a:gd name="T8" fmla="*/ 0 w 4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6">
                  <a:moveTo>
                    <a:pt x="0" y="0"/>
                  </a:moveTo>
                  <a:lnTo>
                    <a:pt x="0" y="41"/>
                  </a:lnTo>
                  <a:lnTo>
                    <a:pt x="48" y="46"/>
                  </a:lnTo>
                  <a:lnTo>
                    <a:pt x="36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îḑe"/>
            <p:cNvSpPr/>
            <p:nvPr/>
          </p:nvSpPr>
          <p:spPr bwMode="auto">
            <a:xfrm>
              <a:off x="7327900" y="3133725"/>
              <a:ext cx="65088" cy="53975"/>
            </a:xfrm>
            <a:custGeom>
              <a:avLst/>
              <a:gdLst>
                <a:gd name="T0" fmla="*/ 0 w 41"/>
                <a:gd name="T1" fmla="*/ 0 h 34"/>
                <a:gd name="T2" fmla="*/ 2 w 41"/>
                <a:gd name="T3" fmla="*/ 33 h 34"/>
                <a:gd name="T4" fmla="*/ 27 w 41"/>
                <a:gd name="T5" fmla="*/ 34 h 34"/>
                <a:gd name="T6" fmla="*/ 41 w 41"/>
                <a:gd name="T7" fmla="*/ 33 h 34"/>
                <a:gd name="T8" fmla="*/ 37 w 41"/>
                <a:gd name="T9" fmla="*/ 4 h 34"/>
                <a:gd name="T10" fmla="*/ 0 w 4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0" y="0"/>
                  </a:moveTo>
                  <a:lnTo>
                    <a:pt x="2" y="33"/>
                  </a:lnTo>
                  <a:lnTo>
                    <a:pt x="27" y="34"/>
                  </a:lnTo>
                  <a:lnTo>
                    <a:pt x="41" y="33"/>
                  </a:lnTo>
                  <a:lnTo>
                    <a:pt x="3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3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îṧ1idê"/>
            <p:cNvSpPr/>
            <p:nvPr/>
          </p:nvSpPr>
          <p:spPr bwMode="auto">
            <a:xfrm>
              <a:off x="7327900" y="3133725"/>
              <a:ext cx="65088" cy="53975"/>
            </a:xfrm>
            <a:custGeom>
              <a:avLst/>
              <a:gdLst>
                <a:gd name="T0" fmla="*/ 0 w 41"/>
                <a:gd name="T1" fmla="*/ 0 h 34"/>
                <a:gd name="T2" fmla="*/ 2 w 41"/>
                <a:gd name="T3" fmla="*/ 33 h 34"/>
                <a:gd name="T4" fmla="*/ 27 w 41"/>
                <a:gd name="T5" fmla="*/ 34 h 34"/>
                <a:gd name="T6" fmla="*/ 41 w 41"/>
                <a:gd name="T7" fmla="*/ 33 h 34"/>
                <a:gd name="T8" fmla="*/ 37 w 41"/>
                <a:gd name="T9" fmla="*/ 4 h 34"/>
                <a:gd name="T10" fmla="*/ 0 w 4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0" y="0"/>
                  </a:moveTo>
                  <a:lnTo>
                    <a:pt x="2" y="33"/>
                  </a:lnTo>
                  <a:lnTo>
                    <a:pt x="27" y="34"/>
                  </a:lnTo>
                  <a:lnTo>
                    <a:pt x="41" y="33"/>
                  </a:lnTo>
                  <a:lnTo>
                    <a:pt x="3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i$ḻíḍè"/>
            <p:cNvSpPr/>
            <p:nvPr/>
          </p:nvSpPr>
          <p:spPr bwMode="auto">
            <a:xfrm>
              <a:off x="7331075" y="3186113"/>
              <a:ext cx="39688" cy="4763"/>
            </a:xfrm>
            <a:custGeom>
              <a:avLst/>
              <a:gdLst>
                <a:gd name="T0" fmla="*/ 0 w 25"/>
                <a:gd name="T1" fmla="*/ 0 h 3"/>
                <a:gd name="T2" fmla="*/ 0 w 25"/>
                <a:gd name="T3" fmla="*/ 3 h 3"/>
                <a:gd name="T4" fmla="*/ 14 w 25"/>
                <a:gd name="T5" fmla="*/ 2 h 3"/>
                <a:gd name="T6" fmla="*/ 13 w 25"/>
                <a:gd name="T7" fmla="*/ 1 h 3"/>
                <a:gd name="T8" fmla="*/ 25 w 25"/>
                <a:gd name="T9" fmla="*/ 1 h 3"/>
                <a:gd name="T10" fmla="*/ 25 w 25"/>
                <a:gd name="T11" fmla="*/ 1 h 3"/>
                <a:gd name="T12" fmla="*/ 0 w 2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A3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sľíďê"/>
            <p:cNvSpPr/>
            <p:nvPr/>
          </p:nvSpPr>
          <p:spPr bwMode="auto">
            <a:xfrm>
              <a:off x="7351713" y="3187700"/>
              <a:ext cx="19050" cy="1588"/>
            </a:xfrm>
            <a:custGeom>
              <a:avLst/>
              <a:gdLst>
                <a:gd name="T0" fmla="*/ 0 w 12"/>
                <a:gd name="T1" fmla="*/ 0 h 1"/>
                <a:gd name="T2" fmla="*/ 1 w 12"/>
                <a:gd name="T3" fmla="*/ 1 h 1"/>
                <a:gd name="T4" fmla="*/ 12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2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íṩḻiḋe"/>
            <p:cNvSpPr/>
            <p:nvPr/>
          </p:nvSpPr>
          <p:spPr bwMode="auto">
            <a:xfrm>
              <a:off x="7258050" y="4789488"/>
              <a:ext cx="188913" cy="795338"/>
            </a:xfrm>
            <a:custGeom>
              <a:avLst/>
              <a:gdLst>
                <a:gd name="T0" fmla="*/ 46 w 121"/>
                <a:gd name="T1" fmla="*/ 455 h 509"/>
                <a:gd name="T2" fmla="*/ 0 w 121"/>
                <a:gd name="T3" fmla="*/ 14 h 509"/>
                <a:gd name="T4" fmla="*/ 34 w 121"/>
                <a:gd name="T5" fmla="*/ 0 h 509"/>
                <a:gd name="T6" fmla="*/ 121 w 121"/>
                <a:gd name="T7" fmla="*/ 444 h 509"/>
                <a:gd name="T8" fmla="*/ 46 w 121"/>
                <a:gd name="T9" fmla="*/ 4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09">
                  <a:moveTo>
                    <a:pt x="46" y="455"/>
                  </a:moveTo>
                  <a:cubicBezTo>
                    <a:pt x="46" y="509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21" y="444"/>
                    <a:pt x="121" y="444"/>
                    <a:pt x="121" y="444"/>
                  </a:cubicBezTo>
                  <a:cubicBezTo>
                    <a:pt x="121" y="444"/>
                    <a:pt x="46" y="454"/>
                    <a:pt x="46" y="455"/>
                  </a:cubicBez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ṩḷíďé"/>
            <p:cNvSpPr/>
            <p:nvPr/>
          </p:nvSpPr>
          <p:spPr bwMode="auto">
            <a:xfrm>
              <a:off x="7461250" y="4719638"/>
              <a:ext cx="123825" cy="795338"/>
            </a:xfrm>
            <a:custGeom>
              <a:avLst/>
              <a:gdLst>
                <a:gd name="T0" fmla="*/ 46 w 79"/>
                <a:gd name="T1" fmla="*/ 456 h 509"/>
                <a:gd name="T2" fmla="*/ 0 w 79"/>
                <a:gd name="T3" fmla="*/ 14 h 509"/>
                <a:gd name="T4" fmla="*/ 34 w 79"/>
                <a:gd name="T5" fmla="*/ 0 h 509"/>
                <a:gd name="T6" fmla="*/ 79 w 79"/>
                <a:gd name="T7" fmla="*/ 428 h 509"/>
                <a:gd name="T8" fmla="*/ 46 w 79"/>
                <a:gd name="T9" fmla="*/ 45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09">
                  <a:moveTo>
                    <a:pt x="46" y="456"/>
                  </a:moveTo>
                  <a:cubicBezTo>
                    <a:pt x="46" y="509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9" y="428"/>
                    <a:pt x="79" y="428"/>
                    <a:pt x="79" y="428"/>
                  </a:cubicBezTo>
                  <a:cubicBezTo>
                    <a:pt x="79" y="428"/>
                    <a:pt x="46" y="455"/>
                    <a:pt x="46" y="456"/>
                  </a:cubicBez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îṣ1iḋe"/>
            <p:cNvSpPr/>
            <p:nvPr/>
          </p:nvSpPr>
          <p:spPr bwMode="auto">
            <a:xfrm>
              <a:off x="7718425" y="5468938"/>
              <a:ext cx="82550" cy="223838"/>
            </a:xfrm>
            <a:custGeom>
              <a:avLst/>
              <a:gdLst>
                <a:gd name="T0" fmla="*/ 24 w 52"/>
                <a:gd name="T1" fmla="*/ 15 h 141"/>
                <a:gd name="T2" fmla="*/ 0 w 52"/>
                <a:gd name="T3" fmla="*/ 0 h 141"/>
                <a:gd name="T4" fmla="*/ 27 w 52"/>
                <a:gd name="T5" fmla="*/ 125 h 141"/>
                <a:gd name="T6" fmla="*/ 52 w 52"/>
                <a:gd name="T7" fmla="*/ 141 h 141"/>
                <a:gd name="T8" fmla="*/ 24 w 52"/>
                <a:gd name="T9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41">
                  <a:moveTo>
                    <a:pt x="24" y="15"/>
                  </a:moveTo>
                  <a:lnTo>
                    <a:pt x="0" y="0"/>
                  </a:lnTo>
                  <a:lnTo>
                    <a:pt x="27" y="125"/>
                  </a:lnTo>
                  <a:lnTo>
                    <a:pt x="52" y="141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iś1ïḑè"/>
            <p:cNvSpPr/>
            <p:nvPr/>
          </p:nvSpPr>
          <p:spPr bwMode="auto">
            <a:xfrm>
              <a:off x="7658100" y="5211763"/>
              <a:ext cx="88900" cy="241300"/>
            </a:xfrm>
            <a:custGeom>
              <a:avLst/>
              <a:gdLst>
                <a:gd name="T0" fmla="*/ 24 w 56"/>
                <a:gd name="T1" fmla="*/ 16 h 152"/>
                <a:gd name="T2" fmla="*/ 0 w 56"/>
                <a:gd name="T3" fmla="*/ 0 h 152"/>
                <a:gd name="T4" fmla="*/ 32 w 56"/>
                <a:gd name="T5" fmla="*/ 136 h 152"/>
                <a:gd name="T6" fmla="*/ 56 w 56"/>
                <a:gd name="T7" fmla="*/ 152 h 152"/>
                <a:gd name="T8" fmla="*/ 24 w 56"/>
                <a:gd name="T9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52">
                  <a:moveTo>
                    <a:pt x="24" y="16"/>
                  </a:moveTo>
                  <a:lnTo>
                    <a:pt x="0" y="0"/>
                  </a:lnTo>
                  <a:lnTo>
                    <a:pt x="32" y="136"/>
                  </a:lnTo>
                  <a:lnTo>
                    <a:pt x="56" y="152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îşliḓê"/>
            <p:cNvSpPr/>
            <p:nvPr/>
          </p:nvSpPr>
          <p:spPr bwMode="auto">
            <a:xfrm>
              <a:off x="7604125" y="4972050"/>
              <a:ext cx="82550" cy="223838"/>
            </a:xfrm>
            <a:custGeom>
              <a:avLst/>
              <a:gdLst>
                <a:gd name="T0" fmla="*/ 23 w 52"/>
                <a:gd name="T1" fmla="*/ 14 h 141"/>
                <a:gd name="T2" fmla="*/ 0 w 52"/>
                <a:gd name="T3" fmla="*/ 0 h 141"/>
                <a:gd name="T4" fmla="*/ 28 w 52"/>
                <a:gd name="T5" fmla="*/ 127 h 141"/>
                <a:gd name="T6" fmla="*/ 52 w 52"/>
                <a:gd name="T7" fmla="*/ 141 h 141"/>
                <a:gd name="T8" fmla="*/ 23 w 52"/>
                <a:gd name="T9" fmla="*/ 1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41">
                  <a:moveTo>
                    <a:pt x="23" y="14"/>
                  </a:moveTo>
                  <a:lnTo>
                    <a:pt x="0" y="0"/>
                  </a:lnTo>
                  <a:lnTo>
                    <a:pt x="28" y="127"/>
                  </a:lnTo>
                  <a:lnTo>
                    <a:pt x="52" y="141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ṧľiḋe"/>
            <p:cNvSpPr/>
            <p:nvPr/>
          </p:nvSpPr>
          <p:spPr bwMode="auto">
            <a:xfrm>
              <a:off x="7546975" y="4724400"/>
              <a:ext cx="87313" cy="233363"/>
            </a:xfrm>
            <a:custGeom>
              <a:avLst/>
              <a:gdLst>
                <a:gd name="T0" fmla="*/ 24 w 55"/>
                <a:gd name="T1" fmla="*/ 14 h 147"/>
                <a:gd name="T2" fmla="*/ 0 w 55"/>
                <a:gd name="T3" fmla="*/ 0 h 147"/>
                <a:gd name="T4" fmla="*/ 30 w 55"/>
                <a:gd name="T5" fmla="*/ 131 h 147"/>
                <a:gd name="T6" fmla="*/ 55 w 55"/>
                <a:gd name="T7" fmla="*/ 147 h 147"/>
                <a:gd name="T8" fmla="*/ 24 w 55"/>
                <a:gd name="T9" fmla="*/ 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47">
                  <a:moveTo>
                    <a:pt x="24" y="14"/>
                  </a:moveTo>
                  <a:lnTo>
                    <a:pt x="0" y="0"/>
                  </a:lnTo>
                  <a:lnTo>
                    <a:pt x="30" y="131"/>
                  </a:lnTo>
                  <a:lnTo>
                    <a:pt x="55" y="14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íṩļiḋé"/>
            <p:cNvSpPr/>
            <p:nvPr/>
          </p:nvSpPr>
          <p:spPr bwMode="auto">
            <a:xfrm>
              <a:off x="7493000" y="4467225"/>
              <a:ext cx="85725" cy="241300"/>
            </a:xfrm>
            <a:custGeom>
              <a:avLst/>
              <a:gdLst>
                <a:gd name="T0" fmla="*/ 22 w 54"/>
                <a:gd name="T1" fmla="*/ 12 h 152"/>
                <a:gd name="T2" fmla="*/ 0 w 54"/>
                <a:gd name="T3" fmla="*/ 0 h 152"/>
                <a:gd name="T4" fmla="*/ 30 w 54"/>
                <a:gd name="T5" fmla="*/ 138 h 152"/>
                <a:gd name="T6" fmla="*/ 54 w 54"/>
                <a:gd name="T7" fmla="*/ 152 h 152"/>
                <a:gd name="T8" fmla="*/ 22 w 54"/>
                <a:gd name="T9" fmla="*/ 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2">
                  <a:moveTo>
                    <a:pt x="22" y="12"/>
                  </a:moveTo>
                  <a:lnTo>
                    <a:pt x="0" y="0"/>
                  </a:lnTo>
                  <a:lnTo>
                    <a:pt x="30" y="138"/>
                  </a:lnTo>
                  <a:lnTo>
                    <a:pt x="54" y="15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ïŝlíḓé"/>
            <p:cNvSpPr/>
            <p:nvPr/>
          </p:nvSpPr>
          <p:spPr bwMode="auto">
            <a:xfrm>
              <a:off x="7466013" y="5427663"/>
              <a:ext cx="280988" cy="101600"/>
            </a:xfrm>
            <a:custGeom>
              <a:avLst/>
              <a:gdLst>
                <a:gd name="T0" fmla="*/ 177 w 177"/>
                <a:gd name="T1" fmla="*/ 16 h 64"/>
                <a:gd name="T2" fmla="*/ 153 w 177"/>
                <a:gd name="T3" fmla="*/ 0 h 64"/>
                <a:gd name="T4" fmla="*/ 0 w 177"/>
                <a:gd name="T5" fmla="*/ 47 h 64"/>
                <a:gd name="T6" fmla="*/ 23 w 177"/>
                <a:gd name="T7" fmla="*/ 64 h 64"/>
                <a:gd name="T8" fmla="*/ 177 w 177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64">
                  <a:moveTo>
                    <a:pt x="177" y="16"/>
                  </a:moveTo>
                  <a:lnTo>
                    <a:pt x="153" y="0"/>
                  </a:lnTo>
                  <a:lnTo>
                    <a:pt x="0" y="47"/>
                  </a:lnTo>
                  <a:lnTo>
                    <a:pt x="23" y="64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2C3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íṧḻídé"/>
            <p:cNvSpPr/>
            <p:nvPr/>
          </p:nvSpPr>
          <p:spPr bwMode="auto">
            <a:xfrm>
              <a:off x="7435850" y="4211638"/>
              <a:ext cx="85725" cy="236538"/>
            </a:xfrm>
            <a:custGeom>
              <a:avLst/>
              <a:gdLst>
                <a:gd name="T0" fmla="*/ 23 w 54"/>
                <a:gd name="T1" fmla="*/ 13 h 149"/>
                <a:gd name="T2" fmla="*/ 0 w 54"/>
                <a:gd name="T3" fmla="*/ 0 h 149"/>
                <a:gd name="T4" fmla="*/ 30 w 54"/>
                <a:gd name="T5" fmla="*/ 136 h 149"/>
                <a:gd name="T6" fmla="*/ 54 w 54"/>
                <a:gd name="T7" fmla="*/ 149 h 149"/>
                <a:gd name="T8" fmla="*/ 23 w 54"/>
                <a:gd name="T9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9">
                  <a:moveTo>
                    <a:pt x="23" y="13"/>
                  </a:moveTo>
                  <a:lnTo>
                    <a:pt x="0" y="0"/>
                  </a:lnTo>
                  <a:lnTo>
                    <a:pt x="30" y="136"/>
                  </a:lnTo>
                  <a:lnTo>
                    <a:pt x="54" y="149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ḻîḑe"/>
            <p:cNvSpPr/>
            <p:nvPr/>
          </p:nvSpPr>
          <p:spPr bwMode="auto">
            <a:xfrm>
              <a:off x="7408863" y="5173663"/>
              <a:ext cx="277813" cy="90488"/>
            </a:xfrm>
            <a:custGeom>
              <a:avLst/>
              <a:gdLst>
                <a:gd name="T0" fmla="*/ 175 w 175"/>
                <a:gd name="T1" fmla="*/ 14 h 57"/>
                <a:gd name="T2" fmla="*/ 151 w 175"/>
                <a:gd name="T3" fmla="*/ 0 h 57"/>
                <a:gd name="T4" fmla="*/ 0 w 175"/>
                <a:gd name="T5" fmla="*/ 41 h 57"/>
                <a:gd name="T6" fmla="*/ 22 w 175"/>
                <a:gd name="T7" fmla="*/ 57 h 57"/>
                <a:gd name="T8" fmla="*/ 175 w 175"/>
                <a:gd name="T9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7">
                  <a:moveTo>
                    <a:pt x="175" y="14"/>
                  </a:moveTo>
                  <a:lnTo>
                    <a:pt x="151" y="0"/>
                  </a:lnTo>
                  <a:lnTo>
                    <a:pt x="0" y="41"/>
                  </a:lnTo>
                  <a:lnTo>
                    <a:pt x="22" y="57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2B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ïṧļïde"/>
            <p:cNvSpPr/>
            <p:nvPr/>
          </p:nvSpPr>
          <p:spPr bwMode="auto">
            <a:xfrm>
              <a:off x="7388225" y="3987800"/>
              <a:ext cx="74613" cy="203200"/>
            </a:xfrm>
            <a:custGeom>
              <a:avLst/>
              <a:gdLst>
                <a:gd name="T0" fmla="*/ 21 w 47"/>
                <a:gd name="T1" fmla="*/ 10 h 128"/>
                <a:gd name="T2" fmla="*/ 0 w 47"/>
                <a:gd name="T3" fmla="*/ 0 h 128"/>
                <a:gd name="T4" fmla="*/ 24 w 47"/>
                <a:gd name="T5" fmla="*/ 117 h 128"/>
                <a:gd name="T6" fmla="*/ 47 w 47"/>
                <a:gd name="T7" fmla="*/ 128 h 128"/>
                <a:gd name="T8" fmla="*/ 21 w 47"/>
                <a:gd name="T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8">
                  <a:moveTo>
                    <a:pt x="21" y="10"/>
                  </a:moveTo>
                  <a:lnTo>
                    <a:pt x="0" y="0"/>
                  </a:lnTo>
                  <a:lnTo>
                    <a:pt x="24" y="117"/>
                  </a:lnTo>
                  <a:lnTo>
                    <a:pt x="47" y="128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íṣľïďê"/>
            <p:cNvSpPr/>
            <p:nvPr/>
          </p:nvSpPr>
          <p:spPr bwMode="auto">
            <a:xfrm>
              <a:off x="7354888" y="4932363"/>
              <a:ext cx="277813" cy="88900"/>
            </a:xfrm>
            <a:custGeom>
              <a:avLst/>
              <a:gdLst>
                <a:gd name="T0" fmla="*/ 175 w 175"/>
                <a:gd name="T1" fmla="*/ 14 h 56"/>
                <a:gd name="T2" fmla="*/ 151 w 175"/>
                <a:gd name="T3" fmla="*/ 0 h 56"/>
                <a:gd name="T4" fmla="*/ 0 w 175"/>
                <a:gd name="T5" fmla="*/ 41 h 56"/>
                <a:gd name="T6" fmla="*/ 23 w 175"/>
                <a:gd name="T7" fmla="*/ 56 h 56"/>
                <a:gd name="T8" fmla="*/ 175 w 175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">
                  <a:moveTo>
                    <a:pt x="175" y="14"/>
                  </a:moveTo>
                  <a:lnTo>
                    <a:pt x="151" y="0"/>
                  </a:lnTo>
                  <a:lnTo>
                    <a:pt x="0" y="41"/>
                  </a:lnTo>
                  <a:lnTo>
                    <a:pt x="23" y="56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2A3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î$ḻíďê"/>
            <p:cNvSpPr/>
            <p:nvPr/>
          </p:nvSpPr>
          <p:spPr bwMode="auto">
            <a:xfrm>
              <a:off x="7278688" y="4800600"/>
              <a:ext cx="246063" cy="166688"/>
            </a:xfrm>
            <a:custGeom>
              <a:avLst/>
              <a:gdLst>
                <a:gd name="T0" fmla="*/ 155 w 155"/>
                <a:gd name="T1" fmla="*/ 26 h 105"/>
                <a:gd name="T2" fmla="*/ 139 w 155"/>
                <a:gd name="T3" fmla="*/ 0 h 105"/>
                <a:gd name="T4" fmla="*/ 0 w 155"/>
                <a:gd name="T5" fmla="*/ 75 h 105"/>
                <a:gd name="T6" fmla="*/ 14 w 155"/>
                <a:gd name="T7" fmla="*/ 105 h 105"/>
                <a:gd name="T8" fmla="*/ 155 w 155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5">
                  <a:moveTo>
                    <a:pt x="155" y="26"/>
                  </a:moveTo>
                  <a:lnTo>
                    <a:pt x="139" y="0"/>
                  </a:lnTo>
                  <a:lnTo>
                    <a:pt x="0" y="75"/>
                  </a:lnTo>
                  <a:lnTo>
                    <a:pt x="14" y="105"/>
                  </a:lnTo>
                  <a:lnTo>
                    <a:pt x="155" y="26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iṡlíḑe"/>
            <p:cNvSpPr/>
            <p:nvPr/>
          </p:nvSpPr>
          <p:spPr bwMode="auto">
            <a:xfrm>
              <a:off x="7300913" y="5091113"/>
              <a:ext cx="246063" cy="166688"/>
            </a:xfrm>
            <a:custGeom>
              <a:avLst/>
              <a:gdLst>
                <a:gd name="T0" fmla="*/ 155 w 155"/>
                <a:gd name="T1" fmla="*/ 26 h 105"/>
                <a:gd name="T2" fmla="*/ 140 w 155"/>
                <a:gd name="T3" fmla="*/ 0 h 105"/>
                <a:gd name="T4" fmla="*/ 0 w 155"/>
                <a:gd name="T5" fmla="*/ 75 h 105"/>
                <a:gd name="T6" fmla="*/ 15 w 155"/>
                <a:gd name="T7" fmla="*/ 105 h 105"/>
                <a:gd name="T8" fmla="*/ 155 w 155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5">
                  <a:moveTo>
                    <a:pt x="155" y="26"/>
                  </a:moveTo>
                  <a:lnTo>
                    <a:pt x="140" y="0"/>
                  </a:lnTo>
                  <a:lnTo>
                    <a:pt x="0" y="75"/>
                  </a:lnTo>
                  <a:lnTo>
                    <a:pt x="15" y="105"/>
                  </a:lnTo>
                  <a:lnTo>
                    <a:pt x="155" y="26"/>
                  </a:lnTo>
                  <a:close/>
                </a:path>
              </a:pathLst>
            </a:custGeom>
            <a:solidFill>
              <a:srgbClr val="C1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šḷîḋé"/>
            <p:cNvSpPr/>
            <p:nvPr/>
          </p:nvSpPr>
          <p:spPr bwMode="auto">
            <a:xfrm>
              <a:off x="7299325" y="4686300"/>
              <a:ext cx="279400" cy="80963"/>
            </a:xfrm>
            <a:custGeom>
              <a:avLst/>
              <a:gdLst>
                <a:gd name="T0" fmla="*/ 176 w 176"/>
                <a:gd name="T1" fmla="*/ 14 h 51"/>
                <a:gd name="T2" fmla="*/ 152 w 176"/>
                <a:gd name="T3" fmla="*/ 0 h 51"/>
                <a:gd name="T4" fmla="*/ 0 w 176"/>
                <a:gd name="T5" fmla="*/ 37 h 51"/>
                <a:gd name="T6" fmla="*/ 22 w 176"/>
                <a:gd name="T7" fmla="*/ 51 h 51"/>
                <a:gd name="T8" fmla="*/ 176 w 176"/>
                <a:gd name="T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1">
                  <a:moveTo>
                    <a:pt x="176" y="14"/>
                  </a:moveTo>
                  <a:lnTo>
                    <a:pt x="152" y="0"/>
                  </a:lnTo>
                  <a:lnTo>
                    <a:pt x="0" y="37"/>
                  </a:lnTo>
                  <a:lnTo>
                    <a:pt x="22" y="51"/>
                  </a:lnTo>
                  <a:lnTo>
                    <a:pt x="176" y="14"/>
                  </a:lnTo>
                  <a:close/>
                </a:path>
              </a:pathLst>
            </a:custGeom>
            <a:solidFill>
              <a:srgbClr val="29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ŝḻíḋé"/>
            <p:cNvSpPr/>
            <p:nvPr/>
          </p:nvSpPr>
          <p:spPr bwMode="auto">
            <a:xfrm>
              <a:off x="7242175" y="4427538"/>
              <a:ext cx="279400" cy="77788"/>
            </a:xfrm>
            <a:custGeom>
              <a:avLst/>
              <a:gdLst>
                <a:gd name="T0" fmla="*/ 176 w 176"/>
                <a:gd name="T1" fmla="*/ 13 h 49"/>
                <a:gd name="T2" fmla="*/ 152 w 176"/>
                <a:gd name="T3" fmla="*/ 0 h 49"/>
                <a:gd name="T4" fmla="*/ 0 w 176"/>
                <a:gd name="T5" fmla="*/ 36 h 49"/>
                <a:gd name="T6" fmla="*/ 22 w 176"/>
                <a:gd name="T7" fmla="*/ 49 h 49"/>
                <a:gd name="T8" fmla="*/ 176 w 176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9">
                  <a:moveTo>
                    <a:pt x="176" y="13"/>
                  </a:moveTo>
                  <a:lnTo>
                    <a:pt x="152" y="0"/>
                  </a:lnTo>
                  <a:lnTo>
                    <a:pt x="0" y="36"/>
                  </a:lnTo>
                  <a:lnTo>
                    <a:pt x="22" y="49"/>
                  </a:lnTo>
                  <a:lnTo>
                    <a:pt x="176" y="13"/>
                  </a:lnTo>
                  <a:close/>
                </a:path>
              </a:pathLst>
            </a:custGeom>
            <a:solidFill>
              <a:srgbClr val="2835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Sļiďe"/>
            <p:cNvSpPr/>
            <p:nvPr/>
          </p:nvSpPr>
          <p:spPr bwMode="auto">
            <a:xfrm>
              <a:off x="7186613" y="4173538"/>
              <a:ext cx="276225" cy="82550"/>
            </a:xfrm>
            <a:custGeom>
              <a:avLst/>
              <a:gdLst>
                <a:gd name="T0" fmla="*/ 174 w 174"/>
                <a:gd name="T1" fmla="*/ 11 h 52"/>
                <a:gd name="T2" fmla="*/ 151 w 174"/>
                <a:gd name="T3" fmla="*/ 0 h 52"/>
                <a:gd name="T4" fmla="*/ 0 w 174"/>
                <a:gd name="T5" fmla="*/ 40 h 52"/>
                <a:gd name="T6" fmla="*/ 22 w 174"/>
                <a:gd name="T7" fmla="*/ 52 h 52"/>
                <a:gd name="T8" fmla="*/ 174 w 174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2">
                  <a:moveTo>
                    <a:pt x="174" y="11"/>
                  </a:moveTo>
                  <a:lnTo>
                    <a:pt x="151" y="0"/>
                  </a:lnTo>
                  <a:lnTo>
                    <a:pt x="0" y="40"/>
                  </a:lnTo>
                  <a:lnTo>
                    <a:pt x="22" y="52"/>
                  </a:lnTo>
                  <a:lnTo>
                    <a:pt x="174" y="11"/>
                  </a:lnTo>
                  <a:close/>
                </a:path>
              </a:pathLst>
            </a:custGeom>
            <a:solidFill>
              <a:srgbClr val="283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ṥḻiḓê"/>
            <p:cNvSpPr/>
            <p:nvPr/>
          </p:nvSpPr>
          <p:spPr bwMode="auto">
            <a:xfrm>
              <a:off x="7092950" y="4059238"/>
              <a:ext cx="404813" cy="1706563"/>
            </a:xfrm>
            <a:custGeom>
              <a:avLst/>
              <a:gdLst>
                <a:gd name="T0" fmla="*/ 21 w 255"/>
                <a:gd name="T1" fmla="*/ 10 h 1075"/>
                <a:gd name="T2" fmla="*/ 0 w 255"/>
                <a:gd name="T3" fmla="*/ 0 h 1075"/>
                <a:gd name="T4" fmla="*/ 232 w 255"/>
                <a:gd name="T5" fmla="*/ 1058 h 1075"/>
                <a:gd name="T6" fmla="*/ 255 w 255"/>
                <a:gd name="T7" fmla="*/ 1075 h 1075"/>
                <a:gd name="T8" fmla="*/ 21 w 255"/>
                <a:gd name="T9" fmla="*/ 1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075">
                  <a:moveTo>
                    <a:pt x="21" y="10"/>
                  </a:moveTo>
                  <a:lnTo>
                    <a:pt x="0" y="0"/>
                  </a:lnTo>
                  <a:lnTo>
                    <a:pt x="232" y="1058"/>
                  </a:lnTo>
                  <a:lnTo>
                    <a:pt x="255" y="1075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2B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śļïḍe"/>
            <p:cNvSpPr/>
            <p:nvPr/>
          </p:nvSpPr>
          <p:spPr bwMode="auto">
            <a:xfrm>
              <a:off x="7126288" y="3990975"/>
              <a:ext cx="720725" cy="1774825"/>
            </a:xfrm>
            <a:custGeom>
              <a:avLst/>
              <a:gdLst>
                <a:gd name="T0" fmla="*/ 200 w 454"/>
                <a:gd name="T1" fmla="*/ 802 h 1118"/>
                <a:gd name="T2" fmla="*/ 353 w 454"/>
                <a:gd name="T3" fmla="*/ 759 h 1118"/>
                <a:gd name="T4" fmla="*/ 324 w 454"/>
                <a:gd name="T5" fmla="*/ 632 h 1118"/>
                <a:gd name="T6" fmla="*/ 173 w 454"/>
                <a:gd name="T7" fmla="*/ 678 h 1118"/>
                <a:gd name="T8" fmla="*/ 200 w 454"/>
                <a:gd name="T9" fmla="*/ 802 h 1118"/>
                <a:gd name="T10" fmla="*/ 167 w 454"/>
                <a:gd name="T11" fmla="*/ 649 h 1118"/>
                <a:gd name="T12" fmla="*/ 319 w 454"/>
                <a:gd name="T13" fmla="*/ 607 h 1118"/>
                <a:gd name="T14" fmla="*/ 289 w 454"/>
                <a:gd name="T15" fmla="*/ 476 h 1118"/>
                <a:gd name="T16" fmla="*/ 137 w 454"/>
                <a:gd name="T17" fmla="*/ 516 h 1118"/>
                <a:gd name="T18" fmla="*/ 167 w 454"/>
                <a:gd name="T19" fmla="*/ 649 h 1118"/>
                <a:gd name="T20" fmla="*/ 131 w 454"/>
                <a:gd name="T21" fmla="*/ 489 h 1118"/>
                <a:gd name="T22" fmla="*/ 285 w 454"/>
                <a:gd name="T23" fmla="*/ 452 h 1118"/>
                <a:gd name="T24" fmla="*/ 253 w 454"/>
                <a:gd name="T25" fmla="*/ 312 h 1118"/>
                <a:gd name="T26" fmla="*/ 101 w 454"/>
                <a:gd name="T27" fmla="*/ 352 h 1118"/>
                <a:gd name="T28" fmla="*/ 131 w 454"/>
                <a:gd name="T29" fmla="*/ 489 h 1118"/>
                <a:gd name="T30" fmla="*/ 95 w 454"/>
                <a:gd name="T31" fmla="*/ 324 h 1118"/>
                <a:gd name="T32" fmla="*/ 249 w 454"/>
                <a:gd name="T33" fmla="*/ 288 h 1118"/>
                <a:gd name="T34" fmla="*/ 218 w 454"/>
                <a:gd name="T35" fmla="*/ 152 h 1118"/>
                <a:gd name="T36" fmla="*/ 66 w 454"/>
                <a:gd name="T37" fmla="*/ 193 h 1118"/>
                <a:gd name="T38" fmla="*/ 95 w 454"/>
                <a:gd name="T39" fmla="*/ 324 h 1118"/>
                <a:gd name="T40" fmla="*/ 237 w 454"/>
                <a:gd name="T41" fmla="*/ 969 h 1118"/>
                <a:gd name="T42" fmla="*/ 391 w 454"/>
                <a:gd name="T43" fmla="*/ 921 h 1118"/>
                <a:gd name="T44" fmla="*/ 359 w 454"/>
                <a:gd name="T45" fmla="*/ 785 h 1118"/>
                <a:gd name="T46" fmla="*/ 206 w 454"/>
                <a:gd name="T47" fmla="*/ 830 h 1118"/>
                <a:gd name="T48" fmla="*/ 237 w 454"/>
                <a:gd name="T49" fmla="*/ 969 h 1118"/>
                <a:gd name="T50" fmla="*/ 36 w 454"/>
                <a:gd name="T51" fmla="*/ 45 h 1118"/>
                <a:gd name="T52" fmla="*/ 60 w 454"/>
                <a:gd name="T53" fmla="*/ 167 h 1118"/>
                <a:gd name="T54" fmla="*/ 212 w 454"/>
                <a:gd name="T55" fmla="*/ 126 h 1118"/>
                <a:gd name="T56" fmla="*/ 185 w 454"/>
                <a:gd name="T57" fmla="*/ 7 h 1118"/>
                <a:gd name="T58" fmla="*/ 215 w 454"/>
                <a:gd name="T59" fmla="*/ 0 h 1118"/>
                <a:gd name="T60" fmla="*/ 454 w 454"/>
                <a:gd name="T61" fmla="*/ 1061 h 1118"/>
                <a:gd name="T62" fmla="*/ 425 w 454"/>
                <a:gd name="T63" fmla="*/ 1072 h 1118"/>
                <a:gd name="T64" fmla="*/ 397 w 454"/>
                <a:gd name="T65" fmla="*/ 946 h 1118"/>
                <a:gd name="T66" fmla="*/ 244 w 454"/>
                <a:gd name="T67" fmla="*/ 998 h 1118"/>
                <a:gd name="T68" fmla="*/ 265 w 454"/>
                <a:gd name="T69" fmla="*/ 1108 h 1118"/>
                <a:gd name="T70" fmla="*/ 234 w 454"/>
                <a:gd name="T71" fmla="*/ 1118 h 1118"/>
                <a:gd name="T72" fmla="*/ 0 w 454"/>
                <a:gd name="T73" fmla="*/ 53 h 1118"/>
                <a:gd name="T74" fmla="*/ 36 w 454"/>
                <a:gd name="T75" fmla="*/ 45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4" h="1118">
                  <a:moveTo>
                    <a:pt x="200" y="802"/>
                  </a:moveTo>
                  <a:lnTo>
                    <a:pt x="353" y="759"/>
                  </a:lnTo>
                  <a:lnTo>
                    <a:pt x="324" y="632"/>
                  </a:lnTo>
                  <a:lnTo>
                    <a:pt x="173" y="678"/>
                  </a:lnTo>
                  <a:lnTo>
                    <a:pt x="200" y="802"/>
                  </a:lnTo>
                  <a:close/>
                  <a:moveTo>
                    <a:pt x="167" y="649"/>
                  </a:moveTo>
                  <a:lnTo>
                    <a:pt x="319" y="607"/>
                  </a:lnTo>
                  <a:lnTo>
                    <a:pt x="289" y="476"/>
                  </a:lnTo>
                  <a:lnTo>
                    <a:pt x="137" y="516"/>
                  </a:lnTo>
                  <a:lnTo>
                    <a:pt x="167" y="649"/>
                  </a:lnTo>
                  <a:close/>
                  <a:moveTo>
                    <a:pt x="131" y="489"/>
                  </a:moveTo>
                  <a:lnTo>
                    <a:pt x="285" y="452"/>
                  </a:lnTo>
                  <a:lnTo>
                    <a:pt x="253" y="312"/>
                  </a:lnTo>
                  <a:lnTo>
                    <a:pt x="101" y="352"/>
                  </a:lnTo>
                  <a:lnTo>
                    <a:pt x="131" y="489"/>
                  </a:lnTo>
                  <a:close/>
                  <a:moveTo>
                    <a:pt x="95" y="324"/>
                  </a:moveTo>
                  <a:lnTo>
                    <a:pt x="249" y="288"/>
                  </a:lnTo>
                  <a:lnTo>
                    <a:pt x="218" y="152"/>
                  </a:lnTo>
                  <a:lnTo>
                    <a:pt x="66" y="193"/>
                  </a:lnTo>
                  <a:lnTo>
                    <a:pt x="95" y="324"/>
                  </a:lnTo>
                  <a:close/>
                  <a:moveTo>
                    <a:pt x="237" y="969"/>
                  </a:moveTo>
                  <a:lnTo>
                    <a:pt x="391" y="921"/>
                  </a:lnTo>
                  <a:lnTo>
                    <a:pt x="359" y="785"/>
                  </a:lnTo>
                  <a:lnTo>
                    <a:pt x="206" y="830"/>
                  </a:lnTo>
                  <a:lnTo>
                    <a:pt x="237" y="969"/>
                  </a:lnTo>
                  <a:close/>
                  <a:moveTo>
                    <a:pt x="36" y="45"/>
                  </a:moveTo>
                  <a:lnTo>
                    <a:pt x="60" y="167"/>
                  </a:lnTo>
                  <a:lnTo>
                    <a:pt x="212" y="126"/>
                  </a:lnTo>
                  <a:lnTo>
                    <a:pt x="185" y="7"/>
                  </a:lnTo>
                  <a:lnTo>
                    <a:pt x="215" y="0"/>
                  </a:lnTo>
                  <a:lnTo>
                    <a:pt x="454" y="1061"/>
                  </a:lnTo>
                  <a:lnTo>
                    <a:pt x="425" y="1072"/>
                  </a:lnTo>
                  <a:lnTo>
                    <a:pt x="397" y="946"/>
                  </a:lnTo>
                  <a:lnTo>
                    <a:pt x="244" y="998"/>
                  </a:lnTo>
                  <a:lnTo>
                    <a:pt x="265" y="1108"/>
                  </a:lnTo>
                  <a:lnTo>
                    <a:pt x="234" y="1118"/>
                  </a:lnTo>
                  <a:lnTo>
                    <a:pt x="0" y="53"/>
                  </a:lnTo>
                  <a:lnTo>
                    <a:pt x="36" y="45"/>
                  </a:lnTo>
                  <a:close/>
                </a:path>
              </a:pathLst>
            </a:custGeom>
            <a:solidFill>
              <a:srgbClr val="3A4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ṡ1îďe"/>
            <p:cNvSpPr/>
            <p:nvPr/>
          </p:nvSpPr>
          <p:spPr bwMode="auto">
            <a:xfrm>
              <a:off x="7126288" y="3990975"/>
              <a:ext cx="720725" cy="1774825"/>
            </a:xfrm>
            <a:custGeom>
              <a:avLst/>
              <a:gdLst>
                <a:gd name="T0" fmla="*/ 200 w 454"/>
                <a:gd name="T1" fmla="*/ 802 h 1118"/>
                <a:gd name="T2" fmla="*/ 353 w 454"/>
                <a:gd name="T3" fmla="*/ 759 h 1118"/>
                <a:gd name="T4" fmla="*/ 324 w 454"/>
                <a:gd name="T5" fmla="*/ 632 h 1118"/>
                <a:gd name="T6" fmla="*/ 173 w 454"/>
                <a:gd name="T7" fmla="*/ 678 h 1118"/>
                <a:gd name="T8" fmla="*/ 200 w 454"/>
                <a:gd name="T9" fmla="*/ 802 h 1118"/>
                <a:gd name="T10" fmla="*/ 167 w 454"/>
                <a:gd name="T11" fmla="*/ 649 h 1118"/>
                <a:gd name="T12" fmla="*/ 319 w 454"/>
                <a:gd name="T13" fmla="*/ 607 h 1118"/>
                <a:gd name="T14" fmla="*/ 289 w 454"/>
                <a:gd name="T15" fmla="*/ 476 h 1118"/>
                <a:gd name="T16" fmla="*/ 137 w 454"/>
                <a:gd name="T17" fmla="*/ 516 h 1118"/>
                <a:gd name="T18" fmla="*/ 167 w 454"/>
                <a:gd name="T19" fmla="*/ 649 h 1118"/>
                <a:gd name="T20" fmla="*/ 131 w 454"/>
                <a:gd name="T21" fmla="*/ 489 h 1118"/>
                <a:gd name="T22" fmla="*/ 285 w 454"/>
                <a:gd name="T23" fmla="*/ 452 h 1118"/>
                <a:gd name="T24" fmla="*/ 253 w 454"/>
                <a:gd name="T25" fmla="*/ 312 h 1118"/>
                <a:gd name="T26" fmla="*/ 101 w 454"/>
                <a:gd name="T27" fmla="*/ 352 h 1118"/>
                <a:gd name="T28" fmla="*/ 131 w 454"/>
                <a:gd name="T29" fmla="*/ 489 h 1118"/>
                <a:gd name="T30" fmla="*/ 95 w 454"/>
                <a:gd name="T31" fmla="*/ 324 h 1118"/>
                <a:gd name="T32" fmla="*/ 249 w 454"/>
                <a:gd name="T33" fmla="*/ 288 h 1118"/>
                <a:gd name="T34" fmla="*/ 218 w 454"/>
                <a:gd name="T35" fmla="*/ 152 h 1118"/>
                <a:gd name="T36" fmla="*/ 66 w 454"/>
                <a:gd name="T37" fmla="*/ 193 h 1118"/>
                <a:gd name="T38" fmla="*/ 95 w 454"/>
                <a:gd name="T39" fmla="*/ 324 h 1118"/>
                <a:gd name="T40" fmla="*/ 237 w 454"/>
                <a:gd name="T41" fmla="*/ 969 h 1118"/>
                <a:gd name="T42" fmla="*/ 391 w 454"/>
                <a:gd name="T43" fmla="*/ 921 h 1118"/>
                <a:gd name="T44" fmla="*/ 359 w 454"/>
                <a:gd name="T45" fmla="*/ 785 h 1118"/>
                <a:gd name="T46" fmla="*/ 206 w 454"/>
                <a:gd name="T47" fmla="*/ 830 h 1118"/>
                <a:gd name="T48" fmla="*/ 237 w 454"/>
                <a:gd name="T49" fmla="*/ 969 h 1118"/>
                <a:gd name="T50" fmla="*/ 36 w 454"/>
                <a:gd name="T51" fmla="*/ 45 h 1118"/>
                <a:gd name="T52" fmla="*/ 60 w 454"/>
                <a:gd name="T53" fmla="*/ 167 h 1118"/>
                <a:gd name="T54" fmla="*/ 212 w 454"/>
                <a:gd name="T55" fmla="*/ 126 h 1118"/>
                <a:gd name="T56" fmla="*/ 185 w 454"/>
                <a:gd name="T57" fmla="*/ 7 h 1118"/>
                <a:gd name="T58" fmla="*/ 215 w 454"/>
                <a:gd name="T59" fmla="*/ 0 h 1118"/>
                <a:gd name="T60" fmla="*/ 454 w 454"/>
                <a:gd name="T61" fmla="*/ 1061 h 1118"/>
                <a:gd name="T62" fmla="*/ 425 w 454"/>
                <a:gd name="T63" fmla="*/ 1072 h 1118"/>
                <a:gd name="T64" fmla="*/ 397 w 454"/>
                <a:gd name="T65" fmla="*/ 946 h 1118"/>
                <a:gd name="T66" fmla="*/ 244 w 454"/>
                <a:gd name="T67" fmla="*/ 998 h 1118"/>
                <a:gd name="T68" fmla="*/ 265 w 454"/>
                <a:gd name="T69" fmla="*/ 1108 h 1118"/>
                <a:gd name="T70" fmla="*/ 234 w 454"/>
                <a:gd name="T71" fmla="*/ 1118 h 1118"/>
                <a:gd name="T72" fmla="*/ 0 w 454"/>
                <a:gd name="T73" fmla="*/ 53 h 1118"/>
                <a:gd name="T74" fmla="*/ 36 w 454"/>
                <a:gd name="T75" fmla="*/ 45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4" h="1118">
                  <a:moveTo>
                    <a:pt x="200" y="802"/>
                  </a:moveTo>
                  <a:lnTo>
                    <a:pt x="353" y="759"/>
                  </a:lnTo>
                  <a:lnTo>
                    <a:pt x="324" y="632"/>
                  </a:lnTo>
                  <a:lnTo>
                    <a:pt x="173" y="678"/>
                  </a:lnTo>
                  <a:lnTo>
                    <a:pt x="200" y="802"/>
                  </a:lnTo>
                  <a:moveTo>
                    <a:pt x="167" y="649"/>
                  </a:moveTo>
                  <a:lnTo>
                    <a:pt x="319" y="607"/>
                  </a:lnTo>
                  <a:lnTo>
                    <a:pt x="289" y="476"/>
                  </a:lnTo>
                  <a:lnTo>
                    <a:pt x="137" y="516"/>
                  </a:lnTo>
                  <a:lnTo>
                    <a:pt x="167" y="649"/>
                  </a:lnTo>
                  <a:moveTo>
                    <a:pt x="131" y="489"/>
                  </a:moveTo>
                  <a:lnTo>
                    <a:pt x="285" y="452"/>
                  </a:lnTo>
                  <a:lnTo>
                    <a:pt x="253" y="312"/>
                  </a:lnTo>
                  <a:lnTo>
                    <a:pt x="101" y="352"/>
                  </a:lnTo>
                  <a:lnTo>
                    <a:pt x="131" y="489"/>
                  </a:lnTo>
                  <a:moveTo>
                    <a:pt x="95" y="324"/>
                  </a:moveTo>
                  <a:lnTo>
                    <a:pt x="249" y="288"/>
                  </a:lnTo>
                  <a:lnTo>
                    <a:pt x="218" y="152"/>
                  </a:lnTo>
                  <a:lnTo>
                    <a:pt x="66" y="193"/>
                  </a:lnTo>
                  <a:lnTo>
                    <a:pt x="95" y="324"/>
                  </a:lnTo>
                  <a:moveTo>
                    <a:pt x="237" y="969"/>
                  </a:moveTo>
                  <a:lnTo>
                    <a:pt x="391" y="921"/>
                  </a:lnTo>
                  <a:lnTo>
                    <a:pt x="359" y="785"/>
                  </a:lnTo>
                  <a:lnTo>
                    <a:pt x="206" y="830"/>
                  </a:lnTo>
                  <a:lnTo>
                    <a:pt x="237" y="969"/>
                  </a:lnTo>
                  <a:moveTo>
                    <a:pt x="36" y="45"/>
                  </a:moveTo>
                  <a:lnTo>
                    <a:pt x="60" y="167"/>
                  </a:lnTo>
                  <a:lnTo>
                    <a:pt x="212" y="126"/>
                  </a:lnTo>
                  <a:lnTo>
                    <a:pt x="185" y="7"/>
                  </a:lnTo>
                  <a:lnTo>
                    <a:pt x="215" y="0"/>
                  </a:lnTo>
                  <a:lnTo>
                    <a:pt x="454" y="1061"/>
                  </a:lnTo>
                  <a:lnTo>
                    <a:pt x="425" y="1072"/>
                  </a:lnTo>
                  <a:lnTo>
                    <a:pt x="397" y="946"/>
                  </a:lnTo>
                  <a:lnTo>
                    <a:pt x="244" y="998"/>
                  </a:lnTo>
                  <a:lnTo>
                    <a:pt x="265" y="1108"/>
                  </a:lnTo>
                  <a:lnTo>
                    <a:pt x="234" y="1118"/>
                  </a:lnTo>
                  <a:lnTo>
                    <a:pt x="0" y="53"/>
                  </a:lnTo>
                  <a:lnTo>
                    <a:pt x="36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ṣľïḓe"/>
            <p:cNvSpPr/>
            <p:nvPr/>
          </p:nvSpPr>
          <p:spPr bwMode="auto">
            <a:xfrm>
              <a:off x="7092950" y="4044950"/>
              <a:ext cx="90488" cy="30163"/>
            </a:xfrm>
            <a:custGeom>
              <a:avLst/>
              <a:gdLst>
                <a:gd name="T0" fmla="*/ 57 w 57"/>
                <a:gd name="T1" fmla="*/ 11 h 19"/>
                <a:gd name="T2" fmla="*/ 37 w 57"/>
                <a:gd name="T3" fmla="*/ 0 h 19"/>
                <a:gd name="T4" fmla="*/ 0 w 57"/>
                <a:gd name="T5" fmla="*/ 9 h 19"/>
                <a:gd name="T6" fmla="*/ 21 w 57"/>
                <a:gd name="T7" fmla="*/ 19 h 19"/>
                <a:gd name="T8" fmla="*/ 57 w 57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9">
                  <a:moveTo>
                    <a:pt x="57" y="11"/>
                  </a:moveTo>
                  <a:lnTo>
                    <a:pt x="37" y="0"/>
                  </a:lnTo>
                  <a:lnTo>
                    <a:pt x="0" y="9"/>
                  </a:lnTo>
                  <a:lnTo>
                    <a:pt x="21" y="19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ï$ḻíḍê"/>
            <p:cNvSpPr/>
            <p:nvPr/>
          </p:nvSpPr>
          <p:spPr bwMode="auto">
            <a:xfrm>
              <a:off x="7388225" y="3976688"/>
              <a:ext cx="79375" cy="26988"/>
            </a:xfrm>
            <a:custGeom>
              <a:avLst/>
              <a:gdLst>
                <a:gd name="T0" fmla="*/ 50 w 50"/>
                <a:gd name="T1" fmla="*/ 9 h 17"/>
                <a:gd name="T2" fmla="*/ 29 w 50"/>
                <a:gd name="T3" fmla="*/ 0 h 17"/>
                <a:gd name="T4" fmla="*/ 0 w 50"/>
                <a:gd name="T5" fmla="*/ 7 h 17"/>
                <a:gd name="T6" fmla="*/ 20 w 50"/>
                <a:gd name="T7" fmla="*/ 17 h 17"/>
                <a:gd name="T8" fmla="*/ 50 w 5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7">
                  <a:moveTo>
                    <a:pt x="50" y="9"/>
                  </a:moveTo>
                  <a:lnTo>
                    <a:pt x="29" y="0"/>
                  </a:lnTo>
                  <a:lnTo>
                    <a:pt x="0" y="7"/>
                  </a:lnTo>
                  <a:lnTo>
                    <a:pt x="20" y="17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2A3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isļiḋe"/>
            <p:cNvSpPr/>
            <p:nvPr/>
          </p:nvSpPr>
          <p:spPr bwMode="auto">
            <a:xfrm>
              <a:off x="7526338" y="4194175"/>
              <a:ext cx="152400" cy="22225"/>
            </a:xfrm>
            <a:custGeom>
              <a:avLst/>
              <a:gdLst>
                <a:gd name="T0" fmla="*/ 70 w 96"/>
                <a:gd name="T1" fmla="*/ 0 h 14"/>
                <a:gd name="T2" fmla="*/ 0 w 96"/>
                <a:gd name="T3" fmla="*/ 7 h 14"/>
                <a:gd name="T4" fmla="*/ 52 w 96"/>
                <a:gd name="T5" fmla="*/ 14 h 14"/>
                <a:gd name="T6" fmla="*/ 96 w 96"/>
                <a:gd name="T7" fmla="*/ 5 h 14"/>
                <a:gd name="T8" fmla="*/ 70 w 9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">
                  <a:moveTo>
                    <a:pt x="70" y="0"/>
                  </a:moveTo>
                  <a:lnTo>
                    <a:pt x="0" y="7"/>
                  </a:lnTo>
                  <a:lnTo>
                    <a:pt x="52" y="14"/>
                  </a:lnTo>
                  <a:lnTo>
                    <a:pt x="96" y="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3E8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iş1ïdê"/>
            <p:cNvSpPr/>
            <p:nvPr/>
          </p:nvSpPr>
          <p:spPr bwMode="auto">
            <a:xfrm>
              <a:off x="7526338" y="4194175"/>
              <a:ext cx="152400" cy="22225"/>
            </a:xfrm>
            <a:custGeom>
              <a:avLst/>
              <a:gdLst>
                <a:gd name="T0" fmla="*/ 70 w 96"/>
                <a:gd name="T1" fmla="*/ 0 h 14"/>
                <a:gd name="T2" fmla="*/ 0 w 96"/>
                <a:gd name="T3" fmla="*/ 7 h 14"/>
                <a:gd name="T4" fmla="*/ 52 w 96"/>
                <a:gd name="T5" fmla="*/ 14 h 14"/>
                <a:gd name="T6" fmla="*/ 96 w 96"/>
                <a:gd name="T7" fmla="*/ 5 h 14"/>
                <a:gd name="T8" fmla="*/ 70 w 9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">
                  <a:moveTo>
                    <a:pt x="70" y="0"/>
                  </a:moveTo>
                  <a:lnTo>
                    <a:pt x="0" y="7"/>
                  </a:lnTo>
                  <a:lnTo>
                    <a:pt x="52" y="14"/>
                  </a:lnTo>
                  <a:lnTo>
                    <a:pt x="96" y="5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ślîḋê"/>
            <p:cNvSpPr/>
            <p:nvPr/>
          </p:nvSpPr>
          <p:spPr bwMode="auto">
            <a:xfrm>
              <a:off x="7513638" y="4171950"/>
              <a:ext cx="123825" cy="33338"/>
            </a:xfrm>
            <a:custGeom>
              <a:avLst/>
              <a:gdLst>
                <a:gd name="T0" fmla="*/ 46 w 79"/>
                <a:gd name="T1" fmla="*/ 0 h 22"/>
                <a:gd name="T2" fmla="*/ 8 w 79"/>
                <a:gd name="T3" fmla="*/ 11 h 22"/>
                <a:gd name="T4" fmla="*/ 8 w 79"/>
                <a:gd name="T5" fmla="*/ 11 h 22"/>
                <a:gd name="T6" fmla="*/ 5 w 79"/>
                <a:gd name="T7" fmla="*/ 12 h 22"/>
                <a:gd name="T8" fmla="*/ 0 w 79"/>
                <a:gd name="T9" fmla="*/ 16 h 22"/>
                <a:gd name="T10" fmla="*/ 2 w 79"/>
                <a:gd name="T11" fmla="*/ 21 h 22"/>
                <a:gd name="T12" fmla="*/ 8 w 79"/>
                <a:gd name="T13" fmla="*/ 22 h 22"/>
                <a:gd name="T14" fmla="*/ 79 w 79"/>
                <a:gd name="T15" fmla="*/ 15 h 22"/>
                <a:gd name="T16" fmla="*/ 43 w 79"/>
                <a:gd name="T17" fmla="*/ 8 h 22"/>
                <a:gd name="T18" fmla="*/ 46 w 79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22">
                  <a:moveTo>
                    <a:pt x="46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4"/>
                    <a:pt x="2" y="15"/>
                    <a:pt x="0" y="1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5"/>
                    <a:pt x="45" y="3"/>
                    <a:pt x="46" y="0"/>
                  </a:cubicBezTo>
                </a:path>
              </a:pathLst>
            </a:custGeom>
            <a:solidFill>
              <a:srgbClr val="0D6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ṩ1íḑe"/>
            <p:cNvSpPr/>
            <p:nvPr/>
          </p:nvSpPr>
          <p:spPr bwMode="auto">
            <a:xfrm>
              <a:off x="7346950" y="3694113"/>
              <a:ext cx="160338" cy="14288"/>
            </a:xfrm>
            <a:custGeom>
              <a:avLst/>
              <a:gdLst>
                <a:gd name="T0" fmla="*/ 53 w 102"/>
                <a:gd name="T1" fmla="*/ 0 h 9"/>
                <a:gd name="T2" fmla="*/ 0 w 102"/>
                <a:gd name="T3" fmla="*/ 1 h 9"/>
                <a:gd name="T4" fmla="*/ 59 w 102"/>
                <a:gd name="T5" fmla="*/ 7 h 9"/>
                <a:gd name="T6" fmla="*/ 59 w 102"/>
                <a:gd name="T7" fmla="*/ 7 h 9"/>
                <a:gd name="T8" fmla="*/ 67 w 102"/>
                <a:gd name="T9" fmla="*/ 9 h 9"/>
                <a:gd name="T10" fmla="*/ 102 w 102"/>
                <a:gd name="T11" fmla="*/ 5 h 9"/>
                <a:gd name="T12" fmla="*/ 94 w 102"/>
                <a:gd name="T13" fmla="*/ 3 h 9"/>
                <a:gd name="T14" fmla="*/ 53 w 10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">
                  <a:moveTo>
                    <a:pt x="5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7"/>
                    <a:pt x="65" y="8"/>
                    <a:pt x="67" y="9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99" y="4"/>
                    <a:pt x="97" y="3"/>
                    <a:pt x="94" y="3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753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ṡḻîdé"/>
            <p:cNvSpPr/>
            <p:nvPr/>
          </p:nvSpPr>
          <p:spPr bwMode="auto">
            <a:xfrm>
              <a:off x="7451725" y="3702050"/>
              <a:ext cx="142875" cy="487363"/>
            </a:xfrm>
            <a:custGeom>
              <a:avLst/>
              <a:gdLst>
                <a:gd name="T0" fmla="*/ 85 w 91"/>
                <a:gd name="T1" fmla="*/ 300 h 312"/>
                <a:gd name="T2" fmla="*/ 47 w 91"/>
                <a:gd name="T3" fmla="*/ 311 h 312"/>
                <a:gd name="T4" fmla="*/ 47 w 91"/>
                <a:gd name="T5" fmla="*/ 311 h 312"/>
                <a:gd name="T6" fmla="*/ 44 w 91"/>
                <a:gd name="T7" fmla="*/ 312 h 312"/>
                <a:gd name="T8" fmla="*/ 44 w 91"/>
                <a:gd name="T9" fmla="*/ 312 h 312"/>
                <a:gd name="T10" fmla="*/ 47 w 91"/>
                <a:gd name="T11" fmla="*/ 311 h 312"/>
                <a:gd name="T12" fmla="*/ 47 w 91"/>
                <a:gd name="T13" fmla="*/ 311 h 312"/>
                <a:gd name="T14" fmla="*/ 85 w 91"/>
                <a:gd name="T15" fmla="*/ 300 h 312"/>
                <a:gd name="T16" fmla="*/ 85 w 91"/>
                <a:gd name="T17" fmla="*/ 300 h 312"/>
                <a:gd name="T18" fmla="*/ 35 w 91"/>
                <a:gd name="T19" fmla="*/ 0 h 312"/>
                <a:gd name="T20" fmla="*/ 0 w 91"/>
                <a:gd name="T21" fmla="*/ 4 h 312"/>
                <a:gd name="T22" fmla="*/ 59 w 91"/>
                <a:gd name="T23" fmla="*/ 161 h 312"/>
                <a:gd name="T24" fmla="*/ 61 w 91"/>
                <a:gd name="T25" fmla="*/ 263 h 312"/>
                <a:gd name="T26" fmla="*/ 91 w 91"/>
                <a:gd name="T27" fmla="*/ 255 h 312"/>
                <a:gd name="T28" fmla="*/ 90 w 91"/>
                <a:gd name="T29" fmla="*/ 220 h 312"/>
                <a:gd name="T30" fmla="*/ 58 w 91"/>
                <a:gd name="T31" fmla="*/ 64 h 312"/>
                <a:gd name="T32" fmla="*/ 35 w 91"/>
                <a:gd name="T3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312">
                  <a:moveTo>
                    <a:pt x="85" y="300"/>
                  </a:moveTo>
                  <a:cubicBezTo>
                    <a:pt x="47" y="311"/>
                    <a:pt x="47" y="311"/>
                    <a:pt x="47" y="311"/>
                  </a:cubicBezTo>
                  <a:cubicBezTo>
                    <a:pt x="47" y="311"/>
                    <a:pt x="47" y="311"/>
                    <a:pt x="47" y="311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47" y="311"/>
                    <a:pt x="47" y="311"/>
                    <a:pt x="47" y="311"/>
                  </a:cubicBezTo>
                  <a:cubicBezTo>
                    <a:pt x="47" y="311"/>
                    <a:pt x="47" y="311"/>
                    <a:pt x="47" y="311"/>
                  </a:cubicBezTo>
                  <a:cubicBezTo>
                    <a:pt x="85" y="300"/>
                    <a:pt x="85" y="300"/>
                    <a:pt x="85" y="300"/>
                  </a:cubicBezTo>
                  <a:cubicBezTo>
                    <a:pt x="85" y="300"/>
                    <a:pt x="85" y="300"/>
                    <a:pt x="85" y="300"/>
                  </a:cubicBezTo>
                  <a:moveTo>
                    <a:pt x="35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6" y="16"/>
                    <a:pt x="49" y="89"/>
                    <a:pt x="59" y="161"/>
                  </a:cubicBezTo>
                  <a:cubicBezTo>
                    <a:pt x="64" y="198"/>
                    <a:pt x="65" y="234"/>
                    <a:pt x="61" y="263"/>
                  </a:cubicBezTo>
                  <a:cubicBezTo>
                    <a:pt x="91" y="255"/>
                    <a:pt x="91" y="255"/>
                    <a:pt x="91" y="255"/>
                  </a:cubicBezTo>
                  <a:cubicBezTo>
                    <a:pt x="91" y="245"/>
                    <a:pt x="91" y="233"/>
                    <a:pt x="90" y="220"/>
                  </a:cubicBezTo>
                  <a:cubicBezTo>
                    <a:pt x="87" y="167"/>
                    <a:pt x="75" y="109"/>
                    <a:pt x="58" y="64"/>
                  </a:cubicBezTo>
                  <a:cubicBezTo>
                    <a:pt x="41" y="18"/>
                    <a:pt x="52" y="7"/>
                    <a:pt x="35" y="0"/>
                  </a:cubicBezTo>
                </a:path>
              </a:pathLst>
            </a:custGeom>
            <a:solidFill>
              <a:srgbClr val="71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ï$ḻîḓè"/>
            <p:cNvSpPr/>
            <p:nvPr/>
          </p:nvSpPr>
          <p:spPr bwMode="auto">
            <a:xfrm>
              <a:off x="7521575" y="4100513"/>
              <a:ext cx="73025" cy="88900"/>
            </a:xfrm>
            <a:custGeom>
              <a:avLst/>
              <a:gdLst>
                <a:gd name="T0" fmla="*/ 47 w 47"/>
                <a:gd name="T1" fmla="*/ 0 h 57"/>
                <a:gd name="T2" fmla="*/ 17 w 47"/>
                <a:gd name="T3" fmla="*/ 8 h 57"/>
                <a:gd name="T4" fmla="*/ 0 w 47"/>
                <a:gd name="T5" fmla="*/ 57 h 57"/>
                <a:gd name="T6" fmla="*/ 3 w 47"/>
                <a:gd name="T7" fmla="*/ 56 h 57"/>
                <a:gd name="T8" fmla="*/ 3 w 47"/>
                <a:gd name="T9" fmla="*/ 56 h 57"/>
                <a:gd name="T10" fmla="*/ 41 w 47"/>
                <a:gd name="T11" fmla="*/ 45 h 57"/>
                <a:gd name="T12" fmla="*/ 47 w 47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7">
                  <a:moveTo>
                    <a:pt x="47" y="0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5" y="31"/>
                    <a:pt x="9" y="48"/>
                    <a:pt x="0" y="5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5" y="33"/>
                    <a:pt x="47" y="18"/>
                    <a:pt x="47" y="0"/>
                  </a:cubicBezTo>
                </a:path>
              </a:pathLst>
            </a:custGeom>
            <a:solidFill>
              <a:srgbClr val="4B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š1iḍe"/>
            <p:cNvSpPr/>
            <p:nvPr/>
          </p:nvSpPr>
          <p:spPr bwMode="auto">
            <a:xfrm>
              <a:off x="7308850" y="3689350"/>
              <a:ext cx="120650" cy="6350"/>
            </a:xfrm>
            <a:custGeom>
              <a:avLst/>
              <a:gdLst>
                <a:gd name="T0" fmla="*/ 43 w 76"/>
                <a:gd name="T1" fmla="*/ 0 h 4"/>
                <a:gd name="T2" fmla="*/ 39 w 76"/>
                <a:gd name="T3" fmla="*/ 0 h 4"/>
                <a:gd name="T4" fmla="*/ 0 w 76"/>
                <a:gd name="T5" fmla="*/ 2 h 4"/>
                <a:gd name="T6" fmla="*/ 24 w 76"/>
                <a:gd name="T7" fmla="*/ 4 h 4"/>
                <a:gd name="T8" fmla="*/ 76 w 76"/>
                <a:gd name="T9" fmla="*/ 3 h 4"/>
                <a:gd name="T10" fmla="*/ 43 w 7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">
                  <a:moveTo>
                    <a:pt x="43" y="0"/>
                  </a:moveTo>
                  <a:lnTo>
                    <a:pt x="39" y="0"/>
                  </a:lnTo>
                  <a:lnTo>
                    <a:pt x="0" y="2"/>
                  </a:lnTo>
                  <a:lnTo>
                    <a:pt x="24" y="4"/>
                  </a:lnTo>
                  <a:lnTo>
                    <a:pt x="76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51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iṥļíḓè"/>
            <p:cNvSpPr/>
            <p:nvPr/>
          </p:nvSpPr>
          <p:spPr bwMode="auto">
            <a:xfrm>
              <a:off x="7308850" y="3689350"/>
              <a:ext cx="120650" cy="6350"/>
            </a:xfrm>
            <a:custGeom>
              <a:avLst/>
              <a:gdLst>
                <a:gd name="T0" fmla="*/ 43 w 76"/>
                <a:gd name="T1" fmla="*/ 0 h 4"/>
                <a:gd name="T2" fmla="*/ 39 w 76"/>
                <a:gd name="T3" fmla="*/ 0 h 4"/>
                <a:gd name="T4" fmla="*/ 0 w 76"/>
                <a:gd name="T5" fmla="*/ 2 h 4"/>
                <a:gd name="T6" fmla="*/ 24 w 76"/>
                <a:gd name="T7" fmla="*/ 4 h 4"/>
                <a:gd name="T8" fmla="*/ 76 w 76"/>
                <a:gd name="T9" fmla="*/ 3 h 4"/>
                <a:gd name="T10" fmla="*/ 43 w 7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">
                  <a:moveTo>
                    <a:pt x="43" y="0"/>
                  </a:moveTo>
                  <a:lnTo>
                    <a:pt x="39" y="0"/>
                  </a:lnTo>
                  <a:lnTo>
                    <a:pt x="0" y="2"/>
                  </a:lnTo>
                  <a:lnTo>
                    <a:pt x="24" y="4"/>
                  </a:lnTo>
                  <a:lnTo>
                    <a:pt x="76" y="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śḻidê"/>
            <p:cNvSpPr/>
            <p:nvPr/>
          </p:nvSpPr>
          <p:spPr bwMode="auto">
            <a:xfrm>
              <a:off x="7370763" y="3689350"/>
              <a:ext cx="6350" cy="0"/>
            </a:xfrm>
            <a:custGeom>
              <a:avLst/>
              <a:gdLst>
                <a:gd name="T0" fmla="*/ 3 w 4"/>
                <a:gd name="T1" fmla="*/ 0 w 4"/>
                <a:gd name="T2" fmla="*/ 0 w 4"/>
                <a:gd name="T3" fmla="*/ 4 w 4"/>
                <a:gd name="T4" fmla="*/ 3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F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ïṧļíḍê"/>
            <p:cNvSpPr/>
            <p:nvPr/>
          </p:nvSpPr>
          <p:spPr bwMode="auto">
            <a:xfrm>
              <a:off x="7370763" y="3689350"/>
              <a:ext cx="6350" cy="0"/>
            </a:xfrm>
            <a:custGeom>
              <a:avLst/>
              <a:gdLst>
                <a:gd name="T0" fmla="*/ 3 w 4"/>
                <a:gd name="T1" fmla="*/ 0 w 4"/>
                <a:gd name="T2" fmla="*/ 0 w 4"/>
                <a:gd name="T3" fmla="*/ 4 w 4"/>
                <a:gd name="T4" fmla="*/ 3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ṩḷíďê"/>
            <p:cNvSpPr/>
            <p:nvPr/>
          </p:nvSpPr>
          <p:spPr bwMode="auto">
            <a:xfrm>
              <a:off x="7370763" y="3689350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E0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iṥļiďè"/>
            <p:cNvSpPr/>
            <p:nvPr/>
          </p:nvSpPr>
          <p:spPr bwMode="auto">
            <a:xfrm>
              <a:off x="7370763" y="3689350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śḻiḍe"/>
            <p:cNvSpPr/>
            <p:nvPr/>
          </p:nvSpPr>
          <p:spPr bwMode="auto">
            <a:xfrm>
              <a:off x="7491413" y="4195763"/>
              <a:ext cx="25400" cy="7938"/>
            </a:xfrm>
            <a:custGeom>
              <a:avLst/>
              <a:gdLst>
                <a:gd name="T0" fmla="*/ 14 w 16"/>
                <a:gd name="T1" fmla="*/ 0 h 5"/>
                <a:gd name="T2" fmla="*/ 2 w 16"/>
                <a:gd name="T3" fmla="*/ 4 h 5"/>
                <a:gd name="T4" fmla="*/ 0 w 16"/>
                <a:gd name="T5" fmla="*/ 4 h 5"/>
                <a:gd name="T6" fmla="*/ 16 w 16"/>
                <a:gd name="T7" fmla="*/ 5 h 5"/>
                <a:gd name="T8" fmla="*/ 14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cubicBezTo>
                    <a:pt x="11" y="2"/>
                    <a:pt x="7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243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ṡļíḓê"/>
            <p:cNvSpPr/>
            <p:nvPr/>
          </p:nvSpPr>
          <p:spPr bwMode="auto">
            <a:xfrm>
              <a:off x="7694613" y="3679825"/>
              <a:ext cx="161925" cy="446088"/>
            </a:xfrm>
            <a:custGeom>
              <a:avLst/>
              <a:gdLst>
                <a:gd name="T0" fmla="*/ 62 w 103"/>
                <a:gd name="T1" fmla="*/ 263 h 286"/>
                <a:gd name="T2" fmla="*/ 49 w 103"/>
                <a:gd name="T3" fmla="*/ 272 h 286"/>
                <a:gd name="T4" fmla="*/ 31 w 103"/>
                <a:gd name="T5" fmla="*/ 282 h 286"/>
                <a:gd name="T6" fmla="*/ 103 w 103"/>
                <a:gd name="T7" fmla="*/ 286 h 286"/>
                <a:gd name="T8" fmla="*/ 57 w 103"/>
                <a:gd name="T9" fmla="*/ 277 h 286"/>
                <a:gd name="T10" fmla="*/ 62 w 103"/>
                <a:gd name="T11" fmla="*/ 263 h 286"/>
                <a:gd name="T12" fmla="*/ 2 w 103"/>
                <a:gd name="T13" fmla="*/ 0 h 286"/>
                <a:gd name="T14" fmla="*/ 0 w 103"/>
                <a:gd name="T15" fmla="*/ 0 h 286"/>
                <a:gd name="T16" fmla="*/ 2 w 103"/>
                <a:gd name="T17" fmla="*/ 0 h 286"/>
                <a:gd name="T18" fmla="*/ 2 w 103"/>
                <a:gd name="T1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286">
                  <a:moveTo>
                    <a:pt x="62" y="263"/>
                  </a:moveTo>
                  <a:cubicBezTo>
                    <a:pt x="58" y="266"/>
                    <a:pt x="54" y="269"/>
                    <a:pt x="49" y="272"/>
                  </a:cubicBezTo>
                  <a:cubicBezTo>
                    <a:pt x="43" y="276"/>
                    <a:pt x="37" y="279"/>
                    <a:pt x="31" y="282"/>
                  </a:cubicBezTo>
                  <a:cubicBezTo>
                    <a:pt x="103" y="286"/>
                    <a:pt x="103" y="286"/>
                    <a:pt x="103" y="286"/>
                  </a:cubicBezTo>
                  <a:cubicBezTo>
                    <a:pt x="57" y="277"/>
                    <a:pt x="57" y="277"/>
                    <a:pt x="57" y="277"/>
                  </a:cubicBezTo>
                  <a:cubicBezTo>
                    <a:pt x="59" y="273"/>
                    <a:pt x="61" y="268"/>
                    <a:pt x="62" y="263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0A5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îŝ1ïḑê"/>
            <p:cNvSpPr/>
            <p:nvPr/>
          </p:nvSpPr>
          <p:spPr bwMode="auto">
            <a:xfrm>
              <a:off x="7712075" y="4119563"/>
              <a:ext cx="169863" cy="25400"/>
            </a:xfrm>
            <a:custGeom>
              <a:avLst/>
              <a:gdLst>
                <a:gd name="T0" fmla="*/ 20 w 109"/>
                <a:gd name="T1" fmla="*/ 0 h 16"/>
                <a:gd name="T2" fmla="*/ 11 w 109"/>
                <a:gd name="T3" fmla="*/ 3 h 16"/>
                <a:gd name="T4" fmla="*/ 0 w 109"/>
                <a:gd name="T5" fmla="*/ 8 h 16"/>
                <a:gd name="T6" fmla="*/ 65 w 109"/>
                <a:gd name="T7" fmla="*/ 16 h 16"/>
                <a:gd name="T8" fmla="*/ 109 w 109"/>
                <a:gd name="T9" fmla="*/ 7 h 16"/>
                <a:gd name="T10" fmla="*/ 92 w 109"/>
                <a:gd name="T11" fmla="*/ 4 h 16"/>
                <a:gd name="T12" fmla="*/ 20 w 10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20" y="0"/>
                  </a:moveTo>
                  <a:cubicBezTo>
                    <a:pt x="17" y="1"/>
                    <a:pt x="14" y="2"/>
                    <a:pt x="11" y="3"/>
                  </a:cubicBezTo>
                  <a:cubicBezTo>
                    <a:pt x="7" y="5"/>
                    <a:pt x="3" y="6"/>
                    <a:pt x="0" y="8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0D6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îṩľiďê"/>
            <p:cNvSpPr/>
            <p:nvPr/>
          </p:nvSpPr>
          <p:spPr bwMode="auto">
            <a:xfrm>
              <a:off x="7691438" y="3678238"/>
              <a:ext cx="6350" cy="1588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2 w 4"/>
                <a:gd name="T5" fmla="*/ 1 h 1"/>
                <a:gd name="T6" fmla="*/ 4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753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ṣļîḍe"/>
            <p:cNvSpPr/>
            <p:nvPr/>
          </p:nvSpPr>
          <p:spPr bwMode="auto">
            <a:xfrm>
              <a:off x="7693025" y="3679825"/>
              <a:ext cx="106363" cy="444500"/>
            </a:xfrm>
            <a:custGeom>
              <a:avLst/>
              <a:gdLst>
                <a:gd name="T0" fmla="*/ 50 w 68"/>
                <a:gd name="T1" fmla="*/ 272 h 285"/>
                <a:gd name="T2" fmla="*/ 23 w 68"/>
                <a:gd name="T3" fmla="*/ 285 h 285"/>
                <a:gd name="T4" fmla="*/ 32 w 68"/>
                <a:gd name="T5" fmla="*/ 282 h 285"/>
                <a:gd name="T6" fmla="*/ 50 w 68"/>
                <a:gd name="T7" fmla="*/ 272 h 285"/>
                <a:gd name="T8" fmla="*/ 3 w 68"/>
                <a:gd name="T9" fmla="*/ 0 h 285"/>
                <a:gd name="T10" fmla="*/ 1 w 68"/>
                <a:gd name="T11" fmla="*/ 0 h 285"/>
                <a:gd name="T12" fmla="*/ 0 w 68"/>
                <a:gd name="T13" fmla="*/ 0 h 285"/>
                <a:gd name="T14" fmla="*/ 36 w 68"/>
                <a:gd name="T15" fmla="*/ 242 h 285"/>
                <a:gd name="T16" fmla="*/ 67 w 68"/>
                <a:gd name="T17" fmla="*/ 234 h 285"/>
                <a:gd name="T18" fmla="*/ 67 w 68"/>
                <a:gd name="T19" fmla="*/ 189 h 285"/>
                <a:gd name="T20" fmla="*/ 34 w 68"/>
                <a:gd name="T21" fmla="*/ 33 h 285"/>
                <a:gd name="T22" fmla="*/ 26 w 68"/>
                <a:gd name="T23" fmla="*/ 5 h 285"/>
                <a:gd name="T24" fmla="*/ 3 w 68"/>
                <a:gd name="T2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85">
                  <a:moveTo>
                    <a:pt x="50" y="272"/>
                  </a:moveTo>
                  <a:cubicBezTo>
                    <a:pt x="42" y="277"/>
                    <a:pt x="32" y="282"/>
                    <a:pt x="23" y="285"/>
                  </a:cubicBezTo>
                  <a:cubicBezTo>
                    <a:pt x="26" y="284"/>
                    <a:pt x="29" y="283"/>
                    <a:pt x="32" y="282"/>
                  </a:cubicBezTo>
                  <a:cubicBezTo>
                    <a:pt x="38" y="279"/>
                    <a:pt x="44" y="276"/>
                    <a:pt x="50" y="272"/>
                  </a:cubicBezTo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55"/>
                    <a:pt x="48" y="176"/>
                    <a:pt x="36" y="242"/>
                  </a:cubicBezTo>
                  <a:cubicBezTo>
                    <a:pt x="67" y="234"/>
                    <a:pt x="67" y="234"/>
                    <a:pt x="67" y="234"/>
                  </a:cubicBezTo>
                  <a:cubicBezTo>
                    <a:pt x="68" y="221"/>
                    <a:pt x="68" y="206"/>
                    <a:pt x="67" y="189"/>
                  </a:cubicBezTo>
                  <a:cubicBezTo>
                    <a:pt x="63" y="136"/>
                    <a:pt x="51" y="78"/>
                    <a:pt x="34" y="33"/>
                  </a:cubicBezTo>
                  <a:cubicBezTo>
                    <a:pt x="30" y="21"/>
                    <a:pt x="28" y="12"/>
                    <a:pt x="26" y="5"/>
                  </a:cubicBezTo>
                  <a:cubicBezTo>
                    <a:pt x="19" y="2"/>
                    <a:pt x="11" y="0"/>
                    <a:pt x="3" y="0"/>
                  </a:cubicBezTo>
                </a:path>
              </a:pathLst>
            </a:custGeom>
            <a:solidFill>
              <a:srgbClr val="71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ïšlíḍê"/>
            <p:cNvSpPr/>
            <p:nvPr/>
          </p:nvSpPr>
          <p:spPr bwMode="auto">
            <a:xfrm>
              <a:off x="7770813" y="4089400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9 h 9"/>
                <a:gd name="T4" fmla="*/ 13 w 13"/>
                <a:gd name="T5" fmla="*/ 0 h 9"/>
                <a:gd name="T6" fmla="*/ 13 w 1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5" y="6"/>
                    <a:pt x="9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A6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išľíḑe"/>
            <p:cNvSpPr/>
            <p:nvPr/>
          </p:nvSpPr>
          <p:spPr bwMode="auto">
            <a:xfrm>
              <a:off x="7712075" y="4124325"/>
              <a:ext cx="17463" cy="7938"/>
            </a:xfrm>
            <a:custGeom>
              <a:avLst/>
              <a:gdLst>
                <a:gd name="T0" fmla="*/ 11 w 11"/>
                <a:gd name="T1" fmla="*/ 0 h 5"/>
                <a:gd name="T2" fmla="*/ 0 w 11"/>
                <a:gd name="T3" fmla="*/ 5 h 5"/>
                <a:gd name="T4" fmla="*/ 0 w 11"/>
                <a:gd name="T5" fmla="*/ 5 h 5"/>
                <a:gd name="T6" fmla="*/ 0 w 11"/>
                <a:gd name="T7" fmla="*/ 5 h 5"/>
                <a:gd name="T8" fmla="*/ 11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0"/>
                  </a:moveTo>
                  <a:cubicBezTo>
                    <a:pt x="7" y="2"/>
                    <a:pt x="4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7" y="2"/>
                    <a:pt x="11" y="0"/>
                  </a:cubicBezTo>
                </a:path>
              </a:pathLst>
            </a:custGeom>
            <a:solidFill>
              <a:srgbClr val="084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íŝḷïḓe"/>
            <p:cNvSpPr/>
            <p:nvPr/>
          </p:nvSpPr>
          <p:spPr bwMode="auto">
            <a:xfrm>
              <a:off x="7696200" y="4044950"/>
              <a:ext cx="101600" cy="87313"/>
            </a:xfrm>
            <a:custGeom>
              <a:avLst/>
              <a:gdLst>
                <a:gd name="T0" fmla="*/ 65 w 65"/>
                <a:gd name="T1" fmla="*/ 0 h 56"/>
                <a:gd name="T2" fmla="*/ 34 w 65"/>
                <a:gd name="T3" fmla="*/ 8 h 56"/>
                <a:gd name="T4" fmla="*/ 2 w 65"/>
                <a:gd name="T5" fmla="*/ 55 h 56"/>
                <a:gd name="T6" fmla="*/ 0 w 65"/>
                <a:gd name="T7" fmla="*/ 55 h 56"/>
                <a:gd name="T8" fmla="*/ 8 w 65"/>
                <a:gd name="T9" fmla="*/ 56 h 56"/>
                <a:gd name="T10" fmla="*/ 10 w 65"/>
                <a:gd name="T11" fmla="*/ 56 h 56"/>
                <a:gd name="T12" fmla="*/ 10 w 65"/>
                <a:gd name="T13" fmla="*/ 56 h 56"/>
                <a:gd name="T14" fmla="*/ 21 w 65"/>
                <a:gd name="T15" fmla="*/ 51 h 56"/>
                <a:gd name="T16" fmla="*/ 48 w 65"/>
                <a:gd name="T17" fmla="*/ 38 h 56"/>
                <a:gd name="T18" fmla="*/ 61 w 65"/>
                <a:gd name="T19" fmla="*/ 29 h 56"/>
                <a:gd name="T20" fmla="*/ 62 w 65"/>
                <a:gd name="T21" fmla="*/ 26 h 56"/>
                <a:gd name="T22" fmla="*/ 65 w 65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56">
                  <a:moveTo>
                    <a:pt x="65" y="0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0" y="36"/>
                    <a:pt x="19" y="55"/>
                    <a:pt x="2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4" y="54"/>
                    <a:pt x="17" y="53"/>
                    <a:pt x="21" y="51"/>
                  </a:cubicBezTo>
                  <a:cubicBezTo>
                    <a:pt x="30" y="48"/>
                    <a:pt x="40" y="43"/>
                    <a:pt x="48" y="38"/>
                  </a:cubicBezTo>
                  <a:cubicBezTo>
                    <a:pt x="53" y="35"/>
                    <a:pt x="57" y="32"/>
                    <a:pt x="61" y="29"/>
                  </a:cubicBezTo>
                  <a:cubicBezTo>
                    <a:pt x="61" y="28"/>
                    <a:pt x="62" y="27"/>
                    <a:pt x="62" y="26"/>
                  </a:cubicBezTo>
                  <a:cubicBezTo>
                    <a:pt x="64" y="19"/>
                    <a:pt x="65" y="10"/>
                    <a:pt x="65" y="0"/>
                  </a:cubicBezTo>
                </a:path>
              </a:pathLst>
            </a:custGeom>
            <a:solidFill>
              <a:srgbClr val="4B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ḻîḋé"/>
            <p:cNvSpPr/>
            <p:nvPr/>
          </p:nvSpPr>
          <p:spPr bwMode="auto">
            <a:xfrm>
              <a:off x="7780338" y="3921125"/>
              <a:ext cx="76200" cy="233363"/>
            </a:xfrm>
            <a:custGeom>
              <a:avLst/>
              <a:gdLst>
                <a:gd name="T0" fmla="*/ 25 w 48"/>
                <a:gd name="T1" fmla="*/ 9 h 147"/>
                <a:gd name="T2" fmla="*/ 0 w 48"/>
                <a:gd name="T3" fmla="*/ 0 h 147"/>
                <a:gd name="T4" fmla="*/ 23 w 48"/>
                <a:gd name="T5" fmla="*/ 137 h 147"/>
                <a:gd name="T6" fmla="*/ 48 w 48"/>
                <a:gd name="T7" fmla="*/ 147 h 147"/>
                <a:gd name="T8" fmla="*/ 25 w 48"/>
                <a:gd name="T9" fmla="*/ 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47">
                  <a:moveTo>
                    <a:pt x="25" y="9"/>
                  </a:moveTo>
                  <a:lnTo>
                    <a:pt x="0" y="0"/>
                  </a:lnTo>
                  <a:lnTo>
                    <a:pt x="23" y="137"/>
                  </a:lnTo>
                  <a:lnTo>
                    <a:pt x="48" y="147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ṥľiďé"/>
            <p:cNvSpPr/>
            <p:nvPr/>
          </p:nvSpPr>
          <p:spPr bwMode="auto">
            <a:xfrm>
              <a:off x="7739063" y="3694113"/>
              <a:ext cx="73025" cy="215900"/>
            </a:xfrm>
            <a:custGeom>
              <a:avLst/>
              <a:gdLst>
                <a:gd name="T0" fmla="*/ 24 w 46"/>
                <a:gd name="T1" fmla="*/ 10 h 136"/>
                <a:gd name="T2" fmla="*/ 0 w 46"/>
                <a:gd name="T3" fmla="*/ 0 h 136"/>
                <a:gd name="T4" fmla="*/ 24 w 46"/>
                <a:gd name="T5" fmla="*/ 136 h 136"/>
                <a:gd name="T6" fmla="*/ 46 w 46"/>
                <a:gd name="T7" fmla="*/ 128 h 136"/>
                <a:gd name="T8" fmla="*/ 24 w 46"/>
                <a:gd name="T9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6">
                  <a:moveTo>
                    <a:pt x="24" y="10"/>
                  </a:moveTo>
                  <a:lnTo>
                    <a:pt x="0" y="0"/>
                  </a:lnTo>
                  <a:lnTo>
                    <a:pt x="24" y="136"/>
                  </a:lnTo>
                  <a:lnTo>
                    <a:pt x="46" y="128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Sḻíḓê"/>
            <p:cNvSpPr/>
            <p:nvPr/>
          </p:nvSpPr>
          <p:spPr bwMode="auto">
            <a:xfrm>
              <a:off x="7699375" y="3484563"/>
              <a:ext cx="69850" cy="193675"/>
            </a:xfrm>
            <a:custGeom>
              <a:avLst/>
              <a:gdLst>
                <a:gd name="T0" fmla="*/ 25 w 44"/>
                <a:gd name="T1" fmla="*/ 10 h 122"/>
                <a:gd name="T2" fmla="*/ 0 w 44"/>
                <a:gd name="T3" fmla="*/ 0 h 122"/>
                <a:gd name="T4" fmla="*/ 23 w 44"/>
                <a:gd name="T5" fmla="*/ 122 h 122"/>
                <a:gd name="T6" fmla="*/ 44 w 44"/>
                <a:gd name="T7" fmla="*/ 118 h 122"/>
                <a:gd name="T8" fmla="*/ 25 w 44"/>
                <a:gd name="T9" fmla="*/ 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2">
                  <a:moveTo>
                    <a:pt x="25" y="10"/>
                  </a:moveTo>
                  <a:lnTo>
                    <a:pt x="0" y="0"/>
                  </a:lnTo>
                  <a:lnTo>
                    <a:pt x="23" y="122"/>
                  </a:lnTo>
                  <a:lnTo>
                    <a:pt x="44" y="118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îśliďê"/>
            <p:cNvSpPr/>
            <p:nvPr/>
          </p:nvSpPr>
          <p:spPr bwMode="auto">
            <a:xfrm>
              <a:off x="7656513" y="3265488"/>
              <a:ext cx="76200" cy="201613"/>
            </a:xfrm>
            <a:custGeom>
              <a:avLst/>
              <a:gdLst>
                <a:gd name="T0" fmla="*/ 26 w 48"/>
                <a:gd name="T1" fmla="*/ 9 h 127"/>
                <a:gd name="T2" fmla="*/ 0 w 48"/>
                <a:gd name="T3" fmla="*/ 0 h 127"/>
                <a:gd name="T4" fmla="*/ 24 w 48"/>
                <a:gd name="T5" fmla="*/ 127 h 127"/>
                <a:gd name="T6" fmla="*/ 48 w 48"/>
                <a:gd name="T7" fmla="*/ 125 h 127"/>
                <a:gd name="T8" fmla="*/ 26 w 48"/>
                <a:gd name="T9" fmla="*/ 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26" y="9"/>
                  </a:moveTo>
                  <a:lnTo>
                    <a:pt x="0" y="0"/>
                  </a:lnTo>
                  <a:lnTo>
                    <a:pt x="24" y="127"/>
                  </a:lnTo>
                  <a:lnTo>
                    <a:pt x="48" y="125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śḷíďe"/>
            <p:cNvSpPr/>
            <p:nvPr/>
          </p:nvSpPr>
          <p:spPr bwMode="auto">
            <a:xfrm>
              <a:off x="7615238" y="3030538"/>
              <a:ext cx="74613" cy="217488"/>
            </a:xfrm>
            <a:custGeom>
              <a:avLst/>
              <a:gdLst>
                <a:gd name="T0" fmla="*/ 24 w 47"/>
                <a:gd name="T1" fmla="*/ 10 h 137"/>
                <a:gd name="T2" fmla="*/ 0 w 47"/>
                <a:gd name="T3" fmla="*/ 0 h 137"/>
                <a:gd name="T4" fmla="*/ 25 w 47"/>
                <a:gd name="T5" fmla="*/ 137 h 137"/>
                <a:gd name="T6" fmla="*/ 47 w 47"/>
                <a:gd name="T7" fmla="*/ 134 h 137"/>
                <a:gd name="T8" fmla="*/ 24 w 47"/>
                <a:gd name="T9" fmla="*/ 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7">
                  <a:moveTo>
                    <a:pt x="24" y="10"/>
                  </a:moveTo>
                  <a:lnTo>
                    <a:pt x="0" y="0"/>
                  </a:lnTo>
                  <a:lnTo>
                    <a:pt x="25" y="137"/>
                  </a:lnTo>
                  <a:lnTo>
                    <a:pt x="47" y="134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$ḻíďe"/>
            <p:cNvSpPr/>
            <p:nvPr/>
          </p:nvSpPr>
          <p:spPr bwMode="auto">
            <a:xfrm>
              <a:off x="7569200" y="2778125"/>
              <a:ext cx="77788" cy="236538"/>
            </a:xfrm>
            <a:custGeom>
              <a:avLst/>
              <a:gdLst>
                <a:gd name="T0" fmla="*/ 23 w 49"/>
                <a:gd name="T1" fmla="*/ 14 h 149"/>
                <a:gd name="T2" fmla="*/ 0 w 49"/>
                <a:gd name="T3" fmla="*/ 0 h 149"/>
                <a:gd name="T4" fmla="*/ 28 w 49"/>
                <a:gd name="T5" fmla="*/ 149 h 149"/>
                <a:gd name="T6" fmla="*/ 49 w 49"/>
                <a:gd name="T7" fmla="*/ 144 h 149"/>
                <a:gd name="T8" fmla="*/ 23 w 49"/>
                <a:gd name="T9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49">
                  <a:moveTo>
                    <a:pt x="23" y="14"/>
                  </a:moveTo>
                  <a:lnTo>
                    <a:pt x="0" y="0"/>
                  </a:lnTo>
                  <a:lnTo>
                    <a:pt x="28" y="149"/>
                  </a:lnTo>
                  <a:lnTo>
                    <a:pt x="49" y="14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ísļïḍê"/>
            <p:cNvSpPr/>
            <p:nvPr/>
          </p:nvSpPr>
          <p:spPr bwMode="auto">
            <a:xfrm>
              <a:off x="7408863" y="2763838"/>
              <a:ext cx="187325" cy="49213"/>
            </a:xfrm>
            <a:custGeom>
              <a:avLst/>
              <a:gdLst>
                <a:gd name="T0" fmla="*/ 118 w 118"/>
                <a:gd name="T1" fmla="*/ 31 h 31"/>
                <a:gd name="T2" fmla="*/ 3 w 118"/>
                <a:gd name="T3" fmla="*/ 22 h 31"/>
                <a:gd name="T4" fmla="*/ 0 w 118"/>
                <a:gd name="T5" fmla="*/ 0 h 31"/>
                <a:gd name="T6" fmla="*/ 112 w 118"/>
                <a:gd name="T7" fmla="*/ 11 h 31"/>
                <a:gd name="T8" fmla="*/ 118 w 11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1">
                  <a:moveTo>
                    <a:pt x="118" y="31"/>
                  </a:moveTo>
                  <a:lnTo>
                    <a:pt x="3" y="22"/>
                  </a:lnTo>
                  <a:lnTo>
                    <a:pt x="0" y="0"/>
                  </a:lnTo>
                  <a:lnTo>
                    <a:pt x="112" y="11"/>
                  </a:lnTo>
                  <a:lnTo>
                    <a:pt x="118" y="31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îşḻîdé"/>
            <p:cNvSpPr/>
            <p:nvPr/>
          </p:nvSpPr>
          <p:spPr bwMode="auto">
            <a:xfrm>
              <a:off x="7456488" y="3001963"/>
              <a:ext cx="187325" cy="57150"/>
            </a:xfrm>
            <a:custGeom>
              <a:avLst/>
              <a:gdLst>
                <a:gd name="T0" fmla="*/ 118 w 118"/>
                <a:gd name="T1" fmla="*/ 36 h 36"/>
                <a:gd name="T2" fmla="*/ 4 w 118"/>
                <a:gd name="T3" fmla="*/ 27 h 36"/>
                <a:gd name="T4" fmla="*/ 0 w 118"/>
                <a:gd name="T5" fmla="*/ 0 h 36"/>
                <a:gd name="T6" fmla="*/ 113 w 118"/>
                <a:gd name="T7" fmla="*/ 13 h 36"/>
                <a:gd name="T8" fmla="*/ 118 w 118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6">
                  <a:moveTo>
                    <a:pt x="118" y="36"/>
                  </a:moveTo>
                  <a:lnTo>
                    <a:pt x="4" y="27"/>
                  </a:lnTo>
                  <a:lnTo>
                    <a:pt x="0" y="0"/>
                  </a:lnTo>
                  <a:lnTo>
                    <a:pt x="113" y="13"/>
                  </a:lnTo>
                  <a:lnTo>
                    <a:pt x="118" y="36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š1ïḍé"/>
            <p:cNvSpPr/>
            <p:nvPr/>
          </p:nvSpPr>
          <p:spPr bwMode="auto">
            <a:xfrm>
              <a:off x="7510463" y="3313113"/>
              <a:ext cx="96838" cy="17463"/>
            </a:xfrm>
            <a:custGeom>
              <a:avLst/>
              <a:gdLst>
                <a:gd name="T0" fmla="*/ 0 w 62"/>
                <a:gd name="T1" fmla="*/ 0 h 11"/>
                <a:gd name="T2" fmla="*/ 3 w 62"/>
                <a:gd name="T3" fmla="*/ 11 h 11"/>
                <a:gd name="T4" fmla="*/ 62 w 62"/>
                <a:gd name="T5" fmla="*/ 9 h 11"/>
                <a:gd name="T6" fmla="*/ 58 w 62"/>
                <a:gd name="T7" fmla="*/ 0 h 11"/>
                <a:gd name="T8" fmla="*/ 0 w 6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" y="3"/>
                    <a:pt x="2" y="7"/>
                    <a:pt x="3" y="11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3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ïṣlide"/>
            <p:cNvSpPr/>
            <p:nvPr/>
          </p:nvSpPr>
          <p:spPr bwMode="auto">
            <a:xfrm>
              <a:off x="7500938" y="3287713"/>
              <a:ext cx="100013" cy="25400"/>
            </a:xfrm>
            <a:custGeom>
              <a:avLst/>
              <a:gdLst>
                <a:gd name="T0" fmla="*/ 0 w 64"/>
                <a:gd name="T1" fmla="*/ 0 h 16"/>
                <a:gd name="T2" fmla="*/ 6 w 64"/>
                <a:gd name="T3" fmla="*/ 15 h 16"/>
                <a:gd name="T4" fmla="*/ 6 w 64"/>
                <a:gd name="T5" fmla="*/ 16 h 16"/>
                <a:gd name="T6" fmla="*/ 6 w 64"/>
                <a:gd name="T7" fmla="*/ 16 h 16"/>
                <a:gd name="T8" fmla="*/ 64 w 64"/>
                <a:gd name="T9" fmla="*/ 16 h 16"/>
                <a:gd name="T10" fmla="*/ 56 w 64"/>
                <a:gd name="T11" fmla="*/ 1 h 16"/>
                <a:gd name="T12" fmla="*/ 0 w 6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0" y="0"/>
                  </a:moveTo>
                  <a:cubicBezTo>
                    <a:pt x="2" y="5"/>
                    <a:pt x="4" y="10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îṥļiḓé"/>
            <p:cNvSpPr/>
            <p:nvPr/>
          </p:nvSpPr>
          <p:spPr bwMode="auto">
            <a:xfrm>
              <a:off x="7494588" y="3313113"/>
              <a:ext cx="20638" cy="17463"/>
            </a:xfrm>
            <a:custGeom>
              <a:avLst/>
              <a:gdLst>
                <a:gd name="T0" fmla="*/ 0 w 13"/>
                <a:gd name="T1" fmla="*/ 0 h 11"/>
                <a:gd name="T2" fmla="*/ 1 w 13"/>
                <a:gd name="T3" fmla="*/ 11 h 11"/>
                <a:gd name="T4" fmla="*/ 13 w 13"/>
                <a:gd name="T5" fmla="*/ 11 h 11"/>
                <a:gd name="T6" fmla="*/ 10 w 13"/>
                <a:gd name="T7" fmla="*/ 0 h 11"/>
                <a:gd name="T8" fmla="*/ 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7"/>
                    <a:pt x="11" y="3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B2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S1ïdé"/>
            <p:cNvSpPr/>
            <p:nvPr/>
          </p:nvSpPr>
          <p:spPr bwMode="auto">
            <a:xfrm>
              <a:off x="7489825" y="3287713"/>
              <a:ext cx="20638" cy="25400"/>
            </a:xfrm>
            <a:custGeom>
              <a:avLst/>
              <a:gdLst>
                <a:gd name="T0" fmla="*/ 0 w 13"/>
                <a:gd name="T1" fmla="*/ 0 h 16"/>
                <a:gd name="T2" fmla="*/ 3 w 13"/>
                <a:gd name="T3" fmla="*/ 16 h 16"/>
                <a:gd name="T4" fmla="*/ 13 w 13"/>
                <a:gd name="T5" fmla="*/ 16 h 16"/>
                <a:gd name="T6" fmla="*/ 13 w 13"/>
                <a:gd name="T7" fmla="*/ 16 h 16"/>
                <a:gd name="T8" fmla="*/ 13 w 13"/>
                <a:gd name="T9" fmla="*/ 15 h 16"/>
                <a:gd name="T10" fmla="*/ 7 w 13"/>
                <a:gd name="T11" fmla="*/ 0 h 16"/>
                <a:gd name="T12" fmla="*/ 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1" y="10"/>
                    <a:pt x="9" y="5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6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íṧḷíḓê"/>
            <p:cNvSpPr/>
            <p:nvPr/>
          </p:nvSpPr>
          <p:spPr bwMode="auto">
            <a:xfrm>
              <a:off x="7502525" y="3238500"/>
              <a:ext cx="185738" cy="60325"/>
            </a:xfrm>
            <a:custGeom>
              <a:avLst/>
              <a:gdLst>
                <a:gd name="T0" fmla="*/ 117 w 117"/>
                <a:gd name="T1" fmla="*/ 36 h 38"/>
                <a:gd name="T2" fmla="*/ 3 w 117"/>
                <a:gd name="T3" fmla="*/ 38 h 38"/>
                <a:gd name="T4" fmla="*/ 0 w 117"/>
                <a:gd name="T5" fmla="*/ 0 h 38"/>
                <a:gd name="T6" fmla="*/ 111 w 117"/>
                <a:gd name="T7" fmla="*/ 13 h 38"/>
                <a:gd name="T8" fmla="*/ 117 w 117"/>
                <a:gd name="T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8">
                  <a:moveTo>
                    <a:pt x="117" y="36"/>
                  </a:moveTo>
                  <a:lnTo>
                    <a:pt x="3" y="38"/>
                  </a:lnTo>
                  <a:lnTo>
                    <a:pt x="0" y="0"/>
                  </a:lnTo>
                  <a:lnTo>
                    <a:pt x="111" y="13"/>
                  </a:lnTo>
                  <a:lnTo>
                    <a:pt x="117" y="36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šliḍe"/>
            <p:cNvSpPr/>
            <p:nvPr/>
          </p:nvSpPr>
          <p:spPr bwMode="auto">
            <a:xfrm>
              <a:off x="7546975" y="2640013"/>
              <a:ext cx="52388" cy="131763"/>
            </a:xfrm>
            <a:custGeom>
              <a:avLst/>
              <a:gdLst>
                <a:gd name="T0" fmla="*/ 19 w 33"/>
                <a:gd name="T1" fmla="*/ 0 h 83"/>
                <a:gd name="T2" fmla="*/ 0 w 33"/>
                <a:gd name="T3" fmla="*/ 11 h 83"/>
                <a:gd name="T4" fmla="*/ 14 w 33"/>
                <a:gd name="T5" fmla="*/ 83 h 83"/>
                <a:gd name="T6" fmla="*/ 33 w 33"/>
                <a:gd name="T7" fmla="*/ 77 h 83"/>
                <a:gd name="T8" fmla="*/ 19 w 3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3">
                  <a:moveTo>
                    <a:pt x="19" y="0"/>
                  </a:moveTo>
                  <a:lnTo>
                    <a:pt x="0" y="11"/>
                  </a:lnTo>
                  <a:lnTo>
                    <a:pt x="14" y="83"/>
                  </a:lnTo>
                  <a:lnTo>
                    <a:pt x="33" y="7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iṥḷíḍe"/>
            <p:cNvSpPr/>
            <p:nvPr/>
          </p:nvSpPr>
          <p:spPr bwMode="auto">
            <a:xfrm>
              <a:off x="7323138" y="2614613"/>
              <a:ext cx="327025" cy="1592263"/>
            </a:xfrm>
            <a:custGeom>
              <a:avLst/>
              <a:gdLst>
                <a:gd name="T0" fmla="*/ 19 w 206"/>
                <a:gd name="T1" fmla="*/ 0 h 1003"/>
                <a:gd name="T2" fmla="*/ 0 w 206"/>
                <a:gd name="T3" fmla="*/ 6 h 1003"/>
                <a:gd name="T4" fmla="*/ 182 w 206"/>
                <a:gd name="T5" fmla="*/ 993 h 1003"/>
                <a:gd name="T6" fmla="*/ 206 w 206"/>
                <a:gd name="T7" fmla="*/ 1003 h 1003"/>
                <a:gd name="T8" fmla="*/ 19 w 206"/>
                <a:gd name="T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003">
                  <a:moveTo>
                    <a:pt x="19" y="0"/>
                  </a:moveTo>
                  <a:lnTo>
                    <a:pt x="0" y="6"/>
                  </a:lnTo>
                  <a:lnTo>
                    <a:pt x="182" y="993"/>
                  </a:lnTo>
                  <a:lnTo>
                    <a:pt x="206" y="100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C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ś1ídê"/>
            <p:cNvSpPr/>
            <p:nvPr/>
          </p:nvSpPr>
          <p:spPr bwMode="auto">
            <a:xfrm>
              <a:off x="7351713" y="2613025"/>
              <a:ext cx="538163" cy="1593850"/>
            </a:xfrm>
            <a:custGeom>
              <a:avLst/>
              <a:gdLst>
                <a:gd name="T0" fmla="*/ 30 w 339"/>
                <a:gd name="T1" fmla="*/ 5 h 1004"/>
                <a:gd name="T2" fmla="*/ 43 w 339"/>
                <a:gd name="T3" fmla="*/ 82 h 1004"/>
                <a:gd name="T4" fmla="*/ 156 w 339"/>
                <a:gd name="T5" fmla="*/ 94 h 1004"/>
                <a:gd name="T6" fmla="*/ 142 w 339"/>
                <a:gd name="T7" fmla="*/ 17 h 1004"/>
                <a:gd name="T8" fmla="*/ 167 w 339"/>
                <a:gd name="T9" fmla="*/ 20 h 1004"/>
                <a:gd name="T10" fmla="*/ 339 w 339"/>
                <a:gd name="T11" fmla="*/ 961 h 1004"/>
                <a:gd name="T12" fmla="*/ 318 w 339"/>
                <a:gd name="T13" fmla="*/ 971 h 1004"/>
                <a:gd name="T14" fmla="*/ 295 w 339"/>
                <a:gd name="T15" fmla="*/ 833 h 1004"/>
                <a:gd name="T16" fmla="*/ 188 w 339"/>
                <a:gd name="T17" fmla="*/ 857 h 1004"/>
                <a:gd name="T18" fmla="*/ 215 w 339"/>
                <a:gd name="T19" fmla="*/ 996 h 1004"/>
                <a:gd name="T20" fmla="*/ 188 w 339"/>
                <a:gd name="T21" fmla="*/ 1004 h 1004"/>
                <a:gd name="T22" fmla="*/ 0 w 339"/>
                <a:gd name="T23" fmla="*/ 0 h 1004"/>
                <a:gd name="T24" fmla="*/ 30 w 339"/>
                <a:gd name="T25" fmla="*/ 5 h 1004"/>
                <a:gd name="T26" fmla="*/ 183 w 339"/>
                <a:gd name="T27" fmla="*/ 831 h 1004"/>
                <a:gd name="T28" fmla="*/ 290 w 339"/>
                <a:gd name="T29" fmla="*/ 809 h 1004"/>
                <a:gd name="T30" fmla="*/ 268 w 339"/>
                <a:gd name="T31" fmla="*/ 691 h 1004"/>
                <a:gd name="T32" fmla="*/ 159 w 339"/>
                <a:gd name="T33" fmla="*/ 706 h 1004"/>
                <a:gd name="T34" fmla="*/ 183 w 339"/>
                <a:gd name="T35" fmla="*/ 831 h 1004"/>
                <a:gd name="T36" fmla="*/ 154 w 339"/>
                <a:gd name="T37" fmla="*/ 679 h 1004"/>
                <a:gd name="T38" fmla="*/ 263 w 339"/>
                <a:gd name="T39" fmla="*/ 667 h 1004"/>
                <a:gd name="T40" fmla="*/ 244 w 339"/>
                <a:gd name="T41" fmla="*/ 559 h 1004"/>
                <a:gd name="T42" fmla="*/ 136 w 339"/>
                <a:gd name="T43" fmla="*/ 565 h 1004"/>
                <a:gd name="T44" fmla="*/ 154 w 339"/>
                <a:gd name="T45" fmla="*/ 679 h 1004"/>
                <a:gd name="T46" fmla="*/ 131 w 339"/>
                <a:gd name="T47" fmla="*/ 539 h 1004"/>
                <a:gd name="T48" fmla="*/ 240 w 339"/>
                <a:gd name="T49" fmla="*/ 536 h 1004"/>
                <a:gd name="T50" fmla="*/ 218 w 339"/>
                <a:gd name="T51" fmla="*/ 420 h 1004"/>
                <a:gd name="T52" fmla="*/ 108 w 339"/>
                <a:gd name="T53" fmla="*/ 422 h 1004"/>
                <a:gd name="T54" fmla="*/ 131 w 339"/>
                <a:gd name="T55" fmla="*/ 539 h 1004"/>
                <a:gd name="T56" fmla="*/ 103 w 339"/>
                <a:gd name="T57" fmla="*/ 395 h 1004"/>
                <a:gd name="T58" fmla="*/ 213 w 339"/>
                <a:gd name="T59" fmla="*/ 397 h 1004"/>
                <a:gd name="T60" fmla="*/ 190 w 339"/>
                <a:gd name="T61" fmla="*/ 273 h 1004"/>
                <a:gd name="T62" fmla="*/ 78 w 339"/>
                <a:gd name="T63" fmla="*/ 263 h 1004"/>
                <a:gd name="T64" fmla="*/ 103 w 339"/>
                <a:gd name="T65" fmla="*/ 395 h 1004"/>
                <a:gd name="T66" fmla="*/ 73 w 339"/>
                <a:gd name="T67" fmla="*/ 236 h 1004"/>
                <a:gd name="T68" fmla="*/ 186 w 339"/>
                <a:gd name="T69" fmla="*/ 248 h 1004"/>
                <a:gd name="T70" fmla="*/ 160 w 339"/>
                <a:gd name="T71" fmla="*/ 118 h 1004"/>
                <a:gd name="T72" fmla="*/ 48 w 339"/>
                <a:gd name="T73" fmla="*/ 108 h 1004"/>
                <a:gd name="T74" fmla="*/ 73 w 339"/>
                <a:gd name="T75" fmla="*/ 236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9" h="1004">
                  <a:moveTo>
                    <a:pt x="30" y="5"/>
                  </a:moveTo>
                  <a:lnTo>
                    <a:pt x="43" y="82"/>
                  </a:lnTo>
                  <a:lnTo>
                    <a:pt x="156" y="94"/>
                  </a:lnTo>
                  <a:lnTo>
                    <a:pt x="142" y="17"/>
                  </a:lnTo>
                  <a:lnTo>
                    <a:pt x="167" y="20"/>
                  </a:lnTo>
                  <a:lnTo>
                    <a:pt x="339" y="961"/>
                  </a:lnTo>
                  <a:lnTo>
                    <a:pt x="318" y="971"/>
                  </a:lnTo>
                  <a:lnTo>
                    <a:pt x="295" y="833"/>
                  </a:lnTo>
                  <a:lnTo>
                    <a:pt x="188" y="857"/>
                  </a:lnTo>
                  <a:lnTo>
                    <a:pt x="215" y="996"/>
                  </a:lnTo>
                  <a:lnTo>
                    <a:pt x="188" y="1004"/>
                  </a:lnTo>
                  <a:lnTo>
                    <a:pt x="0" y="0"/>
                  </a:lnTo>
                  <a:lnTo>
                    <a:pt x="30" y="5"/>
                  </a:lnTo>
                  <a:close/>
                  <a:moveTo>
                    <a:pt x="183" y="831"/>
                  </a:moveTo>
                  <a:lnTo>
                    <a:pt x="290" y="809"/>
                  </a:lnTo>
                  <a:lnTo>
                    <a:pt x="268" y="691"/>
                  </a:lnTo>
                  <a:lnTo>
                    <a:pt x="159" y="706"/>
                  </a:lnTo>
                  <a:lnTo>
                    <a:pt x="183" y="831"/>
                  </a:lnTo>
                  <a:close/>
                  <a:moveTo>
                    <a:pt x="154" y="679"/>
                  </a:moveTo>
                  <a:lnTo>
                    <a:pt x="263" y="667"/>
                  </a:lnTo>
                  <a:lnTo>
                    <a:pt x="244" y="559"/>
                  </a:lnTo>
                  <a:lnTo>
                    <a:pt x="136" y="565"/>
                  </a:lnTo>
                  <a:lnTo>
                    <a:pt x="154" y="679"/>
                  </a:lnTo>
                  <a:close/>
                  <a:moveTo>
                    <a:pt x="131" y="539"/>
                  </a:moveTo>
                  <a:lnTo>
                    <a:pt x="240" y="536"/>
                  </a:lnTo>
                  <a:lnTo>
                    <a:pt x="218" y="420"/>
                  </a:lnTo>
                  <a:lnTo>
                    <a:pt x="108" y="422"/>
                  </a:lnTo>
                  <a:lnTo>
                    <a:pt x="131" y="539"/>
                  </a:lnTo>
                  <a:close/>
                  <a:moveTo>
                    <a:pt x="103" y="395"/>
                  </a:moveTo>
                  <a:lnTo>
                    <a:pt x="213" y="397"/>
                  </a:lnTo>
                  <a:lnTo>
                    <a:pt x="190" y="273"/>
                  </a:lnTo>
                  <a:lnTo>
                    <a:pt x="78" y="263"/>
                  </a:lnTo>
                  <a:lnTo>
                    <a:pt x="103" y="395"/>
                  </a:lnTo>
                  <a:close/>
                  <a:moveTo>
                    <a:pt x="73" y="236"/>
                  </a:moveTo>
                  <a:lnTo>
                    <a:pt x="186" y="248"/>
                  </a:lnTo>
                  <a:lnTo>
                    <a:pt x="160" y="118"/>
                  </a:lnTo>
                  <a:lnTo>
                    <a:pt x="48" y="108"/>
                  </a:lnTo>
                  <a:lnTo>
                    <a:pt x="73" y="236"/>
                  </a:lnTo>
                  <a:close/>
                </a:path>
              </a:pathLst>
            </a:custGeom>
            <a:solidFill>
              <a:srgbClr val="F8B2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íṡlíḓe"/>
            <p:cNvSpPr/>
            <p:nvPr/>
          </p:nvSpPr>
          <p:spPr bwMode="auto">
            <a:xfrm>
              <a:off x="7351713" y="2613025"/>
              <a:ext cx="538163" cy="1593850"/>
            </a:xfrm>
            <a:custGeom>
              <a:avLst/>
              <a:gdLst>
                <a:gd name="T0" fmla="*/ 30 w 339"/>
                <a:gd name="T1" fmla="*/ 5 h 1004"/>
                <a:gd name="T2" fmla="*/ 43 w 339"/>
                <a:gd name="T3" fmla="*/ 82 h 1004"/>
                <a:gd name="T4" fmla="*/ 156 w 339"/>
                <a:gd name="T5" fmla="*/ 94 h 1004"/>
                <a:gd name="T6" fmla="*/ 142 w 339"/>
                <a:gd name="T7" fmla="*/ 17 h 1004"/>
                <a:gd name="T8" fmla="*/ 167 w 339"/>
                <a:gd name="T9" fmla="*/ 20 h 1004"/>
                <a:gd name="T10" fmla="*/ 339 w 339"/>
                <a:gd name="T11" fmla="*/ 961 h 1004"/>
                <a:gd name="T12" fmla="*/ 318 w 339"/>
                <a:gd name="T13" fmla="*/ 971 h 1004"/>
                <a:gd name="T14" fmla="*/ 295 w 339"/>
                <a:gd name="T15" fmla="*/ 833 h 1004"/>
                <a:gd name="T16" fmla="*/ 188 w 339"/>
                <a:gd name="T17" fmla="*/ 857 h 1004"/>
                <a:gd name="T18" fmla="*/ 215 w 339"/>
                <a:gd name="T19" fmla="*/ 996 h 1004"/>
                <a:gd name="T20" fmla="*/ 188 w 339"/>
                <a:gd name="T21" fmla="*/ 1004 h 1004"/>
                <a:gd name="T22" fmla="*/ 0 w 339"/>
                <a:gd name="T23" fmla="*/ 0 h 1004"/>
                <a:gd name="T24" fmla="*/ 30 w 339"/>
                <a:gd name="T25" fmla="*/ 5 h 1004"/>
                <a:gd name="T26" fmla="*/ 183 w 339"/>
                <a:gd name="T27" fmla="*/ 831 h 1004"/>
                <a:gd name="T28" fmla="*/ 290 w 339"/>
                <a:gd name="T29" fmla="*/ 809 h 1004"/>
                <a:gd name="T30" fmla="*/ 268 w 339"/>
                <a:gd name="T31" fmla="*/ 691 h 1004"/>
                <a:gd name="T32" fmla="*/ 159 w 339"/>
                <a:gd name="T33" fmla="*/ 706 h 1004"/>
                <a:gd name="T34" fmla="*/ 183 w 339"/>
                <a:gd name="T35" fmla="*/ 831 h 1004"/>
                <a:gd name="T36" fmla="*/ 154 w 339"/>
                <a:gd name="T37" fmla="*/ 679 h 1004"/>
                <a:gd name="T38" fmla="*/ 263 w 339"/>
                <a:gd name="T39" fmla="*/ 667 h 1004"/>
                <a:gd name="T40" fmla="*/ 244 w 339"/>
                <a:gd name="T41" fmla="*/ 559 h 1004"/>
                <a:gd name="T42" fmla="*/ 136 w 339"/>
                <a:gd name="T43" fmla="*/ 565 h 1004"/>
                <a:gd name="T44" fmla="*/ 154 w 339"/>
                <a:gd name="T45" fmla="*/ 679 h 1004"/>
                <a:gd name="T46" fmla="*/ 131 w 339"/>
                <a:gd name="T47" fmla="*/ 539 h 1004"/>
                <a:gd name="T48" fmla="*/ 240 w 339"/>
                <a:gd name="T49" fmla="*/ 536 h 1004"/>
                <a:gd name="T50" fmla="*/ 218 w 339"/>
                <a:gd name="T51" fmla="*/ 420 h 1004"/>
                <a:gd name="T52" fmla="*/ 108 w 339"/>
                <a:gd name="T53" fmla="*/ 422 h 1004"/>
                <a:gd name="T54" fmla="*/ 131 w 339"/>
                <a:gd name="T55" fmla="*/ 539 h 1004"/>
                <a:gd name="T56" fmla="*/ 103 w 339"/>
                <a:gd name="T57" fmla="*/ 395 h 1004"/>
                <a:gd name="T58" fmla="*/ 213 w 339"/>
                <a:gd name="T59" fmla="*/ 397 h 1004"/>
                <a:gd name="T60" fmla="*/ 190 w 339"/>
                <a:gd name="T61" fmla="*/ 273 h 1004"/>
                <a:gd name="T62" fmla="*/ 78 w 339"/>
                <a:gd name="T63" fmla="*/ 263 h 1004"/>
                <a:gd name="T64" fmla="*/ 103 w 339"/>
                <a:gd name="T65" fmla="*/ 395 h 1004"/>
                <a:gd name="T66" fmla="*/ 73 w 339"/>
                <a:gd name="T67" fmla="*/ 236 h 1004"/>
                <a:gd name="T68" fmla="*/ 186 w 339"/>
                <a:gd name="T69" fmla="*/ 248 h 1004"/>
                <a:gd name="T70" fmla="*/ 160 w 339"/>
                <a:gd name="T71" fmla="*/ 118 h 1004"/>
                <a:gd name="T72" fmla="*/ 48 w 339"/>
                <a:gd name="T73" fmla="*/ 108 h 1004"/>
                <a:gd name="T74" fmla="*/ 73 w 339"/>
                <a:gd name="T75" fmla="*/ 236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9" h="1004">
                  <a:moveTo>
                    <a:pt x="30" y="5"/>
                  </a:moveTo>
                  <a:lnTo>
                    <a:pt x="43" y="82"/>
                  </a:lnTo>
                  <a:lnTo>
                    <a:pt x="156" y="94"/>
                  </a:lnTo>
                  <a:lnTo>
                    <a:pt x="142" y="17"/>
                  </a:lnTo>
                  <a:lnTo>
                    <a:pt x="167" y="20"/>
                  </a:lnTo>
                  <a:lnTo>
                    <a:pt x="339" y="961"/>
                  </a:lnTo>
                  <a:lnTo>
                    <a:pt x="318" y="971"/>
                  </a:lnTo>
                  <a:lnTo>
                    <a:pt x="295" y="833"/>
                  </a:lnTo>
                  <a:lnTo>
                    <a:pt x="188" y="857"/>
                  </a:lnTo>
                  <a:lnTo>
                    <a:pt x="215" y="996"/>
                  </a:lnTo>
                  <a:lnTo>
                    <a:pt x="188" y="1004"/>
                  </a:lnTo>
                  <a:lnTo>
                    <a:pt x="0" y="0"/>
                  </a:lnTo>
                  <a:lnTo>
                    <a:pt x="30" y="5"/>
                  </a:lnTo>
                  <a:moveTo>
                    <a:pt x="183" y="831"/>
                  </a:moveTo>
                  <a:lnTo>
                    <a:pt x="290" y="809"/>
                  </a:lnTo>
                  <a:lnTo>
                    <a:pt x="268" y="691"/>
                  </a:lnTo>
                  <a:lnTo>
                    <a:pt x="159" y="706"/>
                  </a:lnTo>
                  <a:lnTo>
                    <a:pt x="183" y="831"/>
                  </a:lnTo>
                  <a:moveTo>
                    <a:pt x="154" y="679"/>
                  </a:moveTo>
                  <a:lnTo>
                    <a:pt x="263" y="667"/>
                  </a:lnTo>
                  <a:lnTo>
                    <a:pt x="244" y="559"/>
                  </a:lnTo>
                  <a:lnTo>
                    <a:pt x="136" y="565"/>
                  </a:lnTo>
                  <a:lnTo>
                    <a:pt x="154" y="679"/>
                  </a:lnTo>
                  <a:moveTo>
                    <a:pt x="131" y="539"/>
                  </a:moveTo>
                  <a:lnTo>
                    <a:pt x="240" y="536"/>
                  </a:lnTo>
                  <a:lnTo>
                    <a:pt x="218" y="420"/>
                  </a:lnTo>
                  <a:lnTo>
                    <a:pt x="108" y="422"/>
                  </a:lnTo>
                  <a:lnTo>
                    <a:pt x="131" y="539"/>
                  </a:lnTo>
                  <a:moveTo>
                    <a:pt x="103" y="395"/>
                  </a:moveTo>
                  <a:lnTo>
                    <a:pt x="213" y="397"/>
                  </a:lnTo>
                  <a:lnTo>
                    <a:pt x="190" y="273"/>
                  </a:lnTo>
                  <a:lnTo>
                    <a:pt x="78" y="263"/>
                  </a:lnTo>
                  <a:lnTo>
                    <a:pt x="103" y="395"/>
                  </a:lnTo>
                  <a:moveTo>
                    <a:pt x="73" y="236"/>
                  </a:moveTo>
                  <a:lnTo>
                    <a:pt x="186" y="248"/>
                  </a:lnTo>
                  <a:lnTo>
                    <a:pt x="160" y="118"/>
                  </a:lnTo>
                  <a:lnTo>
                    <a:pt x="48" y="108"/>
                  </a:lnTo>
                  <a:lnTo>
                    <a:pt x="73" y="2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íśḷíḋé"/>
            <p:cNvSpPr/>
            <p:nvPr/>
          </p:nvSpPr>
          <p:spPr bwMode="auto">
            <a:xfrm>
              <a:off x="7519988" y="2659063"/>
              <a:ext cx="50800" cy="42863"/>
            </a:xfrm>
            <a:custGeom>
              <a:avLst/>
              <a:gdLst>
                <a:gd name="T0" fmla="*/ 18 w 32"/>
                <a:gd name="T1" fmla="*/ 0 h 27"/>
                <a:gd name="T2" fmla="*/ 0 w 32"/>
                <a:gd name="T3" fmla="*/ 24 h 27"/>
                <a:gd name="T4" fmla="*/ 32 w 32"/>
                <a:gd name="T5" fmla="*/ 27 h 27"/>
                <a:gd name="T6" fmla="*/ 18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18" y="0"/>
                  </a:moveTo>
                  <a:lnTo>
                    <a:pt x="0" y="24"/>
                  </a:lnTo>
                  <a:lnTo>
                    <a:pt x="32" y="2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E6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îŝḻíḋe"/>
            <p:cNvSpPr/>
            <p:nvPr/>
          </p:nvSpPr>
          <p:spPr bwMode="auto">
            <a:xfrm>
              <a:off x="7304088" y="2632075"/>
              <a:ext cx="44450" cy="42863"/>
            </a:xfrm>
            <a:custGeom>
              <a:avLst/>
              <a:gdLst>
                <a:gd name="T0" fmla="*/ 12 w 28"/>
                <a:gd name="T1" fmla="*/ 0 h 27"/>
                <a:gd name="T2" fmla="*/ 0 w 28"/>
                <a:gd name="T3" fmla="*/ 23 h 27"/>
                <a:gd name="T4" fmla="*/ 28 w 28"/>
                <a:gd name="T5" fmla="*/ 27 h 27"/>
                <a:gd name="T6" fmla="*/ 12 w 2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0" y="23"/>
                  </a:lnTo>
                  <a:lnTo>
                    <a:pt x="28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E6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ṥ1îďe"/>
            <p:cNvSpPr/>
            <p:nvPr/>
          </p:nvSpPr>
          <p:spPr bwMode="auto">
            <a:xfrm>
              <a:off x="5475288" y="5564188"/>
              <a:ext cx="252413" cy="252413"/>
            </a:xfrm>
            <a:custGeom>
              <a:avLst/>
              <a:gdLst>
                <a:gd name="T0" fmla="*/ 9 w 159"/>
                <a:gd name="T1" fmla="*/ 0 h 159"/>
                <a:gd name="T2" fmla="*/ 0 w 159"/>
                <a:gd name="T3" fmla="*/ 67 h 159"/>
                <a:gd name="T4" fmla="*/ 3 w 159"/>
                <a:gd name="T5" fmla="*/ 159 h 159"/>
                <a:gd name="T6" fmla="*/ 159 w 159"/>
                <a:gd name="T7" fmla="*/ 9 h 159"/>
                <a:gd name="T8" fmla="*/ 9 w 159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9">
                  <a:moveTo>
                    <a:pt x="9" y="0"/>
                  </a:moveTo>
                  <a:lnTo>
                    <a:pt x="0" y="67"/>
                  </a:lnTo>
                  <a:lnTo>
                    <a:pt x="3" y="159"/>
                  </a:lnTo>
                  <a:lnTo>
                    <a:pt x="15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C9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ïṩļïḓê"/>
            <p:cNvSpPr/>
            <p:nvPr/>
          </p:nvSpPr>
          <p:spPr bwMode="auto">
            <a:xfrm>
              <a:off x="5475288" y="5564188"/>
              <a:ext cx="252413" cy="252413"/>
            </a:xfrm>
            <a:custGeom>
              <a:avLst/>
              <a:gdLst>
                <a:gd name="T0" fmla="*/ 9 w 159"/>
                <a:gd name="T1" fmla="*/ 0 h 159"/>
                <a:gd name="T2" fmla="*/ 0 w 159"/>
                <a:gd name="T3" fmla="*/ 67 h 159"/>
                <a:gd name="T4" fmla="*/ 3 w 159"/>
                <a:gd name="T5" fmla="*/ 159 h 159"/>
                <a:gd name="T6" fmla="*/ 159 w 159"/>
                <a:gd name="T7" fmla="*/ 9 h 159"/>
                <a:gd name="T8" fmla="*/ 9 w 159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9">
                  <a:moveTo>
                    <a:pt x="9" y="0"/>
                  </a:moveTo>
                  <a:lnTo>
                    <a:pt x="0" y="67"/>
                  </a:lnTo>
                  <a:lnTo>
                    <a:pt x="3" y="159"/>
                  </a:lnTo>
                  <a:lnTo>
                    <a:pt x="159" y="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íşḷïďè"/>
            <p:cNvSpPr/>
            <p:nvPr/>
          </p:nvSpPr>
          <p:spPr bwMode="auto">
            <a:xfrm>
              <a:off x="5502275" y="5030788"/>
              <a:ext cx="298450" cy="449263"/>
            </a:xfrm>
            <a:custGeom>
              <a:avLst/>
              <a:gdLst>
                <a:gd name="T0" fmla="*/ 35 w 188"/>
                <a:gd name="T1" fmla="*/ 0 h 283"/>
                <a:gd name="T2" fmla="*/ 0 w 188"/>
                <a:gd name="T3" fmla="*/ 272 h 283"/>
                <a:gd name="T4" fmla="*/ 188 w 188"/>
                <a:gd name="T5" fmla="*/ 283 h 283"/>
                <a:gd name="T6" fmla="*/ 188 w 188"/>
                <a:gd name="T7" fmla="*/ 11 h 283"/>
                <a:gd name="T8" fmla="*/ 35 w 188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83">
                  <a:moveTo>
                    <a:pt x="35" y="0"/>
                  </a:moveTo>
                  <a:lnTo>
                    <a:pt x="0" y="272"/>
                  </a:lnTo>
                  <a:lnTo>
                    <a:pt x="188" y="283"/>
                  </a:lnTo>
                  <a:lnTo>
                    <a:pt x="188" y="1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9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îṩ1iḓe"/>
            <p:cNvSpPr/>
            <p:nvPr/>
          </p:nvSpPr>
          <p:spPr bwMode="auto">
            <a:xfrm>
              <a:off x="5502275" y="5030788"/>
              <a:ext cx="298450" cy="449263"/>
            </a:xfrm>
            <a:custGeom>
              <a:avLst/>
              <a:gdLst>
                <a:gd name="T0" fmla="*/ 35 w 188"/>
                <a:gd name="T1" fmla="*/ 0 h 283"/>
                <a:gd name="T2" fmla="*/ 0 w 188"/>
                <a:gd name="T3" fmla="*/ 272 h 283"/>
                <a:gd name="T4" fmla="*/ 188 w 188"/>
                <a:gd name="T5" fmla="*/ 283 h 283"/>
                <a:gd name="T6" fmla="*/ 188 w 188"/>
                <a:gd name="T7" fmla="*/ 11 h 283"/>
                <a:gd name="T8" fmla="*/ 35 w 188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83">
                  <a:moveTo>
                    <a:pt x="35" y="0"/>
                  </a:moveTo>
                  <a:lnTo>
                    <a:pt x="0" y="272"/>
                  </a:lnTo>
                  <a:lnTo>
                    <a:pt x="188" y="283"/>
                  </a:lnTo>
                  <a:lnTo>
                    <a:pt x="188" y="11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íŝliḑê"/>
            <p:cNvSpPr/>
            <p:nvPr/>
          </p:nvSpPr>
          <p:spPr bwMode="auto">
            <a:xfrm>
              <a:off x="5557838" y="4779963"/>
              <a:ext cx="244475" cy="268288"/>
            </a:xfrm>
            <a:custGeom>
              <a:avLst/>
              <a:gdLst>
                <a:gd name="T0" fmla="*/ 5 w 154"/>
                <a:gd name="T1" fmla="*/ 121 h 169"/>
                <a:gd name="T2" fmla="*/ 0 w 154"/>
                <a:gd name="T3" fmla="*/ 158 h 169"/>
                <a:gd name="T4" fmla="*/ 153 w 154"/>
                <a:gd name="T5" fmla="*/ 169 h 169"/>
                <a:gd name="T6" fmla="*/ 154 w 154"/>
                <a:gd name="T7" fmla="*/ 130 h 169"/>
                <a:gd name="T8" fmla="*/ 5 w 154"/>
                <a:gd name="T9" fmla="*/ 121 h 169"/>
                <a:gd name="T10" fmla="*/ 20 w 154"/>
                <a:gd name="T11" fmla="*/ 0 h 169"/>
                <a:gd name="T12" fmla="*/ 11 w 154"/>
                <a:gd name="T13" fmla="*/ 79 h 169"/>
                <a:gd name="T14" fmla="*/ 154 w 154"/>
                <a:gd name="T15" fmla="*/ 89 h 169"/>
                <a:gd name="T16" fmla="*/ 154 w 154"/>
                <a:gd name="T17" fmla="*/ 8 h 169"/>
                <a:gd name="T18" fmla="*/ 131 w 154"/>
                <a:gd name="T19" fmla="*/ 6 h 169"/>
                <a:gd name="T20" fmla="*/ 131 w 154"/>
                <a:gd name="T21" fmla="*/ 5 h 169"/>
                <a:gd name="T22" fmla="*/ 20 w 154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69">
                  <a:moveTo>
                    <a:pt x="5" y="121"/>
                  </a:moveTo>
                  <a:lnTo>
                    <a:pt x="0" y="158"/>
                  </a:lnTo>
                  <a:lnTo>
                    <a:pt x="153" y="169"/>
                  </a:lnTo>
                  <a:lnTo>
                    <a:pt x="154" y="130"/>
                  </a:lnTo>
                  <a:lnTo>
                    <a:pt x="5" y="121"/>
                  </a:lnTo>
                  <a:close/>
                  <a:moveTo>
                    <a:pt x="20" y="0"/>
                  </a:moveTo>
                  <a:lnTo>
                    <a:pt x="11" y="79"/>
                  </a:lnTo>
                  <a:lnTo>
                    <a:pt x="154" y="89"/>
                  </a:lnTo>
                  <a:lnTo>
                    <a:pt x="154" y="8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47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7" name="íṧ1ïḑè"/>
            <p:cNvSpPr/>
            <p:nvPr/>
          </p:nvSpPr>
          <p:spPr bwMode="auto">
            <a:xfrm>
              <a:off x="5557838" y="4779963"/>
              <a:ext cx="244475" cy="268288"/>
            </a:xfrm>
            <a:custGeom>
              <a:avLst/>
              <a:gdLst>
                <a:gd name="T0" fmla="*/ 5 w 154"/>
                <a:gd name="T1" fmla="*/ 121 h 169"/>
                <a:gd name="T2" fmla="*/ 0 w 154"/>
                <a:gd name="T3" fmla="*/ 158 h 169"/>
                <a:gd name="T4" fmla="*/ 153 w 154"/>
                <a:gd name="T5" fmla="*/ 169 h 169"/>
                <a:gd name="T6" fmla="*/ 154 w 154"/>
                <a:gd name="T7" fmla="*/ 130 h 169"/>
                <a:gd name="T8" fmla="*/ 5 w 154"/>
                <a:gd name="T9" fmla="*/ 121 h 169"/>
                <a:gd name="T10" fmla="*/ 20 w 154"/>
                <a:gd name="T11" fmla="*/ 0 h 169"/>
                <a:gd name="T12" fmla="*/ 11 w 154"/>
                <a:gd name="T13" fmla="*/ 79 h 169"/>
                <a:gd name="T14" fmla="*/ 154 w 154"/>
                <a:gd name="T15" fmla="*/ 89 h 169"/>
                <a:gd name="T16" fmla="*/ 154 w 154"/>
                <a:gd name="T17" fmla="*/ 8 h 169"/>
                <a:gd name="T18" fmla="*/ 131 w 154"/>
                <a:gd name="T19" fmla="*/ 6 h 169"/>
                <a:gd name="T20" fmla="*/ 131 w 154"/>
                <a:gd name="T21" fmla="*/ 5 h 169"/>
                <a:gd name="T22" fmla="*/ 20 w 154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69">
                  <a:moveTo>
                    <a:pt x="5" y="121"/>
                  </a:moveTo>
                  <a:lnTo>
                    <a:pt x="0" y="158"/>
                  </a:lnTo>
                  <a:lnTo>
                    <a:pt x="153" y="169"/>
                  </a:lnTo>
                  <a:lnTo>
                    <a:pt x="154" y="130"/>
                  </a:lnTo>
                  <a:lnTo>
                    <a:pt x="5" y="121"/>
                  </a:lnTo>
                  <a:moveTo>
                    <a:pt x="20" y="0"/>
                  </a:moveTo>
                  <a:lnTo>
                    <a:pt x="11" y="79"/>
                  </a:lnTo>
                  <a:lnTo>
                    <a:pt x="154" y="89"/>
                  </a:lnTo>
                  <a:lnTo>
                    <a:pt x="154" y="8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8" name="ïšľiḑè"/>
            <p:cNvSpPr/>
            <p:nvPr/>
          </p:nvSpPr>
          <p:spPr bwMode="auto">
            <a:xfrm>
              <a:off x="5489575" y="4702175"/>
              <a:ext cx="314325" cy="876300"/>
            </a:xfrm>
            <a:custGeom>
              <a:avLst/>
              <a:gdLst>
                <a:gd name="T0" fmla="*/ 8 w 200"/>
                <a:gd name="T1" fmla="*/ 486 h 560"/>
                <a:gd name="T2" fmla="*/ 0 w 200"/>
                <a:gd name="T3" fmla="*/ 551 h 560"/>
                <a:gd name="T4" fmla="*/ 152 w 200"/>
                <a:gd name="T5" fmla="*/ 560 h 560"/>
                <a:gd name="T6" fmla="*/ 154 w 200"/>
                <a:gd name="T7" fmla="*/ 557 h 560"/>
                <a:gd name="T8" fmla="*/ 153 w 200"/>
                <a:gd name="T9" fmla="*/ 496 h 560"/>
                <a:gd name="T10" fmla="*/ 198 w 200"/>
                <a:gd name="T11" fmla="*/ 498 h 560"/>
                <a:gd name="T12" fmla="*/ 198 w 200"/>
                <a:gd name="T13" fmla="*/ 497 h 560"/>
                <a:gd name="T14" fmla="*/ 8 w 200"/>
                <a:gd name="T15" fmla="*/ 486 h 560"/>
                <a:gd name="T16" fmla="*/ 70 w 200"/>
                <a:gd name="T17" fmla="*/ 0 h 560"/>
                <a:gd name="T18" fmla="*/ 64 w 200"/>
                <a:gd name="T19" fmla="*/ 49 h 560"/>
                <a:gd name="T20" fmla="*/ 176 w 200"/>
                <a:gd name="T21" fmla="*/ 55 h 560"/>
                <a:gd name="T22" fmla="*/ 200 w 200"/>
                <a:gd name="T23" fmla="*/ 39 h 560"/>
                <a:gd name="T24" fmla="*/ 199 w 200"/>
                <a:gd name="T25" fmla="*/ 38 h 560"/>
                <a:gd name="T26" fmla="*/ 70 w 200"/>
                <a:gd name="T2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60">
                  <a:moveTo>
                    <a:pt x="8" y="486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152" y="560"/>
                    <a:pt x="152" y="560"/>
                    <a:pt x="152" y="560"/>
                  </a:cubicBezTo>
                  <a:cubicBezTo>
                    <a:pt x="154" y="557"/>
                    <a:pt x="154" y="557"/>
                    <a:pt x="154" y="557"/>
                  </a:cubicBezTo>
                  <a:cubicBezTo>
                    <a:pt x="153" y="496"/>
                    <a:pt x="153" y="496"/>
                    <a:pt x="153" y="496"/>
                  </a:cubicBezTo>
                  <a:cubicBezTo>
                    <a:pt x="198" y="498"/>
                    <a:pt x="198" y="498"/>
                    <a:pt x="198" y="498"/>
                  </a:cubicBezTo>
                  <a:cubicBezTo>
                    <a:pt x="198" y="497"/>
                    <a:pt x="198" y="497"/>
                    <a:pt x="198" y="497"/>
                  </a:cubicBezTo>
                  <a:cubicBezTo>
                    <a:pt x="8" y="486"/>
                    <a:pt x="8" y="486"/>
                    <a:pt x="8" y="486"/>
                  </a:cubicBezTo>
                  <a:moveTo>
                    <a:pt x="70" y="0"/>
                  </a:moveTo>
                  <a:cubicBezTo>
                    <a:pt x="64" y="49"/>
                    <a:pt x="64" y="49"/>
                    <a:pt x="64" y="49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9" y="39"/>
                    <a:pt x="199" y="38"/>
                    <a:pt x="199" y="3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6B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9" name="íṩļïdè"/>
            <p:cNvSpPr/>
            <p:nvPr/>
          </p:nvSpPr>
          <p:spPr bwMode="auto">
            <a:xfrm>
              <a:off x="5565775" y="4905375"/>
              <a:ext cx="236538" cy="80963"/>
            </a:xfrm>
            <a:custGeom>
              <a:avLst/>
              <a:gdLst>
                <a:gd name="T0" fmla="*/ 6 w 149"/>
                <a:gd name="T1" fmla="*/ 0 h 51"/>
                <a:gd name="T2" fmla="*/ 0 w 149"/>
                <a:gd name="T3" fmla="*/ 42 h 51"/>
                <a:gd name="T4" fmla="*/ 149 w 149"/>
                <a:gd name="T5" fmla="*/ 51 h 51"/>
                <a:gd name="T6" fmla="*/ 149 w 149"/>
                <a:gd name="T7" fmla="*/ 10 h 51"/>
                <a:gd name="T8" fmla="*/ 6 w 14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1">
                  <a:moveTo>
                    <a:pt x="6" y="0"/>
                  </a:moveTo>
                  <a:lnTo>
                    <a:pt x="0" y="42"/>
                  </a:lnTo>
                  <a:lnTo>
                    <a:pt x="149" y="51"/>
                  </a:lnTo>
                  <a:lnTo>
                    <a:pt x="149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69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0" name="ïşḷîḑê"/>
            <p:cNvSpPr/>
            <p:nvPr/>
          </p:nvSpPr>
          <p:spPr bwMode="auto">
            <a:xfrm>
              <a:off x="5565775" y="4905375"/>
              <a:ext cx="236538" cy="80963"/>
            </a:xfrm>
            <a:custGeom>
              <a:avLst/>
              <a:gdLst>
                <a:gd name="T0" fmla="*/ 6 w 149"/>
                <a:gd name="T1" fmla="*/ 0 h 51"/>
                <a:gd name="T2" fmla="*/ 0 w 149"/>
                <a:gd name="T3" fmla="*/ 42 h 51"/>
                <a:gd name="T4" fmla="*/ 149 w 149"/>
                <a:gd name="T5" fmla="*/ 51 h 51"/>
                <a:gd name="T6" fmla="*/ 149 w 149"/>
                <a:gd name="T7" fmla="*/ 10 h 51"/>
                <a:gd name="T8" fmla="*/ 6 w 14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1">
                  <a:moveTo>
                    <a:pt x="6" y="0"/>
                  </a:moveTo>
                  <a:lnTo>
                    <a:pt x="0" y="42"/>
                  </a:lnTo>
                  <a:lnTo>
                    <a:pt x="149" y="51"/>
                  </a:lnTo>
                  <a:lnTo>
                    <a:pt x="149" y="1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1" name="iṣḷiḋe"/>
            <p:cNvSpPr/>
            <p:nvPr/>
          </p:nvSpPr>
          <p:spPr bwMode="auto">
            <a:xfrm>
              <a:off x="5607050" y="4316413"/>
              <a:ext cx="214313" cy="381000"/>
            </a:xfrm>
            <a:custGeom>
              <a:avLst/>
              <a:gdLst>
                <a:gd name="T0" fmla="*/ 44 w 137"/>
                <a:gd name="T1" fmla="*/ 0 h 244"/>
                <a:gd name="T2" fmla="*/ 25 w 137"/>
                <a:gd name="T3" fmla="*/ 11 h 244"/>
                <a:gd name="T4" fmla="*/ 0 w 137"/>
                <a:gd name="T5" fmla="*/ 212 h 244"/>
                <a:gd name="T6" fmla="*/ 107 w 137"/>
                <a:gd name="T7" fmla="*/ 244 h 244"/>
                <a:gd name="T8" fmla="*/ 110 w 137"/>
                <a:gd name="T9" fmla="*/ 48 h 244"/>
                <a:gd name="T10" fmla="*/ 137 w 137"/>
                <a:gd name="T11" fmla="*/ 10 h 244"/>
                <a:gd name="T12" fmla="*/ 44 w 137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44">
                  <a:moveTo>
                    <a:pt x="44" y="0"/>
                  </a:moveTo>
                  <a:cubicBezTo>
                    <a:pt x="38" y="3"/>
                    <a:pt x="31" y="6"/>
                    <a:pt x="25" y="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92" y="185"/>
                    <a:pt x="93" y="98"/>
                    <a:pt x="110" y="48"/>
                  </a:cubicBezTo>
                  <a:cubicBezTo>
                    <a:pt x="116" y="30"/>
                    <a:pt x="127" y="18"/>
                    <a:pt x="137" y="1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C6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2" name="iṣḻïḑê"/>
            <p:cNvSpPr/>
            <p:nvPr/>
          </p:nvSpPr>
          <p:spPr bwMode="auto">
            <a:xfrm>
              <a:off x="5599113" y="4289425"/>
              <a:ext cx="265113" cy="473075"/>
            </a:xfrm>
            <a:custGeom>
              <a:avLst/>
              <a:gdLst>
                <a:gd name="T0" fmla="*/ 5 w 169"/>
                <a:gd name="T1" fmla="*/ 229 h 302"/>
                <a:gd name="T2" fmla="*/ 0 w 169"/>
                <a:gd name="T3" fmla="*/ 264 h 302"/>
                <a:gd name="T4" fmla="*/ 129 w 169"/>
                <a:gd name="T5" fmla="*/ 302 h 302"/>
                <a:gd name="T6" fmla="*/ 112 w 169"/>
                <a:gd name="T7" fmla="*/ 261 h 302"/>
                <a:gd name="T8" fmla="*/ 5 w 169"/>
                <a:gd name="T9" fmla="*/ 229 h 302"/>
                <a:gd name="T10" fmla="*/ 34 w 169"/>
                <a:gd name="T11" fmla="*/ 0 h 302"/>
                <a:gd name="T12" fmla="*/ 30 w 169"/>
                <a:gd name="T13" fmla="*/ 28 h 302"/>
                <a:gd name="T14" fmla="*/ 49 w 169"/>
                <a:gd name="T15" fmla="*/ 17 h 302"/>
                <a:gd name="T16" fmla="*/ 142 w 169"/>
                <a:gd name="T17" fmla="*/ 27 h 302"/>
                <a:gd name="T18" fmla="*/ 169 w 169"/>
                <a:gd name="T19" fmla="*/ 13 h 302"/>
                <a:gd name="T20" fmla="*/ 34 w 169"/>
                <a:gd name="T2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302">
                  <a:moveTo>
                    <a:pt x="5" y="229"/>
                  </a:moveTo>
                  <a:cubicBezTo>
                    <a:pt x="0" y="264"/>
                    <a:pt x="0" y="264"/>
                    <a:pt x="0" y="264"/>
                  </a:cubicBezTo>
                  <a:cubicBezTo>
                    <a:pt x="129" y="302"/>
                    <a:pt x="129" y="302"/>
                    <a:pt x="129" y="302"/>
                  </a:cubicBezTo>
                  <a:cubicBezTo>
                    <a:pt x="122" y="291"/>
                    <a:pt x="116" y="277"/>
                    <a:pt x="112" y="261"/>
                  </a:cubicBezTo>
                  <a:cubicBezTo>
                    <a:pt x="5" y="229"/>
                    <a:pt x="5" y="229"/>
                    <a:pt x="5" y="229"/>
                  </a:cubicBezTo>
                  <a:moveTo>
                    <a:pt x="34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6" y="23"/>
                    <a:pt x="43" y="20"/>
                    <a:pt x="49" y="17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53" y="19"/>
                    <a:pt x="164" y="15"/>
                    <a:pt x="169" y="1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094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3" name="ïṣľíďe"/>
            <p:cNvSpPr/>
            <p:nvPr/>
          </p:nvSpPr>
          <p:spPr bwMode="auto">
            <a:xfrm>
              <a:off x="5753100" y="3722688"/>
              <a:ext cx="104775" cy="6350"/>
            </a:xfrm>
            <a:custGeom>
              <a:avLst/>
              <a:gdLst>
                <a:gd name="T0" fmla="*/ 0 w 66"/>
                <a:gd name="T1" fmla="*/ 0 h 4"/>
                <a:gd name="T2" fmla="*/ 0 w 66"/>
                <a:gd name="T3" fmla="*/ 0 h 4"/>
                <a:gd name="T4" fmla="*/ 66 w 66"/>
                <a:gd name="T5" fmla="*/ 4 h 4"/>
                <a:gd name="T6" fmla="*/ 66 w 66"/>
                <a:gd name="T7" fmla="*/ 4 h 4"/>
                <a:gd name="T8" fmla="*/ 0 w 6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">
                  <a:moveTo>
                    <a:pt x="0" y="0"/>
                  </a:moveTo>
                  <a:lnTo>
                    <a:pt x="0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4" name="ïṥḻïḓè"/>
            <p:cNvSpPr/>
            <p:nvPr/>
          </p:nvSpPr>
          <p:spPr bwMode="auto">
            <a:xfrm>
              <a:off x="5753100" y="3722688"/>
              <a:ext cx="104775" cy="6350"/>
            </a:xfrm>
            <a:custGeom>
              <a:avLst/>
              <a:gdLst>
                <a:gd name="T0" fmla="*/ 0 w 66"/>
                <a:gd name="T1" fmla="*/ 0 h 4"/>
                <a:gd name="T2" fmla="*/ 0 w 66"/>
                <a:gd name="T3" fmla="*/ 0 h 4"/>
                <a:gd name="T4" fmla="*/ 66 w 66"/>
                <a:gd name="T5" fmla="*/ 4 h 4"/>
                <a:gd name="T6" fmla="*/ 66 w 66"/>
                <a:gd name="T7" fmla="*/ 4 h 4"/>
                <a:gd name="T8" fmla="*/ 0 w 6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">
                  <a:moveTo>
                    <a:pt x="0" y="0"/>
                  </a:moveTo>
                  <a:lnTo>
                    <a:pt x="0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5" name="îṡḷïḋé"/>
            <p:cNvSpPr/>
            <p:nvPr/>
          </p:nvSpPr>
          <p:spPr bwMode="auto">
            <a:xfrm>
              <a:off x="5662613" y="3965575"/>
              <a:ext cx="265113" cy="263525"/>
            </a:xfrm>
            <a:custGeom>
              <a:avLst/>
              <a:gdLst>
                <a:gd name="T0" fmla="*/ 11 w 167"/>
                <a:gd name="T1" fmla="*/ 72 h 166"/>
                <a:gd name="T2" fmla="*/ 0 w 167"/>
                <a:gd name="T3" fmla="*/ 154 h 166"/>
                <a:gd name="T4" fmla="*/ 131 w 167"/>
                <a:gd name="T5" fmla="*/ 166 h 166"/>
                <a:gd name="T6" fmla="*/ 167 w 167"/>
                <a:gd name="T7" fmla="*/ 166 h 166"/>
                <a:gd name="T8" fmla="*/ 167 w 167"/>
                <a:gd name="T9" fmla="*/ 83 h 166"/>
                <a:gd name="T10" fmla="*/ 11 w 167"/>
                <a:gd name="T11" fmla="*/ 72 h 166"/>
                <a:gd name="T12" fmla="*/ 20 w 167"/>
                <a:gd name="T13" fmla="*/ 0 h 166"/>
                <a:gd name="T14" fmla="*/ 16 w 167"/>
                <a:gd name="T15" fmla="*/ 34 h 166"/>
                <a:gd name="T16" fmla="*/ 167 w 167"/>
                <a:gd name="T17" fmla="*/ 45 h 166"/>
                <a:gd name="T18" fmla="*/ 167 w 167"/>
                <a:gd name="T19" fmla="*/ 9 h 166"/>
                <a:gd name="T20" fmla="*/ 20 w 16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6">
                  <a:moveTo>
                    <a:pt x="11" y="72"/>
                  </a:moveTo>
                  <a:lnTo>
                    <a:pt x="0" y="154"/>
                  </a:lnTo>
                  <a:lnTo>
                    <a:pt x="131" y="166"/>
                  </a:lnTo>
                  <a:lnTo>
                    <a:pt x="167" y="166"/>
                  </a:lnTo>
                  <a:lnTo>
                    <a:pt x="167" y="83"/>
                  </a:lnTo>
                  <a:lnTo>
                    <a:pt x="11" y="72"/>
                  </a:lnTo>
                  <a:close/>
                  <a:moveTo>
                    <a:pt x="20" y="0"/>
                  </a:moveTo>
                  <a:lnTo>
                    <a:pt x="16" y="34"/>
                  </a:lnTo>
                  <a:lnTo>
                    <a:pt x="167" y="45"/>
                  </a:lnTo>
                  <a:lnTo>
                    <a:pt x="167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47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6" name="ïŝ1iḓe"/>
            <p:cNvSpPr/>
            <p:nvPr/>
          </p:nvSpPr>
          <p:spPr bwMode="auto">
            <a:xfrm>
              <a:off x="5662613" y="3965575"/>
              <a:ext cx="265113" cy="263525"/>
            </a:xfrm>
            <a:custGeom>
              <a:avLst/>
              <a:gdLst>
                <a:gd name="T0" fmla="*/ 11 w 167"/>
                <a:gd name="T1" fmla="*/ 72 h 166"/>
                <a:gd name="T2" fmla="*/ 0 w 167"/>
                <a:gd name="T3" fmla="*/ 154 h 166"/>
                <a:gd name="T4" fmla="*/ 131 w 167"/>
                <a:gd name="T5" fmla="*/ 166 h 166"/>
                <a:gd name="T6" fmla="*/ 167 w 167"/>
                <a:gd name="T7" fmla="*/ 166 h 166"/>
                <a:gd name="T8" fmla="*/ 167 w 167"/>
                <a:gd name="T9" fmla="*/ 83 h 166"/>
                <a:gd name="T10" fmla="*/ 11 w 167"/>
                <a:gd name="T11" fmla="*/ 72 h 166"/>
                <a:gd name="T12" fmla="*/ 20 w 167"/>
                <a:gd name="T13" fmla="*/ 0 h 166"/>
                <a:gd name="T14" fmla="*/ 16 w 167"/>
                <a:gd name="T15" fmla="*/ 34 h 166"/>
                <a:gd name="T16" fmla="*/ 167 w 167"/>
                <a:gd name="T17" fmla="*/ 45 h 166"/>
                <a:gd name="T18" fmla="*/ 167 w 167"/>
                <a:gd name="T19" fmla="*/ 9 h 166"/>
                <a:gd name="T20" fmla="*/ 20 w 16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6">
                  <a:moveTo>
                    <a:pt x="11" y="72"/>
                  </a:moveTo>
                  <a:lnTo>
                    <a:pt x="0" y="154"/>
                  </a:lnTo>
                  <a:lnTo>
                    <a:pt x="131" y="166"/>
                  </a:lnTo>
                  <a:lnTo>
                    <a:pt x="167" y="166"/>
                  </a:lnTo>
                  <a:lnTo>
                    <a:pt x="167" y="83"/>
                  </a:lnTo>
                  <a:lnTo>
                    <a:pt x="11" y="72"/>
                  </a:lnTo>
                  <a:moveTo>
                    <a:pt x="20" y="0"/>
                  </a:moveTo>
                  <a:lnTo>
                    <a:pt x="16" y="34"/>
                  </a:lnTo>
                  <a:lnTo>
                    <a:pt x="167" y="45"/>
                  </a:lnTo>
                  <a:lnTo>
                    <a:pt x="167" y="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7" name="îṧļidê"/>
            <p:cNvSpPr/>
            <p:nvPr/>
          </p:nvSpPr>
          <p:spPr bwMode="auto">
            <a:xfrm>
              <a:off x="5694363" y="3886200"/>
              <a:ext cx="233363" cy="93663"/>
            </a:xfrm>
            <a:custGeom>
              <a:avLst/>
              <a:gdLst>
                <a:gd name="T0" fmla="*/ 7 w 150"/>
                <a:gd name="T1" fmla="*/ 0 h 59"/>
                <a:gd name="T2" fmla="*/ 0 w 150"/>
                <a:gd name="T3" fmla="*/ 50 h 59"/>
                <a:gd name="T4" fmla="*/ 150 w 150"/>
                <a:gd name="T5" fmla="*/ 59 h 59"/>
                <a:gd name="T6" fmla="*/ 150 w 150"/>
                <a:gd name="T7" fmla="*/ 9 h 59"/>
                <a:gd name="T8" fmla="*/ 7 w 15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9">
                  <a:moveTo>
                    <a:pt x="7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02" y="6"/>
                    <a:pt x="54" y="3"/>
                    <a:pt x="7" y="0"/>
                  </a:cubicBezTo>
                </a:path>
              </a:pathLst>
            </a:custGeom>
            <a:solidFill>
              <a:srgbClr val="929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8" name="íṣḻîdè"/>
            <p:cNvSpPr/>
            <p:nvPr/>
          </p:nvSpPr>
          <p:spPr bwMode="auto">
            <a:xfrm>
              <a:off x="5703888" y="3802063"/>
              <a:ext cx="223838" cy="98425"/>
            </a:xfrm>
            <a:custGeom>
              <a:avLst/>
              <a:gdLst>
                <a:gd name="T0" fmla="*/ 7 w 143"/>
                <a:gd name="T1" fmla="*/ 0 h 63"/>
                <a:gd name="T2" fmla="*/ 0 w 143"/>
                <a:gd name="T3" fmla="*/ 54 h 63"/>
                <a:gd name="T4" fmla="*/ 143 w 143"/>
                <a:gd name="T5" fmla="*/ 63 h 63"/>
                <a:gd name="T6" fmla="*/ 143 w 143"/>
                <a:gd name="T7" fmla="*/ 9 h 63"/>
                <a:gd name="T8" fmla="*/ 98 w 143"/>
                <a:gd name="T9" fmla="*/ 7 h 63"/>
                <a:gd name="T10" fmla="*/ 98 w 143"/>
                <a:gd name="T11" fmla="*/ 5 h 63"/>
                <a:gd name="T12" fmla="*/ 7 w 14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63">
                  <a:moveTo>
                    <a:pt x="7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7" y="57"/>
                    <a:pt x="95" y="60"/>
                    <a:pt x="143" y="63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B5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9" name="ïṣḻïḓe"/>
            <p:cNvSpPr/>
            <p:nvPr/>
          </p:nvSpPr>
          <p:spPr bwMode="auto">
            <a:xfrm>
              <a:off x="5653088" y="3722688"/>
              <a:ext cx="217488" cy="587375"/>
            </a:xfrm>
            <a:custGeom>
              <a:avLst/>
              <a:gdLst>
                <a:gd name="T0" fmla="*/ 6 w 139"/>
                <a:gd name="T1" fmla="*/ 312 h 376"/>
                <a:gd name="T2" fmla="*/ 0 w 139"/>
                <a:gd name="T3" fmla="*/ 363 h 376"/>
                <a:gd name="T4" fmla="*/ 135 w 139"/>
                <a:gd name="T5" fmla="*/ 376 h 376"/>
                <a:gd name="T6" fmla="*/ 138 w 139"/>
                <a:gd name="T7" fmla="*/ 376 h 376"/>
                <a:gd name="T8" fmla="*/ 138 w 139"/>
                <a:gd name="T9" fmla="*/ 324 h 376"/>
                <a:gd name="T10" fmla="*/ 139 w 139"/>
                <a:gd name="T11" fmla="*/ 324 h 376"/>
                <a:gd name="T12" fmla="*/ 6 w 139"/>
                <a:gd name="T13" fmla="*/ 312 h 376"/>
                <a:gd name="T14" fmla="*/ 64 w 139"/>
                <a:gd name="T15" fmla="*/ 0 h 376"/>
                <a:gd name="T16" fmla="*/ 46 w 139"/>
                <a:gd name="T17" fmla="*/ 4 h 376"/>
                <a:gd name="T18" fmla="*/ 40 w 139"/>
                <a:gd name="T19" fmla="*/ 51 h 376"/>
                <a:gd name="T20" fmla="*/ 131 w 139"/>
                <a:gd name="T21" fmla="*/ 56 h 376"/>
                <a:gd name="T22" fmla="*/ 131 w 139"/>
                <a:gd name="T23" fmla="*/ 4 h 376"/>
                <a:gd name="T24" fmla="*/ 64 w 139"/>
                <a:gd name="T2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376">
                  <a:moveTo>
                    <a:pt x="6" y="312"/>
                  </a:moveTo>
                  <a:cubicBezTo>
                    <a:pt x="0" y="363"/>
                    <a:pt x="0" y="363"/>
                    <a:pt x="0" y="363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37" y="376"/>
                    <a:pt x="138" y="376"/>
                    <a:pt x="138" y="376"/>
                  </a:cubicBezTo>
                  <a:cubicBezTo>
                    <a:pt x="138" y="324"/>
                    <a:pt x="138" y="324"/>
                    <a:pt x="138" y="324"/>
                  </a:cubicBezTo>
                  <a:cubicBezTo>
                    <a:pt x="139" y="324"/>
                    <a:pt x="139" y="324"/>
                    <a:pt x="139" y="324"/>
                  </a:cubicBezTo>
                  <a:cubicBezTo>
                    <a:pt x="6" y="312"/>
                    <a:pt x="6" y="312"/>
                    <a:pt x="6" y="312"/>
                  </a:cubicBezTo>
                  <a:moveTo>
                    <a:pt x="64" y="0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58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0" name="ïśḷíḍê"/>
            <p:cNvSpPr/>
            <p:nvPr/>
          </p:nvSpPr>
          <p:spPr bwMode="auto">
            <a:xfrm>
              <a:off x="5680075" y="4019550"/>
              <a:ext cx="247650" cy="77788"/>
            </a:xfrm>
            <a:custGeom>
              <a:avLst/>
              <a:gdLst>
                <a:gd name="T0" fmla="*/ 5 w 156"/>
                <a:gd name="T1" fmla="*/ 0 h 49"/>
                <a:gd name="T2" fmla="*/ 0 w 156"/>
                <a:gd name="T3" fmla="*/ 38 h 49"/>
                <a:gd name="T4" fmla="*/ 156 w 156"/>
                <a:gd name="T5" fmla="*/ 49 h 49"/>
                <a:gd name="T6" fmla="*/ 156 w 156"/>
                <a:gd name="T7" fmla="*/ 11 h 49"/>
                <a:gd name="T8" fmla="*/ 5 w 15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9">
                  <a:moveTo>
                    <a:pt x="5" y="0"/>
                  </a:moveTo>
                  <a:lnTo>
                    <a:pt x="0" y="38"/>
                  </a:lnTo>
                  <a:lnTo>
                    <a:pt x="156" y="49"/>
                  </a:lnTo>
                  <a:lnTo>
                    <a:pt x="156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C9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1" name="îsliḓê"/>
            <p:cNvSpPr/>
            <p:nvPr/>
          </p:nvSpPr>
          <p:spPr bwMode="auto">
            <a:xfrm>
              <a:off x="5680075" y="4019550"/>
              <a:ext cx="247650" cy="77788"/>
            </a:xfrm>
            <a:custGeom>
              <a:avLst/>
              <a:gdLst>
                <a:gd name="T0" fmla="*/ 5 w 156"/>
                <a:gd name="T1" fmla="*/ 0 h 49"/>
                <a:gd name="T2" fmla="*/ 0 w 156"/>
                <a:gd name="T3" fmla="*/ 38 h 49"/>
                <a:gd name="T4" fmla="*/ 156 w 156"/>
                <a:gd name="T5" fmla="*/ 49 h 49"/>
                <a:gd name="T6" fmla="*/ 156 w 156"/>
                <a:gd name="T7" fmla="*/ 11 h 49"/>
                <a:gd name="T8" fmla="*/ 5 w 15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9">
                  <a:moveTo>
                    <a:pt x="5" y="0"/>
                  </a:moveTo>
                  <a:lnTo>
                    <a:pt x="0" y="38"/>
                  </a:lnTo>
                  <a:lnTo>
                    <a:pt x="156" y="49"/>
                  </a:lnTo>
                  <a:lnTo>
                    <a:pt x="156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2" name="ïṣḻíḑe"/>
            <p:cNvSpPr/>
            <p:nvPr/>
          </p:nvSpPr>
          <p:spPr bwMode="auto">
            <a:xfrm>
              <a:off x="5753100" y="3719513"/>
              <a:ext cx="104775" cy="9525"/>
            </a:xfrm>
            <a:custGeom>
              <a:avLst/>
              <a:gdLst>
                <a:gd name="T0" fmla="*/ 10 w 66"/>
                <a:gd name="T1" fmla="*/ 0 h 6"/>
                <a:gd name="T2" fmla="*/ 0 w 66"/>
                <a:gd name="T3" fmla="*/ 2 h 6"/>
                <a:gd name="T4" fmla="*/ 66 w 66"/>
                <a:gd name="T5" fmla="*/ 6 h 6"/>
                <a:gd name="T6" fmla="*/ 66 w 66"/>
                <a:gd name="T7" fmla="*/ 2 h 6"/>
                <a:gd name="T8" fmla="*/ 10 w 6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">
                  <a:moveTo>
                    <a:pt x="10" y="0"/>
                  </a:moveTo>
                  <a:lnTo>
                    <a:pt x="0" y="2"/>
                  </a:lnTo>
                  <a:lnTo>
                    <a:pt x="66" y="6"/>
                  </a:lnTo>
                  <a:lnTo>
                    <a:pt x="6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3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3" name="íṣļïḍe"/>
            <p:cNvSpPr/>
            <p:nvPr/>
          </p:nvSpPr>
          <p:spPr bwMode="auto">
            <a:xfrm>
              <a:off x="5753100" y="3719513"/>
              <a:ext cx="104775" cy="9525"/>
            </a:xfrm>
            <a:custGeom>
              <a:avLst/>
              <a:gdLst>
                <a:gd name="T0" fmla="*/ 10 w 66"/>
                <a:gd name="T1" fmla="*/ 0 h 6"/>
                <a:gd name="T2" fmla="*/ 0 w 66"/>
                <a:gd name="T3" fmla="*/ 2 h 6"/>
                <a:gd name="T4" fmla="*/ 66 w 66"/>
                <a:gd name="T5" fmla="*/ 6 h 6"/>
                <a:gd name="T6" fmla="*/ 66 w 66"/>
                <a:gd name="T7" fmla="*/ 2 h 6"/>
                <a:gd name="T8" fmla="*/ 10 w 6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">
                  <a:moveTo>
                    <a:pt x="10" y="0"/>
                  </a:moveTo>
                  <a:lnTo>
                    <a:pt x="0" y="2"/>
                  </a:lnTo>
                  <a:lnTo>
                    <a:pt x="66" y="6"/>
                  </a:lnTo>
                  <a:lnTo>
                    <a:pt x="66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4" name="íşlíďé"/>
            <p:cNvSpPr/>
            <p:nvPr/>
          </p:nvSpPr>
          <p:spPr bwMode="auto">
            <a:xfrm>
              <a:off x="4038600" y="3530600"/>
              <a:ext cx="1690688" cy="2289175"/>
            </a:xfrm>
            <a:custGeom>
              <a:avLst/>
              <a:gdLst>
                <a:gd name="T0" fmla="*/ 1017 w 1080"/>
                <a:gd name="T1" fmla="*/ 31 h 1465"/>
                <a:gd name="T2" fmla="*/ 1044 w 1080"/>
                <a:gd name="T3" fmla="*/ 38 h 1465"/>
                <a:gd name="T4" fmla="*/ 1065 w 1080"/>
                <a:gd name="T5" fmla="*/ 56 h 1465"/>
                <a:gd name="T6" fmla="*/ 1077 w 1080"/>
                <a:gd name="T7" fmla="*/ 82 h 1465"/>
                <a:gd name="T8" fmla="*/ 1078 w 1080"/>
                <a:gd name="T9" fmla="*/ 112 h 1465"/>
                <a:gd name="T10" fmla="*/ 915 w 1080"/>
                <a:gd name="T11" fmla="*/ 1393 h 1465"/>
                <a:gd name="T12" fmla="*/ 906 w 1080"/>
                <a:gd name="T13" fmla="*/ 1423 h 1465"/>
                <a:gd name="T14" fmla="*/ 887 w 1080"/>
                <a:gd name="T15" fmla="*/ 1446 h 1465"/>
                <a:gd name="T16" fmla="*/ 862 w 1080"/>
                <a:gd name="T17" fmla="*/ 1461 h 1465"/>
                <a:gd name="T18" fmla="*/ 834 w 1080"/>
                <a:gd name="T19" fmla="*/ 1464 h 1465"/>
                <a:gd name="T20" fmla="*/ 56 w 1080"/>
                <a:gd name="T21" fmla="*/ 1372 h 1465"/>
                <a:gd name="T22" fmla="*/ 32 w 1080"/>
                <a:gd name="T23" fmla="*/ 1363 h 1465"/>
                <a:gd name="T24" fmla="*/ 13 w 1080"/>
                <a:gd name="T25" fmla="*/ 1344 h 1465"/>
                <a:gd name="T26" fmla="*/ 3 w 1080"/>
                <a:gd name="T27" fmla="*/ 1319 h 1465"/>
                <a:gd name="T28" fmla="*/ 1 w 1080"/>
                <a:gd name="T29" fmla="*/ 1289 h 1465"/>
                <a:gd name="T30" fmla="*/ 163 w 1080"/>
                <a:gd name="T31" fmla="*/ 72 h 1465"/>
                <a:gd name="T32" fmla="*/ 172 w 1080"/>
                <a:gd name="T33" fmla="*/ 43 h 1465"/>
                <a:gd name="T34" fmla="*/ 189 w 1080"/>
                <a:gd name="T35" fmla="*/ 20 h 1465"/>
                <a:gd name="T36" fmla="*/ 211 w 1080"/>
                <a:gd name="T37" fmla="*/ 5 h 1465"/>
                <a:gd name="T38" fmla="*/ 237 w 1080"/>
                <a:gd name="T39" fmla="*/ 0 h 1465"/>
                <a:gd name="T40" fmla="*/ 1017 w 1080"/>
                <a:gd name="T41" fmla="*/ 31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0" h="1465">
                  <a:moveTo>
                    <a:pt x="1017" y="31"/>
                  </a:moveTo>
                  <a:cubicBezTo>
                    <a:pt x="1027" y="32"/>
                    <a:pt x="1036" y="34"/>
                    <a:pt x="1044" y="38"/>
                  </a:cubicBezTo>
                  <a:cubicBezTo>
                    <a:pt x="1052" y="43"/>
                    <a:pt x="1059" y="49"/>
                    <a:pt x="1065" y="56"/>
                  </a:cubicBezTo>
                  <a:cubicBezTo>
                    <a:pt x="1070" y="63"/>
                    <a:pt x="1074" y="72"/>
                    <a:pt x="1077" y="82"/>
                  </a:cubicBezTo>
                  <a:cubicBezTo>
                    <a:pt x="1079" y="91"/>
                    <a:pt x="1080" y="101"/>
                    <a:pt x="1078" y="112"/>
                  </a:cubicBezTo>
                  <a:cubicBezTo>
                    <a:pt x="915" y="1393"/>
                    <a:pt x="915" y="1393"/>
                    <a:pt x="915" y="1393"/>
                  </a:cubicBezTo>
                  <a:cubicBezTo>
                    <a:pt x="914" y="1404"/>
                    <a:pt x="910" y="1414"/>
                    <a:pt x="906" y="1423"/>
                  </a:cubicBezTo>
                  <a:cubicBezTo>
                    <a:pt x="901" y="1432"/>
                    <a:pt x="894" y="1440"/>
                    <a:pt x="887" y="1446"/>
                  </a:cubicBezTo>
                  <a:cubicBezTo>
                    <a:pt x="880" y="1453"/>
                    <a:pt x="871" y="1458"/>
                    <a:pt x="862" y="1461"/>
                  </a:cubicBezTo>
                  <a:cubicBezTo>
                    <a:pt x="853" y="1464"/>
                    <a:pt x="844" y="1465"/>
                    <a:pt x="834" y="1464"/>
                  </a:cubicBezTo>
                  <a:cubicBezTo>
                    <a:pt x="56" y="1372"/>
                    <a:pt x="56" y="1372"/>
                    <a:pt x="56" y="1372"/>
                  </a:cubicBezTo>
                  <a:cubicBezTo>
                    <a:pt x="47" y="1371"/>
                    <a:pt x="39" y="1368"/>
                    <a:pt x="32" y="1363"/>
                  </a:cubicBezTo>
                  <a:cubicBezTo>
                    <a:pt x="24" y="1358"/>
                    <a:pt x="18" y="1352"/>
                    <a:pt x="13" y="1344"/>
                  </a:cubicBezTo>
                  <a:cubicBezTo>
                    <a:pt x="8" y="1337"/>
                    <a:pt x="5" y="1328"/>
                    <a:pt x="3" y="1319"/>
                  </a:cubicBezTo>
                  <a:cubicBezTo>
                    <a:pt x="1" y="1309"/>
                    <a:pt x="0" y="1299"/>
                    <a:pt x="1" y="1289"/>
                  </a:cubicBezTo>
                  <a:cubicBezTo>
                    <a:pt x="163" y="72"/>
                    <a:pt x="163" y="72"/>
                    <a:pt x="163" y="72"/>
                  </a:cubicBezTo>
                  <a:cubicBezTo>
                    <a:pt x="164" y="62"/>
                    <a:pt x="167" y="52"/>
                    <a:pt x="172" y="43"/>
                  </a:cubicBezTo>
                  <a:cubicBezTo>
                    <a:pt x="176" y="35"/>
                    <a:pt x="182" y="27"/>
                    <a:pt x="189" y="20"/>
                  </a:cubicBezTo>
                  <a:cubicBezTo>
                    <a:pt x="196" y="14"/>
                    <a:pt x="203" y="9"/>
                    <a:pt x="211" y="5"/>
                  </a:cubicBezTo>
                  <a:cubicBezTo>
                    <a:pt x="220" y="2"/>
                    <a:pt x="229" y="0"/>
                    <a:pt x="237" y="0"/>
                  </a:cubicBezTo>
                  <a:cubicBezTo>
                    <a:pt x="1017" y="31"/>
                    <a:pt x="1017" y="31"/>
                    <a:pt x="1017" y="31"/>
                  </a:cubicBezTo>
                </a:path>
              </a:pathLst>
            </a:custGeom>
            <a:solidFill>
              <a:srgbClr val="8B8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5" name="î$1iḋè"/>
            <p:cNvSpPr/>
            <p:nvPr/>
          </p:nvSpPr>
          <p:spPr bwMode="auto">
            <a:xfrm>
              <a:off x="4057650" y="3551238"/>
              <a:ext cx="1651000" cy="2244725"/>
            </a:xfrm>
            <a:custGeom>
              <a:avLst/>
              <a:gdLst>
                <a:gd name="T0" fmla="*/ 1052 w 1055"/>
                <a:gd name="T1" fmla="*/ 74 h 1437"/>
                <a:gd name="T2" fmla="*/ 1042 w 1055"/>
                <a:gd name="T3" fmla="*/ 53 h 1437"/>
                <a:gd name="T4" fmla="*/ 1025 w 1055"/>
                <a:gd name="T5" fmla="*/ 38 h 1437"/>
                <a:gd name="T6" fmla="*/ 1003 w 1055"/>
                <a:gd name="T7" fmla="*/ 32 h 1437"/>
                <a:gd name="T8" fmla="*/ 224 w 1055"/>
                <a:gd name="T9" fmla="*/ 1 h 1437"/>
                <a:gd name="T10" fmla="*/ 202 w 1055"/>
                <a:gd name="T11" fmla="*/ 5 h 1437"/>
                <a:gd name="T12" fmla="*/ 184 w 1055"/>
                <a:gd name="T13" fmla="*/ 17 h 1437"/>
                <a:gd name="T14" fmla="*/ 170 w 1055"/>
                <a:gd name="T15" fmla="*/ 36 h 1437"/>
                <a:gd name="T16" fmla="*/ 162 w 1055"/>
                <a:gd name="T17" fmla="*/ 60 h 1437"/>
                <a:gd name="T18" fmla="*/ 127 w 1055"/>
                <a:gd name="T19" fmla="*/ 327 h 1437"/>
                <a:gd name="T20" fmla="*/ 102 w 1055"/>
                <a:gd name="T21" fmla="*/ 517 h 1437"/>
                <a:gd name="T22" fmla="*/ 1 w 1055"/>
                <a:gd name="T23" fmla="*/ 1277 h 1437"/>
                <a:gd name="T24" fmla="*/ 2 w 1055"/>
                <a:gd name="T25" fmla="*/ 1302 h 1437"/>
                <a:gd name="T26" fmla="*/ 11 w 1055"/>
                <a:gd name="T27" fmla="*/ 1323 h 1437"/>
                <a:gd name="T28" fmla="*/ 26 w 1055"/>
                <a:gd name="T29" fmla="*/ 1338 h 1437"/>
                <a:gd name="T30" fmla="*/ 46 w 1055"/>
                <a:gd name="T31" fmla="*/ 1345 h 1437"/>
                <a:gd name="T32" fmla="*/ 824 w 1055"/>
                <a:gd name="T33" fmla="*/ 1436 h 1437"/>
                <a:gd name="T34" fmla="*/ 847 w 1055"/>
                <a:gd name="T35" fmla="*/ 1434 h 1437"/>
                <a:gd name="T36" fmla="*/ 860 w 1055"/>
                <a:gd name="T37" fmla="*/ 1428 h 1437"/>
                <a:gd name="T38" fmla="*/ 867 w 1055"/>
                <a:gd name="T39" fmla="*/ 1422 h 1437"/>
                <a:gd name="T40" fmla="*/ 883 w 1055"/>
                <a:gd name="T41" fmla="*/ 1403 h 1437"/>
                <a:gd name="T42" fmla="*/ 890 w 1055"/>
                <a:gd name="T43" fmla="*/ 1378 h 1437"/>
                <a:gd name="T44" fmla="*/ 905 w 1055"/>
                <a:gd name="T45" fmla="*/ 1262 h 1437"/>
                <a:gd name="T46" fmla="*/ 1054 w 1055"/>
                <a:gd name="T47" fmla="*/ 99 h 1437"/>
                <a:gd name="T48" fmla="*/ 1052 w 1055"/>
                <a:gd name="T49" fmla="*/ 74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5" h="1437">
                  <a:moveTo>
                    <a:pt x="1052" y="74"/>
                  </a:moveTo>
                  <a:cubicBezTo>
                    <a:pt x="1050" y="66"/>
                    <a:pt x="1047" y="59"/>
                    <a:pt x="1042" y="53"/>
                  </a:cubicBezTo>
                  <a:cubicBezTo>
                    <a:pt x="1038" y="47"/>
                    <a:pt x="1032" y="42"/>
                    <a:pt x="1025" y="38"/>
                  </a:cubicBezTo>
                  <a:cubicBezTo>
                    <a:pt x="1019" y="35"/>
                    <a:pt x="1011" y="33"/>
                    <a:pt x="1003" y="3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16" y="0"/>
                    <a:pt x="209" y="2"/>
                    <a:pt x="202" y="5"/>
                  </a:cubicBezTo>
                  <a:cubicBezTo>
                    <a:pt x="196" y="8"/>
                    <a:pt x="189" y="12"/>
                    <a:pt x="184" y="17"/>
                  </a:cubicBezTo>
                  <a:cubicBezTo>
                    <a:pt x="178" y="22"/>
                    <a:pt x="173" y="29"/>
                    <a:pt x="170" y="36"/>
                  </a:cubicBezTo>
                  <a:cubicBezTo>
                    <a:pt x="166" y="43"/>
                    <a:pt x="164" y="51"/>
                    <a:pt x="162" y="60"/>
                  </a:cubicBezTo>
                  <a:cubicBezTo>
                    <a:pt x="127" y="327"/>
                    <a:pt x="127" y="327"/>
                    <a:pt x="127" y="327"/>
                  </a:cubicBezTo>
                  <a:cubicBezTo>
                    <a:pt x="102" y="517"/>
                    <a:pt x="102" y="517"/>
                    <a:pt x="102" y="517"/>
                  </a:cubicBezTo>
                  <a:cubicBezTo>
                    <a:pt x="1" y="1277"/>
                    <a:pt x="1" y="1277"/>
                    <a:pt x="1" y="1277"/>
                  </a:cubicBezTo>
                  <a:cubicBezTo>
                    <a:pt x="0" y="1286"/>
                    <a:pt x="0" y="1294"/>
                    <a:pt x="2" y="1302"/>
                  </a:cubicBezTo>
                  <a:cubicBezTo>
                    <a:pt x="4" y="1309"/>
                    <a:pt x="7" y="1316"/>
                    <a:pt x="11" y="1323"/>
                  </a:cubicBezTo>
                  <a:cubicBezTo>
                    <a:pt x="15" y="1329"/>
                    <a:pt x="20" y="1334"/>
                    <a:pt x="26" y="1338"/>
                  </a:cubicBezTo>
                  <a:cubicBezTo>
                    <a:pt x="32" y="1342"/>
                    <a:pt x="39" y="1344"/>
                    <a:pt x="46" y="1345"/>
                  </a:cubicBezTo>
                  <a:cubicBezTo>
                    <a:pt x="824" y="1436"/>
                    <a:pt x="824" y="1436"/>
                    <a:pt x="824" y="1436"/>
                  </a:cubicBezTo>
                  <a:cubicBezTo>
                    <a:pt x="832" y="1437"/>
                    <a:pt x="840" y="1436"/>
                    <a:pt x="847" y="1434"/>
                  </a:cubicBezTo>
                  <a:cubicBezTo>
                    <a:pt x="852" y="1432"/>
                    <a:pt x="856" y="1430"/>
                    <a:pt x="860" y="1428"/>
                  </a:cubicBezTo>
                  <a:cubicBezTo>
                    <a:pt x="862" y="1426"/>
                    <a:pt x="865" y="1424"/>
                    <a:pt x="867" y="1422"/>
                  </a:cubicBezTo>
                  <a:cubicBezTo>
                    <a:pt x="873" y="1417"/>
                    <a:pt x="879" y="1410"/>
                    <a:pt x="883" y="1403"/>
                  </a:cubicBezTo>
                  <a:cubicBezTo>
                    <a:pt x="886" y="1395"/>
                    <a:pt x="889" y="1387"/>
                    <a:pt x="890" y="1378"/>
                  </a:cubicBezTo>
                  <a:cubicBezTo>
                    <a:pt x="905" y="1262"/>
                    <a:pt x="905" y="1262"/>
                    <a:pt x="905" y="1262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5" y="90"/>
                    <a:pt x="1054" y="81"/>
                    <a:pt x="1052" y="74"/>
                  </a:cubicBezTo>
                </a:path>
              </a:pathLst>
            </a:custGeom>
            <a:solidFill>
              <a:srgbClr val="343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6" name="i$ľïḓê"/>
            <p:cNvSpPr/>
            <p:nvPr/>
          </p:nvSpPr>
          <p:spPr bwMode="auto">
            <a:xfrm>
              <a:off x="5345113" y="3582988"/>
              <a:ext cx="460375" cy="2244725"/>
            </a:xfrm>
            <a:custGeom>
              <a:avLst/>
              <a:gdLst>
                <a:gd name="T0" fmla="*/ 294 w 294"/>
                <a:gd name="T1" fmla="*/ 87 h 1436"/>
                <a:gd name="T2" fmla="*/ 294 w 294"/>
                <a:gd name="T3" fmla="*/ 94 h 1436"/>
                <a:gd name="T4" fmla="*/ 132 w 294"/>
                <a:gd name="T5" fmla="*/ 1366 h 1436"/>
                <a:gd name="T6" fmla="*/ 131 w 294"/>
                <a:gd name="T7" fmla="*/ 1372 h 1436"/>
                <a:gd name="T8" fmla="*/ 130 w 294"/>
                <a:gd name="T9" fmla="*/ 1376 h 1436"/>
                <a:gd name="T10" fmla="*/ 129 w 294"/>
                <a:gd name="T11" fmla="*/ 1381 h 1436"/>
                <a:gd name="T12" fmla="*/ 127 w 294"/>
                <a:gd name="T13" fmla="*/ 1385 h 1436"/>
                <a:gd name="T14" fmla="*/ 126 w 294"/>
                <a:gd name="T15" fmla="*/ 1389 h 1436"/>
                <a:gd name="T16" fmla="*/ 124 w 294"/>
                <a:gd name="T17" fmla="*/ 1393 h 1436"/>
                <a:gd name="T18" fmla="*/ 123 w 294"/>
                <a:gd name="T19" fmla="*/ 1395 h 1436"/>
                <a:gd name="T20" fmla="*/ 120 w 294"/>
                <a:gd name="T21" fmla="*/ 1399 h 1436"/>
                <a:gd name="T22" fmla="*/ 118 w 294"/>
                <a:gd name="T23" fmla="*/ 1402 h 1436"/>
                <a:gd name="T24" fmla="*/ 115 w 294"/>
                <a:gd name="T25" fmla="*/ 1407 h 1436"/>
                <a:gd name="T26" fmla="*/ 113 w 294"/>
                <a:gd name="T27" fmla="*/ 1410 h 1436"/>
                <a:gd name="T28" fmla="*/ 109 w 294"/>
                <a:gd name="T29" fmla="*/ 1413 h 1436"/>
                <a:gd name="T30" fmla="*/ 105 w 294"/>
                <a:gd name="T31" fmla="*/ 1417 h 1436"/>
                <a:gd name="T32" fmla="*/ 102 w 294"/>
                <a:gd name="T33" fmla="*/ 1420 h 1436"/>
                <a:gd name="T34" fmla="*/ 97 w 294"/>
                <a:gd name="T35" fmla="*/ 1424 h 1436"/>
                <a:gd name="T36" fmla="*/ 87 w 294"/>
                <a:gd name="T37" fmla="*/ 1429 h 1436"/>
                <a:gd name="T38" fmla="*/ 79 w 294"/>
                <a:gd name="T39" fmla="*/ 1433 h 1436"/>
                <a:gd name="T40" fmla="*/ 65 w 294"/>
                <a:gd name="T41" fmla="*/ 1436 h 1436"/>
                <a:gd name="T42" fmla="*/ 0 w 294"/>
                <a:gd name="T43" fmla="*/ 1430 h 1436"/>
                <a:gd name="T44" fmla="*/ 20 w 294"/>
                <a:gd name="T45" fmla="*/ 1429 h 1436"/>
                <a:gd name="T46" fmla="*/ 36 w 294"/>
                <a:gd name="T47" fmla="*/ 1424 h 1436"/>
                <a:gd name="T48" fmla="*/ 7 w 294"/>
                <a:gd name="T49" fmla="*/ 1416 h 1436"/>
                <a:gd name="T50" fmla="*/ 20 w 294"/>
                <a:gd name="T51" fmla="*/ 1414 h 1436"/>
                <a:gd name="T52" fmla="*/ 35 w 294"/>
                <a:gd name="T53" fmla="*/ 1409 h 1436"/>
                <a:gd name="T54" fmla="*/ 45 w 294"/>
                <a:gd name="T55" fmla="*/ 1401 h 1436"/>
                <a:gd name="T56" fmla="*/ 57 w 294"/>
                <a:gd name="T57" fmla="*/ 1387 h 1436"/>
                <a:gd name="T58" fmla="*/ 63 w 294"/>
                <a:gd name="T59" fmla="*/ 1376 h 1436"/>
                <a:gd name="T60" fmla="*/ 67 w 294"/>
                <a:gd name="T61" fmla="*/ 1364 h 1436"/>
                <a:gd name="T62" fmla="*/ 232 w 294"/>
                <a:gd name="T63" fmla="*/ 72 h 1436"/>
                <a:gd name="T64" fmla="*/ 231 w 294"/>
                <a:gd name="T65" fmla="*/ 58 h 1436"/>
                <a:gd name="T66" fmla="*/ 227 w 294"/>
                <a:gd name="T67" fmla="*/ 44 h 1436"/>
                <a:gd name="T68" fmla="*/ 221 w 294"/>
                <a:gd name="T69" fmla="*/ 33 h 1436"/>
                <a:gd name="T70" fmla="*/ 215 w 294"/>
                <a:gd name="T71" fmla="*/ 26 h 1436"/>
                <a:gd name="T72" fmla="*/ 232 w 294"/>
                <a:gd name="T73" fmla="*/ 24 h 1436"/>
                <a:gd name="T74" fmla="*/ 220 w 294"/>
                <a:gd name="T75" fmla="*/ 11 h 1436"/>
                <a:gd name="T76" fmla="*/ 211 w 294"/>
                <a:gd name="T77" fmla="*/ 5 h 1436"/>
                <a:gd name="T78" fmla="*/ 251 w 294"/>
                <a:gd name="T79" fmla="*/ 17 h 1436"/>
                <a:gd name="T80" fmla="*/ 255 w 294"/>
                <a:gd name="T81" fmla="*/ 18 h 1436"/>
                <a:gd name="T82" fmla="*/ 260 w 294"/>
                <a:gd name="T83" fmla="*/ 21 h 1436"/>
                <a:gd name="T84" fmla="*/ 262 w 294"/>
                <a:gd name="T85" fmla="*/ 22 h 1436"/>
                <a:gd name="T86" fmla="*/ 265 w 294"/>
                <a:gd name="T87" fmla="*/ 24 h 1436"/>
                <a:gd name="T88" fmla="*/ 269 w 294"/>
                <a:gd name="T89" fmla="*/ 27 h 1436"/>
                <a:gd name="T90" fmla="*/ 271 w 294"/>
                <a:gd name="T91" fmla="*/ 29 h 1436"/>
                <a:gd name="T92" fmla="*/ 274 w 294"/>
                <a:gd name="T93" fmla="*/ 32 h 1436"/>
                <a:gd name="T94" fmla="*/ 278 w 294"/>
                <a:gd name="T95" fmla="*/ 36 h 1436"/>
                <a:gd name="T96" fmla="*/ 281 w 294"/>
                <a:gd name="T97" fmla="*/ 40 h 1436"/>
                <a:gd name="T98" fmla="*/ 284 w 294"/>
                <a:gd name="T99" fmla="*/ 44 h 1436"/>
                <a:gd name="T100" fmla="*/ 286 w 294"/>
                <a:gd name="T101" fmla="*/ 48 h 1436"/>
                <a:gd name="T102" fmla="*/ 288 w 294"/>
                <a:gd name="T103" fmla="*/ 52 h 1436"/>
                <a:gd name="T104" fmla="*/ 292 w 294"/>
                <a:gd name="T105" fmla="*/ 63 h 1436"/>
                <a:gd name="T106" fmla="*/ 294 w 294"/>
                <a:gd name="T107" fmla="*/ 72 h 1436"/>
                <a:gd name="T108" fmla="*/ 294 w 294"/>
                <a:gd name="T109" fmla="*/ 81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4" h="1436">
                  <a:moveTo>
                    <a:pt x="294" y="81"/>
                  </a:moveTo>
                  <a:cubicBezTo>
                    <a:pt x="294" y="84"/>
                    <a:pt x="294" y="84"/>
                    <a:pt x="294" y="84"/>
                  </a:cubicBezTo>
                  <a:cubicBezTo>
                    <a:pt x="294" y="84"/>
                    <a:pt x="294" y="85"/>
                    <a:pt x="294" y="86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4" y="89"/>
                    <a:pt x="294" y="89"/>
                    <a:pt x="294" y="90"/>
                  </a:cubicBezTo>
                  <a:cubicBezTo>
                    <a:pt x="294" y="90"/>
                    <a:pt x="294" y="91"/>
                    <a:pt x="294" y="91"/>
                  </a:cubicBezTo>
                  <a:cubicBezTo>
                    <a:pt x="294" y="92"/>
                    <a:pt x="294" y="92"/>
                    <a:pt x="294" y="93"/>
                  </a:cubicBezTo>
                  <a:cubicBezTo>
                    <a:pt x="294" y="93"/>
                    <a:pt x="294" y="93"/>
                    <a:pt x="294" y="94"/>
                  </a:cubicBezTo>
                  <a:cubicBezTo>
                    <a:pt x="290" y="120"/>
                    <a:pt x="290" y="120"/>
                    <a:pt x="290" y="120"/>
                  </a:cubicBezTo>
                  <a:cubicBezTo>
                    <a:pt x="132" y="1365"/>
                    <a:pt x="132" y="1365"/>
                    <a:pt x="132" y="1365"/>
                  </a:cubicBezTo>
                  <a:cubicBezTo>
                    <a:pt x="132" y="1365"/>
                    <a:pt x="132" y="1365"/>
                    <a:pt x="132" y="1365"/>
                  </a:cubicBezTo>
                  <a:cubicBezTo>
                    <a:pt x="132" y="1366"/>
                    <a:pt x="132" y="1366"/>
                    <a:pt x="132" y="1366"/>
                  </a:cubicBezTo>
                  <a:cubicBezTo>
                    <a:pt x="132" y="1366"/>
                    <a:pt x="132" y="1366"/>
                    <a:pt x="132" y="1366"/>
                  </a:cubicBezTo>
                  <a:cubicBezTo>
                    <a:pt x="132" y="1366"/>
                    <a:pt x="132" y="1366"/>
                    <a:pt x="132" y="1366"/>
                  </a:cubicBezTo>
                  <a:cubicBezTo>
                    <a:pt x="132" y="1367"/>
                    <a:pt x="132" y="1367"/>
                    <a:pt x="132" y="1368"/>
                  </a:cubicBezTo>
                  <a:cubicBezTo>
                    <a:pt x="132" y="1368"/>
                    <a:pt x="131" y="1369"/>
                    <a:pt x="131" y="1369"/>
                  </a:cubicBezTo>
                  <a:cubicBezTo>
                    <a:pt x="131" y="1370"/>
                    <a:pt x="131" y="1370"/>
                    <a:pt x="131" y="1371"/>
                  </a:cubicBezTo>
                  <a:cubicBezTo>
                    <a:pt x="131" y="1371"/>
                    <a:pt x="131" y="1372"/>
                    <a:pt x="131" y="1372"/>
                  </a:cubicBezTo>
                  <a:cubicBezTo>
                    <a:pt x="131" y="1373"/>
                    <a:pt x="131" y="1373"/>
                    <a:pt x="131" y="1373"/>
                  </a:cubicBezTo>
                  <a:cubicBezTo>
                    <a:pt x="131" y="1373"/>
                    <a:pt x="131" y="1373"/>
                    <a:pt x="131" y="1373"/>
                  </a:cubicBezTo>
                  <a:cubicBezTo>
                    <a:pt x="131" y="1373"/>
                    <a:pt x="131" y="1373"/>
                    <a:pt x="131" y="1373"/>
                  </a:cubicBezTo>
                  <a:cubicBezTo>
                    <a:pt x="130" y="1374"/>
                    <a:pt x="130" y="1374"/>
                    <a:pt x="130" y="1375"/>
                  </a:cubicBezTo>
                  <a:cubicBezTo>
                    <a:pt x="130" y="1375"/>
                    <a:pt x="130" y="1376"/>
                    <a:pt x="130" y="1376"/>
                  </a:cubicBezTo>
                  <a:cubicBezTo>
                    <a:pt x="130" y="1376"/>
                    <a:pt x="130" y="1377"/>
                    <a:pt x="130" y="1377"/>
                  </a:cubicBezTo>
                  <a:cubicBezTo>
                    <a:pt x="129" y="1378"/>
                    <a:pt x="129" y="1378"/>
                    <a:pt x="129" y="1378"/>
                  </a:cubicBezTo>
                  <a:cubicBezTo>
                    <a:pt x="129" y="1379"/>
                    <a:pt x="129" y="1379"/>
                    <a:pt x="129" y="1380"/>
                  </a:cubicBezTo>
                  <a:cubicBezTo>
                    <a:pt x="129" y="1381"/>
                    <a:pt x="129" y="1381"/>
                    <a:pt x="129" y="1381"/>
                  </a:cubicBezTo>
                  <a:cubicBezTo>
                    <a:pt x="129" y="1381"/>
                    <a:pt x="129" y="1381"/>
                    <a:pt x="129" y="1381"/>
                  </a:cubicBezTo>
                  <a:cubicBezTo>
                    <a:pt x="129" y="1381"/>
                    <a:pt x="129" y="1381"/>
                    <a:pt x="129" y="1381"/>
                  </a:cubicBezTo>
                  <a:cubicBezTo>
                    <a:pt x="128" y="1381"/>
                    <a:pt x="128" y="1382"/>
                    <a:pt x="128" y="1382"/>
                  </a:cubicBezTo>
                  <a:cubicBezTo>
                    <a:pt x="128" y="1382"/>
                    <a:pt x="128" y="1383"/>
                    <a:pt x="128" y="1383"/>
                  </a:cubicBezTo>
                  <a:cubicBezTo>
                    <a:pt x="128" y="1383"/>
                    <a:pt x="127" y="1384"/>
                    <a:pt x="127" y="1384"/>
                  </a:cubicBezTo>
                  <a:cubicBezTo>
                    <a:pt x="127" y="1385"/>
                    <a:pt x="127" y="1385"/>
                    <a:pt x="127" y="1385"/>
                  </a:cubicBezTo>
                  <a:cubicBezTo>
                    <a:pt x="126" y="1386"/>
                    <a:pt x="126" y="1386"/>
                    <a:pt x="126" y="1386"/>
                  </a:cubicBezTo>
                  <a:cubicBezTo>
                    <a:pt x="126" y="1387"/>
                    <a:pt x="126" y="1387"/>
                    <a:pt x="126" y="1387"/>
                  </a:cubicBezTo>
                  <a:cubicBezTo>
                    <a:pt x="126" y="1388"/>
                    <a:pt x="126" y="1388"/>
                    <a:pt x="126" y="1388"/>
                  </a:cubicBezTo>
                  <a:cubicBezTo>
                    <a:pt x="126" y="1388"/>
                    <a:pt x="126" y="1388"/>
                    <a:pt x="126" y="1388"/>
                  </a:cubicBezTo>
                  <a:cubicBezTo>
                    <a:pt x="126" y="1389"/>
                    <a:pt x="126" y="1389"/>
                    <a:pt x="126" y="1389"/>
                  </a:cubicBezTo>
                  <a:cubicBezTo>
                    <a:pt x="125" y="1390"/>
                    <a:pt x="125" y="1390"/>
                    <a:pt x="125" y="1390"/>
                  </a:cubicBezTo>
                  <a:cubicBezTo>
                    <a:pt x="125" y="1390"/>
                    <a:pt x="125" y="1390"/>
                    <a:pt x="125" y="1390"/>
                  </a:cubicBezTo>
                  <a:cubicBezTo>
                    <a:pt x="125" y="1391"/>
                    <a:pt x="125" y="1391"/>
                    <a:pt x="125" y="1391"/>
                  </a:cubicBezTo>
                  <a:cubicBezTo>
                    <a:pt x="124" y="1392"/>
                    <a:pt x="124" y="1392"/>
                    <a:pt x="124" y="1392"/>
                  </a:cubicBezTo>
                  <a:cubicBezTo>
                    <a:pt x="124" y="1393"/>
                    <a:pt x="124" y="1393"/>
                    <a:pt x="124" y="1393"/>
                  </a:cubicBezTo>
                  <a:cubicBezTo>
                    <a:pt x="123" y="1394"/>
                    <a:pt x="123" y="1394"/>
                    <a:pt x="123" y="1394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3" y="1395"/>
                    <a:pt x="123" y="1395"/>
                    <a:pt x="123" y="1395"/>
                  </a:cubicBezTo>
                  <a:cubicBezTo>
                    <a:pt x="122" y="1396"/>
                    <a:pt x="122" y="1396"/>
                    <a:pt x="122" y="1396"/>
                  </a:cubicBezTo>
                  <a:cubicBezTo>
                    <a:pt x="122" y="1397"/>
                    <a:pt x="122" y="1397"/>
                    <a:pt x="122" y="1397"/>
                  </a:cubicBezTo>
                  <a:cubicBezTo>
                    <a:pt x="121" y="1398"/>
                    <a:pt x="121" y="1398"/>
                    <a:pt x="121" y="1398"/>
                  </a:cubicBezTo>
                  <a:cubicBezTo>
                    <a:pt x="121" y="1398"/>
                    <a:pt x="121" y="1398"/>
                    <a:pt x="121" y="1398"/>
                  </a:cubicBezTo>
                  <a:cubicBezTo>
                    <a:pt x="120" y="1399"/>
                    <a:pt x="120" y="1399"/>
                    <a:pt x="120" y="1399"/>
                  </a:cubicBezTo>
                  <a:cubicBezTo>
                    <a:pt x="119" y="1400"/>
                    <a:pt x="119" y="1400"/>
                    <a:pt x="119" y="1400"/>
                  </a:cubicBezTo>
                  <a:cubicBezTo>
                    <a:pt x="119" y="1401"/>
                    <a:pt x="119" y="1401"/>
                    <a:pt x="119" y="1401"/>
                  </a:cubicBezTo>
                  <a:cubicBezTo>
                    <a:pt x="119" y="1402"/>
                    <a:pt x="119" y="1402"/>
                    <a:pt x="119" y="1402"/>
                  </a:cubicBezTo>
                  <a:cubicBezTo>
                    <a:pt x="119" y="1402"/>
                    <a:pt x="119" y="1402"/>
                    <a:pt x="119" y="1402"/>
                  </a:cubicBezTo>
                  <a:cubicBezTo>
                    <a:pt x="118" y="1402"/>
                    <a:pt x="118" y="1402"/>
                    <a:pt x="118" y="1402"/>
                  </a:cubicBezTo>
                  <a:cubicBezTo>
                    <a:pt x="118" y="1403"/>
                    <a:pt x="118" y="1403"/>
                    <a:pt x="118" y="1403"/>
                  </a:cubicBezTo>
                  <a:cubicBezTo>
                    <a:pt x="117" y="1404"/>
                    <a:pt x="117" y="1404"/>
                    <a:pt x="117" y="1404"/>
                  </a:cubicBezTo>
                  <a:cubicBezTo>
                    <a:pt x="116" y="1405"/>
                    <a:pt x="116" y="1405"/>
                    <a:pt x="116" y="1405"/>
                  </a:cubicBezTo>
                  <a:cubicBezTo>
                    <a:pt x="116" y="1406"/>
                    <a:pt x="116" y="1406"/>
                    <a:pt x="116" y="1406"/>
                  </a:cubicBezTo>
                  <a:cubicBezTo>
                    <a:pt x="115" y="1407"/>
                    <a:pt x="115" y="1407"/>
                    <a:pt x="115" y="1407"/>
                  </a:cubicBezTo>
                  <a:cubicBezTo>
                    <a:pt x="114" y="1408"/>
                    <a:pt x="114" y="1408"/>
                    <a:pt x="114" y="1408"/>
                  </a:cubicBezTo>
                  <a:cubicBezTo>
                    <a:pt x="114" y="1408"/>
                    <a:pt x="114" y="1408"/>
                    <a:pt x="114" y="1408"/>
                  </a:cubicBezTo>
                  <a:cubicBezTo>
                    <a:pt x="114" y="1408"/>
                    <a:pt x="114" y="1408"/>
                    <a:pt x="114" y="1408"/>
                  </a:cubicBezTo>
                  <a:cubicBezTo>
                    <a:pt x="113" y="1409"/>
                    <a:pt x="113" y="1409"/>
                    <a:pt x="113" y="1409"/>
                  </a:cubicBezTo>
                  <a:cubicBezTo>
                    <a:pt x="113" y="1410"/>
                    <a:pt x="113" y="1410"/>
                    <a:pt x="113" y="1410"/>
                  </a:cubicBezTo>
                  <a:cubicBezTo>
                    <a:pt x="112" y="1411"/>
                    <a:pt x="112" y="1411"/>
                    <a:pt x="112" y="1411"/>
                  </a:cubicBezTo>
                  <a:cubicBezTo>
                    <a:pt x="111" y="1412"/>
                    <a:pt x="111" y="1412"/>
                    <a:pt x="111" y="1412"/>
                  </a:cubicBezTo>
                  <a:cubicBezTo>
                    <a:pt x="110" y="1413"/>
                    <a:pt x="110" y="1413"/>
                    <a:pt x="110" y="1413"/>
                  </a:cubicBezTo>
                  <a:cubicBezTo>
                    <a:pt x="109" y="1413"/>
                    <a:pt x="109" y="1413"/>
                    <a:pt x="109" y="1413"/>
                  </a:cubicBezTo>
                  <a:cubicBezTo>
                    <a:pt x="109" y="1413"/>
                    <a:pt x="109" y="1413"/>
                    <a:pt x="109" y="1413"/>
                  </a:cubicBezTo>
                  <a:cubicBezTo>
                    <a:pt x="109" y="1413"/>
                    <a:pt x="109" y="1413"/>
                    <a:pt x="109" y="1413"/>
                  </a:cubicBezTo>
                  <a:cubicBezTo>
                    <a:pt x="108" y="1414"/>
                    <a:pt x="108" y="1414"/>
                    <a:pt x="108" y="1414"/>
                  </a:cubicBezTo>
                  <a:cubicBezTo>
                    <a:pt x="107" y="1415"/>
                    <a:pt x="107" y="1415"/>
                    <a:pt x="107" y="1415"/>
                  </a:cubicBezTo>
                  <a:cubicBezTo>
                    <a:pt x="106" y="1416"/>
                    <a:pt x="106" y="1416"/>
                    <a:pt x="106" y="1416"/>
                  </a:cubicBezTo>
                  <a:cubicBezTo>
                    <a:pt x="105" y="1417"/>
                    <a:pt x="105" y="1417"/>
                    <a:pt x="105" y="1417"/>
                  </a:cubicBezTo>
                  <a:cubicBezTo>
                    <a:pt x="104" y="1418"/>
                    <a:pt x="104" y="1418"/>
                    <a:pt x="104" y="1418"/>
                  </a:cubicBezTo>
                  <a:cubicBezTo>
                    <a:pt x="104" y="1418"/>
                    <a:pt x="104" y="1418"/>
                    <a:pt x="104" y="1418"/>
                  </a:cubicBezTo>
                  <a:cubicBezTo>
                    <a:pt x="104" y="1418"/>
                    <a:pt x="104" y="1418"/>
                    <a:pt x="104" y="1418"/>
                  </a:cubicBezTo>
                  <a:cubicBezTo>
                    <a:pt x="104" y="1419"/>
                    <a:pt x="103" y="1419"/>
                    <a:pt x="103" y="1419"/>
                  </a:cubicBezTo>
                  <a:cubicBezTo>
                    <a:pt x="102" y="1420"/>
                    <a:pt x="102" y="1420"/>
                    <a:pt x="102" y="1420"/>
                  </a:cubicBezTo>
                  <a:cubicBezTo>
                    <a:pt x="101" y="1421"/>
                    <a:pt x="101" y="1421"/>
                    <a:pt x="100" y="1421"/>
                  </a:cubicBezTo>
                  <a:cubicBezTo>
                    <a:pt x="100" y="1422"/>
                    <a:pt x="99" y="1422"/>
                    <a:pt x="99" y="1423"/>
                  </a:cubicBezTo>
                  <a:cubicBezTo>
                    <a:pt x="99" y="1423"/>
                    <a:pt x="99" y="1423"/>
                    <a:pt x="99" y="1423"/>
                  </a:cubicBezTo>
                  <a:cubicBezTo>
                    <a:pt x="98" y="1423"/>
                    <a:pt x="98" y="1423"/>
                    <a:pt x="98" y="1423"/>
                  </a:cubicBezTo>
                  <a:cubicBezTo>
                    <a:pt x="98" y="1423"/>
                    <a:pt x="98" y="1423"/>
                    <a:pt x="97" y="1424"/>
                  </a:cubicBezTo>
                  <a:cubicBezTo>
                    <a:pt x="97" y="1424"/>
                    <a:pt x="96" y="1424"/>
                    <a:pt x="96" y="1425"/>
                  </a:cubicBezTo>
                  <a:cubicBezTo>
                    <a:pt x="95" y="1425"/>
                    <a:pt x="95" y="1425"/>
                    <a:pt x="94" y="1426"/>
                  </a:cubicBezTo>
                  <a:cubicBezTo>
                    <a:pt x="93" y="1426"/>
                    <a:pt x="93" y="1426"/>
                    <a:pt x="93" y="1426"/>
                  </a:cubicBezTo>
                  <a:cubicBezTo>
                    <a:pt x="92" y="1427"/>
                    <a:pt x="92" y="1427"/>
                    <a:pt x="91" y="1427"/>
                  </a:cubicBezTo>
                  <a:cubicBezTo>
                    <a:pt x="90" y="1428"/>
                    <a:pt x="89" y="1429"/>
                    <a:pt x="87" y="1429"/>
                  </a:cubicBezTo>
                  <a:cubicBezTo>
                    <a:pt x="87" y="1430"/>
                    <a:pt x="86" y="1430"/>
                    <a:pt x="85" y="1430"/>
                  </a:cubicBezTo>
                  <a:cubicBezTo>
                    <a:pt x="85" y="1430"/>
                    <a:pt x="84" y="1431"/>
                    <a:pt x="84" y="1431"/>
                  </a:cubicBezTo>
                  <a:cubicBezTo>
                    <a:pt x="83" y="1431"/>
                    <a:pt x="82" y="1432"/>
                    <a:pt x="81" y="1432"/>
                  </a:cubicBezTo>
                  <a:cubicBezTo>
                    <a:pt x="80" y="1432"/>
                    <a:pt x="80" y="1432"/>
                    <a:pt x="80" y="1433"/>
                  </a:cubicBezTo>
                  <a:cubicBezTo>
                    <a:pt x="79" y="1433"/>
                    <a:pt x="79" y="1433"/>
                    <a:pt x="79" y="1433"/>
                  </a:cubicBezTo>
                  <a:cubicBezTo>
                    <a:pt x="77" y="1433"/>
                    <a:pt x="75" y="1434"/>
                    <a:pt x="74" y="1434"/>
                  </a:cubicBezTo>
                  <a:cubicBezTo>
                    <a:pt x="73" y="1434"/>
                    <a:pt x="73" y="1434"/>
                    <a:pt x="73" y="1434"/>
                  </a:cubicBezTo>
                  <a:cubicBezTo>
                    <a:pt x="73" y="1434"/>
                    <a:pt x="72" y="1435"/>
                    <a:pt x="71" y="1435"/>
                  </a:cubicBezTo>
                  <a:cubicBezTo>
                    <a:pt x="70" y="1435"/>
                    <a:pt x="68" y="1435"/>
                    <a:pt x="67" y="1435"/>
                  </a:cubicBezTo>
                  <a:cubicBezTo>
                    <a:pt x="66" y="1436"/>
                    <a:pt x="65" y="1436"/>
                    <a:pt x="65" y="1436"/>
                  </a:cubicBezTo>
                  <a:cubicBezTo>
                    <a:pt x="64" y="1436"/>
                    <a:pt x="63" y="1436"/>
                    <a:pt x="63" y="1436"/>
                  </a:cubicBezTo>
                  <a:cubicBezTo>
                    <a:pt x="62" y="1436"/>
                    <a:pt x="61" y="1436"/>
                    <a:pt x="60" y="1436"/>
                  </a:cubicBezTo>
                  <a:cubicBezTo>
                    <a:pt x="58" y="1436"/>
                    <a:pt x="58" y="1436"/>
                    <a:pt x="58" y="1436"/>
                  </a:cubicBezTo>
                  <a:cubicBezTo>
                    <a:pt x="56" y="1436"/>
                    <a:pt x="54" y="1436"/>
                    <a:pt x="51" y="1436"/>
                  </a:cubicBezTo>
                  <a:cubicBezTo>
                    <a:pt x="0" y="1430"/>
                    <a:pt x="0" y="1430"/>
                    <a:pt x="0" y="1430"/>
                  </a:cubicBezTo>
                  <a:cubicBezTo>
                    <a:pt x="2" y="1430"/>
                    <a:pt x="4" y="1430"/>
                    <a:pt x="7" y="1430"/>
                  </a:cubicBezTo>
                  <a:cubicBezTo>
                    <a:pt x="7" y="1430"/>
                    <a:pt x="8" y="1430"/>
                    <a:pt x="9" y="1430"/>
                  </a:cubicBezTo>
                  <a:cubicBezTo>
                    <a:pt x="10" y="1430"/>
                    <a:pt x="12" y="1430"/>
                    <a:pt x="13" y="1430"/>
                  </a:cubicBezTo>
                  <a:cubicBezTo>
                    <a:pt x="14" y="1430"/>
                    <a:pt x="15" y="1430"/>
                    <a:pt x="15" y="1430"/>
                  </a:cubicBezTo>
                  <a:cubicBezTo>
                    <a:pt x="17" y="1429"/>
                    <a:pt x="19" y="1429"/>
                    <a:pt x="20" y="1429"/>
                  </a:cubicBezTo>
                  <a:cubicBezTo>
                    <a:pt x="21" y="1429"/>
                    <a:pt x="21" y="1429"/>
                    <a:pt x="22" y="1429"/>
                  </a:cubicBezTo>
                  <a:cubicBezTo>
                    <a:pt x="24" y="1428"/>
                    <a:pt x="26" y="1427"/>
                    <a:pt x="28" y="1427"/>
                  </a:cubicBezTo>
                  <a:cubicBezTo>
                    <a:pt x="29" y="1427"/>
                    <a:pt x="29" y="1426"/>
                    <a:pt x="29" y="1426"/>
                  </a:cubicBezTo>
                  <a:cubicBezTo>
                    <a:pt x="31" y="1426"/>
                    <a:pt x="33" y="1425"/>
                    <a:pt x="34" y="1424"/>
                  </a:cubicBezTo>
                  <a:cubicBezTo>
                    <a:pt x="35" y="1424"/>
                    <a:pt x="35" y="1424"/>
                    <a:pt x="36" y="1424"/>
                  </a:cubicBezTo>
                  <a:cubicBezTo>
                    <a:pt x="38" y="1423"/>
                    <a:pt x="39" y="1422"/>
                    <a:pt x="40" y="1421"/>
                  </a:cubicBezTo>
                  <a:cubicBezTo>
                    <a:pt x="41" y="1421"/>
                    <a:pt x="41" y="1421"/>
                    <a:pt x="42" y="1420"/>
                  </a:cubicBezTo>
                  <a:cubicBezTo>
                    <a:pt x="42" y="1420"/>
                    <a:pt x="42" y="1420"/>
                    <a:pt x="42" y="1420"/>
                  </a:cubicBezTo>
                  <a:cubicBezTo>
                    <a:pt x="2" y="1415"/>
                    <a:pt x="2" y="1415"/>
                    <a:pt x="2" y="1415"/>
                  </a:cubicBezTo>
                  <a:cubicBezTo>
                    <a:pt x="4" y="1416"/>
                    <a:pt x="5" y="1416"/>
                    <a:pt x="7" y="1416"/>
                  </a:cubicBezTo>
                  <a:cubicBezTo>
                    <a:pt x="8" y="1416"/>
                    <a:pt x="8" y="1416"/>
                    <a:pt x="9" y="1416"/>
                  </a:cubicBezTo>
                  <a:cubicBezTo>
                    <a:pt x="10" y="1416"/>
                    <a:pt x="11" y="1416"/>
                    <a:pt x="13" y="1416"/>
                  </a:cubicBezTo>
                  <a:cubicBezTo>
                    <a:pt x="13" y="1416"/>
                    <a:pt x="14" y="1415"/>
                    <a:pt x="15" y="1415"/>
                  </a:cubicBezTo>
                  <a:cubicBezTo>
                    <a:pt x="16" y="1415"/>
                    <a:pt x="17" y="1415"/>
                    <a:pt x="18" y="1415"/>
                  </a:cubicBezTo>
                  <a:cubicBezTo>
                    <a:pt x="19" y="1415"/>
                    <a:pt x="19" y="1415"/>
                    <a:pt x="20" y="1414"/>
                  </a:cubicBezTo>
                  <a:cubicBezTo>
                    <a:pt x="22" y="1414"/>
                    <a:pt x="23" y="1414"/>
                    <a:pt x="25" y="1413"/>
                  </a:cubicBezTo>
                  <a:cubicBezTo>
                    <a:pt x="25" y="1413"/>
                    <a:pt x="26" y="1413"/>
                    <a:pt x="26" y="1413"/>
                  </a:cubicBezTo>
                  <a:cubicBezTo>
                    <a:pt x="27" y="1412"/>
                    <a:pt x="29" y="1412"/>
                    <a:pt x="30" y="1411"/>
                  </a:cubicBezTo>
                  <a:cubicBezTo>
                    <a:pt x="30" y="1411"/>
                    <a:pt x="31" y="1411"/>
                    <a:pt x="31" y="1410"/>
                  </a:cubicBezTo>
                  <a:cubicBezTo>
                    <a:pt x="33" y="1410"/>
                    <a:pt x="34" y="1409"/>
                    <a:pt x="35" y="1409"/>
                  </a:cubicBezTo>
                  <a:cubicBezTo>
                    <a:pt x="35" y="1408"/>
                    <a:pt x="36" y="1408"/>
                    <a:pt x="36" y="1408"/>
                  </a:cubicBezTo>
                  <a:cubicBezTo>
                    <a:pt x="38" y="1407"/>
                    <a:pt x="39" y="1406"/>
                    <a:pt x="41" y="1405"/>
                  </a:cubicBezTo>
                  <a:cubicBezTo>
                    <a:pt x="41" y="1405"/>
                    <a:pt x="41" y="1405"/>
                    <a:pt x="41" y="1405"/>
                  </a:cubicBezTo>
                  <a:cubicBezTo>
                    <a:pt x="42" y="1404"/>
                    <a:pt x="44" y="1402"/>
                    <a:pt x="45" y="1401"/>
                  </a:cubicBezTo>
                  <a:cubicBezTo>
                    <a:pt x="45" y="1401"/>
                    <a:pt x="45" y="1401"/>
                    <a:pt x="45" y="1401"/>
                  </a:cubicBezTo>
                  <a:cubicBezTo>
                    <a:pt x="47" y="1400"/>
                    <a:pt x="48" y="1398"/>
                    <a:pt x="50" y="1397"/>
                  </a:cubicBezTo>
                  <a:cubicBezTo>
                    <a:pt x="50" y="1397"/>
                    <a:pt x="50" y="1397"/>
                    <a:pt x="50" y="1397"/>
                  </a:cubicBezTo>
                  <a:cubicBezTo>
                    <a:pt x="51" y="1395"/>
                    <a:pt x="52" y="1394"/>
                    <a:pt x="54" y="1392"/>
                  </a:cubicBezTo>
                  <a:cubicBezTo>
                    <a:pt x="54" y="1392"/>
                    <a:pt x="54" y="1392"/>
                    <a:pt x="54" y="1392"/>
                  </a:cubicBezTo>
                  <a:cubicBezTo>
                    <a:pt x="55" y="1391"/>
                    <a:pt x="56" y="1389"/>
                    <a:pt x="57" y="1387"/>
                  </a:cubicBezTo>
                  <a:cubicBezTo>
                    <a:pt x="57" y="1387"/>
                    <a:pt x="57" y="1387"/>
                    <a:pt x="57" y="1387"/>
                  </a:cubicBezTo>
                  <a:cubicBezTo>
                    <a:pt x="59" y="1386"/>
                    <a:pt x="60" y="1384"/>
                    <a:pt x="61" y="1382"/>
                  </a:cubicBezTo>
                  <a:cubicBezTo>
                    <a:pt x="61" y="1382"/>
                    <a:pt x="61" y="1382"/>
                    <a:pt x="61" y="1382"/>
                  </a:cubicBezTo>
                  <a:cubicBezTo>
                    <a:pt x="61" y="1381"/>
                    <a:pt x="62" y="1379"/>
                    <a:pt x="62" y="1378"/>
                  </a:cubicBezTo>
                  <a:cubicBezTo>
                    <a:pt x="63" y="1377"/>
                    <a:pt x="63" y="1377"/>
                    <a:pt x="63" y="1376"/>
                  </a:cubicBezTo>
                  <a:cubicBezTo>
                    <a:pt x="63" y="1376"/>
                    <a:pt x="63" y="1376"/>
                    <a:pt x="63" y="1376"/>
                  </a:cubicBezTo>
                  <a:cubicBezTo>
                    <a:pt x="64" y="1374"/>
                    <a:pt x="65" y="1372"/>
                    <a:pt x="66" y="1370"/>
                  </a:cubicBezTo>
                  <a:cubicBezTo>
                    <a:pt x="66" y="1370"/>
                    <a:pt x="66" y="1370"/>
                    <a:pt x="66" y="1370"/>
                  </a:cubicBezTo>
                  <a:cubicBezTo>
                    <a:pt x="66" y="1368"/>
                    <a:pt x="67" y="1366"/>
                    <a:pt x="67" y="1364"/>
                  </a:cubicBezTo>
                  <a:cubicBezTo>
                    <a:pt x="67" y="1364"/>
                    <a:pt x="67" y="1364"/>
                    <a:pt x="67" y="1364"/>
                  </a:cubicBezTo>
                  <a:cubicBezTo>
                    <a:pt x="68" y="1362"/>
                    <a:pt x="68" y="1359"/>
                    <a:pt x="68" y="1357"/>
                  </a:cubicBezTo>
                  <a:cubicBezTo>
                    <a:pt x="228" y="104"/>
                    <a:pt x="228" y="104"/>
                    <a:pt x="228" y="104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6"/>
                    <a:pt x="232" y="74"/>
                    <a:pt x="232" y="72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2" y="70"/>
                    <a:pt x="232" y="69"/>
                    <a:pt x="232" y="67"/>
                  </a:cubicBezTo>
                  <a:cubicBezTo>
                    <a:pt x="232" y="66"/>
                    <a:pt x="232" y="66"/>
                    <a:pt x="232" y="66"/>
                  </a:cubicBezTo>
                  <a:cubicBezTo>
                    <a:pt x="232" y="66"/>
                    <a:pt x="232" y="65"/>
                    <a:pt x="232" y="64"/>
                  </a:cubicBezTo>
                  <a:cubicBezTo>
                    <a:pt x="232" y="63"/>
                    <a:pt x="232" y="61"/>
                    <a:pt x="232" y="60"/>
                  </a:cubicBezTo>
                  <a:cubicBezTo>
                    <a:pt x="231" y="59"/>
                    <a:pt x="231" y="59"/>
                    <a:pt x="231" y="58"/>
                  </a:cubicBezTo>
                  <a:cubicBezTo>
                    <a:pt x="231" y="57"/>
                    <a:pt x="231" y="56"/>
                    <a:pt x="231" y="55"/>
                  </a:cubicBezTo>
                  <a:cubicBezTo>
                    <a:pt x="230" y="54"/>
                    <a:pt x="230" y="53"/>
                    <a:pt x="230" y="53"/>
                  </a:cubicBezTo>
                  <a:cubicBezTo>
                    <a:pt x="230" y="51"/>
                    <a:pt x="230" y="50"/>
                    <a:pt x="229" y="49"/>
                  </a:cubicBezTo>
                  <a:cubicBezTo>
                    <a:pt x="229" y="49"/>
                    <a:pt x="229" y="48"/>
                    <a:pt x="229" y="47"/>
                  </a:cubicBezTo>
                  <a:cubicBezTo>
                    <a:pt x="228" y="46"/>
                    <a:pt x="228" y="45"/>
                    <a:pt x="227" y="44"/>
                  </a:cubicBezTo>
                  <a:cubicBezTo>
                    <a:pt x="227" y="43"/>
                    <a:pt x="227" y="43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0"/>
                    <a:pt x="225" y="39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3" y="36"/>
                    <a:pt x="222" y="35"/>
                    <a:pt x="221" y="33"/>
                  </a:cubicBezTo>
                  <a:cubicBezTo>
                    <a:pt x="221" y="33"/>
                    <a:pt x="221" y="33"/>
                    <a:pt x="221" y="33"/>
                  </a:cubicBezTo>
                  <a:cubicBezTo>
                    <a:pt x="220" y="32"/>
                    <a:pt x="220" y="31"/>
                    <a:pt x="218" y="29"/>
                  </a:cubicBezTo>
                  <a:cubicBezTo>
                    <a:pt x="218" y="29"/>
                    <a:pt x="218" y="29"/>
                    <a:pt x="218" y="29"/>
                  </a:cubicBezTo>
                  <a:cubicBezTo>
                    <a:pt x="218" y="29"/>
                    <a:pt x="218" y="29"/>
                    <a:pt x="217" y="28"/>
                  </a:cubicBezTo>
                  <a:cubicBezTo>
                    <a:pt x="217" y="28"/>
                    <a:pt x="216" y="27"/>
                    <a:pt x="215" y="26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5" y="25"/>
                    <a:pt x="214" y="25"/>
                    <a:pt x="213" y="24"/>
                  </a:cubicBezTo>
                  <a:cubicBezTo>
                    <a:pt x="213" y="24"/>
                    <a:pt x="221" y="22"/>
                    <a:pt x="233" y="26"/>
                  </a:cubicBezTo>
                  <a:cubicBezTo>
                    <a:pt x="233" y="25"/>
                    <a:pt x="232" y="25"/>
                    <a:pt x="232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31" y="22"/>
                    <a:pt x="230" y="21"/>
                    <a:pt x="229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7" y="18"/>
                    <a:pt x="226" y="17"/>
                    <a:pt x="225" y="15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3" y="14"/>
                    <a:pt x="222" y="13"/>
                    <a:pt x="220" y="11"/>
                  </a:cubicBezTo>
                  <a:cubicBezTo>
                    <a:pt x="220" y="11"/>
                    <a:pt x="220" y="11"/>
                    <a:pt x="220" y="11"/>
                  </a:cubicBezTo>
                  <a:cubicBezTo>
                    <a:pt x="219" y="10"/>
                    <a:pt x="217" y="9"/>
                    <a:pt x="216" y="8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4" y="7"/>
                    <a:pt x="213" y="6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ubicBezTo>
                    <a:pt x="209" y="4"/>
                    <a:pt x="207" y="3"/>
                    <a:pt x="206" y="2"/>
                  </a:cubicBezTo>
                  <a:cubicBezTo>
                    <a:pt x="204" y="1"/>
                    <a:pt x="202" y="1"/>
                    <a:pt x="200" y="0"/>
                  </a:cubicBezTo>
                  <a:cubicBezTo>
                    <a:pt x="250" y="16"/>
                    <a:pt x="250" y="16"/>
                    <a:pt x="250" y="16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5" y="18"/>
                    <a:pt x="255" y="18"/>
                    <a:pt x="255" y="18"/>
                  </a:cubicBezTo>
                  <a:cubicBezTo>
                    <a:pt x="255" y="18"/>
                    <a:pt x="255" y="18"/>
                    <a:pt x="255" y="18"/>
                  </a:cubicBezTo>
                  <a:cubicBezTo>
                    <a:pt x="256" y="19"/>
                    <a:pt x="256" y="19"/>
                    <a:pt x="256" y="19"/>
                  </a:cubicBezTo>
                  <a:cubicBezTo>
                    <a:pt x="257" y="19"/>
                    <a:pt x="257" y="19"/>
                    <a:pt x="257" y="19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9" y="20"/>
                    <a:pt x="259" y="20"/>
                    <a:pt x="259" y="20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1" y="29"/>
                    <a:pt x="271" y="29"/>
                    <a:pt x="271" y="29"/>
                  </a:cubicBezTo>
                  <a:cubicBezTo>
                    <a:pt x="272" y="29"/>
                    <a:pt x="272" y="29"/>
                    <a:pt x="272" y="29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7" y="34"/>
                    <a:pt x="277" y="34"/>
                    <a:pt x="277" y="34"/>
                  </a:cubicBezTo>
                  <a:cubicBezTo>
                    <a:pt x="278" y="36"/>
                    <a:pt x="278" y="36"/>
                    <a:pt x="278" y="36"/>
                  </a:cubicBezTo>
                  <a:cubicBezTo>
                    <a:pt x="278" y="36"/>
                    <a:pt x="278" y="36"/>
                    <a:pt x="278" y="36"/>
                  </a:cubicBezTo>
                  <a:cubicBezTo>
                    <a:pt x="278" y="36"/>
                    <a:pt x="278" y="36"/>
                    <a:pt x="278" y="36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79" y="37"/>
                    <a:pt x="279" y="37"/>
                    <a:pt x="279" y="38"/>
                  </a:cubicBezTo>
                  <a:cubicBezTo>
                    <a:pt x="280" y="38"/>
                    <a:pt x="280" y="38"/>
                    <a:pt x="280" y="39"/>
                  </a:cubicBezTo>
                  <a:cubicBezTo>
                    <a:pt x="281" y="39"/>
                    <a:pt x="281" y="40"/>
                    <a:pt x="281" y="40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82" y="41"/>
                    <a:pt x="282" y="41"/>
                    <a:pt x="282" y="41"/>
                  </a:cubicBezTo>
                  <a:cubicBezTo>
                    <a:pt x="282" y="42"/>
                    <a:pt x="283" y="42"/>
                    <a:pt x="283" y="43"/>
                  </a:cubicBezTo>
                  <a:cubicBezTo>
                    <a:pt x="283" y="43"/>
                    <a:pt x="284" y="44"/>
                    <a:pt x="284" y="44"/>
                  </a:cubicBezTo>
                  <a:cubicBezTo>
                    <a:pt x="284" y="45"/>
                    <a:pt x="284" y="45"/>
                    <a:pt x="284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6" y="47"/>
                    <a:pt x="286" y="48"/>
                  </a:cubicBezTo>
                  <a:cubicBezTo>
                    <a:pt x="286" y="48"/>
                    <a:pt x="287" y="49"/>
                    <a:pt x="287" y="50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1"/>
                    <a:pt x="288" y="51"/>
                    <a:pt x="288" y="52"/>
                  </a:cubicBezTo>
                  <a:cubicBezTo>
                    <a:pt x="288" y="52"/>
                    <a:pt x="288" y="53"/>
                    <a:pt x="289" y="53"/>
                  </a:cubicBezTo>
                  <a:cubicBezTo>
                    <a:pt x="289" y="55"/>
                    <a:pt x="290" y="56"/>
                    <a:pt x="290" y="57"/>
                  </a:cubicBezTo>
                  <a:cubicBezTo>
                    <a:pt x="290" y="58"/>
                    <a:pt x="290" y="58"/>
                    <a:pt x="290" y="58"/>
                  </a:cubicBezTo>
                  <a:cubicBezTo>
                    <a:pt x="291" y="59"/>
                    <a:pt x="291" y="59"/>
                    <a:pt x="291" y="60"/>
                  </a:cubicBezTo>
                  <a:cubicBezTo>
                    <a:pt x="291" y="61"/>
                    <a:pt x="292" y="62"/>
                    <a:pt x="292" y="63"/>
                  </a:cubicBezTo>
                  <a:cubicBezTo>
                    <a:pt x="292" y="64"/>
                    <a:pt x="292" y="64"/>
                    <a:pt x="292" y="65"/>
                  </a:cubicBezTo>
                  <a:cubicBezTo>
                    <a:pt x="292" y="65"/>
                    <a:pt x="292" y="66"/>
                    <a:pt x="293" y="66"/>
                  </a:cubicBezTo>
                  <a:cubicBezTo>
                    <a:pt x="293" y="67"/>
                    <a:pt x="293" y="67"/>
                    <a:pt x="293" y="68"/>
                  </a:cubicBezTo>
                  <a:cubicBezTo>
                    <a:pt x="293" y="69"/>
                    <a:pt x="293" y="69"/>
                    <a:pt x="293" y="70"/>
                  </a:cubicBezTo>
                  <a:cubicBezTo>
                    <a:pt x="293" y="71"/>
                    <a:pt x="294" y="71"/>
                    <a:pt x="294" y="72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4" y="74"/>
                    <a:pt x="294" y="76"/>
                    <a:pt x="294" y="77"/>
                  </a:cubicBezTo>
                  <a:cubicBezTo>
                    <a:pt x="294" y="78"/>
                    <a:pt x="294" y="78"/>
                    <a:pt x="294" y="79"/>
                  </a:cubicBezTo>
                  <a:cubicBezTo>
                    <a:pt x="294" y="79"/>
                    <a:pt x="294" y="80"/>
                    <a:pt x="294" y="80"/>
                  </a:cubicBezTo>
                  <a:cubicBezTo>
                    <a:pt x="294" y="81"/>
                    <a:pt x="294" y="81"/>
                    <a:pt x="294" y="81"/>
                  </a:cubicBezTo>
                  <a:close/>
                </a:path>
              </a:pathLst>
            </a:custGeom>
            <a:solidFill>
              <a:srgbClr val="BB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7" name="îśḷïḓé"/>
            <p:cNvSpPr/>
            <p:nvPr/>
          </p:nvSpPr>
          <p:spPr bwMode="auto">
            <a:xfrm>
              <a:off x="5345113" y="5737225"/>
              <a:ext cx="195263" cy="90488"/>
            </a:xfrm>
            <a:custGeom>
              <a:avLst/>
              <a:gdLst>
                <a:gd name="T0" fmla="*/ 125 w 125"/>
                <a:gd name="T1" fmla="*/ 13 h 58"/>
                <a:gd name="T2" fmla="*/ 124 w 125"/>
                <a:gd name="T3" fmla="*/ 15 h 58"/>
                <a:gd name="T4" fmla="*/ 123 w 125"/>
                <a:gd name="T5" fmla="*/ 17 h 58"/>
                <a:gd name="T6" fmla="*/ 123 w 125"/>
                <a:gd name="T7" fmla="*/ 17 h 58"/>
                <a:gd name="T8" fmla="*/ 122 w 125"/>
                <a:gd name="T9" fmla="*/ 18 h 58"/>
                <a:gd name="T10" fmla="*/ 121 w 125"/>
                <a:gd name="T11" fmla="*/ 20 h 58"/>
                <a:gd name="T12" fmla="*/ 120 w 125"/>
                <a:gd name="T13" fmla="*/ 21 h 58"/>
                <a:gd name="T14" fmla="*/ 119 w 125"/>
                <a:gd name="T15" fmla="*/ 23 h 58"/>
                <a:gd name="T16" fmla="*/ 119 w 125"/>
                <a:gd name="T17" fmla="*/ 24 h 58"/>
                <a:gd name="T18" fmla="*/ 118 w 125"/>
                <a:gd name="T19" fmla="*/ 25 h 58"/>
                <a:gd name="T20" fmla="*/ 116 w 125"/>
                <a:gd name="T21" fmla="*/ 27 h 58"/>
                <a:gd name="T22" fmla="*/ 115 w 125"/>
                <a:gd name="T23" fmla="*/ 29 h 58"/>
                <a:gd name="T24" fmla="*/ 114 w 125"/>
                <a:gd name="T25" fmla="*/ 30 h 58"/>
                <a:gd name="T26" fmla="*/ 113 w 125"/>
                <a:gd name="T27" fmla="*/ 31 h 58"/>
                <a:gd name="T28" fmla="*/ 112 w 125"/>
                <a:gd name="T29" fmla="*/ 33 h 58"/>
                <a:gd name="T30" fmla="*/ 110 w 125"/>
                <a:gd name="T31" fmla="*/ 35 h 58"/>
                <a:gd name="T32" fmla="*/ 109 w 125"/>
                <a:gd name="T33" fmla="*/ 35 h 58"/>
                <a:gd name="T34" fmla="*/ 108 w 125"/>
                <a:gd name="T35" fmla="*/ 36 h 58"/>
                <a:gd name="T36" fmla="*/ 106 w 125"/>
                <a:gd name="T37" fmla="*/ 38 h 58"/>
                <a:gd name="T38" fmla="*/ 104 w 125"/>
                <a:gd name="T39" fmla="*/ 40 h 58"/>
                <a:gd name="T40" fmla="*/ 104 w 125"/>
                <a:gd name="T41" fmla="*/ 40 h 58"/>
                <a:gd name="T42" fmla="*/ 102 w 125"/>
                <a:gd name="T43" fmla="*/ 42 h 58"/>
                <a:gd name="T44" fmla="*/ 99 w 125"/>
                <a:gd name="T45" fmla="*/ 45 h 58"/>
                <a:gd name="T46" fmla="*/ 98 w 125"/>
                <a:gd name="T47" fmla="*/ 45 h 58"/>
                <a:gd name="T48" fmla="*/ 96 w 125"/>
                <a:gd name="T49" fmla="*/ 47 h 58"/>
                <a:gd name="T50" fmla="*/ 93 w 125"/>
                <a:gd name="T51" fmla="*/ 48 h 58"/>
                <a:gd name="T52" fmla="*/ 87 w 125"/>
                <a:gd name="T53" fmla="*/ 51 h 58"/>
                <a:gd name="T54" fmla="*/ 84 w 125"/>
                <a:gd name="T55" fmla="*/ 53 h 58"/>
                <a:gd name="T56" fmla="*/ 80 w 125"/>
                <a:gd name="T57" fmla="*/ 55 h 58"/>
                <a:gd name="T58" fmla="*/ 74 w 125"/>
                <a:gd name="T59" fmla="*/ 56 h 58"/>
                <a:gd name="T60" fmla="*/ 71 w 125"/>
                <a:gd name="T61" fmla="*/ 57 h 58"/>
                <a:gd name="T62" fmla="*/ 65 w 125"/>
                <a:gd name="T63" fmla="*/ 58 h 58"/>
                <a:gd name="T64" fmla="*/ 60 w 125"/>
                <a:gd name="T65" fmla="*/ 58 h 58"/>
                <a:gd name="T66" fmla="*/ 51 w 125"/>
                <a:gd name="T67" fmla="*/ 58 h 58"/>
                <a:gd name="T68" fmla="*/ 7 w 125"/>
                <a:gd name="T69" fmla="*/ 52 h 58"/>
                <a:gd name="T70" fmla="*/ 13 w 125"/>
                <a:gd name="T71" fmla="*/ 52 h 58"/>
                <a:gd name="T72" fmla="*/ 20 w 125"/>
                <a:gd name="T73" fmla="*/ 51 h 58"/>
                <a:gd name="T74" fmla="*/ 28 w 125"/>
                <a:gd name="T75" fmla="*/ 49 h 58"/>
                <a:gd name="T76" fmla="*/ 34 w 125"/>
                <a:gd name="T77" fmla="*/ 46 h 58"/>
                <a:gd name="T78" fmla="*/ 40 w 125"/>
                <a:gd name="T79" fmla="*/ 43 h 58"/>
                <a:gd name="T80" fmla="*/ 42 w 125"/>
                <a:gd name="T81" fmla="*/ 42 h 58"/>
                <a:gd name="T82" fmla="*/ 7 w 125"/>
                <a:gd name="T83" fmla="*/ 38 h 58"/>
                <a:gd name="T84" fmla="*/ 13 w 125"/>
                <a:gd name="T85" fmla="*/ 38 h 58"/>
                <a:gd name="T86" fmla="*/ 18 w 125"/>
                <a:gd name="T87" fmla="*/ 37 h 58"/>
                <a:gd name="T88" fmla="*/ 25 w 125"/>
                <a:gd name="T89" fmla="*/ 35 h 58"/>
                <a:gd name="T90" fmla="*/ 30 w 125"/>
                <a:gd name="T91" fmla="*/ 33 h 58"/>
                <a:gd name="T92" fmla="*/ 35 w 125"/>
                <a:gd name="T93" fmla="*/ 31 h 58"/>
                <a:gd name="T94" fmla="*/ 41 w 125"/>
                <a:gd name="T95" fmla="*/ 27 h 58"/>
                <a:gd name="T96" fmla="*/ 45 w 125"/>
                <a:gd name="T97" fmla="*/ 23 h 58"/>
                <a:gd name="T98" fmla="*/ 50 w 125"/>
                <a:gd name="T99" fmla="*/ 19 h 58"/>
                <a:gd name="T100" fmla="*/ 54 w 125"/>
                <a:gd name="T101" fmla="*/ 14 h 58"/>
                <a:gd name="T102" fmla="*/ 57 w 125"/>
                <a:gd name="T103" fmla="*/ 9 h 58"/>
                <a:gd name="T104" fmla="*/ 61 w 125"/>
                <a:gd name="T105" fmla="*/ 4 h 58"/>
                <a:gd name="T106" fmla="*/ 62 w 125"/>
                <a:gd name="T10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" h="58">
                  <a:moveTo>
                    <a:pt x="125" y="12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3" y="41"/>
                    <a:pt x="103" y="41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4"/>
                    <a:pt x="99" y="44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7" y="46"/>
                  </a:cubicBezTo>
                  <a:cubicBezTo>
                    <a:pt x="97" y="46"/>
                    <a:pt x="96" y="46"/>
                    <a:pt x="96" y="47"/>
                  </a:cubicBezTo>
                  <a:cubicBezTo>
                    <a:pt x="95" y="47"/>
                    <a:pt x="95" y="47"/>
                    <a:pt x="94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2" y="49"/>
                    <a:pt x="92" y="49"/>
                    <a:pt x="91" y="49"/>
                  </a:cubicBezTo>
                  <a:cubicBezTo>
                    <a:pt x="90" y="50"/>
                    <a:pt x="89" y="51"/>
                    <a:pt x="87" y="51"/>
                  </a:cubicBezTo>
                  <a:cubicBezTo>
                    <a:pt x="87" y="52"/>
                    <a:pt x="86" y="52"/>
                    <a:pt x="85" y="52"/>
                  </a:cubicBezTo>
                  <a:cubicBezTo>
                    <a:pt x="85" y="52"/>
                    <a:pt x="84" y="53"/>
                    <a:pt x="84" y="53"/>
                  </a:cubicBezTo>
                  <a:cubicBezTo>
                    <a:pt x="83" y="53"/>
                    <a:pt x="82" y="54"/>
                    <a:pt x="81" y="54"/>
                  </a:cubicBezTo>
                  <a:cubicBezTo>
                    <a:pt x="80" y="54"/>
                    <a:pt x="80" y="54"/>
                    <a:pt x="80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7" y="55"/>
                    <a:pt x="75" y="56"/>
                    <a:pt x="74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6"/>
                    <a:pt x="72" y="57"/>
                    <a:pt x="71" y="57"/>
                  </a:cubicBezTo>
                  <a:cubicBezTo>
                    <a:pt x="70" y="57"/>
                    <a:pt x="68" y="57"/>
                    <a:pt x="67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4" y="58"/>
                    <a:pt x="63" y="58"/>
                    <a:pt x="63" y="58"/>
                  </a:cubicBezTo>
                  <a:cubicBezTo>
                    <a:pt x="62" y="58"/>
                    <a:pt x="61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6" y="58"/>
                    <a:pt x="54" y="58"/>
                    <a:pt x="51" y="5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2"/>
                    <a:pt x="4" y="52"/>
                    <a:pt x="7" y="52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10" y="52"/>
                    <a:pt x="12" y="52"/>
                    <a:pt x="13" y="52"/>
                  </a:cubicBezTo>
                  <a:cubicBezTo>
                    <a:pt x="14" y="52"/>
                    <a:pt x="15" y="52"/>
                    <a:pt x="15" y="52"/>
                  </a:cubicBezTo>
                  <a:cubicBezTo>
                    <a:pt x="17" y="51"/>
                    <a:pt x="19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4" y="50"/>
                    <a:pt x="26" y="49"/>
                    <a:pt x="28" y="49"/>
                  </a:cubicBezTo>
                  <a:cubicBezTo>
                    <a:pt x="29" y="49"/>
                    <a:pt x="29" y="48"/>
                    <a:pt x="29" y="48"/>
                  </a:cubicBezTo>
                  <a:cubicBezTo>
                    <a:pt x="31" y="48"/>
                    <a:pt x="33" y="47"/>
                    <a:pt x="34" y="46"/>
                  </a:cubicBezTo>
                  <a:cubicBezTo>
                    <a:pt x="35" y="46"/>
                    <a:pt x="35" y="46"/>
                    <a:pt x="36" y="46"/>
                  </a:cubicBezTo>
                  <a:cubicBezTo>
                    <a:pt x="38" y="45"/>
                    <a:pt x="39" y="44"/>
                    <a:pt x="40" y="43"/>
                  </a:cubicBezTo>
                  <a:cubicBezTo>
                    <a:pt x="41" y="43"/>
                    <a:pt x="41" y="43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ubicBezTo>
                    <a:pt x="8" y="38"/>
                    <a:pt x="8" y="38"/>
                    <a:pt x="9" y="38"/>
                  </a:cubicBezTo>
                  <a:cubicBezTo>
                    <a:pt x="10" y="38"/>
                    <a:pt x="11" y="38"/>
                    <a:pt x="13" y="38"/>
                  </a:cubicBezTo>
                  <a:cubicBezTo>
                    <a:pt x="13" y="38"/>
                    <a:pt x="14" y="37"/>
                    <a:pt x="15" y="37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19" y="37"/>
                    <a:pt x="19" y="37"/>
                    <a:pt x="20" y="36"/>
                  </a:cubicBezTo>
                  <a:cubicBezTo>
                    <a:pt x="22" y="36"/>
                    <a:pt x="23" y="36"/>
                    <a:pt x="25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27" y="34"/>
                    <a:pt x="29" y="34"/>
                    <a:pt x="30" y="33"/>
                  </a:cubicBezTo>
                  <a:cubicBezTo>
                    <a:pt x="30" y="33"/>
                    <a:pt x="31" y="33"/>
                    <a:pt x="31" y="32"/>
                  </a:cubicBezTo>
                  <a:cubicBezTo>
                    <a:pt x="33" y="32"/>
                    <a:pt x="34" y="31"/>
                    <a:pt x="35" y="31"/>
                  </a:cubicBezTo>
                  <a:cubicBezTo>
                    <a:pt x="35" y="30"/>
                    <a:pt x="36" y="30"/>
                    <a:pt x="36" y="30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6"/>
                    <a:pt x="44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2"/>
                    <a:pt x="48" y="20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7"/>
                    <a:pt x="52" y="16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3"/>
                    <a:pt x="56" y="11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9" y="8"/>
                    <a:pt x="60" y="6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lnTo>
                    <a:pt x="125" y="12"/>
                  </a:lnTo>
                  <a:close/>
                </a:path>
              </a:pathLst>
            </a:custGeom>
            <a:solidFill>
              <a:srgbClr val="8B8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8" name="íṣ1ïḍe"/>
            <p:cNvSpPr/>
            <p:nvPr/>
          </p:nvSpPr>
          <p:spPr bwMode="auto">
            <a:xfrm>
              <a:off x="5699125" y="3635375"/>
              <a:ext cx="106363" cy="136525"/>
            </a:xfrm>
            <a:custGeom>
              <a:avLst/>
              <a:gdLst>
                <a:gd name="T0" fmla="*/ 68 w 68"/>
                <a:gd name="T1" fmla="*/ 48 h 87"/>
                <a:gd name="T2" fmla="*/ 68 w 68"/>
                <a:gd name="T3" fmla="*/ 51 h 87"/>
                <a:gd name="T4" fmla="*/ 68 w 68"/>
                <a:gd name="T5" fmla="*/ 53 h 87"/>
                <a:gd name="T6" fmla="*/ 68 w 68"/>
                <a:gd name="T7" fmla="*/ 54 h 87"/>
                <a:gd name="T8" fmla="*/ 68 w 68"/>
                <a:gd name="T9" fmla="*/ 54 h 87"/>
                <a:gd name="T10" fmla="*/ 68 w 68"/>
                <a:gd name="T11" fmla="*/ 55 h 87"/>
                <a:gd name="T12" fmla="*/ 68 w 68"/>
                <a:gd name="T13" fmla="*/ 57 h 87"/>
                <a:gd name="T14" fmla="*/ 68 w 68"/>
                <a:gd name="T15" fmla="*/ 58 h 87"/>
                <a:gd name="T16" fmla="*/ 68 w 68"/>
                <a:gd name="T17" fmla="*/ 60 h 87"/>
                <a:gd name="T18" fmla="*/ 68 w 68"/>
                <a:gd name="T19" fmla="*/ 61 h 87"/>
                <a:gd name="T20" fmla="*/ 64 w 68"/>
                <a:gd name="T21" fmla="*/ 87 h 87"/>
                <a:gd name="T22" fmla="*/ 11 w 68"/>
                <a:gd name="T23" fmla="*/ 76 h 87"/>
                <a:gd name="T24" fmla="*/ 14 w 68"/>
                <a:gd name="T25" fmla="*/ 49 h 87"/>
                <a:gd name="T26" fmla="*/ 15 w 68"/>
                <a:gd name="T27" fmla="*/ 44 h 87"/>
                <a:gd name="T28" fmla="*/ 15 w 68"/>
                <a:gd name="T29" fmla="*/ 43 h 87"/>
                <a:gd name="T30" fmla="*/ 15 w 68"/>
                <a:gd name="T31" fmla="*/ 38 h 87"/>
                <a:gd name="T32" fmla="*/ 15 w 68"/>
                <a:gd name="T33" fmla="*/ 38 h 87"/>
                <a:gd name="T34" fmla="*/ 14 w 68"/>
                <a:gd name="T35" fmla="*/ 35 h 87"/>
                <a:gd name="T36" fmla="*/ 14 w 68"/>
                <a:gd name="T37" fmla="*/ 32 h 87"/>
                <a:gd name="T38" fmla="*/ 14 w 68"/>
                <a:gd name="T39" fmla="*/ 29 h 87"/>
                <a:gd name="T40" fmla="*/ 13 w 68"/>
                <a:gd name="T41" fmla="*/ 26 h 87"/>
                <a:gd name="T42" fmla="*/ 13 w 68"/>
                <a:gd name="T43" fmla="*/ 24 h 87"/>
                <a:gd name="T44" fmla="*/ 12 w 68"/>
                <a:gd name="T45" fmla="*/ 21 h 87"/>
                <a:gd name="T46" fmla="*/ 11 w 68"/>
                <a:gd name="T47" fmla="*/ 19 h 87"/>
                <a:gd name="T48" fmla="*/ 10 w 68"/>
                <a:gd name="T49" fmla="*/ 16 h 87"/>
                <a:gd name="T50" fmla="*/ 9 w 68"/>
                <a:gd name="T51" fmla="*/ 13 h 87"/>
                <a:gd name="T52" fmla="*/ 9 w 68"/>
                <a:gd name="T53" fmla="*/ 13 h 87"/>
                <a:gd name="T54" fmla="*/ 7 w 68"/>
                <a:gd name="T55" fmla="*/ 9 h 87"/>
                <a:gd name="T56" fmla="*/ 6 w 68"/>
                <a:gd name="T57" fmla="*/ 8 h 87"/>
                <a:gd name="T58" fmla="*/ 4 w 68"/>
                <a:gd name="T59" fmla="*/ 5 h 87"/>
                <a:gd name="T60" fmla="*/ 4 w 68"/>
                <a:gd name="T61" fmla="*/ 5 h 87"/>
                <a:gd name="T62" fmla="*/ 1 w 68"/>
                <a:gd name="T63" fmla="*/ 1 h 87"/>
                <a:gd name="T64" fmla="*/ 1 w 68"/>
                <a:gd name="T65" fmla="*/ 1 h 87"/>
                <a:gd name="T66" fmla="*/ 0 w 68"/>
                <a:gd name="T67" fmla="*/ 0 h 87"/>
                <a:gd name="T68" fmla="*/ 61 w 68"/>
                <a:gd name="T69" fmla="*/ 17 h 87"/>
                <a:gd name="T70" fmla="*/ 61 w 68"/>
                <a:gd name="T71" fmla="*/ 17 h 87"/>
                <a:gd name="T72" fmla="*/ 61 w 68"/>
                <a:gd name="T73" fmla="*/ 18 h 87"/>
                <a:gd name="T74" fmla="*/ 62 w 68"/>
                <a:gd name="T75" fmla="*/ 19 h 87"/>
                <a:gd name="T76" fmla="*/ 63 w 68"/>
                <a:gd name="T77" fmla="*/ 20 h 87"/>
                <a:gd name="T78" fmla="*/ 64 w 68"/>
                <a:gd name="T79" fmla="*/ 24 h 87"/>
                <a:gd name="T80" fmla="*/ 64 w 68"/>
                <a:gd name="T81" fmla="*/ 25 h 87"/>
                <a:gd name="T82" fmla="*/ 65 w 68"/>
                <a:gd name="T83" fmla="*/ 27 h 87"/>
                <a:gd name="T84" fmla="*/ 66 w 68"/>
                <a:gd name="T85" fmla="*/ 30 h 87"/>
                <a:gd name="T86" fmla="*/ 66 w 68"/>
                <a:gd name="T87" fmla="*/ 32 h 87"/>
                <a:gd name="T88" fmla="*/ 67 w 68"/>
                <a:gd name="T89" fmla="*/ 33 h 87"/>
                <a:gd name="T90" fmla="*/ 67 w 68"/>
                <a:gd name="T91" fmla="*/ 35 h 87"/>
                <a:gd name="T92" fmla="*/ 67 w 68"/>
                <a:gd name="T93" fmla="*/ 37 h 87"/>
                <a:gd name="T94" fmla="*/ 68 w 68"/>
                <a:gd name="T95" fmla="*/ 39 h 87"/>
                <a:gd name="T96" fmla="*/ 68 w 68"/>
                <a:gd name="T97" fmla="*/ 40 h 87"/>
                <a:gd name="T98" fmla="*/ 68 w 68"/>
                <a:gd name="T99" fmla="*/ 44 h 87"/>
                <a:gd name="T100" fmla="*/ 68 w 68"/>
                <a:gd name="T101" fmla="*/ 46 h 87"/>
                <a:gd name="T102" fmla="*/ 68 w 68"/>
                <a:gd name="T103" fmla="*/ 47 h 87"/>
                <a:gd name="T104" fmla="*/ 68 w 68"/>
                <a:gd name="T105" fmla="*/ 4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87">
                  <a:moveTo>
                    <a:pt x="68" y="48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68" y="51"/>
                    <a:pt x="68" y="52"/>
                    <a:pt x="68" y="53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6"/>
                    <a:pt x="68" y="56"/>
                    <a:pt x="68" y="57"/>
                  </a:cubicBezTo>
                  <a:cubicBezTo>
                    <a:pt x="68" y="57"/>
                    <a:pt x="68" y="58"/>
                    <a:pt x="68" y="58"/>
                  </a:cubicBezTo>
                  <a:cubicBezTo>
                    <a:pt x="68" y="59"/>
                    <a:pt x="68" y="59"/>
                    <a:pt x="68" y="60"/>
                  </a:cubicBezTo>
                  <a:cubicBezTo>
                    <a:pt x="68" y="60"/>
                    <a:pt x="68" y="60"/>
                    <a:pt x="68" y="61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7"/>
                    <a:pt x="15" y="45"/>
                    <a:pt x="15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1"/>
                    <a:pt x="15" y="40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7"/>
                    <a:pt x="15" y="36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25"/>
                    <a:pt x="13" y="25"/>
                    <a:pt x="13" y="24"/>
                  </a:cubicBezTo>
                  <a:cubicBezTo>
                    <a:pt x="12" y="23"/>
                    <a:pt x="12" y="22"/>
                    <a:pt x="12" y="21"/>
                  </a:cubicBezTo>
                  <a:cubicBezTo>
                    <a:pt x="12" y="20"/>
                    <a:pt x="11" y="19"/>
                    <a:pt x="11" y="19"/>
                  </a:cubicBezTo>
                  <a:cubicBezTo>
                    <a:pt x="11" y="18"/>
                    <a:pt x="10" y="17"/>
                    <a:pt x="10" y="16"/>
                  </a:cubicBezTo>
                  <a:cubicBezTo>
                    <a:pt x="10" y="15"/>
                    <a:pt x="9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9"/>
                  </a:cubicBezTo>
                  <a:cubicBezTo>
                    <a:pt x="62" y="19"/>
                    <a:pt x="62" y="20"/>
                    <a:pt x="63" y="20"/>
                  </a:cubicBezTo>
                  <a:cubicBezTo>
                    <a:pt x="63" y="22"/>
                    <a:pt x="64" y="23"/>
                    <a:pt x="64" y="24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5" y="26"/>
                    <a:pt x="65" y="26"/>
                    <a:pt x="65" y="27"/>
                  </a:cubicBezTo>
                  <a:cubicBezTo>
                    <a:pt x="65" y="28"/>
                    <a:pt x="66" y="29"/>
                    <a:pt x="66" y="30"/>
                  </a:cubicBezTo>
                  <a:cubicBezTo>
                    <a:pt x="66" y="31"/>
                    <a:pt x="66" y="31"/>
                    <a:pt x="66" y="32"/>
                  </a:cubicBezTo>
                  <a:cubicBezTo>
                    <a:pt x="66" y="32"/>
                    <a:pt x="66" y="33"/>
                    <a:pt x="67" y="33"/>
                  </a:cubicBezTo>
                  <a:cubicBezTo>
                    <a:pt x="67" y="34"/>
                    <a:pt x="67" y="34"/>
                    <a:pt x="67" y="35"/>
                  </a:cubicBezTo>
                  <a:cubicBezTo>
                    <a:pt x="67" y="36"/>
                    <a:pt x="67" y="36"/>
                    <a:pt x="67" y="37"/>
                  </a:cubicBezTo>
                  <a:cubicBezTo>
                    <a:pt x="67" y="38"/>
                    <a:pt x="68" y="38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41"/>
                    <a:pt x="68" y="43"/>
                    <a:pt x="68" y="44"/>
                  </a:cubicBezTo>
                  <a:cubicBezTo>
                    <a:pt x="68" y="45"/>
                    <a:pt x="68" y="45"/>
                    <a:pt x="68" y="46"/>
                  </a:cubicBezTo>
                  <a:cubicBezTo>
                    <a:pt x="68" y="46"/>
                    <a:pt x="68" y="47"/>
                    <a:pt x="68" y="47"/>
                  </a:cubicBezTo>
                  <a:cubicBezTo>
                    <a:pt x="68" y="48"/>
                    <a:pt x="68" y="48"/>
                    <a:pt x="6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9" name="îsḻîdé"/>
            <p:cNvSpPr/>
            <p:nvPr/>
          </p:nvSpPr>
          <p:spPr bwMode="auto">
            <a:xfrm>
              <a:off x="4191000" y="3990975"/>
              <a:ext cx="1198563" cy="1641475"/>
            </a:xfrm>
            <a:custGeom>
              <a:avLst/>
              <a:gdLst>
                <a:gd name="T0" fmla="*/ 766 w 766"/>
                <a:gd name="T1" fmla="*/ 763 h 1050"/>
                <a:gd name="T2" fmla="*/ 749 w 766"/>
                <a:gd name="T3" fmla="*/ 895 h 1050"/>
                <a:gd name="T4" fmla="*/ 731 w 766"/>
                <a:gd name="T5" fmla="*/ 1041 h 1050"/>
                <a:gd name="T6" fmla="*/ 730 w 766"/>
                <a:gd name="T7" fmla="*/ 1045 h 1050"/>
                <a:gd name="T8" fmla="*/ 728 w 766"/>
                <a:gd name="T9" fmla="*/ 1048 h 1050"/>
                <a:gd name="T10" fmla="*/ 726 w 766"/>
                <a:gd name="T11" fmla="*/ 1050 h 1050"/>
                <a:gd name="T12" fmla="*/ 723 w 766"/>
                <a:gd name="T13" fmla="*/ 1050 h 1050"/>
                <a:gd name="T14" fmla="*/ 692 w 766"/>
                <a:gd name="T15" fmla="*/ 1047 h 1050"/>
                <a:gd name="T16" fmla="*/ 5 w 766"/>
                <a:gd name="T17" fmla="*/ 970 h 1050"/>
                <a:gd name="T18" fmla="*/ 3 w 766"/>
                <a:gd name="T19" fmla="*/ 969 h 1050"/>
                <a:gd name="T20" fmla="*/ 1 w 766"/>
                <a:gd name="T21" fmla="*/ 968 h 1050"/>
                <a:gd name="T22" fmla="*/ 1 w 766"/>
                <a:gd name="T23" fmla="*/ 965 h 1050"/>
                <a:gd name="T24" fmla="*/ 0 w 766"/>
                <a:gd name="T25" fmla="*/ 963 h 1050"/>
                <a:gd name="T26" fmla="*/ 84 w 766"/>
                <a:gd name="T27" fmla="*/ 316 h 1050"/>
                <a:gd name="T28" fmla="*/ 109 w 766"/>
                <a:gd name="T29" fmla="*/ 126 h 1050"/>
                <a:gd name="T30" fmla="*/ 125 w 766"/>
                <a:gd name="T31" fmla="*/ 0 h 1050"/>
                <a:gd name="T32" fmla="*/ 766 w 766"/>
                <a:gd name="T33" fmla="*/ 763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6" h="1050">
                  <a:moveTo>
                    <a:pt x="766" y="763"/>
                  </a:moveTo>
                  <a:cubicBezTo>
                    <a:pt x="749" y="895"/>
                    <a:pt x="749" y="895"/>
                    <a:pt x="749" y="895"/>
                  </a:cubicBezTo>
                  <a:cubicBezTo>
                    <a:pt x="731" y="1041"/>
                    <a:pt x="731" y="1041"/>
                    <a:pt x="731" y="1041"/>
                  </a:cubicBezTo>
                  <a:cubicBezTo>
                    <a:pt x="731" y="1042"/>
                    <a:pt x="731" y="1044"/>
                    <a:pt x="730" y="1045"/>
                  </a:cubicBezTo>
                  <a:cubicBezTo>
                    <a:pt x="730" y="1046"/>
                    <a:pt x="729" y="1047"/>
                    <a:pt x="728" y="1048"/>
                  </a:cubicBezTo>
                  <a:cubicBezTo>
                    <a:pt x="728" y="1048"/>
                    <a:pt x="727" y="1049"/>
                    <a:pt x="726" y="1050"/>
                  </a:cubicBezTo>
                  <a:cubicBezTo>
                    <a:pt x="725" y="1050"/>
                    <a:pt x="724" y="1050"/>
                    <a:pt x="723" y="1050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5" y="970"/>
                    <a:pt x="5" y="970"/>
                    <a:pt x="5" y="970"/>
                  </a:cubicBezTo>
                  <a:cubicBezTo>
                    <a:pt x="5" y="970"/>
                    <a:pt x="4" y="970"/>
                    <a:pt x="3" y="969"/>
                  </a:cubicBezTo>
                  <a:cubicBezTo>
                    <a:pt x="3" y="969"/>
                    <a:pt x="2" y="968"/>
                    <a:pt x="1" y="968"/>
                  </a:cubicBezTo>
                  <a:cubicBezTo>
                    <a:pt x="1" y="967"/>
                    <a:pt x="1" y="966"/>
                    <a:pt x="1" y="965"/>
                  </a:cubicBezTo>
                  <a:cubicBezTo>
                    <a:pt x="0" y="964"/>
                    <a:pt x="0" y="964"/>
                    <a:pt x="0" y="963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766" y="763"/>
                    <a:pt x="766" y="763"/>
                    <a:pt x="766" y="763"/>
                  </a:cubicBezTo>
                </a:path>
              </a:pathLst>
            </a:custGeom>
            <a:solidFill>
              <a:srgbClr val="F7F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0" name="î$lîḍé"/>
            <p:cNvSpPr/>
            <p:nvPr/>
          </p:nvSpPr>
          <p:spPr bwMode="auto">
            <a:xfrm>
              <a:off x="4386263" y="3779838"/>
              <a:ext cx="1173163" cy="1403350"/>
            </a:xfrm>
            <a:custGeom>
              <a:avLst/>
              <a:gdLst>
                <a:gd name="T0" fmla="*/ 743 w 749"/>
                <a:gd name="T1" fmla="*/ 32 h 899"/>
                <a:gd name="T2" fmla="*/ 746 w 749"/>
                <a:gd name="T3" fmla="*/ 33 h 899"/>
                <a:gd name="T4" fmla="*/ 748 w 749"/>
                <a:gd name="T5" fmla="*/ 35 h 899"/>
                <a:gd name="T6" fmla="*/ 749 w 749"/>
                <a:gd name="T7" fmla="*/ 37 h 899"/>
                <a:gd name="T8" fmla="*/ 749 w 749"/>
                <a:gd name="T9" fmla="*/ 40 h 899"/>
                <a:gd name="T10" fmla="*/ 641 w 749"/>
                <a:gd name="T11" fmla="*/ 899 h 899"/>
                <a:gd name="T12" fmla="*/ 0 w 749"/>
                <a:gd name="T13" fmla="*/ 136 h 899"/>
                <a:gd name="T14" fmla="*/ 17 w 749"/>
                <a:gd name="T15" fmla="*/ 6 h 899"/>
                <a:gd name="T16" fmla="*/ 18 w 749"/>
                <a:gd name="T17" fmla="*/ 4 h 899"/>
                <a:gd name="T18" fmla="*/ 20 w 749"/>
                <a:gd name="T19" fmla="*/ 2 h 899"/>
                <a:gd name="T20" fmla="*/ 22 w 749"/>
                <a:gd name="T21" fmla="*/ 0 h 899"/>
                <a:gd name="T22" fmla="*/ 24 w 749"/>
                <a:gd name="T23" fmla="*/ 0 h 899"/>
                <a:gd name="T24" fmla="*/ 743 w 749"/>
                <a:gd name="T25" fmla="*/ 32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9" h="899">
                  <a:moveTo>
                    <a:pt x="743" y="32"/>
                  </a:moveTo>
                  <a:cubicBezTo>
                    <a:pt x="744" y="32"/>
                    <a:pt x="745" y="33"/>
                    <a:pt x="746" y="33"/>
                  </a:cubicBezTo>
                  <a:cubicBezTo>
                    <a:pt x="747" y="33"/>
                    <a:pt x="747" y="34"/>
                    <a:pt x="748" y="35"/>
                  </a:cubicBezTo>
                  <a:cubicBezTo>
                    <a:pt x="748" y="35"/>
                    <a:pt x="749" y="36"/>
                    <a:pt x="749" y="37"/>
                  </a:cubicBezTo>
                  <a:cubicBezTo>
                    <a:pt x="749" y="38"/>
                    <a:pt x="749" y="39"/>
                    <a:pt x="749" y="40"/>
                  </a:cubicBezTo>
                  <a:cubicBezTo>
                    <a:pt x="641" y="899"/>
                    <a:pt x="641" y="899"/>
                    <a:pt x="641" y="899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19" y="3"/>
                    <a:pt x="19" y="2"/>
                    <a:pt x="20" y="2"/>
                  </a:cubicBezTo>
                  <a:cubicBezTo>
                    <a:pt x="20" y="1"/>
                    <a:pt x="21" y="1"/>
                    <a:pt x="22" y="0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743" y="32"/>
                    <a:pt x="743" y="32"/>
                    <a:pt x="743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1" name="ïŝľídè"/>
            <p:cNvSpPr/>
            <p:nvPr/>
          </p:nvSpPr>
          <p:spPr bwMode="auto">
            <a:xfrm>
              <a:off x="4305300" y="3581400"/>
              <a:ext cx="1374775" cy="1709738"/>
            </a:xfrm>
            <a:custGeom>
              <a:avLst/>
              <a:gdLst>
                <a:gd name="T0" fmla="*/ 824 w 878"/>
                <a:gd name="T1" fmla="*/ 31 h 1094"/>
                <a:gd name="T2" fmla="*/ 849 w 878"/>
                <a:gd name="T3" fmla="*/ 36 h 1094"/>
                <a:gd name="T4" fmla="*/ 866 w 878"/>
                <a:gd name="T5" fmla="*/ 50 h 1094"/>
                <a:gd name="T6" fmla="*/ 876 w 878"/>
                <a:gd name="T7" fmla="*/ 71 h 1094"/>
                <a:gd name="T8" fmla="*/ 877 w 878"/>
                <a:gd name="T9" fmla="*/ 100 h 1094"/>
                <a:gd name="T10" fmla="*/ 752 w 878"/>
                <a:gd name="T11" fmla="*/ 1094 h 1094"/>
                <a:gd name="T12" fmla="*/ 693 w 878"/>
                <a:gd name="T13" fmla="*/ 1025 h 1094"/>
                <a:gd name="T14" fmla="*/ 801 w 878"/>
                <a:gd name="T15" fmla="*/ 166 h 1094"/>
                <a:gd name="T16" fmla="*/ 801 w 878"/>
                <a:gd name="T17" fmla="*/ 163 h 1094"/>
                <a:gd name="T18" fmla="*/ 800 w 878"/>
                <a:gd name="T19" fmla="*/ 161 h 1094"/>
                <a:gd name="T20" fmla="*/ 798 w 878"/>
                <a:gd name="T21" fmla="*/ 159 h 1094"/>
                <a:gd name="T22" fmla="*/ 795 w 878"/>
                <a:gd name="T23" fmla="*/ 158 h 1094"/>
                <a:gd name="T24" fmla="*/ 76 w 878"/>
                <a:gd name="T25" fmla="*/ 126 h 1094"/>
                <a:gd name="T26" fmla="*/ 74 w 878"/>
                <a:gd name="T27" fmla="*/ 126 h 1094"/>
                <a:gd name="T28" fmla="*/ 72 w 878"/>
                <a:gd name="T29" fmla="*/ 128 h 1094"/>
                <a:gd name="T30" fmla="*/ 70 w 878"/>
                <a:gd name="T31" fmla="*/ 130 h 1094"/>
                <a:gd name="T32" fmla="*/ 69 w 878"/>
                <a:gd name="T33" fmla="*/ 132 h 1094"/>
                <a:gd name="T34" fmla="*/ 52 w 878"/>
                <a:gd name="T35" fmla="*/ 262 h 1094"/>
                <a:gd name="T36" fmla="*/ 0 w 878"/>
                <a:gd name="T37" fmla="*/ 199 h 1094"/>
                <a:gd name="T38" fmla="*/ 16 w 878"/>
                <a:gd name="T39" fmla="*/ 57 h 1094"/>
                <a:gd name="T40" fmla="*/ 23 w 878"/>
                <a:gd name="T41" fmla="*/ 32 h 1094"/>
                <a:gd name="T42" fmla="*/ 35 w 878"/>
                <a:gd name="T43" fmla="*/ 13 h 1094"/>
                <a:gd name="T44" fmla="*/ 52 w 878"/>
                <a:gd name="T45" fmla="*/ 3 h 1094"/>
                <a:gd name="T46" fmla="*/ 75 w 878"/>
                <a:gd name="T47" fmla="*/ 0 h 1094"/>
                <a:gd name="T48" fmla="*/ 824 w 878"/>
                <a:gd name="T49" fmla="*/ 31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1094">
                  <a:moveTo>
                    <a:pt x="824" y="31"/>
                  </a:moveTo>
                  <a:cubicBezTo>
                    <a:pt x="834" y="31"/>
                    <a:pt x="842" y="33"/>
                    <a:pt x="849" y="36"/>
                  </a:cubicBezTo>
                  <a:cubicBezTo>
                    <a:pt x="856" y="40"/>
                    <a:pt x="862" y="44"/>
                    <a:pt x="866" y="50"/>
                  </a:cubicBezTo>
                  <a:cubicBezTo>
                    <a:pt x="871" y="56"/>
                    <a:pt x="874" y="63"/>
                    <a:pt x="876" y="71"/>
                  </a:cubicBezTo>
                  <a:cubicBezTo>
                    <a:pt x="878" y="80"/>
                    <a:pt x="878" y="89"/>
                    <a:pt x="877" y="100"/>
                  </a:cubicBezTo>
                  <a:cubicBezTo>
                    <a:pt x="752" y="1094"/>
                    <a:pt x="752" y="1094"/>
                    <a:pt x="752" y="1094"/>
                  </a:cubicBezTo>
                  <a:cubicBezTo>
                    <a:pt x="693" y="1025"/>
                    <a:pt x="693" y="1025"/>
                    <a:pt x="693" y="1025"/>
                  </a:cubicBezTo>
                  <a:cubicBezTo>
                    <a:pt x="801" y="166"/>
                    <a:pt x="801" y="166"/>
                    <a:pt x="801" y="166"/>
                  </a:cubicBezTo>
                  <a:cubicBezTo>
                    <a:pt x="801" y="165"/>
                    <a:pt x="801" y="164"/>
                    <a:pt x="801" y="163"/>
                  </a:cubicBezTo>
                  <a:cubicBezTo>
                    <a:pt x="801" y="162"/>
                    <a:pt x="800" y="161"/>
                    <a:pt x="800" y="161"/>
                  </a:cubicBezTo>
                  <a:cubicBezTo>
                    <a:pt x="799" y="160"/>
                    <a:pt x="799" y="159"/>
                    <a:pt x="798" y="159"/>
                  </a:cubicBezTo>
                  <a:cubicBezTo>
                    <a:pt x="797" y="159"/>
                    <a:pt x="796" y="158"/>
                    <a:pt x="795" y="158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5" y="126"/>
                    <a:pt x="74" y="126"/>
                    <a:pt x="74" y="126"/>
                  </a:cubicBezTo>
                  <a:cubicBezTo>
                    <a:pt x="73" y="127"/>
                    <a:pt x="72" y="127"/>
                    <a:pt x="72" y="128"/>
                  </a:cubicBezTo>
                  <a:cubicBezTo>
                    <a:pt x="71" y="128"/>
                    <a:pt x="71" y="129"/>
                    <a:pt x="70" y="130"/>
                  </a:cubicBezTo>
                  <a:cubicBezTo>
                    <a:pt x="70" y="131"/>
                    <a:pt x="69" y="131"/>
                    <a:pt x="69" y="13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48"/>
                    <a:pt x="19" y="39"/>
                    <a:pt x="23" y="32"/>
                  </a:cubicBezTo>
                  <a:cubicBezTo>
                    <a:pt x="26" y="24"/>
                    <a:pt x="30" y="18"/>
                    <a:pt x="35" y="13"/>
                  </a:cubicBezTo>
                  <a:cubicBezTo>
                    <a:pt x="40" y="9"/>
                    <a:pt x="46" y="5"/>
                    <a:pt x="52" y="3"/>
                  </a:cubicBezTo>
                  <a:cubicBezTo>
                    <a:pt x="59" y="1"/>
                    <a:pt x="67" y="0"/>
                    <a:pt x="75" y="0"/>
                  </a:cubicBezTo>
                  <a:cubicBezTo>
                    <a:pt x="824" y="31"/>
                    <a:pt x="824" y="31"/>
                    <a:pt x="824" y="31"/>
                  </a:cubicBezTo>
                </a:path>
              </a:pathLst>
            </a:custGeom>
            <a:solidFill>
              <a:srgbClr val="50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2" name="ïṥḻîde"/>
            <p:cNvSpPr/>
            <p:nvPr/>
          </p:nvSpPr>
          <p:spPr bwMode="auto">
            <a:xfrm>
              <a:off x="4833938" y="3687763"/>
              <a:ext cx="261938" cy="79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3" name="íṩlîďè"/>
            <p:cNvSpPr/>
            <p:nvPr/>
          </p:nvSpPr>
          <p:spPr bwMode="auto">
            <a:xfrm>
              <a:off x="4679950" y="5603875"/>
              <a:ext cx="82550" cy="74613"/>
            </a:xfrm>
            <a:custGeom>
              <a:avLst/>
              <a:gdLst>
                <a:gd name="T0" fmla="*/ 26 w 52"/>
                <a:gd name="T1" fmla="*/ 0 h 47"/>
                <a:gd name="T2" fmla="*/ 0 w 52"/>
                <a:gd name="T3" fmla="*/ 23 h 47"/>
                <a:gd name="T4" fmla="*/ 25 w 52"/>
                <a:gd name="T5" fmla="*/ 47 h 47"/>
                <a:gd name="T6" fmla="*/ 26 w 52"/>
                <a:gd name="T7" fmla="*/ 47 h 47"/>
                <a:gd name="T8" fmla="*/ 51 w 52"/>
                <a:gd name="T9" fmla="*/ 25 h 47"/>
                <a:gd name="T10" fmla="*/ 27 w 52"/>
                <a:gd name="T11" fmla="*/ 0 h 47"/>
                <a:gd name="T12" fmla="*/ 26 w 52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7">
                  <a:moveTo>
                    <a:pt x="26" y="0"/>
                  </a:moveTo>
                  <a:cubicBezTo>
                    <a:pt x="12" y="0"/>
                    <a:pt x="1" y="10"/>
                    <a:pt x="0" y="23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25" y="47"/>
                    <a:pt x="26" y="47"/>
                    <a:pt x="26" y="47"/>
                  </a:cubicBezTo>
                  <a:cubicBezTo>
                    <a:pt x="40" y="47"/>
                    <a:pt x="51" y="37"/>
                    <a:pt x="51" y="25"/>
                  </a:cubicBezTo>
                  <a:cubicBezTo>
                    <a:pt x="52" y="12"/>
                    <a:pt x="41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rgbClr val="49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4" name="îšḻïḑe"/>
            <p:cNvSpPr/>
            <p:nvPr/>
          </p:nvSpPr>
          <p:spPr bwMode="auto">
            <a:xfrm>
              <a:off x="6227763" y="1938338"/>
              <a:ext cx="1588" cy="317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5" name="îŝ1ïdé"/>
            <p:cNvSpPr/>
            <p:nvPr/>
          </p:nvSpPr>
          <p:spPr bwMode="auto">
            <a:xfrm>
              <a:off x="6229350" y="19415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6" name="îsḻide"/>
            <p:cNvSpPr/>
            <p:nvPr/>
          </p:nvSpPr>
          <p:spPr bwMode="auto">
            <a:xfrm>
              <a:off x="6229350" y="19415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7" name="iSľîdê"/>
            <p:cNvSpPr/>
            <p:nvPr/>
          </p:nvSpPr>
          <p:spPr bwMode="auto">
            <a:xfrm>
              <a:off x="4616450" y="3929063"/>
              <a:ext cx="649288" cy="76200"/>
            </a:xfrm>
            <a:custGeom>
              <a:avLst/>
              <a:gdLst>
                <a:gd name="T0" fmla="*/ 401 w 415"/>
                <a:gd name="T1" fmla="*/ 20 h 49"/>
                <a:gd name="T2" fmla="*/ 15 w 415"/>
                <a:gd name="T3" fmla="*/ 1 h 49"/>
                <a:gd name="T4" fmla="*/ 0 w 415"/>
                <a:gd name="T5" fmla="*/ 14 h 49"/>
                <a:gd name="T6" fmla="*/ 14 w 415"/>
                <a:gd name="T7" fmla="*/ 30 h 49"/>
                <a:gd name="T8" fmla="*/ 399 w 415"/>
                <a:gd name="T9" fmla="*/ 49 h 49"/>
                <a:gd name="T10" fmla="*/ 414 w 415"/>
                <a:gd name="T11" fmla="*/ 35 h 49"/>
                <a:gd name="T12" fmla="*/ 401 w 415"/>
                <a:gd name="T13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9">
                  <a:moveTo>
                    <a:pt x="401" y="2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6" y="29"/>
                    <a:pt x="14" y="30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407" y="49"/>
                    <a:pt x="414" y="43"/>
                    <a:pt x="414" y="35"/>
                  </a:cubicBezTo>
                  <a:cubicBezTo>
                    <a:pt x="415" y="27"/>
                    <a:pt x="409" y="20"/>
                    <a:pt x="401" y="20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8" name="išḻïdé"/>
            <p:cNvSpPr/>
            <p:nvPr/>
          </p:nvSpPr>
          <p:spPr bwMode="auto">
            <a:xfrm>
              <a:off x="4459288" y="4070350"/>
              <a:ext cx="677863" cy="74613"/>
            </a:xfrm>
            <a:custGeom>
              <a:avLst/>
              <a:gdLst>
                <a:gd name="T0" fmla="*/ 421 w 433"/>
                <a:gd name="T1" fmla="*/ 24 h 48"/>
                <a:gd name="T2" fmla="*/ 13 w 433"/>
                <a:gd name="T3" fmla="*/ 1 h 48"/>
                <a:gd name="T4" fmla="*/ 0 w 433"/>
                <a:gd name="T5" fmla="*/ 12 h 48"/>
                <a:gd name="T6" fmla="*/ 11 w 433"/>
                <a:gd name="T7" fmla="*/ 24 h 48"/>
                <a:gd name="T8" fmla="*/ 420 w 433"/>
                <a:gd name="T9" fmla="*/ 48 h 48"/>
                <a:gd name="T10" fmla="*/ 432 w 433"/>
                <a:gd name="T11" fmla="*/ 36 h 48"/>
                <a:gd name="T12" fmla="*/ 421 w 433"/>
                <a:gd name="T1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48">
                  <a:moveTo>
                    <a:pt x="421" y="2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420" y="48"/>
                    <a:pt x="420" y="48"/>
                    <a:pt x="420" y="48"/>
                  </a:cubicBezTo>
                  <a:cubicBezTo>
                    <a:pt x="426" y="48"/>
                    <a:pt x="432" y="43"/>
                    <a:pt x="432" y="36"/>
                  </a:cubicBezTo>
                  <a:cubicBezTo>
                    <a:pt x="433" y="30"/>
                    <a:pt x="428" y="24"/>
                    <a:pt x="421" y="24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9" name="íşľïďé"/>
            <p:cNvSpPr/>
            <p:nvPr/>
          </p:nvSpPr>
          <p:spPr bwMode="auto">
            <a:xfrm>
              <a:off x="5184775" y="4111625"/>
              <a:ext cx="242888" cy="50800"/>
            </a:xfrm>
            <a:custGeom>
              <a:avLst/>
              <a:gdLst>
                <a:gd name="T0" fmla="*/ 143 w 155"/>
                <a:gd name="T1" fmla="*/ 8 h 32"/>
                <a:gd name="T2" fmla="*/ 13 w 155"/>
                <a:gd name="T3" fmla="*/ 0 h 32"/>
                <a:gd name="T4" fmla="*/ 1 w 155"/>
                <a:gd name="T5" fmla="*/ 11 h 32"/>
                <a:gd name="T6" fmla="*/ 12 w 155"/>
                <a:gd name="T7" fmla="*/ 24 h 32"/>
                <a:gd name="T8" fmla="*/ 142 w 155"/>
                <a:gd name="T9" fmla="*/ 31 h 32"/>
                <a:gd name="T10" fmla="*/ 154 w 155"/>
                <a:gd name="T11" fmla="*/ 20 h 32"/>
                <a:gd name="T12" fmla="*/ 143 w 155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32">
                  <a:moveTo>
                    <a:pt x="143" y="8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8" y="32"/>
                    <a:pt x="154" y="27"/>
                    <a:pt x="154" y="20"/>
                  </a:cubicBezTo>
                  <a:cubicBezTo>
                    <a:pt x="155" y="13"/>
                    <a:pt x="150" y="8"/>
                    <a:pt x="143" y="8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0" name="îş1íďè"/>
            <p:cNvSpPr/>
            <p:nvPr/>
          </p:nvSpPr>
          <p:spPr bwMode="auto">
            <a:xfrm>
              <a:off x="4445000" y="4173538"/>
              <a:ext cx="158750" cy="44450"/>
            </a:xfrm>
            <a:custGeom>
              <a:avLst/>
              <a:gdLst>
                <a:gd name="T0" fmla="*/ 90 w 101"/>
                <a:gd name="T1" fmla="*/ 5 h 29"/>
                <a:gd name="T2" fmla="*/ 13 w 101"/>
                <a:gd name="T3" fmla="*/ 0 h 29"/>
                <a:gd name="T4" fmla="*/ 1 w 101"/>
                <a:gd name="T5" fmla="*/ 11 h 29"/>
                <a:gd name="T6" fmla="*/ 12 w 101"/>
                <a:gd name="T7" fmla="*/ 24 h 29"/>
                <a:gd name="T8" fmla="*/ 88 w 101"/>
                <a:gd name="T9" fmla="*/ 28 h 29"/>
                <a:gd name="T10" fmla="*/ 101 w 101"/>
                <a:gd name="T11" fmla="*/ 17 h 29"/>
                <a:gd name="T12" fmla="*/ 90 w 101"/>
                <a:gd name="T1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9">
                  <a:moveTo>
                    <a:pt x="9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5" y="29"/>
                    <a:pt x="100" y="24"/>
                    <a:pt x="101" y="17"/>
                  </a:cubicBezTo>
                  <a:cubicBezTo>
                    <a:pt x="101" y="11"/>
                    <a:pt x="96" y="5"/>
                    <a:pt x="90" y="5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1" name="işľíde"/>
            <p:cNvSpPr/>
            <p:nvPr/>
          </p:nvSpPr>
          <p:spPr bwMode="auto">
            <a:xfrm>
              <a:off x="4652963" y="4184650"/>
              <a:ext cx="574675" cy="71438"/>
            </a:xfrm>
            <a:custGeom>
              <a:avLst/>
              <a:gdLst>
                <a:gd name="T0" fmla="*/ 356 w 367"/>
                <a:gd name="T1" fmla="*/ 21 h 45"/>
                <a:gd name="T2" fmla="*/ 13 w 367"/>
                <a:gd name="T3" fmla="*/ 0 h 45"/>
                <a:gd name="T4" fmla="*/ 0 w 367"/>
                <a:gd name="T5" fmla="*/ 11 h 45"/>
                <a:gd name="T6" fmla="*/ 12 w 367"/>
                <a:gd name="T7" fmla="*/ 24 h 45"/>
                <a:gd name="T8" fmla="*/ 354 w 367"/>
                <a:gd name="T9" fmla="*/ 45 h 45"/>
                <a:gd name="T10" fmla="*/ 367 w 367"/>
                <a:gd name="T11" fmla="*/ 33 h 45"/>
                <a:gd name="T12" fmla="*/ 356 w 367"/>
                <a:gd name="T1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45">
                  <a:moveTo>
                    <a:pt x="356" y="21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354" y="45"/>
                    <a:pt x="354" y="45"/>
                    <a:pt x="354" y="45"/>
                  </a:cubicBezTo>
                  <a:cubicBezTo>
                    <a:pt x="361" y="45"/>
                    <a:pt x="367" y="40"/>
                    <a:pt x="367" y="33"/>
                  </a:cubicBezTo>
                  <a:cubicBezTo>
                    <a:pt x="367" y="27"/>
                    <a:pt x="362" y="21"/>
                    <a:pt x="356" y="21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2" name="iśľiḑê"/>
            <p:cNvSpPr/>
            <p:nvPr/>
          </p:nvSpPr>
          <p:spPr bwMode="auto">
            <a:xfrm>
              <a:off x="5283200" y="4222750"/>
              <a:ext cx="130175" cy="44450"/>
            </a:xfrm>
            <a:custGeom>
              <a:avLst/>
              <a:gdLst>
                <a:gd name="T0" fmla="*/ 71 w 83"/>
                <a:gd name="T1" fmla="*/ 4 h 28"/>
                <a:gd name="T2" fmla="*/ 13 w 83"/>
                <a:gd name="T3" fmla="*/ 1 h 28"/>
                <a:gd name="T4" fmla="*/ 1 w 83"/>
                <a:gd name="T5" fmla="*/ 12 h 28"/>
                <a:gd name="T6" fmla="*/ 12 w 83"/>
                <a:gd name="T7" fmla="*/ 24 h 28"/>
                <a:gd name="T8" fmla="*/ 70 w 83"/>
                <a:gd name="T9" fmla="*/ 28 h 28"/>
                <a:gd name="T10" fmla="*/ 83 w 83"/>
                <a:gd name="T11" fmla="*/ 17 h 28"/>
                <a:gd name="T12" fmla="*/ 71 w 83"/>
                <a:gd name="T1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8">
                  <a:moveTo>
                    <a:pt x="71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1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6" y="28"/>
                    <a:pt x="82" y="23"/>
                    <a:pt x="83" y="17"/>
                  </a:cubicBezTo>
                  <a:cubicBezTo>
                    <a:pt x="83" y="10"/>
                    <a:pt x="78" y="5"/>
                    <a:pt x="71" y="4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3" name="ïşḻiḓé"/>
            <p:cNvSpPr/>
            <p:nvPr/>
          </p:nvSpPr>
          <p:spPr bwMode="auto">
            <a:xfrm>
              <a:off x="4433888" y="4275138"/>
              <a:ext cx="347663" cy="57150"/>
            </a:xfrm>
            <a:custGeom>
              <a:avLst/>
              <a:gdLst>
                <a:gd name="T0" fmla="*/ 211 w 222"/>
                <a:gd name="T1" fmla="*/ 13 h 37"/>
                <a:gd name="T2" fmla="*/ 13 w 222"/>
                <a:gd name="T3" fmla="*/ 0 h 37"/>
                <a:gd name="T4" fmla="*/ 1 w 222"/>
                <a:gd name="T5" fmla="*/ 11 h 37"/>
                <a:gd name="T6" fmla="*/ 12 w 222"/>
                <a:gd name="T7" fmla="*/ 24 h 37"/>
                <a:gd name="T8" fmla="*/ 209 w 222"/>
                <a:gd name="T9" fmla="*/ 37 h 37"/>
                <a:gd name="T10" fmla="*/ 222 w 222"/>
                <a:gd name="T11" fmla="*/ 26 h 37"/>
                <a:gd name="T12" fmla="*/ 211 w 222"/>
                <a:gd name="T1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37">
                  <a:moveTo>
                    <a:pt x="211" y="1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6" y="37"/>
                    <a:pt x="222" y="32"/>
                    <a:pt x="222" y="26"/>
                  </a:cubicBezTo>
                  <a:cubicBezTo>
                    <a:pt x="222" y="19"/>
                    <a:pt x="217" y="14"/>
                    <a:pt x="211" y="13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4" name="iṣļíḑe"/>
            <p:cNvSpPr/>
            <p:nvPr/>
          </p:nvSpPr>
          <p:spPr bwMode="auto">
            <a:xfrm>
              <a:off x="4830763" y="4298950"/>
              <a:ext cx="568325" cy="74613"/>
            </a:xfrm>
            <a:custGeom>
              <a:avLst/>
              <a:gdLst>
                <a:gd name="T0" fmla="*/ 352 w 363"/>
                <a:gd name="T1" fmla="*/ 23 h 47"/>
                <a:gd name="T2" fmla="*/ 13 w 363"/>
                <a:gd name="T3" fmla="*/ 1 h 47"/>
                <a:gd name="T4" fmla="*/ 0 w 363"/>
                <a:gd name="T5" fmla="*/ 12 h 47"/>
                <a:gd name="T6" fmla="*/ 11 w 363"/>
                <a:gd name="T7" fmla="*/ 24 h 47"/>
                <a:gd name="T8" fmla="*/ 350 w 363"/>
                <a:gd name="T9" fmla="*/ 46 h 47"/>
                <a:gd name="T10" fmla="*/ 363 w 363"/>
                <a:gd name="T11" fmla="*/ 35 h 47"/>
                <a:gd name="T12" fmla="*/ 352 w 363"/>
                <a:gd name="T1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47">
                  <a:moveTo>
                    <a:pt x="352" y="23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50" y="46"/>
                    <a:pt x="350" y="46"/>
                    <a:pt x="350" y="46"/>
                  </a:cubicBezTo>
                  <a:cubicBezTo>
                    <a:pt x="357" y="47"/>
                    <a:pt x="362" y="42"/>
                    <a:pt x="363" y="35"/>
                  </a:cubicBezTo>
                  <a:cubicBezTo>
                    <a:pt x="363" y="29"/>
                    <a:pt x="358" y="23"/>
                    <a:pt x="352" y="23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5" name="iṣlíḍe"/>
            <p:cNvSpPr/>
            <p:nvPr/>
          </p:nvSpPr>
          <p:spPr bwMode="auto">
            <a:xfrm>
              <a:off x="4421188" y="4376738"/>
              <a:ext cx="463550" cy="68263"/>
            </a:xfrm>
            <a:custGeom>
              <a:avLst/>
              <a:gdLst>
                <a:gd name="T0" fmla="*/ 285 w 296"/>
                <a:gd name="T1" fmla="*/ 19 h 44"/>
                <a:gd name="T2" fmla="*/ 13 w 296"/>
                <a:gd name="T3" fmla="*/ 1 h 44"/>
                <a:gd name="T4" fmla="*/ 0 w 296"/>
                <a:gd name="T5" fmla="*/ 12 h 44"/>
                <a:gd name="T6" fmla="*/ 11 w 296"/>
                <a:gd name="T7" fmla="*/ 24 h 44"/>
                <a:gd name="T8" fmla="*/ 283 w 296"/>
                <a:gd name="T9" fmla="*/ 43 h 44"/>
                <a:gd name="T10" fmla="*/ 296 w 296"/>
                <a:gd name="T11" fmla="*/ 32 h 44"/>
                <a:gd name="T12" fmla="*/ 285 w 296"/>
                <a:gd name="T13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44">
                  <a:moveTo>
                    <a:pt x="285" y="19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283" y="43"/>
                    <a:pt x="283" y="43"/>
                    <a:pt x="283" y="43"/>
                  </a:cubicBezTo>
                  <a:cubicBezTo>
                    <a:pt x="290" y="44"/>
                    <a:pt x="295" y="39"/>
                    <a:pt x="296" y="32"/>
                  </a:cubicBezTo>
                  <a:cubicBezTo>
                    <a:pt x="296" y="26"/>
                    <a:pt x="291" y="20"/>
                    <a:pt x="285" y="19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6" name="ïṣ1iḍe"/>
            <p:cNvSpPr/>
            <p:nvPr/>
          </p:nvSpPr>
          <p:spPr bwMode="auto">
            <a:xfrm>
              <a:off x="4954588" y="4413250"/>
              <a:ext cx="430213" cy="66675"/>
            </a:xfrm>
            <a:custGeom>
              <a:avLst/>
              <a:gdLst>
                <a:gd name="T0" fmla="*/ 264 w 275"/>
                <a:gd name="T1" fmla="*/ 17 h 42"/>
                <a:gd name="T2" fmla="*/ 13 w 275"/>
                <a:gd name="T3" fmla="*/ 0 h 42"/>
                <a:gd name="T4" fmla="*/ 1 w 275"/>
                <a:gd name="T5" fmla="*/ 11 h 42"/>
                <a:gd name="T6" fmla="*/ 12 w 275"/>
                <a:gd name="T7" fmla="*/ 24 h 42"/>
                <a:gd name="T8" fmla="*/ 262 w 275"/>
                <a:gd name="T9" fmla="*/ 41 h 42"/>
                <a:gd name="T10" fmla="*/ 275 w 275"/>
                <a:gd name="T11" fmla="*/ 30 h 42"/>
                <a:gd name="T12" fmla="*/ 264 w 27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264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9" y="42"/>
                    <a:pt x="274" y="37"/>
                    <a:pt x="275" y="30"/>
                  </a:cubicBezTo>
                  <a:cubicBezTo>
                    <a:pt x="275" y="24"/>
                    <a:pt x="270" y="18"/>
                    <a:pt x="264" y="17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7" name="íṧḷïḑê"/>
            <p:cNvSpPr/>
            <p:nvPr/>
          </p:nvSpPr>
          <p:spPr bwMode="auto">
            <a:xfrm flipH="1" flipV="1">
              <a:off x="4427538" y="4497388"/>
              <a:ext cx="176213" cy="12700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8" name="ísľîdê"/>
            <p:cNvSpPr/>
            <p:nvPr/>
          </p:nvSpPr>
          <p:spPr bwMode="auto">
            <a:xfrm>
              <a:off x="4681538" y="4497388"/>
              <a:ext cx="461963" cy="71438"/>
            </a:xfrm>
            <a:custGeom>
              <a:avLst/>
              <a:gdLst>
                <a:gd name="T0" fmla="*/ 283 w 295"/>
                <a:gd name="T1" fmla="*/ 20 h 45"/>
                <a:gd name="T2" fmla="*/ 14 w 295"/>
                <a:gd name="T3" fmla="*/ 1 h 45"/>
                <a:gd name="T4" fmla="*/ 1 w 295"/>
                <a:gd name="T5" fmla="*/ 12 h 45"/>
                <a:gd name="T6" fmla="*/ 12 w 295"/>
                <a:gd name="T7" fmla="*/ 24 h 45"/>
                <a:gd name="T8" fmla="*/ 282 w 295"/>
                <a:gd name="T9" fmla="*/ 44 h 45"/>
                <a:gd name="T10" fmla="*/ 294 w 295"/>
                <a:gd name="T11" fmla="*/ 33 h 45"/>
                <a:gd name="T12" fmla="*/ 283 w 295"/>
                <a:gd name="T1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45">
                  <a:moveTo>
                    <a:pt x="283" y="2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7" y="0"/>
                    <a:pt x="1" y="5"/>
                    <a:pt x="1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8" y="45"/>
                    <a:pt x="294" y="40"/>
                    <a:pt x="294" y="33"/>
                  </a:cubicBezTo>
                  <a:cubicBezTo>
                    <a:pt x="295" y="27"/>
                    <a:pt x="290" y="21"/>
                    <a:pt x="283" y="20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9" name="îŝlíḋè"/>
            <p:cNvSpPr/>
            <p:nvPr/>
          </p:nvSpPr>
          <p:spPr bwMode="auto">
            <a:xfrm>
              <a:off x="5192713" y="4535488"/>
              <a:ext cx="179388" cy="47625"/>
            </a:xfrm>
            <a:custGeom>
              <a:avLst/>
              <a:gdLst>
                <a:gd name="T0" fmla="*/ 103 w 115"/>
                <a:gd name="T1" fmla="*/ 7 h 31"/>
                <a:gd name="T2" fmla="*/ 13 w 115"/>
                <a:gd name="T3" fmla="*/ 1 h 31"/>
                <a:gd name="T4" fmla="*/ 0 w 115"/>
                <a:gd name="T5" fmla="*/ 11 h 31"/>
                <a:gd name="T6" fmla="*/ 11 w 115"/>
                <a:gd name="T7" fmla="*/ 24 h 31"/>
                <a:gd name="T8" fmla="*/ 101 w 115"/>
                <a:gd name="T9" fmla="*/ 31 h 31"/>
                <a:gd name="T10" fmla="*/ 114 w 115"/>
                <a:gd name="T11" fmla="*/ 20 h 31"/>
                <a:gd name="T12" fmla="*/ 103 w 115"/>
                <a:gd name="T1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31">
                  <a:moveTo>
                    <a:pt x="103" y="7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8" y="31"/>
                    <a:pt x="114" y="26"/>
                    <a:pt x="114" y="20"/>
                  </a:cubicBezTo>
                  <a:cubicBezTo>
                    <a:pt x="115" y="13"/>
                    <a:pt x="110" y="8"/>
                    <a:pt x="103" y="7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0" name="ïŝľíḋè"/>
            <p:cNvSpPr/>
            <p:nvPr/>
          </p:nvSpPr>
          <p:spPr bwMode="auto">
            <a:xfrm flipH="1" flipV="1">
              <a:off x="4414838" y="4598988"/>
              <a:ext cx="369888" cy="2857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1" name="ïşḻíḋê"/>
            <p:cNvSpPr/>
            <p:nvPr/>
          </p:nvSpPr>
          <p:spPr bwMode="auto">
            <a:xfrm>
              <a:off x="4868863" y="4616450"/>
              <a:ext cx="488950" cy="73025"/>
            </a:xfrm>
            <a:custGeom>
              <a:avLst/>
              <a:gdLst>
                <a:gd name="T0" fmla="*/ 301 w 313"/>
                <a:gd name="T1" fmla="*/ 23 h 47"/>
                <a:gd name="T2" fmla="*/ 13 w 313"/>
                <a:gd name="T3" fmla="*/ 1 h 47"/>
                <a:gd name="T4" fmla="*/ 0 w 313"/>
                <a:gd name="T5" fmla="*/ 11 h 47"/>
                <a:gd name="T6" fmla="*/ 11 w 313"/>
                <a:gd name="T7" fmla="*/ 24 h 47"/>
                <a:gd name="T8" fmla="*/ 300 w 313"/>
                <a:gd name="T9" fmla="*/ 46 h 47"/>
                <a:gd name="T10" fmla="*/ 312 w 313"/>
                <a:gd name="T11" fmla="*/ 35 h 47"/>
                <a:gd name="T12" fmla="*/ 301 w 313"/>
                <a:gd name="T1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7">
                  <a:moveTo>
                    <a:pt x="301" y="23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4" y="24"/>
                    <a:pt x="11" y="24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6" y="47"/>
                    <a:pt x="312" y="42"/>
                    <a:pt x="312" y="35"/>
                  </a:cubicBezTo>
                  <a:cubicBezTo>
                    <a:pt x="313" y="29"/>
                    <a:pt x="308" y="23"/>
                    <a:pt x="301" y="23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2" name="îṧľïḑê"/>
            <p:cNvSpPr/>
            <p:nvPr/>
          </p:nvSpPr>
          <p:spPr bwMode="auto">
            <a:xfrm flipH="1" flipV="1">
              <a:off x="4402138" y="4702175"/>
              <a:ext cx="122238" cy="95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3" name="ïs1ïḋè"/>
            <p:cNvSpPr/>
            <p:nvPr/>
          </p:nvSpPr>
          <p:spPr bwMode="auto">
            <a:xfrm>
              <a:off x="4592638" y="4699000"/>
              <a:ext cx="525463" cy="79375"/>
            </a:xfrm>
            <a:custGeom>
              <a:avLst/>
              <a:gdLst>
                <a:gd name="T0" fmla="*/ 324 w 335"/>
                <a:gd name="T1" fmla="*/ 26 h 50"/>
                <a:gd name="T2" fmla="*/ 13 w 335"/>
                <a:gd name="T3" fmla="*/ 1 h 50"/>
                <a:gd name="T4" fmla="*/ 0 w 335"/>
                <a:gd name="T5" fmla="*/ 11 h 50"/>
                <a:gd name="T6" fmla="*/ 11 w 335"/>
                <a:gd name="T7" fmla="*/ 24 h 50"/>
                <a:gd name="T8" fmla="*/ 322 w 335"/>
                <a:gd name="T9" fmla="*/ 49 h 50"/>
                <a:gd name="T10" fmla="*/ 335 w 335"/>
                <a:gd name="T11" fmla="*/ 38 h 50"/>
                <a:gd name="T12" fmla="*/ 324 w 335"/>
                <a:gd name="T13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50">
                  <a:moveTo>
                    <a:pt x="324" y="2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8" y="50"/>
                    <a:pt x="334" y="45"/>
                    <a:pt x="335" y="38"/>
                  </a:cubicBezTo>
                  <a:cubicBezTo>
                    <a:pt x="335" y="32"/>
                    <a:pt x="330" y="26"/>
                    <a:pt x="324" y="26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4" name="ïṣļíḑé"/>
            <p:cNvSpPr/>
            <p:nvPr/>
          </p:nvSpPr>
          <p:spPr bwMode="auto">
            <a:xfrm>
              <a:off x="5173663" y="4746625"/>
              <a:ext cx="171450" cy="47625"/>
            </a:xfrm>
            <a:custGeom>
              <a:avLst/>
              <a:gdLst>
                <a:gd name="T0" fmla="*/ 98 w 109"/>
                <a:gd name="T1" fmla="*/ 7 h 31"/>
                <a:gd name="T2" fmla="*/ 13 w 109"/>
                <a:gd name="T3" fmla="*/ 1 h 31"/>
                <a:gd name="T4" fmla="*/ 0 w 109"/>
                <a:gd name="T5" fmla="*/ 11 h 31"/>
                <a:gd name="T6" fmla="*/ 11 w 109"/>
                <a:gd name="T7" fmla="*/ 24 h 31"/>
                <a:gd name="T8" fmla="*/ 96 w 109"/>
                <a:gd name="T9" fmla="*/ 31 h 31"/>
                <a:gd name="T10" fmla="*/ 108 w 109"/>
                <a:gd name="T11" fmla="*/ 20 h 31"/>
                <a:gd name="T12" fmla="*/ 98 w 109"/>
                <a:gd name="T1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1">
                  <a:moveTo>
                    <a:pt x="98" y="7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02" y="31"/>
                    <a:pt x="108" y="27"/>
                    <a:pt x="108" y="20"/>
                  </a:cubicBezTo>
                  <a:cubicBezTo>
                    <a:pt x="109" y="14"/>
                    <a:pt x="104" y="8"/>
                    <a:pt x="98" y="7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5" name="ïṥlïdé"/>
            <p:cNvSpPr/>
            <p:nvPr/>
          </p:nvSpPr>
          <p:spPr bwMode="auto">
            <a:xfrm flipH="1" flipV="1">
              <a:off x="4387850" y="4803775"/>
              <a:ext cx="479425" cy="4127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6" name="îSļíḋé"/>
            <p:cNvSpPr/>
            <p:nvPr/>
          </p:nvSpPr>
          <p:spPr bwMode="auto">
            <a:xfrm>
              <a:off x="4916488" y="4830763"/>
              <a:ext cx="414338" cy="69850"/>
            </a:xfrm>
            <a:custGeom>
              <a:avLst/>
              <a:gdLst>
                <a:gd name="T0" fmla="*/ 253 w 264"/>
                <a:gd name="T1" fmla="*/ 21 h 45"/>
                <a:gd name="T2" fmla="*/ 13 w 264"/>
                <a:gd name="T3" fmla="*/ 1 h 45"/>
                <a:gd name="T4" fmla="*/ 1 w 264"/>
                <a:gd name="T5" fmla="*/ 12 h 45"/>
                <a:gd name="T6" fmla="*/ 11 w 264"/>
                <a:gd name="T7" fmla="*/ 24 h 45"/>
                <a:gd name="T8" fmla="*/ 251 w 264"/>
                <a:gd name="T9" fmla="*/ 45 h 45"/>
                <a:gd name="T10" fmla="*/ 264 w 264"/>
                <a:gd name="T11" fmla="*/ 34 h 45"/>
                <a:gd name="T12" fmla="*/ 253 w 264"/>
                <a:gd name="T1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45">
                  <a:moveTo>
                    <a:pt x="253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1" y="5"/>
                    <a:pt x="1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7" y="45"/>
                    <a:pt x="263" y="40"/>
                    <a:pt x="264" y="34"/>
                  </a:cubicBezTo>
                  <a:cubicBezTo>
                    <a:pt x="264" y="27"/>
                    <a:pt x="259" y="22"/>
                    <a:pt x="253" y="21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7" name="ïşḻíḓè"/>
            <p:cNvSpPr/>
            <p:nvPr/>
          </p:nvSpPr>
          <p:spPr bwMode="auto">
            <a:xfrm flipH="1" flipV="1">
              <a:off x="4375150" y="4905375"/>
              <a:ext cx="241300" cy="222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8" name="íş1iḑe"/>
            <p:cNvSpPr/>
            <p:nvPr/>
          </p:nvSpPr>
          <p:spPr bwMode="auto">
            <a:xfrm flipH="1" flipV="1">
              <a:off x="4705350" y="4935538"/>
              <a:ext cx="284163" cy="25400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9" name="iSļiḑé"/>
            <p:cNvSpPr/>
            <p:nvPr/>
          </p:nvSpPr>
          <p:spPr bwMode="auto">
            <a:xfrm>
              <a:off x="5075238" y="4951413"/>
              <a:ext cx="241300" cy="55563"/>
            </a:xfrm>
            <a:custGeom>
              <a:avLst/>
              <a:gdLst>
                <a:gd name="T0" fmla="*/ 143 w 154"/>
                <a:gd name="T1" fmla="*/ 12 h 36"/>
                <a:gd name="T2" fmla="*/ 13 w 154"/>
                <a:gd name="T3" fmla="*/ 0 h 36"/>
                <a:gd name="T4" fmla="*/ 0 w 154"/>
                <a:gd name="T5" fmla="*/ 11 h 36"/>
                <a:gd name="T6" fmla="*/ 11 w 154"/>
                <a:gd name="T7" fmla="*/ 24 h 36"/>
                <a:gd name="T8" fmla="*/ 141 w 154"/>
                <a:gd name="T9" fmla="*/ 35 h 36"/>
                <a:gd name="T10" fmla="*/ 154 w 154"/>
                <a:gd name="T11" fmla="*/ 24 h 36"/>
                <a:gd name="T12" fmla="*/ 143 w 15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6">
                  <a:moveTo>
                    <a:pt x="14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1" y="4"/>
                    <a:pt x="0" y="11"/>
                  </a:cubicBezTo>
                  <a:cubicBezTo>
                    <a:pt x="0" y="17"/>
                    <a:pt x="5" y="23"/>
                    <a:pt x="11" y="2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7" y="36"/>
                    <a:pt x="153" y="31"/>
                    <a:pt x="154" y="24"/>
                  </a:cubicBezTo>
                  <a:cubicBezTo>
                    <a:pt x="154" y="18"/>
                    <a:pt x="150" y="12"/>
                    <a:pt x="143" y="12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0" name="ïṩľiḍé"/>
            <p:cNvSpPr/>
            <p:nvPr/>
          </p:nvSpPr>
          <p:spPr bwMode="auto">
            <a:xfrm flipH="1" flipV="1">
              <a:off x="4362450" y="5008563"/>
              <a:ext cx="168275" cy="1428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1" name="îşļïdé"/>
            <p:cNvSpPr/>
            <p:nvPr/>
          </p:nvSpPr>
          <p:spPr bwMode="auto">
            <a:xfrm flipH="1" flipV="1">
              <a:off x="4622800" y="5032375"/>
              <a:ext cx="322263" cy="30163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2" name="íṩḻíḓe"/>
            <p:cNvSpPr/>
            <p:nvPr/>
          </p:nvSpPr>
          <p:spPr bwMode="auto">
            <a:xfrm>
              <a:off x="4995863" y="5049838"/>
              <a:ext cx="307975" cy="61913"/>
            </a:xfrm>
            <a:custGeom>
              <a:avLst/>
              <a:gdLst>
                <a:gd name="T0" fmla="*/ 185 w 197"/>
                <a:gd name="T1" fmla="*/ 16 h 40"/>
                <a:gd name="T2" fmla="*/ 14 w 197"/>
                <a:gd name="T3" fmla="*/ 0 h 40"/>
                <a:gd name="T4" fmla="*/ 1 w 197"/>
                <a:gd name="T5" fmla="*/ 11 h 40"/>
                <a:gd name="T6" fmla="*/ 11 w 197"/>
                <a:gd name="T7" fmla="*/ 24 h 40"/>
                <a:gd name="T8" fmla="*/ 183 w 197"/>
                <a:gd name="T9" fmla="*/ 40 h 40"/>
                <a:gd name="T10" fmla="*/ 196 w 197"/>
                <a:gd name="T11" fmla="*/ 29 h 40"/>
                <a:gd name="T12" fmla="*/ 185 w 197"/>
                <a:gd name="T13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40">
                  <a:moveTo>
                    <a:pt x="185" y="16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5"/>
                    <a:pt x="1" y="11"/>
                  </a:cubicBezTo>
                  <a:cubicBezTo>
                    <a:pt x="0" y="18"/>
                    <a:pt x="5" y="23"/>
                    <a:pt x="11" y="24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90" y="40"/>
                    <a:pt x="195" y="36"/>
                    <a:pt x="196" y="29"/>
                  </a:cubicBezTo>
                  <a:cubicBezTo>
                    <a:pt x="197" y="23"/>
                    <a:pt x="192" y="17"/>
                    <a:pt x="185" y="16"/>
                  </a:cubicBezTo>
                </a:path>
              </a:pathLst>
            </a:custGeom>
            <a:solidFill>
              <a:srgbClr val="15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3" name="îṡḻiďé"/>
            <p:cNvSpPr/>
            <p:nvPr/>
          </p:nvSpPr>
          <p:spPr bwMode="auto">
            <a:xfrm flipH="1" flipV="1">
              <a:off x="4349750" y="5110163"/>
              <a:ext cx="336550" cy="333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4" name="îṣḻiḑe"/>
            <p:cNvSpPr/>
            <p:nvPr/>
          </p:nvSpPr>
          <p:spPr bwMode="auto">
            <a:xfrm flipH="1" flipV="1">
              <a:off x="4776788" y="5151438"/>
              <a:ext cx="492125" cy="476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5" name="iṣļiḑé"/>
            <p:cNvSpPr/>
            <p:nvPr/>
          </p:nvSpPr>
          <p:spPr bwMode="auto">
            <a:xfrm flipH="1" flipV="1">
              <a:off x="4337050" y="5211763"/>
              <a:ext cx="71438" cy="79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6" name="iṧļiḓê"/>
            <p:cNvSpPr/>
            <p:nvPr/>
          </p:nvSpPr>
          <p:spPr bwMode="auto">
            <a:xfrm flipH="1" flipV="1">
              <a:off x="4491038" y="5227638"/>
              <a:ext cx="492125" cy="50800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7" name="îŝḻîḓe"/>
            <p:cNvSpPr/>
            <p:nvPr/>
          </p:nvSpPr>
          <p:spPr bwMode="auto">
            <a:xfrm flipH="1" flipV="1">
              <a:off x="5080000" y="5286375"/>
              <a:ext cx="176213" cy="17463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8" name="íṧlíḑe"/>
            <p:cNvSpPr/>
            <p:nvPr/>
          </p:nvSpPr>
          <p:spPr bwMode="auto">
            <a:xfrm flipH="1" flipV="1">
              <a:off x="4324350" y="5314950"/>
              <a:ext cx="377825" cy="3968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9" name="îṣļïḑê"/>
            <p:cNvSpPr/>
            <p:nvPr/>
          </p:nvSpPr>
          <p:spPr bwMode="auto">
            <a:xfrm flipH="1" flipV="1">
              <a:off x="4792663" y="5364163"/>
              <a:ext cx="449263" cy="46038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0" name="îṥľîḑè"/>
            <p:cNvSpPr/>
            <p:nvPr/>
          </p:nvSpPr>
          <p:spPr bwMode="auto">
            <a:xfrm flipH="1" flipV="1">
              <a:off x="4311650" y="5416550"/>
              <a:ext cx="436563" cy="47625"/>
            </a:xfrm>
            <a:prstGeom prst="line">
              <a:avLst/>
            </a:prstGeom>
            <a:noFill/>
            <a:ln w="36513" cap="rnd">
              <a:solidFill>
                <a:srgbClr val="15121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1" name="iṡḻiḋê"/>
            <p:cNvSpPr/>
            <p:nvPr/>
          </p:nvSpPr>
          <p:spPr bwMode="auto">
            <a:xfrm>
              <a:off x="4386263" y="3779838"/>
              <a:ext cx="1173163" cy="211138"/>
            </a:xfrm>
            <a:custGeom>
              <a:avLst/>
              <a:gdLst>
                <a:gd name="T0" fmla="*/ 24 w 749"/>
                <a:gd name="T1" fmla="*/ 0 h 136"/>
                <a:gd name="T2" fmla="*/ 24 w 749"/>
                <a:gd name="T3" fmla="*/ 0 h 136"/>
                <a:gd name="T4" fmla="*/ 743 w 749"/>
                <a:gd name="T5" fmla="*/ 32 h 136"/>
                <a:gd name="T6" fmla="*/ 746 w 749"/>
                <a:gd name="T7" fmla="*/ 33 h 136"/>
                <a:gd name="T8" fmla="*/ 748 w 749"/>
                <a:gd name="T9" fmla="*/ 35 h 136"/>
                <a:gd name="T10" fmla="*/ 749 w 749"/>
                <a:gd name="T11" fmla="*/ 37 h 136"/>
                <a:gd name="T12" fmla="*/ 749 w 749"/>
                <a:gd name="T13" fmla="*/ 39 h 136"/>
                <a:gd name="T14" fmla="*/ 749 w 749"/>
                <a:gd name="T15" fmla="*/ 37 h 136"/>
                <a:gd name="T16" fmla="*/ 748 w 749"/>
                <a:gd name="T17" fmla="*/ 35 h 136"/>
                <a:gd name="T18" fmla="*/ 746 w 749"/>
                <a:gd name="T19" fmla="*/ 33 h 136"/>
                <a:gd name="T20" fmla="*/ 743 w 749"/>
                <a:gd name="T21" fmla="*/ 32 h 136"/>
                <a:gd name="T22" fmla="*/ 24 w 749"/>
                <a:gd name="T23" fmla="*/ 0 h 136"/>
                <a:gd name="T24" fmla="*/ 24 w 749"/>
                <a:gd name="T25" fmla="*/ 0 h 136"/>
                <a:gd name="T26" fmla="*/ 24 w 749"/>
                <a:gd name="T27" fmla="*/ 0 h 136"/>
                <a:gd name="T28" fmla="*/ 22 w 749"/>
                <a:gd name="T29" fmla="*/ 0 h 136"/>
                <a:gd name="T30" fmla="*/ 20 w 749"/>
                <a:gd name="T31" fmla="*/ 2 h 136"/>
                <a:gd name="T32" fmla="*/ 18 w 749"/>
                <a:gd name="T33" fmla="*/ 4 h 136"/>
                <a:gd name="T34" fmla="*/ 17 w 749"/>
                <a:gd name="T35" fmla="*/ 6 h 136"/>
                <a:gd name="T36" fmla="*/ 0 w 749"/>
                <a:gd name="T37" fmla="*/ 136 h 136"/>
                <a:gd name="T38" fmla="*/ 17 w 749"/>
                <a:gd name="T39" fmla="*/ 6 h 136"/>
                <a:gd name="T40" fmla="*/ 18 w 749"/>
                <a:gd name="T41" fmla="*/ 4 h 136"/>
                <a:gd name="T42" fmla="*/ 20 w 749"/>
                <a:gd name="T43" fmla="*/ 2 h 136"/>
                <a:gd name="T44" fmla="*/ 22 w 749"/>
                <a:gd name="T45" fmla="*/ 0 h 136"/>
                <a:gd name="T46" fmla="*/ 22 w 749"/>
                <a:gd name="T47" fmla="*/ 0 h 136"/>
                <a:gd name="T48" fmla="*/ 22 w 749"/>
                <a:gd name="T49" fmla="*/ 0 h 136"/>
                <a:gd name="T50" fmla="*/ 24 w 749"/>
                <a:gd name="T51" fmla="*/ 0 h 136"/>
                <a:gd name="T52" fmla="*/ 24 w 749"/>
                <a:gd name="T53" fmla="*/ 0 h 136"/>
                <a:gd name="T54" fmla="*/ 24 w 749"/>
                <a:gd name="T55" fmla="*/ 0 h 136"/>
                <a:gd name="T56" fmla="*/ 24 w 749"/>
                <a:gd name="T5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9" h="13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743" y="32"/>
                    <a:pt x="743" y="32"/>
                    <a:pt x="743" y="32"/>
                  </a:cubicBezTo>
                  <a:cubicBezTo>
                    <a:pt x="744" y="32"/>
                    <a:pt x="745" y="33"/>
                    <a:pt x="746" y="33"/>
                  </a:cubicBezTo>
                  <a:cubicBezTo>
                    <a:pt x="747" y="33"/>
                    <a:pt x="747" y="34"/>
                    <a:pt x="748" y="35"/>
                  </a:cubicBezTo>
                  <a:cubicBezTo>
                    <a:pt x="748" y="35"/>
                    <a:pt x="749" y="36"/>
                    <a:pt x="749" y="37"/>
                  </a:cubicBezTo>
                  <a:cubicBezTo>
                    <a:pt x="749" y="37"/>
                    <a:pt x="749" y="38"/>
                    <a:pt x="749" y="39"/>
                  </a:cubicBezTo>
                  <a:cubicBezTo>
                    <a:pt x="749" y="38"/>
                    <a:pt x="749" y="37"/>
                    <a:pt x="749" y="37"/>
                  </a:cubicBezTo>
                  <a:cubicBezTo>
                    <a:pt x="749" y="36"/>
                    <a:pt x="748" y="35"/>
                    <a:pt x="748" y="35"/>
                  </a:cubicBezTo>
                  <a:cubicBezTo>
                    <a:pt x="747" y="34"/>
                    <a:pt x="747" y="33"/>
                    <a:pt x="746" y="33"/>
                  </a:cubicBezTo>
                  <a:cubicBezTo>
                    <a:pt x="745" y="33"/>
                    <a:pt x="744" y="32"/>
                    <a:pt x="743" y="3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24" y="0"/>
                  </a:moveTo>
                  <a:cubicBezTo>
                    <a:pt x="23" y="0"/>
                    <a:pt x="22" y="0"/>
                    <a:pt x="22" y="0"/>
                  </a:cubicBezTo>
                  <a:cubicBezTo>
                    <a:pt x="21" y="1"/>
                    <a:pt x="20" y="1"/>
                    <a:pt x="20" y="2"/>
                  </a:cubicBezTo>
                  <a:cubicBezTo>
                    <a:pt x="19" y="2"/>
                    <a:pt x="19" y="3"/>
                    <a:pt x="18" y="4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19" y="3"/>
                    <a:pt x="19" y="2"/>
                    <a:pt x="20" y="2"/>
                  </a:cubicBezTo>
                  <a:cubicBezTo>
                    <a:pt x="20" y="1"/>
                    <a:pt x="21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858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îṡļiḑe"/>
            <p:cNvSpPr/>
            <p:nvPr/>
          </p:nvSpPr>
          <p:spPr bwMode="auto">
            <a:xfrm>
              <a:off x="4616450" y="3930650"/>
              <a:ext cx="649288" cy="74613"/>
            </a:xfrm>
            <a:custGeom>
              <a:avLst/>
              <a:gdLst>
                <a:gd name="T0" fmla="*/ 14 w 415"/>
                <a:gd name="T1" fmla="*/ 0 h 48"/>
                <a:gd name="T2" fmla="*/ 0 w 415"/>
                <a:gd name="T3" fmla="*/ 13 h 48"/>
                <a:gd name="T4" fmla="*/ 14 w 415"/>
                <a:gd name="T5" fmla="*/ 29 h 48"/>
                <a:gd name="T6" fmla="*/ 399 w 415"/>
                <a:gd name="T7" fmla="*/ 48 h 48"/>
                <a:gd name="T8" fmla="*/ 400 w 415"/>
                <a:gd name="T9" fmla="*/ 48 h 48"/>
                <a:gd name="T10" fmla="*/ 414 w 415"/>
                <a:gd name="T11" fmla="*/ 34 h 48"/>
                <a:gd name="T12" fmla="*/ 401 w 415"/>
                <a:gd name="T13" fmla="*/ 19 h 48"/>
                <a:gd name="T14" fmla="*/ 15 w 415"/>
                <a:gd name="T15" fmla="*/ 0 h 48"/>
                <a:gd name="T16" fmla="*/ 14 w 41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48">
                  <a:moveTo>
                    <a:pt x="14" y="0"/>
                  </a:moveTo>
                  <a:cubicBezTo>
                    <a:pt x="7" y="0"/>
                    <a:pt x="0" y="6"/>
                    <a:pt x="0" y="13"/>
                  </a:cubicBezTo>
                  <a:cubicBezTo>
                    <a:pt x="0" y="21"/>
                    <a:pt x="6" y="28"/>
                    <a:pt x="14" y="29"/>
                  </a:cubicBezTo>
                  <a:cubicBezTo>
                    <a:pt x="399" y="48"/>
                    <a:pt x="399" y="48"/>
                    <a:pt x="399" y="48"/>
                  </a:cubicBezTo>
                  <a:cubicBezTo>
                    <a:pt x="399" y="48"/>
                    <a:pt x="400" y="48"/>
                    <a:pt x="400" y="48"/>
                  </a:cubicBezTo>
                  <a:cubicBezTo>
                    <a:pt x="408" y="48"/>
                    <a:pt x="414" y="42"/>
                    <a:pt x="414" y="34"/>
                  </a:cubicBezTo>
                  <a:cubicBezTo>
                    <a:pt x="415" y="26"/>
                    <a:pt x="409" y="19"/>
                    <a:pt x="401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F9B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îSḷïḓé"/>
            <p:cNvSpPr/>
            <p:nvPr/>
          </p:nvSpPr>
          <p:spPr bwMode="auto">
            <a:xfrm>
              <a:off x="4460875" y="4071938"/>
              <a:ext cx="676275" cy="73025"/>
            </a:xfrm>
            <a:custGeom>
              <a:avLst/>
              <a:gdLst>
                <a:gd name="T0" fmla="*/ 11 w 432"/>
                <a:gd name="T1" fmla="*/ 0 h 47"/>
                <a:gd name="T2" fmla="*/ 0 w 432"/>
                <a:gd name="T3" fmla="*/ 6 h 47"/>
                <a:gd name="T4" fmla="*/ 15 w 432"/>
                <a:gd name="T5" fmla="*/ 24 h 47"/>
                <a:gd name="T6" fmla="*/ 419 w 432"/>
                <a:gd name="T7" fmla="*/ 47 h 47"/>
                <a:gd name="T8" fmla="*/ 419 w 432"/>
                <a:gd name="T9" fmla="*/ 47 h 47"/>
                <a:gd name="T10" fmla="*/ 431 w 432"/>
                <a:gd name="T11" fmla="*/ 35 h 47"/>
                <a:gd name="T12" fmla="*/ 420 w 432"/>
                <a:gd name="T13" fmla="*/ 23 h 47"/>
                <a:gd name="T14" fmla="*/ 12 w 432"/>
                <a:gd name="T15" fmla="*/ 0 h 47"/>
                <a:gd name="T16" fmla="*/ 11 w 4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7">
                  <a:moveTo>
                    <a:pt x="11" y="0"/>
                  </a:moveTo>
                  <a:cubicBezTo>
                    <a:pt x="6" y="0"/>
                    <a:pt x="2" y="2"/>
                    <a:pt x="0" y="6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419" y="47"/>
                    <a:pt x="419" y="47"/>
                    <a:pt x="419" y="47"/>
                  </a:cubicBezTo>
                  <a:cubicBezTo>
                    <a:pt x="419" y="47"/>
                    <a:pt x="419" y="47"/>
                    <a:pt x="419" y="47"/>
                  </a:cubicBezTo>
                  <a:cubicBezTo>
                    <a:pt x="426" y="47"/>
                    <a:pt x="431" y="42"/>
                    <a:pt x="431" y="35"/>
                  </a:cubicBezTo>
                  <a:cubicBezTo>
                    <a:pt x="432" y="29"/>
                    <a:pt x="427" y="23"/>
                    <a:pt x="420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ïš1íḍe"/>
            <p:cNvSpPr/>
            <p:nvPr/>
          </p:nvSpPr>
          <p:spPr bwMode="auto">
            <a:xfrm>
              <a:off x="5184775" y="4111625"/>
              <a:ext cx="242888" cy="49213"/>
            </a:xfrm>
            <a:custGeom>
              <a:avLst/>
              <a:gdLst>
                <a:gd name="T0" fmla="*/ 13 w 155"/>
                <a:gd name="T1" fmla="*/ 0 h 31"/>
                <a:gd name="T2" fmla="*/ 1 w 155"/>
                <a:gd name="T3" fmla="*/ 11 h 31"/>
                <a:gd name="T4" fmla="*/ 12 w 155"/>
                <a:gd name="T5" fmla="*/ 24 h 31"/>
                <a:gd name="T6" fmla="*/ 142 w 155"/>
                <a:gd name="T7" fmla="*/ 31 h 31"/>
                <a:gd name="T8" fmla="*/ 143 w 155"/>
                <a:gd name="T9" fmla="*/ 31 h 31"/>
                <a:gd name="T10" fmla="*/ 154 w 155"/>
                <a:gd name="T11" fmla="*/ 20 h 31"/>
                <a:gd name="T12" fmla="*/ 143 w 155"/>
                <a:gd name="T13" fmla="*/ 8 h 31"/>
                <a:gd name="T14" fmla="*/ 13 w 155"/>
                <a:gd name="T15" fmla="*/ 0 h 31"/>
                <a:gd name="T16" fmla="*/ 13 w 155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1">
                  <a:moveTo>
                    <a:pt x="13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3" y="31"/>
                  </a:cubicBezTo>
                  <a:cubicBezTo>
                    <a:pt x="149" y="31"/>
                    <a:pt x="154" y="26"/>
                    <a:pt x="154" y="20"/>
                  </a:cubicBezTo>
                  <a:cubicBezTo>
                    <a:pt x="155" y="13"/>
                    <a:pt x="150" y="8"/>
                    <a:pt x="143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ślîḍe"/>
            <p:cNvSpPr/>
            <p:nvPr/>
          </p:nvSpPr>
          <p:spPr bwMode="auto">
            <a:xfrm>
              <a:off x="4545013" y="4178300"/>
              <a:ext cx="58738" cy="38100"/>
            </a:xfrm>
            <a:custGeom>
              <a:avLst/>
              <a:gdLst>
                <a:gd name="T0" fmla="*/ 0 w 38"/>
                <a:gd name="T1" fmla="*/ 0 h 25"/>
                <a:gd name="T2" fmla="*/ 21 w 38"/>
                <a:gd name="T3" fmla="*/ 25 h 25"/>
                <a:gd name="T4" fmla="*/ 25 w 38"/>
                <a:gd name="T5" fmla="*/ 25 h 25"/>
                <a:gd name="T6" fmla="*/ 26 w 38"/>
                <a:gd name="T7" fmla="*/ 25 h 25"/>
                <a:gd name="T8" fmla="*/ 38 w 38"/>
                <a:gd name="T9" fmla="*/ 14 h 25"/>
                <a:gd name="T10" fmla="*/ 27 w 38"/>
                <a:gd name="T11" fmla="*/ 2 h 25"/>
                <a:gd name="T12" fmla="*/ 0 w 3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0" y="0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25"/>
                    <a:pt x="37" y="21"/>
                    <a:pt x="38" y="14"/>
                  </a:cubicBezTo>
                  <a:cubicBezTo>
                    <a:pt x="38" y="8"/>
                    <a:pt x="33" y="2"/>
                    <a:pt x="27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S1íḑè"/>
            <p:cNvSpPr/>
            <p:nvPr/>
          </p:nvSpPr>
          <p:spPr bwMode="auto">
            <a:xfrm>
              <a:off x="4652963" y="4184650"/>
              <a:ext cx="574675" cy="71438"/>
            </a:xfrm>
            <a:custGeom>
              <a:avLst/>
              <a:gdLst>
                <a:gd name="T0" fmla="*/ 12 w 367"/>
                <a:gd name="T1" fmla="*/ 0 h 45"/>
                <a:gd name="T2" fmla="*/ 0 w 367"/>
                <a:gd name="T3" fmla="*/ 11 h 45"/>
                <a:gd name="T4" fmla="*/ 12 w 367"/>
                <a:gd name="T5" fmla="*/ 24 h 45"/>
                <a:gd name="T6" fmla="*/ 354 w 367"/>
                <a:gd name="T7" fmla="*/ 45 h 45"/>
                <a:gd name="T8" fmla="*/ 355 w 367"/>
                <a:gd name="T9" fmla="*/ 45 h 45"/>
                <a:gd name="T10" fmla="*/ 367 w 367"/>
                <a:gd name="T11" fmla="*/ 33 h 45"/>
                <a:gd name="T12" fmla="*/ 356 w 367"/>
                <a:gd name="T13" fmla="*/ 21 h 45"/>
                <a:gd name="T14" fmla="*/ 13 w 367"/>
                <a:gd name="T15" fmla="*/ 0 h 45"/>
                <a:gd name="T16" fmla="*/ 12 w 367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45">
                  <a:moveTo>
                    <a:pt x="12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354" y="45"/>
                    <a:pt x="354" y="45"/>
                    <a:pt x="354" y="45"/>
                  </a:cubicBezTo>
                  <a:cubicBezTo>
                    <a:pt x="355" y="45"/>
                    <a:pt x="355" y="45"/>
                    <a:pt x="355" y="45"/>
                  </a:cubicBezTo>
                  <a:cubicBezTo>
                    <a:pt x="361" y="45"/>
                    <a:pt x="367" y="40"/>
                    <a:pt x="367" y="33"/>
                  </a:cubicBezTo>
                  <a:cubicBezTo>
                    <a:pt x="367" y="27"/>
                    <a:pt x="362" y="21"/>
                    <a:pt x="356" y="2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isļíḑe"/>
            <p:cNvSpPr/>
            <p:nvPr/>
          </p:nvSpPr>
          <p:spPr bwMode="auto">
            <a:xfrm>
              <a:off x="5283200" y="4224338"/>
              <a:ext cx="130175" cy="42863"/>
            </a:xfrm>
            <a:custGeom>
              <a:avLst/>
              <a:gdLst>
                <a:gd name="T0" fmla="*/ 13 w 83"/>
                <a:gd name="T1" fmla="*/ 0 h 27"/>
                <a:gd name="T2" fmla="*/ 1 w 83"/>
                <a:gd name="T3" fmla="*/ 11 h 27"/>
                <a:gd name="T4" fmla="*/ 12 w 83"/>
                <a:gd name="T5" fmla="*/ 23 h 27"/>
                <a:gd name="T6" fmla="*/ 70 w 83"/>
                <a:gd name="T7" fmla="*/ 27 h 27"/>
                <a:gd name="T8" fmla="*/ 71 w 83"/>
                <a:gd name="T9" fmla="*/ 27 h 27"/>
                <a:gd name="T10" fmla="*/ 83 w 83"/>
                <a:gd name="T11" fmla="*/ 16 h 27"/>
                <a:gd name="T12" fmla="*/ 71 w 83"/>
                <a:gd name="T13" fmla="*/ 3 h 27"/>
                <a:gd name="T14" fmla="*/ 13 w 83"/>
                <a:gd name="T15" fmla="*/ 0 h 27"/>
                <a:gd name="T16" fmla="*/ 13 w 83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7">
                  <a:moveTo>
                    <a:pt x="13" y="0"/>
                  </a:moveTo>
                  <a:cubicBezTo>
                    <a:pt x="6" y="0"/>
                    <a:pt x="1" y="4"/>
                    <a:pt x="1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1" y="27"/>
                  </a:cubicBezTo>
                  <a:cubicBezTo>
                    <a:pt x="77" y="27"/>
                    <a:pt x="82" y="22"/>
                    <a:pt x="83" y="16"/>
                  </a:cubicBezTo>
                  <a:cubicBezTo>
                    <a:pt x="83" y="9"/>
                    <a:pt x="78" y="4"/>
                    <a:pt x="71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îṣḻíḋè"/>
            <p:cNvSpPr/>
            <p:nvPr/>
          </p:nvSpPr>
          <p:spPr bwMode="auto">
            <a:xfrm>
              <a:off x="4635500" y="4286250"/>
              <a:ext cx="146050" cy="46038"/>
            </a:xfrm>
            <a:custGeom>
              <a:avLst/>
              <a:gdLst>
                <a:gd name="T0" fmla="*/ 0 w 93"/>
                <a:gd name="T1" fmla="*/ 0 h 29"/>
                <a:gd name="T2" fmla="*/ 21 w 93"/>
                <a:gd name="T3" fmla="*/ 25 h 29"/>
                <a:gd name="T4" fmla="*/ 80 w 93"/>
                <a:gd name="T5" fmla="*/ 29 h 29"/>
                <a:gd name="T6" fmla="*/ 81 w 93"/>
                <a:gd name="T7" fmla="*/ 29 h 29"/>
                <a:gd name="T8" fmla="*/ 93 w 93"/>
                <a:gd name="T9" fmla="*/ 18 h 29"/>
                <a:gd name="T10" fmla="*/ 82 w 93"/>
                <a:gd name="T11" fmla="*/ 5 h 29"/>
                <a:gd name="T12" fmla="*/ 0 w 93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9">
                  <a:moveTo>
                    <a:pt x="0" y="0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7" y="29"/>
                    <a:pt x="93" y="24"/>
                    <a:pt x="93" y="18"/>
                  </a:cubicBezTo>
                  <a:cubicBezTo>
                    <a:pt x="93" y="11"/>
                    <a:pt x="88" y="6"/>
                    <a:pt x="82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iṧḷîḓé"/>
            <p:cNvSpPr/>
            <p:nvPr/>
          </p:nvSpPr>
          <p:spPr bwMode="auto">
            <a:xfrm>
              <a:off x="4830763" y="4300538"/>
              <a:ext cx="568325" cy="71438"/>
            </a:xfrm>
            <a:custGeom>
              <a:avLst/>
              <a:gdLst>
                <a:gd name="T0" fmla="*/ 12 w 363"/>
                <a:gd name="T1" fmla="*/ 0 h 45"/>
                <a:gd name="T2" fmla="*/ 0 w 363"/>
                <a:gd name="T3" fmla="*/ 11 h 45"/>
                <a:gd name="T4" fmla="*/ 11 w 363"/>
                <a:gd name="T5" fmla="*/ 23 h 45"/>
                <a:gd name="T6" fmla="*/ 350 w 363"/>
                <a:gd name="T7" fmla="*/ 45 h 45"/>
                <a:gd name="T8" fmla="*/ 351 w 363"/>
                <a:gd name="T9" fmla="*/ 45 h 45"/>
                <a:gd name="T10" fmla="*/ 363 w 363"/>
                <a:gd name="T11" fmla="*/ 34 h 45"/>
                <a:gd name="T12" fmla="*/ 352 w 363"/>
                <a:gd name="T13" fmla="*/ 22 h 45"/>
                <a:gd name="T14" fmla="*/ 13 w 363"/>
                <a:gd name="T15" fmla="*/ 0 h 45"/>
                <a:gd name="T16" fmla="*/ 12 w 36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45">
                  <a:moveTo>
                    <a:pt x="12" y="0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350" y="45"/>
                    <a:pt x="350" y="45"/>
                    <a:pt x="350" y="45"/>
                  </a:cubicBezTo>
                  <a:cubicBezTo>
                    <a:pt x="350" y="45"/>
                    <a:pt x="351" y="45"/>
                    <a:pt x="351" y="45"/>
                  </a:cubicBezTo>
                  <a:cubicBezTo>
                    <a:pt x="357" y="45"/>
                    <a:pt x="362" y="41"/>
                    <a:pt x="363" y="34"/>
                  </a:cubicBezTo>
                  <a:cubicBezTo>
                    <a:pt x="363" y="28"/>
                    <a:pt x="358" y="22"/>
                    <a:pt x="352" y="2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ŝ1ïdê"/>
            <p:cNvSpPr/>
            <p:nvPr/>
          </p:nvSpPr>
          <p:spPr bwMode="auto">
            <a:xfrm>
              <a:off x="4727575" y="4395788"/>
              <a:ext cx="157163" cy="47625"/>
            </a:xfrm>
            <a:custGeom>
              <a:avLst/>
              <a:gdLst>
                <a:gd name="T0" fmla="*/ 0 w 100"/>
                <a:gd name="T1" fmla="*/ 0 h 30"/>
                <a:gd name="T2" fmla="*/ 21 w 100"/>
                <a:gd name="T3" fmla="*/ 26 h 30"/>
                <a:gd name="T4" fmla="*/ 87 w 100"/>
                <a:gd name="T5" fmla="*/ 30 h 30"/>
                <a:gd name="T6" fmla="*/ 88 w 100"/>
                <a:gd name="T7" fmla="*/ 30 h 30"/>
                <a:gd name="T8" fmla="*/ 100 w 100"/>
                <a:gd name="T9" fmla="*/ 19 h 30"/>
                <a:gd name="T10" fmla="*/ 89 w 100"/>
                <a:gd name="T11" fmla="*/ 6 h 30"/>
                <a:gd name="T12" fmla="*/ 0 w 1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0">
                  <a:moveTo>
                    <a:pt x="0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94" y="30"/>
                    <a:pt x="99" y="25"/>
                    <a:pt x="100" y="19"/>
                  </a:cubicBezTo>
                  <a:cubicBezTo>
                    <a:pt x="100" y="13"/>
                    <a:pt x="95" y="7"/>
                    <a:pt x="89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îşḻíḑé"/>
            <p:cNvSpPr/>
            <p:nvPr/>
          </p:nvSpPr>
          <p:spPr bwMode="auto">
            <a:xfrm>
              <a:off x="4954588" y="4413250"/>
              <a:ext cx="430213" cy="65088"/>
            </a:xfrm>
            <a:custGeom>
              <a:avLst/>
              <a:gdLst>
                <a:gd name="T0" fmla="*/ 12 w 275"/>
                <a:gd name="T1" fmla="*/ 0 h 41"/>
                <a:gd name="T2" fmla="*/ 1 w 275"/>
                <a:gd name="T3" fmla="*/ 11 h 41"/>
                <a:gd name="T4" fmla="*/ 12 w 275"/>
                <a:gd name="T5" fmla="*/ 24 h 41"/>
                <a:gd name="T6" fmla="*/ 262 w 275"/>
                <a:gd name="T7" fmla="*/ 41 h 41"/>
                <a:gd name="T8" fmla="*/ 263 w 275"/>
                <a:gd name="T9" fmla="*/ 41 h 41"/>
                <a:gd name="T10" fmla="*/ 275 w 275"/>
                <a:gd name="T11" fmla="*/ 30 h 41"/>
                <a:gd name="T12" fmla="*/ 264 w 275"/>
                <a:gd name="T13" fmla="*/ 17 h 41"/>
                <a:gd name="T14" fmla="*/ 13 w 275"/>
                <a:gd name="T15" fmla="*/ 0 h 41"/>
                <a:gd name="T16" fmla="*/ 12 w 27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41">
                  <a:moveTo>
                    <a:pt x="12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0" y="18"/>
                    <a:pt x="5" y="23"/>
                    <a:pt x="12" y="24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69" y="41"/>
                    <a:pt x="274" y="36"/>
                    <a:pt x="275" y="30"/>
                  </a:cubicBezTo>
                  <a:cubicBezTo>
                    <a:pt x="275" y="24"/>
                    <a:pt x="270" y="18"/>
                    <a:pt x="264" y="1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i$ļíḓé"/>
            <p:cNvSpPr/>
            <p:nvPr/>
          </p:nvSpPr>
          <p:spPr bwMode="auto">
            <a:xfrm>
              <a:off x="4821238" y="4506913"/>
              <a:ext cx="322263" cy="60325"/>
            </a:xfrm>
            <a:custGeom>
              <a:avLst/>
              <a:gdLst>
                <a:gd name="T0" fmla="*/ 0 w 206"/>
                <a:gd name="T1" fmla="*/ 0 h 38"/>
                <a:gd name="T2" fmla="*/ 21 w 206"/>
                <a:gd name="T3" fmla="*/ 26 h 38"/>
                <a:gd name="T4" fmla="*/ 193 w 206"/>
                <a:gd name="T5" fmla="*/ 38 h 38"/>
                <a:gd name="T6" fmla="*/ 194 w 206"/>
                <a:gd name="T7" fmla="*/ 38 h 38"/>
                <a:gd name="T8" fmla="*/ 205 w 206"/>
                <a:gd name="T9" fmla="*/ 27 h 38"/>
                <a:gd name="T10" fmla="*/ 194 w 206"/>
                <a:gd name="T11" fmla="*/ 14 h 38"/>
                <a:gd name="T12" fmla="*/ 0 w 20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8">
                  <a:moveTo>
                    <a:pt x="0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4" y="38"/>
                  </a:cubicBezTo>
                  <a:cubicBezTo>
                    <a:pt x="200" y="38"/>
                    <a:pt x="205" y="33"/>
                    <a:pt x="205" y="27"/>
                  </a:cubicBezTo>
                  <a:cubicBezTo>
                    <a:pt x="206" y="21"/>
                    <a:pt x="201" y="15"/>
                    <a:pt x="194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ṥlïḓé"/>
            <p:cNvSpPr/>
            <p:nvPr/>
          </p:nvSpPr>
          <p:spPr bwMode="auto">
            <a:xfrm>
              <a:off x="5192713" y="4535488"/>
              <a:ext cx="179388" cy="47625"/>
            </a:xfrm>
            <a:custGeom>
              <a:avLst/>
              <a:gdLst>
                <a:gd name="T0" fmla="*/ 12 w 115"/>
                <a:gd name="T1" fmla="*/ 0 h 31"/>
                <a:gd name="T2" fmla="*/ 0 w 115"/>
                <a:gd name="T3" fmla="*/ 11 h 31"/>
                <a:gd name="T4" fmla="*/ 11 w 115"/>
                <a:gd name="T5" fmla="*/ 24 h 31"/>
                <a:gd name="T6" fmla="*/ 101 w 115"/>
                <a:gd name="T7" fmla="*/ 31 h 31"/>
                <a:gd name="T8" fmla="*/ 102 w 115"/>
                <a:gd name="T9" fmla="*/ 31 h 31"/>
                <a:gd name="T10" fmla="*/ 114 w 115"/>
                <a:gd name="T11" fmla="*/ 20 h 31"/>
                <a:gd name="T12" fmla="*/ 103 w 115"/>
                <a:gd name="T13" fmla="*/ 7 h 31"/>
                <a:gd name="T14" fmla="*/ 13 w 115"/>
                <a:gd name="T15" fmla="*/ 1 h 31"/>
                <a:gd name="T16" fmla="*/ 12 w 115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31">
                  <a:moveTo>
                    <a:pt x="12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08" y="31"/>
                    <a:pt x="114" y="26"/>
                    <a:pt x="114" y="20"/>
                  </a:cubicBezTo>
                  <a:cubicBezTo>
                    <a:pt x="115" y="13"/>
                    <a:pt x="110" y="8"/>
                    <a:pt x="103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iŝ1ïḓé"/>
            <p:cNvSpPr/>
            <p:nvPr/>
          </p:nvSpPr>
          <p:spPr bwMode="auto">
            <a:xfrm>
              <a:off x="4914900" y="4619625"/>
              <a:ext cx="442913" cy="68263"/>
            </a:xfrm>
            <a:custGeom>
              <a:avLst/>
              <a:gdLst>
                <a:gd name="T0" fmla="*/ 0 w 283"/>
                <a:gd name="T1" fmla="*/ 0 h 44"/>
                <a:gd name="T2" fmla="*/ 21 w 283"/>
                <a:gd name="T3" fmla="*/ 25 h 44"/>
                <a:gd name="T4" fmla="*/ 270 w 283"/>
                <a:gd name="T5" fmla="*/ 44 h 44"/>
                <a:gd name="T6" fmla="*/ 270 w 283"/>
                <a:gd name="T7" fmla="*/ 44 h 44"/>
                <a:gd name="T8" fmla="*/ 282 w 283"/>
                <a:gd name="T9" fmla="*/ 33 h 44"/>
                <a:gd name="T10" fmla="*/ 271 w 283"/>
                <a:gd name="T11" fmla="*/ 21 h 44"/>
                <a:gd name="T12" fmla="*/ 0 w 28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44">
                  <a:moveTo>
                    <a:pt x="0" y="0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277" y="44"/>
                    <a:pt x="282" y="40"/>
                    <a:pt x="282" y="33"/>
                  </a:cubicBezTo>
                  <a:cubicBezTo>
                    <a:pt x="283" y="27"/>
                    <a:pt x="278" y="21"/>
                    <a:pt x="271" y="2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íṧlîdê"/>
            <p:cNvSpPr/>
            <p:nvPr/>
          </p:nvSpPr>
          <p:spPr bwMode="auto">
            <a:xfrm>
              <a:off x="5010150" y="4732338"/>
              <a:ext cx="107950" cy="44450"/>
            </a:xfrm>
            <a:custGeom>
              <a:avLst/>
              <a:gdLst>
                <a:gd name="T0" fmla="*/ 0 w 69"/>
                <a:gd name="T1" fmla="*/ 0 h 28"/>
                <a:gd name="T2" fmla="*/ 22 w 69"/>
                <a:gd name="T3" fmla="*/ 26 h 28"/>
                <a:gd name="T4" fmla="*/ 56 w 69"/>
                <a:gd name="T5" fmla="*/ 28 h 28"/>
                <a:gd name="T6" fmla="*/ 57 w 69"/>
                <a:gd name="T7" fmla="*/ 28 h 28"/>
                <a:gd name="T8" fmla="*/ 69 w 69"/>
                <a:gd name="T9" fmla="*/ 17 h 28"/>
                <a:gd name="T10" fmla="*/ 58 w 69"/>
                <a:gd name="T11" fmla="*/ 5 h 28"/>
                <a:gd name="T12" fmla="*/ 0 w 69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8">
                  <a:moveTo>
                    <a:pt x="0" y="0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7" y="28"/>
                  </a:cubicBezTo>
                  <a:cubicBezTo>
                    <a:pt x="63" y="28"/>
                    <a:pt x="68" y="24"/>
                    <a:pt x="69" y="17"/>
                  </a:cubicBezTo>
                  <a:cubicBezTo>
                    <a:pt x="69" y="11"/>
                    <a:pt x="64" y="5"/>
                    <a:pt x="58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ṡ1îḑé"/>
            <p:cNvSpPr/>
            <p:nvPr/>
          </p:nvSpPr>
          <p:spPr bwMode="auto">
            <a:xfrm>
              <a:off x="5173663" y="4746625"/>
              <a:ext cx="171450" cy="47625"/>
            </a:xfrm>
            <a:custGeom>
              <a:avLst/>
              <a:gdLst>
                <a:gd name="T0" fmla="*/ 12 w 109"/>
                <a:gd name="T1" fmla="*/ 0 h 31"/>
                <a:gd name="T2" fmla="*/ 0 w 109"/>
                <a:gd name="T3" fmla="*/ 11 h 31"/>
                <a:gd name="T4" fmla="*/ 11 w 109"/>
                <a:gd name="T5" fmla="*/ 24 h 31"/>
                <a:gd name="T6" fmla="*/ 96 w 109"/>
                <a:gd name="T7" fmla="*/ 31 h 31"/>
                <a:gd name="T8" fmla="*/ 97 w 109"/>
                <a:gd name="T9" fmla="*/ 31 h 31"/>
                <a:gd name="T10" fmla="*/ 108 w 109"/>
                <a:gd name="T11" fmla="*/ 20 h 31"/>
                <a:gd name="T12" fmla="*/ 98 w 109"/>
                <a:gd name="T13" fmla="*/ 7 h 31"/>
                <a:gd name="T14" fmla="*/ 13 w 109"/>
                <a:gd name="T15" fmla="*/ 1 h 31"/>
                <a:gd name="T16" fmla="*/ 12 w 109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1">
                  <a:moveTo>
                    <a:pt x="12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7" y="31"/>
                  </a:cubicBezTo>
                  <a:cubicBezTo>
                    <a:pt x="103" y="31"/>
                    <a:pt x="108" y="26"/>
                    <a:pt x="108" y="20"/>
                  </a:cubicBezTo>
                  <a:cubicBezTo>
                    <a:pt x="109" y="14"/>
                    <a:pt x="104" y="8"/>
                    <a:pt x="98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is1íḍe"/>
            <p:cNvSpPr/>
            <p:nvPr/>
          </p:nvSpPr>
          <p:spPr bwMode="auto">
            <a:xfrm>
              <a:off x="5105400" y="4846638"/>
              <a:ext cx="225425" cy="53975"/>
            </a:xfrm>
            <a:custGeom>
              <a:avLst/>
              <a:gdLst>
                <a:gd name="T0" fmla="*/ 0 w 144"/>
                <a:gd name="T1" fmla="*/ 0 h 35"/>
                <a:gd name="T2" fmla="*/ 22 w 144"/>
                <a:gd name="T3" fmla="*/ 25 h 35"/>
                <a:gd name="T4" fmla="*/ 131 w 144"/>
                <a:gd name="T5" fmla="*/ 35 h 35"/>
                <a:gd name="T6" fmla="*/ 132 w 144"/>
                <a:gd name="T7" fmla="*/ 35 h 35"/>
                <a:gd name="T8" fmla="*/ 144 w 144"/>
                <a:gd name="T9" fmla="*/ 24 h 35"/>
                <a:gd name="T10" fmla="*/ 133 w 144"/>
                <a:gd name="T11" fmla="*/ 11 h 35"/>
                <a:gd name="T12" fmla="*/ 0 w 14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5">
                  <a:moveTo>
                    <a:pt x="0" y="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31" y="35"/>
                    <a:pt x="131" y="35"/>
                    <a:pt x="132" y="35"/>
                  </a:cubicBezTo>
                  <a:cubicBezTo>
                    <a:pt x="138" y="35"/>
                    <a:pt x="143" y="30"/>
                    <a:pt x="144" y="24"/>
                  </a:cubicBezTo>
                  <a:cubicBezTo>
                    <a:pt x="144" y="17"/>
                    <a:pt x="139" y="12"/>
                    <a:pt x="133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ïṣ1iḍe"/>
            <p:cNvSpPr/>
            <p:nvPr/>
          </p:nvSpPr>
          <p:spPr bwMode="auto">
            <a:xfrm>
              <a:off x="5202238" y="4960938"/>
              <a:ext cx="114300" cy="44450"/>
            </a:xfrm>
            <a:custGeom>
              <a:avLst/>
              <a:gdLst>
                <a:gd name="T0" fmla="*/ 0 w 73"/>
                <a:gd name="T1" fmla="*/ 0 h 29"/>
                <a:gd name="T2" fmla="*/ 21 w 73"/>
                <a:gd name="T3" fmla="*/ 26 h 29"/>
                <a:gd name="T4" fmla="*/ 60 w 73"/>
                <a:gd name="T5" fmla="*/ 29 h 29"/>
                <a:gd name="T6" fmla="*/ 61 w 73"/>
                <a:gd name="T7" fmla="*/ 29 h 29"/>
                <a:gd name="T8" fmla="*/ 73 w 73"/>
                <a:gd name="T9" fmla="*/ 18 h 29"/>
                <a:gd name="T10" fmla="*/ 62 w 73"/>
                <a:gd name="T11" fmla="*/ 6 h 29"/>
                <a:gd name="T12" fmla="*/ 0 w 73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9">
                  <a:moveTo>
                    <a:pt x="0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7" y="29"/>
                    <a:pt x="72" y="25"/>
                    <a:pt x="73" y="18"/>
                  </a:cubicBezTo>
                  <a:cubicBezTo>
                    <a:pt x="73" y="12"/>
                    <a:pt x="69" y="6"/>
                    <a:pt x="62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19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7744" y="3154634"/>
            <a:ext cx="1512134" cy="1232396"/>
            <a:chOff x="3305176" y="1152526"/>
            <a:chExt cx="5586412" cy="4552950"/>
          </a:xfrm>
        </p:grpSpPr>
        <p:sp>
          <p:nvSpPr>
            <p:cNvPr id="520" name="í$ľíḑé"/>
            <p:cNvSpPr/>
            <p:nvPr/>
          </p:nvSpPr>
          <p:spPr bwMode="auto">
            <a:xfrm>
              <a:off x="3597276" y="1152526"/>
              <a:ext cx="4225925" cy="1506538"/>
            </a:xfrm>
            <a:custGeom>
              <a:avLst/>
              <a:gdLst>
                <a:gd name="T0" fmla="*/ 471 w 941"/>
                <a:gd name="T1" fmla="*/ 336 h 336"/>
                <a:gd name="T2" fmla="*/ 0 w 941"/>
                <a:gd name="T3" fmla="*/ 203 h 336"/>
                <a:gd name="T4" fmla="*/ 23 w 941"/>
                <a:gd name="T5" fmla="*/ 170 h 336"/>
                <a:gd name="T6" fmla="*/ 471 w 941"/>
                <a:gd name="T7" fmla="*/ 0 h 336"/>
                <a:gd name="T8" fmla="*/ 919 w 941"/>
                <a:gd name="T9" fmla="*/ 170 h 336"/>
                <a:gd name="T10" fmla="*/ 941 w 941"/>
                <a:gd name="T11" fmla="*/ 203 h 336"/>
                <a:gd name="T12" fmla="*/ 471 w 941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1" h="336">
                  <a:moveTo>
                    <a:pt x="471" y="336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189"/>
                    <a:pt x="9" y="176"/>
                    <a:pt x="23" y="17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919" y="170"/>
                    <a:pt x="919" y="170"/>
                    <a:pt x="919" y="170"/>
                  </a:cubicBezTo>
                  <a:cubicBezTo>
                    <a:pt x="932" y="176"/>
                    <a:pt x="941" y="189"/>
                    <a:pt x="941" y="203"/>
                  </a:cubicBezTo>
                  <a:cubicBezTo>
                    <a:pt x="471" y="336"/>
                    <a:pt x="471" y="336"/>
                    <a:pt x="471" y="336"/>
                  </a:cubicBezTo>
                </a:path>
              </a:pathLst>
            </a:cu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ïŝļîḓé"/>
            <p:cNvSpPr/>
            <p:nvPr/>
          </p:nvSpPr>
          <p:spPr bwMode="auto">
            <a:xfrm>
              <a:off x="3597276" y="1263651"/>
              <a:ext cx="4225925" cy="1503363"/>
            </a:xfrm>
            <a:custGeom>
              <a:avLst/>
              <a:gdLst>
                <a:gd name="T0" fmla="*/ 1332 w 2662"/>
                <a:gd name="T1" fmla="*/ 947 h 947"/>
                <a:gd name="T2" fmla="*/ 0 w 2662"/>
                <a:gd name="T3" fmla="*/ 503 h 947"/>
                <a:gd name="T4" fmla="*/ 1332 w 2662"/>
                <a:gd name="T5" fmla="*/ 0 h 947"/>
                <a:gd name="T6" fmla="*/ 2662 w 2662"/>
                <a:gd name="T7" fmla="*/ 503 h 947"/>
                <a:gd name="T8" fmla="*/ 1332 w 2662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2" h="947">
                  <a:moveTo>
                    <a:pt x="1332" y="947"/>
                  </a:moveTo>
                  <a:lnTo>
                    <a:pt x="0" y="503"/>
                  </a:lnTo>
                  <a:lnTo>
                    <a:pt x="1332" y="0"/>
                  </a:lnTo>
                  <a:lnTo>
                    <a:pt x="2662" y="503"/>
                  </a:lnTo>
                  <a:lnTo>
                    <a:pt x="1332" y="947"/>
                  </a:ln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îṧľídé"/>
            <p:cNvSpPr/>
            <p:nvPr/>
          </p:nvSpPr>
          <p:spPr bwMode="auto">
            <a:xfrm>
              <a:off x="3597276" y="1263651"/>
              <a:ext cx="4225925" cy="1503363"/>
            </a:xfrm>
            <a:custGeom>
              <a:avLst/>
              <a:gdLst>
                <a:gd name="T0" fmla="*/ 1332 w 2662"/>
                <a:gd name="T1" fmla="*/ 947 h 947"/>
                <a:gd name="T2" fmla="*/ 0 w 2662"/>
                <a:gd name="T3" fmla="*/ 503 h 947"/>
                <a:gd name="T4" fmla="*/ 1332 w 2662"/>
                <a:gd name="T5" fmla="*/ 0 h 947"/>
                <a:gd name="T6" fmla="*/ 2662 w 2662"/>
                <a:gd name="T7" fmla="*/ 503 h 947"/>
                <a:gd name="T8" fmla="*/ 1332 w 2662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2" h="947">
                  <a:moveTo>
                    <a:pt x="1332" y="947"/>
                  </a:moveTo>
                  <a:lnTo>
                    <a:pt x="0" y="503"/>
                  </a:lnTo>
                  <a:lnTo>
                    <a:pt x="1332" y="0"/>
                  </a:lnTo>
                  <a:lnTo>
                    <a:pt x="2662" y="503"/>
                  </a:lnTo>
                  <a:lnTo>
                    <a:pt x="1332" y="9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ïšlïḋe"/>
            <p:cNvSpPr/>
            <p:nvPr/>
          </p:nvSpPr>
          <p:spPr bwMode="auto">
            <a:xfrm>
              <a:off x="4665663" y="1941513"/>
              <a:ext cx="2087563" cy="1614488"/>
            </a:xfrm>
            <a:custGeom>
              <a:avLst/>
              <a:gdLst>
                <a:gd name="T0" fmla="*/ 464 w 465"/>
                <a:gd name="T1" fmla="*/ 88 h 360"/>
                <a:gd name="T2" fmla="*/ 232 w 465"/>
                <a:gd name="T3" fmla="*/ 0 h 360"/>
                <a:gd name="T4" fmla="*/ 0 w 465"/>
                <a:gd name="T5" fmla="*/ 88 h 360"/>
                <a:gd name="T6" fmla="*/ 0 w 465"/>
                <a:gd name="T7" fmla="*/ 292 h 360"/>
                <a:gd name="T8" fmla="*/ 12 w 465"/>
                <a:gd name="T9" fmla="*/ 308 h 360"/>
                <a:gd name="T10" fmla="*/ 134 w 465"/>
                <a:gd name="T11" fmla="*/ 342 h 360"/>
                <a:gd name="T12" fmla="*/ 329 w 465"/>
                <a:gd name="T13" fmla="*/ 343 h 360"/>
                <a:gd name="T14" fmla="*/ 454 w 465"/>
                <a:gd name="T15" fmla="*/ 308 h 360"/>
                <a:gd name="T16" fmla="*/ 465 w 465"/>
                <a:gd name="T17" fmla="*/ 292 h 360"/>
                <a:gd name="T18" fmla="*/ 465 w 465"/>
                <a:gd name="T19" fmla="*/ 88 h 360"/>
                <a:gd name="T20" fmla="*/ 464 w 465"/>
                <a:gd name="T21" fmla="*/ 8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360">
                  <a:moveTo>
                    <a:pt x="464" y="88"/>
                  </a:moveTo>
                  <a:cubicBezTo>
                    <a:pt x="464" y="40"/>
                    <a:pt x="360" y="0"/>
                    <a:pt x="232" y="0"/>
                  </a:cubicBezTo>
                  <a:cubicBezTo>
                    <a:pt x="104" y="0"/>
                    <a:pt x="0" y="40"/>
                    <a:pt x="0" y="8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00"/>
                    <a:pt x="5" y="306"/>
                    <a:pt x="12" y="308"/>
                  </a:cubicBezTo>
                  <a:cubicBezTo>
                    <a:pt x="134" y="342"/>
                    <a:pt x="134" y="342"/>
                    <a:pt x="134" y="342"/>
                  </a:cubicBezTo>
                  <a:cubicBezTo>
                    <a:pt x="198" y="360"/>
                    <a:pt x="265" y="360"/>
                    <a:pt x="329" y="343"/>
                  </a:cubicBezTo>
                  <a:cubicBezTo>
                    <a:pt x="454" y="308"/>
                    <a:pt x="454" y="308"/>
                    <a:pt x="454" y="308"/>
                  </a:cubicBezTo>
                  <a:cubicBezTo>
                    <a:pt x="460" y="306"/>
                    <a:pt x="465" y="300"/>
                    <a:pt x="465" y="292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4" y="88"/>
                    <a:pt x="464" y="88"/>
                    <a:pt x="464" y="88"/>
                  </a:cubicBezTo>
                </a:path>
              </a:pathLst>
            </a:custGeom>
            <a:solidFill>
              <a:srgbClr val="007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îṡlíḓé"/>
            <p:cNvSpPr/>
            <p:nvPr/>
          </p:nvSpPr>
          <p:spPr bwMode="auto">
            <a:xfrm>
              <a:off x="4665663" y="1941513"/>
              <a:ext cx="2087563" cy="869950"/>
            </a:xfrm>
            <a:custGeom>
              <a:avLst/>
              <a:gdLst>
                <a:gd name="T0" fmla="*/ 464 w 465"/>
                <a:gd name="T1" fmla="*/ 88 h 194"/>
                <a:gd name="T2" fmla="*/ 232 w 465"/>
                <a:gd name="T3" fmla="*/ 0 h 194"/>
                <a:gd name="T4" fmla="*/ 0 w 465"/>
                <a:gd name="T5" fmla="*/ 88 h 194"/>
                <a:gd name="T6" fmla="*/ 0 w 465"/>
                <a:gd name="T7" fmla="*/ 194 h 194"/>
                <a:gd name="T8" fmla="*/ 232 w 465"/>
                <a:gd name="T9" fmla="*/ 106 h 194"/>
                <a:gd name="T10" fmla="*/ 464 w 465"/>
                <a:gd name="T11" fmla="*/ 194 h 194"/>
                <a:gd name="T12" fmla="*/ 465 w 465"/>
                <a:gd name="T13" fmla="*/ 194 h 194"/>
                <a:gd name="T14" fmla="*/ 465 w 465"/>
                <a:gd name="T15" fmla="*/ 88 h 194"/>
                <a:gd name="T16" fmla="*/ 464 w 465"/>
                <a:gd name="T17" fmla="*/ 8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194">
                  <a:moveTo>
                    <a:pt x="464" y="88"/>
                  </a:moveTo>
                  <a:cubicBezTo>
                    <a:pt x="464" y="40"/>
                    <a:pt x="360" y="0"/>
                    <a:pt x="232" y="0"/>
                  </a:cubicBezTo>
                  <a:cubicBezTo>
                    <a:pt x="104" y="0"/>
                    <a:pt x="0" y="40"/>
                    <a:pt x="0" y="8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45"/>
                    <a:pt x="104" y="106"/>
                    <a:pt x="232" y="106"/>
                  </a:cubicBezTo>
                  <a:cubicBezTo>
                    <a:pt x="360" y="106"/>
                    <a:pt x="464" y="145"/>
                    <a:pt x="464" y="194"/>
                  </a:cubicBezTo>
                  <a:cubicBezTo>
                    <a:pt x="465" y="194"/>
                    <a:pt x="465" y="194"/>
                    <a:pt x="465" y="194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4" y="88"/>
                    <a:pt x="464" y="88"/>
                    <a:pt x="464" y="88"/>
                  </a:cubicBezTo>
                </a:path>
              </a:pathLst>
            </a:cu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ïšḷíḑè"/>
            <p:cNvSpPr/>
            <p:nvPr/>
          </p:nvSpPr>
          <p:spPr bwMode="auto">
            <a:xfrm>
              <a:off x="3597276" y="1152526"/>
              <a:ext cx="2114550" cy="909638"/>
            </a:xfrm>
            <a:custGeom>
              <a:avLst/>
              <a:gdLst>
                <a:gd name="T0" fmla="*/ 471 w 471"/>
                <a:gd name="T1" fmla="*/ 0 h 203"/>
                <a:gd name="T2" fmla="*/ 471 w 471"/>
                <a:gd name="T3" fmla="*/ 25 h 203"/>
                <a:gd name="T4" fmla="*/ 0 w 471"/>
                <a:gd name="T5" fmla="*/ 203 h 203"/>
                <a:gd name="T6" fmla="*/ 23 w 471"/>
                <a:gd name="T7" fmla="*/ 170 h 203"/>
                <a:gd name="T8" fmla="*/ 471 w 471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203">
                  <a:moveTo>
                    <a:pt x="471" y="0"/>
                  </a:moveTo>
                  <a:cubicBezTo>
                    <a:pt x="471" y="25"/>
                    <a:pt x="471" y="25"/>
                    <a:pt x="471" y="2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9"/>
                    <a:pt x="9" y="176"/>
                    <a:pt x="23" y="170"/>
                  </a:cubicBezTo>
                  <a:lnTo>
                    <a:pt x="471" y="0"/>
                  </a:ln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îṡḷîḍè"/>
            <p:cNvSpPr/>
            <p:nvPr/>
          </p:nvSpPr>
          <p:spPr bwMode="auto">
            <a:xfrm>
              <a:off x="5653088" y="1941513"/>
              <a:ext cx="53975" cy="0"/>
            </a:xfrm>
            <a:custGeom>
              <a:avLst/>
              <a:gdLst>
                <a:gd name="T0" fmla="*/ 11 w 12"/>
                <a:gd name="T1" fmla="*/ 0 w 12"/>
                <a:gd name="T2" fmla="*/ 0 w 12"/>
                <a:gd name="T3" fmla="*/ 11 w 12"/>
                <a:gd name="T4" fmla="*/ 11 w 12"/>
                <a:gd name="T5" fmla="*/ 11 w 12"/>
                <a:gd name="T6" fmla="*/ 11 w 12"/>
                <a:gd name="T7" fmla="*/ 11 w 12"/>
                <a:gd name="T8" fmla="*/ 11 w 12"/>
                <a:gd name="T9" fmla="*/ 11 w 12"/>
                <a:gd name="T10" fmla="*/ 12 w 12"/>
                <a:gd name="T11" fmla="*/ 12 w 12"/>
                <a:gd name="T1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cubicBezTo>
                    <a:pt x="7" y="0"/>
                    <a:pt x="4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7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3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ïšľïḍê"/>
            <p:cNvSpPr/>
            <p:nvPr/>
          </p:nvSpPr>
          <p:spPr bwMode="auto">
            <a:xfrm>
              <a:off x="5308601" y="2417763"/>
              <a:ext cx="574675" cy="700088"/>
            </a:xfrm>
            <a:custGeom>
              <a:avLst/>
              <a:gdLst>
                <a:gd name="T0" fmla="*/ 89 w 128"/>
                <a:gd name="T1" fmla="*/ 0 h 156"/>
                <a:gd name="T2" fmla="*/ 0 w 128"/>
                <a:gd name="T3" fmla="*/ 7 h 156"/>
                <a:gd name="T4" fmla="*/ 0 w 128"/>
                <a:gd name="T5" fmla="*/ 156 h 156"/>
                <a:gd name="T6" fmla="*/ 128 w 128"/>
                <a:gd name="T7" fmla="*/ 156 h 156"/>
                <a:gd name="T8" fmla="*/ 128 w 128"/>
                <a:gd name="T9" fmla="*/ 1 h 156"/>
                <a:gd name="T10" fmla="*/ 89 w 128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56">
                  <a:moveTo>
                    <a:pt x="89" y="0"/>
                  </a:moveTo>
                  <a:cubicBezTo>
                    <a:pt x="57" y="0"/>
                    <a:pt x="27" y="2"/>
                    <a:pt x="0" y="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16" y="0"/>
                    <a:pt x="102" y="0"/>
                    <a:pt x="89" y="0"/>
                  </a:cubicBezTo>
                </a:path>
              </a:pathLst>
            </a:custGeom>
            <a:solidFill>
              <a:srgbClr val="006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i$1ídé"/>
            <p:cNvSpPr/>
            <p:nvPr/>
          </p:nvSpPr>
          <p:spPr bwMode="auto">
            <a:xfrm>
              <a:off x="5308601" y="1941513"/>
              <a:ext cx="1441450" cy="506413"/>
            </a:xfrm>
            <a:custGeom>
              <a:avLst/>
              <a:gdLst>
                <a:gd name="T0" fmla="*/ 89 w 321"/>
                <a:gd name="T1" fmla="*/ 0 h 113"/>
                <a:gd name="T2" fmla="*/ 89 w 321"/>
                <a:gd name="T3" fmla="*/ 0 h 113"/>
                <a:gd name="T4" fmla="*/ 88 w 321"/>
                <a:gd name="T5" fmla="*/ 0 h 113"/>
                <a:gd name="T6" fmla="*/ 88 w 321"/>
                <a:gd name="T7" fmla="*/ 0 h 113"/>
                <a:gd name="T8" fmla="*/ 77 w 321"/>
                <a:gd name="T9" fmla="*/ 0 h 113"/>
                <a:gd name="T10" fmla="*/ 66 w 321"/>
                <a:gd name="T11" fmla="*/ 1 h 113"/>
                <a:gd name="T12" fmla="*/ 54 w 321"/>
                <a:gd name="T13" fmla="*/ 1 h 113"/>
                <a:gd name="T14" fmla="*/ 43 w 321"/>
                <a:gd name="T15" fmla="*/ 2 h 113"/>
                <a:gd name="T16" fmla="*/ 32 w 321"/>
                <a:gd name="T17" fmla="*/ 3 h 113"/>
                <a:gd name="T18" fmla="*/ 0 w 321"/>
                <a:gd name="T19" fmla="*/ 7 h 113"/>
                <a:gd name="T20" fmla="*/ 0 w 321"/>
                <a:gd name="T21" fmla="*/ 113 h 113"/>
                <a:gd name="T22" fmla="*/ 128 w 321"/>
                <a:gd name="T23" fmla="*/ 107 h 113"/>
                <a:gd name="T24" fmla="*/ 128 w 321"/>
                <a:gd name="T25" fmla="*/ 2 h 113"/>
                <a:gd name="T26" fmla="*/ 196 w 321"/>
                <a:gd name="T27" fmla="*/ 10 h 113"/>
                <a:gd name="T28" fmla="*/ 205 w 321"/>
                <a:gd name="T29" fmla="*/ 12 h 113"/>
                <a:gd name="T30" fmla="*/ 214 w 321"/>
                <a:gd name="T31" fmla="*/ 14 h 113"/>
                <a:gd name="T32" fmla="*/ 222 w 321"/>
                <a:gd name="T33" fmla="*/ 16 h 113"/>
                <a:gd name="T34" fmla="*/ 259 w 321"/>
                <a:gd name="T35" fmla="*/ 29 h 113"/>
                <a:gd name="T36" fmla="*/ 266 w 321"/>
                <a:gd name="T37" fmla="*/ 32 h 113"/>
                <a:gd name="T38" fmla="*/ 273 w 321"/>
                <a:gd name="T39" fmla="*/ 35 h 113"/>
                <a:gd name="T40" fmla="*/ 279 w 321"/>
                <a:gd name="T41" fmla="*/ 38 h 113"/>
                <a:gd name="T42" fmla="*/ 285 w 321"/>
                <a:gd name="T43" fmla="*/ 41 h 113"/>
                <a:gd name="T44" fmla="*/ 291 w 321"/>
                <a:gd name="T45" fmla="*/ 45 h 113"/>
                <a:gd name="T46" fmla="*/ 296 w 321"/>
                <a:gd name="T47" fmla="*/ 49 h 113"/>
                <a:gd name="T48" fmla="*/ 303 w 321"/>
                <a:gd name="T49" fmla="*/ 54 h 113"/>
                <a:gd name="T50" fmla="*/ 307 w 321"/>
                <a:gd name="T51" fmla="*/ 58 h 113"/>
                <a:gd name="T52" fmla="*/ 310 w 321"/>
                <a:gd name="T53" fmla="*/ 62 h 113"/>
                <a:gd name="T54" fmla="*/ 313 w 321"/>
                <a:gd name="T55" fmla="*/ 66 h 113"/>
                <a:gd name="T56" fmla="*/ 316 w 321"/>
                <a:gd name="T57" fmla="*/ 70 h 113"/>
                <a:gd name="T58" fmla="*/ 318 w 321"/>
                <a:gd name="T59" fmla="*/ 74 h 113"/>
                <a:gd name="T60" fmla="*/ 319 w 321"/>
                <a:gd name="T61" fmla="*/ 78 h 113"/>
                <a:gd name="T62" fmla="*/ 320 w 321"/>
                <a:gd name="T63" fmla="*/ 83 h 113"/>
                <a:gd name="T64" fmla="*/ 321 w 321"/>
                <a:gd name="T6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113">
                  <a:moveTo>
                    <a:pt x="89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4" y="0"/>
                    <a:pt x="80" y="0"/>
                    <a:pt x="77" y="0"/>
                  </a:cubicBezTo>
                  <a:cubicBezTo>
                    <a:pt x="75" y="1"/>
                    <a:pt x="73" y="1"/>
                    <a:pt x="71" y="1"/>
                  </a:cubicBezTo>
                  <a:cubicBezTo>
                    <a:pt x="69" y="1"/>
                    <a:pt x="67" y="1"/>
                    <a:pt x="66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56" y="1"/>
                    <a:pt x="55" y="1"/>
                    <a:pt x="54" y="1"/>
                  </a:cubicBezTo>
                  <a:cubicBezTo>
                    <a:pt x="51" y="2"/>
                    <a:pt x="48" y="2"/>
                    <a:pt x="44" y="2"/>
                  </a:cubicBezTo>
                  <a:cubicBezTo>
                    <a:pt x="44" y="2"/>
                    <a:pt x="44" y="2"/>
                    <a:pt x="43" y="2"/>
                  </a:cubicBezTo>
                  <a:cubicBezTo>
                    <a:pt x="40" y="2"/>
                    <a:pt x="36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1" y="4"/>
                    <a:pt x="1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7" y="108"/>
                    <a:pt x="57" y="106"/>
                    <a:pt x="89" y="106"/>
                  </a:cubicBezTo>
                  <a:cubicBezTo>
                    <a:pt x="102" y="106"/>
                    <a:pt x="116" y="106"/>
                    <a:pt x="128" y="107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52" y="3"/>
                    <a:pt x="175" y="6"/>
                    <a:pt x="195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9" y="11"/>
                    <a:pt x="201" y="11"/>
                    <a:pt x="204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8" y="13"/>
                    <a:pt x="210" y="13"/>
                    <a:pt x="213" y="14"/>
                  </a:cubicBezTo>
                  <a:cubicBezTo>
                    <a:pt x="214" y="14"/>
                    <a:pt x="214" y="14"/>
                    <a:pt x="214" y="14"/>
                  </a:cubicBezTo>
                  <a:cubicBezTo>
                    <a:pt x="216" y="15"/>
                    <a:pt x="219" y="15"/>
                    <a:pt x="221" y="16"/>
                  </a:cubicBezTo>
                  <a:cubicBezTo>
                    <a:pt x="222" y="16"/>
                    <a:pt x="222" y="16"/>
                    <a:pt x="222" y="16"/>
                  </a:cubicBezTo>
                  <a:cubicBezTo>
                    <a:pt x="235" y="20"/>
                    <a:pt x="247" y="24"/>
                    <a:pt x="258" y="28"/>
                  </a:cubicBezTo>
                  <a:cubicBezTo>
                    <a:pt x="258" y="28"/>
                    <a:pt x="259" y="28"/>
                    <a:pt x="259" y="29"/>
                  </a:cubicBezTo>
                  <a:cubicBezTo>
                    <a:pt x="261" y="29"/>
                    <a:pt x="263" y="30"/>
                    <a:pt x="264" y="31"/>
                  </a:cubicBezTo>
                  <a:cubicBezTo>
                    <a:pt x="265" y="31"/>
                    <a:pt x="266" y="31"/>
                    <a:pt x="266" y="32"/>
                  </a:cubicBezTo>
                  <a:cubicBezTo>
                    <a:pt x="268" y="32"/>
                    <a:pt x="269" y="33"/>
                    <a:pt x="271" y="34"/>
                  </a:cubicBezTo>
                  <a:cubicBezTo>
                    <a:pt x="271" y="34"/>
                    <a:pt x="272" y="34"/>
                    <a:pt x="273" y="35"/>
                  </a:cubicBezTo>
                  <a:cubicBezTo>
                    <a:pt x="274" y="35"/>
                    <a:pt x="276" y="36"/>
                    <a:pt x="277" y="37"/>
                  </a:cubicBezTo>
                  <a:cubicBezTo>
                    <a:pt x="278" y="37"/>
                    <a:pt x="278" y="38"/>
                    <a:pt x="279" y="38"/>
                  </a:cubicBezTo>
                  <a:cubicBezTo>
                    <a:pt x="280" y="39"/>
                    <a:pt x="282" y="39"/>
                    <a:pt x="283" y="40"/>
                  </a:cubicBezTo>
                  <a:cubicBezTo>
                    <a:pt x="284" y="40"/>
                    <a:pt x="284" y="41"/>
                    <a:pt x="285" y="41"/>
                  </a:cubicBezTo>
                  <a:cubicBezTo>
                    <a:pt x="286" y="42"/>
                    <a:pt x="287" y="43"/>
                    <a:pt x="288" y="43"/>
                  </a:cubicBezTo>
                  <a:cubicBezTo>
                    <a:pt x="289" y="44"/>
                    <a:pt x="290" y="44"/>
                    <a:pt x="291" y="45"/>
                  </a:cubicBezTo>
                  <a:cubicBezTo>
                    <a:pt x="292" y="46"/>
                    <a:pt x="293" y="46"/>
                    <a:pt x="294" y="47"/>
                  </a:cubicBezTo>
                  <a:cubicBezTo>
                    <a:pt x="294" y="47"/>
                    <a:pt x="295" y="48"/>
                    <a:pt x="296" y="49"/>
                  </a:cubicBezTo>
                  <a:cubicBezTo>
                    <a:pt x="297" y="49"/>
                    <a:pt x="298" y="50"/>
                    <a:pt x="298" y="50"/>
                  </a:cubicBezTo>
                  <a:cubicBezTo>
                    <a:pt x="300" y="52"/>
                    <a:pt x="301" y="53"/>
                    <a:pt x="303" y="54"/>
                  </a:cubicBezTo>
                  <a:cubicBezTo>
                    <a:pt x="303" y="54"/>
                    <a:pt x="304" y="55"/>
                    <a:pt x="304" y="55"/>
                  </a:cubicBezTo>
                  <a:cubicBezTo>
                    <a:pt x="305" y="56"/>
                    <a:pt x="306" y="57"/>
                    <a:pt x="307" y="58"/>
                  </a:cubicBezTo>
                  <a:cubicBezTo>
                    <a:pt x="307" y="58"/>
                    <a:pt x="308" y="59"/>
                    <a:pt x="308" y="59"/>
                  </a:cubicBezTo>
                  <a:cubicBezTo>
                    <a:pt x="309" y="60"/>
                    <a:pt x="309" y="61"/>
                    <a:pt x="310" y="62"/>
                  </a:cubicBezTo>
                  <a:cubicBezTo>
                    <a:pt x="311" y="62"/>
                    <a:pt x="311" y="63"/>
                    <a:pt x="311" y="63"/>
                  </a:cubicBezTo>
                  <a:cubicBezTo>
                    <a:pt x="312" y="64"/>
                    <a:pt x="313" y="65"/>
                    <a:pt x="313" y="66"/>
                  </a:cubicBezTo>
                  <a:cubicBezTo>
                    <a:pt x="314" y="66"/>
                    <a:pt x="314" y="67"/>
                    <a:pt x="314" y="67"/>
                  </a:cubicBezTo>
                  <a:cubicBezTo>
                    <a:pt x="315" y="68"/>
                    <a:pt x="315" y="69"/>
                    <a:pt x="316" y="70"/>
                  </a:cubicBezTo>
                  <a:cubicBezTo>
                    <a:pt x="316" y="70"/>
                    <a:pt x="316" y="71"/>
                    <a:pt x="317" y="71"/>
                  </a:cubicBezTo>
                  <a:cubicBezTo>
                    <a:pt x="317" y="72"/>
                    <a:pt x="317" y="73"/>
                    <a:pt x="318" y="74"/>
                  </a:cubicBezTo>
                  <a:cubicBezTo>
                    <a:pt x="318" y="74"/>
                    <a:pt x="318" y="75"/>
                    <a:pt x="319" y="76"/>
                  </a:cubicBezTo>
                  <a:cubicBezTo>
                    <a:pt x="319" y="76"/>
                    <a:pt x="319" y="77"/>
                    <a:pt x="319" y="78"/>
                  </a:cubicBezTo>
                  <a:cubicBezTo>
                    <a:pt x="320" y="79"/>
                    <a:pt x="320" y="79"/>
                    <a:pt x="320" y="80"/>
                  </a:cubicBezTo>
                  <a:cubicBezTo>
                    <a:pt x="320" y="81"/>
                    <a:pt x="320" y="82"/>
                    <a:pt x="320" y="83"/>
                  </a:cubicBezTo>
                  <a:cubicBezTo>
                    <a:pt x="321" y="83"/>
                    <a:pt x="321" y="84"/>
                    <a:pt x="321" y="84"/>
                  </a:cubicBezTo>
                  <a:cubicBezTo>
                    <a:pt x="321" y="85"/>
                    <a:pt x="321" y="87"/>
                    <a:pt x="321" y="88"/>
                  </a:cubicBezTo>
                  <a:cubicBezTo>
                    <a:pt x="321" y="40"/>
                    <a:pt x="217" y="0"/>
                    <a:pt x="89" y="0"/>
                  </a:cubicBezTo>
                </a:path>
              </a:pathLst>
            </a:custGeom>
            <a:solidFill>
              <a:srgbClr val="004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ṣḻíḓe"/>
            <p:cNvSpPr/>
            <p:nvPr/>
          </p:nvSpPr>
          <p:spPr bwMode="auto">
            <a:xfrm>
              <a:off x="5883276" y="2420938"/>
              <a:ext cx="869950" cy="696913"/>
            </a:xfrm>
            <a:custGeom>
              <a:avLst/>
              <a:gdLst>
                <a:gd name="T0" fmla="*/ 0 w 194"/>
                <a:gd name="T1" fmla="*/ 0 h 155"/>
                <a:gd name="T2" fmla="*/ 0 w 194"/>
                <a:gd name="T3" fmla="*/ 155 h 155"/>
                <a:gd name="T4" fmla="*/ 149 w 194"/>
                <a:gd name="T5" fmla="*/ 155 h 155"/>
                <a:gd name="T6" fmla="*/ 150 w 194"/>
                <a:gd name="T7" fmla="*/ 150 h 155"/>
                <a:gd name="T8" fmla="*/ 194 w 194"/>
                <a:gd name="T9" fmla="*/ 150 h 155"/>
                <a:gd name="T10" fmla="*/ 194 w 194"/>
                <a:gd name="T11" fmla="*/ 87 h 155"/>
                <a:gd name="T12" fmla="*/ 193 w 194"/>
                <a:gd name="T13" fmla="*/ 87 h 155"/>
                <a:gd name="T14" fmla="*/ 0 w 194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49" y="155"/>
                    <a:pt x="149" y="155"/>
                    <a:pt x="149" y="155"/>
                  </a:cubicBezTo>
                  <a:cubicBezTo>
                    <a:pt x="147" y="153"/>
                    <a:pt x="148" y="150"/>
                    <a:pt x="150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93" y="87"/>
                    <a:pt x="193" y="87"/>
                    <a:pt x="193" y="87"/>
                  </a:cubicBezTo>
                  <a:cubicBezTo>
                    <a:pt x="193" y="43"/>
                    <a:pt x="110" y="7"/>
                    <a:pt x="0" y="0"/>
                  </a:cubicBezTo>
                </a:path>
              </a:pathLst>
            </a:custGeom>
            <a:solidFill>
              <a:srgbClr val="005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íṡḻiḓê"/>
            <p:cNvSpPr/>
            <p:nvPr/>
          </p:nvSpPr>
          <p:spPr bwMode="auto">
            <a:xfrm>
              <a:off x="5883276" y="1951038"/>
              <a:ext cx="869950" cy="860425"/>
            </a:xfrm>
            <a:custGeom>
              <a:avLst/>
              <a:gdLst>
                <a:gd name="T0" fmla="*/ 0 w 194"/>
                <a:gd name="T1" fmla="*/ 0 h 192"/>
                <a:gd name="T2" fmla="*/ 0 w 194"/>
                <a:gd name="T3" fmla="*/ 105 h 192"/>
                <a:gd name="T4" fmla="*/ 193 w 194"/>
                <a:gd name="T5" fmla="*/ 192 h 192"/>
                <a:gd name="T6" fmla="*/ 194 w 194"/>
                <a:gd name="T7" fmla="*/ 192 h 192"/>
                <a:gd name="T8" fmla="*/ 194 w 194"/>
                <a:gd name="T9" fmla="*/ 86 h 192"/>
                <a:gd name="T10" fmla="*/ 193 w 194"/>
                <a:gd name="T11" fmla="*/ 86 h 192"/>
                <a:gd name="T12" fmla="*/ 193 w 194"/>
                <a:gd name="T13" fmla="*/ 86 h 192"/>
                <a:gd name="T14" fmla="*/ 193 w 194"/>
                <a:gd name="T15" fmla="*/ 82 h 192"/>
                <a:gd name="T16" fmla="*/ 192 w 194"/>
                <a:gd name="T17" fmla="*/ 81 h 192"/>
                <a:gd name="T18" fmla="*/ 192 w 194"/>
                <a:gd name="T19" fmla="*/ 78 h 192"/>
                <a:gd name="T20" fmla="*/ 191 w 194"/>
                <a:gd name="T21" fmla="*/ 76 h 192"/>
                <a:gd name="T22" fmla="*/ 191 w 194"/>
                <a:gd name="T23" fmla="*/ 74 h 192"/>
                <a:gd name="T24" fmla="*/ 190 w 194"/>
                <a:gd name="T25" fmla="*/ 72 h 192"/>
                <a:gd name="T26" fmla="*/ 189 w 194"/>
                <a:gd name="T27" fmla="*/ 69 h 192"/>
                <a:gd name="T28" fmla="*/ 188 w 194"/>
                <a:gd name="T29" fmla="*/ 68 h 192"/>
                <a:gd name="T30" fmla="*/ 186 w 194"/>
                <a:gd name="T31" fmla="*/ 65 h 192"/>
                <a:gd name="T32" fmla="*/ 185 w 194"/>
                <a:gd name="T33" fmla="*/ 64 h 192"/>
                <a:gd name="T34" fmla="*/ 183 w 194"/>
                <a:gd name="T35" fmla="*/ 61 h 192"/>
                <a:gd name="T36" fmla="*/ 182 w 194"/>
                <a:gd name="T37" fmla="*/ 60 h 192"/>
                <a:gd name="T38" fmla="*/ 180 w 194"/>
                <a:gd name="T39" fmla="*/ 57 h 192"/>
                <a:gd name="T40" fmla="*/ 179 w 194"/>
                <a:gd name="T41" fmla="*/ 56 h 192"/>
                <a:gd name="T42" fmla="*/ 176 w 194"/>
                <a:gd name="T43" fmla="*/ 53 h 192"/>
                <a:gd name="T44" fmla="*/ 175 w 194"/>
                <a:gd name="T45" fmla="*/ 52 h 192"/>
                <a:gd name="T46" fmla="*/ 170 w 194"/>
                <a:gd name="T47" fmla="*/ 48 h 192"/>
                <a:gd name="T48" fmla="*/ 168 w 194"/>
                <a:gd name="T49" fmla="*/ 47 h 192"/>
                <a:gd name="T50" fmla="*/ 166 w 194"/>
                <a:gd name="T51" fmla="*/ 45 h 192"/>
                <a:gd name="T52" fmla="*/ 163 w 194"/>
                <a:gd name="T53" fmla="*/ 43 h 192"/>
                <a:gd name="T54" fmla="*/ 160 w 194"/>
                <a:gd name="T55" fmla="*/ 41 h 192"/>
                <a:gd name="T56" fmla="*/ 157 w 194"/>
                <a:gd name="T57" fmla="*/ 39 h 192"/>
                <a:gd name="T58" fmla="*/ 155 w 194"/>
                <a:gd name="T59" fmla="*/ 38 h 192"/>
                <a:gd name="T60" fmla="*/ 151 w 194"/>
                <a:gd name="T61" fmla="*/ 36 h 192"/>
                <a:gd name="T62" fmla="*/ 149 w 194"/>
                <a:gd name="T63" fmla="*/ 35 h 192"/>
                <a:gd name="T64" fmla="*/ 145 w 194"/>
                <a:gd name="T65" fmla="*/ 33 h 192"/>
                <a:gd name="T66" fmla="*/ 143 w 194"/>
                <a:gd name="T67" fmla="*/ 32 h 192"/>
                <a:gd name="T68" fmla="*/ 138 w 194"/>
                <a:gd name="T69" fmla="*/ 30 h 192"/>
                <a:gd name="T70" fmla="*/ 136 w 194"/>
                <a:gd name="T71" fmla="*/ 29 h 192"/>
                <a:gd name="T72" fmla="*/ 131 w 194"/>
                <a:gd name="T73" fmla="*/ 27 h 192"/>
                <a:gd name="T74" fmla="*/ 130 w 194"/>
                <a:gd name="T75" fmla="*/ 26 h 192"/>
                <a:gd name="T76" fmla="*/ 94 w 194"/>
                <a:gd name="T77" fmla="*/ 14 h 192"/>
                <a:gd name="T78" fmla="*/ 93 w 194"/>
                <a:gd name="T79" fmla="*/ 14 h 192"/>
                <a:gd name="T80" fmla="*/ 86 w 194"/>
                <a:gd name="T81" fmla="*/ 12 h 192"/>
                <a:gd name="T82" fmla="*/ 85 w 194"/>
                <a:gd name="T83" fmla="*/ 12 h 192"/>
                <a:gd name="T84" fmla="*/ 77 w 194"/>
                <a:gd name="T85" fmla="*/ 10 h 192"/>
                <a:gd name="T86" fmla="*/ 76 w 194"/>
                <a:gd name="T87" fmla="*/ 10 h 192"/>
                <a:gd name="T88" fmla="*/ 68 w 194"/>
                <a:gd name="T89" fmla="*/ 8 h 192"/>
                <a:gd name="T90" fmla="*/ 67 w 194"/>
                <a:gd name="T91" fmla="*/ 8 h 192"/>
                <a:gd name="T92" fmla="*/ 0 w 194"/>
                <a:gd name="T93" fmla="*/ 0 h 192"/>
                <a:gd name="T94" fmla="*/ 0 w 194"/>
                <a:gd name="T9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92">
                  <a:moveTo>
                    <a:pt x="0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110" y="112"/>
                    <a:pt x="193" y="148"/>
                    <a:pt x="193" y="192"/>
                  </a:cubicBezTo>
                  <a:cubicBezTo>
                    <a:pt x="194" y="192"/>
                    <a:pt x="194" y="192"/>
                    <a:pt x="194" y="192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93" y="85"/>
                    <a:pt x="193" y="83"/>
                    <a:pt x="193" y="82"/>
                  </a:cubicBezTo>
                  <a:cubicBezTo>
                    <a:pt x="193" y="82"/>
                    <a:pt x="193" y="81"/>
                    <a:pt x="192" y="81"/>
                  </a:cubicBezTo>
                  <a:cubicBezTo>
                    <a:pt x="192" y="80"/>
                    <a:pt x="192" y="79"/>
                    <a:pt x="192" y="78"/>
                  </a:cubicBezTo>
                  <a:cubicBezTo>
                    <a:pt x="192" y="77"/>
                    <a:pt x="192" y="77"/>
                    <a:pt x="191" y="76"/>
                  </a:cubicBezTo>
                  <a:cubicBezTo>
                    <a:pt x="191" y="75"/>
                    <a:pt x="191" y="74"/>
                    <a:pt x="191" y="74"/>
                  </a:cubicBezTo>
                  <a:cubicBezTo>
                    <a:pt x="190" y="73"/>
                    <a:pt x="190" y="72"/>
                    <a:pt x="190" y="72"/>
                  </a:cubicBezTo>
                  <a:cubicBezTo>
                    <a:pt x="189" y="71"/>
                    <a:pt x="189" y="70"/>
                    <a:pt x="189" y="69"/>
                  </a:cubicBezTo>
                  <a:cubicBezTo>
                    <a:pt x="188" y="69"/>
                    <a:pt x="188" y="68"/>
                    <a:pt x="188" y="68"/>
                  </a:cubicBezTo>
                  <a:cubicBezTo>
                    <a:pt x="187" y="67"/>
                    <a:pt x="187" y="66"/>
                    <a:pt x="186" y="65"/>
                  </a:cubicBezTo>
                  <a:cubicBezTo>
                    <a:pt x="186" y="65"/>
                    <a:pt x="186" y="64"/>
                    <a:pt x="185" y="64"/>
                  </a:cubicBezTo>
                  <a:cubicBezTo>
                    <a:pt x="185" y="63"/>
                    <a:pt x="184" y="62"/>
                    <a:pt x="183" y="61"/>
                  </a:cubicBezTo>
                  <a:cubicBezTo>
                    <a:pt x="183" y="61"/>
                    <a:pt x="183" y="60"/>
                    <a:pt x="182" y="60"/>
                  </a:cubicBezTo>
                  <a:cubicBezTo>
                    <a:pt x="181" y="59"/>
                    <a:pt x="181" y="58"/>
                    <a:pt x="180" y="57"/>
                  </a:cubicBezTo>
                  <a:cubicBezTo>
                    <a:pt x="180" y="57"/>
                    <a:pt x="179" y="56"/>
                    <a:pt x="179" y="56"/>
                  </a:cubicBezTo>
                  <a:cubicBezTo>
                    <a:pt x="178" y="55"/>
                    <a:pt x="177" y="54"/>
                    <a:pt x="176" y="53"/>
                  </a:cubicBezTo>
                  <a:cubicBezTo>
                    <a:pt x="176" y="53"/>
                    <a:pt x="175" y="52"/>
                    <a:pt x="175" y="52"/>
                  </a:cubicBezTo>
                  <a:cubicBezTo>
                    <a:pt x="173" y="51"/>
                    <a:pt x="172" y="50"/>
                    <a:pt x="170" y="48"/>
                  </a:cubicBezTo>
                  <a:cubicBezTo>
                    <a:pt x="170" y="48"/>
                    <a:pt x="169" y="47"/>
                    <a:pt x="168" y="47"/>
                  </a:cubicBezTo>
                  <a:cubicBezTo>
                    <a:pt x="167" y="46"/>
                    <a:pt x="166" y="45"/>
                    <a:pt x="166" y="45"/>
                  </a:cubicBezTo>
                  <a:cubicBezTo>
                    <a:pt x="165" y="44"/>
                    <a:pt x="164" y="44"/>
                    <a:pt x="163" y="43"/>
                  </a:cubicBezTo>
                  <a:cubicBezTo>
                    <a:pt x="162" y="42"/>
                    <a:pt x="161" y="42"/>
                    <a:pt x="160" y="41"/>
                  </a:cubicBezTo>
                  <a:cubicBezTo>
                    <a:pt x="159" y="41"/>
                    <a:pt x="158" y="40"/>
                    <a:pt x="157" y="39"/>
                  </a:cubicBezTo>
                  <a:cubicBezTo>
                    <a:pt x="156" y="39"/>
                    <a:pt x="156" y="38"/>
                    <a:pt x="155" y="38"/>
                  </a:cubicBezTo>
                  <a:cubicBezTo>
                    <a:pt x="154" y="37"/>
                    <a:pt x="152" y="37"/>
                    <a:pt x="151" y="36"/>
                  </a:cubicBezTo>
                  <a:cubicBezTo>
                    <a:pt x="150" y="36"/>
                    <a:pt x="150" y="35"/>
                    <a:pt x="149" y="35"/>
                  </a:cubicBezTo>
                  <a:cubicBezTo>
                    <a:pt x="148" y="34"/>
                    <a:pt x="146" y="33"/>
                    <a:pt x="145" y="33"/>
                  </a:cubicBezTo>
                  <a:cubicBezTo>
                    <a:pt x="144" y="32"/>
                    <a:pt x="143" y="32"/>
                    <a:pt x="143" y="32"/>
                  </a:cubicBezTo>
                  <a:cubicBezTo>
                    <a:pt x="141" y="31"/>
                    <a:pt x="140" y="30"/>
                    <a:pt x="138" y="30"/>
                  </a:cubicBezTo>
                  <a:cubicBezTo>
                    <a:pt x="138" y="29"/>
                    <a:pt x="137" y="29"/>
                    <a:pt x="136" y="29"/>
                  </a:cubicBezTo>
                  <a:cubicBezTo>
                    <a:pt x="135" y="28"/>
                    <a:pt x="133" y="27"/>
                    <a:pt x="131" y="27"/>
                  </a:cubicBezTo>
                  <a:cubicBezTo>
                    <a:pt x="131" y="26"/>
                    <a:pt x="130" y="26"/>
                    <a:pt x="130" y="26"/>
                  </a:cubicBezTo>
                  <a:cubicBezTo>
                    <a:pt x="119" y="22"/>
                    <a:pt x="107" y="18"/>
                    <a:pt x="94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3"/>
                    <a:pt x="88" y="13"/>
                    <a:pt x="86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2" y="11"/>
                    <a:pt x="80" y="11"/>
                    <a:pt x="77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3" y="9"/>
                    <a:pt x="71" y="9"/>
                    <a:pt x="6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47" y="4"/>
                    <a:pt x="24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$liḓê"/>
            <p:cNvSpPr/>
            <p:nvPr/>
          </p:nvSpPr>
          <p:spPr bwMode="auto">
            <a:xfrm>
              <a:off x="4476751" y="1443038"/>
              <a:ext cx="466725" cy="1162050"/>
            </a:xfrm>
            <a:custGeom>
              <a:avLst/>
              <a:gdLst>
                <a:gd name="T0" fmla="*/ 20 w 104"/>
                <a:gd name="T1" fmla="*/ 259 h 259"/>
                <a:gd name="T2" fmla="*/ 0 w 104"/>
                <a:gd name="T3" fmla="*/ 259 h 259"/>
                <a:gd name="T4" fmla="*/ 0 w 104"/>
                <a:gd name="T5" fmla="*/ 61 h 259"/>
                <a:gd name="T6" fmla="*/ 61 w 104"/>
                <a:gd name="T7" fmla="*/ 0 h 259"/>
                <a:gd name="T8" fmla="*/ 104 w 104"/>
                <a:gd name="T9" fmla="*/ 0 h 259"/>
                <a:gd name="T10" fmla="*/ 61 w 104"/>
                <a:gd name="T11" fmla="*/ 17 h 259"/>
                <a:gd name="T12" fmla="*/ 20 w 104"/>
                <a:gd name="T13" fmla="*/ 61 h 259"/>
                <a:gd name="T14" fmla="*/ 20 w 104"/>
                <a:gd name="T15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59">
                  <a:moveTo>
                    <a:pt x="20" y="259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20" y="27"/>
                    <a:pt x="20" y="61"/>
                  </a:cubicBezTo>
                  <a:lnTo>
                    <a:pt x="20" y="259"/>
                  </a:lnTo>
                  <a:close/>
                </a:path>
              </a:pathLst>
            </a:custGeom>
            <a:solidFill>
              <a:srgbClr val="FFC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îṡļïďè"/>
            <p:cNvSpPr/>
            <p:nvPr/>
          </p:nvSpPr>
          <p:spPr bwMode="auto">
            <a:xfrm>
              <a:off x="4432301" y="2524126"/>
              <a:ext cx="179388" cy="673100"/>
            </a:xfrm>
            <a:custGeom>
              <a:avLst/>
              <a:gdLst>
                <a:gd name="T0" fmla="*/ 40 w 40"/>
                <a:gd name="T1" fmla="*/ 150 h 150"/>
                <a:gd name="T2" fmla="*/ 0 w 40"/>
                <a:gd name="T3" fmla="*/ 150 h 150"/>
                <a:gd name="T4" fmla="*/ 0 w 40"/>
                <a:gd name="T5" fmla="*/ 19 h 150"/>
                <a:gd name="T6" fmla="*/ 20 w 40"/>
                <a:gd name="T7" fmla="*/ 0 h 150"/>
                <a:gd name="T8" fmla="*/ 40 w 40"/>
                <a:gd name="T9" fmla="*/ 19 h 150"/>
                <a:gd name="T10" fmla="*/ 40 w 40"/>
                <a:gd name="T1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50">
                  <a:moveTo>
                    <a:pt x="4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19"/>
                  </a:cubicBezTo>
                  <a:lnTo>
                    <a:pt x="40" y="150"/>
                  </a:lnTo>
                  <a:close/>
                </a:path>
              </a:pathLst>
            </a:custGeom>
            <a:solidFill>
              <a:srgbClr val="FFC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îṣḻíḋé"/>
            <p:cNvSpPr/>
            <p:nvPr/>
          </p:nvSpPr>
          <p:spPr bwMode="auto">
            <a:xfrm>
              <a:off x="4468813" y="2524126"/>
              <a:ext cx="142875" cy="673100"/>
            </a:xfrm>
            <a:custGeom>
              <a:avLst/>
              <a:gdLst>
                <a:gd name="T0" fmla="*/ 32 w 32"/>
                <a:gd name="T1" fmla="*/ 19 h 150"/>
                <a:gd name="T2" fmla="*/ 12 w 32"/>
                <a:gd name="T3" fmla="*/ 0 h 150"/>
                <a:gd name="T4" fmla="*/ 0 w 32"/>
                <a:gd name="T5" fmla="*/ 4 h 150"/>
                <a:gd name="T6" fmla="*/ 20 w 32"/>
                <a:gd name="T7" fmla="*/ 24 h 150"/>
                <a:gd name="T8" fmla="*/ 20 w 32"/>
                <a:gd name="T9" fmla="*/ 150 h 150"/>
                <a:gd name="T10" fmla="*/ 32 w 32"/>
                <a:gd name="T11" fmla="*/ 150 h 150"/>
                <a:gd name="T12" fmla="*/ 32 w 32"/>
                <a:gd name="T13" fmla="*/ 1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0">
                  <a:moveTo>
                    <a:pt x="32" y="19"/>
                  </a:moveTo>
                  <a:cubicBezTo>
                    <a:pt x="32" y="9"/>
                    <a:pt x="23" y="0"/>
                    <a:pt x="12" y="0"/>
                  </a:cubicBezTo>
                  <a:cubicBezTo>
                    <a:pt x="7" y="0"/>
                    <a:pt x="3" y="1"/>
                    <a:pt x="0" y="4"/>
                  </a:cubicBezTo>
                  <a:cubicBezTo>
                    <a:pt x="11" y="4"/>
                    <a:pt x="20" y="13"/>
                    <a:pt x="20" y="24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32" y="150"/>
                    <a:pt x="32" y="150"/>
                    <a:pt x="32" y="150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íṡḷiďê"/>
            <p:cNvSpPr/>
            <p:nvPr/>
          </p:nvSpPr>
          <p:spPr bwMode="auto">
            <a:xfrm>
              <a:off x="4913313" y="2238376"/>
              <a:ext cx="93663" cy="784225"/>
            </a:xfrm>
            <a:prstGeom prst="rect">
              <a:avLst/>
            </a:pr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íśļîdê"/>
            <p:cNvSpPr/>
            <p:nvPr/>
          </p:nvSpPr>
          <p:spPr bwMode="auto">
            <a:xfrm>
              <a:off x="4872038" y="2941638"/>
              <a:ext cx="176213" cy="476250"/>
            </a:xfrm>
            <a:custGeom>
              <a:avLst/>
              <a:gdLst>
                <a:gd name="T0" fmla="*/ 19 w 39"/>
                <a:gd name="T1" fmla="*/ 0 h 106"/>
                <a:gd name="T2" fmla="*/ 0 w 39"/>
                <a:gd name="T3" fmla="*/ 20 h 106"/>
                <a:gd name="T4" fmla="*/ 0 w 39"/>
                <a:gd name="T5" fmla="*/ 94 h 106"/>
                <a:gd name="T6" fmla="*/ 39 w 39"/>
                <a:gd name="T7" fmla="*/ 106 h 106"/>
                <a:gd name="T8" fmla="*/ 39 w 39"/>
                <a:gd name="T9" fmla="*/ 20 h 106"/>
                <a:gd name="T10" fmla="*/ 19 w 39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06"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005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íŝ1îḋe"/>
            <p:cNvSpPr/>
            <p:nvPr/>
          </p:nvSpPr>
          <p:spPr bwMode="auto">
            <a:xfrm>
              <a:off x="4432301" y="2659063"/>
              <a:ext cx="58738" cy="363538"/>
            </a:xfrm>
            <a:custGeom>
              <a:avLst/>
              <a:gdLst>
                <a:gd name="T0" fmla="*/ 7 w 13"/>
                <a:gd name="T1" fmla="*/ 81 h 81"/>
                <a:gd name="T2" fmla="*/ 7 w 13"/>
                <a:gd name="T3" fmla="*/ 81 h 81"/>
                <a:gd name="T4" fmla="*/ 0 w 13"/>
                <a:gd name="T5" fmla="*/ 75 h 81"/>
                <a:gd name="T6" fmla="*/ 0 w 13"/>
                <a:gd name="T7" fmla="*/ 6 h 81"/>
                <a:gd name="T8" fmla="*/ 7 w 13"/>
                <a:gd name="T9" fmla="*/ 0 h 81"/>
                <a:gd name="T10" fmla="*/ 13 w 13"/>
                <a:gd name="T11" fmla="*/ 6 h 81"/>
                <a:gd name="T12" fmla="*/ 13 w 13"/>
                <a:gd name="T13" fmla="*/ 75 h 81"/>
                <a:gd name="T14" fmla="*/ 7 w 13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1">
                  <a:moveTo>
                    <a:pt x="7" y="81"/>
                  </a:moveTo>
                  <a:cubicBezTo>
                    <a:pt x="7" y="81"/>
                    <a:pt x="7" y="81"/>
                    <a:pt x="7" y="81"/>
                  </a:cubicBezTo>
                  <a:cubicBezTo>
                    <a:pt x="3" y="81"/>
                    <a:pt x="0" y="78"/>
                    <a:pt x="0" y="7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8"/>
                    <a:pt x="10" y="81"/>
                    <a:pt x="7" y="81"/>
                  </a:cubicBezTo>
                  <a:close/>
                </a:path>
              </a:pathLst>
            </a:custGeom>
            <a:solidFill>
              <a:srgbClr val="FFE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ïsľíḓé"/>
            <p:cNvSpPr/>
            <p:nvPr/>
          </p:nvSpPr>
          <p:spPr bwMode="auto">
            <a:xfrm>
              <a:off x="3732213" y="4405313"/>
              <a:ext cx="3021013" cy="627063"/>
            </a:xfrm>
            <a:custGeom>
              <a:avLst/>
              <a:gdLst>
                <a:gd name="T0" fmla="*/ 673 w 673"/>
                <a:gd name="T1" fmla="*/ 140 h 140"/>
                <a:gd name="T2" fmla="*/ 70 w 673"/>
                <a:gd name="T3" fmla="*/ 140 h 140"/>
                <a:gd name="T4" fmla="*/ 0 w 673"/>
                <a:gd name="T5" fmla="*/ 70 h 140"/>
                <a:gd name="T6" fmla="*/ 70 w 673"/>
                <a:gd name="T7" fmla="*/ 0 h 140"/>
                <a:gd name="T8" fmla="*/ 673 w 673"/>
                <a:gd name="T9" fmla="*/ 0 h 140"/>
                <a:gd name="T10" fmla="*/ 673 w 673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3" h="140">
                  <a:moveTo>
                    <a:pt x="673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2" y="140"/>
                    <a:pt x="0" y="10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673" y="0"/>
                    <a:pt x="673" y="0"/>
                    <a:pt x="673" y="0"/>
                  </a:cubicBezTo>
                  <a:lnTo>
                    <a:pt x="673" y="140"/>
                  </a:lnTo>
                  <a:close/>
                </a:path>
              </a:pathLst>
            </a:custGeom>
            <a:solidFill>
              <a:srgbClr val="E64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iṧḷîḓe"/>
            <p:cNvSpPr/>
            <p:nvPr/>
          </p:nvSpPr>
          <p:spPr bwMode="auto">
            <a:xfrm>
              <a:off x="4081463" y="4405313"/>
              <a:ext cx="493713" cy="627063"/>
            </a:xfrm>
            <a:custGeom>
              <a:avLst/>
              <a:gdLst>
                <a:gd name="T0" fmla="*/ 28 w 110"/>
                <a:gd name="T1" fmla="*/ 70 h 140"/>
                <a:gd name="T2" fmla="*/ 28 w 110"/>
                <a:gd name="T3" fmla="*/ 70 h 140"/>
                <a:gd name="T4" fmla="*/ 110 w 110"/>
                <a:gd name="T5" fmla="*/ 0 h 140"/>
                <a:gd name="T6" fmla="*/ 70 w 110"/>
                <a:gd name="T7" fmla="*/ 0 h 140"/>
                <a:gd name="T8" fmla="*/ 0 w 110"/>
                <a:gd name="T9" fmla="*/ 70 h 140"/>
                <a:gd name="T10" fmla="*/ 70 w 110"/>
                <a:gd name="T11" fmla="*/ 140 h 140"/>
                <a:gd name="T12" fmla="*/ 110 w 110"/>
                <a:gd name="T13" fmla="*/ 140 h 140"/>
                <a:gd name="T14" fmla="*/ 28 w 110"/>
                <a:gd name="T15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40">
                  <a:moveTo>
                    <a:pt x="28" y="70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8" y="31"/>
                    <a:pt x="71" y="0"/>
                    <a:pt x="11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71" y="140"/>
                    <a:pt x="28" y="108"/>
                    <a:pt x="28" y="70"/>
                  </a:cubicBezTo>
                  <a:close/>
                </a:path>
              </a:pathLst>
            </a:custGeom>
            <a:solidFill>
              <a:srgbClr val="FF6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is1íḑè"/>
            <p:cNvSpPr/>
            <p:nvPr/>
          </p:nvSpPr>
          <p:spPr bwMode="auto">
            <a:xfrm>
              <a:off x="6227763" y="4405313"/>
              <a:ext cx="2201863" cy="627063"/>
            </a:xfrm>
            <a:custGeom>
              <a:avLst/>
              <a:gdLst>
                <a:gd name="T0" fmla="*/ 490 w 490"/>
                <a:gd name="T1" fmla="*/ 140 h 140"/>
                <a:gd name="T2" fmla="*/ 70 w 490"/>
                <a:gd name="T3" fmla="*/ 140 h 140"/>
                <a:gd name="T4" fmla="*/ 0 w 490"/>
                <a:gd name="T5" fmla="*/ 70 h 140"/>
                <a:gd name="T6" fmla="*/ 70 w 490"/>
                <a:gd name="T7" fmla="*/ 0 h 140"/>
                <a:gd name="T8" fmla="*/ 490 w 490"/>
                <a:gd name="T9" fmla="*/ 0 h 140"/>
                <a:gd name="T10" fmla="*/ 490 w 490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40">
                  <a:moveTo>
                    <a:pt x="490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1" y="140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490" y="0"/>
                    <a:pt x="490" y="0"/>
                    <a:pt x="490" y="0"/>
                  </a:cubicBezTo>
                  <a:lnTo>
                    <a:pt x="490" y="140"/>
                  </a:lnTo>
                  <a:close/>
                </a:path>
              </a:pathLst>
            </a:custGeom>
            <a:solidFill>
              <a:srgbClr val="D72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ŝľíḑé"/>
            <p:cNvSpPr/>
            <p:nvPr/>
          </p:nvSpPr>
          <p:spPr bwMode="auto">
            <a:xfrm>
              <a:off x="6386513" y="4521201"/>
              <a:ext cx="2043113" cy="395288"/>
            </a:xfrm>
            <a:custGeom>
              <a:avLst/>
              <a:gdLst>
                <a:gd name="T0" fmla="*/ 455 w 455"/>
                <a:gd name="T1" fmla="*/ 88 h 88"/>
                <a:gd name="T2" fmla="*/ 44 w 455"/>
                <a:gd name="T3" fmla="*/ 88 h 88"/>
                <a:gd name="T4" fmla="*/ 0 w 455"/>
                <a:gd name="T5" fmla="*/ 44 h 88"/>
                <a:gd name="T6" fmla="*/ 44 w 455"/>
                <a:gd name="T7" fmla="*/ 0 h 88"/>
                <a:gd name="T8" fmla="*/ 455 w 455"/>
                <a:gd name="T9" fmla="*/ 0 h 88"/>
                <a:gd name="T10" fmla="*/ 455 w 455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88">
                  <a:moveTo>
                    <a:pt x="455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55" y="88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iSlîḍe"/>
            <p:cNvSpPr/>
            <p:nvPr/>
          </p:nvSpPr>
          <p:spPr bwMode="auto">
            <a:xfrm>
              <a:off x="6386513" y="4521201"/>
              <a:ext cx="2043113" cy="242888"/>
            </a:xfrm>
            <a:custGeom>
              <a:avLst/>
              <a:gdLst>
                <a:gd name="T0" fmla="*/ 44 w 455"/>
                <a:gd name="T1" fmla="*/ 0 h 54"/>
                <a:gd name="T2" fmla="*/ 0 w 455"/>
                <a:gd name="T3" fmla="*/ 44 h 54"/>
                <a:gd name="T4" fmla="*/ 1 w 455"/>
                <a:gd name="T5" fmla="*/ 54 h 54"/>
                <a:gd name="T6" fmla="*/ 44 w 455"/>
                <a:gd name="T7" fmla="*/ 20 h 54"/>
                <a:gd name="T8" fmla="*/ 455 w 455"/>
                <a:gd name="T9" fmla="*/ 20 h 54"/>
                <a:gd name="T10" fmla="*/ 455 w 455"/>
                <a:gd name="T11" fmla="*/ 0 h 54"/>
                <a:gd name="T12" fmla="*/ 44 w 45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54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47"/>
                    <a:pt x="1" y="50"/>
                    <a:pt x="1" y="54"/>
                  </a:cubicBezTo>
                  <a:cubicBezTo>
                    <a:pt x="6" y="34"/>
                    <a:pt x="23" y="20"/>
                    <a:pt x="44" y="20"/>
                  </a:cubicBezTo>
                  <a:cubicBezTo>
                    <a:pt x="455" y="20"/>
                    <a:pt x="455" y="20"/>
                    <a:pt x="455" y="2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isľïḑe"/>
            <p:cNvSpPr/>
            <p:nvPr/>
          </p:nvSpPr>
          <p:spPr bwMode="auto">
            <a:xfrm>
              <a:off x="3997326" y="3840163"/>
              <a:ext cx="2755900" cy="568325"/>
            </a:xfrm>
            <a:custGeom>
              <a:avLst/>
              <a:gdLst>
                <a:gd name="T0" fmla="*/ 614 w 614"/>
                <a:gd name="T1" fmla="*/ 127 h 127"/>
                <a:gd name="T2" fmla="*/ 64 w 614"/>
                <a:gd name="T3" fmla="*/ 127 h 127"/>
                <a:gd name="T4" fmla="*/ 0 w 614"/>
                <a:gd name="T5" fmla="*/ 64 h 127"/>
                <a:gd name="T6" fmla="*/ 64 w 614"/>
                <a:gd name="T7" fmla="*/ 0 h 127"/>
                <a:gd name="T8" fmla="*/ 614 w 614"/>
                <a:gd name="T9" fmla="*/ 0 h 127"/>
                <a:gd name="T10" fmla="*/ 614 w 614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127">
                  <a:moveTo>
                    <a:pt x="614" y="127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29" y="127"/>
                    <a:pt x="0" y="99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614" y="0"/>
                    <a:pt x="614" y="0"/>
                    <a:pt x="614" y="0"/>
                  </a:cubicBezTo>
                  <a:lnTo>
                    <a:pt x="614" y="127"/>
                  </a:lnTo>
                  <a:close/>
                </a:path>
              </a:pathLst>
            </a:custGeom>
            <a:solidFill>
              <a:srgbClr val="1C9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i$ļiďe"/>
            <p:cNvSpPr/>
            <p:nvPr/>
          </p:nvSpPr>
          <p:spPr bwMode="auto">
            <a:xfrm>
              <a:off x="4311651" y="3840163"/>
              <a:ext cx="452438" cy="568325"/>
            </a:xfrm>
            <a:custGeom>
              <a:avLst/>
              <a:gdLst>
                <a:gd name="T0" fmla="*/ 26 w 101"/>
                <a:gd name="T1" fmla="*/ 64 h 127"/>
                <a:gd name="T2" fmla="*/ 26 w 101"/>
                <a:gd name="T3" fmla="*/ 64 h 127"/>
                <a:gd name="T4" fmla="*/ 101 w 101"/>
                <a:gd name="T5" fmla="*/ 0 h 127"/>
                <a:gd name="T6" fmla="*/ 64 w 101"/>
                <a:gd name="T7" fmla="*/ 0 h 127"/>
                <a:gd name="T8" fmla="*/ 0 w 101"/>
                <a:gd name="T9" fmla="*/ 64 h 127"/>
                <a:gd name="T10" fmla="*/ 64 w 101"/>
                <a:gd name="T11" fmla="*/ 127 h 127"/>
                <a:gd name="T12" fmla="*/ 101 w 101"/>
                <a:gd name="T13" fmla="*/ 127 h 127"/>
                <a:gd name="T14" fmla="*/ 26 w 101"/>
                <a:gd name="T15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27">
                  <a:moveTo>
                    <a:pt x="26" y="64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26" y="28"/>
                    <a:pt x="66" y="0"/>
                    <a:pt x="10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7"/>
                    <a:pt x="64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66" y="127"/>
                    <a:pt x="26" y="99"/>
                    <a:pt x="26" y="64"/>
                  </a:cubicBezTo>
                  <a:close/>
                </a:path>
              </a:pathLst>
            </a:custGeom>
            <a:solidFill>
              <a:srgbClr val="39A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išļíḍê"/>
            <p:cNvSpPr/>
            <p:nvPr/>
          </p:nvSpPr>
          <p:spPr bwMode="auto">
            <a:xfrm>
              <a:off x="6273801" y="3840163"/>
              <a:ext cx="2011363" cy="568325"/>
            </a:xfrm>
            <a:custGeom>
              <a:avLst/>
              <a:gdLst>
                <a:gd name="T0" fmla="*/ 448 w 448"/>
                <a:gd name="T1" fmla="*/ 127 h 127"/>
                <a:gd name="T2" fmla="*/ 64 w 448"/>
                <a:gd name="T3" fmla="*/ 127 h 127"/>
                <a:gd name="T4" fmla="*/ 0 w 448"/>
                <a:gd name="T5" fmla="*/ 64 h 127"/>
                <a:gd name="T6" fmla="*/ 64 w 448"/>
                <a:gd name="T7" fmla="*/ 0 h 127"/>
                <a:gd name="T8" fmla="*/ 448 w 448"/>
                <a:gd name="T9" fmla="*/ 0 h 127"/>
                <a:gd name="T10" fmla="*/ 448 w 4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27">
                  <a:moveTo>
                    <a:pt x="448" y="127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29" y="127"/>
                    <a:pt x="0" y="99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448" y="0"/>
                    <a:pt x="448" y="0"/>
                    <a:pt x="448" y="0"/>
                  </a:cubicBezTo>
                  <a:lnTo>
                    <a:pt x="448" y="127"/>
                  </a:lnTo>
                  <a:close/>
                </a:path>
              </a:pathLst>
            </a:custGeom>
            <a:solidFill>
              <a:srgbClr val="177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ïs1ïḑè"/>
            <p:cNvSpPr/>
            <p:nvPr/>
          </p:nvSpPr>
          <p:spPr bwMode="auto">
            <a:xfrm>
              <a:off x="6416676" y="3943351"/>
              <a:ext cx="1868488" cy="361950"/>
            </a:xfrm>
            <a:custGeom>
              <a:avLst/>
              <a:gdLst>
                <a:gd name="T0" fmla="*/ 416 w 416"/>
                <a:gd name="T1" fmla="*/ 81 h 81"/>
                <a:gd name="T2" fmla="*/ 41 w 416"/>
                <a:gd name="T3" fmla="*/ 81 h 81"/>
                <a:gd name="T4" fmla="*/ 0 w 416"/>
                <a:gd name="T5" fmla="*/ 41 h 81"/>
                <a:gd name="T6" fmla="*/ 41 w 416"/>
                <a:gd name="T7" fmla="*/ 0 h 81"/>
                <a:gd name="T8" fmla="*/ 416 w 416"/>
                <a:gd name="T9" fmla="*/ 0 h 81"/>
                <a:gd name="T10" fmla="*/ 416 w 416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" h="81">
                  <a:moveTo>
                    <a:pt x="416" y="81"/>
                  </a:moveTo>
                  <a:cubicBezTo>
                    <a:pt x="41" y="81"/>
                    <a:pt x="41" y="81"/>
                    <a:pt x="41" y="81"/>
                  </a:cubicBezTo>
                  <a:cubicBezTo>
                    <a:pt x="18" y="81"/>
                    <a:pt x="0" y="63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416" y="0"/>
                    <a:pt x="416" y="0"/>
                    <a:pt x="416" y="0"/>
                  </a:cubicBezTo>
                  <a:lnTo>
                    <a:pt x="416" y="81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ïṡļïdê"/>
            <p:cNvSpPr/>
            <p:nvPr/>
          </p:nvSpPr>
          <p:spPr bwMode="auto">
            <a:xfrm>
              <a:off x="6416676" y="3943351"/>
              <a:ext cx="1868488" cy="223838"/>
            </a:xfrm>
            <a:custGeom>
              <a:avLst/>
              <a:gdLst>
                <a:gd name="T0" fmla="*/ 41 w 416"/>
                <a:gd name="T1" fmla="*/ 0 h 50"/>
                <a:gd name="T2" fmla="*/ 0 w 416"/>
                <a:gd name="T3" fmla="*/ 41 h 50"/>
                <a:gd name="T4" fmla="*/ 1 w 416"/>
                <a:gd name="T5" fmla="*/ 50 h 50"/>
                <a:gd name="T6" fmla="*/ 41 w 416"/>
                <a:gd name="T7" fmla="*/ 19 h 50"/>
                <a:gd name="T8" fmla="*/ 416 w 416"/>
                <a:gd name="T9" fmla="*/ 19 h 50"/>
                <a:gd name="T10" fmla="*/ 416 w 416"/>
                <a:gd name="T11" fmla="*/ 0 h 50"/>
                <a:gd name="T12" fmla="*/ 41 w 416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50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44"/>
                    <a:pt x="1" y="47"/>
                    <a:pt x="1" y="50"/>
                  </a:cubicBezTo>
                  <a:cubicBezTo>
                    <a:pt x="6" y="32"/>
                    <a:pt x="22" y="19"/>
                    <a:pt x="41" y="19"/>
                  </a:cubicBezTo>
                  <a:cubicBezTo>
                    <a:pt x="416" y="19"/>
                    <a:pt x="416" y="19"/>
                    <a:pt x="416" y="19"/>
                  </a:cubicBezTo>
                  <a:cubicBezTo>
                    <a:pt x="416" y="0"/>
                    <a:pt x="416" y="0"/>
                    <a:pt x="416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íṣľíḋé"/>
            <p:cNvSpPr/>
            <p:nvPr/>
          </p:nvSpPr>
          <p:spPr bwMode="auto">
            <a:xfrm>
              <a:off x="3516313" y="5032376"/>
              <a:ext cx="2627313" cy="547688"/>
            </a:xfrm>
            <a:custGeom>
              <a:avLst/>
              <a:gdLst>
                <a:gd name="T0" fmla="*/ 585 w 585"/>
                <a:gd name="T1" fmla="*/ 122 h 122"/>
                <a:gd name="T2" fmla="*/ 61 w 585"/>
                <a:gd name="T3" fmla="*/ 122 h 122"/>
                <a:gd name="T4" fmla="*/ 0 w 585"/>
                <a:gd name="T5" fmla="*/ 61 h 122"/>
                <a:gd name="T6" fmla="*/ 61 w 585"/>
                <a:gd name="T7" fmla="*/ 0 h 122"/>
                <a:gd name="T8" fmla="*/ 585 w 585"/>
                <a:gd name="T9" fmla="*/ 0 h 122"/>
                <a:gd name="T10" fmla="*/ 585 w 58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5" h="122">
                  <a:moveTo>
                    <a:pt x="585" y="122"/>
                  </a:moveTo>
                  <a:cubicBezTo>
                    <a:pt x="61" y="122"/>
                    <a:pt x="61" y="122"/>
                    <a:pt x="61" y="122"/>
                  </a:cubicBezTo>
                  <a:cubicBezTo>
                    <a:pt x="27" y="122"/>
                    <a:pt x="0" y="95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585" y="0"/>
                    <a:pt x="585" y="0"/>
                    <a:pt x="585" y="0"/>
                  </a:cubicBezTo>
                  <a:lnTo>
                    <a:pt x="585" y="122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ṩļïḋè"/>
            <p:cNvSpPr/>
            <p:nvPr/>
          </p:nvSpPr>
          <p:spPr bwMode="auto">
            <a:xfrm>
              <a:off x="3816351" y="5032376"/>
              <a:ext cx="431800" cy="547688"/>
            </a:xfrm>
            <a:custGeom>
              <a:avLst/>
              <a:gdLst>
                <a:gd name="T0" fmla="*/ 25 w 96"/>
                <a:gd name="T1" fmla="*/ 61 h 122"/>
                <a:gd name="T2" fmla="*/ 25 w 96"/>
                <a:gd name="T3" fmla="*/ 61 h 122"/>
                <a:gd name="T4" fmla="*/ 96 w 96"/>
                <a:gd name="T5" fmla="*/ 0 h 122"/>
                <a:gd name="T6" fmla="*/ 61 w 96"/>
                <a:gd name="T7" fmla="*/ 0 h 122"/>
                <a:gd name="T8" fmla="*/ 0 w 96"/>
                <a:gd name="T9" fmla="*/ 61 h 122"/>
                <a:gd name="T10" fmla="*/ 61 w 96"/>
                <a:gd name="T11" fmla="*/ 122 h 122"/>
                <a:gd name="T12" fmla="*/ 96 w 96"/>
                <a:gd name="T13" fmla="*/ 122 h 122"/>
                <a:gd name="T14" fmla="*/ 25 w 96"/>
                <a:gd name="T1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22"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28"/>
                    <a:pt x="63" y="0"/>
                    <a:pt x="9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63" y="122"/>
                    <a:pt x="25" y="95"/>
                    <a:pt x="25" y="61"/>
                  </a:cubicBez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ïšḷíḋé"/>
            <p:cNvSpPr/>
            <p:nvPr/>
          </p:nvSpPr>
          <p:spPr bwMode="auto">
            <a:xfrm>
              <a:off x="5684838" y="5032376"/>
              <a:ext cx="1917700" cy="547688"/>
            </a:xfrm>
            <a:custGeom>
              <a:avLst/>
              <a:gdLst>
                <a:gd name="T0" fmla="*/ 427 w 427"/>
                <a:gd name="T1" fmla="*/ 122 h 122"/>
                <a:gd name="T2" fmla="*/ 61 w 427"/>
                <a:gd name="T3" fmla="*/ 122 h 122"/>
                <a:gd name="T4" fmla="*/ 0 w 427"/>
                <a:gd name="T5" fmla="*/ 61 h 122"/>
                <a:gd name="T6" fmla="*/ 61 w 427"/>
                <a:gd name="T7" fmla="*/ 0 h 122"/>
                <a:gd name="T8" fmla="*/ 427 w 427"/>
                <a:gd name="T9" fmla="*/ 0 h 122"/>
                <a:gd name="T10" fmla="*/ 427 w 427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22">
                  <a:moveTo>
                    <a:pt x="427" y="122"/>
                  </a:moveTo>
                  <a:cubicBezTo>
                    <a:pt x="61" y="122"/>
                    <a:pt x="61" y="122"/>
                    <a:pt x="61" y="122"/>
                  </a:cubicBezTo>
                  <a:cubicBezTo>
                    <a:pt x="27" y="122"/>
                    <a:pt x="0" y="95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427" y="0"/>
                    <a:pt x="427" y="0"/>
                    <a:pt x="427" y="0"/>
                  </a:cubicBezTo>
                  <a:lnTo>
                    <a:pt x="427" y="122"/>
                  </a:ln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ŝļíḑe"/>
            <p:cNvSpPr/>
            <p:nvPr/>
          </p:nvSpPr>
          <p:spPr bwMode="auto">
            <a:xfrm>
              <a:off x="5824538" y="5135563"/>
              <a:ext cx="1778000" cy="341313"/>
            </a:xfrm>
            <a:custGeom>
              <a:avLst/>
              <a:gdLst>
                <a:gd name="T0" fmla="*/ 396 w 396"/>
                <a:gd name="T1" fmla="*/ 76 h 76"/>
                <a:gd name="T2" fmla="*/ 38 w 396"/>
                <a:gd name="T3" fmla="*/ 76 h 76"/>
                <a:gd name="T4" fmla="*/ 0 w 396"/>
                <a:gd name="T5" fmla="*/ 38 h 76"/>
                <a:gd name="T6" fmla="*/ 38 w 396"/>
                <a:gd name="T7" fmla="*/ 0 h 76"/>
                <a:gd name="T8" fmla="*/ 396 w 396"/>
                <a:gd name="T9" fmla="*/ 0 h 76"/>
                <a:gd name="T10" fmla="*/ 396 w 396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76">
                  <a:moveTo>
                    <a:pt x="396" y="76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96" y="0"/>
                    <a:pt x="396" y="0"/>
                    <a:pt x="396" y="0"/>
                  </a:cubicBezTo>
                  <a:lnTo>
                    <a:pt x="396" y="76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iṩļïďe"/>
            <p:cNvSpPr/>
            <p:nvPr/>
          </p:nvSpPr>
          <p:spPr bwMode="auto">
            <a:xfrm>
              <a:off x="5824538" y="5135563"/>
              <a:ext cx="1778000" cy="206375"/>
            </a:xfrm>
            <a:custGeom>
              <a:avLst/>
              <a:gdLst>
                <a:gd name="T0" fmla="*/ 38 w 396"/>
                <a:gd name="T1" fmla="*/ 0 h 46"/>
                <a:gd name="T2" fmla="*/ 0 w 396"/>
                <a:gd name="T3" fmla="*/ 38 h 46"/>
                <a:gd name="T4" fmla="*/ 1 w 396"/>
                <a:gd name="T5" fmla="*/ 46 h 46"/>
                <a:gd name="T6" fmla="*/ 38 w 396"/>
                <a:gd name="T7" fmla="*/ 16 h 46"/>
                <a:gd name="T8" fmla="*/ 396 w 396"/>
                <a:gd name="T9" fmla="*/ 16 h 46"/>
                <a:gd name="T10" fmla="*/ 396 w 396"/>
                <a:gd name="T11" fmla="*/ 0 h 46"/>
                <a:gd name="T12" fmla="*/ 38 w 39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41"/>
                    <a:pt x="0" y="44"/>
                    <a:pt x="1" y="46"/>
                  </a:cubicBezTo>
                  <a:cubicBezTo>
                    <a:pt x="4" y="29"/>
                    <a:pt x="20" y="16"/>
                    <a:pt x="38" y="16"/>
                  </a:cubicBezTo>
                  <a:cubicBezTo>
                    <a:pt x="396" y="16"/>
                    <a:pt x="396" y="16"/>
                    <a:pt x="396" y="16"/>
                  </a:cubicBezTo>
                  <a:cubicBezTo>
                    <a:pt x="396" y="0"/>
                    <a:pt x="396" y="0"/>
                    <a:pt x="396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$1îḓè"/>
            <p:cNvSpPr/>
            <p:nvPr/>
          </p:nvSpPr>
          <p:spPr bwMode="auto">
            <a:xfrm>
              <a:off x="4216401" y="5167313"/>
              <a:ext cx="1257300" cy="277813"/>
            </a:xfrm>
            <a:custGeom>
              <a:avLst/>
              <a:gdLst>
                <a:gd name="T0" fmla="*/ 249 w 280"/>
                <a:gd name="T1" fmla="*/ 62 h 62"/>
                <a:gd name="T2" fmla="*/ 31 w 280"/>
                <a:gd name="T3" fmla="*/ 62 h 62"/>
                <a:gd name="T4" fmla="*/ 0 w 280"/>
                <a:gd name="T5" fmla="*/ 31 h 62"/>
                <a:gd name="T6" fmla="*/ 31 w 280"/>
                <a:gd name="T7" fmla="*/ 0 h 62"/>
                <a:gd name="T8" fmla="*/ 249 w 280"/>
                <a:gd name="T9" fmla="*/ 0 h 62"/>
                <a:gd name="T10" fmla="*/ 280 w 280"/>
                <a:gd name="T11" fmla="*/ 31 h 62"/>
                <a:gd name="T12" fmla="*/ 249 w 280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2">
                  <a:moveTo>
                    <a:pt x="249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66" y="0"/>
                    <a:pt x="280" y="14"/>
                    <a:pt x="280" y="31"/>
                  </a:cubicBezTo>
                  <a:cubicBezTo>
                    <a:pt x="280" y="48"/>
                    <a:pt x="266" y="62"/>
                    <a:pt x="249" y="62"/>
                  </a:cubicBez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îŝļiḓê"/>
            <p:cNvSpPr/>
            <p:nvPr/>
          </p:nvSpPr>
          <p:spPr bwMode="auto">
            <a:xfrm>
              <a:off x="4117976" y="5208588"/>
              <a:ext cx="196850" cy="196850"/>
            </a:xfrm>
            <a:prstGeom prst="ellipse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íşḻîďé"/>
            <p:cNvSpPr/>
            <p:nvPr/>
          </p:nvSpPr>
          <p:spPr bwMode="auto">
            <a:xfrm>
              <a:off x="5370513" y="5208588"/>
              <a:ext cx="201613" cy="196850"/>
            </a:xfrm>
            <a:prstGeom prst="ellipse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îṩlïďè"/>
            <p:cNvSpPr/>
            <p:nvPr/>
          </p:nvSpPr>
          <p:spPr bwMode="auto">
            <a:xfrm>
              <a:off x="4302126" y="3287713"/>
              <a:ext cx="2627313" cy="547688"/>
            </a:xfrm>
            <a:custGeom>
              <a:avLst/>
              <a:gdLst>
                <a:gd name="T0" fmla="*/ 0 w 585"/>
                <a:gd name="T1" fmla="*/ 122 h 122"/>
                <a:gd name="T2" fmla="*/ 524 w 585"/>
                <a:gd name="T3" fmla="*/ 122 h 122"/>
                <a:gd name="T4" fmla="*/ 585 w 585"/>
                <a:gd name="T5" fmla="*/ 61 h 122"/>
                <a:gd name="T6" fmla="*/ 524 w 585"/>
                <a:gd name="T7" fmla="*/ 0 h 122"/>
                <a:gd name="T8" fmla="*/ 0 w 585"/>
                <a:gd name="T9" fmla="*/ 0 h 122"/>
                <a:gd name="T10" fmla="*/ 0 w 58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5" h="122">
                  <a:moveTo>
                    <a:pt x="0" y="122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57" y="122"/>
                    <a:pt x="585" y="95"/>
                    <a:pt x="585" y="61"/>
                  </a:cubicBezTo>
                  <a:cubicBezTo>
                    <a:pt x="585" y="28"/>
                    <a:pt x="557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</a:path>
              </a:pathLst>
            </a:custGeom>
            <a:solidFill>
              <a:srgbClr val="41A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iSḻiḋê"/>
            <p:cNvSpPr/>
            <p:nvPr/>
          </p:nvSpPr>
          <p:spPr bwMode="auto">
            <a:xfrm>
              <a:off x="6192838" y="3287713"/>
              <a:ext cx="434975" cy="547688"/>
            </a:xfrm>
            <a:custGeom>
              <a:avLst/>
              <a:gdLst>
                <a:gd name="T0" fmla="*/ 72 w 97"/>
                <a:gd name="T1" fmla="*/ 61 h 122"/>
                <a:gd name="T2" fmla="*/ 72 w 97"/>
                <a:gd name="T3" fmla="*/ 61 h 122"/>
                <a:gd name="T4" fmla="*/ 0 w 97"/>
                <a:gd name="T5" fmla="*/ 0 h 122"/>
                <a:gd name="T6" fmla="*/ 36 w 97"/>
                <a:gd name="T7" fmla="*/ 0 h 122"/>
                <a:gd name="T8" fmla="*/ 97 w 97"/>
                <a:gd name="T9" fmla="*/ 61 h 122"/>
                <a:gd name="T10" fmla="*/ 36 w 97"/>
                <a:gd name="T11" fmla="*/ 122 h 122"/>
                <a:gd name="T12" fmla="*/ 0 w 97"/>
                <a:gd name="T13" fmla="*/ 122 h 122"/>
                <a:gd name="T14" fmla="*/ 72 w 97"/>
                <a:gd name="T1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22">
                  <a:moveTo>
                    <a:pt x="72" y="61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2" y="28"/>
                    <a:pt x="34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9" y="0"/>
                    <a:pt x="97" y="28"/>
                    <a:pt x="97" y="61"/>
                  </a:cubicBezTo>
                  <a:cubicBezTo>
                    <a:pt x="97" y="95"/>
                    <a:pt x="69" y="122"/>
                    <a:pt x="36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34" y="122"/>
                    <a:pt x="72" y="95"/>
                    <a:pt x="72" y="61"/>
                  </a:cubicBezTo>
                  <a:close/>
                </a:path>
              </a:pathLst>
            </a:custGeom>
            <a:solidFill>
              <a:srgbClr val="41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ïṧľíḋê"/>
            <p:cNvSpPr/>
            <p:nvPr/>
          </p:nvSpPr>
          <p:spPr bwMode="auto">
            <a:xfrm>
              <a:off x="3533776" y="3287713"/>
              <a:ext cx="1225550" cy="547688"/>
            </a:xfrm>
            <a:custGeom>
              <a:avLst/>
              <a:gdLst>
                <a:gd name="T0" fmla="*/ 0 w 273"/>
                <a:gd name="T1" fmla="*/ 122 h 122"/>
                <a:gd name="T2" fmla="*/ 212 w 273"/>
                <a:gd name="T3" fmla="*/ 122 h 122"/>
                <a:gd name="T4" fmla="*/ 273 w 273"/>
                <a:gd name="T5" fmla="*/ 61 h 122"/>
                <a:gd name="T6" fmla="*/ 212 w 273"/>
                <a:gd name="T7" fmla="*/ 0 h 122"/>
                <a:gd name="T8" fmla="*/ 0 w 273"/>
                <a:gd name="T9" fmla="*/ 0 h 122"/>
                <a:gd name="T10" fmla="*/ 0 w 273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122">
                  <a:moveTo>
                    <a:pt x="0" y="122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246" y="122"/>
                    <a:pt x="273" y="95"/>
                    <a:pt x="273" y="61"/>
                  </a:cubicBezTo>
                  <a:cubicBezTo>
                    <a:pt x="273" y="28"/>
                    <a:pt x="246" y="0"/>
                    <a:pt x="2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s1îḓè"/>
            <p:cNvSpPr/>
            <p:nvPr/>
          </p:nvSpPr>
          <p:spPr bwMode="auto">
            <a:xfrm>
              <a:off x="3533776" y="3390901"/>
              <a:ext cx="1087438" cy="341313"/>
            </a:xfrm>
            <a:custGeom>
              <a:avLst/>
              <a:gdLst>
                <a:gd name="T0" fmla="*/ 0 w 242"/>
                <a:gd name="T1" fmla="*/ 76 h 76"/>
                <a:gd name="T2" fmla="*/ 204 w 242"/>
                <a:gd name="T3" fmla="*/ 76 h 76"/>
                <a:gd name="T4" fmla="*/ 242 w 242"/>
                <a:gd name="T5" fmla="*/ 38 h 76"/>
                <a:gd name="T6" fmla="*/ 204 w 242"/>
                <a:gd name="T7" fmla="*/ 0 h 76"/>
                <a:gd name="T8" fmla="*/ 0 w 242"/>
                <a:gd name="T9" fmla="*/ 0 h 76"/>
                <a:gd name="T10" fmla="*/ 0 w 242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76">
                  <a:moveTo>
                    <a:pt x="0" y="76"/>
                  </a:moveTo>
                  <a:cubicBezTo>
                    <a:pt x="204" y="76"/>
                    <a:pt x="204" y="76"/>
                    <a:pt x="204" y="76"/>
                  </a:cubicBezTo>
                  <a:cubicBezTo>
                    <a:pt x="225" y="76"/>
                    <a:pt x="242" y="59"/>
                    <a:pt x="242" y="38"/>
                  </a:cubicBezTo>
                  <a:cubicBezTo>
                    <a:pt x="242" y="17"/>
                    <a:pt x="225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š1îďé"/>
            <p:cNvSpPr/>
            <p:nvPr/>
          </p:nvSpPr>
          <p:spPr bwMode="auto">
            <a:xfrm>
              <a:off x="3533776" y="3390901"/>
              <a:ext cx="1087438" cy="206375"/>
            </a:xfrm>
            <a:custGeom>
              <a:avLst/>
              <a:gdLst>
                <a:gd name="T0" fmla="*/ 204 w 242"/>
                <a:gd name="T1" fmla="*/ 0 h 46"/>
                <a:gd name="T2" fmla="*/ 242 w 242"/>
                <a:gd name="T3" fmla="*/ 38 h 46"/>
                <a:gd name="T4" fmla="*/ 241 w 242"/>
                <a:gd name="T5" fmla="*/ 46 h 46"/>
                <a:gd name="T6" fmla="*/ 204 w 242"/>
                <a:gd name="T7" fmla="*/ 16 h 46"/>
                <a:gd name="T8" fmla="*/ 0 w 242"/>
                <a:gd name="T9" fmla="*/ 16 h 46"/>
                <a:gd name="T10" fmla="*/ 0 w 242"/>
                <a:gd name="T11" fmla="*/ 0 h 46"/>
                <a:gd name="T12" fmla="*/ 204 w 242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46">
                  <a:moveTo>
                    <a:pt x="204" y="0"/>
                  </a:moveTo>
                  <a:cubicBezTo>
                    <a:pt x="225" y="0"/>
                    <a:pt x="242" y="17"/>
                    <a:pt x="242" y="38"/>
                  </a:cubicBezTo>
                  <a:cubicBezTo>
                    <a:pt x="242" y="41"/>
                    <a:pt x="242" y="44"/>
                    <a:pt x="241" y="46"/>
                  </a:cubicBezTo>
                  <a:cubicBezTo>
                    <a:pt x="237" y="29"/>
                    <a:pt x="222" y="16"/>
                    <a:pt x="20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íṥļiḋé"/>
            <p:cNvSpPr/>
            <p:nvPr/>
          </p:nvSpPr>
          <p:spPr bwMode="auto">
            <a:xfrm>
              <a:off x="4970463" y="3422651"/>
              <a:ext cx="1257300" cy="277813"/>
            </a:xfrm>
            <a:custGeom>
              <a:avLst/>
              <a:gdLst>
                <a:gd name="T0" fmla="*/ 31 w 280"/>
                <a:gd name="T1" fmla="*/ 62 h 62"/>
                <a:gd name="T2" fmla="*/ 249 w 280"/>
                <a:gd name="T3" fmla="*/ 62 h 62"/>
                <a:gd name="T4" fmla="*/ 280 w 280"/>
                <a:gd name="T5" fmla="*/ 31 h 62"/>
                <a:gd name="T6" fmla="*/ 249 w 280"/>
                <a:gd name="T7" fmla="*/ 0 h 62"/>
                <a:gd name="T8" fmla="*/ 31 w 280"/>
                <a:gd name="T9" fmla="*/ 0 h 62"/>
                <a:gd name="T10" fmla="*/ 0 w 280"/>
                <a:gd name="T11" fmla="*/ 31 h 62"/>
                <a:gd name="T12" fmla="*/ 31 w 280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2">
                  <a:moveTo>
                    <a:pt x="31" y="62"/>
                  </a:moveTo>
                  <a:cubicBezTo>
                    <a:pt x="249" y="62"/>
                    <a:pt x="249" y="62"/>
                    <a:pt x="249" y="62"/>
                  </a:cubicBezTo>
                  <a:cubicBezTo>
                    <a:pt x="266" y="62"/>
                    <a:pt x="280" y="48"/>
                    <a:pt x="280" y="31"/>
                  </a:cubicBezTo>
                  <a:cubicBezTo>
                    <a:pt x="280" y="14"/>
                    <a:pt x="266" y="0"/>
                    <a:pt x="2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</a:path>
              </a:pathLst>
            </a:cu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ïŝlïḑê"/>
            <p:cNvSpPr/>
            <p:nvPr/>
          </p:nvSpPr>
          <p:spPr bwMode="auto">
            <a:xfrm>
              <a:off x="6129338" y="3462338"/>
              <a:ext cx="198438" cy="196850"/>
            </a:xfrm>
            <a:prstGeom prst="ellipse">
              <a:avLst/>
            </a:pr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íṩľîdê"/>
            <p:cNvSpPr/>
            <p:nvPr/>
          </p:nvSpPr>
          <p:spPr bwMode="auto">
            <a:xfrm>
              <a:off x="4872038" y="3462338"/>
              <a:ext cx="198438" cy="196850"/>
            </a:xfrm>
            <a:prstGeom prst="ellipse">
              <a:avLst/>
            </a:prstGeom>
            <a:solidFill>
              <a:srgbClr val="3C8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íşḷiḍê"/>
            <p:cNvSpPr/>
            <p:nvPr/>
          </p:nvSpPr>
          <p:spPr bwMode="auto">
            <a:xfrm>
              <a:off x="4764088" y="3992563"/>
              <a:ext cx="1320800" cy="263525"/>
            </a:xfrm>
            <a:custGeom>
              <a:avLst/>
              <a:gdLst>
                <a:gd name="T0" fmla="*/ 264 w 294"/>
                <a:gd name="T1" fmla="*/ 59 h 59"/>
                <a:gd name="T2" fmla="*/ 30 w 294"/>
                <a:gd name="T3" fmla="*/ 59 h 59"/>
                <a:gd name="T4" fmla="*/ 0 w 294"/>
                <a:gd name="T5" fmla="*/ 30 h 59"/>
                <a:gd name="T6" fmla="*/ 30 w 294"/>
                <a:gd name="T7" fmla="*/ 0 h 59"/>
                <a:gd name="T8" fmla="*/ 264 w 294"/>
                <a:gd name="T9" fmla="*/ 0 h 59"/>
                <a:gd name="T10" fmla="*/ 294 w 294"/>
                <a:gd name="T11" fmla="*/ 30 h 59"/>
                <a:gd name="T12" fmla="*/ 264 w 29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9">
                  <a:moveTo>
                    <a:pt x="264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1" y="0"/>
                    <a:pt x="294" y="13"/>
                    <a:pt x="294" y="30"/>
                  </a:cubicBezTo>
                  <a:cubicBezTo>
                    <a:pt x="294" y="46"/>
                    <a:pt x="281" y="59"/>
                    <a:pt x="264" y="59"/>
                  </a:cubicBezTo>
                  <a:close/>
                </a:path>
              </a:pathLst>
            </a:custGeom>
            <a:solidFill>
              <a:srgbClr val="177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îsḷîḓe"/>
            <p:cNvSpPr/>
            <p:nvPr/>
          </p:nvSpPr>
          <p:spPr bwMode="auto">
            <a:xfrm>
              <a:off x="5087938" y="3117851"/>
              <a:ext cx="3479800" cy="703263"/>
            </a:xfrm>
            <a:prstGeom prst="rect">
              <a:avLst/>
            </a:pr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ṩ1íďé"/>
            <p:cNvSpPr/>
            <p:nvPr/>
          </p:nvSpPr>
          <p:spPr bwMode="auto">
            <a:xfrm>
              <a:off x="5087938" y="3117851"/>
              <a:ext cx="347980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išľïḑé"/>
            <p:cNvSpPr/>
            <p:nvPr/>
          </p:nvSpPr>
          <p:spPr bwMode="auto">
            <a:xfrm>
              <a:off x="8402638" y="3117851"/>
              <a:ext cx="331788" cy="703263"/>
            </a:xfrm>
            <a:prstGeom prst="ellipse">
              <a:avLst/>
            </a:pr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îṩļíḋe"/>
            <p:cNvSpPr/>
            <p:nvPr/>
          </p:nvSpPr>
          <p:spPr bwMode="auto">
            <a:xfrm>
              <a:off x="5087938" y="3117851"/>
              <a:ext cx="3575050" cy="61913"/>
            </a:xfrm>
            <a:custGeom>
              <a:avLst/>
              <a:gdLst>
                <a:gd name="T0" fmla="*/ 796 w 796"/>
                <a:gd name="T1" fmla="*/ 14 h 14"/>
                <a:gd name="T2" fmla="*/ 775 w 796"/>
                <a:gd name="T3" fmla="*/ 0 h 14"/>
                <a:gd name="T4" fmla="*/ 0 w 796"/>
                <a:gd name="T5" fmla="*/ 0 h 14"/>
                <a:gd name="T6" fmla="*/ 0 w 796"/>
                <a:gd name="T7" fmla="*/ 14 h 14"/>
                <a:gd name="T8" fmla="*/ 796 w 79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4">
                  <a:moveTo>
                    <a:pt x="796" y="14"/>
                  </a:moveTo>
                  <a:cubicBezTo>
                    <a:pt x="790" y="5"/>
                    <a:pt x="783" y="0"/>
                    <a:pt x="7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96" y="14"/>
                    <a:pt x="796" y="14"/>
                    <a:pt x="796" y="14"/>
                  </a:cubicBezTo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iṡḷiḋê"/>
            <p:cNvSpPr/>
            <p:nvPr/>
          </p:nvSpPr>
          <p:spPr bwMode="auto">
            <a:xfrm>
              <a:off x="4921251" y="3117851"/>
              <a:ext cx="328613" cy="703263"/>
            </a:xfrm>
            <a:prstGeom prst="ellipse">
              <a:avLst/>
            </a:pr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ï$lïḍe"/>
            <p:cNvSpPr/>
            <p:nvPr/>
          </p:nvSpPr>
          <p:spPr bwMode="auto">
            <a:xfrm>
              <a:off x="5087938" y="3390901"/>
              <a:ext cx="3646488" cy="430213"/>
            </a:xfrm>
            <a:custGeom>
              <a:avLst/>
              <a:gdLst>
                <a:gd name="T0" fmla="*/ 811 w 812"/>
                <a:gd name="T1" fmla="*/ 0 h 96"/>
                <a:gd name="T2" fmla="*/ 19 w 812"/>
                <a:gd name="T3" fmla="*/ 19 h 96"/>
                <a:gd name="T4" fmla="*/ 0 w 812"/>
                <a:gd name="T5" fmla="*/ 96 h 96"/>
                <a:gd name="T6" fmla="*/ 775 w 812"/>
                <a:gd name="T7" fmla="*/ 96 h 96"/>
                <a:gd name="T8" fmla="*/ 812 w 812"/>
                <a:gd name="T9" fmla="*/ 17 h 96"/>
                <a:gd name="T10" fmla="*/ 811 w 812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2" h="96">
                  <a:moveTo>
                    <a:pt x="811" y="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775" y="96"/>
                    <a:pt x="775" y="96"/>
                    <a:pt x="775" y="96"/>
                  </a:cubicBezTo>
                  <a:cubicBezTo>
                    <a:pt x="795" y="96"/>
                    <a:pt x="812" y="61"/>
                    <a:pt x="812" y="17"/>
                  </a:cubicBezTo>
                  <a:cubicBezTo>
                    <a:pt x="812" y="11"/>
                    <a:pt x="811" y="5"/>
                    <a:pt x="811" y="0"/>
                  </a:cubicBezTo>
                </a:path>
              </a:pathLst>
            </a:custGeom>
            <a:solidFill>
              <a:srgbClr val="FCD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ï$ḻiḑe"/>
            <p:cNvSpPr/>
            <p:nvPr/>
          </p:nvSpPr>
          <p:spPr bwMode="auto">
            <a:xfrm>
              <a:off x="5087938" y="3479801"/>
              <a:ext cx="3803650" cy="341313"/>
            </a:xfrm>
            <a:custGeom>
              <a:avLst/>
              <a:gdLst>
                <a:gd name="T0" fmla="*/ 36 w 847"/>
                <a:gd name="T1" fmla="*/ 0 h 76"/>
                <a:gd name="T2" fmla="*/ 0 w 847"/>
                <a:gd name="T3" fmla="*/ 76 h 76"/>
                <a:gd name="T4" fmla="*/ 810 w 847"/>
                <a:gd name="T5" fmla="*/ 76 h 76"/>
                <a:gd name="T6" fmla="*/ 847 w 847"/>
                <a:gd name="T7" fmla="*/ 0 h 76"/>
                <a:gd name="T8" fmla="*/ 36 w 8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76">
                  <a:moveTo>
                    <a:pt x="36" y="0"/>
                  </a:moveTo>
                  <a:cubicBezTo>
                    <a:pt x="35" y="42"/>
                    <a:pt x="19" y="76"/>
                    <a:pt x="0" y="76"/>
                  </a:cubicBezTo>
                  <a:cubicBezTo>
                    <a:pt x="810" y="76"/>
                    <a:pt x="810" y="76"/>
                    <a:pt x="810" y="76"/>
                  </a:cubicBezTo>
                  <a:cubicBezTo>
                    <a:pt x="830" y="76"/>
                    <a:pt x="846" y="42"/>
                    <a:pt x="847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FF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şľîḍè"/>
            <p:cNvSpPr/>
            <p:nvPr/>
          </p:nvSpPr>
          <p:spPr bwMode="auto">
            <a:xfrm>
              <a:off x="5240338" y="3479801"/>
              <a:ext cx="3651250" cy="100013"/>
            </a:xfrm>
            <a:custGeom>
              <a:avLst/>
              <a:gdLst>
                <a:gd name="T0" fmla="*/ 811 w 813"/>
                <a:gd name="T1" fmla="*/ 22 h 22"/>
                <a:gd name="T2" fmla="*/ 813 w 813"/>
                <a:gd name="T3" fmla="*/ 0 h 22"/>
                <a:gd name="T4" fmla="*/ 2 w 813"/>
                <a:gd name="T5" fmla="*/ 0 h 22"/>
                <a:gd name="T6" fmla="*/ 0 w 813"/>
                <a:gd name="T7" fmla="*/ 22 h 22"/>
                <a:gd name="T8" fmla="*/ 811 w 81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" h="22">
                  <a:moveTo>
                    <a:pt x="811" y="22"/>
                  </a:moveTo>
                  <a:cubicBezTo>
                    <a:pt x="812" y="15"/>
                    <a:pt x="812" y="8"/>
                    <a:pt x="8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1" y="15"/>
                    <a:pt x="0" y="22"/>
                  </a:cubicBezTo>
                  <a:cubicBezTo>
                    <a:pt x="811" y="22"/>
                    <a:pt x="811" y="22"/>
                    <a:pt x="811" y="22"/>
                  </a:cubicBezTo>
                </a:path>
              </a:pathLst>
            </a:custGeom>
            <a:solidFill>
              <a:srgbClr val="FFF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íṥľiḍê"/>
            <p:cNvSpPr/>
            <p:nvPr/>
          </p:nvSpPr>
          <p:spPr bwMode="auto">
            <a:xfrm>
              <a:off x="5087938" y="3754438"/>
              <a:ext cx="3732213" cy="66675"/>
            </a:xfrm>
            <a:custGeom>
              <a:avLst/>
              <a:gdLst>
                <a:gd name="T0" fmla="*/ 21 w 831"/>
                <a:gd name="T1" fmla="*/ 0 h 15"/>
                <a:gd name="T2" fmla="*/ 0 w 831"/>
                <a:gd name="T3" fmla="*/ 15 h 15"/>
                <a:gd name="T4" fmla="*/ 810 w 831"/>
                <a:gd name="T5" fmla="*/ 15 h 15"/>
                <a:gd name="T6" fmla="*/ 831 w 831"/>
                <a:gd name="T7" fmla="*/ 0 h 15"/>
                <a:gd name="T8" fmla="*/ 21 w 83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15">
                  <a:moveTo>
                    <a:pt x="21" y="0"/>
                  </a:moveTo>
                  <a:cubicBezTo>
                    <a:pt x="15" y="9"/>
                    <a:pt x="8" y="15"/>
                    <a:pt x="0" y="15"/>
                  </a:cubicBezTo>
                  <a:cubicBezTo>
                    <a:pt x="810" y="15"/>
                    <a:pt x="810" y="15"/>
                    <a:pt x="810" y="15"/>
                  </a:cubicBezTo>
                  <a:cubicBezTo>
                    <a:pt x="818" y="15"/>
                    <a:pt x="825" y="9"/>
                    <a:pt x="83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E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í$ḻîḓè"/>
            <p:cNvSpPr/>
            <p:nvPr/>
          </p:nvSpPr>
          <p:spPr bwMode="auto">
            <a:xfrm>
              <a:off x="5056188" y="3273426"/>
              <a:ext cx="193675" cy="547688"/>
            </a:xfrm>
            <a:custGeom>
              <a:avLst/>
              <a:gdLst>
                <a:gd name="T0" fmla="*/ 37 w 43"/>
                <a:gd name="T1" fmla="*/ 0 h 122"/>
                <a:gd name="T2" fmla="*/ 0 w 43"/>
                <a:gd name="T3" fmla="*/ 78 h 122"/>
                <a:gd name="T4" fmla="*/ 7 w 43"/>
                <a:gd name="T5" fmla="*/ 122 h 122"/>
                <a:gd name="T6" fmla="*/ 43 w 43"/>
                <a:gd name="T7" fmla="*/ 43 h 122"/>
                <a:gd name="T8" fmla="*/ 37 w 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2">
                  <a:moveTo>
                    <a:pt x="37" y="0"/>
                  </a:moveTo>
                  <a:cubicBezTo>
                    <a:pt x="17" y="0"/>
                    <a:pt x="0" y="35"/>
                    <a:pt x="0" y="78"/>
                  </a:cubicBezTo>
                  <a:cubicBezTo>
                    <a:pt x="0" y="94"/>
                    <a:pt x="3" y="109"/>
                    <a:pt x="7" y="122"/>
                  </a:cubicBezTo>
                  <a:cubicBezTo>
                    <a:pt x="27" y="122"/>
                    <a:pt x="43" y="87"/>
                    <a:pt x="43" y="43"/>
                  </a:cubicBezTo>
                  <a:cubicBezTo>
                    <a:pt x="43" y="27"/>
                    <a:pt x="41" y="12"/>
                    <a:pt x="37" y="0"/>
                  </a:cubicBezTo>
                </a:path>
              </a:pathLst>
            </a:custGeom>
            <a:solidFill>
              <a:srgbClr val="F5D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ísliḍé"/>
            <p:cNvSpPr/>
            <p:nvPr/>
          </p:nvSpPr>
          <p:spPr bwMode="auto">
            <a:xfrm>
              <a:off x="7067551" y="3179763"/>
              <a:ext cx="134938" cy="247650"/>
            </a:xfrm>
            <a:custGeom>
              <a:avLst/>
              <a:gdLst>
                <a:gd name="T0" fmla="*/ 16 w 30"/>
                <a:gd name="T1" fmla="*/ 0 h 55"/>
                <a:gd name="T2" fmla="*/ 0 w 30"/>
                <a:gd name="T3" fmla="*/ 0 h 55"/>
                <a:gd name="T4" fmla="*/ 9 w 30"/>
                <a:gd name="T5" fmla="*/ 20 h 55"/>
                <a:gd name="T6" fmla="*/ 14 w 30"/>
                <a:gd name="T7" fmla="*/ 34 h 55"/>
                <a:gd name="T8" fmla="*/ 20 w 30"/>
                <a:gd name="T9" fmla="*/ 50 h 55"/>
                <a:gd name="T10" fmla="*/ 24 w 30"/>
                <a:gd name="T11" fmla="*/ 55 h 55"/>
                <a:gd name="T12" fmla="*/ 30 w 30"/>
                <a:gd name="T13" fmla="*/ 55 h 55"/>
                <a:gd name="T14" fmla="*/ 16 w 30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5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6" y="12"/>
                    <a:pt x="9" y="20"/>
                  </a:cubicBezTo>
                  <a:cubicBezTo>
                    <a:pt x="12" y="23"/>
                    <a:pt x="14" y="29"/>
                    <a:pt x="14" y="34"/>
                  </a:cubicBezTo>
                  <a:cubicBezTo>
                    <a:pt x="14" y="40"/>
                    <a:pt x="16" y="46"/>
                    <a:pt x="20" y="50"/>
                  </a:cubicBezTo>
                  <a:cubicBezTo>
                    <a:pt x="22" y="52"/>
                    <a:pt x="23" y="53"/>
                    <a:pt x="24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33"/>
                    <a:pt x="24" y="13"/>
                    <a:pt x="16" y="0"/>
                  </a:cubicBezTo>
                </a:path>
              </a:pathLst>
            </a:custGeom>
            <a:solidFill>
              <a:srgbClr val="FFD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îṩľídè"/>
            <p:cNvSpPr/>
            <p:nvPr/>
          </p:nvSpPr>
          <p:spPr bwMode="auto">
            <a:xfrm>
              <a:off x="7018338" y="3117851"/>
              <a:ext cx="122238" cy="61913"/>
            </a:xfrm>
            <a:custGeom>
              <a:avLst/>
              <a:gdLst>
                <a:gd name="T0" fmla="*/ 15 w 27"/>
                <a:gd name="T1" fmla="*/ 0 h 14"/>
                <a:gd name="T2" fmla="*/ 0 w 27"/>
                <a:gd name="T3" fmla="*/ 0 h 14"/>
                <a:gd name="T4" fmla="*/ 11 w 27"/>
                <a:gd name="T5" fmla="*/ 14 h 14"/>
                <a:gd name="T6" fmla="*/ 27 w 27"/>
                <a:gd name="T7" fmla="*/ 14 h 14"/>
                <a:gd name="T8" fmla="*/ 15 w 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8" y="8"/>
                    <a:pt x="11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3" y="8"/>
                    <a:pt x="19" y="3"/>
                    <a:pt x="15" y="0"/>
                  </a:cubicBezTo>
                </a:path>
              </a:pathLst>
            </a:custGeom>
            <a:solidFill>
              <a:srgbClr val="FFF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îṥḻíḓè"/>
            <p:cNvSpPr/>
            <p:nvPr/>
          </p:nvSpPr>
          <p:spPr bwMode="auto">
            <a:xfrm>
              <a:off x="7175501" y="3427413"/>
              <a:ext cx="26988" cy="52388"/>
            </a:xfrm>
            <a:custGeom>
              <a:avLst/>
              <a:gdLst>
                <a:gd name="T0" fmla="*/ 6 w 6"/>
                <a:gd name="T1" fmla="*/ 0 h 12"/>
                <a:gd name="T2" fmla="*/ 0 w 6"/>
                <a:gd name="T3" fmla="*/ 0 h 12"/>
                <a:gd name="T4" fmla="*/ 3 w 6"/>
                <a:gd name="T5" fmla="*/ 12 h 12"/>
                <a:gd name="T6" fmla="*/ 6 w 6"/>
                <a:gd name="T7" fmla="*/ 12 h 12"/>
                <a:gd name="T8" fmla="*/ 6 w 6"/>
                <a:gd name="T9" fmla="*/ 9 h 12"/>
                <a:gd name="T10" fmla="*/ 6 w 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3" y="8"/>
                    <a:pt x="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6" y="6"/>
                    <a:pt x="6" y="3"/>
                    <a:pt x="6" y="0"/>
                  </a:cubicBezTo>
                </a:path>
              </a:pathLst>
            </a:custGeom>
            <a:solidFill>
              <a:srgbClr val="F9C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ïśḻíḓé"/>
            <p:cNvSpPr/>
            <p:nvPr/>
          </p:nvSpPr>
          <p:spPr bwMode="auto">
            <a:xfrm>
              <a:off x="7072313" y="3579813"/>
              <a:ext cx="122238" cy="174625"/>
            </a:xfrm>
            <a:custGeom>
              <a:avLst/>
              <a:gdLst>
                <a:gd name="T0" fmla="*/ 27 w 27"/>
                <a:gd name="T1" fmla="*/ 0 h 39"/>
                <a:gd name="T2" fmla="*/ 14 w 27"/>
                <a:gd name="T3" fmla="*/ 0 h 39"/>
                <a:gd name="T4" fmla="*/ 13 w 27"/>
                <a:gd name="T5" fmla="*/ 8 h 39"/>
                <a:gd name="T6" fmla="*/ 6 w 27"/>
                <a:gd name="T7" fmla="*/ 24 h 39"/>
                <a:gd name="T8" fmla="*/ 0 w 27"/>
                <a:gd name="T9" fmla="*/ 39 h 39"/>
                <a:gd name="T10" fmla="*/ 15 w 27"/>
                <a:gd name="T11" fmla="*/ 39 h 39"/>
                <a:gd name="T12" fmla="*/ 27 w 2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9">
                  <a:moveTo>
                    <a:pt x="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3"/>
                    <a:pt x="13" y="5"/>
                    <a:pt x="13" y="8"/>
                  </a:cubicBezTo>
                  <a:cubicBezTo>
                    <a:pt x="13" y="14"/>
                    <a:pt x="11" y="20"/>
                    <a:pt x="6" y="24"/>
                  </a:cubicBezTo>
                  <a:cubicBezTo>
                    <a:pt x="4" y="29"/>
                    <a:pt x="2" y="35"/>
                    <a:pt x="0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1" y="29"/>
                    <a:pt x="25" y="16"/>
                    <a:pt x="27" y="0"/>
                  </a:cubicBezTo>
                </a:path>
              </a:pathLst>
            </a:custGeom>
            <a:solidFill>
              <a:srgbClr val="FFF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îṧḻíḑè"/>
            <p:cNvSpPr/>
            <p:nvPr/>
          </p:nvSpPr>
          <p:spPr bwMode="auto">
            <a:xfrm>
              <a:off x="7135813" y="3479801"/>
              <a:ext cx="66675" cy="100013"/>
            </a:xfrm>
            <a:custGeom>
              <a:avLst/>
              <a:gdLst>
                <a:gd name="T0" fmla="*/ 15 w 15"/>
                <a:gd name="T1" fmla="*/ 0 h 22"/>
                <a:gd name="T2" fmla="*/ 12 w 15"/>
                <a:gd name="T3" fmla="*/ 0 h 22"/>
                <a:gd name="T4" fmla="*/ 5 w 15"/>
                <a:gd name="T5" fmla="*/ 14 h 22"/>
                <a:gd name="T6" fmla="*/ 0 w 15"/>
                <a:gd name="T7" fmla="*/ 22 h 22"/>
                <a:gd name="T8" fmla="*/ 13 w 15"/>
                <a:gd name="T9" fmla="*/ 22 h 22"/>
                <a:gd name="T10" fmla="*/ 15 w 15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">
                  <a:moveTo>
                    <a:pt x="1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5"/>
                    <a:pt x="9" y="10"/>
                    <a:pt x="5" y="14"/>
                  </a:cubicBezTo>
                  <a:cubicBezTo>
                    <a:pt x="3" y="16"/>
                    <a:pt x="1" y="19"/>
                    <a:pt x="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15"/>
                    <a:pt x="15" y="8"/>
                    <a:pt x="15" y="0"/>
                  </a:cubicBezTo>
                </a:path>
              </a:pathLst>
            </a:custGeom>
            <a:solidFill>
              <a:srgbClr val="FFF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íśľíḓè"/>
            <p:cNvSpPr/>
            <p:nvPr/>
          </p:nvSpPr>
          <p:spPr bwMode="auto">
            <a:xfrm>
              <a:off x="7067551" y="3754438"/>
              <a:ext cx="73025" cy="66675"/>
            </a:xfrm>
            <a:custGeom>
              <a:avLst/>
              <a:gdLst>
                <a:gd name="T0" fmla="*/ 16 w 16"/>
                <a:gd name="T1" fmla="*/ 0 h 15"/>
                <a:gd name="T2" fmla="*/ 1 w 16"/>
                <a:gd name="T3" fmla="*/ 0 h 15"/>
                <a:gd name="T4" fmla="*/ 0 w 16"/>
                <a:gd name="T5" fmla="*/ 1 h 15"/>
                <a:gd name="T6" fmla="*/ 3 w 16"/>
                <a:gd name="T7" fmla="*/ 15 h 15"/>
                <a:gd name="T8" fmla="*/ 3 w 16"/>
                <a:gd name="T9" fmla="*/ 15 h 15"/>
                <a:gd name="T10" fmla="*/ 16 w 16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8" y="12"/>
                    <a:pt x="12" y="7"/>
                    <a:pt x="16" y="0"/>
                  </a:cubicBezTo>
                </a:path>
              </a:pathLst>
            </a:custGeom>
            <a:solidFill>
              <a:srgbClr val="FFD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ïṩļïḋe"/>
            <p:cNvSpPr/>
            <p:nvPr/>
          </p:nvSpPr>
          <p:spPr bwMode="auto">
            <a:xfrm>
              <a:off x="6543676" y="3094038"/>
              <a:ext cx="592138" cy="746125"/>
            </a:xfrm>
            <a:custGeom>
              <a:avLst/>
              <a:gdLst>
                <a:gd name="T0" fmla="*/ 93 w 132"/>
                <a:gd name="T1" fmla="*/ 0 h 166"/>
                <a:gd name="T2" fmla="*/ 3 w 132"/>
                <a:gd name="T3" fmla="*/ 0 h 166"/>
                <a:gd name="T4" fmla="*/ 2 w 132"/>
                <a:gd name="T5" fmla="*/ 5 h 166"/>
                <a:gd name="T6" fmla="*/ 28 w 132"/>
                <a:gd name="T7" fmla="*/ 83 h 166"/>
                <a:gd name="T8" fmla="*/ 2 w 132"/>
                <a:gd name="T9" fmla="*/ 161 h 166"/>
                <a:gd name="T10" fmla="*/ 1 w 132"/>
                <a:gd name="T11" fmla="*/ 164 h 166"/>
                <a:gd name="T12" fmla="*/ 4 w 132"/>
                <a:gd name="T13" fmla="*/ 166 h 166"/>
                <a:gd name="T14" fmla="*/ 93 w 132"/>
                <a:gd name="T15" fmla="*/ 166 h 166"/>
                <a:gd name="T16" fmla="*/ 132 w 132"/>
                <a:gd name="T17" fmla="*/ 83 h 166"/>
                <a:gd name="T18" fmla="*/ 93 w 132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66">
                  <a:moveTo>
                    <a:pt x="9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5"/>
                  </a:cubicBezTo>
                  <a:cubicBezTo>
                    <a:pt x="17" y="16"/>
                    <a:pt x="28" y="47"/>
                    <a:pt x="28" y="83"/>
                  </a:cubicBezTo>
                  <a:cubicBezTo>
                    <a:pt x="28" y="85"/>
                    <a:pt x="28" y="143"/>
                    <a:pt x="2" y="161"/>
                  </a:cubicBezTo>
                  <a:cubicBezTo>
                    <a:pt x="1" y="162"/>
                    <a:pt x="1" y="163"/>
                    <a:pt x="1" y="164"/>
                  </a:cubicBezTo>
                  <a:cubicBezTo>
                    <a:pt x="1" y="165"/>
                    <a:pt x="2" y="166"/>
                    <a:pt x="4" y="166"/>
                  </a:cubicBezTo>
                  <a:cubicBezTo>
                    <a:pt x="16" y="166"/>
                    <a:pt x="41" y="166"/>
                    <a:pt x="93" y="166"/>
                  </a:cubicBezTo>
                  <a:cubicBezTo>
                    <a:pt x="114" y="166"/>
                    <a:pt x="132" y="129"/>
                    <a:pt x="132" y="83"/>
                  </a:cubicBezTo>
                  <a:cubicBezTo>
                    <a:pt x="132" y="37"/>
                    <a:pt x="114" y="0"/>
                    <a:pt x="93" y="0"/>
                  </a:cubicBezTo>
                </a:path>
              </a:pathLst>
            </a:custGeom>
            <a:solidFill>
              <a:srgbClr val="C8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ïsľiḑê"/>
            <p:cNvSpPr/>
            <p:nvPr/>
          </p:nvSpPr>
          <p:spPr bwMode="auto">
            <a:xfrm>
              <a:off x="6543676" y="3094038"/>
              <a:ext cx="542925" cy="112713"/>
            </a:xfrm>
            <a:custGeom>
              <a:avLst/>
              <a:gdLst>
                <a:gd name="T0" fmla="*/ 17 w 121"/>
                <a:gd name="T1" fmla="*/ 25 h 25"/>
                <a:gd name="T2" fmla="*/ 121 w 121"/>
                <a:gd name="T3" fmla="*/ 25 h 25"/>
                <a:gd name="T4" fmla="*/ 93 w 121"/>
                <a:gd name="T5" fmla="*/ 0 h 25"/>
                <a:gd name="T6" fmla="*/ 3 w 121"/>
                <a:gd name="T7" fmla="*/ 0 h 25"/>
                <a:gd name="T8" fmla="*/ 2 w 121"/>
                <a:gd name="T9" fmla="*/ 5 h 25"/>
                <a:gd name="T10" fmla="*/ 17 w 121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5">
                  <a:moveTo>
                    <a:pt x="17" y="25"/>
                  </a:moveTo>
                  <a:cubicBezTo>
                    <a:pt x="121" y="25"/>
                    <a:pt x="121" y="25"/>
                    <a:pt x="121" y="25"/>
                  </a:cubicBezTo>
                  <a:cubicBezTo>
                    <a:pt x="114" y="10"/>
                    <a:pt x="104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5"/>
                  </a:cubicBezTo>
                  <a:cubicBezTo>
                    <a:pt x="8" y="9"/>
                    <a:pt x="13" y="16"/>
                    <a:pt x="17" y="25"/>
                  </a:cubicBezTo>
                  <a:close/>
                </a:path>
              </a:pathLst>
            </a:custGeom>
            <a:solidFill>
              <a:srgbClr val="E16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išľîḓè"/>
            <p:cNvSpPr/>
            <p:nvPr/>
          </p:nvSpPr>
          <p:spPr bwMode="auto">
            <a:xfrm>
              <a:off x="6546851" y="3717926"/>
              <a:ext cx="544513" cy="122238"/>
            </a:xfrm>
            <a:custGeom>
              <a:avLst/>
              <a:gdLst>
                <a:gd name="T0" fmla="*/ 17 w 121"/>
                <a:gd name="T1" fmla="*/ 0 h 27"/>
                <a:gd name="T2" fmla="*/ 1 w 121"/>
                <a:gd name="T3" fmla="*/ 22 h 27"/>
                <a:gd name="T4" fmla="*/ 0 w 121"/>
                <a:gd name="T5" fmla="*/ 25 h 27"/>
                <a:gd name="T6" fmla="*/ 3 w 121"/>
                <a:gd name="T7" fmla="*/ 27 h 27"/>
                <a:gd name="T8" fmla="*/ 92 w 121"/>
                <a:gd name="T9" fmla="*/ 27 h 27"/>
                <a:gd name="T10" fmla="*/ 121 w 121"/>
                <a:gd name="T11" fmla="*/ 0 h 27"/>
                <a:gd name="T12" fmla="*/ 17 w 121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7">
                  <a:moveTo>
                    <a:pt x="17" y="0"/>
                  </a:moveTo>
                  <a:cubicBezTo>
                    <a:pt x="13" y="9"/>
                    <a:pt x="8" y="17"/>
                    <a:pt x="1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6"/>
                    <a:pt x="1" y="27"/>
                    <a:pt x="3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27"/>
                    <a:pt x="114" y="16"/>
                    <a:pt x="121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AA3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îšľíḑé"/>
            <p:cNvSpPr/>
            <p:nvPr/>
          </p:nvSpPr>
          <p:spPr bwMode="auto">
            <a:xfrm>
              <a:off x="5083176" y="3821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8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ïśḻiďê"/>
            <p:cNvSpPr/>
            <p:nvPr/>
          </p:nvSpPr>
          <p:spPr bwMode="auto">
            <a:xfrm>
              <a:off x="5033963" y="3117851"/>
              <a:ext cx="215900" cy="703263"/>
            </a:xfrm>
            <a:custGeom>
              <a:avLst/>
              <a:gdLst>
                <a:gd name="T0" fmla="*/ 10 w 48"/>
                <a:gd name="T1" fmla="*/ 150 h 157"/>
                <a:gd name="T2" fmla="*/ 0 w 48"/>
                <a:gd name="T3" fmla="*/ 153 h 157"/>
                <a:gd name="T4" fmla="*/ 11 w 48"/>
                <a:gd name="T5" fmla="*/ 157 h 157"/>
                <a:gd name="T6" fmla="*/ 11 w 48"/>
                <a:gd name="T7" fmla="*/ 157 h 157"/>
                <a:gd name="T8" fmla="*/ 12 w 48"/>
                <a:gd name="T9" fmla="*/ 157 h 157"/>
                <a:gd name="T10" fmla="*/ 12 w 48"/>
                <a:gd name="T11" fmla="*/ 157 h 157"/>
                <a:gd name="T12" fmla="*/ 12 w 48"/>
                <a:gd name="T13" fmla="*/ 157 h 157"/>
                <a:gd name="T14" fmla="*/ 10 w 48"/>
                <a:gd name="T15" fmla="*/ 150 h 157"/>
                <a:gd name="T16" fmla="*/ 48 w 48"/>
                <a:gd name="T17" fmla="*/ 78 h 157"/>
                <a:gd name="T18" fmla="*/ 48 w 48"/>
                <a:gd name="T19" fmla="*/ 80 h 157"/>
                <a:gd name="T20" fmla="*/ 48 w 48"/>
                <a:gd name="T21" fmla="*/ 80 h 157"/>
                <a:gd name="T22" fmla="*/ 48 w 48"/>
                <a:gd name="T23" fmla="*/ 78 h 157"/>
                <a:gd name="T24" fmla="*/ 48 w 48"/>
                <a:gd name="T25" fmla="*/ 78 h 157"/>
                <a:gd name="T26" fmla="*/ 48 w 48"/>
                <a:gd name="T27" fmla="*/ 78 h 157"/>
                <a:gd name="T28" fmla="*/ 48 w 48"/>
                <a:gd name="T29" fmla="*/ 78 h 157"/>
                <a:gd name="T30" fmla="*/ 48 w 48"/>
                <a:gd name="T31" fmla="*/ 78 h 157"/>
                <a:gd name="T32" fmla="*/ 48 w 48"/>
                <a:gd name="T33" fmla="*/ 78 h 157"/>
                <a:gd name="T34" fmla="*/ 48 w 48"/>
                <a:gd name="T35" fmla="*/ 78 h 157"/>
                <a:gd name="T36" fmla="*/ 48 w 48"/>
                <a:gd name="T37" fmla="*/ 78 h 157"/>
                <a:gd name="T38" fmla="*/ 48 w 48"/>
                <a:gd name="T39" fmla="*/ 78 h 157"/>
                <a:gd name="T40" fmla="*/ 48 w 48"/>
                <a:gd name="T41" fmla="*/ 78 h 157"/>
                <a:gd name="T42" fmla="*/ 48 w 48"/>
                <a:gd name="T43" fmla="*/ 78 h 157"/>
                <a:gd name="T44" fmla="*/ 48 w 48"/>
                <a:gd name="T45" fmla="*/ 77 h 157"/>
                <a:gd name="T46" fmla="*/ 48 w 48"/>
                <a:gd name="T47" fmla="*/ 78 h 157"/>
                <a:gd name="T48" fmla="*/ 48 w 48"/>
                <a:gd name="T49" fmla="*/ 77 h 157"/>
                <a:gd name="T50" fmla="*/ 12 w 48"/>
                <a:gd name="T51" fmla="*/ 0 h 157"/>
                <a:gd name="T52" fmla="*/ 12 w 48"/>
                <a:gd name="T53" fmla="*/ 0 h 157"/>
                <a:gd name="T54" fmla="*/ 11 w 48"/>
                <a:gd name="T55" fmla="*/ 0 h 157"/>
                <a:gd name="T56" fmla="*/ 32 w 48"/>
                <a:gd name="T57" fmla="*/ 38 h 157"/>
                <a:gd name="T58" fmla="*/ 42 w 48"/>
                <a:gd name="T59" fmla="*/ 35 h 157"/>
                <a:gd name="T60" fmla="*/ 48 w 48"/>
                <a:gd name="T61" fmla="*/ 77 h 157"/>
                <a:gd name="T62" fmla="*/ 33 w 48"/>
                <a:gd name="T63" fmla="*/ 14 h 157"/>
                <a:gd name="T64" fmla="*/ 12 w 48"/>
                <a:gd name="T65" fmla="*/ 0 h 157"/>
                <a:gd name="T66" fmla="*/ 12 w 48"/>
                <a:gd name="T6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157">
                  <a:moveTo>
                    <a:pt x="10" y="150"/>
                  </a:moveTo>
                  <a:cubicBezTo>
                    <a:pt x="7" y="152"/>
                    <a:pt x="4" y="153"/>
                    <a:pt x="0" y="153"/>
                  </a:cubicBezTo>
                  <a:cubicBezTo>
                    <a:pt x="4" y="155"/>
                    <a:pt x="8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5"/>
                    <a:pt x="10" y="152"/>
                    <a:pt x="10" y="150"/>
                  </a:cubicBezTo>
                  <a:moveTo>
                    <a:pt x="48" y="78"/>
                  </a:moveTo>
                  <a:cubicBezTo>
                    <a:pt x="48" y="79"/>
                    <a:pt x="48" y="79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79"/>
                    <a:pt x="48" y="79"/>
                    <a:pt x="48" y="78"/>
                  </a:cubicBezTo>
                  <a:moveTo>
                    <a:pt x="48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moveTo>
                    <a:pt x="48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moveTo>
                    <a:pt x="48" y="78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moveTo>
                    <a:pt x="48" y="77"/>
                  </a:move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7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6"/>
                    <a:pt x="28" y="20"/>
                    <a:pt x="32" y="38"/>
                  </a:cubicBezTo>
                  <a:cubicBezTo>
                    <a:pt x="35" y="36"/>
                    <a:pt x="39" y="35"/>
                    <a:pt x="42" y="35"/>
                  </a:cubicBezTo>
                  <a:cubicBezTo>
                    <a:pt x="46" y="47"/>
                    <a:pt x="48" y="62"/>
                    <a:pt x="48" y="77"/>
                  </a:cubicBezTo>
                  <a:cubicBezTo>
                    <a:pt x="48" y="51"/>
                    <a:pt x="42" y="28"/>
                    <a:pt x="33" y="14"/>
                  </a:cubicBezTo>
                  <a:cubicBezTo>
                    <a:pt x="27" y="5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E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ïsḷíḍè"/>
            <p:cNvSpPr/>
            <p:nvPr/>
          </p:nvSpPr>
          <p:spPr bwMode="auto">
            <a:xfrm>
              <a:off x="5087938" y="3476626"/>
              <a:ext cx="161925" cy="344488"/>
            </a:xfrm>
            <a:custGeom>
              <a:avLst/>
              <a:gdLst>
                <a:gd name="T0" fmla="*/ 4 w 36"/>
                <a:gd name="T1" fmla="*/ 76 h 77"/>
                <a:gd name="T2" fmla="*/ 0 w 36"/>
                <a:gd name="T3" fmla="*/ 77 h 77"/>
                <a:gd name="T4" fmla="*/ 0 w 36"/>
                <a:gd name="T5" fmla="*/ 77 h 77"/>
                <a:gd name="T6" fmla="*/ 0 w 36"/>
                <a:gd name="T7" fmla="*/ 77 h 77"/>
                <a:gd name="T8" fmla="*/ 0 w 36"/>
                <a:gd name="T9" fmla="*/ 77 h 77"/>
                <a:gd name="T10" fmla="*/ 0 w 36"/>
                <a:gd name="T11" fmla="*/ 77 h 77"/>
                <a:gd name="T12" fmla="*/ 0 w 36"/>
                <a:gd name="T13" fmla="*/ 77 h 77"/>
                <a:gd name="T14" fmla="*/ 0 w 36"/>
                <a:gd name="T15" fmla="*/ 77 h 77"/>
                <a:gd name="T16" fmla="*/ 0 w 36"/>
                <a:gd name="T17" fmla="*/ 77 h 77"/>
                <a:gd name="T18" fmla="*/ 4 w 36"/>
                <a:gd name="T19" fmla="*/ 76 h 77"/>
                <a:gd name="T20" fmla="*/ 36 w 36"/>
                <a:gd name="T21" fmla="*/ 0 h 77"/>
                <a:gd name="T22" fmla="*/ 36 w 36"/>
                <a:gd name="T23" fmla="*/ 1 h 77"/>
                <a:gd name="T24" fmla="*/ 36 w 36"/>
                <a:gd name="T25" fmla="*/ 1 h 77"/>
                <a:gd name="T26" fmla="*/ 36 w 36"/>
                <a:gd name="T27" fmla="*/ 0 h 77"/>
                <a:gd name="T28" fmla="*/ 36 w 36"/>
                <a:gd name="T29" fmla="*/ 0 h 77"/>
                <a:gd name="T30" fmla="*/ 36 w 36"/>
                <a:gd name="T31" fmla="*/ 0 h 77"/>
                <a:gd name="T32" fmla="*/ 36 w 36"/>
                <a:gd name="T33" fmla="*/ 0 h 77"/>
                <a:gd name="T34" fmla="*/ 36 w 36"/>
                <a:gd name="T35" fmla="*/ 0 h 77"/>
                <a:gd name="T36" fmla="*/ 36 w 36"/>
                <a:gd name="T37" fmla="*/ 0 h 77"/>
                <a:gd name="T38" fmla="*/ 36 w 36"/>
                <a:gd name="T39" fmla="*/ 0 h 77"/>
                <a:gd name="T40" fmla="*/ 36 w 36"/>
                <a:gd name="T41" fmla="*/ 0 h 77"/>
                <a:gd name="T42" fmla="*/ 36 w 36"/>
                <a:gd name="T43" fmla="*/ 0 h 77"/>
                <a:gd name="T44" fmla="*/ 36 w 36"/>
                <a:gd name="T45" fmla="*/ 0 h 77"/>
                <a:gd name="T46" fmla="*/ 36 w 36"/>
                <a:gd name="T4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77">
                  <a:moveTo>
                    <a:pt x="4" y="76"/>
                  </a:moveTo>
                  <a:cubicBezTo>
                    <a:pt x="3" y="77"/>
                    <a:pt x="1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" y="77"/>
                    <a:pt x="3" y="77"/>
                    <a:pt x="4" y="76"/>
                  </a:cubicBezTo>
                  <a:moveTo>
                    <a:pt x="36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BD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îş1ïḑé"/>
            <p:cNvSpPr/>
            <p:nvPr/>
          </p:nvSpPr>
          <p:spPr bwMode="auto">
            <a:xfrm>
              <a:off x="5087938" y="3579813"/>
              <a:ext cx="152400" cy="241300"/>
            </a:xfrm>
            <a:custGeom>
              <a:avLst/>
              <a:gdLst>
                <a:gd name="T0" fmla="*/ 0 w 34"/>
                <a:gd name="T1" fmla="*/ 54 h 54"/>
                <a:gd name="T2" fmla="*/ 0 w 34"/>
                <a:gd name="T3" fmla="*/ 54 h 54"/>
                <a:gd name="T4" fmla="*/ 0 w 34"/>
                <a:gd name="T5" fmla="*/ 54 h 54"/>
                <a:gd name="T6" fmla="*/ 0 w 34"/>
                <a:gd name="T7" fmla="*/ 54 h 54"/>
                <a:gd name="T8" fmla="*/ 0 w 34"/>
                <a:gd name="T9" fmla="*/ 54 h 54"/>
                <a:gd name="T10" fmla="*/ 34 w 34"/>
                <a:gd name="T11" fmla="*/ 0 h 54"/>
                <a:gd name="T12" fmla="*/ 34 w 34"/>
                <a:gd name="T13" fmla="*/ 0 h 54"/>
                <a:gd name="T14" fmla="*/ 21 w 34"/>
                <a:gd name="T15" fmla="*/ 39 h 54"/>
                <a:gd name="T16" fmla="*/ 21 w 34"/>
                <a:gd name="T17" fmla="*/ 39 h 54"/>
                <a:gd name="T18" fmla="*/ 34 w 34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0" y="54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2" y="16"/>
                    <a:pt x="27" y="30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7" y="30"/>
                    <a:pt x="32" y="16"/>
                    <a:pt x="34" y="0"/>
                  </a:cubicBezTo>
                </a:path>
              </a:pathLst>
            </a:custGeom>
            <a:solidFill>
              <a:srgbClr val="FFF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ṥliḋé"/>
            <p:cNvSpPr/>
            <p:nvPr/>
          </p:nvSpPr>
          <p:spPr bwMode="auto">
            <a:xfrm>
              <a:off x="5240338" y="3479801"/>
              <a:ext cx="9525" cy="100013"/>
            </a:xfrm>
            <a:custGeom>
              <a:avLst/>
              <a:gdLst>
                <a:gd name="T0" fmla="*/ 2 w 2"/>
                <a:gd name="T1" fmla="*/ 0 h 22"/>
                <a:gd name="T2" fmla="*/ 2 w 2"/>
                <a:gd name="T3" fmla="*/ 0 h 22"/>
                <a:gd name="T4" fmla="*/ 0 w 2"/>
                <a:gd name="T5" fmla="*/ 22 h 22"/>
                <a:gd name="T6" fmla="*/ 0 w 2"/>
                <a:gd name="T7" fmla="*/ 22 h 22"/>
                <a:gd name="T8" fmla="*/ 2 w 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1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15"/>
                    <a:pt x="2" y="8"/>
                    <a:pt x="2" y="0"/>
                  </a:cubicBezTo>
                </a:path>
              </a:pathLst>
            </a:custGeom>
            <a:solidFill>
              <a:srgbClr val="FFF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ïŝļiďê"/>
            <p:cNvSpPr/>
            <p:nvPr/>
          </p:nvSpPr>
          <p:spPr bwMode="auto">
            <a:xfrm>
              <a:off x="5087938" y="3754438"/>
              <a:ext cx="93663" cy="66675"/>
            </a:xfrm>
            <a:custGeom>
              <a:avLst/>
              <a:gdLst>
                <a:gd name="T0" fmla="*/ 0 w 21"/>
                <a:gd name="T1" fmla="*/ 15 h 15"/>
                <a:gd name="T2" fmla="*/ 0 w 21"/>
                <a:gd name="T3" fmla="*/ 15 h 15"/>
                <a:gd name="T4" fmla="*/ 0 w 21"/>
                <a:gd name="T5" fmla="*/ 15 h 15"/>
                <a:gd name="T6" fmla="*/ 0 w 21"/>
                <a:gd name="T7" fmla="*/ 15 h 15"/>
                <a:gd name="T8" fmla="*/ 0 w 21"/>
                <a:gd name="T9" fmla="*/ 15 h 15"/>
                <a:gd name="T10" fmla="*/ 0 w 21"/>
                <a:gd name="T11" fmla="*/ 15 h 15"/>
                <a:gd name="T12" fmla="*/ 0 w 21"/>
                <a:gd name="T13" fmla="*/ 15 h 15"/>
                <a:gd name="T14" fmla="*/ 21 w 21"/>
                <a:gd name="T15" fmla="*/ 0 h 15"/>
                <a:gd name="T16" fmla="*/ 21 w 21"/>
                <a:gd name="T17" fmla="*/ 0 h 15"/>
                <a:gd name="T18" fmla="*/ 4 w 21"/>
                <a:gd name="T19" fmla="*/ 14 h 15"/>
                <a:gd name="T20" fmla="*/ 0 w 21"/>
                <a:gd name="T21" fmla="*/ 15 h 15"/>
                <a:gd name="T22" fmla="*/ 0 w 21"/>
                <a:gd name="T23" fmla="*/ 15 h 15"/>
                <a:gd name="T24" fmla="*/ 21 w 2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6" y="8"/>
                    <a:pt x="10" y="13"/>
                    <a:pt x="4" y="14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15" y="9"/>
                    <a:pt x="21" y="0"/>
                  </a:cubicBezTo>
                </a:path>
              </a:pathLst>
            </a:custGeom>
            <a:solidFill>
              <a:srgbClr val="FFE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ïṩḷïďê"/>
            <p:cNvSpPr/>
            <p:nvPr/>
          </p:nvSpPr>
          <p:spPr bwMode="auto">
            <a:xfrm>
              <a:off x="5078413" y="3273426"/>
              <a:ext cx="171450" cy="547688"/>
            </a:xfrm>
            <a:custGeom>
              <a:avLst/>
              <a:gdLst>
                <a:gd name="T0" fmla="*/ 32 w 38"/>
                <a:gd name="T1" fmla="*/ 0 h 122"/>
                <a:gd name="T2" fmla="*/ 22 w 38"/>
                <a:gd name="T3" fmla="*/ 3 h 122"/>
                <a:gd name="T4" fmla="*/ 27 w 38"/>
                <a:gd name="T5" fmla="*/ 39 h 122"/>
                <a:gd name="T6" fmla="*/ 0 w 38"/>
                <a:gd name="T7" fmla="*/ 115 h 122"/>
                <a:gd name="T8" fmla="*/ 2 w 38"/>
                <a:gd name="T9" fmla="*/ 122 h 122"/>
                <a:gd name="T10" fmla="*/ 2 w 38"/>
                <a:gd name="T11" fmla="*/ 122 h 122"/>
                <a:gd name="T12" fmla="*/ 6 w 38"/>
                <a:gd name="T13" fmla="*/ 121 h 122"/>
                <a:gd name="T14" fmla="*/ 23 w 38"/>
                <a:gd name="T15" fmla="*/ 107 h 122"/>
                <a:gd name="T16" fmla="*/ 36 w 38"/>
                <a:gd name="T17" fmla="*/ 68 h 122"/>
                <a:gd name="T18" fmla="*/ 38 w 38"/>
                <a:gd name="T19" fmla="*/ 46 h 122"/>
                <a:gd name="T20" fmla="*/ 38 w 38"/>
                <a:gd name="T21" fmla="*/ 45 h 122"/>
                <a:gd name="T22" fmla="*/ 38 w 38"/>
                <a:gd name="T23" fmla="*/ 45 h 122"/>
                <a:gd name="T24" fmla="*/ 38 w 38"/>
                <a:gd name="T25" fmla="*/ 45 h 122"/>
                <a:gd name="T26" fmla="*/ 38 w 38"/>
                <a:gd name="T27" fmla="*/ 45 h 122"/>
                <a:gd name="T28" fmla="*/ 38 w 38"/>
                <a:gd name="T29" fmla="*/ 45 h 122"/>
                <a:gd name="T30" fmla="*/ 38 w 38"/>
                <a:gd name="T31" fmla="*/ 45 h 122"/>
                <a:gd name="T32" fmla="*/ 38 w 38"/>
                <a:gd name="T33" fmla="*/ 45 h 122"/>
                <a:gd name="T34" fmla="*/ 38 w 38"/>
                <a:gd name="T35" fmla="*/ 43 h 122"/>
                <a:gd name="T36" fmla="*/ 38 w 38"/>
                <a:gd name="T37" fmla="*/ 43 h 122"/>
                <a:gd name="T38" fmla="*/ 38 w 38"/>
                <a:gd name="T39" fmla="*/ 43 h 122"/>
                <a:gd name="T40" fmla="*/ 38 w 38"/>
                <a:gd name="T41" fmla="*/ 43 h 122"/>
                <a:gd name="T42" fmla="*/ 38 w 38"/>
                <a:gd name="T43" fmla="*/ 43 h 122"/>
                <a:gd name="T44" fmla="*/ 38 w 38"/>
                <a:gd name="T45" fmla="*/ 43 h 122"/>
                <a:gd name="T46" fmla="*/ 38 w 38"/>
                <a:gd name="T47" fmla="*/ 43 h 122"/>
                <a:gd name="T48" fmla="*/ 38 w 38"/>
                <a:gd name="T49" fmla="*/ 43 h 122"/>
                <a:gd name="T50" fmla="*/ 38 w 38"/>
                <a:gd name="T51" fmla="*/ 43 h 122"/>
                <a:gd name="T52" fmla="*/ 38 w 38"/>
                <a:gd name="T53" fmla="*/ 43 h 122"/>
                <a:gd name="T54" fmla="*/ 38 w 38"/>
                <a:gd name="T55" fmla="*/ 43 h 122"/>
                <a:gd name="T56" fmla="*/ 38 w 38"/>
                <a:gd name="T57" fmla="*/ 43 h 122"/>
                <a:gd name="T58" fmla="*/ 38 w 38"/>
                <a:gd name="T59" fmla="*/ 43 h 122"/>
                <a:gd name="T60" fmla="*/ 38 w 38"/>
                <a:gd name="T61" fmla="*/ 43 h 122"/>
                <a:gd name="T62" fmla="*/ 38 w 38"/>
                <a:gd name="T63" fmla="*/ 42 h 122"/>
                <a:gd name="T64" fmla="*/ 38 w 38"/>
                <a:gd name="T65" fmla="*/ 42 h 122"/>
                <a:gd name="T66" fmla="*/ 38 w 38"/>
                <a:gd name="T67" fmla="*/ 42 h 122"/>
                <a:gd name="T68" fmla="*/ 38 w 38"/>
                <a:gd name="T69" fmla="*/ 42 h 122"/>
                <a:gd name="T70" fmla="*/ 32 w 38"/>
                <a:gd name="T7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122">
                  <a:moveTo>
                    <a:pt x="32" y="0"/>
                  </a:moveTo>
                  <a:cubicBezTo>
                    <a:pt x="29" y="0"/>
                    <a:pt x="25" y="1"/>
                    <a:pt x="22" y="3"/>
                  </a:cubicBezTo>
                  <a:cubicBezTo>
                    <a:pt x="25" y="14"/>
                    <a:pt x="27" y="26"/>
                    <a:pt x="27" y="39"/>
                  </a:cubicBezTo>
                  <a:cubicBezTo>
                    <a:pt x="27" y="76"/>
                    <a:pt x="15" y="106"/>
                    <a:pt x="0" y="115"/>
                  </a:cubicBezTo>
                  <a:cubicBezTo>
                    <a:pt x="0" y="117"/>
                    <a:pt x="1" y="120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2"/>
                    <a:pt x="5" y="122"/>
                    <a:pt x="6" y="121"/>
                  </a:cubicBezTo>
                  <a:cubicBezTo>
                    <a:pt x="12" y="120"/>
                    <a:pt x="18" y="115"/>
                    <a:pt x="23" y="107"/>
                  </a:cubicBezTo>
                  <a:cubicBezTo>
                    <a:pt x="29" y="98"/>
                    <a:pt x="34" y="84"/>
                    <a:pt x="36" y="68"/>
                  </a:cubicBezTo>
                  <a:cubicBezTo>
                    <a:pt x="37" y="61"/>
                    <a:pt x="38" y="54"/>
                    <a:pt x="38" y="46"/>
                  </a:cubicBezTo>
                  <a:cubicBezTo>
                    <a:pt x="38" y="46"/>
                    <a:pt x="38" y="46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27"/>
                    <a:pt x="36" y="12"/>
                    <a:pt x="32" y="0"/>
                  </a:cubicBezTo>
                </a:path>
              </a:pathLst>
            </a:custGeom>
            <a:solidFill>
              <a:srgbClr val="F3C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iṧ1îdè"/>
            <p:cNvSpPr/>
            <p:nvPr/>
          </p:nvSpPr>
          <p:spPr bwMode="auto">
            <a:xfrm>
              <a:off x="6708776" y="3663951"/>
              <a:ext cx="184150" cy="309563"/>
            </a:xfrm>
            <a:custGeom>
              <a:avLst/>
              <a:gdLst>
                <a:gd name="T0" fmla="*/ 82 w 116"/>
                <a:gd name="T1" fmla="*/ 195 h 195"/>
                <a:gd name="T2" fmla="*/ 71 w 116"/>
                <a:gd name="T3" fmla="*/ 195 h 195"/>
                <a:gd name="T4" fmla="*/ 48 w 116"/>
                <a:gd name="T5" fmla="*/ 173 h 195"/>
                <a:gd name="T6" fmla="*/ 0 w 116"/>
                <a:gd name="T7" fmla="*/ 187 h 195"/>
                <a:gd name="T8" fmla="*/ 37 w 116"/>
                <a:gd name="T9" fmla="*/ 0 h 195"/>
                <a:gd name="T10" fmla="*/ 116 w 116"/>
                <a:gd name="T11" fmla="*/ 14 h 195"/>
                <a:gd name="T12" fmla="*/ 82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82" y="195"/>
                  </a:moveTo>
                  <a:lnTo>
                    <a:pt x="71" y="195"/>
                  </a:lnTo>
                  <a:lnTo>
                    <a:pt x="48" y="173"/>
                  </a:lnTo>
                  <a:lnTo>
                    <a:pt x="0" y="187"/>
                  </a:lnTo>
                  <a:lnTo>
                    <a:pt x="37" y="0"/>
                  </a:lnTo>
                  <a:lnTo>
                    <a:pt x="116" y="14"/>
                  </a:lnTo>
                  <a:lnTo>
                    <a:pt x="82" y="195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ṥľiďê"/>
            <p:cNvSpPr/>
            <p:nvPr/>
          </p:nvSpPr>
          <p:spPr bwMode="auto">
            <a:xfrm>
              <a:off x="6708776" y="3663951"/>
              <a:ext cx="184150" cy="309563"/>
            </a:xfrm>
            <a:custGeom>
              <a:avLst/>
              <a:gdLst>
                <a:gd name="T0" fmla="*/ 82 w 116"/>
                <a:gd name="T1" fmla="*/ 195 h 195"/>
                <a:gd name="T2" fmla="*/ 71 w 116"/>
                <a:gd name="T3" fmla="*/ 195 h 195"/>
                <a:gd name="T4" fmla="*/ 48 w 116"/>
                <a:gd name="T5" fmla="*/ 173 h 195"/>
                <a:gd name="T6" fmla="*/ 0 w 116"/>
                <a:gd name="T7" fmla="*/ 187 h 195"/>
                <a:gd name="T8" fmla="*/ 37 w 116"/>
                <a:gd name="T9" fmla="*/ 0 h 195"/>
                <a:gd name="T10" fmla="*/ 116 w 116"/>
                <a:gd name="T11" fmla="*/ 14 h 195"/>
                <a:gd name="T12" fmla="*/ 82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82" y="195"/>
                  </a:moveTo>
                  <a:lnTo>
                    <a:pt x="71" y="195"/>
                  </a:lnTo>
                  <a:lnTo>
                    <a:pt x="48" y="173"/>
                  </a:lnTo>
                  <a:lnTo>
                    <a:pt x="0" y="187"/>
                  </a:lnTo>
                  <a:lnTo>
                    <a:pt x="37" y="0"/>
                  </a:lnTo>
                  <a:lnTo>
                    <a:pt x="116" y="14"/>
                  </a:lnTo>
                  <a:lnTo>
                    <a:pt x="82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íṧlïde"/>
            <p:cNvSpPr/>
            <p:nvPr/>
          </p:nvSpPr>
          <p:spPr bwMode="auto">
            <a:xfrm>
              <a:off x="6700838" y="3924301"/>
              <a:ext cx="84138" cy="36513"/>
            </a:xfrm>
            <a:custGeom>
              <a:avLst/>
              <a:gdLst>
                <a:gd name="T0" fmla="*/ 45 w 53"/>
                <a:gd name="T1" fmla="*/ 0 h 23"/>
                <a:gd name="T2" fmla="*/ 0 w 53"/>
                <a:gd name="T3" fmla="*/ 14 h 23"/>
                <a:gd name="T4" fmla="*/ 5 w 53"/>
                <a:gd name="T5" fmla="*/ 23 h 23"/>
                <a:gd name="T6" fmla="*/ 53 w 53"/>
                <a:gd name="T7" fmla="*/ 9 h 23"/>
                <a:gd name="T8" fmla="*/ 4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45" y="0"/>
                  </a:moveTo>
                  <a:lnTo>
                    <a:pt x="0" y="14"/>
                  </a:lnTo>
                  <a:lnTo>
                    <a:pt x="5" y="23"/>
                  </a:lnTo>
                  <a:lnTo>
                    <a:pt x="53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3" name="íṧ1iḍè"/>
            <p:cNvSpPr/>
            <p:nvPr/>
          </p:nvSpPr>
          <p:spPr bwMode="auto">
            <a:xfrm>
              <a:off x="6700838" y="3656013"/>
              <a:ext cx="184150" cy="317500"/>
            </a:xfrm>
            <a:custGeom>
              <a:avLst/>
              <a:gdLst>
                <a:gd name="T0" fmla="*/ 76 w 116"/>
                <a:gd name="T1" fmla="*/ 200 h 200"/>
                <a:gd name="T2" fmla="*/ 45 w 116"/>
                <a:gd name="T3" fmla="*/ 169 h 200"/>
                <a:gd name="T4" fmla="*/ 0 w 116"/>
                <a:gd name="T5" fmla="*/ 183 h 200"/>
                <a:gd name="T6" fmla="*/ 36 w 116"/>
                <a:gd name="T7" fmla="*/ 0 h 200"/>
                <a:gd name="T8" fmla="*/ 116 w 116"/>
                <a:gd name="T9" fmla="*/ 14 h 200"/>
                <a:gd name="T10" fmla="*/ 76 w 116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0">
                  <a:moveTo>
                    <a:pt x="76" y="200"/>
                  </a:moveTo>
                  <a:lnTo>
                    <a:pt x="45" y="169"/>
                  </a:lnTo>
                  <a:lnTo>
                    <a:pt x="0" y="183"/>
                  </a:lnTo>
                  <a:lnTo>
                    <a:pt x="36" y="0"/>
                  </a:lnTo>
                  <a:lnTo>
                    <a:pt x="116" y="14"/>
                  </a:lnTo>
                  <a:lnTo>
                    <a:pt x="76" y="200"/>
                  </a:ln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4" name="íšlïḑê"/>
            <p:cNvSpPr/>
            <p:nvPr/>
          </p:nvSpPr>
          <p:spPr bwMode="auto">
            <a:xfrm>
              <a:off x="6700838" y="3656013"/>
              <a:ext cx="184150" cy="317500"/>
            </a:xfrm>
            <a:custGeom>
              <a:avLst/>
              <a:gdLst>
                <a:gd name="T0" fmla="*/ 76 w 116"/>
                <a:gd name="T1" fmla="*/ 200 h 200"/>
                <a:gd name="T2" fmla="*/ 45 w 116"/>
                <a:gd name="T3" fmla="*/ 169 h 200"/>
                <a:gd name="T4" fmla="*/ 0 w 116"/>
                <a:gd name="T5" fmla="*/ 183 h 200"/>
                <a:gd name="T6" fmla="*/ 36 w 116"/>
                <a:gd name="T7" fmla="*/ 0 h 200"/>
                <a:gd name="T8" fmla="*/ 116 w 116"/>
                <a:gd name="T9" fmla="*/ 14 h 200"/>
                <a:gd name="T10" fmla="*/ 76 w 116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0">
                  <a:moveTo>
                    <a:pt x="76" y="200"/>
                  </a:moveTo>
                  <a:lnTo>
                    <a:pt x="45" y="169"/>
                  </a:lnTo>
                  <a:lnTo>
                    <a:pt x="0" y="183"/>
                  </a:lnTo>
                  <a:lnTo>
                    <a:pt x="36" y="0"/>
                  </a:lnTo>
                  <a:lnTo>
                    <a:pt x="116" y="14"/>
                  </a:lnTo>
                  <a:lnTo>
                    <a:pt x="76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5" name="íŝ1iḑê"/>
            <p:cNvSpPr/>
            <p:nvPr/>
          </p:nvSpPr>
          <p:spPr bwMode="auto">
            <a:xfrm>
              <a:off x="6915151" y="3673476"/>
              <a:ext cx="184150" cy="309563"/>
            </a:xfrm>
            <a:custGeom>
              <a:avLst/>
              <a:gdLst>
                <a:gd name="T0" fmla="*/ 34 w 116"/>
                <a:gd name="T1" fmla="*/ 195 h 195"/>
                <a:gd name="T2" fmla="*/ 46 w 116"/>
                <a:gd name="T3" fmla="*/ 195 h 195"/>
                <a:gd name="T4" fmla="*/ 68 w 116"/>
                <a:gd name="T5" fmla="*/ 172 h 195"/>
                <a:gd name="T6" fmla="*/ 116 w 116"/>
                <a:gd name="T7" fmla="*/ 187 h 195"/>
                <a:gd name="T8" fmla="*/ 80 w 116"/>
                <a:gd name="T9" fmla="*/ 0 h 195"/>
                <a:gd name="T10" fmla="*/ 0 w 116"/>
                <a:gd name="T11" fmla="*/ 14 h 195"/>
                <a:gd name="T12" fmla="*/ 34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34" y="195"/>
                  </a:moveTo>
                  <a:lnTo>
                    <a:pt x="46" y="195"/>
                  </a:lnTo>
                  <a:lnTo>
                    <a:pt x="68" y="172"/>
                  </a:lnTo>
                  <a:lnTo>
                    <a:pt x="116" y="187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34" y="195"/>
                  </a:lnTo>
                  <a:close/>
                </a:path>
              </a:pathLst>
            </a:cu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6" name="íšľîďé"/>
            <p:cNvSpPr/>
            <p:nvPr/>
          </p:nvSpPr>
          <p:spPr bwMode="auto">
            <a:xfrm>
              <a:off x="6915151" y="3673476"/>
              <a:ext cx="184150" cy="309563"/>
            </a:xfrm>
            <a:custGeom>
              <a:avLst/>
              <a:gdLst>
                <a:gd name="T0" fmla="*/ 34 w 116"/>
                <a:gd name="T1" fmla="*/ 195 h 195"/>
                <a:gd name="T2" fmla="*/ 46 w 116"/>
                <a:gd name="T3" fmla="*/ 195 h 195"/>
                <a:gd name="T4" fmla="*/ 68 w 116"/>
                <a:gd name="T5" fmla="*/ 172 h 195"/>
                <a:gd name="T6" fmla="*/ 116 w 116"/>
                <a:gd name="T7" fmla="*/ 187 h 195"/>
                <a:gd name="T8" fmla="*/ 80 w 116"/>
                <a:gd name="T9" fmla="*/ 0 h 195"/>
                <a:gd name="T10" fmla="*/ 0 w 116"/>
                <a:gd name="T11" fmla="*/ 14 h 195"/>
                <a:gd name="T12" fmla="*/ 34 w 116"/>
                <a:gd name="T1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95">
                  <a:moveTo>
                    <a:pt x="34" y="195"/>
                  </a:moveTo>
                  <a:lnTo>
                    <a:pt x="46" y="195"/>
                  </a:lnTo>
                  <a:lnTo>
                    <a:pt x="68" y="172"/>
                  </a:lnTo>
                  <a:lnTo>
                    <a:pt x="116" y="187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34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7" name="íṥḷîḓe"/>
            <p:cNvSpPr/>
            <p:nvPr/>
          </p:nvSpPr>
          <p:spPr bwMode="auto">
            <a:xfrm>
              <a:off x="7023101" y="3933826"/>
              <a:ext cx="85725" cy="36513"/>
            </a:xfrm>
            <a:custGeom>
              <a:avLst/>
              <a:gdLst>
                <a:gd name="T0" fmla="*/ 9 w 54"/>
                <a:gd name="T1" fmla="*/ 0 h 23"/>
                <a:gd name="T2" fmla="*/ 54 w 54"/>
                <a:gd name="T3" fmla="*/ 14 h 23"/>
                <a:gd name="T4" fmla="*/ 48 w 54"/>
                <a:gd name="T5" fmla="*/ 23 h 23"/>
                <a:gd name="T6" fmla="*/ 0 w 54"/>
                <a:gd name="T7" fmla="*/ 8 h 23"/>
                <a:gd name="T8" fmla="*/ 9 w 5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9" y="0"/>
                  </a:moveTo>
                  <a:lnTo>
                    <a:pt x="54" y="14"/>
                  </a:lnTo>
                  <a:lnTo>
                    <a:pt x="48" y="23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8" name="îSľîḑe"/>
            <p:cNvSpPr/>
            <p:nvPr/>
          </p:nvSpPr>
          <p:spPr bwMode="auto">
            <a:xfrm>
              <a:off x="6924676" y="3663951"/>
              <a:ext cx="184150" cy="319088"/>
            </a:xfrm>
            <a:custGeom>
              <a:avLst/>
              <a:gdLst>
                <a:gd name="T0" fmla="*/ 40 w 116"/>
                <a:gd name="T1" fmla="*/ 201 h 201"/>
                <a:gd name="T2" fmla="*/ 71 w 116"/>
                <a:gd name="T3" fmla="*/ 170 h 201"/>
                <a:gd name="T4" fmla="*/ 116 w 116"/>
                <a:gd name="T5" fmla="*/ 184 h 201"/>
                <a:gd name="T6" fmla="*/ 79 w 116"/>
                <a:gd name="T7" fmla="*/ 0 h 201"/>
                <a:gd name="T8" fmla="*/ 0 w 116"/>
                <a:gd name="T9" fmla="*/ 14 h 201"/>
                <a:gd name="T10" fmla="*/ 40 w 116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40" y="201"/>
                  </a:moveTo>
                  <a:lnTo>
                    <a:pt x="71" y="170"/>
                  </a:lnTo>
                  <a:lnTo>
                    <a:pt x="116" y="184"/>
                  </a:lnTo>
                  <a:lnTo>
                    <a:pt x="79" y="0"/>
                  </a:lnTo>
                  <a:lnTo>
                    <a:pt x="0" y="14"/>
                  </a:lnTo>
                  <a:lnTo>
                    <a:pt x="40" y="201"/>
                  </a:ln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9" name="ïşľïdè"/>
            <p:cNvSpPr/>
            <p:nvPr/>
          </p:nvSpPr>
          <p:spPr bwMode="auto">
            <a:xfrm>
              <a:off x="6924676" y="3663951"/>
              <a:ext cx="184150" cy="319088"/>
            </a:xfrm>
            <a:custGeom>
              <a:avLst/>
              <a:gdLst>
                <a:gd name="T0" fmla="*/ 40 w 116"/>
                <a:gd name="T1" fmla="*/ 201 h 201"/>
                <a:gd name="T2" fmla="*/ 71 w 116"/>
                <a:gd name="T3" fmla="*/ 170 h 201"/>
                <a:gd name="T4" fmla="*/ 116 w 116"/>
                <a:gd name="T5" fmla="*/ 184 h 201"/>
                <a:gd name="T6" fmla="*/ 79 w 116"/>
                <a:gd name="T7" fmla="*/ 0 h 201"/>
                <a:gd name="T8" fmla="*/ 0 w 116"/>
                <a:gd name="T9" fmla="*/ 14 h 201"/>
                <a:gd name="T10" fmla="*/ 40 w 116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40" y="201"/>
                  </a:moveTo>
                  <a:lnTo>
                    <a:pt x="71" y="170"/>
                  </a:lnTo>
                  <a:lnTo>
                    <a:pt x="116" y="184"/>
                  </a:lnTo>
                  <a:lnTo>
                    <a:pt x="79" y="0"/>
                  </a:lnTo>
                  <a:lnTo>
                    <a:pt x="0" y="14"/>
                  </a:lnTo>
                  <a:lnTo>
                    <a:pt x="40" y="2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0" name="iś1íḓè"/>
            <p:cNvSpPr/>
            <p:nvPr/>
          </p:nvSpPr>
          <p:spPr bwMode="auto">
            <a:xfrm>
              <a:off x="6740526" y="3717926"/>
              <a:ext cx="139700" cy="76200"/>
            </a:xfrm>
            <a:custGeom>
              <a:avLst/>
              <a:gdLst>
                <a:gd name="T0" fmla="*/ 31 w 31"/>
                <a:gd name="T1" fmla="*/ 11 h 17"/>
                <a:gd name="T2" fmla="*/ 30 w 31"/>
                <a:gd name="T3" fmla="*/ 17 h 17"/>
                <a:gd name="T4" fmla="*/ 30 w 31"/>
                <a:gd name="T5" fmla="*/ 17 h 17"/>
                <a:gd name="T6" fmla="*/ 31 w 31"/>
                <a:gd name="T7" fmla="*/ 11 h 17"/>
                <a:gd name="T8" fmla="*/ 31 w 31"/>
                <a:gd name="T9" fmla="*/ 11 h 17"/>
                <a:gd name="T10" fmla="*/ 1 w 31"/>
                <a:gd name="T11" fmla="*/ 0 h 17"/>
                <a:gd name="T12" fmla="*/ 1 w 31"/>
                <a:gd name="T13" fmla="*/ 0 h 17"/>
                <a:gd name="T14" fmla="*/ 0 w 31"/>
                <a:gd name="T15" fmla="*/ 4 h 17"/>
                <a:gd name="T16" fmla="*/ 0 w 31"/>
                <a:gd name="T17" fmla="*/ 4 h 17"/>
                <a:gd name="T18" fmla="*/ 1 w 31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7">
                  <a:moveTo>
                    <a:pt x="31" y="11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E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1" name="îSlíḍe"/>
            <p:cNvSpPr/>
            <p:nvPr/>
          </p:nvSpPr>
          <p:spPr bwMode="auto">
            <a:xfrm>
              <a:off x="6861176" y="3767138"/>
              <a:ext cx="19050" cy="26988"/>
            </a:xfrm>
            <a:custGeom>
              <a:avLst/>
              <a:gdLst>
                <a:gd name="T0" fmla="*/ 1 w 4"/>
                <a:gd name="T1" fmla="*/ 0 h 6"/>
                <a:gd name="T2" fmla="*/ 0 w 4"/>
                <a:gd name="T3" fmla="*/ 5 h 6"/>
                <a:gd name="T4" fmla="*/ 3 w 4"/>
                <a:gd name="T5" fmla="*/ 6 h 6"/>
                <a:gd name="T6" fmla="*/ 4 w 4"/>
                <a:gd name="T7" fmla="*/ 0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2" y="5"/>
                    <a:pt x="3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ED9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2" name="îŝḷíďê"/>
            <p:cNvSpPr/>
            <p:nvPr/>
          </p:nvSpPr>
          <p:spPr bwMode="auto">
            <a:xfrm>
              <a:off x="6740526" y="3709988"/>
              <a:ext cx="125413" cy="79375"/>
            </a:xfrm>
            <a:custGeom>
              <a:avLst/>
              <a:gdLst>
                <a:gd name="T0" fmla="*/ 3 w 28"/>
                <a:gd name="T1" fmla="*/ 0 h 18"/>
                <a:gd name="T2" fmla="*/ 3 w 28"/>
                <a:gd name="T3" fmla="*/ 0 h 18"/>
                <a:gd name="T4" fmla="*/ 2 w 28"/>
                <a:gd name="T5" fmla="*/ 0 h 18"/>
                <a:gd name="T6" fmla="*/ 2 w 28"/>
                <a:gd name="T7" fmla="*/ 0 h 18"/>
                <a:gd name="T8" fmla="*/ 1 w 28"/>
                <a:gd name="T9" fmla="*/ 2 h 18"/>
                <a:gd name="T10" fmla="*/ 0 w 28"/>
                <a:gd name="T11" fmla="*/ 6 h 18"/>
                <a:gd name="T12" fmla="*/ 2 w 28"/>
                <a:gd name="T13" fmla="*/ 6 h 18"/>
                <a:gd name="T14" fmla="*/ 3 w 28"/>
                <a:gd name="T15" fmla="*/ 6 h 18"/>
                <a:gd name="T16" fmla="*/ 3 w 28"/>
                <a:gd name="T17" fmla="*/ 6 h 18"/>
                <a:gd name="T18" fmla="*/ 19 w 28"/>
                <a:gd name="T19" fmla="*/ 12 h 18"/>
                <a:gd name="T20" fmla="*/ 27 w 28"/>
                <a:gd name="T21" fmla="*/ 18 h 18"/>
                <a:gd name="T22" fmla="*/ 28 w 28"/>
                <a:gd name="T23" fmla="*/ 13 h 18"/>
                <a:gd name="T24" fmla="*/ 19 w 28"/>
                <a:gd name="T25" fmla="*/ 7 h 18"/>
                <a:gd name="T26" fmla="*/ 3 w 2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9" y="6"/>
                    <a:pt x="15" y="8"/>
                    <a:pt x="19" y="12"/>
                  </a:cubicBezTo>
                  <a:cubicBezTo>
                    <a:pt x="21" y="15"/>
                    <a:pt x="24" y="17"/>
                    <a:pt x="27" y="1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1" y="10"/>
                    <a:pt x="19" y="7"/>
                  </a:cubicBezTo>
                  <a:cubicBezTo>
                    <a:pt x="15" y="3"/>
                    <a:pt x="9" y="0"/>
                    <a:pt x="3" y="0"/>
                  </a:cubicBezTo>
                </a:path>
              </a:pathLst>
            </a:custGeom>
            <a:solidFill>
              <a:srgbClr val="E8B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3" name="îṣ1ídè"/>
            <p:cNvSpPr/>
            <p:nvPr/>
          </p:nvSpPr>
          <p:spPr bwMode="auto">
            <a:xfrm>
              <a:off x="7059613" y="3709988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4" name="îŝ1ïḍé"/>
            <p:cNvSpPr/>
            <p:nvPr/>
          </p:nvSpPr>
          <p:spPr bwMode="auto">
            <a:xfrm>
              <a:off x="6929438" y="3717926"/>
              <a:ext cx="134938" cy="58738"/>
            </a:xfrm>
            <a:custGeom>
              <a:avLst/>
              <a:gdLst>
                <a:gd name="T0" fmla="*/ 0 w 30"/>
                <a:gd name="T1" fmla="*/ 10 h 13"/>
                <a:gd name="T2" fmla="*/ 0 w 30"/>
                <a:gd name="T3" fmla="*/ 10 h 13"/>
                <a:gd name="T4" fmla="*/ 0 w 30"/>
                <a:gd name="T5" fmla="*/ 13 h 13"/>
                <a:gd name="T6" fmla="*/ 0 w 30"/>
                <a:gd name="T7" fmla="*/ 10 h 13"/>
                <a:gd name="T8" fmla="*/ 29 w 30"/>
                <a:gd name="T9" fmla="*/ 0 h 13"/>
                <a:gd name="T10" fmla="*/ 29 w 30"/>
                <a:gd name="T11" fmla="*/ 0 h 13"/>
                <a:gd name="T12" fmla="*/ 30 w 30"/>
                <a:gd name="T13" fmla="*/ 3 h 13"/>
                <a:gd name="T14" fmla="*/ 29 w 30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9E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5" name="íṥḷiḑé"/>
            <p:cNvSpPr/>
            <p:nvPr/>
          </p:nvSpPr>
          <p:spPr bwMode="auto">
            <a:xfrm>
              <a:off x="6929438" y="3759201"/>
              <a:ext cx="12700" cy="26988"/>
            </a:xfrm>
            <a:custGeom>
              <a:avLst/>
              <a:gdLst>
                <a:gd name="T0" fmla="*/ 2 w 3"/>
                <a:gd name="T1" fmla="*/ 0 h 6"/>
                <a:gd name="T2" fmla="*/ 0 w 3"/>
                <a:gd name="T3" fmla="*/ 1 h 6"/>
                <a:gd name="T4" fmla="*/ 0 w 3"/>
                <a:gd name="T5" fmla="*/ 4 h 6"/>
                <a:gd name="T6" fmla="*/ 1 w 3"/>
                <a:gd name="T7" fmla="*/ 6 h 6"/>
                <a:gd name="T8" fmla="*/ 3 w 3"/>
                <a:gd name="T9" fmla="*/ 5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D9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6" name="îṧḷídé"/>
            <p:cNvSpPr/>
            <p:nvPr/>
          </p:nvSpPr>
          <p:spPr bwMode="auto">
            <a:xfrm>
              <a:off x="6937376" y="3709988"/>
              <a:ext cx="127000" cy="71438"/>
            </a:xfrm>
            <a:custGeom>
              <a:avLst/>
              <a:gdLst>
                <a:gd name="T0" fmla="*/ 27 w 28"/>
                <a:gd name="T1" fmla="*/ 0 h 16"/>
                <a:gd name="T2" fmla="*/ 22 w 28"/>
                <a:gd name="T3" fmla="*/ 0 h 16"/>
                <a:gd name="T4" fmla="*/ 21 w 28"/>
                <a:gd name="T5" fmla="*/ 0 h 16"/>
                <a:gd name="T6" fmla="*/ 20 w 28"/>
                <a:gd name="T7" fmla="*/ 0 h 16"/>
                <a:gd name="T8" fmla="*/ 5 w 28"/>
                <a:gd name="T9" fmla="*/ 7 h 16"/>
                <a:gd name="T10" fmla="*/ 0 w 28"/>
                <a:gd name="T11" fmla="*/ 11 h 16"/>
                <a:gd name="T12" fmla="*/ 1 w 28"/>
                <a:gd name="T13" fmla="*/ 16 h 16"/>
                <a:gd name="T14" fmla="*/ 5 w 28"/>
                <a:gd name="T15" fmla="*/ 12 h 16"/>
                <a:gd name="T16" fmla="*/ 20 w 28"/>
                <a:gd name="T17" fmla="*/ 6 h 16"/>
                <a:gd name="T18" fmla="*/ 21 w 28"/>
                <a:gd name="T19" fmla="*/ 6 h 16"/>
                <a:gd name="T20" fmla="*/ 22 w 28"/>
                <a:gd name="T21" fmla="*/ 6 h 16"/>
                <a:gd name="T22" fmla="*/ 28 w 28"/>
                <a:gd name="T23" fmla="*/ 5 h 16"/>
                <a:gd name="T24" fmla="*/ 28 w 28"/>
                <a:gd name="T25" fmla="*/ 5 h 16"/>
                <a:gd name="T26" fmla="*/ 27 w 28"/>
                <a:gd name="T27" fmla="*/ 2 h 16"/>
                <a:gd name="T28" fmla="*/ 27 w 28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6">
                  <a:moveTo>
                    <a:pt x="27" y="0"/>
                  </a:moveTo>
                  <a:cubicBezTo>
                    <a:pt x="25" y="0"/>
                    <a:pt x="24" y="0"/>
                    <a:pt x="22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5" y="0"/>
                    <a:pt x="9" y="3"/>
                    <a:pt x="5" y="7"/>
                  </a:cubicBezTo>
                  <a:cubicBezTo>
                    <a:pt x="4" y="9"/>
                    <a:pt x="2" y="10"/>
                    <a:pt x="0" y="1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15"/>
                    <a:pt x="4" y="14"/>
                    <a:pt x="5" y="12"/>
                  </a:cubicBezTo>
                  <a:cubicBezTo>
                    <a:pt x="9" y="8"/>
                    <a:pt x="15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8B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7" name="ï$ļidê"/>
            <p:cNvSpPr/>
            <p:nvPr/>
          </p:nvSpPr>
          <p:spPr bwMode="auto">
            <a:xfrm>
              <a:off x="6583363" y="3167063"/>
              <a:ext cx="615950" cy="614363"/>
            </a:xfrm>
            <a:custGeom>
              <a:avLst/>
              <a:gdLst>
                <a:gd name="T0" fmla="*/ 54 w 137"/>
                <a:gd name="T1" fmla="*/ 9 h 137"/>
                <a:gd name="T2" fmla="*/ 84 w 137"/>
                <a:gd name="T3" fmla="*/ 9 h 137"/>
                <a:gd name="T4" fmla="*/ 100 w 137"/>
                <a:gd name="T5" fmla="*/ 16 h 137"/>
                <a:gd name="T6" fmla="*/ 122 w 137"/>
                <a:gd name="T7" fmla="*/ 37 h 137"/>
                <a:gd name="T8" fmla="*/ 128 w 137"/>
                <a:gd name="T9" fmla="*/ 53 h 137"/>
                <a:gd name="T10" fmla="*/ 128 w 137"/>
                <a:gd name="T11" fmla="*/ 84 h 137"/>
                <a:gd name="T12" fmla="*/ 122 w 137"/>
                <a:gd name="T13" fmla="*/ 100 h 137"/>
                <a:gd name="T14" fmla="*/ 100 w 137"/>
                <a:gd name="T15" fmla="*/ 121 h 137"/>
                <a:gd name="T16" fmla="*/ 84 w 137"/>
                <a:gd name="T17" fmla="*/ 128 h 137"/>
                <a:gd name="T18" fmla="*/ 54 w 137"/>
                <a:gd name="T19" fmla="*/ 128 h 137"/>
                <a:gd name="T20" fmla="*/ 38 w 137"/>
                <a:gd name="T21" fmla="*/ 121 h 137"/>
                <a:gd name="T22" fmla="*/ 16 w 137"/>
                <a:gd name="T23" fmla="*/ 100 h 137"/>
                <a:gd name="T24" fmla="*/ 9 w 137"/>
                <a:gd name="T25" fmla="*/ 84 h 137"/>
                <a:gd name="T26" fmla="*/ 9 w 137"/>
                <a:gd name="T27" fmla="*/ 53 h 137"/>
                <a:gd name="T28" fmla="*/ 16 w 137"/>
                <a:gd name="T29" fmla="*/ 37 h 137"/>
                <a:gd name="T30" fmla="*/ 38 w 137"/>
                <a:gd name="T31" fmla="*/ 16 h 137"/>
                <a:gd name="T32" fmla="*/ 54 w 137"/>
                <a:gd name="T33" fmla="*/ 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37">
                  <a:moveTo>
                    <a:pt x="54" y="9"/>
                  </a:moveTo>
                  <a:cubicBezTo>
                    <a:pt x="62" y="0"/>
                    <a:pt x="76" y="0"/>
                    <a:pt x="84" y="9"/>
                  </a:cubicBezTo>
                  <a:cubicBezTo>
                    <a:pt x="88" y="13"/>
                    <a:pt x="94" y="16"/>
                    <a:pt x="100" y="16"/>
                  </a:cubicBezTo>
                  <a:cubicBezTo>
                    <a:pt x="112" y="15"/>
                    <a:pt x="122" y="25"/>
                    <a:pt x="122" y="37"/>
                  </a:cubicBezTo>
                  <a:cubicBezTo>
                    <a:pt x="122" y="43"/>
                    <a:pt x="124" y="49"/>
                    <a:pt x="128" y="53"/>
                  </a:cubicBezTo>
                  <a:cubicBezTo>
                    <a:pt x="137" y="61"/>
                    <a:pt x="137" y="75"/>
                    <a:pt x="128" y="84"/>
                  </a:cubicBezTo>
                  <a:cubicBezTo>
                    <a:pt x="124" y="88"/>
                    <a:pt x="122" y="94"/>
                    <a:pt x="122" y="100"/>
                  </a:cubicBezTo>
                  <a:cubicBezTo>
                    <a:pt x="122" y="112"/>
                    <a:pt x="112" y="122"/>
                    <a:pt x="100" y="121"/>
                  </a:cubicBezTo>
                  <a:cubicBezTo>
                    <a:pt x="94" y="121"/>
                    <a:pt x="88" y="123"/>
                    <a:pt x="84" y="128"/>
                  </a:cubicBezTo>
                  <a:cubicBezTo>
                    <a:pt x="76" y="137"/>
                    <a:pt x="62" y="137"/>
                    <a:pt x="54" y="128"/>
                  </a:cubicBezTo>
                  <a:cubicBezTo>
                    <a:pt x="50" y="123"/>
                    <a:pt x="44" y="121"/>
                    <a:pt x="38" y="121"/>
                  </a:cubicBezTo>
                  <a:cubicBezTo>
                    <a:pt x="25" y="122"/>
                    <a:pt x="16" y="112"/>
                    <a:pt x="16" y="100"/>
                  </a:cubicBezTo>
                  <a:cubicBezTo>
                    <a:pt x="16" y="94"/>
                    <a:pt x="14" y="88"/>
                    <a:pt x="9" y="84"/>
                  </a:cubicBezTo>
                  <a:cubicBezTo>
                    <a:pt x="0" y="75"/>
                    <a:pt x="0" y="61"/>
                    <a:pt x="9" y="53"/>
                  </a:cubicBezTo>
                  <a:cubicBezTo>
                    <a:pt x="14" y="49"/>
                    <a:pt x="16" y="43"/>
                    <a:pt x="16" y="37"/>
                  </a:cubicBezTo>
                  <a:cubicBezTo>
                    <a:pt x="16" y="25"/>
                    <a:pt x="25" y="15"/>
                    <a:pt x="38" y="16"/>
                  </a:cubicBezTo>
                  <a:cubicBezTo>
                    <a:pt x="44" y="16"/>
                    <a:pt x="50" y="13"/>
                    <a:pt x="54" y="9"/>
                  </a:cubicBezTo>
                </a:path>
              </a:pathLst>
            </a:custGeom>
            <a:solidFill>
              <a:srgbClr val="A3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8" name="íṩ1îḋé"/>
            <p:cNvSpPr/>
            <p:nvPr/>
          </p:nvSpPr>
          <p:spPr bwMode="auto">
            <a:xfrm>
              <a:off x="6654801" y="3238501"/>
              <a:ext cx="471488" cy="471488"/>
            </a:xfrm>
            <a:prstGeom prst="ellipse">
              <a:avLst/>
            </a:prstGeom>
            <a:solidFill>
              <a:srgbClr val="872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9" name="išlîďe"/>
            <p:cNvSpPr/>
            <p:nvPr/>
          </p:nvSpPr>
          <p:spPr bwMode="auto">
            <a:xfrm>
              <a:off x="6713538" y="3305176"/>
              <a:ext cx="358775" cy="358775"/>
            </a:xfrm>
            <a:prstGeom prst="ellipse">
              <a:avLst/>
            </a:prstGeom>
            <a:solidFill>
              <a:srgbClr val="7526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0" name="išļíďê"/>
            <p:cNvSpPr/>
            <p:nvPr/>
          </p:nvSpPr>
          <p:spPr bwMode="auto">
            <a:xfrm>
              <a:off x="6713538" y="3292476"/>
              <a:ext cx="358775" cy="363538"/>
            </a:xfrm>
            <a:prstGeom prst="ellipse">
              <a:avLst/>
            </a:prstGeom>
            <a:solidFill>
              <a:srgbClr val="FFA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1" name="îṥ1iḓe"/>
            <p:cNvSpPr/>
            <p:nvPr/>
          </p:nvSpPr>
          <p:spPr bwMode="auto">
            <a:xfrm>
              <a:off x="6713538" y="3292476"/>
              <a:ext cx="319088" cy="317500"/>
            </a:xfrm>
            <a:custGeom>
              <a:avLst/>
              <a:gdLst>
                <a:gd name="T0" fmla="*/ 5 w 71"/>
                <a:gd name="T1" fmla="*/ 46 h 71"/>
                <a:gd name="T2" fmla="*/ 45 w 71"/>
                <a:gd name="T3" fmla="*/ 6 h 71"/>
                <a:gd name="T4" fmla="*/ 71 w 71"/>
                <a:gd name="T5" fmla="*/ 15 h 71"/>
                <a:gd name="T6" fmla="*/ 40 w 71"/>
                <a:gd name="T7" fmla="*/ 0 h 71"/>
                <a:gd name="T8" fmla="*/ 0 w 71"/>
                <a:gd name="T9" fmla="*/ 40 h 71"/>
                <a:gd name="T10" fmla="*/ 14 w 71"/>
                <a:gd name="T11" fmla="*/ 71 h 71"/>
                <a:gd name="T12" fmla="*/ 5 w 71"/>
                <a:gd name="T13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1">
                  <a:moveTo>
                    <a:pt x="5" y="46"/>
                  </a:moveTo>
                  <a:cubicBezTo>
                    <a:pt x="5" y="24"/>
                    <a:pt x="23" y="6"/>
                    <a:pt x="45" y="6"/>
                  </a:cubicBezTo>
                  <a:cubicBezTo>
                    <a:pt x="55" y="6"/>
                    <a:pt x="64" y="9"/>
                    <a:pt x="71" y="15"/>
                  </a:cubicBezTo>
                  <a:cubicBezTo>
                    <a:pt x="64" y="6"/>
                    <a:pt x="5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4"/>
                    <a:pt x="14" y="71"/>
                  </a:cubicBezTo>
                  <a:cubicBezTo>
                    <a:pt x="9" y="65"/>
                    <a:pt x="5" y="56"/>
                    <a:pt x="5" y="46"/>
                  </a:cubicBezTo>
                  <a:close/>
                </a:path>
              </a:pathLst>
            </a:cu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2" name="ïsļíḍê"/>
            <p:cNvSpPr/>
            <p:nvPr/>
          </p:nvSpPr>
          <p:spPr bwMode="auto">
            <a:xfrm>
              <a:off x="6834188" y="3386138"/>
              <a:ext cx="153988" cy="174625"/>
            </a:xfrm>
            <a:custGeom>
              <a:avLst/>
              <a:gdLst>
                <a:gd name="T0" fmla="*/ 0 w 34"/>
                <a:gd name="T1" fmla="*/ 39 h 39"/>
                <a:gd name="T2" fmla="*/ 0 w 34"/>
                <a:gd name="T3" fmla="*/ 0 h 39"/>
                <a:gd name="T4" fmla="*/ 15 w 34"/>
                <a:gd name="T5" fmla="*/ 0 h 39"/>
                <a:gd name="T6" fmla="*/ 23 w 34"/>
                <a:gd name="T7" fmla="*/ 1 h 39"/>
                <a:gd name="T8" fmla="*/ 29 w 34"/>
                <a:gd name="T9" fmla="*/ 6 h 39"/>
                <a:gd name="T10" fmla="*/ 33 w 34"/>
                <a:gd name="T11" fmla="*/ 12 h 39"/>
                <a:gd name="T12" fmla="*/ 34 w 34"/>
                <a:gd name="T13" fmla="*/ 19 h 39"/>
                <a:gd name="T14" fmla="*/ 33 w 34"/>
                <a:gd name="T15" fmla="*/ 28 h 39"/>
                <a:gd name="T16" fmla="*/ 29 w 34"/>
                <a:gd name="T17" fmla="*/ 34 h 39"/>
                <a:gd name="T18" fmla="*/ 23 w 34"/>
                <a:gd name="T19" fmla="*/ 38 h 39"/>
                <a:gd name="T20" fmla="*/ 15 w 34"/>
                <a:gd name="T21" fmla="*/ 39 h 39"/>
                <a:gd name="T22" fmla="*/ 0 w 34"/>
                <a:gd name="T23" fmla="*/ 39 h 39"/>
                <a:gd name="T24" fmla="*/ 25 w 34"/>
                <a:gd name="T25" fmla="*/ 19 h 39"/>
                <a:gd name="T26" fmla="*/ 24 w 34"/>
                <a:gd name="T27" fmla="*/ 15 h 39"/>
                <a:gd name="T28" fmla="*/ 22 w 34"/>
                <a:gd name="T29" fmla="*/ 11 h 39"/>
                <a:gd name="T30" fmla="*/ 19 w 34"/>
                <a:gd name="T31" fmla="*/ 9 h 39"/>
                <a:gd name="T32" fmla="*/ 15 w 34"/>
                <a:gd name="T33" fmla="*/ 8 h 39"/>
                <a:gd name="T34" fmla="*/ 9 w 34"/>
                <a:gd name="T35" fmla="*/ 8 h 39"/>
                <a:gd name="T36" fmla="*/ 9 w 34"/>
                <a:gd name="T37" fmla="*/ 31 h 39"/>
                <a:gd name="T38" fmla="*/ 15 w 34"/>
                <a:gd name="T39" fmla="*/ 31 h 39"/>
                <a:gd name="T40" fmla="*/ 19 w 34"/>
                <a:gd name="T41" fmla="*/ 30 h 39"/>
                <a:gd name="T42" fmla="*/ 22 w 34"/>
                <a:gd name="T43" fmla="*/ 28 h 39"/>
                <a:gd name="T44" fmla="*/ 24 w 34"/>
                <a:gd name="T45" fmla="*/ 24 h 39"/>
                <a:gd name="T46" fmla="*/ 25 w 34"/>
                <a:gd name="T4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39">
                  <a:moveTo>
                    <a:pt x="0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0"/>
                    <a:pt x="23" y="1"/>
                  </a:cubicBezTo>
                  <a:cubicBezTo>
                    <a:pt x="26" y="2"/>
                    <a:pt x="28" y="4"/>
                    <a:pt x="29" y="6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19"/>
                  </a:cubicBezTo>
                  <a:cubicBezTo>
                    <a:pt x="34" y="22"/>
                    <a:pt x="34" y="25"/>
                    <a:pt x="33" y="28"/>
                  </a:cubicBezTo>
                  <a:cubicBezTo>
                    <a:pt x="32" y="30"/>
                    <a:pt x="31" y="32"/>
                    <a:pt x="29" y="34"/>
                  </a:cubicBezTo>
                  <a:cubicBezTo>
                    <a:pt x="27" y="35"/>
                    <a:pt x="25" y="37"/>
                    <a:pt x="23" y="38"/>
                  </a:cubicBezTo>
                  <a:cubicBezTo>
                    <a:pt x="20" y="39"/>
                    <a:pt x="18" y="39"/>
                    <a:pt x="15" y="39"/>
                  </a:cubicBezTo>
                  <a:lnTo>
                    <a:pt x="0" y="39"/>
                  </a:lnTo>
                  <a:close/>
                  <a:moveTo>
                    <a:pt x="25" y="19"/>
                  </a:moveTo>
                  <a:cubicBezTo>
                    <a:pt x="25" y="18"/>
                    <a:pt x="25" y="16"/>
                    <a:pt x="24" y="15"/>
                  </a:cubicBezTo>
                  <a:cubicBezTo>
                    <a:pt x="24" y="13"/>
                    <a:pt x="23" y="12"/>
                    <a:pt x="22" y="11"/>
                  </a:cubicBezTo>
                  <a:cubicBezTo>
                    <a:pt x="21" y="10"/>
                    <a:pt x="20" y="9"/>
                    <a:pt x="19" y="9"/>
                  </a:cubicBezTo>
                  <a:cubicBezTo>
                    <a:pt x="18" y="8"/>
                    <a:pt x="16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1" y="29"/>
                    <a:pt x="22" y="28"/>
                  </a:cubicBezTo>
                  <a:cubicBezTo>
                    <a:pt x="23" y="27"/>
                    <a:pt x="24" y="26"/>
                    <a:pt x="24" y="24"/>
                  </a:cubicBezTo>
                  <a:cubicBezTo>
                    <a:pt x="25" y="23"/>
                    <a:pt x="25" y="21"/>
                    <a:pt x="25" y="19"/>
                  </a:cubicBezTo>
                  <a:close/>
                </a:path>
              </a:pathLst>
            </a:custGeom>
            <a:solidFill>
              <a:srgbClr val="FA87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3" name="ïṡļíḍê"/>
            <p:cNvSpPr/>
            <p:nvPr/>
          </p:nvSpPr>
          <p:spPr bwMode="auto">
            <a:xfrm>
              <a:off x="4652963" y="4575176"/>
              <a:ext cx="1417638" cy="292100"/>
            </a:xfrm>
            <a:custGeom>
              <a:avLst/>
              <a:gdLst>
                <a:gd name="T0" fmla="*/ 284 w 316"/>
                <a:gd name="T1" fmla="*/ 65 h 65"/>
                <a:gd name="T2" fmla="*/ 33 w 316"/>
                <a:gd name="T3" fmla="*/ 65 h 65"/>
                <a:gd name="T4" fmla="*/ 0 w 316"/>
                <a:gd name="T5" fmla="*/ 33 h 65"/>
                <a:gd name="T6" fmla="*/ 33 w 316"/>
                <a:gd name="T7" fmla="*/ 0 h 65"/>
                <a:gd name="T8" fmla="*/ 284 w 316"/>
                <a:gd name="T9" fmla="*/ 0 h 65"/>
                <a:gd name="T10" fmla="*/ 316 w 316"/>
                <a:gd name="T11" fmla="*/ 33 h 65"/>
                <a:gd name="T12" fmla="*/ 284 w 31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65">
                  <a:moveTo>
                    <a:pt x="284" y="65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2" y="0"/>
                    <a:pt x="316" y="15"/>
                    <a:pt x="316" y="33"/>
                  </a:cubicBezTo>
                  <a:cubicBezTo>
                    <a:pt x="316" y="51"/>
                    <a:pt x="302" y="65"/>
                    <a:pt x="284" y="65"/>
                  </a:cubicBezTo>
                  <a:close/>
                </a:path>
              </a:pathLst>
            </a:custGeom>
            <a:solidFill>
              <a:srgbClr val="FF6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4" name="îṧliďê"/>
            <p:cNvSpPr/>
            <p:nvPr/>
          </p:nvSpPr>
          <p:spPr bwMode="auto">
            <a:xfrm>
              <a:off x="3305176" y="5562601"/>
              <a:ext cx="4795838" cy="142875"/>
            </a:xfrm>
            <a:custGeom>
              <a:avLst/>
              <a:gdLst>
                <a:gd name="T0" fmla="*/ 1054 w 1068"/>
                <a:gd name="T1" fmla="*/ 32 h 32"/>
                <a:gd name="T2" fmla="*/ 15 w 1068"/>
                <a:gd name="T3" fmla="*/ 32 h 32"/>
                <a:gd name="T4" fmla="*/ 0 w 1068"/>
                <a:gd name="T5" fmla="*/ 18 h 32"/>
                <a:gd name="T6" fmla="*/ 0 w 1068"/>
                <a:gd name="T7" fmla="*/ 14 h 32"/>
                <a:gd name="T8" fmla="*/ 15 w 1068"/>
                <a:gd name="T9" fmla="*/ 0 h 32"/>
                <a:gd name="T10" fmla="*/ 1054 w 1068"/>
                <a:gd name="T11" fmla="*/ 0 h 32"/>
                <a:gd name="T12" fmla="*/ 1068 w 1068"/>
                <a:gd name="T13" fmla="*/ 14 h 32"/>
                <a:gd name="T14" fmla="*/ 1068 w 1068"/>
                <a:gd name="T15" fmla="*/ 18 h 32"/>
                <a:gd name="T16" fmla="*/ 1054 w 1068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8" h="32">
                  <a:moveTo>
                    <a:pt x="1054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6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62" y="0"/>
                    <a:pt x="1068" y="6"/>
                    <a:pt x="1068" y="14"/>
                  </a:cubicBezTo>
                  <a:cubicBezTo>
                    <a:pt x="1068" y="18"/>
                    <a:pt x="1068" y="18"/>
                    <a:pt x="1068" y="18"/>
                  </a:cubicBezTo>
                  <a:cubicBezTo>
                    <a:pt x="1068" y="26"/>
                    <a:pt x="1062" y="32"/>
                    <a:pt x="1054" y="32"/>
                  </a:cubicBezTo>
                  <a:close/>
                </a:path>
              </a:pathLst>
            </a:custGeom>
            <a:solidFill>
              <a:srgbClr val="C8E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78" y="549153"/>
            <a:ext cx="2374589" cy="23745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3632" y="1574561"/>
            <a:ext cx="1409414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F7977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F7977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F7977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05" y="229151"/>
            <a:ext cx="4568657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最小生成树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5195" y="4075643"/>
            <a:ext cx="5329901" cy="2147579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2095472" y="2323900"/>
            <a:ext cx="1500198" cy="2016125"/>
            <a:chOff x="571472" y="1484313"/>
            <a:chExt cx="1500198" cy="2016125"/>
          </a:xfrm>
        </p:grpSpPr>
        <p:sp>
          <p:nvSpPr>
            <p:cNvPr id="62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Oval 33"/>
            <p:cNvSpPr>
              <a:spLocks noChangeArrowheads="1"/>
            </p:cNvSpPr>
            <p:nvPr/>
          </p:nvSpPr>
          <p:spPr bwMode="auto">
            <a:xfrm>
              <a:off x="571472" y="2312997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142976" y="3068638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TextBox 17"/>
            <p:cNvSpPr txBox="1"/>
            <p:nvPr/>
          </p:nvSpPr>
          <p:spPr>
            <a:xfrm>
              <a:off x="785786" y="1804562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7" name="TextBox 18"/>
            <p:cNvSpPr txBox="1"/>
            <p:nvPr/>
          </p:nvSpPr>
          <p:spPr>
            <a:xfrm>
              <a:off x="785786" y="2857496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68" name="直接连接符 67"/>
            <p:cNvCxnSpPr>
              <a:stCxn id="62" idx="5"/>
              <a:endCxn id="63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5"/>
              <a:endCxn id="65" idx="1"/>
            </p:cNvCxnSpPr>
            <p:nvPr/>
          </p:nvCxnSpPr>
          <p:spPr>
            <a:xfrm rot="16200000" flipH="1">
              <a:off x="812249" y="2748372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6"/>
              <a:endCxn id="63" idx="2"/>
            </p:cNvCxnSpPr>
            <p:nvPr/>
          </p:nvCxnSpPr>
          <p:spPr>
            <a:xfrm>
              <a:off x="931835" y="2528897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2" idx="3"/>
              <a:endCxn id="64" idx="7"/>
            </p:cNvCxnSpPr>
            <p:nvPr/>
          </p:nvCxnSpPr>
          <p:spPr>
            <a:xfrm rot="5400000">
              <a:off x="778107" y="1953831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2" name="TextBox 29"/>
            <p:cNvSpPr txBox="1"/>
            <p:nvPr/>
          </p:nvSpPr>
          <p:spPr>
            <a:xfrm>
              <a:off x="1204582" y="2172612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73" name="直接连接符 72"/>
            <p:cNvCxnSpPr>
              <a:stCxn id="63" idx="3"/>
              <a:endCxn id="65" idx="7"/>
            </p:cNvCxnSpPr>
            <p:nvPr/>
          </p:nvCxnSpPr>
          <p:spPr>
            <a:xfrm rot="5400000">
              <a:off x="1382167" y="2749959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4" name="TextBox 32"/>
            <p:cNvSpPr txBox="1"/>
            <p:nvPr/>
          </p:nvSpPr>
          <p:spPr>
            <a:xfrm>
              <a:off x="1643042" y="1867196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5" name="TextBox 33"/>
            <p:cNvSpPr txBox="1"/>
            <p:nvPr/>
          </p:nvSpPr>
          <p:spPr>
            <a:xfrm>
              <a:off x="1571604" y="2876132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989488" y="1196753"/>
            <a:ext cx="1500198" cy="2016125"/>
            <a:chOff x="3143240" y="357166"/>
            <a:chExt cx="1500198" cy="2016125"/>
          </a:xfrm>
        </p:grpSpPr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3719503" y="357166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4283075" y="1185850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Oval 33"/>
            <p:cNvSpPr>
              <a:spLocks noChangeArrowheads="1"/>
            </p:cNvSpPr>
            <p:nvPr/>
          </p:nvSpPr>
          <p:spPr bwMode="auto">
            <a:xfrm>
              <a:off x="3143240" y="1185850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>
              <a:off x="3714744" y="1941491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1" name="TextBox 38"/>
            <p:cNvSpPr txBox="1"/>
            <p:nvPr/>
          </p:nvSpPr>
          <p:spPr>
            <a:xfrm>
              <a:off x="3357554" y="677415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2" name="TextBox 39"/>
            <p:cNvSpPr txBox="1"/>
            <p:nvPr/>
          </p:nvSpPr>
          <p:spPr>
            <a:xfrm>
              <a:off x="3357554" y="1730349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83" name="直接连接符 82"/>
            <p:cNvCxnSpPr>
              <a:stCxn id="77" idx="5"/>
              <a:endCxn id="78" idx="1"/>
            </p:cNvCxnSpPr>
            <p:nvPr/>
          </p:nvCxnSpPr>
          <p:spPr>
            <a:xfrm rot="16200000" flipH="1">
              <a:off x="3919792" y="833029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9" idx="5"/>
              <a:endCxn id="80" idx="1"/>
            </p:cNvCxnSpPr>
            <p:nvPr/>
          </p:nvCxnSpPr>
          <p:spPr>
            <a:xfrm rot="16200000" flipH="1">
              <a:off x="3384017" y="1621225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3"/>
              <a:endCxn id="79" idx="7"/>
            </p:cNvCxnSpPr>
            <p:nvPr/>
          </p:nvCxnSpPr>
          <p:spPr>
            <a:xfrm rot="5400000">
              <a:off x="3349875" y="826684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6" name="TextBox 46"/>
            <p:cNvSpPr txBox="1"/>
            <p:nvPr/>
          </p:nvSpPr>
          <p:spPr>
            <a:xfrm>
              <a:off x="4214810" y="740049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060926" y="3609784"/>
            <a:ext cx="1500198" cy="2016125"/>
            <a:chOff x="3214678" y="2770197"/>
            <a:chExt cx="1500198" cy="2016125"/>
          </a:xfrm>
        </p:grpSpPr>
        <p:sp>
          <p:nvSpPr>
            <p:cNvPr id="88" name="Oval 31"/>
            <p:cNvSpPr>
              <a:spLocks noChangeArrowheads="1"/>
            </p:cNvSpPr>
            <p:nvPr/>
          </p:nvSpPr>
          <p:spPr bwMode="auto">
            <a:xfrm>
              <a:off x="3790941" y="2770197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89" name="Oval 32"/>
            <p:cNvSpPr>
              <a:spLocks noChangeArrowheads="1"/>
            </p:cNvSpPr>
            <p:nvPr/>
          </p:nvSpPr>
          <p:spPr bwMode="auto">
            <a:xfrm>
              <a:off x="4354513" y="3598881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90" name="Oval 33"/>
            <p:cNvSpPr>
              <a:spLocks noChangeArrowheads="1"/>
            </p:cNvSpPr>
            <p:nvPr/>
          </p:nvSpPr>
          <p:spPr bwMode="auto">
            <a:xfrm>
              <a:off x="3214678" y="3598881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>
              <a:off x="3786182" y="4354522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92" name="TextBox 52"/>
            <p:cNvSpPr txBox="1"/>
            <p:nvPr/>
          </p:nvSpPr>
          <p:spPr>
            <a:xfrm>
              <a:off x="3428992" y="3090446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93" name="TextBox 53"/>
            <p:cNvSpPr txBox="1"/>
            <p:nvPr/>
          </p:nvSpPr>
          <p:spPr>
            <a:xfrm>
              <a:off x="3428992" y="4143380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94" name="直接连接符 93"/>
            <p:cNvCxnSpPr>
              <a:stCxn id="90" idx="5"/>
              <a:endCxn id="91" idx="1"/>
            </p:cNvCxnSpPr>
            <p:nvPr/>
          </p:nvCxnSpPr>
          <p:spPr>
            <a:xfrm rot="16200000" flipH="1">
              <a:off x="3455455" y="4034256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89" idx="2"/>
            </p:cNvCxnSpPr>
            <p:nvPr/>
          </p:nvCxnSpPr>
          <p:spPr>
            <a:xfrm>
              <a:off x="3575041" y="3814781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88" idx="3"/>
              <a:endCxn id="90" idx="7"/>
            </p:cNvCxnSpPr>
            <p:nvPr/>
          </p:nvCxnSpPr>
          <p:spPr>
            <a:xfrm rot="5400000">
              <a:off x="3421313" y="3239715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7" name="TextBox 58"/>
            <p:cNvSpPr txBox="1"/>
            <p:nvPr/>
          </p:nvSpPr>
          <p:spPr>
            <a:xfrm>
              <a:off x="3847788" y="3458496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709964" y="2132857"/>
            <a:ext cx="1500198" cy="2016125"/>
            <a:chOff x="5929322" y="1555751"/>
            <a:chExt cx="1500198" cy="2016125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6505585" y="1555751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0" name="Oval 32"/>
            <p:cNvSpPr>
              <a:spLocks noChangeArrowheads="1"/>
            </p:cNvSpPr>
            <p:nvPr/>
          </p:nvSpPr>
          <p:spPr bwMode="auto">
            <a:xfrm>
              <a:off x="7069157" y="2384435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5929322" y="2384435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2" name="Oval 35"/>
            <p:cNvSpPr>
              <a:spLocks noChangeArrowheads="1"/>
            </p:cNvSpPr>
            <p:nvPr/>
          </p:nvSpPr>
          <p:spPr bwMode="auto">
            <a:xfrm>
              <a:off x="6500826" y="3140076"/>
              <a:ext cx="360363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3" name="TextBox 66"/>
            <p:cNvSpPr txBox="1"/>
            <p:nvPr/>
          </p:nvSpPr>
          <p:spPr>
            <a:xfrm>
              <a:off x="6143636" y="1876000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104" name="直接连接符 103"/>
            <p:cNvCxnSpPr>
              <a:stCxn id="99" idx="5"/>
              <a:endCxn id="100" idx="1"/>
            </p:cNvCxnSpPr>
            <p:nvPr/>
          </p:nvCxnSpPr>
          <p:spPr>
            <a:xfrm rot="16200000" flipH="1">
              <a:off x="6705874" y="2031614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9" idx="3"/>
              <a:endCxn id="101" idx="7"/>
            </p:cNvCxnSpPr>
            <p:nvPr/>
          </p:nvCxnSpPr>
          <p:spPr>
            <a:xfrm rot="5400000">
              <a:off x="6135957" y="2025269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0" idx="3"/>
              <a:endCxn id="102" idx="7"/>
            </p:cNvCxnSpPr>
            <p:nvPr/>
          </p:nvCxnSpPr>
          <p:spPr>
            <a:xfrm rot="5400000">
              <a:off x="6740017" y="2821397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TextBox 74"/>
            <p:cNvSpPr txBox="1"/>
            <p:nvPr/>
          </p:nvSpPr>
          <p:spPr>
            <a:xfrm>
              <a:off x="7000892" y="1938634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08" name="TextBox 75"/>
            <p:cNvSpPr txBox="1"/>
            <p:nvPr/>
          </p:nvSpPr>
          <p:spPr>
            <a:xfrm>
              <a:off x="6929454" y="2947570"/>
              <a:ext cx="285752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09" name="TextBox 80"/>
          <p:cNvSpPr txBox="1"/>
          <p:nvPr/>
        </p:nvSpPr>
        <p:spPr>
          <a:xfrm>
            <a:off x="2452662" y="4625776"/>
            <a:ext cx="785818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图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0" name="TextBox 81"/>
          <p:cNvSpPr txBox="1"/>
          <p:nvPr/>
        </p:nvSpPr>
        <p:spPr>
          <a:xfrm>
            <a:off x="4548355" y="6095136"/>
            <a:ext cx="3522299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都是图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最小生成树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TextBox 82"/>
          <p:cNvSpPr txBox="1"/>
          <p:nvPr/>
        </p:nvSpPr>
        <p:spPr>
          <a:xfrm>
            <a:off x="8138476" y="4601609"/>
            <a:ext cx="3286116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不是图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的最小生成树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32" y="621814"/>
            <a:ext cx="2442802" cy="244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1823796" y="206410"/>
            <a:ext cx="6940648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8.4.2 </a:t>
            </a:r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非连通图和生成树容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955540" y="1052736"/>
            <a:ext cx="8280920" cy="1872208"/>
          </a:xfrm>
          <a:prstGeom prst="roundRect">
            <a:avLst/>
          </a:prstGeom>
          <a:noFill/>
          <a:ln w="31750">
            <a:solidFill>
              <a:srgbClr val="F2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Clr>
                <a:srgbClr val="F29803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连通图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：仅需调用遍历过程（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DFS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）一次，从图中任一顶点出发，便可以遍历图中的各个顶点，产生相应的生成树。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2964674" y="3501107"/>
            <a:ext cx="360363" cy="431800"/>
          </a:xfrm>
          <a:prstGeom prst="ellipse">
            <a:avLst/>
          </a:prstGeom>
          <a:solidFill>
            <a:srgbClr val="F19903"/>
          </a:solidFill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3528246" y="4329791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2388411" y="4366295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3037699" y="5085432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>
            <a:off x="3972736" y="5082271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4404536" y="4293270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" name="Freeform 13"/>
          <p:cNvSpPr/>
          <p:nvPr/>
        </p:nvSpPr>
        <p:spPr bwMode="auto">
          <a:xfrm>
            <a:off x="2624886" y="3858297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ln>
            <a:solidFill>
              <a:srgbClr val="F19903"/>
            </a:solidFill>
            <a:headEnd type="none" w="med" len="med"/>
            <a:tailEnd type="non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/>
          </a:p>
        </p:txBody>
      </p:sp>
      <p:cxnSp>
        <p:nvCxnSpPr>
          <p:cNvPr id="18" name="直接连接符 17"/>
          <p:cNvCxnSpPr>
            <a:stCxn id="11" idx="5"/>
            <a:endCxn id="12" idx="1"/>
          </p:cNvCxnSpPr>
          <p:nvPr/>
        </p:nvCxnSpPr>
        <p:spPr>
          <a:xfrm rot="16200000" flipH="1">
            <a:off x="2686332" y="4744527"/>
            <a:ext cx="413809" cy="394473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5"/>
            <a:endCxn id="9" idx="1"/>
          </p:cNvCxnSpPr>
          <p:nvPr/>
        </p:nvCxnSpPr>
        <p:spPr>
          <a:xfrm rot="16200000" flipH="1">
            <a:off x="3164962" y="3976971"/>
            <a:ext cx="523356" cy="308757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6"/>
            <a:endCxn id="9" idx="2"/>
          </p:cNvCxnSpPr>
          <p:nvPr/>
        </p:nvCxnSpPr>
        <p:spPr>
          <a:xfrm flipV="1">
            <a:off x="2748773" y="4545691"/>
            <a:ext cx="779472" cy="36504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6"/>
            <a:endCxn id="16" idx="2"/>
          </p:cNvCxnSpPr>
          <p:nvPr/>
        </p:nvCxnSpPr>
        <p:spPr>
          <a:xfrm flipV="1">
            <a:off x="3888609" y="4509171"/>
            <a:ext cx="515927" cy="36521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5"/>
            <a:endCxn id="15" idx="1"/>
          </p:cNvCxnSpPr>
          <p:nvPr/>
        </p:nvCxnSpPr>
        <p:spPr>
          <a:xfrm rot="16200000" flipH="1">
            <a:off x="3707095" y="4827094"/>
            <a:ext cx="447152" cy="189675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 flipV="1">
            <a:off x="3398061" y="5298172"/>
            <a:ext cx="574674" cy="3161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6"/>
            <a:endCxn id="16" idx="1"/>
          </p:cNvCxnSpPr>
          <p:nvPr/>
        </p:nvCxnSpPr>
        <p:spPr>
          <a:xfrm>
            <a:off x="3325037" y="3717008"/>
            <a:ext cx="1132273" cy="639499"/>
          </a:xfrm>
          <a:prstGeom prst="line">
            <a:avLst/>
          </a:prstGeom>
          <a:ln>
            <a:solidFill>
              <a:srgbClr val="F19903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5" name="组合 34"/>
          <p:cNvGrpSpPr/>
          <p:nvPr/>
        </p:nvGrpSpPr>
        <p:grpSpPr>
          <a:xfrm>
            <a:off x="4943872" y="4147802"/>
            <a:ext cx="1643074" cy="512174"/>
            <a:chOff x="3627000" y="3131140"/>
            <a:chExt cx="1643074" cy="512174"/>
          </a:xfrm>
        </p:grpSpPr>
        <p:sp>
          <p:nvSpPr>
            <p:cNvPr id="26" name="右箭头 23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solidFill>
              <a:srgbClr val="F19903"/>
            </a:solidFill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4"/>
            <p:cNvSpPr txBox="1"/>
            <p:nvPr/>
          </p:nvSpPr>
          <p:spPr>
            <a:xfrm>
              <a:off x="3627000" y="3131140"/>
              <a:ext cx="1643074" cy="2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一棵生成树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68"/>
          <p:cNvGrpSpPr/>
          <p:nvPr/>
        </p:nvGrpSpPr>
        <p:grpSpPr>
          <a:xfrm>
            <a:off x="7031880" y="3501108"/>
            <a:ext cx="2376488" cy="2016125"/>
            <a:chOff x="3124206" y="4127519"/>
            <a:chExt cx="2376488" cy="2016125"/>
          </a:xfrm>
        </p:grpSpPr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solidFill>
                <a:srgbClr val="F19903"/>
              </a:solidFill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5"/>
              <a:endCxn id="32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9" idx="5"/>
              <a:endCxn id="30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0" idx="5"/>
              <a:endCxn id="33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9" idx="6"/>
              <a:endCxn id="34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>
              <a:solidFill>
                <a:srgbClr val="F19903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73" y="3501107"/>
            <a:ext cx="2976247" cy="292509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1823796" y="206410"/>
            <a:ext cx="6940648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8.4.2 </a:t>
            </a:r>
            <a:r>
              <a:rPr lang="zh-CN" altLang="en-US" sz="32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非连通图和生成树容</a:t>
            </a:r>
            <a:endParaRPr lang="zh-CN" altLang="en-US" sz="32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955540" y="1052736"/>
            <a:ext cx="8280920" cy="1872208"/>
          </a:xfrm>
          <a:prstGeom prst="roundRect">
            <a:avLst/>
          </a:prstGeom>
          <a:noFill/>
          <a:ln w="31750">
            <a:solidFill>
              <a:srgbClr val="F2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Clr>
                <a:srgbClr val="F29803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非连通图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：需多次调用遍历过程。每个连通分量中的顶点集和遍历时走过的边一起构成一棵生成树。所有连通分量的生成树组成非连通图的生成森林。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2443856" y="5930953"/>
            <a:ext cx="5286412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重点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：求带权连通图的最小生成树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43"/>
          <p:cNvGrpSpPr/>
          <p:nvPr/>
        </p:nvGrpSpPr>
        <p:grpSpPr>
          <a:xfrm>
            <a:off x="2266848" y="3478286"/>
            <a:ext cx="2643206" cy="1792294"/>
            <a:chOff x="571472" y="2282820"/>
            <a:chExt cx="2643206" cy="1792294"/>
          </a:xfrm>
        </p:grpSpPr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996927" y="228282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Oval 32"/>
            <p:cNvSpPr>
              <a:spLocks noChangeArrowheads="1"/>
            </p:cNvSpPr>
            <p:nvPr/>
          </p:nvSpPr>
          <p:spPr bwMode="auto">
            <a:xfrm>
              <a:off x="1428728" y="297180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Oval 33"/>
            <p:cNvSpPr>
              <a:spLocks noChangeArrowheads="1"/>
            </p:cNvSpPr>
            <p:nvPr/>
          </p:nvSpPr>
          <p:spPr bwMode="auto">
            <a:xfrm>
              <a:off x="571472" y="297180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Oval 34"/>
            <p:cNvSpPr>
              <a:spLocks noChangeArrowheads="1"/>
            </p:cNvSpPr>
            <p:nvPr/>
          </p:nvSpPr>
          <p:spPr bwMode="auto">
            <a:xfrm>
              <a:off x="1068365" y="364331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Oval 35"/>
            <p:cNvSpPr>
              <a:spLocks noChangeArrowheads="1"/>
            </p:cNvSpPr>
            <p:nvPr/>
          </p:nvSpPr>
          <p:spPr bwMode="auto">
            <a:xfrm>
              <a:off x="2214546" y="2568572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2214546" y="342582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2854315" y="299720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49" name="直接连接符 48"/>
            <p:cNvCxnSpPr>
              <a:stCxn id="42" idx="3"/>
              <a:endCxn id="44" idx="7"/>
            </p:cNvCxnSpPr>
            <p:nvPr/>
          </p:nvCxnSpPr>
          <p:spPr>
            <a:xfrm rot="5400000">
              <a:off x="772555" y="2757890"/>
              <a:ext cx="383652" cy="170640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4" idx="5"/>
              <a:endCxn id="45" idx="1"/>
            </p:cNvCxnSpPr>
            <p:nvPr/>
          </p:nvCxnSpPr>
          <p:spPr>
            <a:xfrm rot="16200000" flipH="1">
              <a:off x="817007" y="3402418"/>
              <a:ext cx="366186" cy="242078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4" idx="6"/>
              <a:endCxn id="43" idx="2"/>
            </p:cNvCxnSpPr>
            <p:nvPr/>
          </p:nvCxnSpPr>
          <p:spPr>
            <a:xfrm>
              <a:off x="931835" y="3187700"/>
              <a:ext cx="496893" cy="0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5"/>
              <a:endCxn id="43" idx="1"/>
            </p:cNvCxnSpPr>
            <p:nvPr/>
          </p:nvCxnSpPr>
          <p:spPr>
            <a:xfrm rot="16200000" flipH="1">
              <a:off x="1201183" y="2754717"/>
              <a:ext cx="383652" cy="176986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6" idx="4"/>
              <a:endCxn id="47" idx="0"/>
            </p:cNvCxnSpPr>
            <p:nvPr/>
          </p:nvCxnSpPr>
          <p:spPr>
            <a:xfrm rot="5400000">
              <a:off x="2182000" y="3213100"/>
              <a:ext cx="425456" cy="0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6" idx="6"/>
              <a:endCxn id="48" idx="1"/>
            </p:cNvCxnSpPr>
            <p:nvPr/>
          </p:nvCxnSpPr>
          <p:spPr>
            <a:xfrm>
              <a:off x="2574909" y="2784472"/>
              <a:ext cx="332180" cy="275964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8" idx="3"/>
              <a:endCxn id="47" idx="6"/>
            </p:cNvCxnSpPr>
            <p:nvPr/>
          </p:nvCxnSpPr>
          <p:spPr>
            <a:xfrm rot="5400000">
              <a:off x="2603017" y="3337656"/>
              <a:ext cx="275964" cy="332180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6" name="组合 44"/>
          <p:cNvGrpSpPr/>
          <p:nvPr/>
        </p:nvGrpSpPr>
        <p:grpSpPr>
          <a:xfrm>
            <a:off x="5124368" y="3410020"/>
            <a:ext cx="4572032" cy="1792294"/>
            <a:chOff x="3428992" y="2214554"/>
            <a:chExt cx="4572032" cy="1792294"/>
          </a:xfrm>
        </p:grpSpPr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5783273" y="221455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Oval 32"/>
            <p:cNvSpPr>
              <a:spLocks noChangeArrowheads="1"/>
            </p:cNvSpPr>
            <p:nvPr/>
          </p:nvSpPr>
          <p:spPr bwMode="auto">
            <a:xfrm>
              <a:off x="6215074" y="290353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9" name="Oval 33"/>
            <p:cNvSpPr>
              <a:spLocks noChangeArrowheads="1"/>
            </p:cNvSpPr>
            <p:nvPr/>
          </p:nvSpPr>
          <p:spPr bwMode="auto">
            <a:xfrm>
              <a:off x="5357818" y="290353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Oval 34"/>
            <p:cNvSpPr>
              <a:spLocks noChangeArrowheads="1"/>
            </p:cNvSpPr>
            <p:nvPr/>
          </p:nvSpPr>
          <p:spPr bwMode="auto">
            <a:xfrm>
              <a:off x="5854711" y="357504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>
              <a:off x="7000892" y="2500306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7000892" y="3357562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7640661" y="2928934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64" name="直接连接符 63"/>
            <p:cNvCxnSpPr>
              <a:stCxn id="57" idx="3"/>
              <a:endCxn id="59" idx="7"/>
            </p:cNvCxnSpPr>
            <p:nvPr/>
          </p:nvCxnSpPr>
          <p:spPr>
            <a:xfrm rot="5400000">
              <a:off x="5558901" y="2689624"/>
              <a:ext cx="383652" cy="170640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9" idx="5"/>
              <a:endCxn id="60" idx="1"/>
            </p:cNvCxnSpPr>
            <p:nvPr/>
          </p:nvCxnSpPr>
          <p:spPr>
            <a:xfrm rot="16200000" flipH="1">
              <a:off x="5603353" y="3334152"/>
              <a:ext cx="366186" cy="242078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7" idx="5"/>
              <a:endCxn id="58" idx="1"/>
            </p:cNvCxnSpPr>
            <p:nvPr/>
          </p:nvCxnSpPr>
          <p:spPr>
            <a:xfrm rot="16200000" flipH="1">
              <a:off x="5987529" y="2686451"/>
              <a:ext cx="383652" cy="176986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1" idx="4"/>
              <a:endCxn id="62" idx="0"/>
            </p:cNvCxnSpPr>
            <p:nvPr/>
          </p:nvCxnSpPr>
          <p:spPr>
            <a:xfrm rot="5400000">
              <a:off x="6968346" y="3144834"/>
              <a:ext cx="425456" cy="0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1" idx="6"/>
              <a:endCxn id="63" idx="1"/>
            </p:cNvCxnSpPr>
            <p:nvPr/>
          </p:nvCxnSpPr>
          <p:spPr>
            <a:xfrm>
              <a:off x="7361255" y="2716206"/>
              <a:ext cx="332180" cy="275964"/>
            </a:xfrm>
            <a:prstGeom prst="line">
              <a:avLst/>
            </a:prstGeom>
            <a:ln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9" name="组合 40"/>
            <p:cNvGrpSpPr/>
            <p:nvPr/>
          </p:nvGrpSpPr>
          <p:grpSpPr>
            <a:xfrm>
              <a:off x="3428992" y="2714620"/>
              <a:ext cx="1643074" cy="642942"/>
              <a:chOff x="3643306" y="3000372"/>
              <a:chExt cx="1643074" cy="642942"/>
            </a:xfrm>
          </p:grpSpPr>
          <p:sp>
            <p:nvSpPr>
              <p:cNvPr id="70" name="右箭头 41"/>
              <p:cNvSpPr/>
              <p:nvPr/>
            </p:nvSpPr>
            <p:spPr bwMode="auto">
              <a:xfrm>
                <a:off x="3786182" y="3429000"/>
                <a:ext cx="1428760" cy="214314"/>
              </a:xfrm>
              <a:prstGeom prst="rightArrow">
                <a:avLst/>
              </a:prstGeom>
              <a:solidFill>
                <a:srgbClr val="F19903"/>
              </a:solidFill>
              <a:ln>
                <a:solidFill>
                  <a:srgbClr val="F19903"/>
                </a:solidFill>
                <a:headEnd type="none" w="med" len="med"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TextBox 42"/>
              <p:cNvSpPr txBox="1"/>
              <p:nvPr/>
            </p:nvSpPr>
            <p:spPr>
              <a:xfrm>
                <a:off x="3643306" y="3000372"/>
                <a:ext cx="1643074" cy="31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生成森林</a:t>
                </a:r>
                <a:endParaRPr lang="zh-CN" altLang="en-US" sz="1800" dirty="0">
                  <a:solidFill>
                    <a:srgbClr val="FF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03" y="2505981"/>
            <a:ext cx="3379714" cy="337971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>
          <a:xfrm>
            <a:off x="2135560" y="905259"/>
            <a:ext cx="7789870" cy="3540751"/>
            <a:chOff x="-221050" y="846167"/>
            <a:chExt cx="6727616" cy="2655564"/>
          </a:xfrm>
        </p:grpSpPr>
        <p:sp>
          <p:nvSpPr>
            <p:cNvPr id="214018" name="Text Box 2"/>
            <p:cNvSpPr txBox="1">
              <a:spLocks noChangeArrowheads="1"/>
            </p:cNvSpPr>
            <p:nvPr/>
          </p:nvSpPr>
          <p:spPr bwMode="auto">
            <a:xfrm>
              <a:off x="150839" y="846167"/>
              <a:ext cx="5722607" cy="483870"/>
            </a:xfrm>
            <a:prstGeom prst="rect">
              <a:avLst/>
            </a:prstGeom>
            <a:gradFill flip="none" rotWithShape="1">
              <a:gsLst>
                <a:gs pos="0">
                  <a:srgbClr val="FA772E">
                    <a:lumMod val="98000"/>
                  </a:srgbClr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普里姆（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Prim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）算法是一种构造性算法，用于构造最小生成树。过程如下：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-221050" y="1747226"/>
              <a:ext cx="6727616" cy="17545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9803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）初始化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U={v}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。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到其他顶点的所有边为候选边；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）重复以下步骤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n-1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次，使得其他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n-1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个顶点被加入到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中：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  ①从候选边中挑选权值最小的边输出，设该边在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V-U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中的顶点是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，将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加入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中；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  ②考察当前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V-U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中的所有顶点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j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，修改候选边：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若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(j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k)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的权值小于原来和顶点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k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关联的候选边，则用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(k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j)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取代后者作为候选边。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14021" name="AutoShape 5"/>
            <p:cNvSpPr>
              <a:spLocks noChangeArrowheads="1"/>
            </p:cNvSpPr>
            <p:nvPr/>
          </p:nvSpPr>
          <p:spPr bwMode="auto">
            <a:xfrm>
              <a:off x="2546638" y="1404964"/>
              <a:ext cx="804233" cy="328952"/>
            </a:xfrm>
            <a:prstGeom prst="downArrow">
              <a:avLst>
                <a:gd name="adj1" fmla="val 50000"/>
                <a:gd name="adj2" fmla="val 43750"/>
              </a:avLst>
            </a:prstGeom>
            <a:gradFill flip="none" rotWithShape="1">
              <a:gsLst>
                <a:gs pos="0">
                  <a:srgbClr val="FFE985"/>
                </a:gs>
                <a:gs pos="100000">
                  <a:schemeClr val="accent2">
                    <a:shade val="94000"/>
                    <a:satMod val="13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" name="TextBox 3"/>
          <p:cNvSpPr txBox="1"/>
          <p:nvPr/>
        </p:nvSpPr>
        <p:spPr>
          <a:xfrm>
            <a:off x="1610295" y="134402"/>
            <a:ext cx="6964826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8.4.3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普里姆算法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3" name="Picture 4" descr="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52385" y="764705"/>
            <a:ext cx="1053207" cy="126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7781898" y="505305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6126135" y="5126083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2166910" y="5270546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3749648" y="5126083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2454247" y="555788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endParaRPr lang="en-US" altLang="zh-CN" sz="1800" i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4183035" y="555788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2382811" y="4694282"/>
            <a:ext cx="5032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3727422" y="4694282"/>
            <a:ext cx="1079500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886048" y="5773782"/>
            <a:ext cx="1296987" cy="0"/>
          </a:xfrm>
          <a:prstGeom prst="line">
            <a:avLst/>
          </a:prstGeom>
          <a:ln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5189510" y="5557882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6415060" y="584522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k</a:t>
            </a:r>
            <a:endParaRPr lang="en-US" altLang="zh-CN" sz="1800" i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8143847" y="555788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6343623" y="4694282"/>
            <a:ext cx="503237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7973988" y="4637119"/>
            <a:ext cx="862033" cy="31242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U</a:t>
            </a:r>
            <a:endParaRPr lang="en-US" altLang="zh-CN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7" name="Freeform 19"/>
          <p:cNvSpPr/>
          <p:nvPr/>
        </p:nvSpPr>
        <p:spPr bwMode="auto">
          <a:xfrm>
            <a:off x="6827811" y="5775371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6413472" y="5268957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endParaRPr lang="en-US" altLang="zh-CN" sz="180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9" name="TextBox 23"/>
          <p:cNvSpPr txBox="1"/>
          <p:nvPr/>
        </p:nvSpPr>
        <p:spPr>
          <a:xfrm>
            <a:off x="3288625" y="5851565"/>
            <a:ext cx="403860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最小边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连接符 59"/>
          <p:cNvCxnSpPr>
            <a:endCxn id="54" idx="1"/>
          </p:cNvCxnSpPr>
          <p:nvPr/>
        </p:nvCxnSpPr>
        <p:spPr>
          <a:xfrm>
            <a:off x="7050071" y="5494376"/>
            <a:ext cx="1157013" cy="1267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" name="组合 30"/>
          <p:cNvGrpSpPr/>
          <p:nvPr/>
        </p:nvGrpSpPr>
        <p:grpSpPr>
          <a:xfrm>
            <a:off x="6978632" y="5565814"/>
            <a:ext cx="1285884" cy="1247779"/>
            <a:chOff x="6000760" y="5357827"/>
            <a:chExt cx="1285884" cy="1247779"/>
          </a:xfrm>
        </p:grpSpPr>
        <p:cxnSp>
          <p:nvCxnSpPr>
            <p:cNvPr id="62" name="直接连接符 61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TextBox 29"/>
            <p:cNvSpPr txBox="1"/>
            <p:nvPr/>
          </p:nvSpPr>
          <p:spPr>
            <a:xfrm>
              <a:off x="6000760" y="6072206"/>
              <a:ext cx="1285884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小的边</a:t>
              </a: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作为候选边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bldLvl="0" animBg="1"/>
      <p:bldP spid="50" grpId="0" bldLvl="0" animBg="1"/>
      <p:bldP spid="51" grpId="0" animBg="1"/>
      <p:bldP spid="52" grpId="0" animBg="1"/>
      <p:bldP spid="53" grpId="0" animBg="1"/>
      <p:bldP spid="54" grpId="0" animBg="1"/>
      <p:bldP spid="55" grpId="0" bldLvl="0" animBg="1"/>
      <p:bldP spid="56" grpId="0" bldLvl="0" animBg="1"/>
      <p:bldP spid="57" grpId="0" animBg="1"/>
      <p:bldP spid="57" grpId="1" animBg="1"/>
      <p:bldP spid="58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左大括号 36"/>
          <p:cNvSpPr/>
          <p:nvPr/>
        </p:nvSpPr>
        <p:spPr>
          <a:xfrm rot="16200000">
            <a:off x="6000319" y="3477336"/>
            <a:ext cx="192000" cy="5760000"/>
          </a:xfrm>
          <a:prstGeom prst="leftBrace">
            <a:avLst/>
          </a:prstGeom>
          <a:ln w="28575">
            <a:solidFill>
              <a:srgbClr val="FC9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818816" y="253670"/>
            <a:ext cx="3989153" cy="38608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solidFill>
                  <a:schemeClr val="bg1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算法示例演示（起点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3756079" y="5903006"/>
            <a:ext cx="4929222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普里姆算法求解最小生成树的过程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Oval 5"/>
          <p:cNvSpPr>
            <a:spLocks noChangeArrowheads="1"/>
          </p:cNvSpPr>
          <p:nvPr/>
        </p:nvSpPr>
        <p:spPr bwMode="auto">
          <a:xfrm>
            <a:off x="3251255" y="1774924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4332342" y="1774924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2674992" y="2640112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3324280" y="3359249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7" name="Oval 9"/>
          <p:cNvSpPr>
            <a:spLocks noChangeArrowheads="1"/>
          </p:cNvSpPr>
          <p:nvPr/>
        </p:nvSpPr>
        <p:spPr bwMode="auto">
          <a:xfrm>
            <a:off x="4259317" y="3359249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3827517" y="2567087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9" name="Oval 11"/>
          <p:cNvSpPr>
            <a:spLocks noChangeArrowheads="1"/>
          </p:cNvSpPr>
          <p:nvPr/>
        </p:nvSpPr>
        <p:spPr bwMode="auto">
          <a:xfrm>
            <a:off x="4691117" y="2567087"/>
            <a:ext cx="360363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3611617" y="20210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Freeform 13"/>
          <p:cNvSpPr/>
          <p:nvPr/>
        </p:nvSpPr>
        <p:spPr bwMode="auto">
          <a:xfrm>
            <a:off x="2892479" y="21416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Freeform 14"/>
          <p:cNvSpPr/>
          <p:nvPr/>
        </p:nvSpPr>
        <p:spPr bwMode="auto">
          <a:xfrm>
            <a:off x="2957567" y="30687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Freeform 15"/>
          <p:cNvSpPr/>
          <p:nvPr/>
        </p:nvSpPr>
        <p:spPr bwMode="auto">
          <a:xfrm>
            <a:off x="3683055" y="36402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Freeform 16"/>
          <p:cNvSpPr/>
          <p:nvPr/>
        </p:nvSpPr>
        <p:spPr bwMode="auto">
          <a:xfrm>
            <a:off x="3540179" y="29671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>
            <a:off x="4095737" y="29893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Line 18"/>
          <p:cNvSpPr>
            <a:spLocks noChangeShapeType="1"/>
          </p:cNvSpPr>
          <p:nvPr/>
        </p:nvSpPr>
        <p:spPr bwMode="auto">
          <a:xfrm flipH="1">
            <a:off x="4103741" y="21908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Line 19"/>
          <p:cNvSpPr>
            <a:spLocks noChangeShapeType="1"/>
          </p:cNvSpPr>
          <p:nvPr/>
        </p:nvSpPr>
        <p:spPr bwMode="auto">
          <a:xfrm>
            <a:off x="4641838" y="22035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Line 20"/>
          <p:cNvSpPr>
            <a:spLocks noChangeShapeType="1"/>
          </p:cNvSpPr>
          <p:nvPr/>
        </p:nvSpPr>
        <p:spPr bwMode="auto">
          <a:xfrm flipH="1">
            <a:off x="4560939" y="30227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Text Box 21"/>
          <p:cNvSpPr txBox="1">
            <a:spLocks noChangeArrowheads="1"/>
          </p:cNvSpPr>
          <p:nvPr/>
        </p:nvSpPr>
        <p:spPr bwMode="auto">
          <a:xfrm>
            <a:off x="3756079" y="1662227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0" name="Text Box 22"/>
          <p:cNvSpPr txBox="1">
            <a:spLocks noChangeArrowheads="1"/>
          </p:cNvSpPr>
          <p:nvPr/>
        </p:nvSpPr>
        <p:spPr bwMode="auto">
          <a:xfrm>
            <a:off x="2676579" y="2176577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4692704" y="2094027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16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2" name="Text Box 24"/>
          <p:cNvSpPr txBox="1">
            <a:spLocks noChangeArrowheads="1"/>
          </p:cNvSpPr>
          <p:nvPr/>
        </p:nvSpPr>
        <p:spPr bwMode="auto">
          <a:xfrm>
            <a:off x="3827516" y="2200390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3" name="Text Box 25"/>
          <p:cNvSpPr txBox="1">
            <a:spLocks noChangeArrowheads="1"/>
          </p:cNvSpPr>
          <p:nvPr/>
        </p:nvSpPr>
        <p:spPr bwMode="auto">
          <a:xfrm>
            <a:off x="2749604" y="3137015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25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4" name="Text Box 26"/>
          <p:cNvSpPr txBox="1">
            <a:spLocks noChangeArrowheads="1"/>
          </p:cNvSpPr>
          <p:nvPr/>
        </p:nvSpPr>
        <p:spPr bwMode="auto">
          <a:xfrm>
            <a:off x="3324279" y="2921115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24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4187879" y="2848090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3756079" y="3605327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7" name="Text Box 29"/>
          <p:cNvSpPr txBox="1">
            <a:spLocks noChangeArrowheads="1"/>
          </p:cNvSpPr>
          <p:nvPr/>
        </p:nvSpPr>
        <p:spPr bwMode="auto">
          <a:xfrm>
            <a:off x="4621266" y="3137015"/>
            <a:ext cx="503238" cy="2882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3446451" y="4353104"/>
            <a:ext cx="935038" cy="386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2881290" y="1632048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任意多边形 54"/>
          <p:cNvSpPr/>
          <p:nvPr/>
        </p:nvSpPr>
        <p:spPr>
          <a:xfrm>
            <a:off x="2387545" y="1336266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-1" fmla="*/ 241300 w 3155950"/>
              <a:gd name="connsiteY0-2" fmla="*/ 1100667 h 2762250"/>
              <a:gd name="connsiteX1-3" fmla="*/ 1295400 w 3155950"/>
              <a:gd name="connsiteY1-4" fmla="*/ 1240367 h 2762250"/>
              <a:gd name="connsiteX2-5" fmla="*/ 1905000 w 3155950"/>
              <a:gd name="connsiteY2-6" fmla="*/ 211667 h 2762250"/>
              <a:gd name="connsiteX3-7" fmla="*/ 2374900 w 3155950"/>
              <a:gd name="connsiteY3-8" fmla="*/ 110067 h 2762250"/>
              <a:gd name="connsiteX4-9" fmla="*/ 2832100 w 3155950"/>
              <a:gd name="connsiteY4-10" fmla="*/ 872067 h 2762250"/>
              <a:gd name="connsiteX5-11" fmla="*/ 2997200 w 3155950"/>
              <a:gd name="connsiteY5-12" fmla="*/ 1735667 h 2762250"/>
              <a:gd name="connsiteX6-13" fmla="*/ 1879600 w 3155950"/>
              <a:gd name="connsiteY6-14" fmla="*/ 2637367 h 2762250"/>
              <a:gd name="connsiteX7-15" fmla="*/ 571500 w 3155950"/>
              <a:gd name="connsiteY7-16" fmla="*/ 2484967 h 2762250"/>
              <a:gd name="connsiteX8-17" fmla="*/ 63500 w 3155950"/>
              <a:gd name="connsiteY8-18" fmla="*/ 1735667 h 2762250"/>
              <a:gd name="connsiteX9-19" fmla="*/ 190500 w 3155950"/>
              <a:gd name="connsiteY9-20" fmla="*/ 1087967 h 276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F199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1" name="组合 86"/>
          <p:cNvGrpSpPr/>
          <p:nvPr/>
        </p:nvGrpSpPr>
        <p:grpSpPr>
          <a:xfrm>
            <a:off x="6691380" y="1673310"/>
            <a:ext cx="2376488" cy="2016125"/>
            <a:chOff x="5167380" y="1285860"/>
            <a:chExt cx="2376488" cy="2016125"/>
          </a:xfrm>
        </p:grpSpPr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3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4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5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6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7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solidFill>
                <a:srgbClr val="F1990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29" name="Freeform 13"/>
          <p:cNvSpPr/>
          <p:nvPr/>
        </p:nvSpPr>
        <p:spPr bwMode="auto">
          <a:xfrm>
            <a:off x="6927856" y="20606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F19903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Oval 31"/>
          <p:cNvSpPr>
            <a:spLocks noChangeArrowheads="1"/>
          </p:cNvSpPr>
          <p:nvPr/>
        </p:nvSpPr>
        <p:spPr bwMode="auto">
          <a:xfrm>
            <a:off x="7264409" y="1657437"/>
            <a:ext cx="360363" cy="431800"/>
          </a:xfrm>
          <a:prstGeom prst="ellipse">
            <a:avLst/>
          </a:prstGeom>
          <a:ln>
            <a:solidFill>
              <a:srgbClr val="F19903"/>
            </a:solidFill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endParaRPr lang="en-US" altLang="zh-CN" sz="2000" dirty="0">
              <a:solidFill>
                <a:srgbClr val="FF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46" name="组合 85"/>
          <p:cNvGrpSpPr/>
          <p:nvPr/>
        </p:nvGrpSpPr>
        <p:grpSpPr>
          <a:xfrm>
            <a:off x="6628434" y="4323558"/>
            <a:ext cx="1000132" cy="270510"/>
            <a:chOff x="5072066" y="3845486"/>
            <a:chExt cx="1000132" cy="270510"/>
          </a:xfrm>
        </p:grpSpPr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24574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U={0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56"/>
            <p:cNvSpPr txBox="1"/>
            <p:nvPr/>
          </p:nvSpPr>
          <p:spPr>
            <a:xfrm>
              <a:off x="5643570" y="3845486"/>
              <a:ext cx="428628" cy="270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25204"/>
            <a:ext cx="2253482" cy="225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19" grpId="0" animBg="1"/>
      <p:bldP spid="120" grpId="0" animBg="1"/>
      <p:bldP spid="129" grpId="0" animBg="1"/>
      <p:bldP spid="133" grpId="0" animBg="1"/>
    </p:bldLst>
  </p:timing>
</p:sld>
</file>

<file path=ppt/tags/tag1.xml><?xml version="1.0" encoding="utf-8"?>
<p:tagLst xmlns:p="http://schemas.openxmlformats.org/presentationml/2006/main">
  <p:tag name="ISLIDE.VECTOR" val="#197973;#216379;"/>
</p:tagLst>
</file>

<file path=ppt/tags/tag2.xml><?xml version="1.0" encoding="utf-8"?>
<p:tagLst xmlns:p="http://schemas.openxmlformats.org/presentationml/2006/main">
  <p:tag name="ISLIDE.VECTOR" val="#197973;#216379;"/>
</p:tagLst>
</file>

<file path=ppt/tags/tag3.xml><?xml version="1.0" encoding="utf-8"?>
<p:tagLst xmlns:p="http://schemas.openxmlformats.org/presentationml/2006/main">
  <p:tag name="ISLIDE.ICON" val="#401252;"/>
</p:tagLst>
</file>

<file path=ppt/tags/tag4.xml><?xml version="1.0" encoding="utf-8"?>
<p:tagLst xmlns:p="http://schemas.openxmlformats.org/presentationml/2006/main">
  <p:tag name="ISLIDE.ICON" val="#401252;"/>
</p:tagLst>
</file>

<file path=ppt/tags/tag5.xml><?xml version="1.0" encoding="utf-8"?>
<p:tagLst xmlns:p="http://schemas.openxmlformats.org/presentationml/2006/main">
  <p:tag name="ISLIDE.ICON" val="#373158;"/>
</p:tagLst>
</file>

<file path=ppt/tags/tag6.xml><?xml version="1.0" encoding="utf-8"?>
<p:tagLst xmlns:p="http://schemas.openxmlformats.org/presentationml/2006/main">
  <p:tag name="ISLIDE.ICON" val="#373158;"/>
</p:tagLst>
</file>

<file path=ppt/tags/tag7.xml><?xml version="1.0" encoding="utf-8"?>
<p:tagLst xmlns:p="http://schemas.openxmlformats.org/presentationml/2006/main">
  <p:tag name="ISLIDE.ICON" val="#373158;"/>
</p:tagLst>
</file>

<file path=ppt/tags/tag8.xml><?xml version="1.0" encoding="utf-8"?>
<p:tagLst xmlns:p="http://schemas.openxmlformats.org/presentationml/2006/main">
  <p:tag name="ISLIDE.ICON" val="#373158;"/>
</p:tagLst>
</file>

<file path=ppt/tags/tag9.xml><?xml version="1.0" encoding="utf-8"?>
<p:tagLst xmlns:p="http://schemas.openxmlformats.org/presentationml/2006/main">
  <p:tag name="COMMONDATA" val="eyJoZGlkIjoiMDY2MjQwNzI0OTM0YTU2NzllMzQyZjJkMjRkOWNhZ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5220</Words>
  <Application>WPS 演示</Application>
  <PresentationFormat>宽屏</PresentationFormat>
  <Paragraphs>1180</Paragraphs>
  <Slides>32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楷体_GB2312</vt:lpstr>
      <vt:lpstr>新宋体</vt:lpstr>
      <vt:lpstr>Calibri</vt:lpstr>
      <vt:lpstr>思源黑体 CN Heavy</vt:lpstr>
      <vt:lpstr>黑体</vt:lpstr>
      <vt:lpstr>Wingdings 2</vt:lpstr>
      <vt:lpstr>Consolas</vt:lpstr>
      <vt:lpstr>仿宋</vt:lpstr>
      <vt:lpstr>楷体</vt:lpstr>
      <vt:lpstr>方正启体简体</vt:lpstr>
      <vt:lpstr>Wingdings</vt:lpstr>
      <vt:lpstr>华文中宋</vt:lpstr>
      <vt:lpstr>Wingdings</vt:lpstr>
      <vt:lpstr>微软雅黑</vt:lpstr>
      <vt:lpstr>Arial Unicode MS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CC</cp:lastModifiedBy>
  <cp:revision>970</cp:revision>
  <dcterms:created xsi:type="dcterms:W3CDTF">2004-03-31T23:50:00Z</dcterms:created>
  <dcterms:modified xsi:type="dcterms:W3CDTF">2022-06-27T07:37:39Z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810E8A2E374748C69BF97AFAC423676C</vt:lpwstr>
  </property>
  <property fmtid="{D5CDD505-2E9C-101B-9397-08002B2CF9AE}" pid="3" name="KSOProductBuildVer">
    <vt:lpwstr>2052-11.1.0.11830</vt:lpwstr>
  </property>
</Properties>
</file>