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0.xml" ContentType="application/vnd.openxmlformats-officedocument.theme+xml"/>
  <Override PartName="/ppt/slideLayouts/slideLayout8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722" r:id="rId5"/>
    <p:sldMasterId id="2147483660" r:id="rId6"/>
    <p:sldMasterId id="2147483708" r:id="rId7"/>
    <p:sldMasterId id="2147483737" r:id="rId8"/>
    <p:sldMasterId id="2147483748" r:id="rId9"/>
    <p:sldMasterId id="2147483762" r:id="rId10"/>
    <p:sldMasterId id="2147483818" r:id="rId11"/>
    <p:sldMasterId id="2147483832" r:id="rId12"/>
    <p:sldMasterId id="2147483845" r:id="rId13"/>
    <p:sldMasterId id="2147483859" r:id="rId14"/>
  </p:sldMasterIdLst>
  <p:notesMasterIdLst>
    <p:notesMasterId r:id="rId19"/>
  </p:notesMasterIdLst>
  <p:handoutMasterIdLst>
    <p:handoutMasterId r:id="rId20"/>
  </p:handoutMasterIdLst>
  <p:sldIdLst>
    <p:sldId id="672" r:id="rId15"/>
    <p:sldId id="678" r:id="rId16"/>
    <p:sldId id="671" r:id="rId17"/>
    <p:sldId id="679" r:id="rId1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850D300-860C-43C5-BA67-3E474EC18CE6}">
          <p14:sldIdLst>
            <p14:sldId id="672"/>
            <p14:sldId id="678"/>
            <p14:sldId id="671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Weber" initials="J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728"/>
    <a:srgbClr val="D10CE0"/>
    <a:srgbClr val="0000FF"/>
    <a:srgbClr val="D1D2D4"/>
    <a:srgbClr val="B32922"/>
    <a:srgbClr val="69A020"/>
    <a:srgbClr val="DD4814"/>
    <a:srgbClr val="11376D"/>
    <a:srgbClr val="C55A1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C45A9-3426-4895-94B0-33A4D535E1E6}" v="70" dt="2024-07-10T08:09:19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Chien" userId="fdc90743-b809-404b-9ee3-870454aa8b8c" providerId="ADAL" clId="{1AFC45A9-3426-4895-94B0-33A4D535E1E6}"/>
    <pc:docChg chg="undo custSel addSld delSld modSld sldOrd modSection">
      <pc:chgData name="Raymond Chien" userId="fdc90743-b809-404b-9ee3-870454aa8b8c" providerId="ADAL" clId="{1AFC45A9-3426-4895-94B0-33A4D535E1E6}" dt="2024-07-10T08:09:19.881" v="1113"/>
      <pc:docMkLst>
        <pc:docMk/>
      </pc:docMkLst>
      <pc:sldChg chg="modSp mod">
        <pc:chgData name="Raymond Chien" userId="fdc90743-b809-404b-9ee3-870454aa8b8c" providerId="ADAL" clId="{1AFC45A9-3426-4895-94B0-33A4D535E1E6}" dt="2024-07-10T03:52:31.780" v="1076" actId="20577"/>
        <pc:sldMkLst>
          <pc:docMk/>
          <pc:sldMk cId="315203418" sldId="671"/>
        </pc:sldMkLst>
        <pc:spChg chg="mod">
          <ac:chgData name="Raymond Chien" userId="fdc90743-b809-404b-9ee3-870454aa8b8c" providerId="ADAL" clId="{1AFC45A9-3426-4895-94B0-33A4D535E1E6}" dt="2024-07-09T08:55:52.415" v="106" actId="20577"/>
          <ac:spMkLst>
            <pc:docMk/>
            <pc:sldMk cId="315203418" sldId="671"/>
            <ac:spMk id="3" creationId="{28D9F79A-EC82-47A2-9879-AA8C0F5D85EB}"/>
          </ac:spMkLst>
        </pc:spChg>
        <pc:graphicFrameChg chg="mod modGraphic">
          <ac:chgData name="Raymond Chien" userId="fdc90743-b809-404b-9ee3-870454aa8b8c" providerId="ADAL" clId="{1AFC45A9-3426-4895-94B0-33A4D535E1E6}" dt="2024-07-10T03:52:31.780" v="1076" actId="20577"/>
          <ac:graphicFrameMkLst>
            <pc:docMk/>
            <pc:sldMk cId="315203418" sldId="671"/>
            <ac:graphicFrameMk id="30" creationId="{060DC69F-466E-EDE7-6C5F-5E3965867CAB}"/>
          </ac:graphicFrameMkLst>
        </pc:graphicFrameChg>
      </pc:sldChg>
      <pc:sldChg chg="modSp mod">
        <pc:chgData name="Raymond Chien" userId="fdc90743-b809-404b-9ee3-870454aa8b8c" providerId="ADAL" clId="{1AFC45A9-3426-4895-94B0-33A4D535E1E6}" dt="2024-07-09T08:49:40.211" v="47" actId="20577"/>
        <pc:sldMkLst>
          <pc:docMk/>
          <pc:sldMk cId="4053781629" sldId="672"/>
        </pc:sldMkLst>
        <pc:spChg chg="mod">
          <ac:chgData name="Raymond Chien" userId="fdc90743-b809-404b-9ee3-870454aa8b8c" providerId="ADAL" clId="{1AFC45A9-3426-4895-94B0-33A4D535E1E6}" dt="2024-07-09T08:49:23.309" v="14" actId="20577"/>
          <ac:spMkLst>
            <pc:docMk/>
            <pc:sldMk cId="4053781629" sldId="672"/>
            <ac:spMk id="7" creationId="{CB8F4549-5189-4F68-BC88-EB4040A43EA5}"/>
          </ac:spMkLst>
        </pc:spChg>
        <pc:spChg chg="mod">
          <ac:chgData name="Raymond Chien" userId="fdc90743-b809-404b-9ee3-870454aa8b8c" providerId="ADAL" clId="{1AFC45A9-3426-4895-94B0-33A4D535E1E6}" dt="2024-07-09T08:49:40.211" v="47" actId="20577"/>
          <ac:spMkLst>
            <pc:docMk/>
            <pc:sldMk cId="4053781629" sldId="672"/>
            <ac:spMk id="8" creationId="{725FBB73-0058-4F8B-92AF-8D059586F39E}"/>
          </ac:spMkLst>
        </pc:spChg>
      </pc:sldChg>
      <pc:sldChg chg="del">
        <pc:chgData name="Raymond Chien" userId="fdc90743-b809-404b-9ee3-870454aa8b8c" providerId="ADAL" clId="{1AFC45A9-3426-4895-94B0-33A4D535E1E6}" dt="2024-07-09T08:49:59.754" v="50" actId="47"/>
        <pc:sldMkLst>
          <pc:docMk/>
          <pc:sldMk cId="1577472723" sldId="673"/>
        </pc:sldMkLst>
      </pc:sldChg>
      <pc:sldChg chg="del">
        <pc:chgData name="Raymond Chien" userId="fdc90743-b809-404b-9ee3-870454aa8b8c" providerId="ADAL" clId="{1AFC45A9-3426-4895-94B0-33A4D535E1E6}" dt="2024-07-09T08:50:01.727" v="59" actId="47"/>
        <pc:sldMkLst>
          <pc:docMk/>
          <pc:sldMk cId="1423499769" sldId="676"/>
        </pc:sldMkLst>
      </pc:sldChg>
      <pc:sldChg chg="del">
        <pc:chgData name="Raymond Chien" userId="fdc90743-b809-404b-9ee3-870454aa8b8c" providerId="ADAL" clId="{1AFC45A9-3426-4895-94B0-33A4D535E1E6}" dt="2024-07-09T08:52:03.511" v="81" actId="47"/>
        <pc:sldMkLst>
          <pc:docMk/>
          <pc:sldMk cId="2139641566" sldId="677"/>
        </pc:sldMkLst>
      </pc:sldChg>
      <pc:sldChg chg="del">
        <pc:chgData name="Raymond Chien" userId="fdc90743-b809-404b-9ee3-870454aa8b8c" providerId="ADAL" clId="{1AFC45A9-3426-4895-94B0-33A4D535E1E6}" dt="2024-07-09T08:50:01.907" v="60" actId="47"/>
        <pc:sldMkLst>
          <pc:docMk/>
          <pc:sldMk cId="1614314679" sldId="678"/>
        </pc:sldMkLst>
      </pc:sldChg>
      <pc:sldChg chg="addSp delSp modSp new mod ord">
        <pc:chgData name="Raymond Chien" userId="fdc90743-b809-404b-9ee3-870454aa8b8c" providerId="ADAL" clId="{1AFC45A9-3426-4895-94B0-33A4D535E1E6}" dt="2024-07-10T01:23:15.324" v="965" actId="20577"/>
        <pc:sldMkLst>
          <pc:docMk/>
          <pc:sldMk cId="1625016127" sldId="678"/>
        </pc:sldMkLst>
        <pc:spChg chg="del mod">
          <ac:chgData name="Raymond Chien" userId="fdc90743-b809-404b-9ee3-870454aa8b8c" providerId="ADAL" clId="{1AFC45A9-3426-4895-94B0-33A4D535E1E6}" dt="2024-07-09T09:16:13.743" v="406" actId="478"/>
          <ac:spMkLst>
            <pc:docMk/>
            <pc:sldMk cId="1625016127" sldId="678"/>
            <ac:spMk id="2" creationId="{19179068-E7B3-247F-65DA-CED4B171F322}"/>
          </ac:spMkLst>
        </pc:spChg>
        <pc:spChg chg="mod">
          <ac:chgData name="Raymond Chien" userId="fdc90743-b809-404b-9ee3-870454aa8b8c" providerId="ADAL" clId="{1AFC45A9-3426-4895-94B0-33A4D535E1E6}" dt="2024-07-10T01:22:10.708" v="930" actId="20577"/>
          <ac:spMkLst>
            <pc:docMk/>
            <pc:sldMk cId="1625016127" sldId="678"/>
            <ac:spMk id="3" creationId="{9260F207-DBA5-23BB-4F19-A90C8E68424F}"/>
          </ac:spMkLst>
        </pc:spChg>
        <pc:spChg chg="add del">
          <ac:chgData name="Raymond Chien" userId="fdc90743-b809-404b-9ee3-870454aa8b8c" providerId="ADAL" clId="{1AFC45A9-3426-4895-94B0-33A4D535E1E6}" dt="2024-07-09T08:51:01.384" v="67" actId="22"/>
          <ac:spMkLst>
            <pc:docMk/>
            <pc:sldMk cId="1625016127" sldId="678"/>
            <ac:spMk id="5" creationId="{5A37D301-38E5-7F3E-F4DA-7D90D9062C4A}"/>
          </ac:spMkLst>
        </pc:spChg>
        <pc:spChg chg="add mod">
          <ac:chgData name="Raymond Chien" userId="fdc90743-b809-404b-9ee3-870454aa8b8c" providerId="ADAL" clId="{1AFC45A9-3426-4895-94B0-33A4D535E1E6}" dt="2024-07-09T09:16:32.025" v="419" actId="1076"/>
          <ac:spMkLst>
            <pc:docMk/>
            <pc:sldMk cId="1625016127" sldId="678"/>
            <ac:spMk id="11" creationId="{E3F6ECBB-AC6F-A8D3-5320-CF71A5B18F15}"/>
          </ac:spMkLst>
        </pc:spChg>
        <pc:spChg chg="add mod">
          <ac:chgData name="Raymond Chien" userId="fdc90743-b809-404b-9ee3-870454aa8b8c" providerId="ADAL" clId="{1AFC45A9-3426-4895-94B0-33A4D535E1E6}" dt="2024-07-09T09:17:12.290" v="445" actId="20577"/>
          <ac:spMkLst>
            <pc:docMk/>
            <pc:sldMk cId="1625016127" sldId="678"/>
            <ac:spMk id="12" creationId="{58EBF406-D11B-89D5-87B2-321E767F8479}"/>
          </ac:spMkLst>
        </pc:spChg>
        <pc:spChg chg="add mod">
          <ac:chgData name="Raymond Chien" userId="fdc90743-b809-404b-9ee3-870454aa8b8c" providerId="ADAL" clId="{1AFC45A9-3426-4895-94B0-33A4D535E1E6}" dt="2024-07-09T09:52:25.779" v="853" actId="208"/>
          <ac:spMkLst>
            <pc:docMk/>
            <pc:sldMk cId="1625016127" sldId="678"/>
            <ac:spMk id="13" creationId="{59A41C0A-BEE1-413C-81C0-7C2E13577469}"/>
          </ac:spMkLst>
        </pc:spChg>
        <pc:spChg chg="add mod">
          <ac:chgData name="Raymond Chien" userId="fdc90743-b809-404b-9ee3-870454aa8b8c" providerId="ADAL" clId="{1AFC45A9-3426-4895-94B0-33A4D535E1E6}" dt="2024-07-09T09:52:36.284" v="856" actId="14100"/>
          <ac:spMkLst>
            <pc:docMk/>
            <pc:sldMk cId="1625016127" sldId="678"/>
            <ac:spMk id="14" creationId="{38BD75BF-1295-A92F-0650-401866077BBB}"/>
          </ac:spMkLst>
        </pc:spChg>
        <pc:spChg chg="add mod">
          <ac:chgData name="Raymond Chien" userId="fdc90743-b809-404b-9ee3-870454aa8b8c" providerId="ADAL" clId="{1AFC45A9-3426-4895-94B0-33A4D535E1E6}" dt="2024-07-09T09:52:56.655" v="862" actId="1076"/>
          <ac:spMkLst>
            <pc:docMk/>
            <pc:sldMk cId="1625016127" sldId="678"/>
            <ac:spMk id="15" creationId="{BE5C860F-EE36-9881-87C9-81D541B48929}"/>
          </ac:spMkLst>
        </pc:spChg>
        <pc:spChg chg="add mod">
          <ac:chgData name="Raymond Chien" userId="fdc90743-b809-404b-9ee3-870454aa8b8c" providerId="ADAL" clId="{1AFC45A9-3426-4895-94B0-33A4D535E1E6}" dt="2024-07-09T09:53:27.943" v="869" actId="1076"/>
          <ac:spMkLst>
            <pc:docMk/>
            <pc:sldMk cId="1625016127" sldId="678"/>
            <ac:spMk id="16" creationId="{BF3A6AA9-342B-5F67-5751-9D8021F999E7}"/>
          </ac:spMkLst>
        </pc:spChg>
        <pc:spChg chg="add mod">
          <ac:chgData name="Raymond Chien" userId="fdc90743-b809-404b-9ee3-870454aa8b8c" providerId="ADAL" clId="{1AFC45A9-3426-4895-94B0-33A4D535E1E6}" dt="2024-07-09T09:53:33.311" v="870" actId="14100"/>
          <ac:spMkLst>
            <pc:docMk/>
            <pc:sldMk cId="1625016127" sldId="678"/>
            <ac:spMk id="17" creationId="{D5AE9A8D-5690-9FFB-EC38-172DFE0B13A9}"/>
          </ac:spMkLst>
        </pc:spChg>
        <pc:spChg chg="add mod">
          <ac:chgData name="Raymond Chien" userId="fdc90743-b809-404b-9ee3-870454aa8b8c" providerId="ADAL" clId="{1AFC45A9-3426-4895-94B0-33A4D535E1E6}" dt="2024-07-09T09:53:09.408" v="868" actId="14100"/>
          <ac:spMkLst>
            <pc:docMk/>
            <pc:sldMk cId="1625016127" sldId="678"/>
            <ac:spMk id="18" creationId="{127C9374-9C20-E9A2-F51F-83686F00635F}"/>
          </ac:spMkLst>
        </pc:spChg>
        <pc:spChg chg="add del mod">
          <ac:chgData name="Raymond Chien" userId="fdc90743-b809-404b-9ee3-870454aa8b8c" providerId="ADAL" clId="{1AFC45A9-3426-4895-94B0-33A4D535E1E6}" dt="2024-07-10T01:20:32.196" v="889" actId="478"/>
          <ac:spMkLst>
            <pc:docMk/>
            <pc:sldMk cId="1625016127" sldId="678"/>
            <ac:spMk id="19" creationId="{FD710BD9-7594-AFC0-3923-BB5577F069A6}"/>
          </ac:spMkLst>
        </pc:spChg>
        <pc:spChg chg="add mod">
          <ac:chgData name="Raymond Chien" userId="fdc90743-b809-404b-9ee3-870454aa8b8c" providerId="ADAL" clId="{1AFC45A9-3426-4895-94B0-33A4D535E1E6}" dt="2024-07-10T01:23:15.324" v="965" actId="20577"/>
          <ac:spMkLst>
            <pc:docMk/>
            <pc:sldMk cId="1625016127" sldId="678"/>
            <ac:spMk id="24" creationId="{5BD59578-1694-97A3-AAB7-44498E4D34E1}"/>
          </ac:spMkLst>
        </pc:spChg>
        <pc:picChg chg="add mod">
          <ac:chgData name="Raymond Chien" userId="fdc90743-b809-404b-9ee3-870454aa8b8c" providerId="ADAL" clId="{1AFC45A9-3426-4895-94B0-33A4D535E1E6}" dt="2024-07-09T09:16:48.287" v="432" actId="14100"/>
          <ac:picMkLst>
            <pc:docMk/>
            <pc:sldMk cId="1625016127" sldId="678"/>
            <ac:picMk id="7" creationId="{859CB162-1B86-8F30-6A91-F2DBBEDB3D93}"/>
          </ac:picMkLst>
        </pc:picChg>
        <pc:picChg chg="add mod">
          <ac:chgData name="Raymond Chien" userId="fdc90743-b809-404b-9ee3-870454aa8b8c" providerId="ADAL" clId="{1AFC45A9-3426-4895-94B0-33A4D535E1E6}" dt="2024-07-09T09:05:48.615" v="159" actId="1076"/>
          <ac:picMkLst>
            <pc:docMk/>
            <pc:sldMk cId="1625016127" sldId="678"/>
            <ac:picMk id="9" creationId="{B16EB603-2E4A-88C4-797E-31D0389C5636}"/>
          </ac:picMkLst>
        </pc:picChg>
        <pc:cxnChg chg="add mod">
          <ac:chgData name="Raymond Chien" userId="fdc90743-b809-404b-9ee3-870454aa8b8c" providerId="ADAL" clId="{1AFC45A9-3426-4895-94B0-33A4D535E1E6}" dt="2024-07-10T01:20:32.196" v="889" actId="478"/>
          <ac:cxnSpMkLst>
            <pc:docMk/>
            <pc:sldMk cId="1625016127" sldId="678"/>
            <ac:cxnSpMk id="21" creationId="{4E9900AB-54F2-00D5-AA06-808492C75335}"/>
          </ac:cxnSpMkLst>
        </pc:cxnChg>
        <pc:cxnChg chg="add mod">
          <ac:chgData name="Raymond Chien" userId="fdc90743-b809-404b-9ee3-870454aa8b8c" providerId="ADAL" clId="{1AFC45A9-3426-4895-94B0-33A4D535E1E6}" dt="2024-07-10T01:22:41.607" v="936" actId="14100"/>
          <ac:cxnSpMkLst>
            <pc:docMk/>
            <pc:sldMk cId="1625016127" sldId="678"/>
            <ac:cxnSpMk id="25" creationId="{ABA17394-EB83-1AA3-5859-BF019312B17C}"/>
          </ac:cxnSpMkLst>
        </pc:cxnChg>
      </pc:sldChg>
      <pc:sldChg chg="addSp delSp modSp new mod">
        <pc:chgData name="Raymond Chien" userId="fdc90743-b809-404b-9ee3-870454aa8b8c" providerId="ADAL" clId="{1AFC45A9-3426-4895-94B0-33A4D535E1E6}" dt="2024-07-10T08:09:19.881" v="1113"/>
        <pc:sldMkLst>
          <pc:docMk/>
          <pc:sldMk cId="2143308749" sldId="679"/>
        </pc:sldMkLst>
        <pc:spChg chg="add mod">
          <ac:chgData name="Raymond Chien" userId="fdc90743-b809-404b-9ee3-870454aa8b8c" providerId="ADAL" clId="{1AFC45A9-3426-4895-94B0-33A4D535E1E6}" dt="2024-07-10T08:06:41.826" v="1101" actId="207"/>
          <ac:spMkLst>
            <pc:docMk/>
            <pc:sldMk cId="2143308749" sldId="679"/>
            <ac:spMk id="2" creationId="{62574216-30AC-10C6-A573-9FAAEDEBB4AF}"/>
          </ac:spMkLst>
        </pc:spChg>
        <pc:spChg chg="del">
          <ac:chgData name="Raymond Chien" userId="fdc90743-b809-404b-9ee3-870454aa8b8c" providerId="ADAL" clId="{1AFC45A9-3426-4895-94B0-33A4D535E1E6}" dt="2024-07-09T09:21:12.799" v="466" actId="478"/>
          <ac:spMkLst>
            <pc:docMk/>
            <pc:sldMk cId="2143308749" sldId="679"/>
            <ac:spMk id="2" creationId="{D67C7273-0041-98CE-76BB-5A3FE3EED9E7}"/>
          </ac:spMkLst>
        </pc:spChg>
        <pc:spChg chg="mod">
          <ac:chgData name="Raymond Chien" userId="fdc90743-b809-404b-9ee3-870454aa8b8c" providerId="ADAL" clId="{1AFC45A9-3426-4895-94B0-33A4D535E1E6}" dt="2024-07-09T09:20:29.805" v="465" actId="20577"/>
          <ac:spMkLst>
            <pc:docMk/>
            <pc:sldMk cId="2143308749" sldId="679"/>
            <ac:spMk id="3" creationId="{AA63A94A-E2B9-629E-1142-17526DD06D37}"/>
          </ac:spMkLst>
        </pc:spChg>
        <pc:spChg chg="add del mod">
          <ac:chgData name="Raymond Chien" userId="fdc90743-b809-404b-9ee3-870454aa8b8c" providerId="ADAL" clId="{1AFC45A9-3426-4895-94B0-33A4D535E1E6}" dt="2024-07-09T09:21:35.833" v="470"/>
          <ac:spMkLst>
            <pc:docMk/>
            <pc:sldMk cId="2143308749" sldId="679"/>
            <ac:spMk id="6" creationId="{60E43F12-17B8-F1E7-A0A5-BAF6EF4934C4}"/>
          </ac:spMkLst>
        </pc:spChg>
        <pc:spChg chg="add del mod">
          <ac:chgData name="Raymond Chien" userId="fdc90743-b809-404b-9ee3-870454aa8b8c" providerId="ADAL" clId="{1AFC45A9-3426-4895-94B0-33A4D535E1E6}" dt="2024-07-09T09:21:58.939" v="474"/>
          <ac:spMkLst>
            <pc:docMk/>
            <pc:sldMk cId="2143308749" sldId="679"/>
            <ac:spMk id="7" creationId="{12F03D50-C856-72B6-C676-AC1F106514EC}"/>
          </ac:spMkLst>
        </pc:spChg>
        <pc:spChg chg="add mod">
          <ac:chgData name="Raymond Chien" userId="fdc90743-b809-404b-9ee3-870454aa8b8c" providerId="ADAL" clId="{1AFC45A9-3426-4895-94B0-33A4D535E1E6}" dt="2024-07-09T09:32:08.296" v="573" actId="1076"/>
          <ac:spMkLst>
            <pc:docMk/>
            <pc:sldMk cId="2143308749" sldId="679"/>
            <ac:spMk id="8" creationId="{203E7513-02B1-F691-ECBB-B3D1915F456E}"/>
          </ac:spMkLst>
        </pc:spChg>
        <pc:spChg chg="add mod">
          <ac:chgData name="Raymond Chien" userId="fdc90743-b809-404b-9ee3-870454aa8b8c" providerId="ADAL" clId="{1AFC45A9-3426-4895-94B0-33A4D535E1E6}" dt="2024-07-09T09:28:59.326" v="535" actId="14100"/>
          <ac:spMkLst>
            <pc:docMk/>
            <pc:sldMk cId="2143308749" sldId="679"/>
            <ac:spMk id="10" creationId="{207D9FA2-C931-77BD-247E-F9D9714DB56B}"/>
          </ac:spMkLst>
        </pc:spChg>
        <pc:spChg chg="add del">
          <ac:chgData name="Raymond Chien" userId="fdc90743-b809-404b-9ee3-870454aa8b8c" providerId="ADAL" clId="{1AFC45A9-3426-4895-94B0-33A4D535E1E6}" dt="2024-07-09T09:28:05.337" v="517" actId="478"/>
          <ac:spMkLst>
            <pc:docMk/>
            <pc:sldMk cId="2143308749" sldId="679"/>
            <ac:spMk id="11" creationId="{1329BCC8-0B3C-647B-1220-F42B22AC364B}"/>
          </ac:spMkLst>
        </pc:spChg>
        <pc:spChg chg="add del mod">
          <ac:chgData name="Raymond Chien" userId="fdc90743-b809-404b-9ee3-870454aa8b8c" providerId="ADAL" clId="{1AFC45A9-3426-4895-94B0-33A4D535E1E6}" dt="2024-07-09T09:28:06.052" v="518" actId="478"/>
          <ac:spMkLst>
            <pc:docMk/>
            <pc:sldMk cId="2143308749" sldId="679"/>
            <ac:spMk id="12" creationId="{2F265D0C-1241-268A-6E43-1BCE748333B0}"/>
          </ac:spMkLst>
        </pc:spChg>
        <pc:spChg chg="add del mod">
          <ac:chgData name="Raymond Chien" userId="fdc90743-b809-404b-9ee3-870454aa8b8c" providerId="ADAL" clId="{1AFC45A9-3426-4895-94B0-33A4D535E1E6}" dt="2024-07-09T09:28:06.460" v="519" actId="478"/>
          <ac:spMkLst>
            <pc:docMk/>
            <pc:sldMk cId="2143308749" sldId="679"/>
            <ac:spMk id="13" creationId="{AEE7E5D6-07F1-F885-4F88-2FEEFA509EEC}"/>
          </ac:spMkLst>
        </pc:spChg>
        <pc:spChg chg="add del mod">
          <ac:chgData name="Raymond Chien" userId="fdc90743-b809-404b-9ee3-870454aa8b8c" providerId="ADAL" clId="{1AFC45A9-3426-4895-94B0-33A4D535E1E6}" dt="2024-07-09T09:28:07.020" v="520" actId="478"/>
          <ac:spMkLst>
            <pc:docMk/>
            <pc:sldMk cId="2143308749" sldId="679"/>
            <ac:spMk id="14" creationId="{98B1C8DD-2493-8CD2-6D94-36C1BBAA351C}"/>
          </ac:spMkLst>
        </pc:spChg>
        <pc:spChg chg="add del mod">
          <ac:chgData name="Raymond Chien" userId="fdc90743-b809-404b-9ee3-870454aa8b8c" providerId="ADAL" clId="{1AFC45A9-3426-4895-94B0-33A4D535E1E6}" dt="2024-07-09T09:28:07.514" v="521" actId="478"/>
          <ac:spMkLst>
            <pc:docMk/>
            <pc:sldMk cId="2143308749" sldId="679"/>
            <ac:spMk id="15" creationId="{6C6862DD-C578-35ED-E8E0-B200EA523DD9}"/>
          </ac:spMkLst>
        </pc:spChg>
        <pc:spChg chg="add mod">
          <ac:chgData name="Raymond Chien" userId="fdc90743-b809-404b-9ee3-870454aa8b8c" providerId="ADAL" clId="{1AFC45A9-3426-4895-94B0-33A4D535E1E6}" dt="2024-07-09T09:28:21.086" v="524" actId="1076"/>
          <ac:spMkLst>
            <pc:docMk/>
            <pc:sldMk cId="2143308749" sldId="679"/>
            <ac:spMk id="16" creationId="{4536522D-15A6-33EF-1632-EAA5C1800C4C}"/>
          </ac:spMkLst>
        </pc:spChg>
        <pc:spChg chg="add mod">
          <ac:chgData name="Raymond Chien" userId="fdc90743-b809-404b-9ee3-870454aa8b8c" providerId="ADAL" clId="{1AFC45A9-3426-4895-94B0-33A4D535E1E6}" dt="2024-07-09T09:28:13.410" v="523" actId="1076"/>
          <ac:spMkLst>
            <pc:docMk/>
            <pc:sldMk cId="2143308749" sldId="679"/>
            <ac:spMk id="18" creationId="{EC982D18-5B91-E11A-F1D5-65C285AF6CB1}"/>
          </ac:spMkLst>
        </pc:spChg>
        <pc:spChg chg="add mod">
          <ac:chgData name="Raymond Chien" userId="fdc90743-b809-404b-9ee3-870454aa8b8c" providerId="ADAL" clId="{1AFC45A9-3426-4895-94B0-33A4D535E1E6}" dt="2024-07-09T09:28:46.614" v="528" actId="1076"/>
          <ac:spMkLst>
            <pc:docMk/>
            <pc:sldMk cId="2143308749" sldId="679"/>
            <ac:spMk id="19" creationId="{F947A614-6F1F-CB6D-C0B3-7235075D2ADC}"/>
          </ac:spMkLst>
        </pc:spChg>
        <pc:spChg chg="add mod">
          <ac:chgData name="Raymond Chien" userId="fdc90743-b809-404b-9ee3-870454aa8b8c" providerId="ADAL" clId="{1AFC45A9-3426-4895-94B0-33A4D535E1E6}" dt="2024-07-09T09:28:49.234" v="530" actId="1076"/>
          <ac:spMkLst>
            <pc:docMk/>
            <pc:sldMk cId="2143308749" sldId="679"/>
            <ac:spMk id="20" creationId="{F58AFFC7-E2C5-702C-A847-273A60CA0193}"/>
          </ac:spMkLst>
        </pc:spChg>
        <pc:spChg chg="add mod">
          <ac:chgData name="Raymond Chien" userId="fdc90743-b809-404b-9ee3-870454aa8b8c" providerId="ADAL" clId="{1AFC45A9-3426-4895-94B0-33A4D535E1E6}" dt="2024-07-09T09:28:52.398" v="532" actId="1076"/>
          <ac:spMkLst>
            <pc:docMk/>
            <pc:sldMk cId="2143308749" sldId="679"/>
            <ac:spMk id="21" creationId="{D4DCEA65-4731-E293-1818-9CF53CAE2AF6}"/>
          </ac:spMkLst>
        </pc:spChg>
        <pc:spChg chg="add mod">
          <ac:chgData name="Raymond Chien" userId="fdc90743-b809-404b-9ee3-870454aa8b8c" providerId="ADAL" clId="{1AFC45A9-3426-4895-94B0-33A4D535E1E6}" dt="2024-07-09T09:28:55.220" v="534" actId="1076"/>
          <ac:spMkLst>
            <pc:docMk/>
            <pc:sldMk cId="2143308749" sldId="679"/>
            <ac:spMk id="22" creationId="{0AD2B5DB-16AE-E730-B454-C5D9E33CAD96}"/>
          </ac:spMkLst>
        </pc:spChg>
        <pc:spChg chg="add mod">
          <ac:chgData name="Raymond Chien" userId="fdc90743-b809-404b-9ee3-870454aa8b8c" providerId="ADAL" clId="{1AFC45A9-3426-4895-94B0-33A4D535E1E6}" dt="2024-07-09T09:29:58.362" v="541" actId="207"/>
          <ac:spMkLst>
            <pc:docMk/>
            <pc:sldMk cId="2143308749" sldId="679"/>
            <ac:spMk id="23" creationId="{23FE96B5-22BD-156E-3E0B-6239A1208667}"/>
          </ac:spMkLst>
        </pc:spChg>
        <pc:spChg chg="add mod">
          <ac:chgData name="Raymond Chien" userId="fdc90743-b809-404b-9ee3-870454aa8b8c" providerId="ADAL" clId="{1AFC45A9-3426-4895-94B0-33A4D535E1E6}" dt="2024-07-09T09:30:02.836" v="543" actId="1076"/>
          <ac:spMkLst>
            <pc:docMk/>
            <pc:sldMk cId="2143308749" sldId="679"/>
            <ac:spMk id="24" creationId="{3B18F362-5065-4C98-4368-8489B6334567}"/>
          </ac:spMkLst>
        </pc:spChg>
        <pc:spChg chg="add mod">
          <ac:chgData name="Raymond Chien" userId="fdc90743-b809-404b-9ee3-870454aa8b8c" providerId="ADAL" clId="{1AFC45A9-3426-4895-94B0-33A4D535E1E6}" dt="2024-07-09T09:30:05.635" v="545" actId="1076"/>
          <ac:spMkLst>
            <pc:docMk/>
            <pc:sldMk cId="2143308749" sldId="679"/>
            <ac:spMk id="25" creationId="{3FDCD980-A786-0720-57E0-F10B044D2751}"/>
          </ac:spMkLst>
        </pc:spChg>
        <pc:spChg chg="add mod">
          <ac:chgData name="Raymond Chien" userId="fdc90743-b809-404b-9ee3-870454aa8b8c" providerId="ADAL" clId="{1AFC45A9-3426-4895-94B0-33A4D535E1E6}" dt="2024-07-09T09:30:09.277" v="547" actId="1076"/>
          <ac:spMkLst>
            <pc:docMk/>
            <pc:sldMk cId="2143308749" sldId="679"/>
            <ac:spMk id="26" creationId="{2D57E429-77C3-BA25-7905-0B35289A1835}"/>
          </ac:spMkLst>
        </pc:spChg>
        <pc:spChg chg="add mod">
          <ac:chgData name="Raymond Chien" userId="fdc90743-b809-404b-9ee3-870454aa8b8c" providerId="ADAL" clId="{1AFC45A9-3426-4895-94B0-33A4D535E1E6}" dt="2024-07-09T09:30:19.385" v="549" actId="1076"/>
          <ac:spMkLst>
            <pc:docMk/>
            <pc:sldMk cId="2143308749" sldId="679"/>
            <ac:spMk id="27" creationId="{DD47A435-CB6C-45A8-1A79-741C54319C9B}"/>
          </ac:spMkLst>
        </pc:spChg>
        <pc:spChg chg="add mod">
          <ac:chgData name="Raymond Chien" userId="fdc90743-b809-404b-9ee3-870454aa8b8c" providerId="ADAL" clId="{1AFC45A9-3426-4895-94B0-33A4D535E1E6}" dt="2024-07-09T09:36:21.104" v="641" actId="1076"/>
          <ac:spMkLst>
            <pc:docMk/>
            <pc:sldMk cId="2143308749" sldId="679"/>
            <ac:spMk id="28" creationId="{FF18C21D-391F-5686-94F4-19FDE345AEF8}"/>
          </ac:spMkLst>
        </pc:spChg>
        <pc:spChg chg="add mod">
          <ac:chgData name="Raymond Chien" userId="fdc90743-b809-404b-9ee3-870454aa8b8c" providerId="ADAL" clId="{1AFC45A9-3426-4895-94B0-33A4D535E1E6}" dt="2024-07-09T09:55:19.189" v="875" actId="20577"/>
          <ac:spMkLst>
            <pc:docMk/>
            <pc:sldMk cId="2143308749" sldId="679"/>
            <ac:spMk id="33" creationId="{7B7DC744-2942-0D8A-769C-4ADD95D6DF61}"/>
          </ac:spMkLst>
        </pc:spChg>
        <pc:spChg chg="add mod">
          <ac:chgData name="Raymond Chien" userId="fdc90743-b809-404b-9ee3-870454aa8b8c" providerId="ADAL" clId="{1AFC45A9-3426-4895-94B0-33A4D535E1E6}" dt="2024-07-09T09:35:48.597" v="635" actId="20577"/>
          <ac:spMkLst>
            <pc:docMk/>
            <pc:sldMk cId="2143308749" sldId="679"/>
            <ac:spMk id="35" creationId="{CA33B579-2ED1-2062-4361-A347F8001FD6}"/>
          </ac:spMkLst>
        </pc:spChg>
        <pc:spChg chg="add mod">
          <ac:chgData name="Raymond Chien" userId="fdc90743-b809-404b-9ee3-870454aa8b8c" providerId="ADAL" clId="{1AFC45A9-3426-4895-94B0-33A4D535E1E6}" dt="2024-07-09T09:55:28.756" v="880" actId="20577"/>
          <ac:spMkLst>
            <pc:docMk/>
            <pc:sldMk cId="2143308749" sldId="679"/>
            <ac:spMk id="37" creationId="{EAB4A1F8-78E9-3CF6-B1A2-1B40C8C0EF9E}"/>
          </ac:spMkLst>
        </pc:spChg>
        <pc:spChg chg="add mod">
          <ac:chgData name="Raymond Chien" userId="fdc90743-b809-404b-9ee3-870454aa8b8c" providerId="ADAL" clId="{1AFC45A9-3426-4895-94B0-33A4D535E1E6}" dt="2024-07-10T01:28:20.276" v="1005" actId="20577"/>
          <ac:spMkLst>
            <pc:docMk/>
            <pc:sldMk cId="2143308749" sldId="679"/>
            <ac:spMk id="39" creationId="{5FFCB9C3-B9AC-E04C-A711-9303438E8AD1}"/>
          </ac:spMkLst>
        </pc:spChg>
        <pc:spChg chg="add mod">
          <ac:chgData name="Raymond Chien" userId="fdc90743-b809-404b-9ee3-870454aa8b8c" providerId="ADAL" clId="{1AFC45A9-3426-4895-94B0-33A4D535E1E6}" dt="2024-07-09T09:35:30.591" v="634" actId="1076"/>
          <ac:spMkLst>
            <pc:docMk/>
            <pc:sldMk cId="2143308749" sldId="679"/>
            <ac:spMk id="40" creationId="{8B07F266-3415-8AE4-D310-807734C2239B}"/>
          </ac:spMkLst>
        </pc:spChg>
        <pc:spChg chg="add mod">
          <ac:chgData name="Raymond Chien" userId="fdc90743-b809-404b-9ee3-870454aa8b8c" providerId="ADAL" clId="{1AFC45A9-3426-4895-94B0-33A4D535E1E6}" dt="2024-07-09T09:35:00.641" v="626" actId="20577"/>
          <ac:spMkLst>
            <pc:docMk/>
            <pc:sldMk cId="2143308749" sldId="679"/>
            <ac:spMk id="41" creationId="{C8FED989-03C7-A7D4-B3DF-30E1AB79FCEE}"/>
          </ac:spMkLst>
        </pc:spChg>
        <pc:spChg chg="add mod">
          <ac:chgData name="Raymond Chien" userId="fdc90743-b809-404b-9ee3-870454aa8b8c" providerId="ADAL" clId="{1AFC45A9-3426-4895-94B0-33A4D535E1E6}" dt="2024-07-09T09:35:04.790" v="628" actId="20577"/>
          <ac:spMkLst>
            <pc:docMk/>
            <pc:sldMk cId="2143308749" sldId="679"/>
            <ac:spMk id="42" creationId="{E353DF92-0394-996B-2248-42B55D089273}"/>
          </ac:spMkLst>
        </pc:spChg>
        <pc:spChg chg="add mod">
          <ac:chgData name="Raymond Chien" userId="fdc90743-b809-404b-9ee3-870454aa8b8c" providerId="ADAL" clId="{1AFC45A9-3426-4895-94B0-33A4D535E1E6}" dt="2024-07-09T09:35:24.011" v="633" actId="1076"/>
          <ac:spMkLst>
            <pc:docMk/>
            <pc:sldMk cId="2143308749" sldId="679"/>
            <ac:spMk id="43" creationId="{FDF33ACF-7A90-ECCE-8702-4718059B4319}"/>
          </ac:spMkLst>
        </pc:spChg>
        <pc:spChg chg="add mod">
          <ac:chgData name="Raymond Chien" userId="fdc90743-b809-404b-9ee3-870454aa8b8c" providerId="ADAL" clId="{1AFC45A9-3426-4895-94B0-33A4D535E1E6}" dt="2024-07-09T09:35:13.959" v="632" actId="20577"/>
          <ac:spMkLst>
            <pc:docMk/>
            <pc:sldMk cId="2143308749" sldId="679"/>
            <ac:spMk id="44" creationId="{93539471-98FC-15F3-192B-C6B80141C4D2}"/>
          </ac:spMkLst>
        </pc:spChg>
        <pc:spChg chg="add mod">
          <ac:chgData name="Raymond Chien" userId="fdc90743-b809-404b-9ee3-870454aa8b8c" providerId="ADAL" clId="{1AFC45A9-3426-4895-94B0-33A4D535E1E6}" dt="2024-07-09T09:44:50.553" v="718" actId="20577"/>
          <ac:spMkLst>
            <pc:docMk/>
            <pc:sldMk cId="2143308749" sldId="679"/>
            <ac:spMk id="45" creationId="{4A41060A-D515-796C-EC3D-893F2D6D58F9}"/>
          </ac:spMkLst>
        </pc:spChg>
        <pc:spChg chg="add mod ord">
          <ac:chgData name="Raymond Chien" userId="fdc90743-b809-404b-9ee3-870454aa8b8c" providerId="ADAL" clId="{1AFC45A9-3426-4895-94B0-33A4D535E1E6}" dt="2024-07-10T01:25:31.072" v="982" actId="167"/>
          <ac:spMkLst>
            <pc:docMk/>
            <pc:sldMk cId="2143308749" sldId="679"/>
            <ac:spMk id="56" creationId="{6DE460CE-6DAC-9E45-B639-C65E5873E78A}"/>
          </ac:spMkLst>
        </pc:spChg>
        <pc:spChg chg="add mod">
          <ac:chgData name="Raymond Chien" userId="fdc90743-b809-404b-9ee3-870454aa8b8c" providerId="ADAL" clId="{1AFC45A9-3426-4895-94B0-33A4D535E1E6}" dt="2024-07-09T09:47:37.228" v="768" actId="20577"/>
          <ac:spMkLst>
            <pc:docMk/>
            <pc:sldMk cId="2143308749" sldId="679"/>
            <ac:spMk id="57" creationId="{2FA20222-662D-99DC-B312-DA2DFADD1C80}"/>
          </ac:spMkLst>
        </pc:spChg>
        <pc:spChg chg="add mod">
          <ac:chgData name="Raymond Chien" userId="fdc90743-b809-404b-9ee3-870454aa8b8c" providerId="ADAL" clId="{1AFC45A9-3426-4895-94B0-33A4D535E1E6}" dt="2024-07-09T09:39:05.300" v="664" actId="688"/>
          <ac:spMkLst>
            <pc:docMk/>
            <pc:sldMk cId="2143308749" sldId="679"/>
            <ac:spMk id="59" creationId="{207C78B4-C2B9-DAEC-6BB6-FEFA93F76709}"/>
          </ac:spMkLst>
        </pc:spChg>
        <pc:spChg chg="add del mod">
          <ac:chgData name="Raymond Chien" userId="fdc90743-b809-404b-9ee3-870454aa8b8c" providerId="ADAL" clId="{1AFC45A9-3426-4895-94B0-33A4D535E1E6}" dt="2024-07-09T09:45:02.831" v="719" actId="478"/>
          <ac:spMkLst>
            <pc:docMk/>
            <pc:sldMk cId="2143308749" sldId="679"/>
            <ac:spMk id="61" creationId="{736A8B67-E4B2-D5C7-F8B9-202BF390DE56}"/>
          </ac:spMkLst>
        </pc:spChg>
        <pc:spChg chg="add mod ord">
          <ac:chgData name="Raymond Chien" userId="fdc90743-b809-404b-9ee3-870454aa8b8c" providerId="ADAL" clId="{1AFC45A9-3426-4895-94B0-33A4D535E1E6}" dt="2024-07-09T09:41:10.139" v="688" actId="2085"/>
          <ac:spMkLst>
            <pc:docMk/>
            <pc:sldMk cId="2143308749" sldId="679"/>
            <ac:spMk id="64" creationId="{1F49C49C-1055-7EE4-F8E3-CC943159E67D}"/>
          </ac:spMkLst>
        </pc:spChg>
        <pc:spChg chg="add mod">
          <ac:chgData name="Raymond Chien" userId="fdc90743-b809-404b-9ee3-870454aa8b8c" providerId="ADAL" clId="{1AFC45A9-3426-4895-94B0-33A4D535E1E6}" dt="2024-07-09T09:42:18.456" v="704" actId="1076"/>
          <ac:spMkLst>
            <pc:docMk/>
            <pc:sldMk cId="2143308749" sldId="679"/>
            <ac:spMk id="66" creationId="{719A95CB-5FFE-704F-E885-1F21DBCD26DC}"/>
          </ac:spMkLst>
        </pc:spChg>
        <pc:spChg chg="add mod">
          <ac:chgData name="Raymond Chien" userId="fdc90743-b809-404b-9ee3-870454aa8b8c" providerId="ADAL" clId="{1AFC45A9-3426-4895-94B0-33A4D535E1E6}" dt="2024-07-10T01:27:46.069" v="998" actId="1076"/>
          <ac:spMkLst>
            <pc:docMk/>
            <pc:sldMk cId="2143308749" sldId="679"/>
            <ac:spMk id="67" creationId="{6C474536-7177-340A-4017-5AF6BE4FDA9B}"/>
          </ac:spMkLst>
        </pc:spChg>
        <pc:spChg chg="add mod">
          <ac:chgData name="Raymond Chien" userId="fdc90743-b809-404b-9ee3-870454aa8b8c" providerId="ADAL" clId="{1AFC45A9-3426-4895-94B0-33A4D535E1E6}" dt="2024-07-10T01:27:43.295" v="997" actId="1076"/>
          <ac:spMkLst>
            <pc:docMk/>
            <pc:sldMk cId="2143308749" sldId="679"/>
            <ac:spMk id="68" creationId="{E5761A6A-19E1-E8F9-135D-5F8CC997B564}"/>
          </ac:spMkLst>
        </pc:spChg>
        <pc:spChg chg="add mod">
          <ac:chgData name="Raymond Chien" userId="fdc90743-b809-404b-9ee3-870454aa8b8c" providerId="ADAL" clId="{1AFC45A9-3426-4895-94B0-33A4D535E1E6}" dt="2024-07-09T09:46:50.813" v="766" actId="20577"/>
          <ac:spMkLst>
            <pc:docMk/>
            <pc:sldMk cId="2143308749" sldId="679"/>
            <ac:spMk id="69" creationId="{8F3C7DCF-ACB1-66E0-7DFA-DF6B492D1351}"/>
          </ac:spMkLst>
        </pc:spChg>
        <pc:spChg chg="add mod">
          <ac:chgData name="Raymond Chien" userId="fdc90743-b809-404b-9ee3-870454aa8b8c" providerId="ADAL" clId="{1AFC45A9-3426-4895-94B0-33A4D535E1E6}" dt="2024-07-10T01:24:48.553" v="972" actId="1076"/>
          <ac:spMkLst>
            <pc:docMk/>
            <pc:sldMk cId="2143308749" sldId="679"/>
            <ac:spMk id="70" creationId="{BA8D2D22-C856-23BE-0BB1-FFF327DD084B}"/>
          </ac:spMkLst>
        </pc:spChg>
        <pc:spChg chg="add mod">
          <ac:chgData name="Raymond Chien" userId="fdc90743-b809-404b-9ee3-870454aa8b8c" providerId="ADAL" clId="{1AFC45A9-3426-4895-94B0-33A4D535E1E6}" dt="2024-07-09T09:48:03.331" v="777" actId="1076"/>
          <ac:spMkLst>
            <pc:docMk/>
            <pc:sldMk cId="2143308749" sldId="679"/>
            <ac:spMk id="71" creationId="{08DA4A75-8D23-EDA8-DE0C-925396BCDBC0}"/>
          </ac:spMkLst>
        </pc:spChg>
        <pc:spChg chg="add mod">
          <ac:chgData name="Raymond Chien" userId="fdc90743-b809-404b-9ee3-870454aa8b8c" providerId="ADAL" clId="{1AFC45A9-3426-4895-94B0-33A4D535E1E6}" dt="2024-07-10T01:27:16.073" v="993" actId="1076"/>
          <ac:spMkLst>
            <pc:docMk/>
            <pc:sldMk cId="2143308749" sldId="679"/>
            <ac:spMk id="72" creationId="{6E424A8E-8393-2E4E-3BD0-936F386DA7E8}"/>
          </ac:spMkLst>
        </pc:spChg>
        <pc:spChg chg="add del">
          <ac:chgData name="Raymond Chien" userId="fdc90743-b809-404b-9ee3-870454aa8b8c" providerId="ADAL" clId="{1AFC45A9-3426-4895-94B0-33A4D535E1E6}" dt="2024-07-09T09:49:04.388" v="780" actId="11529"/>
          <ac:spMkLst>
            <pc:docMk/>
            <pc:sldMk cId="2143308749" sldId="679"/>
            <ac:spMk id="73" creationId="{BDD90BD7-00C5-3E3C-856E-7C0D12E1D66E}"/>
          </ac:spMkLst>
        </pc:spChg>
        <pc:spChg chg="add mod">
          <ac:chgData name="Raymond Chien" userId="fdc90743-b809-404b-9ee3-870454aa8b8c" providerId="ADAL" clId="{1AFC45A9-3426-4895-94B0-33A4D535E1E6}" dt="2024-07-09T09:49:27.962" v="783" actId="2085"/>
          <ac:spMkLst>
            <pc:docMk/>
            <pc:sldMk cId="2143308749" sldId="679"/>
            <ac:spMk id="74" creationId="{438C0C6A-3444-4807-7D08-0C7CE806CCA0}"/>
          </ac:spMkLst>
        </pc:spChg>
        <pc:spChg chg="add mod">
          <ac:chgData name="Raymond Chien" userId="fdc90743-b809-404b-9ee3-870454aa8b8c" providerId="ADAL" clId="{1AFC45A9-3426-4895-94B0-33A4D535E1E6}" dt="2024-07-09T09:49:32.632" v="785" actId="1076"/>
          <ac:spMkLst>
            <pc:docMk/>
            <pc:sldMk cId="2143308749" sldId="679"/>
            <ac:spMk id="75" creationId="{E66D09D2-52DF-C8EF-7A74-3D324CFA8F76}"/>
          </ac:spMkLst>
        </pc:spChg>
        <pc:spChg chg="add mod">
          <ac:chgData name="Raymond Chien" userId="fdc90743-b809-404b-9ee3-870454aa8b8c" providerId="ADAL" clId="{1AFC45A9-3426-4895-94B0-33A4D535E1E6}" dt="2024-07-09T09:49:35.901" v="787" actId="1076"/>
          <ac:spMkLst>
            <pc:docMk/>
            <pc:sldMk cId="2143308749" sldId="679"/>
            <ac:spMk id="76" creationId="{92CCC913-B040-99A2-C7A7-D3A01FF9222F}"/>
          </ac:spMkLst>
        </pc:spChg>
        <pc:spChg chg="add mod">
          <ac:chgData name="Raymond Chien" userId="fdc90743-b809-404b-9ee3-870454aa8b8c" providerId="ADAL" clId="{1AFC45A9-3426-4895-94B0-33A4D535E1E6}" dt="2024-07-09T09:49:39.071" v="789" actId="1076"/>
          <ac:spMkLst>
            <pc:docMk/>
            <pc:sldMk cId="2143308749" sldId="679"/>
            <ac:spMk id="77" creationId="{3F26AFC1-C7E1-24A1-8F3D-E6994DE325C9}"/>
          </ac:spMkLst>
        </pc:spChg>
        <pc:spChg chg="add mod">
          <ac:chgData name="Raymond Chien" userId="fdc90743-b809-404b-9ee3-870454aa8b8c" providerId="ADAL" clId="{1AFC45A9-3426-4895-94B0-33A4D535E1E6}" dt="2024-07-09T09:49:44.412" v="791" actId="1076"/>
          <ac:spMkLst>
            <pc:docMk/>
            <pc:sldMk cId="2143308749" sldId="679"/>
            <ac:spMk id="78" creationId="{34F817A7-0074-8060-5797-CFB6510594C6}"/>
          </ac:spMkLst>
        </pc:spChg>
        <pc:spChg chg="add mod">
          <ac:chgData name="Raymond Chien" userId="fdc90743-b809-404b-9ee3-870454aa8b8c" providerId="ADAL" clId="{1AFC45A9-3426-4895-94B0-33A4D535E1E6}" dt="2024-07-09T09:50:04.422" v="798" actId="1076"/>
          <ac:spMkLst>
            <pc:docMk/>
            <pc:sldMk cId="2143308749" sldId="679"/>
            <ac:spMk id="79" creationId="{3B2F919B-8AF0-E38D-4175-BB01DBAC8D2C}"/>
          </ac:spMkLst>
        </pc:spChg>
        <pc:spChg chg="add mod">
          <ac:chgData name="Raymond Chien" userId="fdc90743-b809-404b-9ee3-870454aa8b8c" providerId="ADAL" clId="{1AFC45A9-3426-4895-94B0-33A4D535E1E6}" dt="2024-07-10T01:24:09.686" v="971" actId="20577"/>
          <ac:spMkLst>
            <pc:docMk/>
            <pc:sldMk cId="2143308749" sldId="679"/>
            <ac:spMk id="80" creationId="{FB910898-42AA-8BDE-C7D6-3A1A36D1640E}"/>
          </ac:spMkLst>
        </pc:spChg>
        <pc:graphicFrameChg chg="add del mod modGraphic">
          <ac:chgData name="Raymond Chien" userId="fdc90743-b809-404b-9ee3-870454aa8b8c" providerId="ADAL" clId="{1AFC45A9-3426-4895-94B0-33A4D535E1E6}" dt="2024-07-09T09:26:57.553" v="514" actId="478"/>
          <ac:graphicFrameMkLst>
            <pc:docMk/>
            <pc:sldMk cId="2143308749" sldId="679"/>
            <ac:graphicFrameMk id="17" creationId="{D2172AD7-59C7-4286-F4E1-A94A961386AC}"/>
          </ac:graphicFrameMkLst>
        </pc:graphicFrameChg>
        <pc:cxnChg chg="add mod ord">
          <ac:chgData name="Raymond Chien" userId="fdc90743-b809-404b-9ee3-870454aa8b8c" providerId="ADAL" clId="{1AFC45A9-3426-4895-94B0-33A4D535E1E6}" dt="2024-07-09T09:32:04.932" v="572" actId="1076"/>
          <ac:cxnSpMkLst>
            <pc:docMk/>
            <pc:sldMk cId="2143308749" sldId="679"/>
            <ac:cxnSpMk id="5" creationId="{FC0FC5E4-930C-CDB6-3C80-E29D404B7855}"/>
          </ac:cxnSpMkLst>
        </pc:cxnChg>
        <pc:cxnChg chg="add mod ord">
          <ac:chgData name="Raymond Chien" userId="fdc90743-b809-404b-9ee3-870454aa8b8c" providerId="ADAL" clId="{1AFC45A9-3426-4895-94B0-33A4D535E1E6}" dt="2024-07-10T08:09:19.881" v="1113"/>
          <ac:cxnSpMkLst>
            <pc:docMk/>
            <pc:sldMk cId="2143308749" sldId="679"/>
            <ac:cxnSpMk id="6" creationId="{741C514F-12B4-76C1-26D1-1246D374BC8C}"/>
          </ac:cxnSpMkLst>
        </pc:cxnChg>
        <pc:cxnChg chg="add mod">
          <ac:chgData name="Raymond Chien" userId="fdc90743-b809-404b-9ee3-870454aa8b8c" providerId="ADAL" clId="{1AFC45A9-3426-4895-94B0-33A4D535E1E6}" dt="2024-07-09T09:32:14.054" v="575" actId="1076"/>
          <ac:cxnSpMkLst>
            <pc:docMk/>
            <pc:sldMk cId="2143308749" sldId="679"/>
            <ac:cxnSpMk id="32" creationId="{E468C5A7-71D5-65C7-BB0F-DCB34D47BDBE}"/>
          </ac:cxnSpMkLst>
        </pc:cxnChg>
        <pc:cxnChg chg="add mod">
          <ac:chgData name="Raymond Chien" userId="fdc90743-b809-404b-9ee3-870454aa8b8c" providerId="ADAL" clId="{1AFC45A9-3426-4895-94B0-33A4D535E1E6}" dt="2024-07-09T09:32:34.358" v="580" actId="1076"/>
          <ac:cxnSpMkLst>
            <pc:docMk/>
            <pc:sldMk cId="2143308749" sldId="679"/>
            <ac:cxnSpMk id="34" creationId="{5EF4020F-EAA3-1B00-B6B9-5812130F330E}"/>
          </ac:cxnSpMkLst>
        </pc:cxnChg>
        <pc:cxnChg chg="add mod">
          <ac:chgData name="Raymond Chien" userId="fdc90743-b809-404b-9ee3-870454aa8b8c" providerId="ADAL" clId="{1AFC45A9-3426-4895-94B0-33A4D535E1E6}" dt="2024-07-09T09:32:47.206" v="584" actId="1076"/>
          <ac:cxnSpMkLst>
            <pc:docMk/>
            <pc:sldMk cId="2143308749" sldId="679"/>
            <ac:cxnSpMk id="36" creationId="{0967D07C-D83D-7779-AEFC-1E371D8DA364}"/>
          </ac:cxnSpMkLst>
        </pc:cxnChg>
        <pc:cxnChg chg="add mod">
          <ac:chgData name="Raymond Chien" userId="fdc90743-b809-404b-9ee3-870454aa8b8c" providerId="ADAL" clId="{1AFC45A9-3426-4895-94B0-33A4D535E1E6}" dt="2024-07-09T09:32:58.556" v="588" actId="1076"/>
          <ac:cxnSpMkLst>
            <pc:docMk/>
            <pc:sldMk cId="2143308749" sldId="679"/>
            <ac:cxnSpMk id="38" creationId="{6094EA3C-5B4B-F013-EBEE-BAA5305BB53C}"/>
          </ac:cxnSpMkLst>
        </pc:cxnChg>
        <pc:cxnChg chg="add mod ord">
          <ac:chgData name="Raymond Chien" userId="fdc90743-b809-404b-9ee3-870454aa8b8c" providerId="ADAL" clId="{1AFC45A9-3426-4895-94B0-33A4D535E1E6}" dt="2024-07-10T01:28:04.396" v="1000"/>
          <ac:cxnSpMkLst>
            <pc:docMk/>
            <pc:sldMk cId="2143308749" sldId="679"/>
            <ac:cxnSpMk id="47" creationId="{C1347115-D257-41AE-DA72-7748E14096A4}"/>
          </ac:cxnSpMkLst>
        </pc:cxnChg>
        <pc:cxnChg chg="add mod">
          <ac:chgData name="Raymond Chien" userId="fdc90743-b809-404b-9ee3-870454aa8b8c" providerId="ADAL" clId="{1AFC45A9-3426-4895-94B0-33A4D535E1E6}" dt="2024-07-10T01:24:09.686" v="971" actId="20577"/>
          <ac:cxnSpMkLst>
            <pc:docMk/>
            <pc:sldMk cId="2143308749" sldId="679"/>
            <ac:cxnSpMk id="82" creationId="{3423972A-5076-775B-52DE-81C2FDED7382}"/>
          </ac:cxnSpMkLst>
        </pc:cxnChg>
        <pc:cxnChg chg="add mod ord">
          <ac:chgData name="Raymond Chien" userId="fdc90743-b809-404b-9ee3-870454aa8b8c" providerId="ADAL" clId="{1AFC45A9-3426-4895-94B0-33A4D535E1E6}" dt="2024-07-10T01:27:56.479" v="999"/>
          <ac:cxnSpMkLst>
            <pc:docMk/>
            <pc:sldMk cId="2143308749" sldId="679"/>
            <ac:cxnSpMk id="85" creationId="{2C0BE53B-628D-66E3-CE1F-0D58EF84B461}"/>
          </ac:cxnSpMkLst>
        </pc:cxnChg>
      </pc:sldChg>
      <pc:sldChg chg="del">
        <pc:chgData name="Raymond Chien" userId="fdc90743-b809-404b-9ee3-870454aa8b8c" providerId="ADAL" clId="{1AFC45A9-3426-4895-94B0-33A4D535E1E6}" dt="2024-07-09T08:50:02.389" v="61" actId="47"/>
        <pc:sldMkLst>
          <pc:docMk/>
          <pc:sldMk cId="2652599819" sldId="679"/>
        </pc:sldMkLst>
      </pc:sldChg>
      <pc:sldChg chg="del">
        <pc:chgData name="Raymond Chien" userId="fdc90743-b809-404b-9ee3-870454aa8b8c" providerId="ADAL" clId="{1AFC45A9-3426-4895-94B0-33A4D535E1E6}" dt="2024-07-09T08:50:01.337" v="58" actId="47"/>
        <pc:sldMkLst>
          <pc:docMk/>
          <pc:sldMk cId="3821223816" sldId="680"/>
        </pc:sldMkLst>
      </pc:sldChg>
      <pc:sldChg chg="del">
        <pc:chgData name="Raymond Chien" userId="fdc90743-b809-404b-9ee3-870454aa8b8c" providerId="ADAL" clId="{1AFC45A9-3426-4895-94B0-33A4D535E1E6}" dt="2024-07-09T08:50:01.136" v="57" actId="47"/>
        <pc:sldMkLst>
          <pc:docMk/>
          <pc:sldMk cId="790328464" sldId="681"/>
        </pc:sldMkLst>
      </pc:sldChg>
      <pc:sldChg chg="del">
        <pc:chgData name="Raymond Chien" userId="fdc90743-b809-404b-9ee3-870454aa8b8c" providerId="ADAL" clId="{1AFC45A9-3426-4895-94B0-33A4D535E1E6}" dt="2024-07-09T08:50:00.961" v="56" actId="47"/>
        <pc:sldMkLst>
          <pc:docMk/>
          <pc:sldMk cId="2677282273" sldId="682"/>
        </pc:sldMkLst>
      </pc:sldChg>
      <pc:sldChg chg="del">
        <pc:chgData name="Raymond Chien" userId="fdc90743-b809-404b-9ee3-870454aa8b8c" providerId="ADAL" clId="{1AFC45A9-3426-4895-94B0-33A4D535E1E6}" dt="2024-07-09T08:50:03.220" v="62" actId="47"/>
        <pc:sldMkLst>
          <pc:docMk/>
          <pc:sldMk cId="1490814060" sldId="683"/>
        </pc:sldMkLst>
      </pc:sldChg>
      <pc:sldChg chg="del">
        <pc:chgData name="Raymond Chien" userId="fdc90743-b809-404b-9ee3-870454aa8b8c" providerId="ADAL" clId="{1AFC45A9-3426-4895-94B0-33A4D535E1E6}" dt="2024-07-09T08:49:59.594" v="49" actId="47"/>
        <pc:sldMkLst>
          <pc:docMk/>
          <pc:sldMk cId="2385996368" sldId="684"/>
        </pc:sldMkLst>
      </pc:sldChg>
      <pc:sldChg chg="del">
        <pc:chgData name="Raymond Chien" userId="fdc90743-b809-404b-9ee3-870454aa8b8c" providerId="ADAL" clId="{1AFC45A9-3426-4895-94B0-33A4D535E1E6}" dt="2024-07-09T08:50:00.395" v="54" actId="47"/>
        <pc:sldMkLst>
          <pc:docMk/>
          <pc:sldMk cId="1818137199" sldId="685"/>
        </pc:sldMkLst>
      </pc:sldChg>
      <pc:sldChg chg="del">
        <pc:chgData name="Raymond Chien" userId="fdc90743-b809-404b-9ee3-870454aa8b8c" providerId="ADAL" clId="{1AFC45A9-3426-4895-94B0-33A4D535E1E6}" dt="2024-07-09T08:50:00.233" v="53" actId="47"/>
        <pc:sldMkLst>
          <pc:docMk/>
          <pc:sldMk cId="4210702670" sldId="686"/>
        </pc:sldMkLst>
      </pc:sldChg>
      <pc:sldChg chg="del">
        <pc:chgData name="Raymond Chien" userId="fdc90743-b809-404b-9ee3-870454aa8b8c" providerId="ADAL" clId="{1AFC45A9-3426-4895-94B0-33A4D535E1E6}" dt="2024-07-09T08:49:59.934" v="51" actId="47"/>
        <pc:sldMkLst>
          <pc:docMk/>
          <pc:sldMk cId="3038932577" sldId="687"/>
        </pc:sldMkLst>
      </pc:sldChg>
      <pc:sldChg chg="del">
        <pc:chgData name="Raymond Chien" userId="fdc90743-b809-404b-9ee3-870454aa8b8c" providerId="ADAL" clId="{1AFC45A9-3426-4895-94B0-33A4D535E1E6}" dt="2024-07-09T08:50:00.075" v="52" actId="47"/>
        <pc:sldMkLst>
          <pc:docMk/>
          <pc:sldMk cId="1883219263" sldId="688"/>
        </pc:sldMkLst>
      </pc:sldChg>
      <pc:sldChg chg="del">
        <pc:chgData name="Raymond Chien" userId="fdc90743-b809-404b-9ee3-870454aa8b8c" providerId="ADAL" clId="{1AFC45A9-3426-4895-94B0-33A4D535E1E6}" dt="2024-07-09T08:49:59.434" v="48" actId="47"/>
        <pc:sldMkLst>
          <pc:docMk/>
          <pc:sldMk cId="1784923711" sldId="689"/>
        </pc:sldMkLst>
      </pc:sldChg>
      <pc:sldChg chg="del">
        <pc:chgData name="Raymond Chien" userId="fdc90743-b809-404b-9ee3-870454aa8b8c" providerId="ADAL" clId="{1AFC45A9-3426-4895-94B0-33A4D535E1E6}" dt="2024-07-09T08:50:00.810" v="55" actId="47"/>
        <pc:sldMkLst>
          <pc:docMk/>
          <pc:sldMk cId="2288272632" sldId="690"/>
        </pc:sldMkLst>
      </pc:sldChg>
      <pc:sldMasterChg chg="delSldLayout">
        <pc:chgData name="Raymond Chien" userId="fdc90743-b809-404b-9ee3-870454aa8b8c" providerId="ADAL" clId="{1AFC45A9-3426-4895-94B0-33A4D535E1E6}" dt="2024-07-09T08:50:02.389" v="61" actId="47"/>
        <pc:sldMasterMkLst>
          <pc:docMk/>
          <pc:sldMasterMk cId="2190893677" sldId="2147483832"/>
        </pc:sldMasterMkLst>
        <pc:sldLayoutChg chg="del">
          <pc:chgData name="Raymond Chien" userId="fdc90743-b809-404b-9ee3-870454aa8b8c" providerId="ADAL" clId="{1AFC45A9-3426-4895-94B0-33A4D535E1E6}" dt="2024-07-09T08:50:02.389" v="61" actId="47"/>
          <pc:sldLayoutMkLst>
            <pc:docMk/>
            <pc:sldMasterMk cId="2190893677" sldId="2147483832"/>
            <pc:sldLayoutMk cId="716618766" sldId="21474838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779B568F-C941-4909-B473-33C4801E50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AF3AC6AC-89DF-4209-BEF4-2B60FD15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DF0E6A07-5533-427D-826D-645F8C081E0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230D7BE-DEBF-4F7B-80AE-FC18E4D4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D7BE-DEBF-4F7B-80AE-FC18E4D4D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8185" y="3327834"/>
            <a:ext cx="4630043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rgbClr val="11376D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58180" y="2787774"/>
            <a:ext cx="6142212" cy="48605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BE2BF7-6E9D-40ED-B2E4-28CF0D328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23" y="1603741"/>
            <a:ext cx="3983765" cy="8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F08D015-C691-4977-9836-58F9E88B3F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8185" y="3327834"/>
            <a:ext cx="4630043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FA61B-22A3-4E4D-9240-3C3D2261E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58180" y="2787774"/>
            <a:ext cx="6142212" cy="48605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517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885D27-D224-443B-952E-0EFA7F3BCEF4}"/>
              </a:ext>
            </a:extLst>
          </p:cNvPr>
          <p:cNvSpPr/>
          <p:nvPr userDrawn="1"/>
        </p:nvSpPr>
        <p:spPr>
          <a:xfrm>
            <a:off x="0" y="0"/>
            <a:ext cx="9150284" cy="5143500"/>
          </a:xfrm>
          <a:prstGeom prst="rect">
            <a:avLst/>
          </a:prstGeom>
          <a:gradFill>
            <a:gsLst>
              <a:gs pos="0">
                <a:srgbClr val="103770"/>
              </a:gs>
              <a:gs pos="100000">
                <a:srgbClr val="33529A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8185" y="3327834"/>
            <a:ext cx="4630043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58180" y="2787774"/>
            <a:ext cx="6142212" cy="48605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BE2BF7-6E9D-40ED-B2E4-28CF0D328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9641" y="1603741"/>
            <a:ext cx="2627128" cy="8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1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8AF-B336-4FC2-B2B6-1A6E9356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F550-722F-4EE5-B5F8-DD3EBC96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57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0AB-EB5D-48B0-BF3D-74D6C65D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8167-D7DE-47F4-84B7-44FE7F82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D211-A6F2-4E0C-B933-89296F35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C9D7E05-56D4-441F-A6AD-857F5D23816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D078-6261-4E62-A24A-D3DDAB31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7E19-B68D-4291-86C8-D9FBEFDA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40EECB8-7817-46C0-ABC5-C013F389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7408-297B-467D-B980-94822F0B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C38D-81D7-484F-B8DA-3CFF68840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EABB7-A78E-4A25-A4AD-A3F9F9661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80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DF44-31D9-4BC6-96D7-E7A3D00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20D3-7789-45DD-ACBB-E7E9D099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098C-3E40-41EB-BD82-2C36A217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5E0FD-D266-4C25-A1C6-20D4F0F15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E8DBE-E04D-421E-A264-E11E5C74E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67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B36-B84A-476B-B139-9DDAFE78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43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47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97A-E4A0-4EAC-BF2B-3775BDA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7C03-94C9-4EC5-B3D7-69074FC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CC8D-66E2-459D-ABF8-4B4B7E82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A2081-8AD8-4C9A-852F-271E3F3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C9D7E05-56D4-441F-A6AD-857F5D23816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189E8-32AC-4E00-9C38-9DE1E88B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A190F-5C5C-4887-BD36-085845CC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40EECB8-7817-46C0-ABC5-C013F389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D420-CFD2-4AF8-8383-E2E32E93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9B74A-8428-40AF-A823-2D3B3CAEC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8C10-B9B3-4574-B26C-746F6F79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43AE-711D-4058-8FC0-750DA8D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C9D7E05-56D4-441F-A6AD-857F5D23816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0660A-C9A2-4601-A008-491F23FA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537D6-38D9-4447-84E3-46CBD850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40EECB8-7817-46C0-ABC5-C013F389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48" y="843558"/>
            <a:ext cx="8616332" cy="3726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148" y="87474"/>
            <a:ext cx="8616332" cy="54006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baseline="0">
                <a:solidFill>
                  <a:srgbClr val="11376D"/>
                </a:solidFill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1068447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DD48-B557-4457-BC26-FDE9FB4B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243DF-08D2-4585-8E7C-C57B7FED4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7857-F5F3-489B-B76D-BB894A2F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C9D7E05-56D4-441F-A6AD-857F5D23816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BAAD-743A-44D3-9DDF-4250CA89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E72F-1046-4F6C-80F5-2740FAB3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40EECB8-7817-46C0-ABC5-C013F389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2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3ACB-2EAF-4AFE-8EE7-F8A5858F1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27D09-AC23-409B-889D-6D8464BBD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640D-F527-4CDF-8550-CAB59F00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C9D7E05-56D4-441F-A6AD-857F5D23816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7E45-2F13-4AFB-8FC6-587A865E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F7CF-C7CB-4DC6-9133-844773B8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40EECB8-7817-46C0-ABC5-C013F389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5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570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061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148" y="1995686"/>
            <a:ext cx="8616332" cy="5400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4400" b="1" baseline="0">
                <a:solidFill>
                  <a:srgbClr val="C55A11"/>
                </a:solidFill>
                <a:latin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1791813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9C7C0F-42D6-4B26-A4BA-1B2D2630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FC5483C-85C0-4471-8FA6-85DC6DFC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96977"/>
            <a:ext cx="8685667" cy="413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0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7460C168-0CE1-4828-8E7D-00CB23C636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596977"/>
            <a:ext cx="4572001" cy="4135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B15C3F9-4F52-4E78-AF29-A50F2CA1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80F3C57-EE76-4A0E-8FE5-81E555FE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96977"/>
            <a:ext cx="4320480" cy="413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4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表版面配置區 4">
            <a:extLst>
              <a:ext uri="{FF2B5EF4-FFF2-40B4-BE49-F238E27FC236}">
                <a16:creationId xmlns:a16="http://schemas.microsoft.com/office/drawing/2014/main" id="{1BF34E7D-1070-4D53-AC3E-1A338E416EC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644009" y="596976"/>
            <a:ext cx="4499991" cy="4135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按一下圖示以新增圖表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1427623-D111-4C1E-91D0-13B42522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F9C7E-F039-489B-88C3-14206465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96977"/>
            <a:ext cx="4320480" cy="399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24219" y="992736"/>
            <a:ext cx="8685670" cy="341006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 flipH="1">
            <a:off x="7452319" y="4402806"/>
            <a:ext cx="1457569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1 Year Last 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30087" y="632694"/>
            <a:ext cx="2891926" cy="360041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26037" y="632694"/>
            <a:ext cx="2891926" cy="360041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Round Diagonal Corner Rectangle 10"/>
          <p:cNvSpPr/>
          <p:nvPr/>
        </p:nvSpPr>
        <p:spPr>
          <a:xfrm rot="10800000" flipV="1">
            <a:off x="224217" y="4402805"/>
            <a:ext cx="2763606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 Year Active Development and Product Roadmap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987822" y="4402806"/>
            <a:ext cx="4464496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9 Year Maintain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17963" y="632694"/>
            <a:ext cx="2891926" cy="360041"/>
          </a:xfrm>
          <a:prstGeom prst="rect">
            <a:avLst/>
          </a:prstGeom>
          <a:solidFill>
            <a:srgbClr val="69A020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C31D9EC-FB56-45CD-96FB-BA9DB2F70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3429703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43837" y="625724"/>
            <a:ext cx="8656326" cy="3899301"/>
          </a:xfrm>
          <a:prstGeom prst="rect">
            <a:avLst/>
          </a:prstGeom>
          <a:solidFill>
            <a:srgbClr val="003A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10377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 rot="5400000" flipV="1">
            <a:off x="-1629287" y="2498850"/>
            <a:ext cx="396225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b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Sensor Size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43834" y="4371968"/>
            <a:ext cx="8656324" cy="215999"/>
          </a:xfrm>
          <a:custGeom>
            <a:avLst/>
            <a:gdLst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484913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273897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4913" h="215999">
                <a:moveTo>
                  <a:pt x="0" y="0"/>
                </a:moveTo>
                <a:lnTo>
                  <a:pt x="8484913" y="0"/>
                </a:lnTo>
                <a:lnTo>
                  <a:pt x="8273897" y="0"/>
                </a:lnTo>
                <a:lnTo>
                  <a:pt x="8484913" y="215999"/>
                </a:lnTo>
                <a:lnTo>
                  <a:pt x="8484913" y="215999"/>
                </a:lnTo>
                <a:lnTo>
                  <a:pt x="0" y="215999"/>
                </a:lnTo>
                <a:lnTo>
                  <a:pt x="0" y="2159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1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Resolution in Megapixel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38561-B7B3-45C4-98BA-D58873B62127}"/>
              </a:ext>
            </a:extLst>
          </p:cNvPr>
          <p:cNvCxnSpPr>
            <a:cxnSpLocks/>
          </p:cNvCxnSpPr>
          <p:nvPr/>
        </p:nvCxnSpPr>
        <p:spPr>
          <a:xfrm flipV="1">
            <a:off x="456599" y="4004210"/>
            <a:ext cx="8438628" cy="7695"/>
          </a:xfrm>
          <a:prstGeom prst="line">
            <a:avLst/>
          </a:prstGeom>
          <a:ln w="9525" cap="flat" cmpd="sng" algn="ctr">
            <a:solidFill>
              <a:srgbClr val="C55A1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6E4FB0-4220-4EAE-92DE-F604AAEA8E99}"/>
              </a:ext>
            </a:extLst>
          </p:cNvPr>
          <p:cNvCxnSpPr>
            <a:cxnSpLocks/>
          </p:cNvCxnSpPr>
          <p:nvPr/>
        </p:nvCxnSpPr>
        <p:spPr>
          <a:xfrm>
            <a:off x="456599" y="1131590"/>
            <a:ext cx="8438628" cy="0"/>
          </a:xfrm>
          <a:prstGeom prst="line">
            <a:avLst/>
          </a:prstGeom>
          <a:ln w="9525" cap="flat" cmpd="sng" algn="ctr">
            <a:solidFill>
              <a:srgbClr val="C55A1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833D29-9929-4CDF-9FF9-92C404C29C03}"/>
              </a:ext>
            </a:extLst>
          </p:cNvPr>
          <p:cNvSpPr txBox="1"/>
          <p:nvPr/>
        </p:nvSpPr>
        <p:spPr>
          <a:xfrm>
            <a:off x="179512" y="1035764"/>
            <a:ext cx="40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1/2”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BEEE2-6438-4D37-A7F2-948C9CAAE76D}"/>
              </a:ext>
            </a:extLst>
          </p:cNvPr>
          <p:cNvSpPr txBox="1"/>
          <p:nvPr/>
        </p:nvSpPr>
        <p:spPr>
          <a:xfrm>
            <a:off x="179512" y="3904183"/>
            <a:ext cx="420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1/4”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0450F9-464A-45AE-AB77-512B3503749C}"/>
              </a:ext>
            </a:extLst>
          </p:cNvPr>
          <p:cNvCxnSpPr>
            <a:cxnSpLocks/>
          </p:cNvCxnSpPr>
          <p:nvPr/>
        </p:nvCxnSpPr>
        <p:spPr>
          <a:xfrm flipV="1">
            <a:off x="2040775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3E70F8-5379-4D2A-8BD1-A2D6EAA5E937}"/>
              </a:ext>
            </a:extLst>
          </p:cNvPr>
          <p:cNvCxnSpPr>
            <a:cxnSpLocks/>
          </p:cNvCxnSpPr>
          <p:nvPr/>
        </p:nvCxnSpPr>
        <p:spPr>
          <a:xfrm flipV="1">
            <a:off x="7153343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4F6629-17CD-4583-8E0B-82CE765C1A17}"/>
              </a:ext>
            </a:extLst>
          </p:cNvPr>
          <p:cNvCxnSpPr>
            <a:cxnSpLocks/>
          </p:cNvCxnSpPr>
          <p:nvPr/>
        </p:nvCxnSpPr>
        <p:spPr>
          <a:xfrm flipV="1">
            <a:off x="5425151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85EAF-DE94-4DCB-A1C8-E5A28AFB45F8}"/>
              </a:ext>
            </a:extLst>
          </p:cNvPr>
          <p:cNvCxnSpPr>
            <a:cxnSpLocks/>
          </p:cNvCxnSpPr>
          <p:nvPr/>
        </p:nvCxnSpPr>
        <p:spPr>
          <a:xfrm flipV="1">
            <a:off x="3768967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57917" y="2805915"/>
            <a:ext cx="2339975" cy="459000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55252" y="1811455"/>
            <a:ext cx="2339975" cy="459000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55252" y="2308685"/>
            <a:ext cx="2339975" cy="459000"/>
          </a:xfrm>
          <a:prstGeom prst="rect">
            <a:avLst/>
          </a:prstGeom>
          <a:solidFill>
            <a:srgbClr val="69A020"/>
          </a:solidFill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90B23-8A49-4F58-A97E-A53228FBA50E}"/>
              </a:ext>
            </a:extLst>
          </p:cNvPr>
          <p:cNvSpPr/>
          <p:nvPr/>
        </p:nvSpPr>
        <p:spPr>
          <a:xfrm>
            <a:off x="897597" y="736020"/>
            <a:ext cx="558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&lt; 1MP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B9FC5-0286-4576-B524-16DE68EE0449}"/>
              </a:ext>
            </a:extLst>
          </p:cNvPr>
          <p:cNvSpPr/>
          <p:nvPr/>
        </p:nvSpPr>
        <p:spPr>
          <a:xfrm>
            <a:off x="2556396" y="743077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2 – 5 </a:t>
            </a:r>
            <a:r>
              <a:rPr lang="en-US" sz="1000">
                <a:solidFill>
                  <a:srgbClr val="103770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924E7-5867-4F19-A80F-D07D3710F6C3}"/>
              </a:ext>
            </a:extLst>
          </p:cNvPr>
          <p:cNvSpPr/>
          <p:nvPr/>
        </p:nvSpPr>
        <p:spPr>
          <a:xfrm>
            <a:off x="4285853" y="740194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5 – 8 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4133F-766A-4690-B897-28E931CF4B60}"/>
              </a:ext>
            </a:extLst>
          </p:cNvPr>
          <p:cNvSpPr/>
          <p:nvPr/>
        </p:nvSpPr>
        <p:spPr>
          <a:xfrm>
            <a:off x="5974265" y="730660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8 – 12 MP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388DF0-D448-42C3-8FCD-06985CE0A9BD}"/>
              </a:ext>
            </a:extLst>
          </p:cNvPr>
          <p:cNvSpPr/>
          <p:nvPr/>
        </p:nvSpPr>
        <p:spPr>
          <a:xfrm>
            <a:off x="7736583" y="747251"/>
            <a:ext cx="6286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12+ MP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6E65FB40-C759-43C0-B0EB-993A107E6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00392" y="160475"/>
            <a:ext cx="761940" cy="184129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 algn="l">
              <a:buNone/>
              <a:defRPr sz="700" b="1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No ISP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51FDDF5C-6DD9-4F9D-8478-D5437F227F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00392" y="358073"/>
            <a:ext cx="761940" cy="184129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7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With ISP</a:t>
            </a:r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0B29293F-D128-427A-966C-1BBBA407BF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19217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148" y="87474"/>
            <a:ext cx="8616332" cy="54006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baseline="0">
                <a:solidFill>
                  <a:srgbClr val="11376D"/>
                </a:solidFill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77484" y="699542"/>
            <a:ext cx="8589032" cy="3888408"/>
          </a:xfrm>
          <a:prstGeom prst="rect">
            <a:avLst/>
          </a:prstGeom>
          <a:solidFill>
            <a:srgbClr val="003A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 rot="10800000" flipV="1">
            <a:off x="1993953" y="4371951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Q2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76146" y="4371951"/>
            <a:ext cx="1717807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Q1</a:t>
            </a:r>
          </a:p>
        </p:txBody>
      </p:sp>
      <p:sp>
        <p:nvSpPr>
          <p:cNvPr id="16" name="Round Diagonal Corner Rectangle 10">
            <a:extLst>
              <a:ext uri="{FF2B5EF4-FFF2-40B4-BE49-F238E27FC236}">
                <a16:creationId xmlns:a16="http://schemas.microsoft.com/office/drawing/2014/main" id="{2351F1D2-0071-4337-8DDE-1AA45E179BA8}"/>
              </a:ext>
            </a:extLst>
          </p:cNvPr>
          <p:cNvSpPr/>
          <p:nvPr/>
        </p:nvSpPr>
        <p:spPr>
          <a:xfrm rot="10800000" flipV="1">
            <a:off x="3711760" y="4371951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Q3</a:t>
            </a:r>
          </a:p>
        </p:txBody>
      </p:sp>
      <p:sp>
        <p:nvSpPr>
          <p:cNvPr id="19" name="Round Diagonal Corner Rectangle 10">
            <a:extLst>
              <a:ext uri="{FF2B5EF4-FFF2-40B4-BE49-F238E27FC236}">
                <a16:creationId xmlns:a16="http://schemas.microsoft.com/office/drawing/2014/main" id="{C37BF574-23E7-4EA9-AC24-CC6CC8F8A238}"/>
              </a:ext>
            </a:extLst>
          </p:cNvPr>
          <p:cNvSpPr/>
          <p:nvPr/>
        </p:nvSpPr>
        <p:spPr>
          <a:xfrm rot="10800000" flipV="1">
            <a:off x="5429567" y="4371950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Q4</a:t>
            </a:r>
          </a:p>
        </p:txBody>
      </p:sp>
      <p:sp>
        <p:nvSpPr>
          <p:cNvPr id="20" name="Round Diagonal Corner Rectangle 10">
            <a:extLst>
              <a:ext uri="{FF2B5EF4-FFF2-40B4-BE49-F238E27FC236}">
                <a16:creationId xmlns:a16="http://schemas.microsoft.com/office/drawing/2014/main" id="{43394B4D-011D-4F1C-A554-88E2F4C384D0}"/>
              </a:ext>
            </a:extLst>
          </p:cNvPr>
          <p:cNvSpPr/>
          <p:nvPr/>
        </p:nvSpPr>
        <p:spPr>
          <a:xfrm rot="10800000" flipV="1">
            <a:off x="7147371" y="4371950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9A02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 Q1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FC00E52-B48B-41F2-B239-AC6698F8F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581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669F459-79CD-47D0-A519-C2E2A0B6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206912-8BBE-485C-AAE6-D6CC9C8B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96977"/>
            <a:ext cx="8685667" cy="406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0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567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885D27-D224-443B-952E-0EFA7F3BCEF4}"/>
              </a:ext>
            </a:extLst>
          </p:cNvPr>
          <p:cNvSpPr/>
          <p:nvPr userDrawn="1"/>
        </p:nvSpPr>
        <p:spPr>
          <a:xfrm>
            <a:off x="0" y="0"/>
            <a:ext cx="9150284" cy="5143500"/>
          </a:xfrm>
          <a:prstGeom prst="rect">
            <a:avLst/>
          </a:prstGeom>
          <a:gradFill>
            <a:gsLst>
              <a:gs pos="0">
                <a:srgbClr val="103770"/>
              </a:gs>
              <a:gs pos="100000">
                <a:srgbClr val="33529A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8185" y="3327834"/>
            <a:ext cx="4630043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58180" y="2787774"/>
            <a:ext cx="6142212" cy="48605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BE2BF7-6E9D-40ED-B2E4-28CF0D328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9641" y="1603741"/>
            <a:ext cx="2627128" cy="8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7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F539229-70A1-4E28-909E-7876C6B3B2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3044" y="2931790"/>
            <a:ext cx="3477911" cy="4320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rgbClr val="DBE7ED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DBDD8B-DEFD-487B-A38B-46624385F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7734"/>
            <a:ext cx="9144000" cy="4860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 baseline="0">
                <a:solidFill>
                  <a:srgbClr val="C55A1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9615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0CB11-CBCD-49EB-B651-EFF01DAE981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9512" y="604052"/>
            <a:ext cx="8712968" cy="3911914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97DF71-81D6-4AC6-AC67-3E1E4D51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30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0AB-EB5D-48B0-BF3D-74D6C65D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4415"/>
            <a:ext cx="9144000" cy="712986"/>
          </a:xfrm>
          <a:prstGeom prst="rect">
            <a:avLst/>
          </a:prstGeom>
        </p:spPr>
        <p:txBody>
          <a:bodyPr anchor="t"/>
          <a:lstStyle>
            <a:lvl1pPr algn="ctr">
              <a:defRPr sz="44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8167-D7DE-47F4-84B7-44FE7F82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647401"/>
            <a:ext cx="9144000" cy="4284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92671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0AB-EB5D-48B0-BF3D-74D6C65D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934414"/>
            <a:ext cx="4464496" cy="1213399"/>
          </a:xfrm>
          <a:prstGeom prst="rect">
            <a:avLst/>
          </a:prstGeom>
        </p:spPr>
        <p:txBody>
          <a:bodyPr anchor="t"/>
          <a:lstStyle>
            <a:lvl1pPr algn="l">
              <a:defRPr sz="44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圖片版面配置區 5">
            <a:extLst>
              <a:ext uri="{FF2B5EF4-FFF2-40B4-BE49-F238E27FC236}">
                <a16:creationId xmlns:a16="http://schemas.microsoft.com/office/drawing/2014/main" id="{F1ADA46C-36AF-41EA-90D4-89B03460B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016" y="627534"/>
            <a:ext cx="4248473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702649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C38D-81D7-484F-B8DA-3CFF68840B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1520" y="615072"/>
            <a:ext cx="4248472" cy="3895782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A11BE2-AA14-44D4-9BB0-23D0B974DD6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644008" y="615072"/>
            <a:ext cx="4248472" cy="3895782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0033A3-F410-45FA-9532-89B8271B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7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20D3-7789-45DD-ACBB-E7E9D099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610811"/>
            <a:ext cx="4248472" cy="807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C401E8-8EFC-4003-B09A-D1FCEBD1EA6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251520" y="1424788"/>
            <a:ext cx="4248472" cy="3019169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2E20F-33A3-4C63-AF16-D95FD99C9C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644008" y="1424788"/>
            <a:ext cx="4248472" cy="3019168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1B37D88-434B-4951-A7D9-B11B2A1FA1D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44008" y="613602"/>
            <a:ext cx="4248472" cy="807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3CD9AA-5B2C-4FB2-A58E-9E286640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066DAB-2CF4-4979-8F05-5D4DF007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8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2662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CC8D-66E2-459D-ABF8-4B4B7E82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606402"/>
            <a:ext cx="4320481" cy="4125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65C07D-0F26-4FE4-AEF3-FC1E0F50DB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644008" y="604052"/>
            <a:ext cx="4248472" cy="4140400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29B2E2-3137-44C9-AA23-605BE56F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3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EDD39E-12FD-4DC6-8674-4DFF5F9E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604052"/>
            <a:ext cx="4464496" cy="3983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圖片版面配置區 5">
            <a:extLst>
              <a:ext uri="{FF2B5EF4-FFF2-40B4-BE49-F238E27FC236}">
                <a16:creationId xmlns:a16="http://schemas.microsoft.com/office/drawing/2014/main" id="{DEE877ED-974C-4067-9C21-EA26EBE65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8024" y="604053"/>
            <a:ext cx="4355977" cy="3983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8D4E00-024C-4BE9-ABB7-4DB0B708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57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EDD39E-12FD-4DC6-8674-4DFF5F9E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604052"/>
            <a:ext cx="4320481" cy="3911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表版面配置區 2">
            <a:extLst>
              <a:ext uri="{FF2B5EF4-FFF2-40B4-BE49-F238E27FC236}">
                <a16:creationId xmlns:a16="http://schemas.microsoft.com/office/drawing/2014/main" id="{A5F0BE95-905F-4426-A142-C17DA2ECC0C4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716017" y="604052"/>
            <a:ext cx="4427984" cy="391191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697C65-BD4F-453E-86B2-88FEDA71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92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243DF-08D2-4585-8E7C-C57B7FED4F6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79512" y="627535"/>
            <a:ext cx="8712968" cy="3816424"/>
          </a:xfrm>
          <a:prstGeom prst="rect">
            <a:avLst/>
          </a:prstGeom>
        </p:spPr>
        <p:txBody>
          <a:bodyPr vert="eaVert"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7F0154-AAA8-4D67-9886-0881AECF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90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Text Placeholder 2">
            <a:extLst>
              <a:ext uri="{FF2B5EF4-FFF2-40B4-BE49-F238E27FC236}">
                <a16:creationId xmlns:a16="http://schemas.microsoft.com/office/drawing/2014/main" id="{B7002A24-A2BD-4F06-9673-5398E5E759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251520" y="411509"/>
            <a:ext cx="7344816" cy="4004791"/>
          </a:xfrm>
          <a:prstGeom prst="rect">
            <a:avLst/>
          </a:prstGeom>
        </p:spPr>
        <p:txBody>
          <a:bodyPr vert="eaVert"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10BB97-33EA-427F-A532-35EA685A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6194893" y="1812953"/>
            <a:ext cx="4004791" cy="1201905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6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5968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148" y="1995686"/>
            <a:ext cx="8616332" cy="5400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4400" b="1" baseline="0">
                <a:solidFill>
                  <a:srgbClr val="C55A11"/>
                </a:solidFill>
                <a:latin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10683106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9C7C0F-42D6-4B26-A4BA-1B2D2630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FC5483C-85C0-4471-8FA6-85DC6DFC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96977"/>
            <a:ext cx="8685667" cy="413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9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 userDrawn="1"/>
        </p:nvSpPr>
        <p:spPr>
          <a:xfrm>
            <a:off x="276148" y="843558"/>
            <a:ext cx="8484912" cy="377383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 Diagonal Corner Rectangle 9"/>
          <p:cNvSpPr/>
          <p:nvPr userDrawn="1"/>
        </p:nvSpPr>
        <p:spPr>
          <a:xfrm flipH="1">
            <a:off x="7489543" y="4443981"/>
            <a:ext cx="127151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B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1 Year Last 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2029" y="987574"/>
            <a:ext cx="2339975" cy="459000"/>
          </a:xfr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857548" y="987574"/>
            <a:ext cx="2339975" cy="459000"/>
          </a:xfrm>
          <a:solidFill>
            <a:srgbClr val="BE1F00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Round Diagonal Corner Rectangle 10"/>
          <p:cNvSpPr/>
          <p:nvPr userDrawn="1"/>
        </p:nvSpPr>
        <p:spPr>
          <a:xfrm rot="10800000" flipV="1">
            <a:off x="276146" y="4443980"/>
            <a:ext cx="2545569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 Year Active Development and Product Roadmap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 flipH="1">
            <a:off x="2821715" y="4443981"/>
            <a:ext cx="4667825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11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9 Year Maintain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92" y="987574"/>
            <a:ext cx="2339975" cy="45900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76146" y="74534"/>
            <a:ext cx="8616333" cy="5619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baseline="0">
                <a:solidFill>
                  <a:srgbClr val="1137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9465761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7460C168-0CE1-4828-8E7D-00CB23C636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596977"/>
            <a:ext cx="4572001" cy="4135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B15C3F9-4F52-4E78-AF29-A50F2CA1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80F3C57-EE76-4A0E-8FE5-81E555FE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96977"/>
            <a:ext cx="4320480" cy="413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0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表版面配置區 4">
            <a:extLst>
              <a:ext uri="{FF2B5EF4-FFF2-40B4-BE49-F238E27FC236}">
                <a16:creationId xmlns:a16="http://schemas.microsoft.com/office/drawing/2014/main" id="{1BF34E7D-1070-4D53-AC3E-1A338E416EC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644009" y="596976"/>
            <a:ext cx="4499991" cy="4135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按一下圖示以新增圖表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1427623-D111-4C1E-91D0-13B42522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F9C7E-F039-489B-88C3-14206465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96977"/>
            <a:ext cx="4320480" cy="399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2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24219" y="992736"/>
            <a:ext cx="8685670" cy="341006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 flipH="1">
            <a:off x="7452319" y="4402806"/>
            <a:ext cx="1457569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1 Year Last 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30087" y="632694"/>
            <a:ext cx="2891926" cy="360041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26037" y="632694"/>
            <a:ext cx="2891926" cy="360041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Round Diagonal Corner Rectangle 10"/>
          <p:cNvSpPr/>
          <p:nvPr/>
        </p:nvSpPr>
        <p:spPr>
          <a:xfrm rot="10800000" flipV="1">
            <a:off x="224217" y="4402805"/>
            <a:ext cx="2763606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 Year Active Development and Product Roadmap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987822" y="4402806"/>
            <a:ext cx="4464496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9 Year Maintain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17963" y="632694"/>
            <a:ext cx="2891926" cy="360041"/>
          </a:xfrm>
          <a:prstGeom prst="rect">
            <a:avLst/>
          </a:prstGeom>
          <a:solidFill>
            <a:srgbClr val="69A020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C31D9EC-FB56-45CD-96FB-BA9DB2F70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4189478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43837" y="625724"/>
            <a:ext cx="8656326" cy="3899301"/>
          </a:xfrm>
          <a:prstGeom prst="rect">
            <a:avLst/>
          </a:prstGeom>
          <a:solidFill>
            <a:srgbClr val="003A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10377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 rot="5400000" flipV="1">
            <a:off x="-1629287" y="2498850"/>
            <a:ext cx="396225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b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Sensor Size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43834" y="4371968"/>
            <a:ext cx="8656324" cy="215999"/>
          </a:xfrm>
          <a:custGeom>
            <a:avLst/>
            <a:gdLst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484913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273897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4913" h="215999">
                <a:moveTo>
                  <a:pt x="0" y="0"/>
                </a:moveTo>
                <a:lnTo>
                  <a:pt x="8484913" y="0"/>
                </a:lnTo>
                <a:lnTo>
                  <a:pt x="8273897" y="0"/>
                </a:lnTo>
                <a:lnTo>
                  <a:pt x="8484913" y="215999"/>
                </a:lnTo>
                <a:lnTo>
                  <a:pt x="8484913" y="215999"/>
                </a:lnTo>
                <a:lnTo>
                  <a:pt x="0" y="215999"/>
                </a:lnTo>
                <a:lnTo>
                  <a:pt x="0" y="2159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1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Resolution in Megapixel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38561-B7B3-45C4-98BA-D58873B62127}"/>
              </a:ext>
            </a:extLst>
          </p:cNvPr>
          <p:cNvCxnSpPr>
            <a:cxnSpLocks/>
          </p:cNvCxnSpPr>
          <p:nvPr/>
        </p:nvCxnSpPr>
        <p:spPr>
          <a:xfrm flipV="1">
            <a:off x="456599" y="4004210"/>
            <a:ext cx="8438628" cy="7695"/>
          </a:xfrm>
          <a:prstGeom prst="line">
            <a:avLst/>
          </a:prstGeom>
          <a:ln w="9525" cap="flat" cmpd="sng" algn="ctr">
            <a:solidFill>
              <a:srgbClr val="C55A1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6E4FB0-4220-4EAE-92DE-F604AAEA8E99}"/>
              </a:ext>
            </a:extLst>
          </p:cNvPr>
          <p:cNvCxnSpPr>
            <a:cxnSpLocks/>
          </p:cNvCxnSpPr>
          <p:nvPr/>
        </p:nvCxnSpPr>
        <p:spPr>
          <a:xfrm>
            <a:off x="456599" y="1131590"/>
            <a:ext cx="8438628" cy="0"/>
          </a:xfrm>
          <a:prstGeom prst="line">
            <a:avLst/>
          </a:prstGeom>
          <a:ln w="9525" cap="flat" cmpd="sng" algn="ctr">
            <a:solidFill>
              <a:srgbClr val="C55A1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833D29-9929-4CDF-9FF9-92C404C29C03}"/>
              </a:ext>
            </a:extLst>
          </p:cNvPr>
          <p:cNvSpPr txBox="1"/>
          <p:nvPr/>
        </p:nvSpPr>
        <p:spPr>
          <a:xfrm>
            <a:off x="179512" y="1035764"/>
            <a:ext cx="40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1/2”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BEEE2-6438-4D37-A7F2-948C9CAAE76D}"/>
              </a:ext>
            </a:extLst>
          </p:cNvPr>
          <p:cNvSpPr txBox="1"/>
          <p:nvPr/>
        </p:nvSpPr>
        <p:spPr>
          <a:xfrm>
            <a:off x="179512" y="3904183"/>
            <a:ext cx="420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1/4”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0450F9-464A-45AE-AB77-512B3503749C}"/>
              </a:ext>
            </a:extLst>
          </p:cNvPr>
          <p:cNvCxnSpPr>
            <a:cxnSpLocks/>
          </p:cNvCxnSpPr>
          <p:nvPr/>
        </p:nvCxnSpPr>
        <p:spPr>
          <a:xfrm flipV="1">
            <a:off x="2040775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3E70F8-5379-4D2A-8BD1-A2D6EAA5E937}"/>
              </a:ext>
            </a:extLst>
          </p:cNvPr>
          <p:cNvCxnSpPr>
            <a:cxnSpLocks/>
          </p:cNvCxnSpPr>
          <p:nvPr/>
        </p:nvCxnSpPr>
        <p:spPr>
          <a:xfrm flipV="1">
            <a:off x="7153343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4F6629-17CD-4583-8E0B-82CE765C1A17}"/>
              </a:ext>
            </a:extLst>
          </p:cNvPr>
          <p:cNvCxnSpPr>
            <a:cxnSpLocks/>
          </p:cNvCxnSpPr>
          <p:nvPr/>
        </p:nvCxnSpPr>
        <p:spPr>
          <a:xfrm flipV="1">
            <a:off x="5425151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85EAF-DE94-4DCB-A1C8-E5A28AFB45F8}"/>
              </a:ext>
            </a:extLst>
          </p:cNvPr>
          <p:cNvCxnSpPr>
            <a:cxnSpLocks/>
          </p:cNvCxnSpPr>
          <p:nvPr/>
        </p:nvCxnSpPr>
        <p:spPr>
          <a:xfrm flipV="1">
            <a:off x="3768967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57917" y="2805915"/>
            <a:ext cx="2339975" cy="459000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55252" y="1811455"/>
            <a:ext cx="2339975" cy="459000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55252" y="2308685"/>
            <a:ext cx="2339975" cy="459000"/>
          </a:xfrm>
          <a:prstGeom prst="rect">
            <a:avLst/>
          </a:prstGeom>
          <a:solidFill>
            <a:srgbClr val="69A020"/>
          </a:solidFill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90B23-8A49-4F58-A97E-A53228FBA50E}"/>
              </a:ext>
            </a:extLst>
          </p:cNvPr>
          <p:cNvSpPr/>
          <p:nvPr/>
        </p:nvSpPr>
        <p:spPr>
          <a:xfrm>
            <a:off x="897597" y="736020"/>
            <a:ext cx="558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&lt; 1MP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B9FC5-0286-4576-B524-16DE68EE0449}"/>
              </a:ext>
            </a:extLst>
          </p:cNvPr>
          <p:cNvSpPr/>
          <p:nvPr/>
        </p:nvSpPr>
        <p:spPr>
          <a:xfrm>
            <a:off x="2556396" y="743077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2 – 5 </a:t>
            </a:r>
            <a:r>
              <a:rPr lang="en-US" sz="1000">
                <a:solidFill>
                  <a:srgbClr val="103770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924E7-5867-4F19-A80F-D07D3710F6C3}"/>
              </a:ext>
            </a:extLst>
          </p:cNvPr>
          <p:cNvSpPr/>
          <p:nvPr/>
        </p:nvSpPr>
        <p:spPr>
          <a:xfrm>
            <a:off x="4285853" y="740194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5 – 8 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4133F-766A-4690-B897-28E931CF4B60}"/>
              </a:ext>
            </a:extLst>
          </p:cNvPr>
          <p:cNvSpPr/>
          <p:nvPr/>
        </p:nvSpPr>
        <p:spPr>
          <a:xfrm>
            <a:off x="5974265" y="730660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8 – 12 MP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388DF0-D448-42C3-8FCD-06985CE0A9BD}"/>
              </a:ext>
            </a:extLst>
          </p:cNvPr>
          <p:cNvSpPr/>
          <p:nvPr/>
        </p:nvSpPr>
        <p:spPr>
          <a:xfrm>
            <a:off x="7736583" y="747251"/>
            <a:ext cx="6286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12+ MP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6E65FB40-C759-43C0-B0EB-993A107E6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00392" y="160475"/>
            <a:ext cx="761940" cy="184129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 algn="l">
              <a:buNone/>
              <a:defRPr sz="700" b="1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No ISP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51FDDF5C-6DD9-4F9D-8478-D5437F227F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00392" y="358073"/>
            <a:ext cx="761940" cy="184129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7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With ISP</a:t>
            </a:r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0B29293F-D128-427A-966C-1BBBA407BF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39309306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77484" y="699542"/>
            <a:ext cx="8589032" cy="3888408"/>
          </a:xfrm>
          <a:prstGeom prst="rect">
            <a:avLst/>
          </a:prstGeom>
          <a:solidFill>
            <a:srgbClr val="003A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 rot="10800000" flipV="1">
            <a:off x="1993953" y="4371951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Q2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76146" y="4371951"/>
            <a:ext cx="1717807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Q1</a:t>
            </a:r>
          </a:p>
        </p:txBody>
      </p:sp>
      <p:sp>
        <p:nvSpPr>
          <p:cNvPr id="16" name="Round Diagonal Corner Rectangle 10">
            <a:extLst>
              <a:ext uri="{FF2B5EF4-FFF2-40B4-BE49-F238E27FC236}">
                <a16:creationId xmlns:a16="http://schemas.microsoft.com/office/drawing/2014/main" id="{2351F1D2-0071-4337-8DDE-1AA45E179BA8}"/>
              </a:ext>
            </a:extLst>
          </p:cNvPr>
          <p:cNvSpPr/>
          <p:nvPr/>
        </p:nvSpPr>
        <p:spPr>
          <a:xfrm rot="10800000" flipV="1">
            <a:off x="3711760" y="4371951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Q3</a:t>
            </a:r>
          </a:p>
        </p:txBody>
      </p:sp>
      <p:sp>
        <p:nvSpPr>
          <p:cNvPr id="19" name="Round Diagonal Corner Rectangle 10">
            <a:extLst>
              <a:ext uri="{FF2B5EF4-FFF2-40B4-BE49-F238E27FC236}">
                <a16:creationId xmlns:a16="http://schemas.microsoft.com/office/drawing/2014/main" id="{C37BF574-23E7-4EA9-AC24-CC6CC8F8A238}"/>
              </a:ext>
            </a:extLst>
          </p:cNvPr>
          <p:cNvSpPr/>
          <p:nvPr/>
        </p:nvSpPr>
        <p:spPr>
          <a:xfrm rot="10800000" flipV="1">
            <a:off x="5429567" y="4371950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Q4</a:t>
            </a:r>
          </a:p>
        </p:txBody>
      </p:sp>
      <p:sp>
        <p:nvSpPr>
          <p:cNvPr id="20" name="Round Diagonal Corner Rectangle 10">
            <a:extLst>
              <a:ext uri="{FF2B5EF4-FFF2-40B4-BE49-F238E27FC236}">
                <a16:creationId xmlns:a16="http://schemas.microsoft.com/office/drawing/2014/main" id="{43394B4D-011D-4F1C-A554-88E2F4C384D0}"/>
              </a:ext>
            </a:extLst>
          </p:cNvPr>
          <p:cNvSpPr/>
          <p:nvPr/>
        </p:nvSpPr>
        <p:spPr>
          <a:xfrm rot="10800000" flipV="1">
            <a:off x="7147371" y="4371950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9A02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 Q1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FC00E52-B48B-41F2-B239-AC6698F8F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26638051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669F459-79CD-47D0-A519-C2E2A0B6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206912-8BBE-485C-AAE6-D6CC9C8B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96977"/>
            <a:ext cx="8685667" cy="406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71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80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48" y="843558"/>
            <a:ext cx="8616332" cy="3726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148" y="87474"/>
            <a:ext cx="8616332" cy="54006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baseline="0">
                <a:solidFill>
                  <a:srgbClr val="11376D"/>
                </a:solidFill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27872745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4702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F539229-70A1-4E28-909E-7876C6B3B2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3044" y="2931790"/>
            <a:ext cx="3477911" cy="4320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rgbClr val="DBE7ED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DBDD8B-DEFD-487B-A38B-46624385F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7734"/>
            <a:ext cx="9144000" cy="4860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 baseline="0">
                <a:solidFill>
                  <a:srgbClr val="C55A1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99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 userDrawn="1"/>
        </p:nvSpPr>
        <p:spPr>
          <a:xfrm>
            <a:off x="276146" y="817829"/>
            <a:ext cx="8484912" cy="377920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10377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 userDrawn="1"/>
        </p:nvSpPr>
        <p:spPr>
          <a:xfrm rot="5400000" flipV="1">
            <a:off x="-1536928" y="2630912"/>
            <a:ext cx="384215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Optical Sensor Size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 flipH="1">
            <a:off x="276145" y="4443981"/>
            <a:ext cx="8484913" cy="215999"/>
          </a:xfrm>
          <a:custGeom>
            <a:avLst/>
            <a:gdLst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484913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273897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4913" h="215999">
                <a:moveTo>
                  <a:pt x="0" y="0"/>
                </a:moveTo>
                <a:lnTo>
                  <a:pt x="8484913" y="0"/>
                </a:lnTo>
                <a:lnTo>
                  <a:pt x="8273897" y="0"/>
                </a:lnTo>
                <a:lnTo>
                  <a:pt x="8484913" y="215999"/>
                </a:lnTo>
                <a:lnTo>
                  <a:pt x="8484913" y="215999"/>
                </a:lnTo>
                <a:lnTo>
                  <a:pt x="0" y="215999"/>
                </a:lnTo>
                <a:lnTo>
                  <a:pt x="0" y="2159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1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Resolution in Megapixel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76146" y="74534"/>
            <a:ext cx="8616333" cy="5619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baseline="0">
                <a:solidFill>
                  <a:srgbClr val="1137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38561-B7B3-45C4-98BA-D58873B62127}"/>
              </a:ext>
            </a:extLst>
          </p:cNvPr>
          <p:cNvCxnSpPr/>
          <p:nvPr userDrawn="1"/>
        </p:nvCxnSpPr>
        <p:spPr>
          <a:xfrm>
            <a:off x="467544" y="4083918"/>
            <a:ext cx="829351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6E4FB0-4220-4EAE-92DE-F604AAEA8E99}"/>
              </a:ext>
            </a:extLst>
          </p:cNvPr>
          <p:cNvCxnSpPr/>
          <p:nvPr userDrawn="1"/>
        </p:nvCxnSpPr>
        <p:spPr>
          <a:xfrm>
            <a:off x="467544" y="1491630"/>
            <a:ext cx="829351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833D29-9929-4CDF-9FF9-92C404C29C03}"/>
              </a:ext>
            </a:extLst>
          </p:cNvPr>
          <p:cNvSpPr txBox="1"/>
          <p:nvPr userDrawn="1"/>
        </p:nvSpPr>
        <p:spPr>
          <a:xfrm>
            <a:off x="201216" y="1420202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BEEE2-6438-4D37-A7F2-948C9CAAE76D}"/>
              </a:ext>
            </a:extLst>
          </p:cNvPr>
          <p:cNvSpPr txBox="1"/>
          <p:nvPr userDrawn="1"/>
        </p:nvSpPr>
        <p:spPr>
          <a:xfrm>
            <a:off x="202320" y="397619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0450F9-464A-45AE-AB77-512B3503749C}"/>
              </a:ext>
            </a:extLst>
          </p:cNvPr>
          <p:cNvCxnSpPr/>
          <p:nvPr userDrawn="1"/>
        </p:nvCxnSpPr>
        <p:spPr>
          <a:xfrm flipV="1">
            <a:off x="2051720" y="843556"/>
            <a:ext cx="0" cy="36004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3E70F8-5379-4D2A-8BD1-A2D6EAA5E937}"/>
              </a:ext>
            </a:extLst>
          </p:cNvPr>
          <p:cNvCxnSpPr/>
          <p:nvPr userDrawn="1"/>
        </p:nvCxnSpPr>
        <p:spPr>
          <a:xfrm flipV="1">
            <a:off x="7164288" y="843556"/>
            <a:ext cx="0" cy="36004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4F6629-17CD-4583-8E0B-82CE765C1A17}"/>
              </a:ext>
            </a:extLst>
          </p:cNvPr>
          <p:cNvCxnSpPr/>
          <p:nvPr userDrawn="1"/>
        </p:nvCxnSpPr>
        <p:spPr>
          <a:xfrm flipV="1">
            <a:off x="5436096" y="843556"/>
            <a:ext cx="0" cy="36004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85EAF-DE94-4DCB-A1C8-E5A28AFB45F8}"/>
              </a:ext>
            </a:extLst>
          </p:cNvPr>
          <p:cNvCxnSpPr/>
          <p:nvPr userDrawn="1"/>
        </p:nvCxnSpPr>
        <p:spPr>
          <a:xfrm flipV="1">
            <a:off x="3779912" y="843556"/>
            <a:ext cx="0" cy="36004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372200" y="3046539"/>
            <a:ext cx="2339975" cy="459000"/>
          </a:xfrm>
          <a:solidFill>
            <a:srgbClr val="BE1F00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372200" y="1865146"/>
            <a:ext cx="2339975" cy="459000"/>
          </a:xfr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00" y="2468161"/>
            <a:ext cx="2339975" cy="45900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90B23-8A49-4F58-A97E-A53228FBA50E}"/>
              </a:ext>
            </a:extLst>
          </p:cNvPr>
          <p:cNvSpPr/>
          <p:nvPr userDrawn="1"/>
        </p:nvSpPr>
        <p:spPr>
          <a:xfrm>
            <a:off x="908542" y="823196"/>
            <a:ext cx="558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&lt; 1MP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B9FC5-0286-4576-B524-16DE68EE0449}"/>
              </a:ext>
            </a:extLst>
          </p:cNvPr>
          <p:cNvSpPr/>
          <p:nvPr userDrawn="1"/>
        </p:nvSpPr>
        <p:spPr>
          <a:xfrm>
            <a:off x="2567341" y="830253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2 – 5 MP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924E7-5867-4F19-A80F-D07D3710F6C3}"/>
              </a:ext>
            </a:extLst>
          </p:cNvPr>
          <p:cNvSpPr/>
          <p:nvPr userDrawn="1"/>
        </p:nvSpPr>
        <p:spPr>
          <a:xfrm>
            <a:off x="4296798" y="827370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5 – 8 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4133F-766A-4690-B897-28E931CF4B60}"/>
              </a:ext>
            </a:extLst>
          </p:cNvPr>
          <p:cNvSpPr/>
          <p:nvPr userDrawn="1"/>
        </p:nvSpPr>
        <p:spPr>
          <a:xfrm>
            <a:off x="5985210" y="817836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8 – 12 MP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388DF0-D448-42C3-8FCD-06985CE0A9BD}"/>
              </a:ext>
            </a:extLst>
          </p:cNvPr>
          <p:cNvSpPr/>
          <p:nvPr userDrawn="1"/>
        </p:nvSpPr>
        <p:spPr>
          <a:xfrm>
            <a:off x="7747528" y="834427"/>
            <a:ext cx="6286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12+ MP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D887422-4766-49D8-A654-AB4941C57E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7528" y="113786"/>
            <a:ext cx="874780" cy="17110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No ISP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5033183-291E-4056-A79D-3220D9C349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7528" y="335556"/>
            <a:ext cx="874780" cy="171100"/>
          </a:xfr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With ISP</a:t>
            </a:r>
          </a:p>
        </p:txBody>
      </p:sp>
    </p:spTree>
    <p:extLst>
      <p:ext uri="{BB962C8B-B14F-4D97-AF65-F5344CB8AC3E}">
        <p14:creationId xmlns:p14="http://schemas.microsoft.com/office/powerpoint/2010/main" val="13145387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148" y="1995686"/>
            <a:ext cx="8616332" cy="5400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4400" b="1" baseline="0">
                <a:solidFill>
                  <a:srgbClr val="C55A11"/>
                </a:solidFill>
                <a:latin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8922971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9C7C0F-42D6-4B26-A4BA-1B2D2630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FC5483C-85C0-4471-8FA6-85DC6DFC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96977"/>
            <a:ext cx="8685667" cy="413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92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7460C168-0CE1-4828-8E7D-00CB23C636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596977"/>
            <a:ext cx="4572001" cy="4135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B15C3F9-4F52-4E78-AF29-A50F2CA1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80F3C57-EE76-4A0E-8FE5-81E555FE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96977"/>
            <a:ext cx="4320480" cy="413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63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表版面配置區 4">
            <a:extLst>
              <a:ext uri="{FF2B5EF4-FFF2-40B4-BE49-F238E27FC236}">
                <a16:creationId xmlns:a16="http://schemas.microsoft.com/office/drawing/2014/main" id="{1BF34E7D-1070-4D53-AC3E-1A338E416EC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644009" y="596976"/>
            <a:ext cx="4499991" cy="4135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按一下圖示以新增圖表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1427623-D111-4C1E-91D0-13B42522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51470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F9C7E-F039-489B-88C3-14206465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96977"/>
            <a:ext cx="4320480" cy="399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0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24219" y="992736"/>
            <a:ext cx="8685670" cy="341006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 flipH="1">
            <a:off x="7452319" y="4402806"/>
            <a:ext cx="1457569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1 Year Last 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30087" y="632694"/>
            <a:ext cx="2891926" cy="360041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26037" y="632694"/>
            <a:ext cx="2891926" cy="360041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Round Diagonal Corner Rectangle 10"/>
          <p:cNvSpPr/>
          <p:nvPr/>
        </p:nvSpPr>
        <p:spPr>
          <a:xfrm rot="10800000" flipV="1">
            <a:off x="224217" y="4402805"/>
            <a:ext cx="2763606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 Year Active Development and Product Roadmap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987822" y="4402806"/>
            <a:ext cx="4464496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3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9 Year Maintain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17963" y="632694"/>
            <a:ext cx="2891926" cy="360041"/>
          </a:xfrm>
          <a:prstGeom prst="rect">
            <a:avLst/>
          </a:prstGeom>
          <a:solidFill>
            <a:srgbClr val="69A020"/>
          </a:solidFill>
        </p:spPr>
        <p:txBody>
          <a:bodyPr>
            <a:noAutofit/>
          </a:bodyPr>
          <a:lstStyle>
            <a:lvl1pPr marL="0" indent="0">
              <a:buNone/>
              <a:defRPr sz="82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C31D9EC-FB56-45CD-96FB-BA9DB2F70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36281913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43837" y="625724"/>
            <a:ext cx="8656326" cy="3899301"/>
          </a:xfrm>
          <a:prstGeom prst="rect">
            <a:avLst/>
          </a:prstGeom>
          <a:solidFill>
            <a:srgbClr val="003A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10377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 rot="5400000" flipV="1">
            <a:off x="-1629287" y="2498850"/>
            <a:ext cx="396225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b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Sensor Size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43834" y="4371968"/>
            <a:ext cx="8656324" cy="215999"/>
          </a:xfrm>
          <a:custGeom>
            <a:avLst/>
            <a:gdLst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484913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  <a:gd name="connsiteX0" fmla="*/ 0 w 8484913"/>
              <a:gd name="connsiteY0" fmla="*/ 0 h 215999"/>
              <a:gd name="connsiteX1" fmla="*/ 8484913 w 8484913"/>
              <a:gd name="connsiteY1" fmla="*/ 0 h 215999"/>
              <a:gd name="connsiteX2" fmla="*/ 8273897 w 8484913"/>
              <a:gd name="connsiteY2" fmla="*/ 0 h 215999"/>
              <a:gd name="connsiteX3" fmla="*/ 8484913 w 8484913"/>
              <a:gd name="connsiteY3" fmla="*/ 215999 h 215999"/>
              <a:gd name="connsiteX4" fmla="*/ 8484913 w 8484913"/>
              <a:gd name="connsiteY4" fmla="*/ 215999 h 215999"/>
              <a:gd name="connsiteX5" fmla="*/ 0 w 8484913"/>
              <a:gd name="connsiteY5" fmla="*/ 215999 h 215999"/>
              <a:gd name="connsiteX6" fmla="*/ 0 w 8484913"/>
              <a:gd name="connsiteY6" fmla="*/ 215999 h 215999"/>
              <a:gd name="connsiteX7" fmla="*/ 0 w 8484913"/>
              <a:gd name="connsiteY7" fmla="*/ 0 h 215999"/>
              <a:gd name="connsiteX8" fmla="*/ 0 w 8484913"/>
              <a:gd name="connsiteY8" fmla="*/ 0 h 2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4913" h="215999">
                <a:moveTo>
                  <a:pt x="0" y="0"/>
                </a:moveTo>
                <a:lnTo>
                  <a:pt x="8484913" y="0"/>
                </a:lnTo>
                <a:lnTo>
                  <a:pt x="8273897" y="0"/>
                </a:lnTo>
                <a:lnTo>
                  <a:pt x="8484913" y="215999"/>
                </a:lnTo>
                <a:lnTo>
                  <a:pt x="8484913" y="215999"/>
                </a:lnTo>
                <a:lnTo>
                  <a:pt x="0" y="215999"/>
                </a:lnTo>
                <a:lnTo>
                  <a:pt x="0" y="2159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1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Resolution in Megapixel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38561-B7B3-45C4-98BA-D58873B62127}"/>
              </a:ext>
            </a:extLst>
          </p:cNvPr>
          <p:cNvCxnSpPr>
            <a:cxnSpLocks/>
          </p:cNvCxnSpPr>
          <p:nvPr/>
        </p:nvCxnSpPr>
        <p:spPr>
          <a:xfrm flipV="1">
            <a:off x="456599" y="4004210"/>
            <a:ext cx="8438628" cy="7695"/>
          </a:xfrm>
          <a:prstGeom prst="line">
            <a:avLst/>
          </a:prstGeom>
          <a:ln w="9525" cap="flat" cmpd="sng" algn="ctr">
            <a:solidFill>
              <a:srgbClr val="C55A1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6E4FB0-4220-4EAE-92DE-F604AAEA8E99}"/>
              </a:ext>
            </a:extLst>
          </p:cNvPr>
          <p:cNvCxnSpPr>
            <a:cxnSpLocks/>
          </p:cNvCxnSpPr>
          <p:nvPr/>
        </p:nvCxnSpPr>
        <p:spPr>
          <a:xfrm>
            <a:off x="456599" y="1131590"/>
            <a:ext cx="8438628" cy="0"/>
          </a:xfrm>
          <a:prstGeom prst="line">
            <a:avLst/>
          </a:prstGeom>
          <a:ln w="9525" cap="flat" cmpd="sng" algn="ctr">
            <a:solidFill>
              <a:srgbClr val="C55A1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833D29-9929-4CDF-9FF9-92C404C29C03}"/>
              </a:ext>
            </a:extLst>
          </p:cNvPr>
          <p:cNvSpPr txBox="1"/>
          <p:nvPr/>
        </p:nvSpPr>
        <p:spPr>
          <a:xfrm>
            <a:off x="179512" y="1035764"/>
            <a:ext cx="40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1/2”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BEEE2-6438-4D37-A7F2-948C9CAAE76D}"/>
              </a:ext>
            </a:extLst>
          </p:cNvPr>
          <p:cNvSpPr txBox="1"/>
          <p:nvPr/>
        </p:nvSpPr>
        <p:spPr>
          <a:xfrm>
            <a:off x="179512" y="3904183"/>
            <a:ext cx="420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1/4”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0450F9-464A-45AE-AB77-512B3503749C}"/>
              </a:ext>
            </a:extLst>
          </p:cNvPr>
          <p:cNvCxnSpPr>
            <a:cxnSpLocks/>
          </p:cNvCxnSpPr>
          <p:nvPr/>
        </p:nvCxnSpPr>
        <p:spPr>
          <a:xfrm flipV="1">
            <a:off x="2040775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3E70F8-5379-4D2A-8BD1-A2D6EAA5E937}"/>
              </a:ext>
            </a:extLst>
          </p:cNvPr>
          <p:cNvCxnSpPr>
            <a:cxnSpLocks/>
          </p:cNvCxnSpPr>
          <p:nvPr/>
        </p:nvCxnSpPr>
        <p:spPr>
          <a:xfrm flipV="1">
            <a:off x="7153343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4F6629-17CD-4583-8E0B-82CE765C1A17}"/>
              </a:ext>
            </a:extLst>
          </p:cNvPr>
          <p:cNvCxnSpPr>
            <a:cxnSpLocks/>
          </p:cNvCxnSpPr>
          <p:nvPr/>
        </p:nvCxnSpPr>
        <p:spPr>
          <a:xfrm flipV="1">
            <a:off x="5425151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85EAF-DE94-4DCB-A1C8-E5A28AFB45F8}"/>
              </a:ext>
            </a:extLst>
          </p:cNvPr>
          <p:cNvCxnSpPr>
            <a:cxnSpLocks/>
          </p:cNvCxnSpPr>
          <p:nvPr/>
        </p:nvCxnSpPr>
        <p:spPr>
          <a:xfrm flipV="1">
            <a:off x="3768967" y="625724"/>
            <a:ext cx="0" cy="3746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57917" y="2805915"/>
            <a:ext cx="2339975" cy="459000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55252" y="1811455"/>
            <a:ext cx="2339975" cy="459000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8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55252" y="2308685"/>
            <a:ext cx="2339975" cy="459000"/>
          </a:xfrm>
          <a:prstGeom prst="rect">
            <a:avLst/>
          </a:prstGeom>
          <a:solidFill>
            <a:srgbClr val="69A020"/>
          </a:solidFill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90B23-8A49-4F58-A97E-A53228FBA50E}"/>
              </a:ext>
            </a:extLst>
          </p:cNvPr>
          <p:cNvSpPr/>
          <p:nvPr/>
        </p:nvSpPr>
        <p:spPr>
          <a:xfrm>
            <a:off x="897597" y="736020"/>
            <a:ext cx="558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&lt; 1MP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B9FC5-0286-4576-B524-16DE68EE0449}"/>
              </a:ext>
            </a:extLst>
          </p:cNvPr>
          <p:cNvSpPr/>
          <p:nvPr/>
        </p:nvSpPr>
        <p:spPr>
          <a:xfrm>
            <a:off x="2556396" y="743077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2 – 5 </a:t>
            </a:r>
            <a:r>
              <a:rPr lang="en-US" sz="1000">
                <a:solidFill>
                  <a:srgbClr val="103770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924E7-5867-4F19-A80F-D07D3710F6C3}"/>
              </a:ext>
            </a:extLst>
          </p:cNvPr>
          <p:cNvSpPr/>
          <p:nvPr/>
        </p:nvSpPr>
        <p:spPr>
          <a:xfrm>
            <a:off x="4285853" y="740194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5 – 8 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4133F-766A-4690-B897-28E931CF4B60}"/>
              </a:ext>
            </a:extLst>
          </p:cNvPr>
          <p:cNvSpPr/>
          <p:nvPr/>
        </p:nvSpPr>
        <p:spPr>
          <a:xfrm>
            <a:off x="5974265" y="730660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8 – 12 MP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388DF0-D448-42C3-8FCD-06985CE0A9BD}"/>
              </a:ext>
            </a:extLst>
          </p:cNvPr>
          <p:cNvSpPr/>
          <p:nvPr/>
        </p:nvSpPr>
        <p:spPr>
          <a:xfrm>
            <a:off x="7736583" y="747251"/>
            <a:ext cx="6286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103770"/>
                </a:solidFill>
                <a:latin typeface="Arial" charset="0"/>
                <a:ea typeface="Arial" charset="0"/>
                <a:cs typeface="Arial" charset="0"/>
              </a:rPr>
              <a:t>12+ MP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6E65FB40-C759-43C0-B0EB-993A107E6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00392" y="160475"/>
            <a:ext cx="761940" cy="184129"/>
          </a:xfrm>
          <a:prstGeom prst="rect">
            <a:avLst/>
          </a:prstGeom>
          <a:solidFill>
            <a:srgbClr val="C55A11"/>
          </a:solidFill>
        </p:spPr>
        <p:txBody>
          <a:bodyPr>
            <a:noAutofit/>
          </a:bodyPr>
          <a:lstStyle>
            <a:lvl1pPr marL="0" indent="0" algn="l">
              <a:buNone/>
              <a:defRPr sz="700" b="1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No ISP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51FDDF5C-6DD9-4F9D-8478-D5437F227F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00392" y="358073"/>
            <a:ext cx="761940" cy="184129"/>
          </a:xfrm>
          <a:prstGeom prst="rect">
            <a:avLst/>
          </a:prstGeom>
          <a:solidFill>
            <a:srgbClr val="003A66"/>
          </a:solidFill>
        </p:spPr>
        <p:txBody>
          <a:bodyPr>
            <a:noAutofit/>
          </a:bodyPr>
          <a:lstStyle>
            <a:lvl1pPr marL="0" indent="0">
              <a:buNone/>
              <a:defRPr sz="700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/>
              <a:t>With ISP</a:t>
            </a:r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0B29293F-D128-427A-966C-1BBBA407BF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11751867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/>
        </p:nvSpPr>
        <p:spPr>
          <a:xfrm>
            <a:off x="277484" y="699542"/>
            <a:ext cx="8589032" cy="3888408"/>
          </a:xfrm>
          <a:prstGeom prst="rect">
            <a:avLst/>
          </a:prstGeom>
          <a:solidFill>
            <a:srgbClr val="003A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 rot="10800000" flipV="1">
            <a:off x="1993953" y="4371951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Q2</a:t>
            </a: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276146" y="4371951"/>
            <a:ext cx="1717807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Q1</a:t>
            </a:r>
          </a:p>
        </p:txBody>
      </p:sp>
      <p:sp>
        <p:nvSpPr>
          <p:cNvPr id="16" name="Round Diagonal Corner Rectangle 10">
            <a:extLst>
              <a:ext uri="{FF2B5EF4-FFF2-40B4-BE49-F238E27FC236}">
                <a16:creationId xmlns:a16="http://schemas.microsoft.com/office/drawing/2014/main" id="{2351F1D2-0071-4337-8DDE-1AA45E179BA8}"/>
              </a:ext>
            </a:extLst>
          </p:cNvPr>
          <p:cNvSpPr/>
          <p:nvPr/>
        </p:nvSpPr>
        <p:spPr>
          <a:xfrm rot="10800000" flipV="1">
            <a:off x="3711760" y="4371951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Q3</a:t>
            </a:r>
          </a:p>
        </p:txBody>
      </p:sp>
      <p:sp>
        <p:nvSpPr>
          <p:cNvPr id="19" name="Round Diagonal Corner Rectangle 10">
            <a:extLst>
              <a:ext uri="{FF2B5EF4-FFF2-40B4-BE49-F238E27FC236}">
                <a16:creationId xmlns:a16="http://schemas.microsoft.com/office/drawing/2014/main" id="{C37BF574-23E7-4EA9-AC24-CC6CC8F8A238}"/>
              </a:ext>
            </a:extLst>
          </p:cNvPr>
          <p:cNvSpPr/>
          <p:nvPr/>
        </p:nvSpPr>
        <p:spPr>
          <a:xfrm rot="10800000" flipV="1">
            <a:off x="5429567" y="4371950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 Q4</a:t>
            </a:r>
          </a:p>
        </p:txBody>
      </p:sp>
      <p:sp>
        <p:nvSpPr>
          <p:cNvPr id="20" name="Round Diagonal Corner Rectangle 10">
            <a:extLst>
              <a:ext uri="{FF2B5EF4-FFF2-40B4-BE49-F238E27FC236}">
                <a16:creationId xmlns:a16="http://schemas.microsoft.com/office/drawing/2014/main" id="{43394B4D-011D-4F1C-A554-88E2F4C384D0}"/>
              </a:ext>
            </a:extLst>
          </p:cNvPr>
          <p:cNvSpPr/>
          <p:nvPr/>
        </p:nvSpPr>
        <p:spPr>
          <a:xfrm rot="10800000" flipV="1">
            <a:off x="7147371" y="4371950"/>
            <a:ext cx="1717807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9A02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 Q1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FC00E52-B48B-41F2-B239-AC6698F8F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11" y="66748"/>
            <a:ext cx="8685669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9326157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42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F539229-70A1-4E28-909E-7876C6B3B2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3044" y="2931790"/>
            <a:ext cx="3477911" cy="4320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rgbClr val="DBE7ED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DBDD8B-DEFD-487B-A38B-46624385F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7734"/>
            <a:ext cx="9144000" cy="4860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 baseline="0">
                <a:solidFill>
                  <a:srgbClr val="C55A1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32823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48" y="843558"/>
            <a:ext cx="8616332" cy="3726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148" y="87474"/>
            <a:ext cx="8616332" cy="54006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baseline="0">
                <a:solidFill>
                  <a:srgbClr val="11376D"/>
                </a:solidFill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</p:spTree>
    <p:extLst>
      <p:ext uri="{BB962C8B-B14F-4D97-AF65-F5344CB8AC3E}">
        <p14:creationId xmlns:p14="http://schemas.microsoft.com/office/powerpoint/2010/main" val="8116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oadma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45073D-477C-40D9-8BC3-F31299AFD4F2}"/>
              </a:ext>
            </a:extLst>
          </p:cNvPr>
          <p:cNvSpPr/>
          <p:nvPr userDrawn="1"/>
        </p:nvSpPr>
        <p:spPr>
          <a:xfrm>
            <a:off x="276148" y="843558"/>
            <a:ext cx="8484912" cy="377383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ound Diagonal Corner Rectangle 10"/>
          <p:cNvSpPr/>
          <p:nvPr userDrawn="1"/>
        </p:nvSpPr>
        <p:spPr>
          <a:xfrm rot="10800000" flipV="1">
            <a:off x="1974465" y="4443981"/>
            <a:ext cx="169164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33529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2021 Q4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 flipH="1">
            <a:off x="276146" y="4444026"/>
            <a:ext cx="1691640" cy="21599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11376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2021 Q3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76146" y="74534"/>
            <a:ext cx="8616333" cy="5619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baseline="0">
                <a:solidFill>
                  <a:srgbClr val="1137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change Slide Title</a:t>
            </a:r>
          </a:p>
        </p:txBody>
      </p:sp>
      <p:sp>
        <p:nvSpPr>
          <p:cNvPr id="16" name="Round Diagonal Corner Rectangle 10">
            <a:extLst>
              <a:ext uri="{FF2B5EF4-FFF2-40B4-BE49-F238E27FC236}">
                <a16:creationId xmlns:a16="http://schemas.microsoft.com/office/drawing/2014/main" id="{2351F1D2-0071-4337-8DDE-1AA45E179BA8}"/>
              </a:ext>
            </a:extLst>
          </p:cNvPr>
          <p:cNvSpPr/>
          <p:nvPr userDrawn="1"/>
        </p:nvSpPr>
        <p:spPr>
          <a:xfrm rot="10800000" flipV="1">
            <a:off x="3672784" y="4443981"/>
            <a:ext cx="169164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2022 Q1</a:t>
            </a:r>
          </a:p>
        </p:txBody>
      </p:sp>
      <p:sp>
        <p:nvSpPr>
          <p:cNvPr id="19" name="Round Diagonal Corner Rectangle 10">
            <a:extLst>
              <a:ext uri="{FF2B5EF4-FFF2-40B4-BE49-F238E27FC236}">
                <a16:creationId xmlns:a16="http://schemas.microsoft.com/office/drawing/2014/main" id="{C37BF574-23E7-4EA9-AC24-CC6CC8F8A238}"/>
              </a:ext>
            </a:extLst>
          </p:cNvPr>
          <p:cNvSpPr/>
          <p:nvPr userDrawn="1"/>
        </p:nvSpPr>
        <p:spPr>
          <a:xfrm rot="10800000" flipV="1">
            <a:off x="5371103" y="4443981"/>
            <a:ext cx="169164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69A02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2022 Q2</a:t>
            </a:r>
          </a:p>
        </p:txBody>
      </p:sp>
      <p:sp>
        <p:nvSpPr>
          <p:cNvPr id="20" name="Round Diagonal Corner Rectangle 10">
            <a:extLst>
              <a:ext uri="{FF2B5EF4-FFF2-40B4-BE49-F238E27FC236}">
                <a16:creationId xmlns:a16="http://schemas.microsoft.com/office/drawing/2014/main" id="{43394B4D-011D-4F1C-A554-88E2F4C384D0}"/>
              </a:ext>
            </a:extLst>
          </p:cNvPr>
          <p:cNvSpPr/>
          <p:nvPr userDrawn="1"/>
        </p:nvSpPr>
        <p:spPr>
          <a:xfrm rot="10800000" flipV="1">
            <a:off x="7069420" y="4443981"/>
            <a:ext cx="1691640" cy="216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2022 Q3</a:t>
            </a:r>
          </a:p>
        </p:txBody>
      </p:sp>
    </p:spTree>
    <p:extLst>
      <p:ext uri="{BB962C8B-B14F-4D97-AF65-F5344CB8AC3E}">
        <p14:creationId xmlns:p14="http://schemas.microsoft.com/office/powerpoint/2010/main" val="12256958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F539229-70A1-4E28-909E-7876C6B3B2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3044" y="2931790"/>
            <a:ext cx="3477911" cy="4320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rgbClr val="DBE7ED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DBDD8B-DEFD-487B-A38B-46624385F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7734"/>
            <a:ext cx="9144000" cy="4860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 baseline="0">
                <a:solidFill>
                  <a:srgbClr val="C55A1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1981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0CB11-CBCD-49EB-B651-EFF01DAE981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9512" y="604052"/>
            <a:ext cx="8712968" cy="3911914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97DF71-81D6-4AC6-AC67-3E1E4D51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557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0AB-EB5D-48B0-BF3D-74D6C65D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4415"/>
            <a:ext cx="9144000" cy="712986"/>
          </a:xfrm>
          <a:prstGeom prst="rect">
            <a:avLst/>
          </a:prstGeom>
        </p:spPr>
        <p:txBody>
          <a:bodyPr anchor="t"/>
          <a:lstStyle>
            <a:lvl1pPr algn="ctr">
              <a:defRPr sz="44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8167-D7DE-47F4-84B7-44FE7F82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647401"/>
            <a:ext cx="9144000" cy="4284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473289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0AB-EB5D-48B0-BF3D-74D6C65D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934414"/>
            <a:ext cx="4464496" cy="1213399"/>
          </a:xfrm>
          <a:prstGeom prst="rect">
            <a:avLst/>
          </a:prstGeom>
        </p:spPr>
        <p:txBody>
          <a:bodyPr anchor="t"/>
          <a:lstStyle>
            <a:lvl1pPr algn="l">
              <a:defRPr sz="44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圖片版面配置區 5">
            <a:extLst>
              <a:ext uri="{FF2B5EF4-FFF2-40B4-BE49-F238E27FC236}">
                <a16:creationId xmlns:a16="http://schemas.microsoft.com/office/drawing/2014/main" id="{F1ADA46C-36AF-41EA-90D4-89B03460B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016" y="627534"/>
            <a:ext cx="4248473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815152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C38D-81D7-484F-B8DA-3CFF68840B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1520" y="615072"/>
            <a:ext cx="4248472" cy="3895782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A11BE2-AA14-44D4-9BB0-23D0B974DD6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644008" y="615072"/>
            <a:ext cx="4248472" cy="3895782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0033A3-F410-45FA-9532-89B8271B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80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20D3-7789-45DD-ACBB-E7E9D099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610811"/>
            <a:ext cx="4248472" cy="807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C401E8-8EFC-4003-B09A-D1FCEBD1EA6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251520" y="1424788"/>
            <a:ext cx="4248472" cy="3019169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2E20F-33A3-4C63-AF16-D95FD99C9C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644008" y="1424788"/>
            <a:ext cx="4248472" cy="3019168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1B37D88-434B-4951-A7D9-B11B2A1FA1D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44008" y="613602"/>
            <a:ext cx="4248472" cy="807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3CD9AA-5B2C-4FB2-A58E-9E286640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60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066DAB-2CF4-4979-8F05-5D4DF007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67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240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CC8D-66E2-459D-ABF8-4B4B7E82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606402"/>
            <a:ext cx="4320481" cy="4125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65C07D-0F26-4FE4-AEF3-FC1E0F50DB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644008" y="604052"/>
            <a:ext cx="4248472" cy="4140400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29B2E2-3137-44C9-AA23-605BE56F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819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EDD39E-12FD-4DC6-8674-4DFF5F9E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604052"/>
            <a:ext cx="4464496" cy="3983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圖片版面配置區 5">
            <a:extLst>
              <a:ext uri="{FF2B5EF4-FFF2-40B4-BE49-F238E27FC236}">
                <a16:creationId xmlns:a16="http://schemas.microsoft.com/office/drawing/2014/main" id="{DEE877ED-974C-4067-9C21-EA26EBE65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8024" y="604053"/>
            <a:ext cx="4355977" cy="3983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8D4E00-024C-4BE9-ABB7-4DB0B708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9" y="2247714"/>
            <a:ext cx="6240069" cy="48605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baseline="0">
                <a:solidFill>
                  <a:srgbClr val="1137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54487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EDD39E-12FD-4DC6-8674-4DFF5F9E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604052"/>
            <a:ext cx="4320481" cy="3911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DBE7ED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表版面配置區 2">
            <a:extLst>
              <a:ext uri="{FF2B5EF4-FFF2-40B4-BE49-F238E27FC236}">
                <a16:creationId xmlns:a16="http://schemas.microsoft.com/office/drawing/2014/main" id="{A5F0BE95-905F-4426-A142-C17DA2ECC0C4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716017" y="604052"/>
            <a:ext cx="4427984" cy="391191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697C65-BD4F-453E-86B2-88FEDA71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60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243DF-08D2-4585-8E7C-C57B7FED4F6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79512" y="627535"/>
            <a:ext cx="8712968" cy="3816424"/>
          </a:xfrm>
          <a:prstGeom prst="rect">
            <a:avLst/>
          </a:prstGeom>
        </p:spPr>
        <p:txBody>
          <a:bodyPr vert="eaVert"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7F0154-AAA8-4D67-9886-0881AECF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5052"/>
            <a:ext cx="8712968" cy="549000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14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Text Placeholder 2">
            <a:extLst>
              <a:ext uri="{FF2B5EF4-FFF2-40B4-BE49-F238E27FC236}">
                <a16:creationId xmlns:a16="http://schemas.microsoft.com/office/drawing/2014/main" id="{B7002A24-A2BD-4F06-9673-5398E5E759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251520" y="411509"/>
            <a:ext cx="7344816" cy="4004791"/>
          </a:xfrm>
          <a:prstGeom prst="rect">
            <a:avLst/>
          </a:prstGeom>
        </p:spPr>
        <p:txBody>
          <a:bodyPr vert="eaVert"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DBE7ED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10BB97-33EA-427F-A532-35EA685A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6194893" y="1812953"/>
            <a:ext cx="4004791" cy="1201905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C55A1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68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37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23528" y="123478"/>
            <a:ext cx="8520600" cy="504056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25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8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376500C-E1B3-4390-9E50-EEF652C0E090}"/>
              </a:ext>
            </a:extLst>
          </p:cNvPr>
          <p:cNvSpPr/>
          <p:nvPr userDrawn="1"/>
        </p:nvSpPr>
        <p:spPr>
          <a:xfrm>
            <a:off x="-6283" y="4823460"/>
            <a:ext cx="9150284" cy="320040"/>
          </a:xfrm>
          <a:prstGeom prst="rect">
            <a:avLst/>
          </a:prstGeom>
          <a:gradFill>
            <a:gsLst>
              <a:gs pos="0">
                <a:srgbClr val="103770"/>
              </a:gs>
              <a:gs pos="100000">
                <a:srgbClr val="33529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9" y="87474"/>
            <a:ext cx="8535273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9" y="897564"/>
            <a:ext cx="8541651" cy="361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6975571" y="4897279"/>
            <a:ext cx="2132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Confidential and Proprietary</a:t>
            </a:r>
          </a:p>
        </p:txBody>
      </p:sp>
      <p:sp>
        <p:nvSpPr>
          <p:cNvPr id="38" name="Slide Number Placeholder 1"/>
          <p:cNvSpPr txBox="1">
            <a:spLocks/>
          </p:cNvSpPr>
          <p:nvPr userDrawn="1"/>
        </p:nvSpPr>
        <p:spPr>
          <a:xfrm>
            <a:off x="8858802" y="4956930"/>
            <a:ext cx="298580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Connector 43"/>
          <p:cNvCxnSpPr>
            <a:cxnSpLocks/>
          </p:cNvCxnSpPr>
          <p:nvPr userDrawn="1"/>
        </p:nvCxnSpPr>
        <p:spPr>
          <a:xfrm>
            <a:off x="8789534" y="4823460"/>
            <a:ext cx="1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722F66A-139C-4AEB-93DE-F0BF59108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73"/>
          <a:stretch/>
        </p:blipFill>
        <p:spPr>
          <a:xfrm>
            <a:off x="107504" y="4876006"/>
            <a:ext cx="1728192" cy="26834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BB0EDB8-3A97-470A-BBA3-20844A15B9DC}"/>
              </a:ext>
            </a:extLst>
          </p:cNvPr>
          <p:cNvSpPr/>
          <p:nvPr userDrawn="1"/>
        </p:nvSpPr>
        <p:spPr>
          <a:xfrm>
            <a:off x="-6284" y="699542"/>
            <a:ext cx="9150284" cy="45719"/>
          </a:xfrm>
          <a:prstGeom prst="rect">
            <a:avLst/>
          </a:prstGeom>
          <a:gradFill>
            <a:gsLst>
              <a:gs pos="0">
                <a:srgbClr val="103770"/>
              </a:gs>
              <a:gs pos="100000">
                <a:srgbClr val="33529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</p:spTree>
    <p:extLst>
      <p:ext uri="{BB962C8B-B14F-4D97-AF65-F5344CB8AC3E}">
        <p14:creationId xmlns:p14="http://schemas.microsoft.com/office/powerpoint/2010/main" val="36487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7" r:id="rId3"/>
    <p:sldLayoutId id="2147483701" r:id="rId4"/>
    <p:sldLayoutId id="2147483693" r:id="rId5"/>
    <p:sldLayoutId id="2147483736" r:id="rId6"/>
    <p:sldLayoutId id="2147483734" r:id="rId7"/>
    <p:sldLayoutId id="2147483690" r:id="rId8"/>
    <p:sldLayoutId id="2147483700" r:id="rId9"/>
  </p:sldLayoutIdLst>
  <p:txStyles>
    <p:titleStyle>
      <a:lvl1pPr algn="l" defTabSz="6858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1D655FA-B66D-4F8F-A6F9-1273538D2186}"/>
              </a:ext>
            </a:extLst>
          </p:cNvPr>
          <p:cNvSpPr txBox="1">
            <a:spLocks/>
          </p:cNvSpPr>
          <p:nvPr/>
        </p:nvSpPr>
        <p:spPr>
          <a:xfrm>
            <a:off x="8785409" y="4741226"/>
            <a:ext cx="288032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b="0" smtClean="0">
                <a:solidFill>
                  <a:srgbClr val="DB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US" sz="1000" b="0">
              <a:solidFill>
                <a:srgbClr val="DB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1FACFC7-AB7D-4A75-AF9A-858C3AC77A5A}"/>
              </a:ext>
            </a:extLst>
          </p:cNvPr>
          <p:cNvSpPr txBox="1">
            <a:spLocks/>
          </p:cNvSpPr>
          <p:nvPr/>
        </p:nvSpPr>
        <p:spPr>
          <a:xfrm>
            <a:off x="0" y="2427734"/>
            <a:ext cx="9144000" cy="4860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C55A1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/>
              <a:t>Thanks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1F8C4EA-3D50-4512-8B60-68C9D0291C94}"/>
              </a:ext>
            </a:extLst>
          </p:cNvPr>
          <p:cNvSpPr txBox="1">
            <a:spLocks/>
          </p:cNvSpPr>
          <p:nvPr/>
        </p:nvSpPr>
        <p:spPr>
          <a:xfrm>
            <a:off x="8785409" y="4741226"/>
            <a:ext cx="288032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b="0" smtClean="0">
                <a:solidFill>
                  <a:srgbClr val="DB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US" sz="1000" b="0">
              <a:solidFill>
                <a:srgbClr val="DB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DCA7E1-0C3C-4F97-8172-DA4CA568B252}"/>
              </a:ext>
            </a:extLst>
          </p:cNvPr>
          <p:cNvSpPr/>
          <p:nvPr userDrawn="1"/>
        </p:nvSpPr>
        <p:spPr>
          <a:xfrm>
            <a:off x="-6283" y="0"/>
            <a:ext cx="9150284" cy="5143500"/>
          </a:xfrm>
          <a:prstGeom prst="rect">
            <a:avLst/>
          </a:prstGeom>
          <a:gradFill>
            <a:gsLst>
              <a:gs pos="0">
                <a:srgbClr val="103770"/>
              </a:gs>
              <a:gs pos="100000">
                <a:srgbClr val="33529A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C6EE4AF5-5CAD-476A-88ED-F70496F3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87474"/>
            <a:ext cx="8535273" cy="54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754656C-EF0D-4C43-9591-3933A786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9" y="897564"/>
            <a:ext cx="8541651" cy="361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30BC5-7F80-49C9-91D2-118E75760310}"/>
              </a:ext>
            </a:extLst>
          </p:cNvPr>
          <p:cNvSpPr txBox="1"/>
          <p:nvPr userDrawn="1"/>
        </p:nvSpPr>
        <p:spPr>
          <a:xfrm>
            <a:off x="6975571" y="4897279"/>
            <a:ext cx="2132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Confidential and Proprietary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4CF88C5D-E2CE-4A1B-BD7F-BB0CEBB94051}"/>
              </a:ext>
            </a:extLst>
          </p:cNvPr>
          <p:cNvSpPr txBox="1">
            <a:spLocks/>
          </p:cNvSpPr>
          <p:nvPr userDrawn="1"/>
        </p:nvSpPr>
        <p:spPr>
          <a:xfrm>
            <a:off x="8858802" y="4956930"/>
            <a:ext cx="298580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6152D0-6043-4C12-9EF9-A8F88BA2075E}"/>
              </a:ext>
            </a:extLst>
          </p:cNvPr>
          <p:cNvCxnSpPr>
            <a:cxnSpLocks/>
          </p:cNvCxnSpPr>
          <p:nvPr userDrawn="1"/>
        </p:nvCxnSpPr>
        <p:spPr>
          <a:xfrm>
            <a:off x="8789534" y="4823460"/>
            <a:ext cx="1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CD63C5A-D39F-42AF-95A7-20E20DF359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73"/>
          <a:stretch/>
        </p:blipFill>
        <p:spPr>
          <a:xfrm>
            <a:off x="107504" y="4876006"/>
            <a:ext cx="1728192" cy="2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5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E662F6-4AF7-4627-A0C9-727A81C302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83691"/>
            <a:ext cx="4572000" cy="9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0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03770"/>
            </a:gs>
            <a:gs pos="100000">
              <a:srgbClr val="33529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CA62F-1E66-4B18-93C8-CCD0F06E07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83688"/>
            <a:ext cx="4572000" cy="9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1"/>
          <p:cNvSpPr txBox="1">
            <a:spLocks/>
          </p:cNvSpPr>
          <p:nvPr/>
        </p:nvSpPr>
        <p:spPr>
          <a:xfrm>
            <a:off x="8785409" y="4741226"/>
            <a:ext cx="288032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b="0" smtClean="0">
                <a:solidFill>
                  <a:srgbClr val="003A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US" sz="1000" b="0">
              <a:solidFill>
                <a:srgbClr val="003A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ED7909D-9EFB-4831-BDE6-EF5CECCAB8FF}"/>
              </a:ext>
            </a:extLst>
          </p:cNvPr>
          <p:cNvSpPr/>
          <p:nvPr userDrawn="1"/>
        </p:nvSpPr>
        <p:spPr>
          <a:xfrm>
            <a:off x="-6283" y="0"/>
            <a:ext cx="9150284" cy="5143500"/>
          </a:xfrm>
          <a:prstGeom prst="rect">
            <a:avLst/>
          </a:prstGeom>
          <a:gradFill>
            <a:gsLst>
              <a:gs pos="0">
                <a:srgbClr val="103770"/>
              </a:gs>
              <a:gs pos="100000">
                <a:srgbClr val="33529A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275626CD-98A0-43B1-8F8B-8B8809D7C3AE}"/>
              </a:ext>
            </a:extLst>
          </p:cNvPr>
          <p:cNvSpPr txBox="1"/>
          <p:nvPr userDrawn="1"/>
        </p:nvSpPr>
        <p:spPr>
          <a:xfrm>
            <a:off x="6975571" y="4897279"/>
            <a:ext cx="2132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Confidential and Proprietary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DC3BAA9-5046-4717-9FA0-4ACD30C02363}"/>
              </a:ext>
            </a:extLst>
          </p:cNvPr>
          <p:cNvSpPr txBox="1">
            <a:spLocks/>
          </p:cNvSpPr>
          <p:nvPr userDrawn="1"/>
        </p:nvSpPr>
        <p:spPr>
          <a:xfrm>
            <a:off x="8858802" y="4956930"/>
            <a:ext cx="298580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7F38277C-799E-429D-AA26-8CEAE4864D4D}"/>
              </a:ext>
            </a:extLst>
          </p:cNvPr>
          <p:cNvCxnSpPr>
            <a:cxnSpLocks/>
          </p:cNvCxnSpPr>
          <p:nvPr userDrawn="1"/>
        </p:nvCxnSpPr>
        <p:spPr>
          <a:xfrm>
            <a:off x="8789534" y="4823460"/>
            <a:ext cx="1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0">
            <a:extLst>
              <a:ext uri="{FF2B5EF4-FFF2-40B4-BE49-F238E27FC236}">
                <a16:creationId xmlns:a16="http://schemas.microsoft.com/office/drawing/2014/main" id="{BA44E829-446E-4982-807E-9B700B41E9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73"/>
          <a:stretch/>
        </p:blipFill>
        <p:spPr>
          <a:xfrm>
            <a:off x="107504" y="4876006"/>
            <a:ext cx="1728192" cy="2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txStyles>
    <p:titleStyle>
      <a:lvl1pPr algn="l" defTabSz="685800" rtl="0" eaLnBrk="1" latinLnBrk="0" hangingPunct="1">
        <a:spcBef>
          <a:spcPct val="0"/>
        </a:spcBef>
        <a:buNone/>
        <a:defRPr sz="3200" b="1" kern="1200">
          <a:solidFill>
            <a:srgbClr val="C55A1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1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003A66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rgbClr val="003A66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1D655FA-B66D-4F8F-A6F9-1273538D2186}"/>
              </a:ext>
            </a:extLst>
          </p:cNvPr>
          <p:cNvSpPr txBox="1">
            <a:spLocks/>
          </p:cNvSpPr>
          <p:nvPr/>
        </p:nvSpPr>
        <p:spPr>
          <a:xfrm>
            <a:off x="8785409" y="4741226"/>
            <a:ext cx="288032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b="0" smtClean="0">
                <a:solidFill>
                  <a:srgbClr val="DB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US" sz="1000" b="0">
              <a:solidFill>
                <a:srgbClr val="DB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1FACFC7-AB7D-4A75-AF9A-858C3AC77A5A}"/>
              </a:ext>
            </a:extLst>
          </p:cNvPr>
          <p:cNvSpPr txBox="1">
            <a:spLocks/>
          </p:cNvSpPr>
          <p:nvPr/>
        </p:nvSpPr>
        <p:spPr>
          <a:xfrm>
            <a:off x="0" y="2427734"/>
            <a:ext cx="9144000" cy="4860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C55A1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/>
              <a:t>Thanks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1F8C4EA-3D50-4512-8B60-68C9D0291C94}"/>
              </a:ext>
            </a:extLst>
          </p:cNvPr>
          <p:cNvSpPr txBox="1">
            <a:spLocks/>
          </p:cNvSpPr>
          <p:nvPr/>
        </p:nvSpPr>
        <p:spPr>
          <a:xfrm>
            <a:off x="8785409" y="4741226"/>
            <a:ext cx="288032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b="0" smtClean="0">
                <a:solidFill>
                  <a:srgbClr val="DB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US" sz="1000" b="0">
              <a:solidFill>
                <a:srgbClr val="DB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9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1"/>
          <p:cNvSpPr txBox="1">
            <a:spLocks/>
          </p:cNvSpPr>
          <p:nvPr/>
        </p:nvSpPr>
        <p:spPr>
          <a:xfrm>
            <a:off x="8785409" y="4741226"/>
            <a:ext cx="288032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b="0" smtClean="0">
                <a:solidFill>
                  <a:srgbClr val="003A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US" sz="1000" b="0">
              <a:solidFill>
                <a:srgbClr val="003A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9" r:id="rId10"/>
    <p:sldLayoutId id="2147483830" r:id="rId11"/>
    <p:sldLayoutId id="2147483831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200" b="1" kern="1200">
          <a:solidFill>
            <a:srgbClr val="C55A1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1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003A66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rgbClr val="003A66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1"/>
          <p:cNvSpPr txBox="1">
            <a:spLocks/>
          </p:cNvSpPr>
          <p:nvPr/>
        </p:nvSpPr>
        <p:spPr>
          <a:xfrm>
            <a:off x="8785409" y="4741226"/>
            <a:ext cx="288032" cy="162000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b="0" smtClean="0">
                <a:solidFill>
                  <a:srgbClr val="003A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US" sz="1000" b="0">
              <a:solidFill>
                <a:srgbClr val="003A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1" r:id="rId8"/>
    <p:sldLayoutId id="2147483842" r:id="rId9"/>
    <p:sldLayoutId id="2147483843" r:id="rId10"/>
  </p:sldLayoutIdLst>
  <p:txStyles>
    <p:titleStyle>
      <a:lvl1pPr algn="l" defTabSz="685800" rtl="0" eaLnBrk="1" latinLnBrk="0" hangingPunct="1">
        <a:spcBef>
          <a:spcPct val="0"/>
        </a:spcBef>
        <a:buNone/>
        <a:defRPr sz="3200" b="1" kern="1200">
          <a:solidFill>
            <a:srgbClr val="C55A1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1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3A66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003A66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rgbClr val="003A66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B8F4549-5189-4F68-BC88-EB4040A4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044" y="3713283"/>
            <a:ext cx="3477911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>
                <a:latin typeface="Lato Medium"/>
                <a:ea typeface="Lato Medium"/>
                <a:cs typeface="Lato Medium"/>
              </a:rPr>
              <a:t>2024/07/09</a:t>
            </a:r>
          </a:p>
          <a:p>
            <a:r>
              <a:rPr lang="en-US" dirty="0">
                <a:latin typeface="Lato Medium"/>
                <a:ea typeface="Lato Medium"/>
                <a:cs typeface="Lato Medium"/>
              </a:rPr>
              <a:t>Author :  Raymond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5FBB73-0058-4F8B-92AF-8D059586F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dirty="0">
                <a:latin typeface="Lato Medium"/>
                <a:ea typeface="Lato Medium"/>
                <a:cs typeface="Lato Medium"/>
              </a:rPr>
              <a:t>Relay Pin Control</a:t>
            </a:r>
          </a:p>
        </p:txBody>
      </p:sp>
    </p:spTree>
    <p:extLst>
      <p:ext uri="{BB962C8B-B14F-4D97-AF65-F5344CB8AC3E}">
        <p14:creationId xmlns:p14="http://schemas.microsoft.com/office/powerpoint/2010/main" val="405378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0"/>
    </mc:Choice>
    <mc:Fallback xmlns="">
      <p:transition spd="slow" advTm="55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0F207-DBA5-23BB-4F19-A90C8E684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HW Schematic: GPIO usage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9CB162-1B86-8F30-6A91-F2DBBEDB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2" y="1511496"/>
            <a:ext cx="4260273" cy="27884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6EB603-2E4A-88C4-797E-31D0389C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3" y="1518642"/>
            <a:ext cx="3856736" cy="2781300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3F6ECBB-AC6F-A8D3-5320-CF71A5B1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57" y="1111885"/>
            <a:ext cx="2709507" cy="27173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PICO-PI-8M</a:t>
            </a:r>
            <a:endParaRPr lang="zh-TW" altLang="en-US" dirty="0"/>
          </a:p>
        </p:txBody>
      </p: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58EBF406-D11B-89D5-87B2-321E767F8479}"/>
              </a:ext>
            </a:extLst>
          </p:cNvPr>
          <p:cNvSpPr txBox="1">
            <a:spLocks/>
          </p:cNvSpPr>
          <p:nvPr/>
        </p:nvSpPr>
        <p:spPr>
          <a:xfrm>
            <a:off x="5333057" y="1115406"/>
            <a:ext cx="2709507" cy="271733"/>
          </a:xfr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TN254 Relay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A41C0A-BEE1-413C-81C0-7C2E13577469}"/>
              </a:ext>
            </a:extLst>
          </p:cNvPr>
          <p:cNvSpPr/>
          <p:nvPr/>
        </p:nvSpPr>
        <p:spPr>
          <a:xfrm>
            <a:off x="6116782" y="2521527"/>
            <a:ext cx="990600" cy="547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BD75BF-1295-A92F-0650-401866077BBB}"/>
              </a:ext>
            </a:extLst>
          </p:cNvPr>
          <p:cNvSpPr/>
          <p:nvPr/>
        </p:nvSpPr>
        <p:spPr>
          <a:xfrm>
            <a:off x="4911436" y="3290454"/>
            <a:ext cx="990600" cy="57496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5C860F-EE36-9881-87C9-81D541B48929}"/>
              </a:ext>
            </a:extLst>
          </p:cNvPr>
          <p:cNvSpPr/>
          <p:nvPr/>
        </p:nvSpPr>
        <p:spPr>
          <a:xfrm>
            <a:off x="1745673" y="3733799"/>
            <a:ext cx="990600" cy="1801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3A6AA9-342B-5F67-5751-9D8021F999E7}"/>
              </a:ext>
            </a:extLst>
          </p:cNvPr>
          <p:cNvSpPr/>
          <p:nvPr/>
        </p:nvSpPr>
        <p:spPr>
          <a:xfrm>
            <a:off x="6144859" y="3594307"/>
            <a:ext cx="990600" cy="1801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AE9A8D-5690-9FFB-EC38-172DFE0B13A9}"/>
              </a:ext>
            </a:extLst>
          </p:cNvPr>
          <p:cNvSpPr/>
          <p:nvPr/>
        </p:nvSpPr>
        <p:spPr>
          <a:xfrm>
            <a:off x="1745673" y="3004227"/>
            <a:ext cx="1055937" cy="34353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7C9374-9C20-E9A2-F51F-83686F00635F}"/>
              </a:ext>
            </a:extLst>
          </p:cNvPr>
          <p:cNvSpPr/>
          <p:nvPr/>
        </p:nvSpPr>
        <p:spPr>
          <a:xfrm>
            <a:off x="578428" y="3562029"/>
            <a:ext cx="990600" cy="46958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E9900AB-54F2-00D5-AA06-808492C75335}"/>
              </a:ext>
            </a:extLst>
          </p:cNvPr>
          <p:cNvCxnSpPr>
            <a:cxnSpLocks/>
          </p:cNvCxnSpPr>
          <p:nvPr/>
        </p:nvCxnSpPr>
        <p:spPr>
          <a:xfrm flipV="1">
            <a:off x="4193992" y="3913908"/>
            <a:ext cx="1175905" cy="5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BD59578-1694-97A3-AAB7-44498E4D34E1}"/>
              </a:ext>
            </a:extLst>
          </p:cNvPr>
          <p:cNvSpPr/>
          <p:nvPr/>
        </p:nvSpPr>
        <p:spPr>
          <a:xfrm>
            <a:off x="2639291" y="4495800"/>
            <a:ext cx="2730606" cy="408709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Find out the GPIO mapping between two platform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BA17394-EB83-1AA3-5859-BF019312B17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763982" y="3347765"/>
            <a:ext cx="1240612" cy="114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D9F79A-EC82-47A2-9879-AA8C0F5D8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Pin mapping 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60DC69F-466E-EDE7-6C5F-5E396586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73603"/>
              </p:ext>
            </p:extLst>
          </p:nvPr>
        </p:nvGraphicFramePr>
        <p:xfrm>
          <a:off x="417713" y="753783"/>
          <a:ext cx="8308573" cy="353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387">
                  <a:extLst>
                    <a:ext uri="{9D8B030D-6E8A-4147-A177-3AD203B41FA5}">
                      <a16:colId xmlns:a16="http://schemas.microsoft.com/office/drawing/2014/main" val="2393883653"/>
                    </a:ext>
                  </a:extLst>
                </a:gridCol>
                <a:gridCol w="1111895">
                  <a:extLst>
                    <a:ext uri="{9D8B030D-6E8A-4147-A177-3AD203B41FA5}">
                      <a16:colId xmlns:a16="http://schemas.microsoft.com/office/drawing/2014/main" val="1995829705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3092693489"/>
                    </a:ext>
                  </a:extLst>
                </a:gridCol>
                <a:gridCol w="1489363">
                  <a:extLst>
                    <a:ext uri="{9D8B030D-6E8A-4147-A177-3AD203B41FA5}">
                      <a16:colId xmlns:a16="http://schemas.microsoft.com/office/drawing/2014/main" val="3214545515"/>
                    </a:ext>
                  </a:extLst>
                </a:gridCol>
                <a:gridCol w="2251364">
                  <a:extLst>
                    <a:ext uri="{9D8B030D-6E8A-4147-A177-3AD203B41FA5}">
                      <a16:colId xmlns:a16="http://schemas.microsoft.com/office/drawing/2014/main" val="3712661716"/>
                    </a:ext>
                  </a:extLst>
                </a:gridCol>
              </a:tblGrid>
              <a:tr h="366483">
                <a:tc>
                  <a:txBody>
                    <a:bodyPr/>
                    <a:lstStyle/>
                    <a:p>
                      <a:r>
                        <a:rPr lang="en-US" altLang="zh-TW" dirty="0"/>
                        <a:t>PICO-Pi-8M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Pin Match</a:t>
                      </a:r>
                      <a:endParaRPr lang="zh-TW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TN254_REBOOT-TEST-RELAY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Relay port Label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Command 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Chip</a:t>
                      </a:r>
                      <a:r>
                        <a:rPr lang="en-US" altLang="zh-TW" dirty="0"/>
                        <a:t>/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line</a:t>
                      </a:r>
                      <a:endParaRPr lang="zh-TW" altLang="en-US" dirty="0">
                        <a:solidFill>
                          <a:srgbClr val="F257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0196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r>
                        <a:rPr lang="en-US" altLang="zh-TW" dirty="0"/>
                        <a:t>GPIO_P26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DCOUT1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16</a:t>
                      </a:r>
                      <a:r>
                        <a:rPr lang="en-US" altLang="zh-TW" dirty="0"/>
                        <a:t>=1 (ON)</a:t>
                      </a:r>
                    </a:p>
                    <a:p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16</a:t>
                      </a:r>
                      <a:r>
                        <a:rPr lang="en-US" altLang="zh-TW" dirty="0"/>
                        <a:t>=0 (OFF)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82554"/>
                  </a:ext>
                </a:extLst>
              </a:tr>
              <a:tr h="4912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GPIO_P28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P252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DCOUT2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6</a:t>
                      </a:r>
                      <a:r>
                        <a:rPr lang="en-US" altLang="zh-TW" dirty="0"/>
                        <a:t>=1 (ON)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6</a:t>
                      </a:r>
                      <a:r>
                        <a:rPr lang="en-US" altLang="zh-TW" dirty="0"/>
                        <a:t>=0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552656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GPIO_P30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DCOUT3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7</a:t>
                      </a:r>
                      <a:r>
                        <a:rPr lang="en-US" altLang="zh-TW" dirty="0"/>
                        <a:t>=1 (ON)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7</a:t>
                      </a:r>
                      <a:r>
                        <a:rPr lang="en-US" altLang="zh-TW" dirty="0"/>
                        <a:t>=0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0983"/>
                  </a:ext>
                </a:extLst>
              </a:tr>
              <a:tr h="4912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GPIO_P44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P248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DCOUT4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4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20</a:t>
                      </a:r>
                      <a:r>
                        <a:rPr lang="en-US" altLang="zh-TW" dirty="0"/>
                        <a:t>=1 (ON)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4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20</a:t>
                      </a:r>
                      <a:r>
                        <a:rPr lang="en-US" altLang="zh-TW" dirty="0"/>
                        <a:t>=0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93189"/>
                  </a:ext>
                </a:extLst>
              </a:tr>
              <a:tr h="48551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GPIO_P25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P246  </a:t>
                      </a:r>
                      <a:r>
                        <a:rPr lang="en-US" altLang="zh-TW"/>
                        <a:t>for 3.3V/5V LED1/2 </a:t>
                      </a:r>
                      <a:r>
                        <a:rPr lang="en-US" altLang="zh-TW" dirty="0"/>
                        <a:t>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N/A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0</a:t>
                      </a:r>
                      <a:r>
                        <a:rPr lang="en-US" altLang="zh-TW" dirty="0"/>
                        <a:t>=1 (ON)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0</a:t>
                      </a:r>
                      <a:r>
                        <a:rPr lang="en-US" altLang="zh-TW" dirty="0"/>
                        <a:t>=0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15997"/>
                  </a:ext>
                </a:extLst>
              </a:tr>
              <a:tr h="6564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GPIO_P32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P242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DCOUT5</a:t>
                      </a:r>
                      <a:endParaRPr kumimoji="0" lang="zh-TW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8</a:t>
                      </a:r>
                      <a:r>
                        <a:rPr lang="en-US" altLang="zh-TW" dirty="0"/>
                        <a:t>=1 (ON)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gpioset</a:t>
                      </a:r>
                      <a:r>
                        <a:rPr lang="en-US" altLang="zh-TW" dirty="0"/>
                        <a:t> gpiochip</a:t>
                      </a:r>
                      <a:r>
                        <a:rPr lang="en-US" altLang="zh-TW" dirty="0">
                          <a:solidFill>
                            <a:srgbClr val="D10CE0"/>
                          </a:solidFill>
                        </a:rPr>
                        <a:t>2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25728"/>
                          </a:solidFill>
                        </a:rPr>
                        <a:t>8</a:t>
                      </a:r>
                      <a:r>
                        <a:rPr lang="en-US" altLang="zh-TW" dirty="0"/>
                        <a:t>=0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2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6DE460CE-6DAC-9E45-B639-C65E5873E78A}"/>
              </a:ext>
            </a:extLst>
          </p:cNvPr>
          <p:cNvSpPr/>
          <p:nvPr/>
        </p:nvSpPr>
        <p:spPr>
          <a:xfrm rot="16200000">
            <a:off x="6433948" y="2054927"/>
            <a:ext cx="1939636" cy="2678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F49C49C-1055-7EE4-F8E3-CC943159E67D}"/>
              </a:ext>
            </a:extLst>
          </p:cNvPr>
          <p:cNvSpPr/>
          <p:nvPr/>
        </p:nvSpPr>
        <p:spPr>
          <a:xfrm>
            <a:off x="283080" y="1509442"/>
            <a:ext cx="2749335" cy="2374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63A94A-E2B9-629E-1142-17526DD06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Concept </a:t>
            </a:r>
            <a:endParaRPr lang="zh-TW" altLang="en-US" dirty="0"/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203E7513-02B1-F691-ECBB-B3D1915F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59" y="1666171"/>
            <a:ext cx="2709507" cy="2717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gpioset</a:t>
            </a:r>
            <a:r>
              <a:rPr lang="en-US" altLang="zh-TW" dirty="0"/>
              <a:t> gpiochip2 16=0 (OFF)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07D9FA2-C931-77BD-247E-F9D9714DB56B}"/>
              </a:ext>
            </a:extLst>
          </p:cNvPr>
          <p:cNvSpPr/>
          <p:nvPr/>
        </p:nvSpPr>
        <p:spPr>
          <a:xfrm>
            <a:off x="3089564" y="1614054"/>
            <a:ext cx="1939636" cy="2847107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536522D-15A6-33EF-1632-EAA5C1800C4C}"/>
              </a:ext>
            </a:extLst>
          </p:cNvPr>
          <p:cNvSpPr/>
          <p:nvPr/>
        </p:nvSpPr>
        <p:spPr>
          <a:xfrm>
            <a:off x="3855028" y="1672937"/>
            <a:ext cx="665018" cy="502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剪去同側角落 17">
            <a:extLst>
              <a:ext uri="{FF2B5EF4-FFF2-40B4-BE49-F238E27FC236}">
                <a16:creationId xmlns:a16="http://schemas.microsoft.com/office/drawing/2014/main" id="{EC982D18-5B91-E11A-F1D5-65C285AF6CB1}"/>
              </a:ext>
            </a:extLst>
          </p:cNvPr>
          <p:cNvSpPr/>
          <p:nvPr/>
        </p:nvSpPr>
        <p:spPr>
          <a:xfrm rot="16200000">
            <a:off x="3222915" y="1698911"/>
            <a:ext cx="356755" cy="45027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剪去同側角落 18">
            <a:extLst>
              <a:ext uri="{FF2B5EF4-FFF2-40B4-BE49-F238E27FC236}">
                <a16:creationId xmlns:a16="http://schemas.microsoft.com/office/drawing/2014/main" id="{F947A614-6F1F-CB6D-C0B3-7235075D2ADC}"/>
              </a:ext>
            </a:extLst>
          </p:cNvPr>
          <p:cNvSpPr/>
          <p:nvPr/>
        </p:nvSpPr>
        <p:spPr>
          <a:xfrm rot="16200000">
            <a:off x="3222916" y="2135328"/>
            <a:ext cx="356755" cy="45027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剪去同側角落 19">
            <a:extLst>
              <a:ext uri="{FF2B5EF4-FFF2-40B4-BE49-F238E27FC236}">
                <a16:creationId xmlns:a16="http://schemas.microsoft.com/office/drawing/2014/main" id="{F58AFFC7-E2C5-702C-A847-273A60CA0193}"/>
              </a:ext>
            </a:extLst>
          </p:cNvPr>
          <p:cNvSpPr/>
          <p:nvPr/>
        </p:nvSpPr>
        <p:spPr>
          <a:xfrm rot="16200000">
            <a:off x="3222916" y="2547501"/>
            <a:ext cx="356755" cy="45027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剪去同側角落 20">
            <a:extLst>
              <a:ext uri="{FF2B5EF4-FFF2-40B4-BE49-F238E27FC236}">
                <a16:creationId xmlns:a16="http://schemas.microsoft.com/office/drawing/2014/main" id="{D4DCEA65-4731-E293-1818-9CF53CAE2AF6}"/>
              </a:ext>
            </a:extLst>
          </p:cNvPr>
          <p:cNvSpPr/>
          <p:nvPr/>
        </p:nvSpPr>
        <p:spPr>
          <a:xfrm rot="16200000">
            <a:off x="3226384" y="2990846"/>
            <a:ext cx="356755" cy="45027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剪去同側角落 21">
            <a:extLst>
              <a:ext uri="{FF2B5EF4-FFF2-40B4-BE49-F238E27FC236}">
                <a16:creationId xmlns:a16="http://schemas.microsoft.com/office/drawing/2014/main" id="{0AD2B5DB-16AE-E730-B454-C5D9E33CAD96}"/>
              </a:ext>
            </a:extLst>
          </p:cNvPr>
          <p:cNvSpPr/>
          <p:nvPr/>
        </p:nvSpPr>
        <p:spPr>
          <a:xfrm rot="16200000">
            <a:off x="3222915" y="3411677"/>
            <a:ext cx="356755" cy="45027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柱形 22">
            <a:extLst>
              <a:ext uri="{FF2B5EF4-FFF2-40B4-BE49-F238E27FC236}">
                <a16:creationId xmlns:a16="http://schemas.microsoft.com/office/drawing/2014/main" id="{23FE96B5-22BD-156E-3E0B-6239A1208667}"/>
              </a:ext>
            </a:extLst>
          </p:cNvPr>
          <p:cNvSpPr/>
          <p:nvPr/>
        </p:nvSpPr>
        <p:spPr>
          <a:xfrm rot="16200000">
            <a:off x="3252354" y="3887310"/>
            <a:ext cx="356756" cy="509158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B18F362-5065-4C98-4368-8489B6334567}"/>
              </a:ext>
            </a:extLst>
          </p:cNvPr>
          <p:cNvSpPr/>
          <p:nvPr/>
        </p:nvSpPr>
        <p:spPr>
          <a:xfrm>
            <a:off x="3855028" y="2234046"/>
            <a:ext cx="665018" cy="502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FDCD980-A786-0720-57E0-F10B044D2751}"/>
              </a:ext>
            </a:extLst>
          </p:cNvPr>
          <p:cNvSpPr/>
          <p:nvPr/>
        </p:nvSpPr>
        <p:spPr>
          <a:xfrm>
            <a:off x="3855028" y="2795155"/>
            <a:ext cx="665018" cy="502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D57E429-77C3-BA25-7905-0B35289A1835}"/>
              </a:ext>
            </a:extLst>
          </p:cNvPr>
          <p:cNvSpPr/>
          <p:nvPr/>
        </p:nvSpPr>
        <p:spPr>
          <a:xfrm>
            <a:off x="3855033" y="3356264"/>
            <a:ext cx="665018" cy="502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D47A435-CB6C-45A8-1A79-741C54319C9B}"/>
              </a:ext>
            </a:extLst>
          </p:cNvPr>
          <p:cNvSpPr/>
          <p:nvPr/>
        </p:nvSpPr>
        <p:spPr>
          <a:xfrm>
            <a:off x="3855028" y="3908712"/>
            <a:ext cx="665018" cy="502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內容版面配置區 10">
            <a:extLst>
              <a:ext uri="{FF2B5EF4-FFF2-40B4-BE49-F238E27FC236}">
                <a16:creationId xmlns:a16="http://schemas.microsoft.com/office/drawing/2014/main" id="{FF18C21D-391F-5686-94F4-19FDE345AEF8}"/>
              </a:ext>
            </a:extLst>
          </p:cNvPr>
          <p:cNvSpPr txBox="1">
            <a:spLocks/>
          </p:cNvSpPr>
          <p:nvPr/>
        </p:nvSpPr>
        <p:spPr>
          <a:xfrm>
            <a:off x="3484420" y="1073009"/>
            <a:ext cx="1269893" cy="271733"/>
          </a:xfr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/>
              <a:t>Relay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C0FC5E4-930C-CDB6-3C80-E29D404B7855}"/>
              </a:ext>
            </a:extLst>
          </p:cNvPr>
          <p:cNvCxnSpPr>
            <a:cxnSpLocks/>
          </p:cNvCxnSpPr>
          <p:nvPr/>
        </p:nvCxnSpPr>
        <p:spPr>
          <a:xfrm>
            <a:off x="393124" y="1937904"/>
            <a:ext cx="258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468C5A7-71D5-65C7-BB0F-DCB34D47BDBE}"/>
              </a:ext>
            </a:extLst>
          </p:cNvPr>
          <p:cNvCxnSpPr>
            <a:cxnSpLocks/>
          </p:cNvCxnSpPr>
          <p:nvPr/>
        </p:nvCxnSpPr>
        <p:spPr>
          <a:xfrm>
            <a:off x="393124" y="2372589"/>
            <a:ext cx="258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內容版面配置區 10">
            <a:extLst>
              <a:ext uri="{FF2B5EF4-FFF2-40B4-BE49-F238E27FC236}">
                <a16:creationId xmlns:a16="http://schemas.microsoft.com/office/drawing/2014/main" id="{7B7DC744-2942-0D8A-769C-4ADD95D6DF61}"/>
              </a:ext>
            </a:extLst>
          </p:cNvPr>
          <p:cNvSpPr txBox="1">
            <a:spLocks/>
          </p:cNvSpPr>
          <p:nvPr/>
        </p:nvSpPr>
        <p:spPr>
          <a:xfrm>
            <a:off x="283080" y="2075665"/>
            <a:ext cx="2709507" cy="271733"/>
          </a:xfr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gpioset</a:t>
            </a:r>
            <a:r>
              <a:rPr lang="en-US" altLang="zh-TW" dirty="0"/>
              <a:t> gpiochip2 6=1 (ON)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EF4020F-EAA3-1B00-B6B9-5812130F330E}"/>
              </a:ext>
            </a:extLst>
          </p:cNvPr>
          <p:cNvCxnSpPr>
            <a:cxnSpLocks/>
          </p:cNvCxnSpPr>
          <p:nvPr/>
        </p:nvCxnSpPr>
        <p:spPr>
          <a:xfrm>
            <a:off x="410445" y="2805544"/>
            <a:ext cx="258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內容版面配置區 10">
            <a:extLst>
              <a:ext uri="{FF2B5EF4-FFF2-40B4-BE49-F238E27FC236}">
                <a16:creationId xmlns:a16="http://schemas.microsoft.com/office/drawing/2014/main" id="{CA33B579-2ED1-2062-4361-A347F8001FD6}"/>
              </a:ext>
            </a:extLst>
          </p:cNvPr>
          <p:cNvSpPr txBox="1">
            <a:spLocks/>
          </p:cNvSpPr>
          <p:nvPr/>
        </p:nvSpPr>
        <p:spPr>
          <a:xfrm>
            <a:off x="322908" y="2508619"/>
            <a:ext cx="2709507" cy="271733"/>
          </a:xfr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gpioset</a:t>
            </a:r>
            <a:r>
              <a:rPr lang="en-US" altLang="zh-TW" dirty="0"/>
              <a:t> gpiochip2 7=0 (OFF)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967D07C-D83D-7779-AEFC-1E371D8DA364}"/>
              </a:ext>
            </a:extLst>
          </p:cNvPr>
          <p:cNvCxnSpPr>
            <a:cxnSpLocks/>
          </p:cNvCxnSpPr>
          <p:nvPr/>
        </p:nvCxnSpPr>
        <p:spPr>
          <a:xfrm>
            <a:off x="410445" y="3290452"/>
            <a:ext cx="258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內容版面配置區 10">
            <a:extLst>
              <a:ext uri="{FF2B5EF4-FFF2-40B4-BE49-F238E27FC236}">
                <a16:creationId xmlns:a16="http://schemas.microsoft.com/office/drawing/2014/main" id="{EAB4A1F8-78E9-3CF6-B1A2-1B40C8C0EF9E}"/>
              </a:ext>
            </a:extLst>
          </p:cNvPr>
          <p:cNvSpPr txBox="1">
            <a:spLocks/>
          </p:cNvSpPr>
          <p:nvPr/>
        </p:nvSpPr>
        <p:spPr>
          <a:xfrm>
            <a:off x="290015" y="2992740"/>
            <a:ext cx="2709507" cy="271733"/>
          </a:xfr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gpioset</a:t>
            </a:r>
            <a:r>
              <a:rPr lang="en-US" altLang="zh-TW" dirty="0"/>
              <a:t> gpiochip4 20=1 (ON)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094EA3C-5B4B-F013-EBEE-BAA5305BB53C}"/>
              </a:ext>
            </a:extLst>
          </p:cNvPr>
          <p:cNvCxnSpPr>
            <a:cxnSpLocks/>
          </p:cNvCxnSpPr>
          <p:nvPr/>
        </p:nvCxnSpPr>
        <p:spPr>
          <a:xfrm>
            <a:off x="386590" y="3692233"/>
            <a:ext cx="258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內容版面配置區 10">
            <a:extLst>
              <a:ext uri="{FF2B5EF4-FFF2-40B4-BE49-F238E27FC236}">
                <a16:creationId xmlns:a16="http://schemas.microsoft.com/office/drawing/2014/main" id="{5FFCB9C3-B9AC-E04C-A711-9303438E8AD1}"/>
              </a:ext>
            </a:extLst>
          </p:cNvPr>
          <p:cNvSpPr txBox="1">
            <a:spLocks/>
          </p:cNvSpPr>
          <p:nvPr/>
        </p:nvSpPr>
        <p:spPr>
          <a:xfrm>
            <a:off x="290015" y="3420500"/>
            <a:ext cx="2709507" cy="271733"/>
          </a:xfr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gpioset</a:t>
            </a:r>
            <a:r>
              <a:rPr lang="en-US" altLang="zh-TW" dirty="0"/>
              <a:t> gpiochip2 8=1 (ON)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B07F266-3415-8AE4-D310-807734C2239B}"/>
              </a:ext>
            </a:extLst>
          </p:cNvPr>
          <p:cNvSpPr txBox="1"/>
          <p:nvPr/>
        </p:nvSpPr>
        <p:spPr>
          <a:xfrm>
            <a:off x="3569520" y="1698313"/>
            <a:ext cx="307777" cy="468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800" dirty="0"/>
              <a:t>DCOUT1</a:t>
            </a:r>
            <a:endParaRPr lang="zh-TW" altLang="en-US" sz="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8FED989-03C7-A7D4-B3DF-30E1AB79FCEE}"/>
              </a:ext>
            </a:extLst>
          </p:cNvPr>
          <p:cNvSpPr txBox="1"/>
          <p:nvPr/>
        </p:nvSpPr>
        <p:spPr>
          <a:xfrm>
            <a:off x="3579670" y="2119495"/>
            <a:ext cx="307777" cy="468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800" dirty="0"/>
              <a:t>DCOUT2</a:t>
            </a:r>
            <a:endParaRPr lang="zh-TW" altLang="en-US" sz="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3DF92-0394-996B-2248-42B55D089273}"/>
              </a:ext>
            </a:extLst>
          </p:cNvPr>
          <p:cNvSpPr txBox="1"/>
          <p:nvPr/>
        </p:nvSpPr>
        <p:spPr>
          <a:xfrm>
            <a:off x="3582893" y="2551908"/>
            <a:ext cx="307777" cy="468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800" dirty="0"/>
              <a:t>DCOUT3</a:t>
            </a:r>
            <a:endParaRPr lang="zh-TW" altLang="en-US" sz="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DF33ACF-7A90-ECCE-8702-4718059B4319}"/>
              </a:ext>
            </a:extLst>
          </p:cNvPr>
          <p:cNvSpPr txBox="1"/>
          <p:nvPr/>
        </p:nvSpPr>
        <p:spPr>
          <a:xfrm>
            <a:off x="3586116" y="2980694"/>
            <a:ext cx="307777" cy="468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800" dirty="0"/>
              <a:t>DCOUT4</a:t>
            </a:r>
            <a:endParaRPr lang="zh-TW" altLang="en-US" sz="8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3539471-98FC-15F3-192B-C6B80141C4D2}"/>
              </a:ext>
            </a:extLst>
          </p:cNvPr>
          <p:cNvSpPr txBox="1"/>
          <p:nvPr/>
        </p:nvSpPr>
        <p:spPr>
          <a:xfrm>
            <a:off x="3576844" y="3415137"/>
            <a:ext cx="307777" cy="468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800" dirty="0"/>
              <a:t>DCOUT5</a:t>
            </a:r>
            <a:endParaRPr lang="zh-TW" altLang="en-US" sz="8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41060A-D515-796C-EC3D-893F2D6D58F9}"/>
              </a:ext>
            </a:extLst>
          </p:cNvPr>
          <p:cNvSpPr txBox="1"/>
          <p:nvPr/>
        </p:nvSpPr>
        <p:spPr>
          <a:xfrm>
            <a:off x="3618011" y="3955616"/>
            <a:ext cx="307777" cy="6198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800" dirty="0">
                <a:solidFill>
                  <a:srgbClr val="FF0000"/>
                </a:solidFill>
              </a:rPr>
              <a:t>DC IN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2FA20222-662D-99DC-B312-DA2DFADD1C80}"/>
              </a:ext>
            </a:extLst>
          </p:cNvPr>
          <p:cNvSpPr txBox="1">
            <a:spLocks/>
          </p:cNvSpPr>
          <p:nvPr/>
        </p:nvSpPr>
        <p:spPr>
          <a:xfrm>
            <a:off x="5144389" y="3248145"/>
            <a:ext cx="1269893" cy="271733"/>
          </a:xfr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/>
              <a:t>DUT1</a:t>
            </a:r>
          </a:p>
        </p:txBody>
      </p:sp>
      <p:sp>
        <p:nvSpPr>
          <p:cNvPr id="59" name="圓柱形 58">
            <a:extLst>
              <a:ext uri="{FF2B5EF4-FFF2-40B4-BE49-F238E27FC236}">
                <a16:creationId xmlns:a16="http://schemas.microsoft.com/office/drawing/2014/main" id="{207C78B4-C2B9-DAEC-6BB6-FEFA93F76709}"/>
              </a:ext>
            </a:extLst>
          </p:cNvPr>
          <p:cNvSpPr/>
          <p:nvPr/>
        </p:nvSpPr>
        <p:spPr>
          <a:xfrm rot="10800000">
            <a:off x="6235905" y="3820427"/>
            <a:ext cx="356756" cy="509158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1347115-D257-41AE-DA72-7748E14096A4}"/>
              </a:ext>
            </a:extLst>
          </p:cNvPr>
          <p:cNvCxnSpPr>
            <a:cxnSpLocks/>
            <a:stCxn id="64" idx="1"/>
            <a:endCxn id="59" idx="0"/>
          </p:cNvCxnSpPr>
          <p:nvPr/>
        </p:nvCxnSpPr>
        <p:spPr>
          <a:xfrm rot="10800000" flipH="1" flipV="1">
            <a:off x="283079" y="2696758"/>
            <a:ext cx="6131203" cy="1543637"/>
          </a:xfrm>
          <a:prstGeom prst="bentConnector4">
            <a:avLst>
              <a:gd name="adj1" fmla="val -3728"/>
              <a:gd name="adj2" fmla="val 12058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內容版面配置區 10">
            <a:extLst>
              <a:ext uri="{FF2B5EF4-FFF2-40B4-BE49-F238E27FC236}">
                <a16:creationId xmlns:a16="http://schemas.microsoft.com/office/drawing/2014/main" id="{719A95CB-5FFE-704F-E885-1F21DBCD26DC}"/>
              </a:ext>
            </a:extLst>
          </p:cNvPr>
          <p:cNvSpPr txBox="1">
            <a:spLocks/>
          </p:cNvSpPr>
          <p:nvPr/>
        </p:nvSpPr>
        <p:spPr>
          <a:xfrm>
            <a:off x="803564" y="1125583"/>
            <a:ext cx="1537853" cy="271733"/>
          </a:xfr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/>
              <a:t>Command</a:t>
            </a:r>
          </a:p>
        </p:txBody>
      </p:sp>
      <p:sp>
        <p:nvSpPr>
          <p:cNvPr id="67" name="閃電 66">
            <a:extLst>
              <a:ext uri="{FF2B5EF4-FFF2-40B4-BE49-F238E27FC236}">
                <a16:creationId xmlns:a16="http://schemas.microsoft.com/office/drawing/2014/main" id="{6C474536-7177-340A-4017-5AF6BE4FDA9B}"/>
              </a:ext>
            </a:extLst>
          </p:cNvPr>
          <p:cNvSpPr/>
          <p:nvPr/>
        </p:nvSpPr>
        <p:spPr>
          <a:xfrm>
            <a:off x="2005855" y="4673134"/>
            <a:ext cx="429489" cy="471215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禁止標誌 67">
            <a:extLst>
              <a:ext uri="{FF2B5EF4-FFF2-40B4-BE49-F238E27FC236}">
                <a16:creationId xmlns:a16="http://schemas.microsoft.com/office/drawing/2014/main" id="{E5761A6A-19E1-E8F9-135D-5F8CC997B564}"/>
              </a:ext>
            </a:extLst>
          </p:cNvPr>
          <p:cNvSpPr/>
          <p:nvPr/>
        </p:nvSpPr>
        <p:spPr>
          <a:xfrm>
            <a:off x="798545" y="4263660"/>
            <a:ext cx="454133" cy="42948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F3C7DCF-ACB1-66E0-7DFA-DF6B492D1351}"/>
              </a:ext>
            </a:extLst>
          </p:cNvPr>
          <p:cNvSpPr txBox="1"/>
          <p:nvPr/>
        </p:nvSpPr>
        <p:spPr>
          <a:xfrm>
            <a:off x="3089564" y="4664730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Control power to ON /OFF for DUT</a:t>
            </a:r>
            <a:endParaRPr lang="zh-TW" altLang="en-US" dirty="0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BA8D2D22-C856-23BE-0BB1-FFF327DD084B}"/>
              </a:ext>
            </a:extLst>
          </p:cNvPr>
          <p:cNvSpPr/>
          <p:nvPr/>
        </p:nvSpPr>
        <p:spPr>
          <a:xfrm rot="16200000">
            <a:off x="6814906" y="1091421"/>
            <a:ext cx="1939636" cy="2678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內容版面配置區 10">
            <a:extLst>
              <a:ext uri="{FF2B5EF4-FFF2-40B4-BE49-F238E27FC236}">
                <a16:creationId xmlns:a16="http://schemas.microsoft.com/office/drawing/2014/main" id="{08DA4A75-8D23-EDA8-DE0C-925396BCDBC0}"/>
              </a:ext>
            </a:extLst>
          </p:cNvPr>
          <p:cNvSpPr txBox="1">
            <a:spLocks/>
          </p:cNvSpPr>
          <p:nvPr/>
        </p:nvSpPr>
        <p:spPr>
          <a:xfrm>
            <a:off x="5254337" y="2150406"/>
            <a:ext cx="1269893" cy="271733"/>
          </a:xfr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3A66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003A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/>
              <a:t>DUT2</a:t>
            </a:r>
          </a:p>
        </p:txBody>
      </p:sp>
      <p:sp>
        <p:nvSpPr>
          <p:cNvPr id="72" name="圓柱形 71">
            <a:extLst>
              <a:ext uri="{FF2B5EF4-FFF2-40B4-BE49-F238E27FC236}">
                <a16:creationId xmlns:a16="http://schemas.microsoft.com/office/drawing/2014/main" id="{6E424A8E-8393-2E4E-3BD0-936F386DA7E8}"/>
              </a:ext>
            </a:extLst>
          </p:cNvPr>
          <p:cNvSpPr/>
          <p:nvPr/>
        </p:nvSpPr>
        <p:spPr>
          <a:xfrm rot="10800000">
            <a:off x="6553853" y="2746353"/>
            <a:ext cx="356756" cy="509158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38C0C6A-3444-4807-7D08-0C7CE806CCA0}"/>
              </a:ext>
            </a:extLst>
          </p:cNvPr>
          <p:cNvSpPr/>
          <p:nvPr/>
        </p:nvSpPr>
        <p:spPr>
          <a:xfrm>
            <a:off x="4572000" y="1828800"/>
            <a:ext cx="70761" cy="1026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66D09D2-52DF-C8EF-7A74-3D324CFA8F76}"/>
              </a:ext>
            </a:extLst>
          </p:cNvPr>
          <p:cNvSpPr/>
          <p:nvPr/>
        </p:nvSpPr>
        <p:spPr>
          <a:xfrm>
            <a:off x="4584314" y="2405984"/>
            <a:ext cx="70761" cy="1026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2CCC913-B040-99A2-C7A7-D3A01FF9222F}"/>
              </a:ext>
            </a:extLst>
          </p:cNvPr>
          <p:cNvSpPr/>
          <p:nvPr/>
        </p:nvSpPr>
        <p:spPr>
          <a:xfrm>
            <a:off x="4606234" y="2941934"/>
            <a:ext cx="70761" cy="1026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F26AFC1-C7E1-24A1-8F3D-E6994DE325C9}"/>
              </a:ext>
            </a:extLst>
          </p:cNvPr>
          <p:cNvSpPr/>
          <p:nvPr/>
        </p:nvSpPr>
        <p:spPr>
          <a:xfrm>
            <a:off x="4592586" y="3537711"/>
            <a:ext cx="70761" cy="1026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4F817A7-0074-8060-5797-CFB6510594C6}"/>
              </a:ext>
            </a:extLst>
          </p:cNvPr>
          <p:cNvSpPr/>
          <p:nvPr/>
        </p:nvSpPr>
        <p:spPr>
          <a:xfrm>
            <a:off x="4592586" y="4045656"/>
            <a:ext cx="70761" cy="1026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B2F919B-8AF0-E38D-4175-BB01DBAC8D2C}"/>
              </a:ext>
            </a:extLst>
          </p:cNvPr>
          <p:cNvSpPr txBox="1"/>
          <p:nvPr/>
        </p:nvSpPr>
        <p:spPr>
          <a:xfrm>
            <a:off x="4572000" y="1760359"/>
            <a:ext cx="307777" cy="327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800" dirty="0"/>
              <a:t>LED</a:t>
            </a:r>
            <a:endParaRPr lang="zh-TW" altLang="en-US" sz="8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B910898-42AA-8BDE-C7D6-3A1A36D1640E}"/>
              </a:ext>
            </a:extLst>
          </p:cNvPr>
          <p:cNvSpPr txBox="1"/>
          <p:nvPr/>
        </p:nvSpPr>
        <p:spPr>
          <a:xfrm>
            <a:off x="4754313" y="514757"/>
            <a:ext cx="22188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Check the LED when power ON OFF</a:t>
            </a:r>
            <a:endParaRPr lang="zh-TW" altLang="en-US" sz="1100" dirty="0"/>
          </a:p>
        </p:txBody>
      </p:sp>
      <p:cxnSp>
        <p:nvCxnSpPr>
          <p:cNvPr id="82" name="接點: 弧形 81">
            <a:extLst>
              <a:ext uri="{FF2B5EF4-FFF2-40B4-BE49-F238E27FC236}">
                <a16:creationId xmlns:a16="http://schemas.microsoft.com/office/drawing/2014/main" id="{3423972A-5076-775B-52DE-81C2FDED7382}"/>
              </a:ext>
            </a:extLst>
          </p:cNvPr>
          <p:cNvCxnSpPr>
            <a:cxnSpLocks/>
            <a:stCxn id="79" idx="3"/>
            <a:endCxn id="80" idx="2"/>
          </p:cNvCxnSpPr>
          <p:nvPr/>
        </p:nvCxnSpPr>
        <p:spPr>
          <a:xfrm flipV="1">
            <a:off x="4879777" y="776367"/>
            <a:ext cx="983975" cy="11475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2C0BE53B-628D-66E3-CE1F-0D58EF84B461}"/>
              </a:ext>
            </a:extLst>
          </p:cNvPr>
          <p:cNvCxnSpPr>
            <a:cxnSpLocks/>
            <a:stCxn id="64" idx="2"/>
            <a:endCxn id="72" idx="0"/>
          </p:cNvCxnSpPr>
          <p:nvPr/>
        </p:nvCxnSpPr>
        <p:spPr>
          <a:xfrm rot="5400000" flipH="1" flipV="1">
            <a:off x="3836112" y="987957"/>
            <a:ext cx="717753" cy="5074483"/>
          </a:xfrm>
          <a:prstGeom prst="bentConnector3">
            <a:avLst>
              <a:gd name="adj1" fmla="val -15828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箭號: 五邊形 1">
            <a:extLst>
              <a:ext uri="{FF2B5EF4-FFF2-40B4-BE49-F238E27FC236}">
                <a16:creationId xmlns:a16="http://schemas.microsoft.com/office/drawing/2014/main" id="{62574216-30AC-10C6-A573-9FAAEDEBB4AF}"/>
              </a:ext>
            </a:extLst>
          </p:cNvPr>
          <p:cNvSpPr/>
          <p:nvPr/>
        </p:nvSpPr>
        <p:spPr>
          <a:xfrm>
            <a:off x="2156168" y="3925515"/>
            <a:ext cx="824358" cy="445551"/>
          </a:xfrm>
          <a:prstGeom prst="homePlat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00B050"/>
                </a:solidFill>
              </a:rPr>
              <a:t>Power Supply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41C514F-12B4-76C1-26D1-1246D374BC8C}"/>
              </a:ext>
            </a:extLst>
          </p:cNvPr>
          <p:cNvCxnSpPr>
            <a:cxnSpLocks/>
            <a:endCxn id="2" idx="3"/>
          </p:cNvCxnSpPr>
          <p:nvPr/>
        </p:nvCxnSpPr>
        <p:spPr>
          <a:xfrm rot="5400000">
            <a:off x="2095301" y="2809146"/>
            <a:ext cx="2224371" cy="453919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087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exion-template-2015-1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TechNexion-template-Dark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End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佈景主題1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7700501C-C916-4260-A4AB-06B2C314C73F}" vid="{A639D1E7-D349-457F-8402-A3FDF0F6E4AA}"/>
    </a:ext>
  </a:extLst>
</a:theme>
</file>

<file path=ppt/theme/theme6.xml><?xml version="1.0" encoding="utf-8"?>
<a:theme xmlns:a="http://schemas.openxmlformats.org/drawingml/2006/main" name="TechNexion-template-Dark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End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佈景主題1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7700501C-C916-4260-A4AB-06B2C314C73F}" vid="{A639D1E7-D349-457F-8402-A3FDF0F6E4AA}"/>
    </a:ext>
  </a:extLst>
</a:theme>
</file>

<file path=ppt/theme/theme9.xml><?xml version="1.0" encoding="utf-8"?>
<a:theme xmlns:a="http://schemas.openxmlformats.org/drawingml/2006/main" name="佈景主題2">
  <a:themeElements>
    <a:clrScheme name="TechNexion Colors">
      <a:dk1>
        <a:sysClr val="windowText" lastClr="000000"/>
      </a:dk1>
      <a:lt1>
        <a:sysClr val="window" lastClr="FFFFFF"/>
      </a:lt1>
      <a:dk2>
        <a:srgbClr val="11376D"/>
      </a:dk2>
      <a:lt2>
        <a:srgbClr val="8DB3E2"/>
      </a:lt2>
      <a:accent1>
        <a:srgbClr val="11376D"/>
      </a:accent1>
      <a:accent2>
        <a:srgbClr val="B32922"/>
      </a:accent2>
      <a:accent3>
        <a:srgbClr val="69A020"/>
      </a:accent3>
      <a:accent4>
        <a:srgbClr val="8064A2"/>
      </a:accent4>
      <a:accent5>
        <a:srgbClr val="377DDF"/>
      </a:accent5>
      <a:accent6>
        <a:srgbClr val="E64F0C"/>
      </a:accent6>
      <a:hlink>
        <a:srgbClr val="11376D"/>
      </a:hlink>
      <a:folHlink>
        <a:srgbClr val="11376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D0224FBE-E9AE-4D5E-96BB-A6E52D9471FF}" vid="{3BE30D05-A744-4EEC-92F5-8A86ACD87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384E3F7667F7F4FAD766448580108BE" ma:contentTypeVersion="2" ma:contentTypeDescription="建立新的文件。" ma:contentTypeScope="" ma:versionID="c6a9ae50dccd3db448fb3745a2873813">
  <xsd:schema xmlns:xsd="http://www.w3.org/2001/XMLSchema" xmlns:xs="http://www.w3.org/2001/XMLSchema" xmlns:p="http://schemas.microsoft.com/office/2006/metadata/properties" xmlns:ns2="8bceeb2c-29cb-478f-8a6f-a52602bc500e" targetNamespace="http://schemas.microsoft.com/office/2006/metadata/properties" ma:root="true" ma:fieldsID="78a3852bf6605ff3e540ed8d6f1351d6" ns2:_="">
    <xsd:import namespace="8bceeb2c-29cb-478f-8a6f-a52602bc5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ceeb2c-29cb-478f-8a6f-a52602bc50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E5929F-973F-4E23-8DE0-6AF57036CC57}">
  <ds:schemaRefs>
    <ds:schemaRef ds:uri="8bceeb2c-29cb-478f-8a6f-a52602bc50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E52594-9A93-4839-9E85-73B7F98F5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30E1D-9AD2-4EA0-974B-F8C42D77DF1A}">
  <ds:schemaRefs>
    <ds:schemaRef ds:uri="8bceeb2c-29cb-478f-8a6f-a52602bc50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215</Words>
  <Application>Microsoft Office PowerPoint</Application>
  <PresentationFormat>如螢幕大小 (16:9)</PresentationFormat>
  <Paragraphs>70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4</vt:i4>
      </vt:variant>
    </vt:vector>
  </HeadingPairs>
  <TitlesOfParts>
    <vt:vector size="20" baseType="lpstr">
      <vt:lpstr>Arial</vt:lpstr>
      <vt:lpstr>Calibri</vt:lpstr>
      <vt:lpstr>Lato</vt:lpstr>
      <vt:lpstr>Lato Light</vt:lpstr>
      <vt:lpstr>Lato Medium</vt:lpstr>
      <vt:lpstr>TechNexion-template-2015-1</vt:lpstr>
      <vt:lpstr>1_Custom Design</vt:lpstr>
      <vt:lpstr>1_Office Theme</vt:lpstr>
      <vt:lpstr>2_Office Theme</vt:lpstr>
      <vt:lpstr>佈景主題1</vt:lpstr>
      <vt:lpstr>TechNexion-template-DarkBlue</vt:lpstr>
      <vt:lpstr>End</vt:lpstr>
      <vt:lpstr>3_佈景主題1</vt:lpstr>
      <vt:lpstr>佈景主題2</vt:lpstr>
      <vt:lpstr>1_TechNexion-template-DarkBlue</vt:lpstr>
      <vt:lpstr>1_End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Marcel Marcel</dc:creator>
  <cp:keywords/>
  <dc:description/>
  <cp:lastModifiedBy>Raymond Chien</cp:lastModifiedBy>
  <cp:revision>17</cp:revision>
  <cp:lastPrinted>2016-05-06T00:54:23Z</cp:lastPrinted>
  <dcterms:created xsi:type="dcterms:W3CDTF">2015-05-03T11:24:17Z</dcterms:created>
  <dcterms:modified xsi:type="dcterms:W3CDTF">2024-07-10T08:09:30Z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0x0101005384E3F7667F7F4FAD766448580108BE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