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66" r:id="rId3"/>
    <p:sldId id="257" r:id="rId4"/>
    <p:sldId id="258" r:id="rId5"/>
    <p:sldId id="316" r:id="rId6"/>
    <p:sldId id="296" r:id="rId7"/>
    <p:sldId id="260" r:id="rId8"/>
    <p:sldId id="297" r:id="rId9"/>
    <p:sldId id="298" r:id="rId10"/>
    <p:sldId id="299" r:id="rId11"/>
    <p:sldId id="301" r:id="rId12"/>
    <p:sldId id="317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33" autoAdjust="0"/>
  </p:normalViewPr>
  <p:slideViewPr>
    <p:cSldViewPr>
      <p:cViewPr varScale="1">
        <p:scale>
          <a:sx n="111" d="100"/>
          <a:sy n="111" d="100"/>
        </p:scale>
        <p:origin x="15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6BDB2-D78C-4B1A-8362-A6F753A3889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3DEA568C-C79C-4831-8A49-F647C18D4CC9}">
      <dgm:prSet phldrT="[文字]"/>
      <dgm:spPr/>
      <dgm:t>
        <a:bodyPr/>
        <a:lstStyle/>
        <a:p>
          <a:r>
            <a:rPr lang="zh-TW" altLang="en-US" dirty="0" smtClean="0"/>
            <a:t>稽核範圍決定</a:t>
          </a:r>
          <a:endParaRPr lang="zh-TW" altLang="en-US" dirty="0"/>
        </a:p>
      </dgm:t>
    </dgm:pt>
    <dgm:pt modelId="{1788EADD-AF02-453B-B253-0A16962A3DD7}" type="par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CE639C11-6F50-4793-AEC8-A756CD78B954}" type="sib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43FD132E-8932-4239-938A-D4E807160430}">
      <dgm:prSet phldrT="[文字]" custT="1"/>
      <dgm:spPr/>
      <dgm:t>
        <a:bodyPr/>
        <a:lstStyle/>
        <a:p>
          <a:r>
            <a:rPr lang="zh-TW" altLang="en-US" sz="1600" dirty="0" smtClean="0"/>
            <a:t>稽核時間安排</a:t>
          </a:r>
          <a:endParaRPr lang="zh-TW" altLang="en-US" sz="1600" dirty="0"/>
        </a:p>
      </dgm:t>
    </dgm:pt>
    <dgm:pt modelId="{A639B2A8-5BF4-4945-9AF4-8A4336B7BE15}" type="par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69CEA1CC-1B40-46E0-993C-A7BB27F9662B}" type="sib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4C9DAE77-31D2-485A-8FEB-8117C771AE05}">
      <dgm:prSet phldrT="[文字]" custT="1"/>
      <dgm:spPr/>
      <dgm:t>
        <a:bodyPr/>
        <a:lstStyle/>
        <a:p>
          <a:r>
            <a:rPr lang="zh-TW" altLang="en-US" sz="1200" dirty="0" smtClean="0"/>
            <a:t>稽核員撰寫稽核報告</a:t>
          </a:r>
          <a:endParaRPr lang="zh-TW" altLang="en-US" sz="1200" dirty="0"/>
        </a:p>
      </dgm:t>
    </dgm:pt>
    <dgm:pt modelId="{76E5C729-FF92-4314-AC2D-099333AD9170}" type="parTrans" cxnId="{31C9C442-7B82-4A4D-9A77-410BC5AF5664}">
      <dgm:prSet/>
      <dgm:spPr/>
      <dgm:t>
        <a:bodyPr/>
        <a:lstStyle/>
        <a:p>
          <a:endParaRPr lang="zh-TW" altLang="en-US"/>
        </a:p>
      </dgm:t>
    </dgm:pt>
    <dgm:pt modelId="{494E3FDF-561C-4E18-BD95-E21DE310503A}" type="sibTrans" cxnId="{31C9C442-7B82-4A4D-9A77-410BC5AF5664}">
      <dgm:prSet/>
      <dgm:spPr/>
      <dgm:t>
        <a:bodyPr/>
        <a:lstStyle/>
        <a:p>
          <a:endParaRPr lang="zh-TW" altLang="en-US"/>
        </a:p>
      </dgm:t>
    </dgm:pt>
    <dgm:pt modelId="{853430B3-0472-4E3D-BE21-78F6C6CABBB3}">
      <dgm:prSet custT="1"/>
      <dgm:spPr/>
      <dgm:t>
        <a:bodyPr/>
        <a:lstStyle/>
        <a:p>
          <a:r>
            <a:rPr lang="zh-TW" altLang="en-US" sz="1600" dirty="0" smtClean="0"/>
            <a:t>人員安排</a:t>
          </a:r>
          <a:endParaRPr lang="zh-TW" altLang="en-US" sz="1600" dirty="0"/>
        </a:p>
      </dgm:t>
    </dgm:pt>
    <dgm:pt modelId="{0F9C9561-F8A0-4E0A-80ED-E5CD0996007F}" type="par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7E1977FB-96C1-4B64-B95A-185322EE5B6B}" type="sib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A8658C2F-86E0-4090-B370-6960D1EBC333}">
      <dgm:prSet/>
      <dgm:spPr/>
      <dgm:t>
        <a:bodyPr/>
        <a:lstStyle/>
        <a:p>
          <a:r>
            <a:rPr lang="zh-TW" altLang="en-US" smtClean="0"/>
            <a:t>稽核日</a:t>
          </a:r>
          <a:endParaRPr lang="zh-TW" altLang="en-US"/>
        </a:p>
      </dgm:t>
    </dgm:pt>
    <dgm:pt modelId="{89520000-236B-4F1E-B4AA-F653B6794CD0}" type="par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DD6EFB9C-063D-42EC-A0E3-71EAFA0914B6}" type="sib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6AB33D58-9CF4-4FE4-BF8C-B99C0F97F53D}" type="pres">
      <dgm:prSet presAssocID="{8576BDB2-D78C-4B1A-8362-A6F753A38892}" presName="Name0" presStyleCnt="0">
        <dgm:presLayoutVars>
          <dgm:dir/>
          <dgm:resizeHandles val="exact"/>
        </dgm:presLayoutVars>
      </dgm:prSet>
      <dgm:spPr/>
    </dgm:pt>
    <dgm:pt modelId="{720DA88E-584C-487D-9E85-60CB32483A0B}" type="pres">
      <dgm:prSet presAssocID="{3DEA568C-C79C-4831-8A49-F647C18D4CC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58EFE-7B38-4502-8207-CA97CE0641B1}" type="pres">
      <dgm:prSet presAssocID="{CE639C11-6F50-4793-AEC8-A756CD78B954}" presName="parSpace" presStyleCnt="0"/>
      <dgm:spPr/>
    </dgm:pt>
    <dgm:pt modelId="{81BE97D0-F5C7-4A30-85FB-6AB04F67FF42}" type="pres">
      <dgm:prSet presAssocID="{853430B3-0472-4E3D-BE21-78F6C6CABBB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8BB54A-D18C-49EF-8FBC-970476194AFD}" type="pres">
      <dgm:prSet presAssocID="{7E1977FB-96C1-4B64-B95A-185322EE5B6B}" presName="parSpace" presStyleCnt="0"/>
      <dgm:spPr/>
    </dgm:pt>
    <dgm:pt modelId="{7BCC2E6B-C192-4904-A430-EAEDDCE773B3}" type="pres">
      <dgm:prSet presAssocID="{43FD132E-8932-4239-938A-D4E80716043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B98D-E055-46C7-AB67-765CA9CC50F3}" type="pres">
      <dgm:prSet presAssocID="{69CEA1CC-1B40-46E0-993C-A7BB27F9662B}" presName="parSpace" presStyleCnt="0"/>
      <dgm:spPr/>
    </dgm:pt>
    <dgm:pt modelId="{1E39676C-75D1-4A84-81B6-739B5F2E2E33}" type="pres">
      <dgm:prSet presAssocID="{A8658C2F-86E0-4090-B370-6960D1EBC333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D2A97B-E3DF-41C3-A556-294FECB76F57}" type="pres">
      <dgm:prSet presAssocID="{DD6EFB9C-063D-42EC-A0E3-71EAFA0914B6}" presName="parSpace" presStyleCnt="0"/>
      <dgm:spPr/>
    </dgm:pt>
    <dgm:pt modelId="{B308DFA5-EF74-4899-9E6E-7AA2B4D6D1AE}" type="pres">
      <dgm:prSet presAssocID="{4C9DAE77-31D2-485A-8FEB-8117C771AE0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1C9C442-7B82-4A4D-9A77-410BC5AF5664}" srcId="{8576BDB2-D78C-4B1A-8362-A6F753A38892}" destId="{4C9DAE77-31D2-485A-8FEB-8117C771AE05}" srcOrd="4" destOrd="0" parTransId="{76E5C729-FF92-4314-AC2D-099333AD9170}" sibTransId="{494E3FDF-561C-4E18-BD95-E21DE310503A}"/>
    <dgm:cxn modelId="{AF4F9D1B-BDA8-4857-846D-66175B472C49}" type="presOf" srcId="{853430B3-0472-4E3D-BE21-78F6C6CABBB3}" destId="{81BE97D0-F5C7-4A30-85FB-6AB04F67FF42}" srcOrd="0" destOrd="0" presId="urn:microsoft.com/office/officeart/2005/8/layout/hChevron3"/>
    <dgm:cxn modelId="{FDC95FD6-CC5B-4FC4-A2E7-EE9A19ABFAB8}" type="presOf" srcId="{4C9DAE77-31D2-485A-8FEB-8117C771AE05}" destId="{B308DFA5-EF74-4899-9E6E-7AA2B4D6D1AE}" srcOrd="0" destOrd="0" presId="urn:microsoft.com/office/officeart/2005/8/layout/hChevron3"/>
    <dgm:cxn modelId="{42E717DB-603E-40AA-B56D-B62BEEACFEED}" srcId="{8576BDB2-D78C-4B1A-8362-A6F753A38892}" destId="{43FD132E-8932-4239-938A-D4E807160430}" srcOrd="2" destOrd="0" parTransId="{A639B2A8-5BF4-4945-9AF4-8A4336B7BE15}" sibTransId="{69CEA1CC-1B40-46E0-993C-A7BB27F9662B}"/>
    <dgm:cxn modelId="{C09E3117-C1D5-4AC7-944C-9D2D24425299}" srcId="{8576BDB2-D78C-4B1A-8362-A6F753A38892}" destId="{A8658C2F-86E0-4090-B370-6960D1EBC333}" srcOrd="3" destOrd="0" parTransId="{89520000-236B-4F1E-B4AA-F653B6794CD0}" sibTransId="{DD6EFB9C-063D-42EC-A0E3-71EAFA0914B6}"/>
    <dgm:cxn modelId="{AA96669D-537E-41C3-B400-7A660F86ACEB}" type="presOf" srcId="{A8658C2F-86E0-4090-B370-6960D1EBC333}" destId="{1E39676C-75D1-4A84-81B6-739B5F2E2E33}" srcOrd="0" destOrd="0" presId="urn:microsoft.com/office/officeart/2005/8/layout/hChevron3"/>
    <dgm:cxn modelId="{9D7D2212-E51A-4DC6-99BD-4B0AD1060C1E}" type="presOf" srcId="{43FD132E-8932-4239-938A-D4E807160430}" destId="{7BCC2E6B-C192-4904-A430-EAEDDCE773B3}" srcOrd="0" destOrd="0" presId="urn:microsoft.com/office/officeart/2005/8/layout/hChevron3"/>
    <dgm:cxn modelId="{C1FB60B9-BC31-471E-A1C5-211276173C62}" srcId="{8576BDB2-D78C-4B1A-8362-A6F753A38892}" destId="{853430B3-0472-4E3D-BE21-78F6C6CABBB3}" srcOrd="1" destOrd="0" parTransId="{0F9C9561-F8A0-4E0A-80ED-E5CD0996007F}" sibTransId="{7E1977FB-96C1-4B64-B95A-185322EE5B6B}"/>
    <dgm:cxn modelId="{E904B226-50CE-4716-818D-8D25B5043108}" type="presOf" srcId="{3DEA568C-C79C-4831-8A49-F647C18D4CC9}" destId="{720DA88E-584C-487D-9E85-60CB32483A0B}" srcOrd="0" destOrd="0" presId="urn:microsoft.com/office/officeart/2005/8/layout/hChevron3"/>
    <dgm:cxn modelId="{621FB948-B705-491E-A9C0-3B7730264A12}" srcId="{8576BDB2-D78C-4B1A-8362-A6F753A38892}" destId="{3DEA568C-C79C-4831-8A49-F647C18D4CC9}" srcOrd="0" destOrd="0" parTransId="{1788EADD-AF02-453B-B253-0A16962A3DD7}" sibTransId="{CE639C11-6F50-4793-AEC8-A756CD78B954}"/>
    <dgm:cxn modelId="{EC4FDA1B-B30D-4B0B-A8E2-1B17A2A1DF5F}" type="presOf" srcId="{8576BDB2-D78C-4B1A-8362-A6F753A38892}" destId="{6AB33D58-9CF4-4FE4-BF8C-B99C0F97F53D}" srcOrd="0" destOrd="0" presId="urn:microsoft.com/office/officeart/2005/8/layout/hChevron3"/>
    <dgm:cxn modelId="{23BB7C75-B39C-49CF-9C3F-F69CC14529A5}" type="presParOf" srcId="{6AB33D58-9CF4-4FE4-BF8C-B99C0F97F53D}" destId="{720DA88E-584C-487D-9E85-60CB32483A0B}" srcOrd="0" destOrd="0" presId="urn:microsoft.com/office/officeart/2005/8/layout/hChevron3"/>
    <dgm:cxn modelId="{06F4F5C3-32CF-4906-AA14-BAA10CE08B75}" type="presParOf" srcId="{6AB33D58-9CF4-4FE4-BF8C-B99C0F97F53D}" destId="{2A158EFE-7B38-4502-8207-CA97CE0641B1}" srcOrd="1" destOrd="0" presId="urn:microsoft.com/office/officeart/2005/8/layout/hChevron3"/>
    <dgm:cxn modelId="{9570C1C8-BB0E-4EC0-ABE0-ED1C86F4FB8C}" type="presParOf" srcId="{6AB33D58-9CF4-4FE4-BF8C-B99C0F97F53D}" destId="{81BE97D0-F5C7-4A30-85FB-6AB04F67FF42}" srcOrd="2" destOrd="0" presId="urn:microsoft.com/office/officeart/2005/8/layout/hChevron3"/>
    <dgm:cxn modelId="{E3DC4463-F957-4EB2-B893-CBE14C22471B}" type="presParOf" srcId="{6AB33D58-9CF4-4FE4-BF8C-B99C0F97F53D}" destId="{EB8BB54A-D18C-49EF-8FBC-970476194AFD}" srcOrd="3" destOrd="0" presId="urn:microsoft.com/office/officeart/2005/8/layout/hChevron3"/>
    <dgm:cxn modelId="{4FED55F3-6599-4BD7-9DA6-85C0B7553C2E}" type="presParOf" srcId="{6AB33D58-9CF4-4FE4-BF8C-B99C0F97F53D}" destId="{7BCC2E6B-C192-4904-A430-EAEDDCE773B3}" srcOrd="4" destOrd="0" presId="urn:microsoft.com/office/officeart/2005/8/layout/hChevron3"/>
    <dgm:cxn modelId="{EE212F77-2824-4F27-87F6-6A1C2089A7B8}" type="presParOf" srcId="{6AB33D58-9CF4-4FE4-BF8C-B99C0F97F53D}" destId="{8E2AB98D-E055-46C7-AB67-765CA9CC50F3}" srcOrd="5" destOrd="0" presId="urn:microsoft.com/office/officeart/2005/8/layout/hChevron3"/>
    <dgm:cxn modelId="{BDA58E70-A797-41F5-8264-74A31C3472F6}" type="presParOf" srcId="{6AB33D58-9CF4-4FE4-BF8C-B99C0F97F53D}" destId="{1E39676C-75D1-4A84-81B6-739B5F2E2E33}" srcOrd="6" destOrd="0" presId="urn:microsoft.com/office/officeart/2005/8/layout/hChevron3"/>
    <dgm:cxn modelId="{206F8DEA-1F8B-41CE-8780-631C73AADBC7}" type="presParOf" srcId="{6AB33D58-9CF4-4FE4-BF8C-B99C0F97F53D}" destId="{71D2A97B-E3DF-41C3-A556-294FECB76F57}" srcOrd="7" destOrd="0" presId="urn:microsoft.com/office/officeart/2005/8/layout/hChevron3"/>
    <dgm:cxn modelId="{0B469A58-3E05-4158-86B2-0BD7635C074A}" type="presParOf" srcId="{6AB33D58-9CF4-4FE4-BF8C-B99C0F97F53D}" destId="{B308DFA5-EF74-4899-9E6E-7AA2B4D6D1A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6BDB2-D78C-4B1A-8362-A6F753A38892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3DEA568C-C79C-4831-8A49-F647C18D4CC9}">
      <dgm:prSet phldrT="[文字]"/>
      <dgm:spPr/>
      <dgm:t>
        <a:bodyPr/>
        <a:lstStyle/>
        <a:p>
          <a:r>
            <a:rPr lang="zh-TW" altLang="en-US" dirty="0" smtClean="0"/>
            <a:t>受稽單位接收稽核報告</a:t>
          </a:r>
          <a:endParaRPr lang="zh-TW" altLang="en-US" dirty="0"/>
        </a:p>
      </dgm:t>
    </dgm:pt>
    <dgm:pt modelId="{1788EADD-AF02-453B-B253-0A16962A3DD7}" type="par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CE639C11-6F50-4793-AEC8-A756CD78B954}" type="sib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43FD132E-8932-4239-938A-D4E807160430}">
      <dgm:prSet phldrT="[文字]"/>
      <dgm:spPr/>
      <dgm:t>
        <a:bodyPr/>
        <a:lstStyle/>
        <a:p>
          <a:r>
            <a:rPr lang="zh-TW" altLang="en-US" dirty="0" smtClean="0"/>
            <a:t>受稽單位提交報告</a:t>
          </a:r>
          <a:endParaRPr lang="zh-TW" altLang="en-US" dirty="0"/>
        </a:p>
      </dgm:t>
    </dgm:pt>
    <dgm:pt modelId="{A639B2A8-5BF4-4945-9AF4-8A4336B7BE15}" type="par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69CEA1CC-1B40-46E0-993C-A7BB27F9662B}" type="sib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853430B3-0472-4E3D-BE21-78F6C6CABBB3}">
      <dgm:prSet/>
      <dgm:spPr/>
      <dgm:t>
        <a:bodyPr/>
        <a:lstStyle/>
        <a:p>
          <a:r>
            <a:rPr lang="zh-TW" altLang="en-US" dirty="0" smtClean="0"/>
            <a:t>受稽單位矯正預防</a:t>
          </a:r>
          <a:endParaRPr lang="zh-TW" altLang="en-US" dirty="0"/>
        </a:p>
      </dgm:t>
    </dgm:pt>
    <dgm:pt modelId="{0F9C9561-F8A0-4E0A-80ED-E5CD0996007F}" type="par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7E1977FB-96C1-4B64-B95A-185322EE5B6B}" type="sib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A8658C2F-86E0-4090-B370-6960D1EBC333}">
      <dgm:prSet/>
      <dgm:spPr/>
      <dgm:t>
        <a:bodyPr/>
        <a:lstStyle/>
        <a:p>
          <a:r>
            <a:rPr lang="zh-TW" altLang="en-US" dirty="0" smtClean="0"/>
            <a:t>結案歸檔</a:t>
          </a:r>
          <a:endParaRPr lang="zh-TW" altLang="en-US" dirty="0"/>
        </a:p>
      </dgm:t>
    </dgm:pt>
    <dgm:pt modelId="{89520000-236B-4F1E-B4AA-F653B6794CD0}" type="par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DD6EFB9C-063D-42EC-A0E3-71EAFA0914B6}" type="sib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6AB33D58-9CF4-4FE4-BF8C-B99C0F97F53D}" type="pres">
      <dgm:prSet presAssocID="{8576BDB2-D78C-4B1A-8362-A6F753A38892}" presName="Name0" presStyleCnt="0">
        <dgm:presLayoutVars>
          <dgm:dir/>
          <dgm:resizeHandles val="exact"/>
        </dgm:presLayoutVars>
      </dgm:prSet>
      <dgm:spPr/>
    </dgm:pt>
    <dgm:pt modelId="{720DA88E-584C-487D-9E85-60CB32483A0B}" type="pres">
      <dgm:prSet presAssocID="{3DEA568C-C79C-4831-8A49-F647C18D4CC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58EFE-7B38-4502-8207-CA97CE0641B1}" type="pres">
      <dgm:prSet presAssocID="{CE639C11-6F50-4793-AEC8-A756CD78B954}" presName="parSpace" presStyleCnt="0"/>
      <dgm:spPr/>
    </dgm:pt>
    <dgm:pt modelId="{81BE97D0-F5C7-4A30-85FB-6AB04F67FF42}" type="pres">
      <dgm:prSet presAssocID="{853430B3-0472-4E3D-BE21-78F6C6CABBB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8BB54A-D18C-49EF-8FBC-970476194AFD}" type="pres">
      <dgm:prSet presAssocID="{7E1977FB-96C1-4B64-B95A-185322EE5B6B}" presName="parSpace" presStyleCnt="0"/>
      <dgm:spPr/>
    </dgm:pt>
    <dgm:pt modelId="{7BCC2E6B-C192-4904-A430-EAEDDCE773B3}" type="pres">
      <dgm:prSet presAssocID="{43FD132E-8932-4239-938A-D4E8071604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B98D-E055-46C7-AB67-765CA9CC50F3}" type="pres">
      <dgm:prSet presAssocID="{69CEA1CC-1B40-46E0-993C-A7BB27F9662B}" presName="parSpace" presStyleCnt="0"/>
      <dgm:spPr/>
    </dgm:pt>
    <dgm:pt modelId="{1E39676C-75D1-4A84-81B6-739B5F2E2E33}" type="pres">
      <dgm:prSet presAssocID="{A8658C2F-86E0-4090-B370-6960D1EBC33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4A2F6D7-7B38-467E-8100-341D80D4F3FC}" type="presOf" srcId="{8576BDB2-D78C-4B1A-8362-A6F753A38892}" destId="{6AB33D58-9CF4-4FE4-BF8C-B99C0F97F53D}" srcOrd="0" destOrd="0" presId="urn:microsoft.com/office/officeart/2005/8/layout/hChevron3"/>
    <dgm:cxn modelId="{42E717DB-603E-40AA-B56D-B62BEEACFEED}" srcId="{8576BDB2-D78C-4B1A-8362-A6F753A38892}" destId="{43FD132E-8932-4239-938A-D4E807160430}" srcOrd="2" destOrd="0" parTransId="{A639B2A8-5BF4-4945-9AF4-8A4336B7BE15}" sibTransId="{69CEA1CC-1B40-46E0-993C-A7BB27F9662B}"/>
    <dgm:cxn modelId="{C09E3117-C1D5-4AC7-944C-9D2D24425299}" srcId="{8576BDB2-D78C-4B1A-8362-A6F753A38892}" destId="{A8658C2F-86E0-4090-B370-6960D1EBC333}" srcOrd="3" destOrd="0" parTransId="{89520000-236B-4F1E-B4AA-F653B6794CD0}" sibTransId="{DD6EFB9C-063D-42EC-A0E3-71EAFA0914B6}"/>
    <dgm:cxn modelId="{05926002-CF8D-40B6-A3AB-C7A555FDBF78}" type="presOf" srcId="{A8658C2F-86E0-4090-B370-6960D1EBC333}" destId="{1E39676C-75D1-4A84-81B6-739B5F2E2E33}" srcOrd="0" destOrd="0" presId="urn:microsoft.com/office/officeart/2005/8/layout/hChevron3"/>
    <dgm:cxn modelId="{C1FB60B9-BC31-471E-A1C5-211276173C62}" srcId="{8576BDB2-D78C-4B1A-8362-A6F753A38892}" destId="{853430B3-0472-4E3D-BE21-78F6C6CABBB3}" srcOrd="1" destOrd="0" parTransId="{0F9C9561-F8A0-4E0A-80ED-E5CD0996007F}" sibTransId="{7E1977FB-96C1-4B64-B95A-185322EE5B6B}"/>
    <dgm:cxn modelId="{AE4226C0-EFEA-419B-A261-140B7959D786}" type="presOf" srcId="{43FD132E-8932-4239-938A-D4E807160430}" destId="{7BCC2E6B-C192-4904-A430-EAEDDCE773B3}" srcOrd="0" destOrd="0" presId="urn:microsoft.com/office/officeart/2005/8/layout/hChevron3"/>
    <dgm:cxn modelId="{C623BA4A-F1E9-4B02-9053-2EBF30932E24}" type="presOf" srcId="{853430B3-0472-4E3D-BE21-78F6C6CABBB3}" destId="{81BE97D0-F5C7-4A30-85FB-6AB04F67FF42}" srcOrd="0" destOrd="0" presId="urn:microsoft.com/office/officeart/2005/8/layout/hChevron3"/>
    <dgm:cxn modelId="{02BAE76D-5683-44E9-ACA1-829E327FDE11}" type="presOf" srcId="{3DEA568C-C79C-4831-8A49-F647C18D4CC9}" destId="{720DA88E-584C-487D-9E85-60CB32483A0B}" srcOrd="0" destOrd="0" presId="urn:microsoft.com/office/officeart/2005/8/layout/hChevron3"/>
    <dgm:cxn modelId="{621FB948-B705-491E-A9C0-3B7730264A12}" srcId="{8576BDB2-D78C-4B1A-8362-A6F753A38892}" destId="{3DEA568C-C79C-4831-8A49-F647C18D4CC9}" srcOrd="0" destOrd="0" parTransId="{1788EADD-AF02-453B-B253-0A16962A3DD7}" sibTransId="{CE639C11-6F50-4793-AEC8-A756CD78B954}"/>
    <dgm:cxn modelId="{6F77D51D-9889-4CBA-82A5-93784451D017}" type="presParOf" srcId="{6AB33D58-9CF4-4FE4-BF8C-B99C0F97F53D}" destId="{720DA88E-584C-487D-9E85-60CB32483A0B}" srcOrd="0" destOrd="0" presId="urn:microsoft.com/office/officeart/2005/8/layout/hChevron3"/>
    <dgm:cxn modelId="{80EE8F05-15FE-4E66-8558-79661A208056}" type="presParOf" srcId="{6AB33D58-9CF4-4FE4-BF8C-B99C0F97F53D}" destId="{2A158EFE-7B38-4502-8207-CA97CE0641B1}" srcOrd="1" destOrd="0" presId="urn:microsoft.com/office/officeart/2005/8/layout/hChevron3"/>
    <dgm:cxn modelId="{478D3ABA-1F58-4FD2-915E-CEC1880846B9}" type="presParOf" srcId="{6AB33D58-9CF4-4FE4-BF8C-B99C0F97F53D}" destId="{81BE97D0-F5C7-4A30-85FB-6AB04F67FF42}" srcOrd="2" destOrd="0" presId="urn:microsoft.com/office/officeart/2005/8/layout/hChevron3"/>
    <dgm:cxn modelId="{6739FBD0-2792-4399-B9D5-69593E5ACFB8}" type="presParOf" srcId="{6AB33D58-9CF4-4FE4-BF8C-B99C0F97F53D}" destId="{EB8BB54A-D18C-49EF-8FBC-970476194AFD}" srcOrd="3" destOrd="0" presId="urn:microsoft.com/office/officeart/2005/8/layout/hChevron3"/>
    <dgm:cxn modelId="{62B46E0A-4811-41D1-A2DA-CEF8CA0581FD}" type="presParOf" srcId="{6AB33D58-9CF4-4FE4-BF8C-B99C0F97F53D}" destId="{7BCC2E6B-C192-4904-A430-EAEDDCE773B3}" srcOrd="4" destOrd="0" presId="urn:microsoft.com/office/officeart/2005/8/layout/hChevron3"/>
    <dgm:cxn modelId="{72D6806D-B3E2-452C-9153-54A32E3CCD6A}" type="presParOf" srcId="{6AB33D58-9CF4-4FE4-BF8C-B99C0F97F53D}" destId="{8E2AB98D-E055-46C7-AB67-765CA9CC50F3}" srcOrd="5" destOrd="0" presId="urn:microsoft.com/office/officeart/2005/8/layout/hChevron3"/>
    <dgm:cxn modelId="{3DF9DB88-4FFC-4564-9119-22DBE042712F}" type="presParOf" srcId="{6AB33D58-9CF4-4FE4-BF8C-B99C0F97F53D}" destId="{1E39676C-75D1-4A84-81B6-739B5F2E2E3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601805-A0E5-47C6-80BB-75590D5128C9}" type="doc">
      <dgm:prSet loTypeId="urn:microsoft.com/office/officeart/2005/8/layout/defaul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D559A2C-F289-4EB1-A8B4-306B72DC84A9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身份驗證</a:t>
          </a:r>
          <a:endParaRPr lang="en-US" altLang="zh-TW" sz="24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以及登入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6202CE-2EFE-426A-A64D-5064AD9E8DC9}" type="parTrans" cxnId="{662F1249-B672-4800-A3A3-97B02EEC756E}">
      <dgm:prSet/>
      <dgm:spPr/>
      <dgm:t>
        <a:bodyPr/>
        <a:lstStyle/>
        <a:p>
          <a:endParaRPr lang="zh-TW" altLang="en-US" sz="2000"/>
        </a:p>
      </dgm:t>
    </dgm:pt>
    <dgm:pt modelId="{4A3D2D47-3C0F-419C-83D8-EBB6C4BC59FC}" type="sibTrans" cxnId="{662F1249-B672-4800-A3A3-97B02EEC756E}">
      <dgm:prSet/>
      <dgm:spPr/>
      <dgm:t>
        <a:bodyPr/>
        <a:lstStyle/>
        <a:p>
          <a:endParaRPr lang="zh-TW" altLang="en-US" sz="2000"/>
        </a:p>
      </dgm:t>
    </dgm:pt>
    <dgm:pt modelId="{D4114F50-AA3A-4B57-AF0D-6C2C8B0F7520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管理介面 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CC1D17-437B-4177-B094-ACFD8A682A69}" type="parTrans" cxnId="{CFE45D7A-89D7-4EF9-8256-EFDA780B1B6A}">
      <dgm:prSet/>
      <dgm:spPr/>
      <dgm:t>
        <a:bodyPr/>
        <a:lstStyle/>
        <a:p>
          <a:endParaRPr lang="zh-TW" altLang="en-US" sz="2000"/>
        </a:p>
      </dgm:t>
    </dgm:pt>
    <dgm:pt modelId="{341E60D3-64E8-4C52-9223-383D8FC34A50}" type="sibTrans" cxnId="{CFE45D7A-89D7-4EF9-8256-EFDA780B1B6A}">
      <dgm:prSet/>
      <dgm:spPr/>
      <dgm:t>
        <a:bodyPr/>
        <a:lstStyle/>
        <a:p>
          <a:endParaRPr lang="zh-TW" altLang="en-US" sz="2000"/>
        </a:p>
      </dgm:t>
    </dgm:pt>
    <dgm:pt modelId="{3833F0C6-8A6F-475F-AD64-377AF82A010C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稽核人員介面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C37170-316C-4641-BAA6-3C81BAA6F11D}" type="parTrans" cxnId="{E088800D-21A1-4BD2-881A-B8DC9D00401A}">
      <dgm:prSet/>
      <dgm:spPr/>
      <dgm:t>
        <a:bodyPr/>
        <a:lstStyle/>
        <a:p>
          <a:endParaRPr lang="zh-TW" altLang="en-US" sz="2000"/>
        </a:p>
      </dgm:t>
    </dgm:pt>
    <dgm:pt modelId="{BE5911F9-0E08-4726-994B-A525989C4FD9}" type="sibTrans" cxnId="{E088800D-21A1-4BD2-881A-B8DC9D00401A}">
      <dgm:prSet/>
      <dgm:spPr/>
      <dgm:t>
        <a:bodyPr/>
        <a:lstStyle/>
        <a:p>
          <a:endParaRPr lang="zh-TW" altLang="en-US" sz="2000"/>
        </a:p>
      </dgm:t>
    </dgm:pt>
    <dgm:pt modelId="{0BE33623-6D47-41A9-8A94-F109BA46C203}">
      <dgm:prSet phldrT="[文字]" custT="1"/>
      <dgm:spPr/>
      <dgm:t>
        <a:bodyPr/>
        <a:lstStyle/>
        <a:p>
          <a:pPr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稽核以及矯正</a:t>
          </a:r>
          <a:endParaRPr lang="en-US" altLang="zh-TW" sz="24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預防報告產生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1D01F8-98A3-4A6B-9372-B18245A81016}" type="parTrans" cxnId="{4C07B086-FE91-4869-AFD6-CE1F8693DC86}">
      <dgm:prSet/>
      <dgm:spPr/>
      <dgm:t>
        <a:bodyPr/>
        <a:lstStyle/>
        <a:p>
          <a:endParaRPr lang="zh-TW" altLang="en-US" sz="2000"/>
        </a:p>
      </dgm:t>
    </dgm:pt>
    <dgm:pt modelId="{2378A67D-D339-4EDF-9253-954DB54EE078}" type="sibTrans" cxnId="{4C07B086-FE91-4869-AFD6-CE1F8693DC86}">
      <dgm:prSet/>
      <dgm:spPr/>
      <dgm:t>
        <a:bodyPr/>
        <a:lstStyle/>
        <a:p>
          <a:endParaRPr lang="zh-TW" altLang="en-US" sz="2000"/>
        </a:p>
      </dgm:t>
    </dgm:pt>
    <dgm:pt modelId="{195FF28A-0B2C-46BA-B6BC-9247EA80969D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單位主管</a:t>
          </a:r>
          <a:endParaRPr lang="en-US" altLang="zh-TW" sz="24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通知簽署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CEFE2E-DAFB-4FAB-8F26-3B63EA508A48}" type="parTrans" cxnId="{A37AD7BE-262E-43FB-8F03-DD7FBE952E81}">
      <dgm:prSet/>
      <dgm:spPr/>
      <dgm:t>
        <a:bodyPr/>
        <a:lstStyle/>
        <a:p>
          <a:endParaRPr lang="zh-TW" altLang="en-US" sz="2000"/>
        </a:p>
      </dgm:t>
    </dgm:pt>
    <dgm:pt modelId="{109AF11F-6956-433D-8CB2-F590D1FF95C0}" type="sibTrans" cxnId="{A37AD7BE-262E-43FB-8F03-DD7FBE952E81}">
      <dgm:prSet/>
      <dgm:spPr/>
      <dgm:t>
        <a:bodyPr/>
        <a:lstStyle/>
        <a:p>
          <a:endParaRPr lang="zh-TW" altLang="en-US" sz="2000"/>
        </a:p>
      </dgm:t>
    </dgm:pt>
    <dgm:pt modelId="{1CE4AB21-6814-4A57-8C16-1315438001B6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受稽單位介面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2FCEACB-8D72-48AF-A86F-B0E682F4C6CB}" type="parTrans" cxnId="{1795B298-C8F6-45A9-A5F3-2F6C0714B230}">
      <dgm:prSet/>
      <dgm:spPr/>
      <dgm:t>
        <a:bodyPr/>
        <a:lstStyle/>
        <a:p>
          <a:endParaRPr lang="zh-TW" altLang="en-US" sz="2000"/>
        </a:p>
      </dgm:t>
    </dgm:pt>
    <dgm:pt modelId="{5D27524B-15CC-4155-8FC4-5B8DF8720E53}" type="sibTrans" cxnId="{1795B298-C8F6-45A9-A5F3-2F6C0714B230}">
      <dgm:prSet/>
      <dgm:spPr/>
      <dgm:t>
        <a:bodyPr/>
        <a:lstStyle/>
        <a:p>
          <a:endParaRPr lang="zh-TW" altLang="en-US" sz="2000"/>
        </a:p>
      </dgm:t>
    </dgm:pt>
    <dgm:pt modelId="{1CF2F065-63DA-49CE-8061-92B357695E85}" type="pres">
      <dgm:prSet presAssocID="{A1601805-A0E5-47C6-80BB-75590D5128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3927633-EFC8-4CDD-A026-016D1D761395}" type="pres">
      <dgm:prSet presAssocID="{CD559A2C-F289-4EB1-A8B4-306B72DC84A9}" presName="node" presStyleLbl="node1" presStyleIdx="0" presStyleCnt="6" custScaleX="47684" custScaleY="43467" custLinFactNeighborY="-1114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58E3A2-90D0-4180-8A56-55B39A63F9B1}" type="pres">
      <dgm:prSet presAssocID="{4A3D2D47-3C0F-419C-83D8-EBB6C4BC59FC}" presName="sibTrans" presStyleCnt="0"/>
      <dgm:spPr/>
    </dgm:pt>
    <dgm:pt modelId="{CD102BC3-7E4B-4486-A04D-503316C3D005}" type="pres">
      <dgm:prSet presAssocID="{D4114F50-AA3A-4B57-AF0D-6C2C8B0F7520}" presName="node" presStyleLbl="node1" presStyleIdx="1" presStyleCnt="6" custScaleX="47684" custScaleY="43467" custLinFactNeighborY="-1114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8C15A0-CCE1-4B3D-841A-6A60670C1EE7}" type="pres">
      <dgm:prSet presAssocID="{341E60D3-64E8-4C52-9223-383D8FC34A50}" presName="sibTrans" presStyleCnt="0"/>
      <dgm:spPr/>
    </dgm:pt>
    <dgm:pt modelId="{71987154-AB0A-4691-AA7D-1D232AE97D5A}" type="pres">
      <dgm:prSet presAssocID="{3833F0C6-8A6F-475F-AD64-377AF82A010C}" presName="node" presStyleLbl="node1" presStyleIdx="2" presStyleCnt="6" custScaleX="47684" custScaleY="43467" custLinFactNeighborY="-1114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EDC38D-8E55-4BA5-B4D5-BEA425141AE3}" type="pres">
      <dgm:prSet presAssocID="{BE5911F9-0E08-4726-994B-A525989C4FD9}" presName="sibTrans" presStyleCnt="0"/>
      <dgm:spPr/>
    </dgm:pt>
    <dgm:pt modelId="{4D684D2A-6BAC-4622-AA17-DD8BE724FB3F}" type="pres">
      <dgm:prSet presAssocID="{0BE33623-6D47-41A9-8A94-F109BA46C203}" presName="node" presStyleLbl="node1" presStyleIdx="3" presStyleCnt="6" custScaleX="47684" custScaleY="43467" custLinFactNeighborY="60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8FA10B-DF4F-4C7E-BAD9-78DA6C865845}" type="pres">
      <dgm:prSet presAssocID="{2378A67D-D339-4EDF-9253-954DB54EE078}" presName="sibTrans" presStyleCnt="0"/>
      <dgm:spPr/>
    </dgm:pt>
    <dgm:pt modelId="{190EAD46-B3EE-477A-B68F-D4DEF27AD63D}" type="pres">
      <dgm:prSet presAssocID="{195FF28A-0B2C-46BA-B6BC-9247EA80969D}" presName="node" presStyleLbl="node1" presStyleIdx="4" presStyleCnt="6" custScaleX="47684" custScaleY="43467" custLinFactNeighborY="605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236E10-C415-42B0-8ABE-E949121CFDDB}" type="pres">
      <dgm:prSet presAssocID="{109AF11F-6956-433D-8CB2-F590D1FF95C0}" presName="sibTrans" presStyleCnt="0"/>
      <dgm:spPr/>
    </dgm:pt>
    <dgm:pt modelId="{23A5D665-35A5-452A-84EC-68551FACD025}" type="pres">
      <dgm:prSet presAssocID="{1CE4AB21-6814-4A57-8C16-1315438001B6}" presName="node" presStyleLbl="node1" presStyleIdx="5" presStyleCnt="6" custScaleX="47684" custScaleY="43467" custLinFactNeighborY="605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9B5F2A8-BC49-409F-8E56-6D87EBDAF8B4}" type="presOf" srcId="{A1601805-A0E5-47C6-80BB-75590D5128C9}" destId="{1CF2F065-63DA-49CE-8061-92B357695E85}" srcOrd="0" destOrd="0" presId="urn:microsoft.com/office/officeart/2005/8/layout/default"/>
    <dgm:cxn modelId="{12A6AC58-DA54-42D3-8172-21992C60CA81}" type="presOf" srcId="{3833F0C6-8A6F-475F-AD64-377AF82A010C}" destId="{71987154-AB0A-4691-AA7D-1D232AE97D5A}" srcOrd="0" destOrd="0" presId="urn:microsoft.com/office/officeart/2005/8/layout/default"/>
    <dgm:cxn modelId="{CFE45D7A-89D7-4EF9-8256-EFDA780B1B6A}" srcId="{A1601805-A0E5-47C6-80BB-75590D5128C9}" destId="{D4114F50-AA3A-4B57-AF0D-6C2C8B0F7520}" srcOrd="1" destOrd="0" parTransId="{66CC1D17-437B-4177-B094-ACFD8A682A69}" sibTransId="{341E60D3-64E8-4C52-9223-383D8FC34A50}"/>
    <dgm:cxn modelId="{662F1249-B672-4800-A3A3-97B02EEC756E}" srcId="{A1601805-A0E5-47C6-80BB-75590D5128C9}" destId="{CD559A2C-F289-4EB1-A8B4-306B72DC84A9}" srcOrd="0" destOrd="0" parTransId="{B16202CE-2EFE-426A-A64D-5064AD9E8DC9}" sibTransId="{4A3D2D47-3C0F-419C-83D8-EBB6C4BC59FC}"/>
    <dgm:cxn modelId="{E088800D-21A1-4BD2-881A-B8DC9D00401A}" srcId="{A1601805-A0E5-47C6-80BB-75590D5128C9}" destId="{3833F0C6-8A6F-475F-AD64-377AF82A010C}" srcOrd="2" destOrd="0" parTransId="{01C37170-316C-4641-BAA6-3C81BAA6F11D}" sibTransId="{BE5911F9-0E08-4726-994B-A525989C4FD9}"/>
    <dgm:cxn modelId="{E4A0A69E-6423-4488-8409-5788BBAB9A47}" type="presOf" srcId="{1CE4AB21-6814-4A57-8C16-1315438001B6}" destId="{23A5D665-35A5-452A-84EC-68551FACD025}" srcOrd="0" destOrd="0" presId="urn:microsoft.com/office/officeart/2005/8/layout/default"/>
    <dgm:cxn modelId="{A37AD7BE-262E-43FB-8F03-DD7FBE952E81}" srcId="{A1601805-A0E5-47C6-80BB-75590D5128C9}" destId="{195FF28A-0B2C-46BA-B6BC-9247EA80969D}" srcOrd="4" destOrd="0" parTransId="{EACEFE2E-DAFB-4FAB-8F26-3B63EA508A48}" sibTransId="{109AF11F-6956-433D-8CB2-F590D1FF95C0}"/>
    <dgm:cxn modelId="{4C07B086-FE91-4869-AFD6-CE1F8693DC86}" srcId="{A1601805-A0E5-47C6-80BB-75590D5128C9}" destId="{0BE33623-6D47-41A9-8A94-F109BA46C203}" srcOrd="3" destOrd="0" parTransId="{281D01F8-98A3-4A6B-9372-B18245A81016}" sibTransId="{2378A67D-D339-4EDF-9253-954DB54EE078}"/>
    <dgm:cxn modelId="{1A43E74E-15F7-44F3-B90D-D9D02A872560}" type="presOf" srcId="{D4114F50-AA3A-4B57-AF0D-6C2C8B0F7520}" destId="{CD102BC3-7E4B-4486-A04D-503316C3D005}" srcOrd="0" destOrd="0" presId="urn:microsoft.com/office/officeart/2005/8/layout/default"/>
    <dgm:cxn modelId="{940C5F93-2996-4914-A262-989C7D24CCAC}" type="presOf" srcId="{0BE33623-6D47-41A9-8A94-F109BA46C203}" destId="{4D684D2A-6BAC-4622-AA17-DD8BE724FB3F}" srcOrd="0" destOrd="0" presId="urn:microsoft.com/office/officeart/2005/8/layout/default"/>
    <dgm:cxn modelId="{43D04BB5-936D-4048-8777-CB1DBE41D60F}" type="presOf" srcId="{CD559A2C-F289-4EB1-A8B4-306B72DC84A9}" destId="{F3927633-EFC8-4CDD-A026-016D1D761395}" srcOrd="0" destOrd="0" presId="urn:microsoft.com/office/officeart/2005/8/layout/default"/>
    <dgm:cxn modelId="{84391B63-B023-46D9-BD2A-3B25C7E279FF}" type="presOf" srcId="{195FF28A-0B2C-46BA-B6BC-9247EA80969D}" destId="{190EAD46-B3EE-477A-B68F-D4DEF27AD63D}" srcOrd="0" destOrd="0" presId="urn:microsoft.com/office/officeart/2005/8/layout/default"/>
    <dgm:cxn modelId="{1795B298-C8F6-45A9-A5F3-2F6C0714B230}" srcId="{A1601805-A0E5-47C6-80BB-75590D5128C9}" destId="{1CE4AB21-6814-4A57-8C16-1315438001B6}" srcOrd="5" destOrd="0" parTransId="{72FCEACB-8D72-48AF-A86F-B0E682F4C6CB}" sibTransId="{5D27524B-15CC-4155-8FC4-5B8DF8720E53}"/>
    <dgm:cxn modelId="{A58D2728-445B-4AE1-9B92-BB30A4BF39F8}" type="presParOf" srcId="{1CF2F065-63DA-49CE-8061-92B357695E85}" destId="{F3927633-EFC8-4CDD-A026-016D1D761395}" srcOrd="0" destOrd="0" presId="urn:microsoft.com/office/officeart/2005/8/layout/default"/>
    <dgm:cxn modelId="{2B475A01-9BB2-4F10-8435-A1ADE63061A0}" type="presParOf" srcId="{1CF2F065-63DA-49CE-8061-92B357695E85}" destId="{A358E3A2-90D0-4180-8A56-55B39A63F9B1}" srcOrd="1" destOrd="0" presId="urn:microsoft.com/office/officeart/2005/8/layout/default"/>
    <dgm:cxn modelId="{8E91465B-0506-4670-B7AC-D8776DD0E4D0}" type="presParOf" srcId="{1CF2F065-63DA-49CE-8061-92B357695E85}" destId="{CD102BC3-7E4B-4486-A04D-503316C3D005}" srcOrd="2" destOrd="0" presId="urn:microsoft.com/office/officeart/2005/8/layout/default"/>
    <dgm:cxn modelId="{3A23B78D-5A1B-4C20-B7EC-07535628DB8F}" type="presParOf" srcId="{1CF2F065-63DA-49CE-8061-92B357695E85}" destId="{918C15A0-CCE1-4B3D-841A-6A60670C1EE7}" srcOrd="3" destOrd="0" presId="urn:microsoft.com/office/officeart/2005/8/layout/default"/>
    <dgm:cxn modelId="{6C396D58-19CB-4C31-84D8-C99DDB8FEDE6}" type="presParOf" srcId="{1CF2F065-63DA-49CE-8061-92B357695E85}" destId="{71987154-AB0A-4691-AA7D-1D232AE97D5A}" srcOrd="4" destOrd="0" presId="urn:microsoft.com/office/officeart/2005/8/layout/default"/>
    <dgm:cxn modelId="{C50CBBC6-57DF-49F4-9BA5-52F077D5E4CF}" type="presParOf" srcId="{1CF2F065-63DA-49CE-8061-92B357695E85}" destId="{9FEDC38D-8E55-4BA5-B4D5-BEA425141AE3}" srcOrd="5" destOrd="0" presId="urn:microsoft.com/office/officeart/2005/8/layout/default"/>
    <dgm:cxn modelId="{42AF2CDE-04E8-4FBA-AE15-0DB133F76AB7}" type="presParOf" srcId="{1CF2F065-63DA-49CE-8061-92B357695E85}" destId="{4D684D2A-6BAC-4622-AA17-DD8BE724FB3F}" srcOrd="6" destOrd="0" presId="urn:microsoft.com/office/officeart/2005/8/layout/default"/>
    <dgm:cxn modelId="{0B7F31C5-7641-43DC-8B7F-93DDC12C1E28}" type="presParOf" srcId="{1CF2F065-63DA-49CE-8061-92B357695E85}" destId="{B48FA10B-DF4F-4C7E-BAD9-78DA6C865845}" srcOrd="7" destOrd="0" presId="urn:microsoft.com/office/officeart/2005/8/layout/default"/>
    <dgm:cxn modelId="{CAC9D7E5-D08E-497B-9191-29D851E843FD}" type="presParOf" srcId="{1CF2F065-63DA-49CE-8061-92B357695E85}" destId="{190EAD46-B3EE-477A-B68F-D4DEF27AD63D}" srcOrd="8" destOrd="0" presId="urn:microsoft.com/office/officeart/2005/8/layout/default"/>
    <dgm:cxn modelId="{DAB2C3BC-9E56-441A-B4CC-2612F83FE574}" type="presParOf" srcId="{1CF2F065-63DA-49CE-8061-92B357695E85}" destId="{FB236E10-C415-42B0-8ABE-E949121CFDDB}" srcOrd="9" destOrd="0" presId="urn:microsoft.com/office/officeart/2005/8/layout/default"/>
    <dgm:cxn modelId="{9E621771-EACB-40BE-9B82-78513C0DC126}" type="presParOf" srcId="{1CF2F065-63DA-49CE-8061-92B357695E85}" destId="{23A5D665-35A5-452A-84EC-68551FACD02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DA88E-584C-487D-9E85-60CB32483A0B}">
      <dsp:nvSpPr>
        <dsp:cNvPr id="0" name=""/>
        <dsp:cNvSpPr/>
      </dsp:nvSpPr>
      <dsp:spPr>
        <a:xfrm>
          <a:off x="808" y="692730"/>
          <a:ext cx="1576909" cy="63076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稽核範圍決定</a:t>
          </a:r>
          <a:endParaRPr lang="zh-TW" altLang="en-US" sz="1700" kern="1200" dirty="0"/>
        </a:p>
      </dsp:txBody>
      <dsp:txXfrm>
        <a:off x="808" y="692730"/>
        <a:ext cx="1419218" cy="630763"/>
      </dsp:txXfrm>
    </dsp:sp>
    <dsp:sp modelId="{81BE97D0-F5C7-4A30-85FB-6AB04F67FF42}">
      <dsp:nvSpPr>
        <dsp:cNvPr id="0" name=""/>
        <dsp:cNvSpPr/>
      </dsp:nvSpPr>
      <dsp:spPr>
        <a:xfrm>
          <a:off x="1262336" y="692730"/>
          <a:ext cx="1576909" cy="630763"/>
        </a:xfrm>
        <a:prstGeom prst="chevron">
          <a:avLst/>
        </a:prstGeom>
        <a:solidFill>
          <a:schemeClr val="accent3">
            <a:hueOff val="-434258"/>
            <a:satOff val="-2119"/>
            <a:lumOff val="-7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人員安排</a:t>
          </a:r>
          <a:endParaRPr lang="zh-TW" altLang="en-US" sz="1600" kern="1200" dirty="0"/>
        </a:p>
      </dsp:txBody>
      <dsp:txXfrm>
        <a:off x="1577718" y="692730"/>
        <a:ext cx="946146" cy="630763"/>
      </dsp:txXfrm>
    </dsp:sp>
    <dsp:sp modelId="{7BCC2E6B-C192-4904-A430-EAEDDCE773B3}">
      <dsp:nvSpPr>
        <dsp:cNvPr id="0" name=""/>
        <dsp:cNvSpPr/>
      </dsp:nvSpPr>
      <dsp:spPr>
        <a:xfrm>
          <a:off x="2523863" y="692730"/>
          <a:ext cx="1576909" cy="630763"/>
        </a:xfrm>
        <a:prstGeom prst="chevron">
          <a:avLst/>
        </a:prstGeom>
        <a:solidFill>
          <a:schemeClr val="accent3">
            <a:hueOff val="-868515"/>
            <a:satOff val="-4237"/>
            <a:lumOff val="-147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稽核時間安排</a:t>
          </a:r>
          <a:endParaRPr lang="zh-TW" altLang="en-US" sz="1600" kern="1200" dirty="0"/>
        </a:p>
      </dsp:txBody>
      <dsp:txXfrm>
        <a:off x="2839245" y="692730"/>
        <a:ext cx="946146" cy="630763"/>
      </dsp:txXfrm>
    </dsp:sp>
    <dsp:sp modelId="{1E39676C-75D1-4A84-81B6-739B5F2E2E33}">
      <dsp:nvSpPr>
        <dsp:cNvPr id="0" name=""/>
        <dsp:cNvSpPr/>
      </dsp:nvSpPr>
      <dsp:spPr>
        <a:xfrm>
          <a:off x="3785391" y="692730"/>
          <a:ext cx="1576909" cy="630763"/>
        </a:xfrm>
        <a:prstGeom prst="chevron">
          <a:avLst/>
        </a:prstGeom>
        <a:solidFill>
          <a:schemeClr val="accent3">
            <a:hueOff val="-1302773"/>
            <a:satOff val="-6356"/>
            <a:lumOff val="-22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smtClean="0"/>
            <a:t>稽核日</a:t>
          </a:r>
          <a:endParaRPr lang="zh-TW" altLang="en-US" sz="1700" kern="1200"/>
        </a:p>
      </dsp:txBody>
      <dsp:txXfrm>
        <a:off x="4100773" y="692730"/>
        <a:ext cx="946146" cy="630763"/>
      </dsp:txXfrm>
    </dsp:sp>
    <dsp:sp modelId="{B308DFA5-EF74-4899-9E6E-7AA2B4D6D1AE}">
      <dsp:nvSpPr>
        <dsp:cNvPr id="0" name=""/>
        <dsp:cNvSpPr/>
      </dsp:nvSpPr>
      <dsp:spPr>
        <a:xfrm>
          <a:off x="5046918" y="692730"/>
          <a:ext cx="1576909" cy="630763"/>
        </a:xfrm>
        <a:prstGeom prst="chevron">
          <a:avLst/>
        </a:prstGeom>
        <a:solidFill>
          <a:schemeClr val="accent3">
            <a:hueOff val="-1737030"/>
            <a:satOff val="-8474"/>
            <a:lumOff val="-294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稽核員撰寫稽核報告</a:t>
          </a:r>
          <a:endParaRPr lang="zh-TW" altLang="en-US" sz="1200" kern="1200" dirty="0"/>
        </a:p>
      </dsp:txBody>
      <dsp:txXfrm>
        <a:off x="5362300" y="692730"/>
        <a:ext cx="946146" cy="630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DA88E-584C-487D-9E85-60CB32483A0B}">
      <dsp:nvSpPr>
        <dsp:cNvPr id="0" name=""/>
        <dsp:cNvSpPr/>
      </dsp:nvSpPr>
      <dsp:spPr>
        <a:xfrm>
          <a:off x="1940" y="618928"/>
          <a:ext cx="1947280" cy="77891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受稽單位接收稽核報告</a:t>
          </a:r>
          <a:endParaRPr lang="zh-TW" altLang="en-US" sz="2000" kern="1200" dirty="0"/>
        </a:p>
      </dsp:txBody>
      <dsp:txXfrm>
        <a:off x="1940" y="618928"/>
        <a:ext cx="1752552" cy="778912"/>
      </dsp:txXfrm>
    </dsp:sp>
    <dsp:sp modelId="{81BE97D0-F5C7-4A30-85FB-6AB04F67FF42}">
      <dsp:nvSpPr>
        <dsp:cNvPr id="0" name=""/>
        <dsp:cNvSpPr/>
      </dsp:nvSpPr>
      <dsp:spPr>
        <a:xfrm>
          <a:off x="1559765" y="618928"/>
          <a:ext cx="1947280" cy="778912"/>
        </a:xfrm>
        <a:prstGeom prst="chevron">
          <a:avLst/>
        </a:prstGeom>
        <a:solidFill>
          <a:schemeClr val="accent5">
            <a:hueOff val="-1238541"/>
            <a:satOff val="1219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受稽單位矯正預防</a:t>
          </a:r>
          <a:endParaRPr lang="zh-TW" altLang="en-US" sz="2000" kern="1200" dirty="0"/>
        </a:p>
      </dsp:txBody>
      <dsp:txXfrm>
        <a:off x="1949221" y="618928"/>
        <a:ext cx="1168368" cy="778912"/>
      </dsp:txXfrm>
    </dsp:sp>
    <dsp:sp modelId="{7BCC2E6B-C192-4904-A430-EAEDDCE773B3}">
      <dsp:nvSpPr>
        <dsp:cNvPr id="0" name=""/>
        <dsp:cNvSpPr/>
      </dsp:nvSpPr>
      <dsp:spPr>
        <a:xfrm>
          <a:off x="3117590" y="618928"/>
          <a:ext cx="1947280" cy="778912"/>
        </a:xfrm>
        <a:prstGeom prst="chevron">
          <a:avLst/>
        </a:prstGeom>
        <a:solidFill>
          <a:schemeClr val="accent5">
            <a:hueOff val="-2477081"/>
            <a:satOff val="2439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受稽單位提交報告</a:t>
          </a:r>
          <a:endParaRPr lang="zh-TW" altLang="en-US" sz="2000" kern="1200" dirty="0"/>
        </a:p>
      </dsp:txBody>
      <dsp:txXfrm>
        <a:off x="3507046" y="618928"/>
        <a:ext cx="1168368" cy="778912"/>
      </dsp:txXfrm>
    </dsp:sp>
    <dsp:sp modelId="{1E39676C-75D1-4A84-81B6-739B5F2E2E33}">
      <dsp:nvSpPr>
        <dsp:cNvPr id="0" name=""/>
        <dsp:cNvSpPr/>
      </dsp:nvSpPr>
      <dsp:spPr>
        <a:xfrm>
          <a:off x="4675415" y="618928"/>
          <a:ext cx="1947280" cy="778912"/>
        </a:xfrm>
        <a:prstGeom prst="chevron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結案歸檔</a:t>
          </a:r>
          <a:endParaRPr lang="zh-TW" altLang="en-US" sz="2000" kern="1200" dirty="0"/>
        </a:p>
      </dsp:txBody>
      <dsp:txXfrm>
        <a:off x="5064871" y="618928"/>
        <a:ext cx="1168368" cy="778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27633-EFC8-4CDD-A026-016D1D761395}">
      <dsp:nvSpPr>
        <dsp:cNvPr id="0" name=""/>
        <dsp:cNvSpPr/>
      </dsp:nvSpPr>
      <dsp:spPr>
        <a:xfrm>
          <a:off x="133" y="126577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身份驗證</a:t>
          </a:r>
          <a:endParaRPr lang="en-US" altLang="zh-TW" sz="24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以及登入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" y="126577"/>
        <a:ext cx="2385748" cy="1304857"/>
      </dsp:txXfrm>
    </dsp:sp>
    <dsp:sp modelId="{CD102BC3-7E4B-4486-A04D-503316C3D005}">
      <dsp:nvSpPr>
        <dsp:cNvPr id="0" name=""/>
        <dsp:cNvSpPr/>
      </dsp:nvSpPr>
      <dsp:spPr>
        <a:xfrm>
          <a:off x="2886207" y="126577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3928095"/>
                <a:satOff val="-369"/>
                <a:lumOff val="470"/>
                <a:alphaOff val="0"/>
                <a:tint val="96000"/>
                <a:lumMod val="102000"/>
              </a:schemeClr>
            </a:gs>
            <a:gs pos="100000">
              <a:schemeClr val="accent4">
                <a:hueOff val="3928095"/>
                <a:satOff val="-369"/>
                <a:lumOff val="47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管理介面 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86207" y="126577"/>
        <a:ext cx="2385748" cy="1304857"/>
      </dsp:txXfrm>
    </dsp:sp>
    <dsp:sp modelId="{71987154-AB0A-4691-AA7D-1D232AE97D5A}">
      <dsp:nvSpPr>
        <dsp:cNvPr id="0" name=""/>
        <dsp:cNvSpPr/>
      </dsp:nvSpPr>
      <dsp:spPr>
        <a:xfrm>
          <a:off x="5772280" y="126577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7856190"/>
                <a:satOff val="-738"/>
                <a:lumOff val="941"/>
                <a:alphaOff val="0"/>
                <a:tint val="96000"/>
                <a:lumMod val="102000"/>
              </a:schemeClr>
            </a:gs>
            <a:gs pos="100000">
              <a:schemeClr val="accent4">
                <a:hueOff val="7856190"/>
                <a:satOff val="-738"/>
                <a:lumOff val="941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稽核人員介面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72280" y="126577"/>
        <a:ext cx="2385748" cy="1304857"/>
      </dsp:txXfrm>
    </dsp:sp>
    <dsp:sp modelId="{4D684D2A-6BAC-4622-AA17-DD8BE724FB3F}">
      <dsp:nvSpPr>
        <dsp:cNvPr id="0" name=""/>
        <dsp:cNvSpPr/>
      </dsp:nvSpPr>
      <dsp:spPr>
        <a:xfrm>
          <a:off x="133" y="2448304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11784285"/>
                <a:satOff val="-1107"/>
                <a:lumOff val="1411"/>
                <a:alphaOff val="0"/>
                <a:tint val="96000"/>
                <a:lumMod val="102000"/>
              </a:schemeClr>
            </a:gs>
            <a:gs pos="100000">
              <a:schemeClr val="accent4">
                <a:hueOff val="11784285"/>
                <a:satOff val="-1107"/>
                <a:lumOff val="1411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稽核以及矯正</a:t>
          </a:r>
          <a:endParaRPr lang="en-US" altLang="zh-TW" sz="24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預防報告產生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" y="2448304"/>
        <a:ext cx="2385748" cy="1304857"/>
      </dsp:txXfrm>
    </dsp:sp>
    <dsp:sp modelId="{190EAD46-B3EE-477A-B68F-D4DEF27AD63D}">
      <dsp:nvSpPr>
        <dsp:cNvPr id="0" name=""/>
        <dsp:cNvSpPr/>
      </dsp:nvSpPr>
      <dsp:spPr>
        <a:xfrm>
          <a:off x="2886207" y="2448274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15712381"/>
                <a:satOff val="-1476"/>
                <a:lumOff val="1882"/>
                <a:alphaOff val="0"/>
                <a:tint val="96000"/>
                <a:lumMod val="102000"/>
              </a:schemeClr>
            </a:gs>
            <a:gs pos="100000">
              <a:schemeClr val="accent4">
                <a:hueOff val="15712381"/>
                <a:satOff val="-1476"/>
                <a:lumOff val="188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單位主管</a:t>
          </a:r>
          <a:endParaRPr lang="en-US" altLang="zh-TW" sz="24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通知簽署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86207" y="2448274"/>
        <a:ext cx="2385748" cy="1304857"/>
      </dsp:txXfrm>
    </dsp:sp>
    <dsp:sp modelId="{23A5D665-35A5-452A-84EC-68551FACD025}">
      <dsp:nvSpPr>
        <dsp:cNvPr id="0" name=""/>
        <dsp:cNvSpPr/>
      </dsp:nvSpPr>
      <dsp:spPr>
        <a:xfrm>
          <a:off x="5772280" y="2448274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19640475"/>
                <a:satOff val="-1845"/>
                <a:lumOff val="2352"/>
                <a:alphaOff val="0"/>
                <a:tint val="96000"/>
                <a:lumMod val="102000"/>
              </a:schemeClr>
            </a:gs>
            <a:gs pos="100000">
              <a:schemeClr val="accent4">
                <a:hueOff val="19640475"/>
                <a:satOff val="-1845"/>
                <a:lumOff val="235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受稽單位介面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72280" y="2448274"/>
        <a:ext cx="2385748" cy="1304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E782C-8BA5-4E75-AB3A-6430B2EE33F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79135-2E15-4283-9303-EA4E62285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0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79135-2E15-4283-9303-EA4E622855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50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79135-2E15-4283-9303-EA4E622855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92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 </a:t>
            </a:r>
            <a:r>
              <a:rPr kumimoji="1" lang="en-US" altLang="zh-TW" dirty="0" err="1" smtClean="0"/>
              <a:t>FullCalendar</a:t>
            </a:r>
            <a:r>
              <a:rPr kumimoji="1" lang="zh-TW" altLang="en-US" dirty="0" smtClean="0"/>
              <a:t>，一個開源的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行事曆套件。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透過 </a:t>
            </a:r>
            <a:r>
              <a:rPr kumimoji="1" lang="en-US" altLang="zh-TW" dirty="0" smtClean="0"/>
              <a:t>PHP </a:t>
            </a:r>
            <a:r>
              <a:rPr kumimoji="1" lang="zh-TW" altLang="en-US" dirty="0" smtClean="0"/>
              <a:t>從資料庫拿取資料給前端，再藉由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將事件渲染至頁面上。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行事曆上會顯示稽核開始時間、稽核員與受稽單位，且顯示的最小單位可到一天的某分鐘。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973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每一頁清單都有篩選器，以便使用人員輕鬆找到目標資料。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在管理員稽核設定頁面更有事件篩選器，除了關鍵字外，亦可針對事件去做搜尋。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透過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控制，讓關鍵字能在輸入的同時及時將結果回饋給使用者。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7779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主管帳號：維護問題</a:t>
            </a:r>
            <a:endParaRPr kumimoji="1" lang="en-US" altLang="zh-TW" dirty="0" smtClean="0"/>
          </a:p>
          <a:p>
            <a:r>
              <a:rPr kumimoji="1" lang="zh-TW" altLang="en-US" dirty="0" smtClean="0"/>
              <a:t>主管要為了簽署稽核報告多申請、記憶一組帳號密碼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219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在矯正預防表單上我們提供指派給其他人的選項，需要輸入對方的姓名、郵件地址，當窗口指派給他人時系統會寄信通知對方，內含一個一次性連結，當填完送出後資料將存入資料庫、連結將失效。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指派後萬一窗口想要自己填寫或指派給另一人，窗口填寫後送出資料前者連結將失效，重新指派一次前者連結也會失效。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386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30FF765-17E2-4CE6-9E8D-D311E8FC59D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3994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88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59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9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764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79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888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858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30FF765-17E2-4CE6-9E8D-D311E8FC59D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61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54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5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55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83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85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00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0FF765-17E2-4CE6-9E8D-D311E8FC59D5}" type="datetimeFigureOut">
              <a:rPr lang="zh-TW" altLang="en-US" smtClean="0"/>
              <a:t>2015/6/2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92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專題報告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個資稽核系統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(PIA)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王丕中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邱冠喻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鍾宛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庭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吳信億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96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12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83567"/>
          </a:xfrm>
        </p:spPr>
        <p:txBody>
          <a:bodyPr/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Untitled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28" y="1340768"/>
            <a:ext cx="6503475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75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篩選器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圖片 5" descr="Untitle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0" y="2132856"/>
            <a:ext cx="7991872" cy="39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kumimoji="1" lang="en-US" altLang="zh-Hant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kumimoji="1" lang="zh-Hant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06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t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kumimoji="1" lang="zh-Hant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產生器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entury Gothic"/>
              </a:rPr>
              <a:t> 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Cochin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webkit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作為渲染引擎產生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直接將 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匯出成 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Composer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來安裝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中文支援性良好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70" y="2708920"/>
            <a:ext cx="2618474" cy="432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9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單位主管通知簽署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3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單位主管通知簽署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主管帳號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要如何讓主管簽署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解決方式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寄電子郵件通知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透過一次性的簽署連結讓主管完成簽署動作。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05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填寫矯正預防報告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4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填寫矯正預防報告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窗口不一定是填寫報告的人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要如何指派給他人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如果要取消指派呢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解決方式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透過電子郵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件通知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內含一個一次性的矯正預防表單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5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我們將會報告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目的以及稽核流程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實作時遇到之問題與解決辦法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93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/>
              <a:t>實作時遇到之問題與解決辦法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2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en-US" altLang="zh-TW" dirty="0" smtClean="0"/>
              <a:t>True story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6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初期設計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規格：每個人員具有一個身份，系統管理者、稽核人、受稽人</a:t>
            </a:r>
            <a:endParaRPr lang="en-US" altLang="zh-TW" dirty="0" smtClean="0"/>
          </a:p>
          <a:p>
            <a:r>
              <a:rPr lang="zh-TW" altLang="en-US" dirty="0" smtClean="0"/>
              <a:t>邏輯：</a:t>
            </a:r>
            <a:endParaRPr lang="en-US" altLang="zh-TW" dirty="0" smtClean="0"/>
          </a:p>
          <a:p>
            <a:pPr marL="411480" lvl="1" indent="0">
              <a:buNone/>
            </a:pPr>
            <a:r>
              <a:rPr lang="en-US" altLang="zh-TW" dirty="0"/>
              <a:t>Switch(person1.level)</a:t>
            </a:r>
          </a:p>
          <a:p>
            <a:pPr marL="777240" lvl="2" indent="0">
              <a:buNone/>
            </a:pPr>
            <a:r>
              <a:rPr lang="en-US" altLang="zh-TW" dirty="0"/>
              <a:t>Case 0:</a:t>
            </a:r>
          </a:p>
          <a:p>
            <a:pPr marL="777240" lvl="2" indent="0">
              <a:buNone/>
            </a:pPr>
            <a:r>
              <a:rPr lang="en-US" altLang="zh-TW" dirty="0"/>
              <a:t>		Return  person1</a:t>
            </a:r>
            <a:r>
              <a:rPr lang="zh-TW" altLang="en-US" dirty="0"/>
              <a:t>是系統管理者</a:t>
            </a:r>
            <a:endParaRPr lang="en-US" altLang="zh-TW" dirty="0"/>
          </a:p>
          <a:p>
            <a:pPr marL="777240" lvl="2" indent="0">
              <a:buNone/>
            </a:pPr>
            <a:r>
              <a:rPr lang="en-US" altLang="zh-TW" dirty="0"/>
              <a:t>Case 1:</a:t>
            </a:r>
          </a:p>
          <a:p>
            <a:pPr marL="777240" lvl="2" indent="0">
              <a:buNone/>
            </a:pPr>
            <a:r>
              <a:rPr lang="en-US" altLang="zh-TW" dirty="0" smtClean="0"/>
              <a:t>		</a:t>
            </a:r>
            <a:r>
              <a:rPr lang="en-US" altLang="zh-TW" dirty="0"/>
              <a:t>Return  person1</a:t>
            </a:r>
            <a:r>
              <a:rPr lang="zh-TW" altLang="en-US" dirty="0" smtClean="0"/>
              <a:t>是稽核人</a:t>
            </a:r>
            <a:endParaRPr lang="en-US" altLang="zh-TW" dirty="0" smtClean="0"/>
          </a:p>
          <a:p>
            <a:pPr marL="777240" lvl="2" indent="0">
              <a:buNone/>
            </a:pPr>
            <a:r>
              <a:rPr lang="en-US" altLang="zh-TW" dirty="0" smtClean="0"/>
              <a:t>Case 2</a:t>
            </a:r>
          </a:p>
          <a:p>
            <a:pPr marL="777240" lvl="2" indent="0">
              <a:buNone/>
            </a:pPr>
            <a:r>
              <a:rPr lang="en-US" altLang="zh-TW" dirty="0"/>
              <a:t>		Return  person1</a:t>
            </a:r>
            <a:r>
              <a:rPr lang="zh-TW" altLang="en-US" dirty="0" smtClean="0"/>
              <a:t>是受稽核人</a:t>
            </a:r>
            <a:endParaRPr lang="en-US" altLang="zh-TW" dirty="0"/>
          </a:p>
          <a:p>
            <a:r>
              <a:rPr lang="zh-TW" altLang="en-US" dirty="0" smtClean="0"/>
              <a:t>資料庫規劃：</a:t>
            </a:r>
            <a:endParaRPr lang="en-US" altLang="zh-TW" dirty="0" smtClean="0"/>
          </a:p>
          <a:p>
            <a:pPr marL="777240" lvl="2" indent="0">
              <a:buNone/>
            </a:pPr>
            <a:r>
              <a:rPr lang="en-US" altLang="zh-TW" dirty="0" smtClean="0"/>
              <a:t>Person</a:t>
            </a:r>
          </a:p>
          <a:p>
            <a:pPr marL="777240" lvl="2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485418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需求變動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同一個人可能同時具有多種身份</a:t>
            </a:r>
            <a:endParaRPr lang="en-US" altLang="zh-TW" dirty="0" smtClean="0"/>
          </a:p>
          <a:p>
            <a:r>
              <a:rPr lang="zh-TW" altLang="en-US" dirty="0" smtClean="0"/>
              <a:t>一個直接但是愚蠢的做法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依照身份需求申辦多重帳號 </a:t>
            </a:r>
            <a:r>
              <a:rPr lang="en-US" altLang="zh-TW" dirty="0" smtClean="0"/>
              <a:t>(</a:t>
            </a:r>
            <a:r>
              <a:rPr lang="zh-TW" altLang="en-US" dirty="0" smtClean="0"/>
              <a:t>笑</a:t>
            </a:r>
            <a:endParaRPr lang="en-US" altLang="zh-TW" dirty="0" smtClean="0"/>
          </a:p>
          <a:p>
            <a:r>
              <a:rPr lang="zh-TW" altLang="en-US" dirty="0" smtClean="0"/>
              <a:t>解決問題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進行修改讓</a:t>
            </a:r>
            <a:r>
              <a:rPr lang="zh-TW" altLang="en-US" dirty="0"/>
              <a:t>新系統能夠處理多重身份</a:t>
            </a:r>
            <a:r>
              <a:rPr lang="zh-TW" altLang="en-US" dirty="0" smtClean="0"/>
              <a:t>狀況</a:t>
            </a:r>
            <a:endParaRPr lang="en-US" altLang="zh-TW" dirty="0"/>
          </a:p>
          <a:p>
            <a:r>
              <a:rPr lang="zh-TW" altLang="en-US" dirty="0" smtClean="0"/>
              <a:t>此外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做為一個勞動階級，我希望這個功能不會太難實做，最好是不需要修改太多設計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為每個身份新增一個欄位？？？</a:t>
            </a:r>
            <a:r>
              <a:rPr lang="en-US" altLang="zh-TW" dirty="0" smtClean="0"/>
              <a:t>Kill Me</a:t>
            </a:r>
          </a:p>
          <a:p>
            <a:pPr lvl="1"/>
            <a:r>
              <a:rPr lang="zh-TW" altLang="en-US" dirty="0" smtClean="0"/>
              <a:t>上面這個提案毫無彈性可言，也許明天我們會需要加入新的監察人身份也說不定？？？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4453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一個有效的做法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概念：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修改原來儲存身份的欄位，以</a:t>
            </a:r>
            <a:r>
              <a:rPr lang="en-US" altLang="zh-TW" dirty="0" err="1" smtClean="0"/>
              <a:t>cvs</a:t>
            </a:r>
            <a:r>
              <a:rPr lang="zh-TW" altLang="en-US" dirty="0" smtClean="0"/>
              <a:t>格式之字串記錄身份</a:t>
            </a:r>
            <a:endParaRPr lang="en-US" altLang="zh-TW" dirty="0" smtClean="0"/>
          </a:p>
          <a:p>
            <a:r>
              <a:rPr lang="en-US" altLang="zh-TW" dirty="0" smtClean="0"/>
              <a:t>How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修改資料庫</a:t>
            </a:r>
            <a:r>
              <a:rPr lang="en-US" altLang="zh-TW" dirty="0" smtClean="0"/>
              <a:t>Person</a:t>
            </a:r>
            <a:r>
              <a:rPr lang="zh-TW" altLang="en-US" dirty="0" smtClean="0"/>
              <a:t>之</a:t>
            </a:r>
            <a:r>
              <a:rPr lang="en-US" altLang="zh-TW" dirty="0" smtClean="0"/>
              <a:t>level</a:t>
            </a:r>
            <a:r>
              <a:rPr lang="zh-TW" altLang="en-US" dirty="0" smtClean="0"/>
              <a:t>型態成字串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修改程式處理身份之邏輯</a:t>
            </a:r>
            <a:endParaRPr lang="en-US" altLang="zh-TW" dirty="0" smtClean="0"/>
          </a:p>
          <a:p>
            <a:pPr marL="411480" lvl="1" indent="0">
              <a:buNone/>
            </a:pPr>
            <a:r>
              <a:rPr lang="en-US" altLang="zh-TW" dirty="0" smtClean="0"/>
              <a:t>list1 = person1.level.split(‘,’)</a:t>
            </a:r>
          </a:p>
          <a:p>
            <a:pPr marL="411480" lvl="1" indent="0">
              <a:buNone/>
            </a:pPr>
            <a:r>
              <a:rPr lang="en-US" altLang="zh-TW" dirty="0" smtClean="0"/>
              <a:t>If list1.contains(‘admin’)</a:t>
            </a:r>
          </a:p>
          <a:p>
            <a:pPr marL="777240" lvl="2" indent="0">
              <a:buNone/>
            </a:pPr>
            <a:r>
              <a:rPr lang="en-US" altLang="zh-TW" dirty="0" smtClean="0"/>
              <a:t>Print </a:t>
            </a:r>
            <a:r>
              <a:rPr lang="en-US" altLang="zh-TW" dirty="0"/>
              <a:t>person1</a:t>
            </a:r>
            <a:r>
              <a:rPr lang="zh-TW" altLang="en-US" dirty="0"/>
              <a:t>是系統管理者</a:t>
            </a:r>
            <a:endParaRPr lang="en-US" altLang="zh-TW" dirty="0" smtClean="0"/>
          </a:p>
          <a:p>
            <a:pPr marL="411480" lvl="1" indent="0">
              <a:buNone/>
            </a:pPr>
            <a:r>
              <a:rPr lang="en-US" altLang="zh-TW" dirty="0" smtClean="0"/>
              <a:t>If list1.contains(‘audit’)</a:t>
            </a:r>
          </a:p>
          <a:p>
            <a:pPr marL="777240" lvl="2" indent="0">
              <a:buNone/>
            </a:pPr>
            <a:r>
              <a:rPr lang="en-US" altLang="zh-TW" dirty="0"/>
              <a:t>Print person1</a:t>
            </a:r>
            <a:r>
              <a:rPr lang="zh-TW" altLang="en-US" dirty="0" smtClean="0"/>
              <a:t>是稽核人</a:t>
            </a:r>
          </a:p>
          <a:p>
            <a:pPr marL="411480" lvl="1" indent="0">
              <a:buNone/>
            </a:pPr>
            <a:r>
              <a:rPr lang="en-US" altLang="zh-TW" dirty="0" smtClean="0"/>
              <a:t>If list1.contains(‘auditee’)</a:t>
            </a:r>
          </a:p>
          <a:p>
            <a:pPr marL="777240" lvl="2" indent="0">
              <a:buNone/>
            </a:pPr>
            <a:r>
              <a:rPr lang="en-US" altLang="zh-TW" dirty="0"/>
              <a:t>Print person1</a:t>
            </a:r>
            <a:r>
              <a:rPr lang="zh-TW" altLang="en-US" dirty="0" smtClean="0"/>
              <a:t>是受稽人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2016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有彈性</a:t>
            </a:r>
            <a:endParaRPr lang="en-US" altLang="zh-TW" dirty="0" smtClean="0"/>
          </a:p>
          <a:p>
            <a:r>
              <a:rPr lang="zh-TW" altLang="en-US" dirty="0" smtClean="0"/>
              <a:t>資料庫變動小</a:t>
            </a:r>
            <a:r>
              <a:rPr lang="en-US" altLang="zh-TW" dirty="0" smtClean="0"/>
              <a:t>(</a:t>
            </a:r>
            <a:r>
              <a:rPr lang="zh-TW" altLang="en-US" dirty="0" smtClean="0"/>
              <a:t>僅修改一個欄位型態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506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再稍做修改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概念：</a:t>
            </a:r>
            <a:endParaRPr lang="en-US" altLang="zh-TW" dirty="0" smtClean="0"/>
          </a:p>
          <a:p>
            <a:pPr marL="708660" lvl="2">
              <a:buClr>
                <a:schemeClr val="accent1"/>
              </a:buClr>
            </a:pPr>
            <a:r>
              <a:rPr lang="zh-TW" altLang="en-US" dirty="0"/>
              <a:t>用一個個的</a:t>
            </a:r>
            <a:r>
              <a:rPr lang="en-US" altLang="zh-TW" dirty="0"/>
              <a:t>bit</a:t>
            </a:r>
            <a:r>
              <a:rPr lang="zh-TW" altLang="en-US" dirty="0"/>
              <a:t>做為</a:t>
            </a:r>
            <a:r>
              <a:rPr lang="en-US" altLang="zh-TW" dirty="0" smtClean="0"/>
              <a:t>flag</a:t>
            </a:r>
          </a:p>
          <a:p>
            <a:r>
              <a:rPr lang="en-US" altLang="zh-TW" dirty="0" smtClean="0"/>
              <a:t>How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修改程式邏輯</a:t>
            </a:r>
            <a:endParaRPr lang="en-US" altLang="zh-TW" dirty="0" smtClean="0"/>
          </a:p>
          <a:p>
            <a:pPr marL="411480" lvl="1" indent="0">
              <a:buNone/>
            </a:pPr>
            <a:r>
              <a:rPr lang="en-US" altLang="zh-TW" dirty="0"/>
              <a:t>If </a:t>
            </a:r>
            <a:r>
              <a:rPr lang="en-US" altLang="zh-TW" dirty="0" smtClean="0"/>
              <a:t>person1.level &amp; 1</a:t>
            </a:r>
            <a:endParaRPr lang="en-US" altLang="zh-TW" dirty="0"/>
          </a:p>
          <a:p>
            <a:pPr marL="777240" lvl="2" indent="0">
              <a:buNone/>
            </a:pPr>
            <a:r>
              <a:rPr lang="en-US" altLang="zh-TW" dirty="0"/>
              <a:t>Print person1</a:t>
            </a:r>
            <a:r>
              <a:rPr lang="zh-TW" altLang="en-US" dirty="0"/>
              <a:t>是系統管理者</a:t>
            </a:r>
            <a:endParaRPr lang="en-US" altLang="zh-TW" dirty="0"/>
          </a:p>
          <a:p>
            <a:pPr marL="411480" lvl="1" indent="0">
              <a:buNone/>
            </a:pPr>
            <a:r>
              <a:rPr lang="en-US" altLang="zh-TW" dirty="0"/>
              <a:t>If </a:t>
            </a:r>
            <a:r>
              <a:rPr lang="en-US" altLang="zh-TW" dirty="0" smtClean="0"/>
              <a:t>person1.level </a:t>
            </a:r>
            <a:r>
              <a:rPr lang="en-US" altLang="zh-TW" dirty="0"/>
              <a:t>&amp; </a:t>
            </a:r>
            <a:r>
              <a:rPr lang="en-US" altLang="zh-TW" dirty="0" smtClean="0"/>
              <a:t>2</a:t>
            </a:r>
            <a:endParaRPr lang="en-US" altLang="zh-TW" dirty="0"/>
          </a:p>
          <a:p>
            <a:pPr marL="777240" lvl="2" indent="0">
              <a:buNone/>
            </a:pPr>
            <a:r>
              <a:rPr lang="en-US" altLang="zh-TW" dirty="0"/>
              <a:t>Print person1</a:t>
            </a:r>
            <a:r>
              <a:rPr lang="zh-TW" altLang="en-US" dirty="0"/>
              <a:t>是稽核人</a:t>
            </a:r>
          </a:p>
          <a:p>
            <a:pPr marL="411480" lvl="1" indent="0">
              <a:buNone/>
            </a:pPr>
            <a:r>
              <a:rPr lang="en-US" altLang="zh-TW" dirty="0"/>
              <a:t>If </a:t>
            </a:r>
            <a:r>
              <a:rPr lang="en-US" altLang="zh-TW" dirty="0" smtClean="0"/>
              <a:t>person1.level </a:t>
            </a:r>
            <a:r>
              <a:rPr lang="en-US" altLang="zh-TW" dirty="0"/>
              <a:t>&amp; </a:t>
            </a:r>
            <a:r>
              <a:rPr lang="en-US" altLang="zh-TW" dirty="0" smtClean="0"/>
              <a:t>4</a:t>
            </a:r>
            <a:endParaRPr lang="en-US" altLang="zh-TW" dirty="0"/>
          </a:p>
          <a:p>
            <a:pPr marL="777240" lvl="2" indent="0">
              <a:buNone/>
            </a:pPr>
            <a:r>
              <a:rPr lang="en-US" altLang="zh-TW" dirty="0"/>
              <a:t>Print person1</a:t>
            </a:r>
            <a:r>
              <a:rPr lang="zh-TW" altLang="en-US" dirty="0"/>
              <a:t>是受稽人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26511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無資料庫設計變動</a:t>
            </a:r>
            <a:endParaRPr lang="en-US" altLang="zh-TW" dirty="0" smtClean="0"/>
          </a:p>
          <a:p>
            <a:r>
              <a:rPr lang="zh-TW" altLang="en-US" dirty="0" smtClean="0"/>
              <a:t>無須字串處理、比對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9409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PIA</a:t>
            </a:r>
            <a:r>
              <a:rPr lang="zh-TW" altLang="en-US" dirty="0" smtClean="0"/>
              <a:t>系統是為中興大學內部稽核而設計，能否擴充系統功能，使其能被運用在外部稽核，讓其它學校也能使用</a:t>
            </a:r>
            <a:r>
              <a:rPr lang="en-US" altLang="zh-TW" dirty="0" smtClean="0"/>
              <a:t>PIA</a:t>
            </a:r>
            <a:r>
              <a:rPr lang="zh-TW" altLang="en-US" dirty="0" smtClean="0"/>
              <a:t>系統？</a:t>
            </a:r>
            <a:endParaRPr lang="en-US" altLang="zh-TW" dirty="0" smtClean="0"/>
          </a:p>
          <a:p>
            <a:r>
              <a:rPr lang="zh-TW" altLang="en-US" dirty="0" smtClean="0"/>
              <a:t>由於目前沒有實作，並且我不了解外部稽核，但是毫無疑問系統需要大幅修改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不同學校的使用者？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條文？</a:t>
            </a:r>
            <a:r>
              <a:rPr lang="en-US" altLang="zh-TW" dirty="0" smtClean="0"/>
              <a:t>PIA</a:t>
            </a:r>
            <a:r>
              <a:rPr lang="zh-TW" altLang="en-US" dirty="0" smtClean="0"/>
              <a:t>系統只輸入了我們內部的條文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反正就是所有功能前面加上不同</a:t>
            </a:r>
            <a:r>
              <a:rPr lang="zh-TW" altLang="en-US" dirty="0" smtClean="0"/>
              <a:t>學校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185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「個人資料保護法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資保管需要藉由稽核的方式來確保個資保管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恰當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校內有許多教學單位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文書處理過程繁瑣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實作線上系統，把整個流程電子化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983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將稽核流程電子化、線上化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74272"/>
              </p:ext>
            </p:extLst>
          </p:nvPr>
        </p:nvGraphicFramePr>
        <p:xfrm>
          <a:off x="1475656" y="3068960"/>
          <a:ext cx="6624637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圖說文字 3"/>
          <p:cNvSpPr/>
          <p:nvPr/>
        </p:nvSpPr>
        <p:spPr>
          <a:xfrm>
            <a:off x="1107064" y="2996952"/>
            <a:ext cx="1368152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26484" y="2987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管理員介面</a:t>
            </a:r>
            <a:endParaRPr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1467103" y="4725144"/>
            <a:ext cx="1829817" cy="360040"/>
          </a:xfrm>
          <a:prstGeom prst="wedgeRectCallout">
            <a:avLst>
              <a:gd name="adj1" fmla="val -21458"/>
              <a:gd name="adj2" fmla="val -13213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496428" y="47251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事件、單位管理</a:t>
            </a:r>
            <a:endParaRPr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2691240" y="2996952"/>
            <a:ext cx="1368152" cy="360040"/>
          </a:xfrm>
          <a:prstGeom prst="wedgeRectCallout">
            <a:avLst>
              <a:gd name="adj1" fmla="val -22707"/>
              <a:gd name="adj2" fmla="val 13608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720564" y="29969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使用者管理</a:t>
            </a:r>
            <a:endParaRPr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3389978" y="4734436"/>
            <a:ext cx="2016663" cy="360040"/>
          </a:xfrm>
          <a:prstGeom prst="wedgeRectCallout">
            <a:avLst>
              <a:gd name="adj1" fmla="val 21293"/>
              <a:gd name="adj2" fmla="val -13213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375316" y="47478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行事曆、任務安排</a:t>
            </a:r>
            <a:endParaRPr lang="zh-TW" altLang="en-US" dirty="0"/>
          </a:p>
        </p:txBody>
      </p:sp>
      <p:sp>
        <p:nvSpPr>
          <p:cNvPr id="15" name="矩形圖說文字 14"/>
          <p:cNvSpPr/>
          <p:nvPr/>
        </p:nvSpPr>
        <p:spPr>
          <a:xfrm>
            <a:off x="4285320" y="2987660"/>
            <a:ext cx="2522314" cy="360040"/>
          </a:xfrm>
          <a:prstGeom prst="wedgeRectCallout">
            <a:avLst>
              <a:gd name="adj1" fmla="val 19641"/>
              <a:gd name="adj2" fmla="val 14794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314644" y="298766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存取控制、稽核人介面</a:t>
            </a:r>
            <a:endParaRPr lang="zh-TW" altLang="en-US" dirty="0"/>
          </a:p>
        </p:txBody>
      </p:sp>
      <p:sp>
        <p:nvSpPr>
          <p:cNvPr id="17" name="矩形圖說文字 16"/>
          <p:cNvSpPr/>
          <p:nvPr/>
        </p:nvSpPr>
        <p:spPr>
          <a:xfrm>
            <a:off x="5799302" y="4757118"/>
            <a:ext cx="2220530" cy="360040"/>
          </a:xfrm>
          <a:prstGeom prst="wedgeRectCallout">
            <a:avLst>
              <a:gd name="adj1" fmla="val 20714"/>
              <a:gd name="adj2" fmla="val -13450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784640" y="47705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暫存、送出稽核報告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1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將稽核流程電子化、線上化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圖說文字 18"/>
          <p:cNvSpPr/>
          <p:nvPr/>
        </p:nvSpPr>
        <p:spPr>
          <a:xfrm>
            <a:off x="1118043" y="3047431"/>
            <a:ext cx="1127416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137463" y="30381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報告產生</a:t>
            </a:r>
            <a:endParaRPr lang="zh-TW" altLang="en-US" dirty="0"/>
          </a:p>
        </p:txBody>
      </p:sp>
      <p:sp>
        <p:nvSpPr>
          <p:cNvPr id="21" name="矩形圖說文字 20"/>
          <p:cNvSpPr/>
          <p:nvPr/>
        </p:nvSpPr>
        <p:spPr>
          <a:xfrm>
            <a:off x="2393213" y="3047431"/>
            <a:ext cx="1127416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412633" y="30381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受稽介面</a:t>
            </a:r>
            <a:endParaRPr lang="zh-TW" altLang="en-US" dirty="0"/>
          </a:p>
        </p:txBody>
      </p:sp>
      <p:sp>
        <p:nvSpPr>
          <p:cNvPr id="25" name="矩形圖說文字 24"/>
          <p:cNvSpPr/>
          <p:nvPr/>
        </p:nvSpPr>
        <p:spPr>
          <a:xfrm>
            <a:off x="1098623" y="4950460"/>
            <a:ext cx="1225478" cy="360040"/>
          </a:xfrm>
          <a:prstGeom prst="wedgeRectCallout">
            <a:avLst>
              <a:gd name="adj1" fmla="val 20628"/>
              <a:gd name="adj2" fmla="val -13925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118043" y="4950460"/>
            <a:ext cx="166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主管通知</a:t>
            </a:r>
            <a:endParaRPr lang="zh-TW" altLang="en-US" dirty="0"/>
          </a:p>
        </p:txBody>
      </p:sp>
      <p:sp>
        <p:nvSpPr>
          <p:cNvPr id="27" name="矩形圖說文字 26"/>
          <p:cNvSpPr/>
          <p:nvPr/>
        </p:nvSpPr>
        <p:spPr>
          <a:xfrm>
            <a:off x="3705625" y="3038139"/>
            <a:ext cx="4913634" cy="360040"/>
          </a:xfrm>
          <a:prstGeom prst="wedgeRectCallout">
            <a:avLst>
              <a:gd name="adj1" fmla="val -20553"/>
              <a:gd name="adj2" fmla="val 15981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圖說文字 28"/>
          <p:cNvSpPr/>
          <p:nvPr/>
        </p:nvSpPr>
        <p:spPr>
          <a:xfrm>
            <a:off x="2498579" y="4959752"/>
            <a:ext cx="3960440" cy="360040"/>
          </a:xfrm>
          <a:prstGeom prst="wedgeRectCallout">
            <a:avLst>
              <a:gd name="adj1" fmla="val -21282"/>
              <a:gd name="adj2" fmla="val -13450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2498579" y="494116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/>
              <a:t>指定同仁</a:t>
            </a:r>
            <a:r>
              <a:rPr lang="zh-TW" altLang="en-US" dirty="0" smtClean="0"/>
              <a:t>填寫 </a:t>
            </a:r>
            <a:r>
              <a:rPr lang="en-US" altLang="zh-TW" dirty="0" smtClean="0"/>
              <a:t>/</a:t>
            </a:r>
            <a:r>
              <a:rPr lang="zh-TW" altLang="en-US" dirty="0" smtClean="0"/>
              <a:t>自行填寫矯正預防報</a:t>
            </a:r>
            <a:r>
              <a:rPr lang="zh-TW" altLang="en-US" dirty="0"/>
              <a:t>告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650707" y="3038139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認可矯正預防報告，若遭否決，可回到填寫狀態</a:t>
            </a:r>
            <a:endParaRPr lang="zh-TW" altLang="en-US" dirty="0"/>
          </a:p>
        </p:txBody>
      </p:sp>
      <p:graphicFrame>
        <p:nvGraphicFramePr>
          <p:cNvPr id="32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637472"/>
              </p:ext>
            </p:extLst>
          </p:nvPr>
        </p:nvGraphicFramePr>
        <p:xfrm>
          <a:off x="1058417" y="3212976"/>
          <a:ext cx="6624637" cy="201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981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5" grpId="0" animBg="1"/>
      <p:bldP spid="26" grpId="0"/>
      <p:bldP spid="27" grpId="0" animBg="1"/>
      <p:bldP spid="29" grpId="0" animBg="1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2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1614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337664"/>
              </p:ext>
            </p:extLst>
          </p:nvPr>
        </p:nvGraphicFramePr>
        <p:xfrm>
          <a:off x="539552" y="1700808"/>
          <a:ext cx="8158163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39552" y="3212976"/>
            <a:ext cx="2376264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資料庫存取、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記錄以及存取控管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75856" y="3425225"/>
            <a:ext cx="2736304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使用者、設定、任務管理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00192" y="3212976"/>
            <a:ext cx="2376264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稽核行事曆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稽核報告填寫與暫存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5725029"/>
            <a:ext cx="2376264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15816" y="55172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藉由信件寄送簽署連結以及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稽核報告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給單位主管確認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300192" y="5522808"/>
            <a:ext cx="2376264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矯正預防報告填寫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或指定其他同仁填寫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76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身份驗證以及登入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資料庫存取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取控管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任務管理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644008" y="2276872"/>
            <a:ext cx="3672408" cy="210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稽核人員介面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稽核行事曆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稽核報告填寫與暫存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8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稽核以及矯正預防報告產生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產生器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單位主管通知簽署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藉由信件寄送簽署連結以及稽核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給單位主管確認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受稽單位介面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矯正預防報告填寫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或指定其他同仁填寫</a:t>
            </a:r>
          </a:p>
        </p:txBody>
      </p:sp>
    </p:spTree>
    <p:extLst>
      <p:ext uri="{BB962C8B-B14F-4D97-AF65-F5344CB8AC3E}">
        <p14:creationId xmlns:p14="http://schemas.microsoft.com/office/powerpoint/2010/main" val="9504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機器人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1044</TotalTime>
  <Words>964</Words>
  <Application>Microsoft Office PowerPoint</Application>
  <PresentationFormat>如螢幕大小 (4:3)</PresentationFormat>
  <Paragraphs>186</Paragraphs>
  <Slides>28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Cochin</vt:lpstr>
      <vt:lpstr>微軟正黑體</vt:lpstr>
      <vt:lpstr>新細明體</vt:lpstr>
      <vt:lpstr>Arial</vt:lpstr>
      <vt:lpstr>Calibri</vt:lpstr>
      <vt:lpstr>Century Gothic</vt:lpstr>
      <vt:lpstr>Corbel</vt:lpstr>
      <vt:lpstr>機器人</vt:lpstr>
      <vt:lpstr>專題報告 個資稽核系統(PIA)</vt:lpstr>
      <vt:lpstr>我們將會報告…</vt:lpstr>
      <vt:lpstr>動機</vt:lpstr>
      <vt:lpstr>目的： 將稽核流程電子化、線上化</vt:lpstr>
      <vt:lpstr>目的： 將稽核流程電子化、線上化</vt:lpstr>
      <vt:lpstr>功能介紹</vt:lpstr>
      <vt:lpstr>功能需求</vt:lpstr>
      <vt:lpstr>功能介紹</vt:lpstr>
      <vt:lpstr>功能介紹</vt:lpstr>
      <vt:lpstr>行事曆</vt:lpstr>
      <vt:lpstr>行事曆</vt:lpstr>
      <vt:lpstr>篩選器</vt:lpstr>
      <vt:lpstr>篩選器</vt:lpstr>
      <vt:lpstr>PDF 產生器</vt:lpstr>
      <vt:lpstr>PDF 產生器</vt:lpstr>
      <vt:lpstr>單位主管通知簽署</vt:lpstr>
      <vt:lpstr>單位主管通知簽署</vt:lpstr>
      <vt:lpstr>填寫矯正預防報告</vt:lpstr>
      <vt:lpstr>填寫矯正預防報告</vt:lpstr>
      <vt:lpstr>實作時遇到之問題與解決辦法</vt:lpstr>
      <vt:lpstr>True story</vt:lpstr>
      <vt:lpstr>初期設計</vt:lpstr>
      <vt:lpstr>需求變動</vt:lpstr>
      <vt:lpstr>一個有效的做法</vt:lpstr>
      <vt:lpstr>優點</vt:lpstr>
      <vt:lpstr>再稍做修改</vt:lpstr>
      <vt:lpstr>優點</vt:lpstr>
      <vt:lpstr>未來展望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專題報告--個資稽核系統</dc:title>
  <dc:creator>hsine</dc:creator>
  <cp:lastModifiedBy>PastLeo</cp:lastModifiedBy>
  <cp:revision>38</cp:revision>
  <dcterms:created xsi:type="dcterms:W3CDTF">2015-05-23T10:11:37Z</dcterms:created>
  <dcterms:modified xsi:type="dcterms:W3CDTF">2015-06-02T06:12:43Z</dcterms:modified>
</cp:coreProperties>
</file>