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316" r:id="rId6"/>
    <p:sldId id="296" r:id="rId7"/>
    <p:sldId id="260" r:id="rId8"/>
    <p:sldId id="327" r:id="rId9"/>
    <p:sldId id="301" r:id="rId10"/>
    <p:sldId id="328" r:id="rId11"/>
    <p:sldId id="306" r:id="rId12"/>
    <p:sldId id="329" r:id="rId13"/>
    <p:sldId id="308" r:id="rId14"/>
    <p:sldId id="318" r:id="rId15"/>
    <p:sldId id="325" r:id="rId16"/>
    <p:sldId id="326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33" autoAdjust="0"/>
  </p:normalViewPr>
  <p:slideViewPr>
    <p:cSldViewPr>
      <p:cViewPr varScale="1">
        <p:scale>
          <a:sx n="101" d="100"/>
          <a:sy n="101" d="100"/>
        </p:scale>
        <p:origin x="-1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A2F6D7-7B38-467E-8100-341D80D4F3FC}" type="presOf" srcId="{8576BDB2-D78C-4B1A-8362-A6F753A38892}" destId="{6AB33D58-9CF4-4FE4-BF8C-B99C0F97F53D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05926002-CF8D-40B6-A3AB-C7A555FDBF78}" type="presOf" srcId="{A8658C2F-86E0-4090-B370-6960D1EBC333}" destId="{1E39676C-75D1-4A84-81B6-739B5F2E2E3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AE4226C0-EFEA-419B-A261-140B7959D786}" type="presOf" srcId="{43FD132E-8932-4239-938A-D4E807160430}" destId="{7BCC2E6B-C192-4904-A430-EAEDDCE773B3}" srcOrd="0" destOrd="0" presId="urn:microsoft.com/office/officeart/2005/8/layout/hChevron3"/>
    <dgm:cxn modelId="{C623BA4A-F1E9-4B02-9053-2EBF30932E24}" type="presOf" srcId="{853430B3-0472-4E3D-BE21-78F6C6CABBB3}" destId="{81BE97D0-F5C7-4A30-85FB-6AB04F67FF42}" srcOrd="0" destOrd="0" presId="urn:microsoft.com/office/officeart/2005/8/layout/hChevron3"/>
    <dgm:cxn modelId="{02BAE76D-5683-44E9-ACA1-829E327FDE11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6F77D51D-9889-4CBA-82A5-93784451D017}" type="presParOf" srcId="{6AB33D58-9CF4-4FE4-BF8C-B99C0F97F53D}" destId="{720DA88E-584C-487D-9E85-60CB32483A0B}" srcOrd="0" destOrd="0" presId="urn:microsoft.com/office/officeart/2005/8/layout/hChevron3"/>
    <dgm:cxn modelId="{80EE8F05-15FE-4E66-8558-79661A208056}" type="presParOf" srcId="{6AB33D58-9CF4-4FE4-BF8C-B99C0F97F53D}" destId="{2A158EFE-7B38-4502-8207-CA97CE0641B1}" srcOrd="1" destOrd="0" presId="urn:microsoft.com/office/officeart/2005/8/layout/hChevron3"/>
    <dgm:cxn modelId="{478D3ABA-1F58-4FD2-915E-CEC1880846B9}" type="presParOf" srcId="{6AB33D58-9CF4-4FE4-BF8C-B99C0F97F53D}" destId="{81BE97D0-F5C7-4A30-85FB-6AB04F67FF42}" srcOrd="2" destOrd="0" presId="urn:microsoft.com/office/officeart/2005/8/layout/hChevron3"/>
    <dgm:cxn modelId="{6739FBD0-2792-4399-B9D5-69593E5ACFB8}" type="presParOf" srcId="{6AB33D58-9CF4-4FE4-BF8C-B99C0F97F53D}" destId="{EB8BB54A-D18C-49EF-8FBC-970476194AFD}" srcOrd="3" destOrd="0" presId="urn:microsoft.com/office/officeart/2005/8/layout/hChevron3"/>
    <dgm:cxn modelId="{62B46E0A-4811-41D1-A2DA-CEF8CA0581FD}" type="presParOf" srcId="{6AB33D58-9CF4-4FE4-BF8C-B99C0F97F53D}" destId="{7BCC2E6B-C192-4904-A430-EAEDDCE773B3}" srcOrd="4" destOrd="0" presId="urn:microsoft.com/office/officeart/2005/8/layout/hChevron3"/>
    <dgm:cxn modelId="{72D6806D-B3E2-452C-9153-54A32E3CCD6A}" type="presParOf" srcId="{6AB33D58-9CF4-4FE4-BF8C-B99C0F97F53D}" destId="{8E2AB98D-E055-46C7-AB67-765CA9CC50F3}" srcOrd="5" destOrd="0" presId="urn:microsoft.com/office/officeart/2005/8/layout/hChevron3"/>
    <dgm:cxn modelId="{3DF9DB88-4FFC-4564-9119-22DBE042712F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01805-A0E5-47C6-80BB-75590D5128C9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D559A2C-F289-4EB1-A8B4-306B72DC84A9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6202CE-2EFE-426A-A64D-5064AD9E8DC9}" type="par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4A3D2D47-3C0F-419C-83D8-EBB6C4BC59FC}" type="sib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D4114F50-AA3A-4B57-AF0D-6C2C8B0F7520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CC1D17-437B-4177-B094-ACFD8A682A69}" type="par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41E60D3-64E8-4C52-9223-383D8FC34A50}" type="sib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833F0C6-8A6F-475F-AD64-377AF82A010C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C37170-316C-4641-BAA6-3C81BAA6F11D}" type="par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BE5911F9-0E08-4726-994B-A525989C4FD9}" type="sib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0BE33623-6D47-41A9-8A94-F109BA46C203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1D01F8-98A3-4A6B-9372-B18245A81016}" type="par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2378A67D-D339-4EDF-9253-954DB54EE078}" type="sib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195FF28A-0B2C-46BA-B6BC-9247EA80969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EFE2E-DAFB-4FAB-8F26-3B63EA508A48}" type="par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09AF11F-6956-433D-8CB2-F590D1FF95C0}" type="sib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CE4AB21-6814-4A57-8C16-1315438001B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FCEACB-8D72-48AF-A86F-B0E682F4C6CB}" type="par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5D27524B-15CC-4155-8FC4-5B8DF8720E53}" type="sib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1CF2F065-63DA-49CE-8061-92B357695E85}" type="pres">
      <dgm:prSet presAssocID="{A1601805-A0E5-47C6-80BB-75590D5128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927633-EFC8-4CDD-A026-016D1D761395}" type="pres">
      <dgm:prSet presAssocID="{CD559A2C-F289-4EB1-A8B4-306B72DC84A9}" presName="node" presStyleLbl="node1" presStyleIdx="0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8E3A2-90D0-4180-8A56-55B39A63F9B1}" type="pres">
      <dgm:prSet presAssocID="{4A3D2D47-3C0F-419C-83D8-EBB6C4BC59FC}" presName="sibTrans" presStyleCnt="0"/>
      <dgm:spPr/>
    </dgm:pt>
    <dgm:pt modelId="{CD102BC3-7E4B-4486-A04D-503316C3D005}" type="pres">
      <dgm:prSet presAssocID="{D4114F50-AA3A-4B57-AF0D-6C2C8B0F7520}" presName="node" presStyleLbl="node1" presStyleIdx="1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8C15A0-CCE1-4B3D-841A-6A60670C1EE7}" type="pres">
      <dgm:prSet presAssocID="{341E60D3-64E8-4C52-9223-383D8FC34A50}" presName="sibTrans" presStyleCnt="0"/>
      <dgm:spPr/>
    </dgm:pt>
    <dgm:pt modelId="{71987154-AB0A-4691-AA7D-1D232AE97D5A}" type="pres">
      <dgm:prSet presAssocID="{3833F0C6-8A6F-475F-AD64-377AF82A010C}" presName="node" presStyleLbl="node1" presStyleIdx="2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EDC38D-8E55-4BA5-B4D5-BEA425141AE3}" type="pres">
      <dgm:prSet presAssocID="{BE5911F9-0E08-4726-994B-A525989C4FD9}" presName="sibTrans" presStyleCnt="0"/>
      <dgm:spPr/>
    </dgm:pt>
    <dgm:pt modelId="{4D684D2A-6BAC-4622-AA17-DD8BE724FB3F}" type="pres">
      <dgm:prSet presAssocID="{0BE33623-6D47-41A9-8A94-F109BA46C203}" presName="node" presStyleLbl="node1" presStyleIdx="3" presStyleCnt="6" custScaleX="47684" custScaleY="43467" custLinFactNeighborY="60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FA10B-DF4F-4C7E-BAD9-78DA6C865845}" type="pres">
      <dgm:prSet presAssocID="{2378A67D-D339-4EDF-9253-954DB54EE078}" presName="sibTrans" presStyleCnt="0"/>
      <dgm:spPr/>
    </dgm:pt>
    <dgm:pt modelId="{190EAD46-B3EE-477A-B68F-D4DEF27AD63D}" type="pres">
      <dgm:prSet presAssocID="{195FF28A-0B2C-46BA-B6BC-9247EA80969D}" presName="node" presStyleLbl="node1" presStyleIdx="4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36E10-C415-42B0-8ABE-E949121CFDDB}" type="pres">
      <dgm:prSet presAssocID="{109AF11F-6956-433D-8CB2-F590D1FF95C0}" presName="sibTrans" presStyleCnt="0"/>
      <dgm:spPr/>
    </dgm:pt>
    <dgm:pt modelId="{23A5D665-35A5-452A-84EC-68551FACD025}" type="pres">
      <dgm:prSet presAssocID="{1CE4AB21-6814-4A57-8C16-1315438001B6}" presName="node" presStyleLbl="node1" presStyleIdx="5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B5F2A8-BC49-409F-8E56-6D87EBDAF8B4}" type="presOf" srcId="{A1601805-A0E5-47C6-80BB-75590D5128C9}" destId="{1CF2F065-63DA-49CE-8061-92B357695E85}" srcOrd="0" destOrd="0" presId="urn:microsoft.com/office/officeart/2005/8/layout/default"/>
    <dgm:cxn modelId="{12A6AC58-DA54-42D3-8172-21992C60CA81}" type="presOf" srcId="{3833F0C6-8A6F-475F-AD64-377AF82A010C}" destId="{71987154-AB0A-4691-AA7D-1D232AE97D5A}" srcOrd="0" destOrd="0" presId="urn:microsoft.com/office/officeart/2005/8/layout/default"/>
    <dgm:cxn modelId="{CFE45D7A-89D7-4EF9-8256-EFDA780B1B6A}" srcId="{A1601805-A0E5-47C6-80BB-75590D5128C9}" destId="{D4114F50-AA3A-4B57-AF0D-6C2C8B0F7520}" srcOrd="1" destOrd="0" parTransId="{66CC1D17-437B-4177-B094-ACFD8A682A69}" sibTransId="{341E60D3-64E8-4C52-9223-383D8FC34A50}"/>
    <dgm:cxn modelId="{662F1249-B672-4800-A3A3-97B02EEC756E}" srcId="{A1601805-A0E5-47C6-80BB-75590D5128C9}" destId="{CD559A2C-F289-4EB1-A8B4-306B72DC84A9}" srcOrd="0" destOrd="0" parTransId="{B16202CE-2EFE-426A-A64D-5064AD9E8DC9}" sibTransId="{4A3D2D47-3C0F-419C-83D8-EBB6C4BC59FC}"/>
    <dgm:cxn modelId="{E088800D-21A1-4BD2-881A-B8DC9D00401A}" srcId="{A1601805-A0E5-47C6-80BB-75590D5128C9}" destId="{3833F0C6-8A6F-475F-AD64-377AF82A010C}" srcOrd="2" destOrd="0" parTransId="{01C37170-316C-4641-BAA6-3C81BAA6F11D}" sibTransId="{BE5911F9-0E08-4726-994B-A525989C4FD9}"/>
    <dgm:cxn modelId="{E4A0A69E-6423-4488-8409-5788BBAB9A47}" type="presOf" srcId="{1CE4AB21-6814-4A57-8C16-1315438001B6}" destId="{23A5D665-35A5-452A-84EC-68551FACD025}" srcOrd="0" destOrd="0" presId="urn:microsoft.com/office/officeart/2005/8/layout/default"/>
    <dgm:cxn modelId="{A37AD7BE-262E-43FB-8F03-DD7FBE952E81}" srcId="{A1601805-A0E5-47C6-80BB-75590D5128C9}" destId="{195FF28A-0B2C-46BA-B6BC-9247EA80969D}" srcOrd="4" destOrd="0" parTransId="{EACEFE2E-DAFB-4FAB-8F26-3B63EA508A48}" sibTransId="{109AF11F-6956-433D-8CB2-F590D1FF95C0}"/>
    <dgm:cxn modelId="{4C07B086-FE91-4869-AFD6-CE1F8693DC86}" srcId="{A1601805-A0E5-47C6-80BB-75590D5128C9}" destId="{0BE33623-6D47-41A9-8A94-F109BA46C203}" srcOrd="3" destOrd="0" parTransId="{281D01F8-98A3-4A6B-9372-B18245A81016}" sibTransId="{2378A67D-D339-4EDF-9253-954DB54EE078}"/>
    <dgm:cxn modelId="{1A43E74E-15F7-44F3-B90D-D9D02A872560}" type="presOf" srcId="{D4114F50-AA3A-4B57-AF0D-6C2C8B0F7520}" destId="{CD102BC3-7E4B-4486-A04D-503316C3D005}" srcOrd="0" destOrd="0" presId="urn:microsoft.com/office/officeart/2005/8/layout/default"/>
    <dgm:cxn modelId="{940C5F93-2996-4914-A262-989C7D24CCAC}" type="presOf" srcId="{0BE33623-6D47-41A9-8A94-F109BA46C203}" destId="{4D684D2A-6BAC-4622-AA17-DD8BE724FB3F}" srcOrd="0" destOrd="0" presId="urn:microsoft.com/office/officeart/2005/8/layout/default"/>
    <dgm:cxn modelId="{43D04BB5-936D-4048-8777-CB1DBE41D60F}" type="presOf" srcId="{CD559A2C-F289-4EB1-A8B4-306B72DC84A9}" destId="{F3927633-EFC8-4CDD-A026-016D1D761395}" srcOrd="0" destOrd="0" presId="urn:microsoft.com/office/officeart/2005/8/layout/default"/>
    <dgm:cxn modelId="{84391B63-B023-46D9-BD2A-3B25C7E279FF}" type="presOf" srcId="{195FF28A-0B2C-46BA-B6BC-9247EA80969D}" destId="{190EAD46-B3EE-477A-B68F-D4DEF27AD63D}" srcOrd="0" destOrd="0" presId="urn:microsoft.com/office/officeart/2005/8/layout/default"/>
    <dgm:cxn modelId="{1795B298-C8F6-45A9-A5F3-2F6C0714B230}" srcId="{A1601805-A0E5-47C6-80BB-75590D5128C9}" destId="{1CE4AB21-6814-4A57-8C16-1315438001B6}" srcOrd="5" destOrd="0" parTransId="{72FCEACB-8D72-48AF-A86F-B0E682F4C6CB}" sibTransId="{5D27524B-15CC-4155-8FC4-5B8DF8720E53}"/>
    <dgm:cxn modelId="{A58D2728-445B-4AE1-9B92-BB30A4BF39F8}" type="presParOf" srcId="{1CF2F065-63DA-49CE-8061-92B357695E85}" destId="{F3927633-EFC8-4CDD-A026-016D1D761395}" srcOrd="0" destOrd="0" presId="urn:microsoft.com/office/officeart/2005/8/layout/default"/>
    <dgm:cxn modelId="{2B475A01-9BB2-4F10-8435-A1ADE63061A0}" type="presParOf" srcId="{1CF2F065-63DA-49CE-8061-92B357695E85}" destId="{A358E3A2-90D0-4180-8A56-55B39A63F9B1}" srcOrd="1" destOrd="0" presId="urn:microsoft.com/office/officeart/2005/8/layout/default"/>
    <dgm:cxn modelId="{8E91465B-0506-4670-B7AC-D8776DD0E4D0}" type="presParOf" srcId="{1CF2F065-63DA-49CE-8061-92B357695E85}" destId="{CD102BC3-7E4B-4486-A04D-503316C3D005}" srcOrd="2" destOrd="0" presId="urn:microsoft.com/office/officeart/2005/8/layout/default"/>
    <dgm:cxn modelId="{3A23B78D-5A1B-4C20-B7EC-07535628DB8F}" type="presParOf" srcId="{1CF2F065-63DA-49CE-8061-92B357695E85}" destId="{918C15A0-CCE1-4B3D-841A-6A60670C1EE7}" srcOrd="3" destOrd="0" presId="urn:microsoft.com/office/officeart/2005/8/layout/default"/>
    <dgm:cxn modelId="{6C396D58-19CB-4C31-84D8-C99DDB8FEDE6}" type="presParOf" srcId="{1CF2F065-63DA-49CE-8061-92B357695E85}" destId="{71987154-AB0A-4691-AA7D-1D232AE97D5A}" srcOrd="4" destOrd="0" presId="urn:microsoft.com/office/officeart/2005/8/layout/default"/>
    <dgm:cxn modelId="{C50CBBC6-57DF-49F4-9BA5-52F077D5E4CF}" type="presParOf" srcId="{1CF2F065-63DA-49CE-8061-92B357695E85}" destId="{9FEDC38D-8E55-4BA5-B4D5-BEA425141AE3}" srcOrd="5" destOrd="0" presId="urn:microsoft.com/office/officeart/2005/8/layout/default"/>
    <dgm:cxn modelId="{42AF2CDE-04E8-4FBA-AE15-0DB133F76AB7}" type="presParOf" srcId="{1CF2F065-63DA-49CE-8061-92B357695E85}" destId="{4D684D2A-6BAC-4622-AA17-DD8BE724FB3F}" srcOrd="6" destOrd="0" presId="urn:microsoft.com/office/officeart/2005/8/layout/default"/>
    <dgm:cxn modelId="{0B7F31C5-7641-43DC-8B7F-93DDC12C1E28}" type="presParOf" srcId="{1CF2F065-63DA-49CE-8061-92B357695E85}" destId="{B48FA10B-DF4F-4C7E-BAD9-78DA6C865845}" srcOrd="7" destOrd="0" presId="urn:microsoft.com/office/officeart/2005/8/layout/default"/>
    <dgm:cxn modelId="{CAC9D7E5-D08E-497B-9191-29D851E843FD}" type="presParOf" srcId="{1CF2F065-63DA-49CE-8061-92B357695E85}" destId="{190EAD46-B3EE-477A-B68F-D4DEF27AD63D}" srcOrd="8" destOrd="0" presId="urn:microsoft.com/office/officeart/2005/8/layout/default"/>
    <dgm:cxn modelId="{DAB2C3BC-9E56-441A-B4CC-2612F83FE574}" type="presParOf" srcId="{1CF2F065-63DA-49CE-8061-92B357695E85}" destId="{FB236E10-C415-42B0-8ABE-E949121CFDDB}" srcOrd="9" destOrd="0" presId="urn:microsoft.com/office/officeart/2005/8/layout/default"/>
    <dgm:cxn modelId="{9E621771-EACB-40BE-9B82-78513C0DC126}" type="presParOf" srcId="{1CF2F065-63DA-49CE-8061-92B357695E85}" destId="{23A5D665-35A5-452A-84EC-68551FACD0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稽核範圍決定</a:t>
          </a:r>
          <a:endParaRPr lang="zh-TW" altLang="en-US" sz="19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-434258"/>
            <a:satOff val="-2119"/>
            <a:lumOff val="-7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-868515"/>
            <a:satOff val="-4237"/>
            <a:lumOff val="-1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-1302773"/>
            <a:satOff val="-6356"/>
            <a:lumOff val="-22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smtClean="0"/>
            <a:t>稽核日</a:t>
          </a:r>
          <a:endParaRPr lang="zh-TW" altLang="en-US" sz="19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27633-EFC8-4CDD-A026-016D1D761395}">
      <dsp:nvSpPr>
        <dsp:cNvPr id="0" name=""/>
        <dsp:cNvSpPr/>
      </dsp:nvSpPr>
      <dsp:spPr>
        <a:xfrm>
          <a:off x="133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126577"/>
        <a:ext cx="2385748" cy="1304857"/>
      </dsp:txXfrm>
    </dsp:sp>
    <dsp:sp modelId="{CD102BC3-7E4B-4486-A04D-503316C3D005}">
      <dsp:nvSpPr>
        <dsp:cNvPr id="0" name=""/>
        <dsp:cNvSpPr/>
      </dsp:nvSpPr>
      <dsp:spPr>
        <a:xfrm>
          <a:off x="2886207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3928095"/>
                <a:satOff val="-369"/>
                <a:lumOff val="470"/>
                <a:alphaOff val="0"/>
                <a:tint val="96000"/>
                <a:lumMod val="102000"/>
              </a:schemeClr>
            </a:gs>
            <a:gs pos="100000">
              <a:schemeClr val="accent4">
                <a:hueOff val="3928095"/>
                <a:satOff val="-369"/>
                <a:lumOff val="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126577"/>
        <a:ext cx="2385748" cy="1304857"/>
      </dsp:txXfrm>
    </dsp:sp>
    <dsp:sp modelId="{71987154-AB0A-4691-AA7D-1D232AE97D5A}">
      <dsp:nvSpPr>
        <dsp:cNvPr id="0" name=""/>
        <dsp:cNvSpPr/>
      </dsp:nvSpPr>
      <dsp:spPr>
        <a:xfrm>
          <a:off x="5772280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7856190"/>
                <a:satOff val="-738"/>
                <a:lumOff val="941"/>
                <a:alphaOff val="0"/>
                <a:tint val="96000"/>
                <a:lumMod val="102000"/>
              </a:schemeClr>
            </a:gs>
            <a:gs pos="100000">
              <a:schemeClr val="accent4">
                <a:hueOff val="7856190"/>
                <a:satOff val="-738"/>
                <a:lumOff val="9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126577"/>
        <a:ext cx="2385748" cy="1304857"/>
      </dsp:txXfrm>
    </dsp:sp>
    <dsp:sp modelId="{4D684D2A-6BAC-4622-AA17-DD8BE724FB3F}">
      <dsp:nvSpPr>
        <dsp:cNvPr id="0" name=""/>
        <dsp:cNvSpPr/>
      </dsp:nvSpPr>
      <dsp:spPr>
        <a:xfrm>
          <a:off x="133" y="244830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1784285"/>
                <a:satOff val="-1107"/>
                <a:lumOff val="1411"/>
                <a:alphaOff val="0"/>
                <a:tint val="96000"/>
                <a:lumMod val="102000"/>
              </a:schemeClr>
            </a:gs>
            <a:gs pos="100000">
              <a:schemeClr val="accent4">
                <a:hueOff val="11784285"/>
                <a:satOff val="-1107"/>
                <a:lumOff val="141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2448304"/>
        <a:ext cx="2385748" cy="1304857"/>
      </dsp:txXfrm>
    </dsp:sp>
    <dsp:sp modelId="{190EAD46-B3EE-477A-B68F-D4DEF27AD63D}">
      <dsp:nvSpPr>
        <dsp:cNvPr id="0" name=""/>
        <dsp:cNvSpPr/>
      </dsp:nvSpPr>
      <dsp:spPr>
        <a:xfrm>
          <a:off x="2886207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5712381"/>
                <a:satOff val="-1476"/>
                <a:lumOff val="1882"/>
                <a:alphaOff val="0"/>
                <a:tint val="96000"/>
                <a:lumMod val="102000"/>
              </a:schemeClr>
            </a:gs>
            <a:gs pos="100000">
              <a:schemeClr val="accent4">
                <a:hueOff val="15712381"/>
                <a:satOff val="-1476"/>
                <a:lumOff val="188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2448274"/>
        <a:ext cx="2385748" cy="1304857"/>
      </dsp:txXfrm>
    </dsp:sp>
    <dsp:sp modelId="{23A5D665-35A5-452A-84EC-68551FACD025}">
      <dsp:nvSpPr>
        <dsp:cNvPr id="0" name=""/>
        <dsp:cNvSpPr/>
      </dsp:nvSpPr>
      <dsp:spPr>
        <a:xfrm>
          <a:off x="5772280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2448274"/>
        <a:ext cx="2385748" cy="130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2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99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7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5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6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FF765-17E2-4CE6-9E8D-D311E8FC59D5}" type="datetimeFigureOut">
              <a:rPr lang="zh-TW" altLang="en-US" smtClean="0"/>
              <a:t>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個資稽核系統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王丕中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邱冠喻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吳信億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主管帳號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要如何讓主管簽署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寄電子郵件通知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透過一次性的簽署連結讓主管完成簽署動作。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窗口不一定是填寫報告的人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要如何指派給他人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如果要取消指派呢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透過電子郵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件通知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內含一個一次性的矯正預防表單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專題貢獻及延伸應用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23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不必維</a:t>
            </a:r>
            <a:r>
              <a:rPr lang="zh-TW" altLang="en-US" dirty="0" smtClean="0"/>
              <a:t>護紙本，方便查詢稽核結果</a:t>
            </a:r>
            <a:endParaRPr lang="zh-TW" altLang="en-US" dirty="0"/>
          </a:p>
          <a:p>
            <a:r>
              <a:rPr lang="zh-TW" altLang="en-US" dirty="0"/>
              <a:t>管理人方便觀看、改動指派狀況</a:t>
            </a:r>
          </a:p>
          <a:p>
            <a:r>
              <a:rPr lang="zh-TW" altLang="en-US" dirty="0"/>
              <a:t>稽核人依系統排程進行稽核並直接線上填寫回報</a:t>
            </a:r>
          </a:p>
          <a:p>
            <a:r>
              <a:rPr lang="zh-TW" altLang="en-US" dirty="0" smtClean="0"/>
              <a:t>受稽人可以即時查看稽核狀況</a:t>
            </a:r>
            <a:r>
              <a:rPr lang="zh-TW" altLang="en-US" dirty="0"/>
              <a:t>、回報、以及稽核發現</a:t>
            </a:r>
          </a:p>
        </p:txBody>
      </p:sp>
    </p:spTree>
    <p:extLst>
      <p:ext uri="{BB962C8B-B14F-4D97-AF65-F5344CB8AC3E}">
        <p14:creationId xmlns:p14="http://schemas.microsoft.com/office/powerpoint/2010/main" val="407940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系統延伸應用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PIA</a:t>
            </a:r>
            <a:r>
              <a:rPr lang="zh-TW" altLang="en-US" dirty="0" smtClean="0"/>
              <a:t>運用在個資以外的稽核</a:t>
            </a:r>
            <a:endParaRPr lang="zh-TW" altLang="en-US" dirty="0"/>
          </a:p>
          <a:p>
            <a:r>
              <a:rPr lang="zh-TW" altLang="en-US" dirty="0" smtClean="0"/>
              <a:t>運用在外部稽核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185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目的以及稽核流程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實作時遇到之問題與解決辦法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「個人資料保護法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資保管需要藉由稽核的方式來確保個資保管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恰當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校內有許多教學單位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文書處理過程繁瑣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實作線上系統，把整個流程電子化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272"/>
              </p:ext>
            </p:extLst>
          </p:nvPr>
        </p:nvGraphicFramePr>
        <p:xfrm>
          <a:off x="1475656" y="3068960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1107064" y="2996952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6484" y="2987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1467103" y="4725144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96428" y="4725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2691240" y="2996952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20564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389978" y="4734436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375316" y="474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4285320" y="2987660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314644" y="29876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799302" y="4757118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84640" y="47705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111804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3746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39321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263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1098623" y="4950460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118043" y="4950460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705625" y="3038139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498579" y="4959752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98579" y="49411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650707" y="303813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637472"/>
              </p:ext>
            </p:extLst>
          </p:nvPr>
        </p:nvGraphicFramePr>
        <p:xfrm>
          <a:off x="1058417" y="3212976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81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1614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7664"/>
              </p:ext>
            </p:extLst>
          </p:nvPr>
        </p:nvGraphicFramePr>
        <p:xfrm>
          <a:off x="539552" y="1700808"/>
          <a:ext cx="815816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記錄以及存取控管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3425225"/>
            <a:ext cx="273630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使用者、設定、任務管理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0019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5725029"/>
            <a:ext cx="237626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15816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00192" y="5522808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8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1319</TotalTime>
  <Words>323</Words>
  <Application>Microsoft Macintosh PowerPoint</Application>
  <PresentationFormat>如螢幕大小 (4:3)</PresentationFormat>
  <Paragraphs>100</Paragraphs>
  <Slides>16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機器人</vt:lpstr>
      <vt:lpstr>專題報告 個資稽核系統(PIA)</vt:lpstr>
      <vt:lpstr>我們將會報告…</vt:lpstr>
      <vt:lpstr>動機</vt:lpstr>
      <vt:lpstr>目的： 將稽核流程電子化、線上化</vt:lpstr>
      <vt:lpstr>目的： 將稽核流程電子化、線上化</vt:lpstr>
      <vt:lpstr>功能介紹</vt:lpstr>
      <vt:lpstr>功能需求</vt:lpstr>
      <vt:lpstr>行事曆</vt:lpstr>
      <vt:lpstr>行事曆</vt:lpstr>
      <vt:lpstr>單位主管通知簽署</vt:lpstr>
      <vt:lpstr>單位主管通知簽署</vt:lpstr>
      <vt:lpstr>填寫矯正預防報告</vt:lpstr>
      <vt:lpstr>填寫矯正預防報告</vt:lpstr>
      <vt:lpstr>專題貢獻及延伸應用</vt:lpstr>
      <vt:lpstr>專題貢獻</vt:lpstr>
      <vt:lpstr>系統延伸應用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Emma Chung</cp:lastModifiedBy>
  <cp:revision>42</cp:revision>
  <dcterms:created xsi:type="dcterms:W3CDTF">2015-05-23T10:11:37Z</dcterms:created>
  <dcterms:modified xsi:type="dcterms:W3CDTF">2015-06-03T16:55:02Z</dcterms:modified>
</cp:coreProperties>
</file>