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MindSetAlarmClock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Harsimranjeet</a:t>
            </a:r>
            <a:r>
              <a:rPr lang="en-US" dirty="0"/>
              <a:t> Singh , Eliezer Ruiz , Thuy Tien Nguyen (Penelope) </a:t>
            </a:r>
          </a:p>
        </p:txBody>
      </p:sp>
    </p:spTree>
    <p:extLst>
      <p:ext uri="{BB962C8B-B14F-4D97-AF65-F5344CB8AC3E}">
        <p14:creationId xmlns:p14="http://schemas.microsoft.com/office/powerpoint/2010/main" val="115886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51610"/>
            <a:ext cx="8915400" cy="906780"/>
          </a:xfrm>
        </p:spPr>
        <p:txBody>
          <a:bodyPr>
            <a:noAutofit/>
          </a:bodyPr>
          <a:lstStyle/>
          <a:p>
            <a:r>
              <a:rPr lang="en-US" sz="3000" dirty="0"/>
              <a:t>To encourage students to wake up on time and practice concepts learned in the class through an </a:t>
            </a:r>
            <a:r>
              <a:rPr lang="en-US" sz="3000" b="1" dirty="0"/>
              <a:t>interactive</a:t>
            </a:r>
            <a:r>
              <a:rPr lang="en-US" sz="3000" dirty="0"/>
              <a:t> android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9212" y="3185890"/>
            <a:ext cx="401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Audience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9212" y="4160520"/>
            <a:ext cx="9092248" cy="150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application is Marketed toward college students and lifelong learners who aspire to learn Computer Science and its applications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9689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 and Its Solution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us in college tend to sleep late and wake late in the mornings which causes us to miss class or important meetings that may impact us negatively.</a:t>
            </a:r>
          </a:p>
          <a:p>
            <a:r>
              <a:rPr lang="en-US" dirty="0"/>
              <a:t>The app is designed to help all students to reinforce habits of waking up on time through interactive learning and build good habits</a:t>
            </a:r>
          </a:p>
        </p:txBody>
      </p:sp>
    </p:spTree>
    <p:extLst>
      <p:ext uri="{BB962C8B-B14F-4D97-AF65-F5344CB8AC3E}">
        <p14:creationId xmlns:p14="http://schemas.microsoft.com/office/powerpoint/2010/main" val="235092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application is fairly easy to use and self explanatory.</a:t>
            </a:r>
          </a:p>
          <a:p>
            <a:r>
              <a:rPr lang="en-US" dirty="0"/>
              <a:t>Application tracks time and use alarm to indicate time selected by the user.</a:t>
            </a:r>
          </a:p>
          <a:p>
            <a:r>
              <a:rPr lang="en-US" dirty="0"/>
              <a:t>The key functionality of the alarm clock is that it cannot be turned off until the user solve a mathematic problem.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5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Related Work</a:t>
            </a:r>
            <a:br>
              <a:rPr lang="en-US" dirty="0"/>
            </a:br>
            <a:r>
              <a:rPr lang="en-US" dirty="0"/>
              <a:t>Alarm Clock </a:t>
            </a:r>
            <a:r>
              <a:rPr lang="en-US" dirty="0" err="1"/>
              <a:t>Xtreme</a:t>
            </a:r>
            <a:r>
              <a:rPr lang="en-US" dirty="0"/>
              <a:t> Free +Timer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Alarm Clock </a:t>
            </a:r>
            <a:r>
              <a:rPr lang="en-US" dirty="0" err="1"/>
              <a:t>Xtreme</a:t>
            </a:r>
            <a:r>
              <a:rPr lang="en-US" dirty="0"/>
              <a:t> Free +Timer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961" t="31101" r="33884" b="25938"/>
          <a:stretch/>
        </p:blipFill>
        <p:spPr>
          <a:xfrm>
            <a:off x="2678893" y="1736481"/>
            <a:ext cx="8736038" cy="457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0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Alarm by Angel Arias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61" t="23581" r="35122" b="32111"/>
          <a:stretch/>
        </p:blipFill>
        <p:spPr>
          <a:xfrm>
            <a:off x="2756869" y="1419299"/>
            <a:ext cx="8747743" cy="481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733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172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MindSetAlarmClock </vt:lpstr>
      <vt:lpstr>Objective </vt:lpstr>
      <vt:lpstr>Problems and Its Solution </vt:lpstr>
      <vt:lpstr>Functionality</vt:lpstr>
      <vt:lpstr>Related Work Alarm Clock Xtreme Free +Timer </vt:lpstr>
      <vt:lpstr>Alarm by Angel Arias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MindSetAlarmClock</dc:title>
  <dc:creator>Harsimran Gill</dc:creator>
  <cp:lastModifiedBy>Harsimran Gill</cp:lastModifiedBy>
  <cp:revision>5</cp:revision>
  <dcterms:created xsi:type="dcterms:W3CDTF">2017-04-18T20:30:04Z</dcterms:created>
  <dcterms:modified xsi:type="dcterms:W3CDTF">2017-04-19T14:55:34Z</dcterms:modified>
</cp:coreProperties>
</file>