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57" r:id="rId3"/>
    <p:sldId id="258" r:id="rId4"/>
    <p:sldId id="259" r:id="rId5"/>
    <p:sldId id="260" r:id="rId6"/>
    <p:sldId id="263" r:id="rId7"/>
    <p:sldId id="264" r:id="rId8"/>
    <p:sldId id="267" r:id="rId9"/>
    <p:sldId id="268" r:id="rId10"/>
    <p:sldId id="266" r:id="rId11"/>
    <p:sldId id="265" r:id="rId12"/>
    <p:sldId id="269" r:id="rId13"/>
    <p:sldId id="262" r:id="rId14"/>
    <p:sldId id="270" r:id="rId15"/>
    <p:sldId id="261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64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kwhiz.com/developers/" TargetMode="External"/><Relationship Id="rId2" Type="http://schemas.openxmlformats.org/officeDocument/2006/relationships/hyperlink" Target="http://www.go-parkin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package/node-local-tunnel" TargetMode="External"/><Relationship Id="rId5" Type="http://schemas.openxmlformats.org/officeDocument/2006/relationships/hyperlink" Target="https://developer.paypal.com/" TargetMode="External"/><Relationship Id="rId4" Type="http://schemas.openxmlformats.org/officeDocument/2006/relationships/hyperlink" Target="https://nodejs.org/en/get-involved/development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0bYSbOry0g&amp;feature=youtu.be" TargetMode="External"/><Relationship Id="rId2" Type="http://schemas.openxmlformats.org/officeDocument/2006/relationships/hyperlink" Target="https://github.com/hsingh08/Cloud-Computing-Proj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7553"/>
            <a:ext cx="7772400" cy="1490471"/>
          </a:xfrm>
        </p:spPr>
        <p:txBody>
          <a:bodyPr/>
          <a:lstStyle/>
          <a:p>
            <a:r>
              <a:rPr lang="en-US" dirty="0"/>
              <a:t>Cloud Based Parking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4912"/>
            <a:ext cx="6400800" cy="2830604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Harmeet Singh-16233090</a:t>
            </a:r>
          </a:p>
          <a:p>
            <a:r>
              <a:rPr lang="en-US" dirty="0" err="1"/>
              <a:t>Rajarshi</a:t>
            </a:r>
            <a:r>
              <a:rPr lang="en-US" dirty="0"/>
              <a:t> Tarafdar-16232740</a:t>
            </a:r>
          </a:p>
        </p:txBody>
      </p:sp>
    </p:spTree>
    <p:extLst>
      <p:ext uri="{BB962C8B-B14F-4D97-AF65-F5344CB8AC3E}">
        <p14:creationId xmlns:p14="http://schemas.microsoft.com/office/powerpoint/2010/main" val="15210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of Payment Gateway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dirty="0"/>
              <a:t>Email Confirmation is sent.</a:t>
            </a:r>
          </a:p>
          <a:p>
            <a:r>
              <a:rPr lang="en-US" dirty="0"/>
              <a:t>It can be modified for multiple users.</a:t>
            </a:r>
          </a:p>
          <a:p>
            <a:r>
              <a:rPr lang="en-US" dirty="0"/>
              <a:t>Payment Link is sent.</a:t>
            </a:r>
          </a:p>
          <a:p>
            <a:r>
              <a:rPr lang="en-US" dirty="0" err="1"/>
              <a:t>Paypal</a:t>
            </a:r>
            <a:r>
              <a:rPr lang="en-US" dirty="0"/>
              <a:t> SDK</a:t>
            </a:r>
          </a:p>
          <a:p>
            <a:r>
              <a:rPr lang="en-US" dirty="0"/>
              <a:t>Use of Local tunnel.</a:t>
            </a:r>
          </a:p>
          <a:p>
            <a:r>
              <a:rPr lang="en-US" dirty="0"/>
              <a:t>Sandbox accounts in </a:t>
            </a:r>
            <a:r>
              <a:rPr lang="en-US" dirty="0" err="1"/>
              <a:t>paypal</a:t>
            </a:r>
            <a:r>
              <a:rPr lang="en-US" dirty="0"/>
              <a:t> for creating virtual testing environment.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496" y="3048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implemented in UMKC Parking system for the ease to access.</a:t>
            </a:r>
          </a:p>
          <a:p>
            <a:r>
              <a:rPr lang="en-US" dirty="0"/>
              <a:t>Effective and Cheaper environment</a:t>
            </a:r>
          </a:p>
        </p:txBody>
      </p:sp>
    </p:spTree>
    <p:extLst>
      <p:ext uri="{BB962C8B-B14F-4D97-AF65-F5344CB8AC3E}">
        <p14:creationId xmlns:p14="http://schemas.microsoft.com/office/powerpoint/2010/main" val="4184810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hlinkClick r:id="rId2"/>
              </a:rPr>
              <a:t>http://www.go-parking.com/</a:t>
            </a:r>
            <a:endParaRPr lang="en-US" dirty="0"/>
          </a:p>
          <a:p>
            <a:r>
              <a:rPr lang="en-US" dirty="0">
                <a:hlinkClick r:id="rId3"/>
              </a:rPr>
              <a:t>https://www.parkwhiz.com/developers/</a:t>
            </a:r>
            <a:endParaRPr lang="en-US" dirty="0"/>
          </a:p>
          <a:p>
            <a:r>
              <a:rPr lang="en-US" dirty="0">
                <a:hlinkClick r:id="rId4"/>
              </a:rPr>
              <a:t>https://nodejs.org/en/get-involved/development/</a:t>
            </a:r>
            <a:endParaRPr lang="en-US" dirty="0"/>
          </a:p>
          <a:p>
            <a:r>
              <a:rPr lang="en-US" dirty="0">
                <a:hlinkClick r:id="rId5"/>
              </a:rPr>
              <a:t>https://developer.paypal.com/</a:t>
            </a:r>
            <a:endParaRPr lang="en-US" dirty="0"/>
          </a:p>
          <a:p>
            <a:r>
              <a:rPr lang="en-US" dirty="0">
                <a:hlinkClick r:id="rId6"/>
              </a:rPr>
              <a:t>https://www.npmjs.com/package/node-local-tunnel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Github Link-</a:t>
            </a:r>
            <a:r>
              <a:rPr lang="en-US" dirty="0">
                <a:hlinkClick r:id="rId2"/>
              </a:rPr>
              <a:t>https://github.com/hsingh08/Cloud-Computing-Project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Video-</a:t>
            </a:r>
            <a:r>
              <a:rPr lang="en-US" dirty="0">
                <a:hlinkClick r:id="rId3"/>
              </a:rPr>
              <a:t>https://www.youtube.com/watch?v=U0bYSbOry0g&amp;feature=youtu.be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40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306B-0EC4-4135-A884-7FB96004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5ADBF-346A-4797-8B31-260D80A9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/>
                </a:solidFill>
                <a:latin typeface="Algerian" panose="04020705040A02060702" pitchFamily="82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22943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39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8664"/>
            <a:ext cx="8229600" cy="4525963"/>
          </a:xfrm>
        </p:spPr>
        <p:txBody>
          <a:bodyPr/>
          <a:lstStyle/>
          <a:p>
            <a:r>
              <a:rPr lang="en-US" dirty="0"/>
              <a:t>In today’s era every thing is becoming online. Why to waste time finding a parking spot for your vehicle on the destination ? When you can reserve the spot in one touch from anywhere.</a:t>
            </a:r>
          </a:p>
        </p:txBody>
      </p:sp>
    </p:spTree>
    <p:extLst>
      <p:ext uri="{BB962C8B-B14F-4D97-AF65-F5344CB8AC3E}">
        <p14:creationId xmlns:p14="http://schemas.microsoft.com/office/powerpoint/2010/main" val="51356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There will be O-</a:t>
            </a:r>
            <a:r>
              <a:rPr lang="en-US" sz="2400" dirty="0" err="1"/>
              <a:t>Auth</a:t>
            </a:r>
            <a:r>
              <a:rPr lang="en-US" sz="2400" dirty="0"/>
              <a:t> signing in for the app.</a:t>
            </a:r>
          </a:p>
          <a:p>
            <a:r>
              <a:rPr lang="en-US" sz="2400" dirty="0"/>
              <a:t>Map and list view will be provided for the locations.</a:t>
            </a:r>
          </a:p>
          <a:p>
            <a:r>
              <a:rPr lang="en-US" sz="2400" dirty="0"/>
              <a:t>Users can book the slots with priority timing.</a:t>
            </a:r>
          </a:p>
          <a:p>
            <a:r>
              <a:rPr lang="en-US" sz="2400" dirty="0"/>
              <a:t>Available parking slots will be found out.</a:t>
            </a:r>
          </a:p>
          <a:p>
            <a:r>
              <a:rPr lang="en-US" sz="2400" dirty="0"/>
              <a:t>Email Confirmation on booking with details and link for payment.</a:t>
            </a:r>
          </a:p>
          <a:p>
            <a:r>
              <a:rPr lang="en-US" sz="2400" dirty="0"/>
              <a:t>Cloud based payment gateway with </a:t>
            </a:r>
            <a:r>
              <a:rPr lang="en-US" sz="2400" dirty="0" err="1"/>
              <a:t>paypal</a:t>
            </a:r>
            <a:r>
              <a:rPr lang="en-US" sz="2400" dirty="0"/>
              <a:t>.</a:t>
            </a:r>
          </a:p>
          <a:p>
            <a:r>
              <a:rPr lang="en-US" sz="2400" dirty="0"/>
              <a:t>Secured as it is fully controlled by </a:t>
            </a:r>
            <a:r>
              <a:rPr lang="en-US" sz="2400" dirty="0" err="1"/>
              <a:t>paypal</a:t>
            </a:r>
            <a:r>
              <a:rPr lang="en-US" sz="2400" dirty="0"/>
              <a:t> where they can link there debit and credit card..</a:t>
            </a:r>
          </a:p>
          <a:p>
            <a:r>
              <a:rPr lang="en-US" sz="2400" dirty="0"/>
              <a:t>User can get the reservation details, cancel it at any time or delete its account. </a:t>
            </a:r>
          </a:p>
        </p:txBody>
      </p:sp>
    </p:spTree>
    <p:extLst>
      <p:ext uri="{BB962C8B-B14F-4D97-AF65-F5344CB8AC3E}">
        <p14:creationId xmlns:p14="http://schemas.microsoft.com/office/powerpoint/2010/main" val="385417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Google </a:t>
            </a:r>
            <a:r>
              <a:rPr lang="en-US" dirty="0" err="1"/>
              <a:t>Api”s</a:t>
            </a:r>
            <a:endParaRPr lang="en-US" dirty="0"/>
          </a:p>
          <a:p>
            <a:r>
              <a:rPr lang="en-US" dirty="0" err="1"/>
              <a:t>Paypals</a:t>
            </a:r>
            <a:r>
              <a:rPr lang="en-US" dirty="0"/>
              <a:t> </a:t>
            </a:r>
            <a:r>
              <a:rPr lang="en-US" dirty="0" err="1"/>
              <a:t>Sdk</a:t>
            </a:r>
            <a:endParaRPr lang="en-US" dirty="0"/>
          </a:p>
          <a:p>
            <a:r>
              <a:rPr lang="en-US" dirty="0"/>
              <a:t>Boot Strap for designing</a:t>
            </a:r>
          </a:p>
          <a:p>
            <a:r>
              <a:rPr lang="en-US" dirty="0"/>
              <a:t>Mean Stack</a:t>
            </a:r>
          </a:p>
          <a:p>
            <a:r>
              <a:rPr lang="en-US" dirty="0"/>
              <a:t>Android</a:t>
            </a:r>
          </a:p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Express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Angular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Cloud based Mongo DB</a:t>
            </a:r>
          </a:p>
        </p:txBody>
      </p:sp>
    </p:spTree>
    <p:extLst>
      <p:ext uri="{BB962C8B-B14F-4D97-AF65-F5344CB8AC3E}">
        <p14:creationId xmlns:p14="http://schemas.microsoft.com/office/powerpoint/2010/main" val="294328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Parkwhiz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Free API</a:t>
            </a:r>
          </a:p>
          <a:p>
            <a:r>
              <a:rPr lang="en-US" dirty="0"/>
              <a:t>Add pricing Location </a:t>
            </a:r>
          </a:p>
          <a:p>
            <a:r>
              <a:rPr lang="en-US" dirty="0"/>
              <a:t>Add Pricing </a:t>
            </a:r>
          </a:p>
          <a:p>
            <a:r>
              <a:rPr lang="en-US" dirty="0"/>
              <a:t>Add Availability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Service Call</a:t>
            </a:r>
          </a:p>
          <a:p>
            <a:r>
              <a:rPr lang="en-US" dirty="0"/>
              <a:t>Fetching the parking details</a:t>
            </a:r>
          </a:p>
          <a:p>
            <a:r>
              <a:rPr lang="en-US" dirty="0"/>
              <a:t>Shown in list and map view.</a:t>
            </a:r>
          </a:p>
          <a:p>
            <a:r>
              <a:rPr lang="en-US" dirty="0"/>
              <a:t>Reserve respective slots</a:t>
            </a:r>
          </a:p>
          <a:p>
            <a:r>
              <a:rPr lang="en-US" dirty="0"/>
              <a:t>Use </a:t>
            </a:r>
            <a:r>
              <a:rPr lang="en-US" dirty="0" err="1"/>
              <a:t>gmail</a:t>
            </a:r>
            <a:r>
              <a:rPr lang="en-US" dirty="0"/>
              <a:t> as a service in node </a:t>
            </a:r>
            <a:r>
              <a:rPr lang="en-US" dirty="0" err="1"/>
              <a:t>js</a:t>
            </a:r>
            <a:r>
              <a:rPr lang="en-US" dirty="0"/>
              <a:t> to send email confirmation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48867"/>
            <a:ext cx="8229600" cy="462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36961"/>
            <a:ext cx="8229600" cy="462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60773"/>
            <a:ext cx="8229600" cy="462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347</Words>
  <Application>Microsoft Office PowerPoint</Application>
  <PresentationFormat>On-screen Show (4:3)</PresentationFormat>
  <Paragraphs>60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Calibri</vt:lpstr>
      <vt:lpstr>Helvetica</vt:lpstr>
      <vt:lpstr>Office Theme</vt:lpstr>
      <vt:lpstr>Custom Design</vt:lpstr>
      <vt:lpstr>Cloud Based Parking System</vt:lpstr>
      <vt:lpstr>Why?</vt:lpstr>
      <vt:lpstr>Features of the application</vt:lpstr>
      <vt:lpstr>Technologies used</vt:lpstr>
      <vt:lpstr>Parkwhiz api</vt:lpstr>
      <vt:lpstr>PowerPoint Presentation</vt:lpstr>
      <vt:lpstr>PowerPoint Presentation</vt:lpstr>
      <vt:lpstr>PowerPoint Presentation</vt:lpstr>
      <vt:lpstr>PowerPoint Presentation</vt:lpstr>
      <vt:lpstr>Integration of Payment Gateway </vt:lpstr>
      <vt:lpstr>PowerPoint Presentation</vt:lpstr>
      <vt:lpstr>FUTURE SCOPES</vt:lpstr>
      <vt:lpstr>REFERENCES</vt:lpstr>
      <vt:lpstr>Links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Singh, Harmeet (UMKC-Student)</cp:lastModifiedBy>
  <cp:revision>69</cp:revision>
  <dcterms:created xsi:type="dcterms:W3CDTF">2014-01-29T16:47:28Z</dcterms:created>
  <dcterms:modified xsi:type="dcterms:W3CDTF">2017-11-30T00:40:13Z</dcterms:modified>
</cp:coreProperties>
</file>