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53"/>
            <a:ext cx="7772400" cy="1490471"/>
          </a:xfrm>
        </p:spPr>
        <p:txBody>
          <a:bodyPr/>
          <a:lstStyle/>
          <a:p>
            <a:r>
              <a:rPr lang="en-US" dirty="0"/>
              <a:t>Cloud Based Parking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4912"/>
            <a:ext cx="6400800" cy="2830604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 err="1"/>
              <a:t>Harmeet</a:t>
            </a:r>
            <a:r>
              <a:rPr lang="en-US" dirty="0"/>
              <a:t> Singh</a:t>
            </a:r>
          </a:p>
          <a:p>
            <a:r>
              <a:rPr lang="en-US" dirty="0" err="1"/>
              <a:t>Rajarshi</a:t>
            </a:r>
            <a:r>
              <a:rPr lang="en-US" dirty="0"/>
              <a:t> </a:t>
            </a:r>
            <a:r>
              <a:rPr lang="en-US" dirty="0" err="1"/>
              <a:t>Tarafdar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664"/>
            <a:ext cx="8229600" cy="4525963"/>
          </a:xfrm>
        </p:spPr>
        <p:txBody>
          <a:bodyPr/>
          <a:lstStyle/>
          <a:p>
            <a:r>
              <a:rPr lang="en-US" dirty="0"/>
              <a:t>In today’s era every thing is becoming online. Why to waste time finding a parking spot for your vehicle on the destination ? When you can reserve the spot in one touch from anywhere.</a:t>
            </a:r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will be O-</a:t>
            </a:r>
            <a:r>
              <a:rPr lang="en-US" sz="2400" dirty="0" err="1"/>
              <a:t>Auth</a:t>
            </a:r>
            <a:r>
              <a:rPr lang="en-US" sz="2400" dirty="0"/>
              <a:t> signing in for the app.</a:t>
            </a:r>
          </a:p>
          <a:p>
            <a:r>
              <a:rPr lang="en-US" sz="2400" dirty="0"/>
              <a:t>Map and list view will be provided for the locations.</a:t>
            </a:r>
          </a:p>
          <a:p>
            <a:r>
              <a:rPr lang="en-US" sz="2400" dirty="0"/>
              <a:t>Users can book the slots with priority timing.</a:t>
            </a:r>
          </a:p>
          <a:p>
            <a:r>
              <a:rPr lang="en-US" sz="2400" dirty="0"/>
              <a:t>Nearest parking slots will be found out.</a:t>
            </a:r>
          </a:p>
          <a:p>
            <a:r>
              <a:rPr lang="en-US" sz="2400" dirty="0"/>
              <a:t>Email Confirmation on booking with details.</a:t>
            </a:r>
          </a:p>
          <a:p>
            <a:r>
              <a:rPr lang="en-US" sz="2400" dirty="0"/>
              <a:t>Cloud based payment gateway.</a:t>
            </a:r>
          </a:p>
          <a:p>
            <a:r>
              <a:rPr lang="en-US" sz="2400" dirty="0"/>
              <a:t>Security features in payment will be taken care.</a:t>
            </a:r>
          </a:p>
          <a:p>
            <a:r>
              <a:rPr lang="en-US" sz="2400" dirty="0"/>
              <a:t>User can get the details of the transactions anytime. </a:t>
            </a:r>
          </a:p>
        </p:txBody>
      </p:sp>
    </p:spTree>
    <p:extLst>
      <p:ext uri="{BB962C8B-B14F-4D97-AF65-F5344CB8AC3E}">
        <p14:creationId xmlns:p14="http://schemas.microsoft.com/office/powerpoint/2010/main" val="385417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</a:t>
            </a:r>
            <a:r>
              <a:rPr lang="en-US" dirty="0" err="1"/>
              <a:t>Api”s</a:t>
            </a:r>
            <a:endParaRPr lang="en-US" dirty="0"/>
          </a:p>
          <a:p>
            <a:r>
              <a:rPr lang="en-US" dirty="0"/>
              <a:t>Boot Strap</a:t>
            </a:r>
          </a:p>
          <a:p>
            <a:r>
              <a:rPr lang="en-US" dirty="0"/>
              <a:t>Mean Stack</a:t>
            </a:r>
          </a:p>
          <a:p>
            <a:r>
              <a:rPr lang="en-US" dirty="0"/>
              <a:t>Android</a:t>
            </a:r>
          </a:p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Cloud based Mongo DB</a:t>
            </a:r>
          </a:p>
          <a:p>
            <a:r>
              <a:rPr lang="en-US" dirty="0"/>
              <a:t>Security features for the payment gateway(we will use any cloud platform)</a:t>
            </a:r>
          </a:p>
        </p:txBody>
      </p:sp>
    </p:spTree>
    <p:extLst>
      <p:ext uri="{BB962C8B-B14F-4D97-AF65-F5344CB8AC3E}">
        <p14:creationId xmlns:p14="http://schemas.microsoft.com/office/powerpoint/2010/main" val="294328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implemented in UMKC Parking system for the ease to access.</a:t>
            </a:r>
          </a:p>
          <a:p>
            <a:r>
              <a:rPr lang="en-US" dirty="0"/>
              <a:t>Can be integrated with Image Recognition system.</a:t>
            </a:r>
          </a:p>
        </p:txBody>
      </p:sp>
    </p:spTree>
    <p:extLst>
      <p:ext uri="{BB962C8B-B14F-4D97-AF65-F5344CB8AC3E}">
        <p14:creationId xmlns:p14="http://schemas.microsoft.com/office/powerpoint/2010/main" val="41848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264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177</Words>
  <Application>Microsoft Office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Custom Design</vt:lpstr>
      <vt:lpstr>Cloud Based Parking System</vt:lpstr>
      <vt:lpstr>Why?</vt:lpstr>
      <vt:lpstr>Features of the application</vt:lpstr>
      <vt:lpstr>Technologies used</vt:lpstr>
      <vt:lpstr>FUTURE SCOPES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Singh, Harmeet (UMKC-Student)</cp:lastModifiedBy>
  <cp:revision>25</cp:revision>
  <dcterms:created xsi:type="dcterms:W3CDTF">2014-01-29T16:47:28Z</dcterms:created>
  <dcterms:modified xsi:type="dcterms:W3CDTF">2017-10-26T16:35:24Z</dcterms:modified>
</cp:coreProperties>
</file>