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58" r:id="rId5"/>
    <p:sldId id="259" r:id="rId6"/>
    <p:sldId id="260" r:id="rId7"/>
    <p:sldId id="267" r:id="rId8"/>
    <p:sldId id="262" r:id="rId9"/>
    <p:sldId id="268" r:id="rId10"/>
    <p:sldId id="265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68" autoAdjust="0"/>
    <p:restoredTop sz="89057" autoAdjust="0"/>
  </p:normalViewPr>
  <p:slideViewPr>
    <p:cSldViewPr snapToGrid="0">
      <p:cViewPr varScale="1">
        <p:scale>
          <a:sx n="95" d="100"/>
          <a:sy n="95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E4DEA-426B-49C5-8A83-086457DF4CFD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C37C4-9CBA-4B9D-8E64-0F35F2371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6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Carolyn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37C4-9CBA-4B9D-8E64-0F35F23714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58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Kaidon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37C4-9CBA-4B9D-8E64-0F35F23714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24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37C4-9CBA-4B9D-8E64-0F35F23714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Carolyn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37C4-9CBA-4B9D-8E64-0F35F23714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56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Carolyn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37C4-9CBA-4B9D-8E64-0F35F23714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25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37C4-9CBA-4B9D-8E64-0F35F23714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60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37C4-9CBA-4B9D-8E64-0F35F23714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13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37C4-9CBA-4B9D-8E64-0F35F23714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99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37C4-9CBA-4B9D-8E64-0F35F23714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36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37C4-9CBA-4B9D-8E64-0F35F23714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38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Kaidon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37C4-9CBA-4B9D-8E64-0F35F23714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9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4F20-2F85-4E21-F412-B2CF74FD1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55031-B471-D239-B932-8A14E6C08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DF172-7199-8414-2405-3E6933AD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821C-3DDC-4EB0-9404-B98CDA55AAC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D923E-B2CA-B454-51D9-BA3058C8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69478-DCAD-946E-AE86-69352BEA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D535-59A1-49AB-A2BC-7F3EB008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5234-DE28-1472-4DE8-B05DCB47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FA56F-46F3-49F2-3A8A-3E722A8BE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0BC5E-91E8-7098-5742-CB5C8C61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821C-3DDC-4EB0-9404-B98CDA55AAC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30E1F-BE92-8127-D2F3-241740C5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BEABE-2406-280E-698F-F6BCC6C6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D535-59A1-49AB-A2BC-7F3EB008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2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7CB301-A736-0213-8BFF-B396239FC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B9ADF-C783-F79B-7FE0-39144CB93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D1A3E-7296-09E3-9F57-E195F1A0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821C-3DDC-4EB0-9404-B98CDA55AAC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7791D-D70F-A788-3C5B-DBB7B454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08BE4-F006-DEEE-654A-71D2D870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D535-59A1-49AB-A2BC-7F3EB008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0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94CB-CCAC-D1AE-C64B-1CF9DC9F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44FA-860C-4835-838B-94C330D9C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8DB47-A52D-0BCD-ADED-9A425ECD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821C-3DDC-4EB0-9404-B98CDA55AAC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96947-B0FD-D53C-4BE6-CDA42310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1AFDA-B0E1-2D7C-7D2E-DD157476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D535-59A1-49AB-A2BC-7F3EB008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9DB5-5E66-7E57-797E-79122490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65E98-68E6-1EC8-BE0C-AFD81E3A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470F6-2256-CAEF-6913-E03DACB6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821C-3DDC-4EB0-9404-B98CDA55AAC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A76C8-446C-D5EA-B63F-18BAF154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0C307-3650-4C1B-65BD-0B24D40E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D535-59A1-49AB-A2BC-7F3EB008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9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E2F2-8A4E-753B-8667-76708299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A52F8-7A8B-678B-B2A0-877E8A3CB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F0CE9-48F1-6197-951C-62745301B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F2E70-2001-2623-2BBF-6A05AE03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821C-3DDC-4EB0-9404-B98CDA55AAC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28C49-8628-DE37-E84C-36F913C4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7DC18-8C82-A79A-7B6F-DAB8CFEC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D535-59A1-49AB-A2BC-7F3EB008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5E2B-84F6-5781-C599-CEF9892C9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094D1-1852-0E4B-9F9E-085D3358C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0FBC7-8907-8670-3378-A196505C6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3754A-31C5-F5C0-EF39-6CA8B365C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27621-CCD0-F4B3-4EB6-5D02BAA0C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173F6-BD0E-9B1D-ACD9-BF582034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821C-3DDC-4EB0-9404-B98CDA55AAC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ECE29-F516-8733-0843-2BB49184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3D447-85CE-9E4A-DCC1-8EC0F91C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D535-59A1-49AB-A2BC-7F3EB008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4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B816-AE66-CF45-1F2C-2F50DEBE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FF0E1-1425-9098-AE77-F2EE98C3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821C-3DDC-4EB0-9404-B98CDA55AAC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69D13-840D-8610-5DF6-B67A1C22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60F7D-502A-1598-778B-A3CF2F80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D535-59A1-49AB-A2BC-7F3EB008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0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2302C-C27A-C0A0-3924-F77F1FA7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821C-3DDC-4EB0-9404-B98CDA55AAC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26FB3-4A7C-864A-972A-3E133FA4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64627-76F7-206F-7CD6-48F5F6C6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D535-59A1-49AB-A2BC-7F3EB008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9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0444-E832-CC88-94A1-006E7D2E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1CC3-7C54-42EE-45DA-4994DA8C0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D00A7-7E17-7351-404D-53C97421D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7AFE9-6C83-A446-5077-46EC9B5C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821C-3DDC-4EB0-9404-B98CDA55AAC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13FB1-5378-ED9B-81F3-02C90539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2A7B1-5835-F8D6-E671-67BECBDF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D535-59A1-49AB-A2BC-7F3EB008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5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EAC2-2D76-1EC6-6252-4B8627B4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448FD-B381-8FEE-7D84-1EDDEA45A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B83B8-D4C7-A15A-4A27-26BF8902E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8640E-2693-26D9-C924-DA0BE6F8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821C-3DDC-4EB0-9404-B98CDA55AAC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E87E2-D77F-B3F5-64A4-25EBAA26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FDBDC-3980-9C85-102C-A19AA566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D535-59A1-49AB-A2BC-7F3EB008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8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DA4A3-0E2A-28AB-9C0E-85B5BA6F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F5399-6A87-CA00-882E-8328A32A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91E9E-6082-E36F-5018-32F1DA6C6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3821C-3DDC-4EB0-9404-B98CDA55AAC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99FB4-643D-94AF-613A-106624AB1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7CF72-13EB-57F2-D40F-F21B52344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66D535-59A1-49AB-A2BC-7F3EB008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8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820F-15A0-2447-ED6F-F8C76ABA3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Stroke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A8CC3-5BCC-28BF-756E-BF8C16A6A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2 | Team 4</a:t>
            </a:r>
          </a:p>
          <a:p>
            <a:r>
              <a:rPr lang="en-US" dirty="0"/>
              <a:t>Harpreet (Monty) Singh, Carolyn Scheese</a:t>
            </a:r>
          </a:p>
          <a:p>
            <a:r>
              <a:rPr lang="en-US" dirty="0" err="1"/>
              <a:t>Kaidon</a:t>
            </a:r>
            <a:r>
              <a:rPr lang="en-US" dirty="0"/>
              <a:t> Kennedy, Danielle </a:t>
            </a:r>
            <a:r>
              <a:rPr lang="en-US" dirty="0" err="1"/>
              <a:t>DeJean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692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E6F6-7FE9-5448-C7E3-D68338DD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2AD13-58A3-0C26-5CF7-9E54C9930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[Include relevant images or examples to support your work.]</a:t>
            </a:r>
          </a:p>
          <a:p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[If the project goal was not achieved, discuss the issues and how you attempted to resolve them.]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9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CA3E-FED1-4FA9-BC75-92E8474E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Had More Time……Next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84AFA-6CC4-C14A-E67B-48328F1A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the data was unbalanced, we would look for additional data sets that are more balanced</a:t>
            </a:r>
          </a:p>
          <a:p>
            <a:r>
              <a:rPr lang="en-US" dirty="0"/>
              <a:t>Tried </a:t>
            </a:r>
            <a:r>
              <a:rPr lang="en-US" dirty="0" err="1"/>
              <a:t>undersampling</a:t>
            </a:r>
            <a:r>
              <a:rPr lang="en-US" dirty="0"/>
              <a:t> and SMOTEEN and assessed the impact</a:t>
            </a:r>
          </a:p>
          <a:p>
            <a:r>
              <a:rPr lang="en-US" dirty="0"/>
              <a:t>Use the same data set to create an unsupervised model by predicting on a different variable</a:t>
            </a:r>
          </a:p>
          <a:p>
            <a:r>
              <a:rPr lang="en-US" dirty="0"/>
              <a:t>“Try out” the prototype with small focus groups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8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9C32-71DA-2A20-68A8-3713B23A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6603-E744-6AB1-CF2F-6BC6366DF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2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EC32-0B83-5735-684D-6B2E5743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&amp; 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9C53C-1A70-ACB0-C168-8C6510B06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[Explain how the project relates to the industry you selected.]</a:t>
            </a:r>
          </a:p>
        </p:txBody>
      </p:sp>
    </p:spTree>
    <p:extLst>
      <p:ext uri="{BB962C8B-B14F-4D97-AF65-F5344CB8AC3E}">
        <p14:creationId xmlns:p14="http://schemas.microsoft.com/office/powerpoint/2010/main" val="182128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3152-2132-EF33-0118-950C13F9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Meeting 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FDC5A-8780-E268-B91F-EEF68334A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[Include any relevant code or demonstrations of the application or analysis.]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3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CCC4-D49A-BD51-9BCC-69D4A2CE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Exploration, &amp;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0B3-EDDB-DB1B-321D-152C01B7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[Describe the source of your data and why you chose it for your project.]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[Describe the collection, exploration, and cleanup process.]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3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01E6-6127-5E54-292B-966A2791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the Trained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581C0-06B6-8A95-9F43-CD664CCAC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87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753C-7754-97AA-2993-E4A29E92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Testing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B1D1D-A483-6DC0-1D40-DA690B837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1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FDB7-8D43-91CA-BC41-ABE44BD2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A76FD-D042-31E9-43FE-D5727A931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4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7069-D76B-45FF-1DF3-29DCDEBB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Challenges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DF045-931D-16DB-4805-005AC6CE6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[Discuss any unanticipated insights or problems that arose and how you resolved them.]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6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CCC7-8A59-95EC-485C-96B4E761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924E-7C0E-B0F8-7D0D-CDAFEA83A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[link to app]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5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</TotalTime>
  <Words>239</Words>
  <Application>Microsoft Office PowerPoint</Application>
  <PresentationFormat>Widescreen</PresentationFormat>
  <Paragraphs>49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Roboto</vt:lpstr>
      <vt:lpstr>Office Theme</vt:lpstr>
      <vt:lpstr>Stroke Prediction</vt:lpstr>
      <vt:lpstr>Project Overview &amp; Goals </vt:lpstr>
      <vt:lpstr>Approach to Meeting Project Goals</vt:lpstr>
      <vt:lpstr>Data Collection &amp; Exploration, &amp; Cleanup</vt:lpstr>
      <vt:lpstr>Evaluating the Trained Model </vt:lpstr>
      <vt:lpstr>Using Testing Data</vt:lpstr>
      <vt:lpstr>Analysis </vt:lpstr>
      <vt:lpstr>Questions &amp; Challenges Encountered</vt:lpstr>
      <vt:lpstr>Developing an App </vt:lpstr>
      <vt:lpstr>Results &amp; Conclusions </vt:lpstr>
      <vt:lpstr>If We Had More Time……Next Steps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Carolyn Muriel Scheese</dc:creator>
  <cp:lastModifiedBy>Carolyn Muriel Scheese</cp:lastModifiedBy>
  <cp:revision>2</cp:revision>
  <dcterms:created xsi:type="dcterms:W3CDTF">2024-09-18T03:12:50Z</dcterms:created>
  <dcterms:modified xsi:type="dcterms:W3CDTF">2024-09-20T04:35:44Z</dcterms:modified>
</cp:coreProperties>
</file>