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9" r:id="rId4"/>
    <p:sldId id="257" r:id="rId5"/>
    <p:sldId id="276" r:id="rId6"/>
    <p:sldId id="275" r:id="rId7"/>
    <p:sldId id="264" r:id="rId8"/>
    <p:sldId id="274" r:id="rId9"/>
    <p:sldId id="265" r:id="rId10"/>
    <p:sldId id="266" r:id="rId11"/>
    <p:sldId id="267" r:id="rId12"/>
    <p:sldId id="271" r:id="rId13"/>
    <p:sldId id="268" r:id="rId14"/>
    <p:sldId id="260" r:id="rId15"/>
    <p:sldId id="269" r:id="rId16"/>
    <p:sldId id="278" r:id="rId17"/>
    <p:sldId id="279" r:id="rId18"/>
    <p:sldId id="280"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A469BC3-345D-4378-883B-7885068C91A1}" type="datetimeFigureOut">
              <a:rPr lang="en-US" smtClean="0"/>
              <a:pPr/>
              <a:t>4/12/2019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7CC839-CC44-455D-8369-EB7AECABBD2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69BC3-345D-4378-883B-7885068C91A1}"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CC839-CC44-455D-8369-EB7AECABBD2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69BC3-345D-4378-883B-7885068C91A1}"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CC839-CC44-455D-8369-EB7AECABBD2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A469BC3-345D-4378-883B-7885068C91A1}" type="datetimeFigureOut">
              <a:rPr lang="en-US" smtClean="0"/>
              <a:pPr/>
              <a:t>4/12/2019</a:t>
            </a:fld>
            <a:endParaRPr lang="en-IN"/>
          </a:p>
        </p:txBody>
      </p:sp>
      <p:sp>
        <p:nvSpPr>
          <p:cNvPr id="9" name="Slide Number Placeholder 8"/>
          <p:cNvSpPr>
            <a:spLocks noGrp="1"/>
          </p:cNvSpPr>
          <p:nvPr>
            <p:ph type="sldNum" sz="quarter" idx="15"/>
          </p:nvPr>
        </p:nvSpPr>
        <p:spPr/>
        <p:txBody>
          <a:bodyPr rtlCol="0"/>
          <a:lstStyle/>
          <a:p>
            <a:fld id="{237CC839-CC44-455D-8369-EB7AECABBD20}"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A469BC3-345D-4378-883B-7885068C91A1}" type="datetimeFigureOut">
              <a:rPr lang="en-US" smtClean="0"/>
              <a:pPr/>
              <a:t>4/12/2019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7CC839-CC44-455D-8369-EB7AECABBD2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469BC3-345D-4378-883B-7885068C91A1}" type="datetimeFigureOut">
              <a:rPr lang="en-US" smtClean="0"/>
              <a:pPr/>
              <a:t>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CC839-CC44-455D-8369-EB7AECABBD20}"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A469BC3-345D-4378-883B-7885068C91A1}" type="datetimeFigureOut">
              <a:rPr lang="en-US" smtClean="0"/>
              <a:pPr/>
              <a:t>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CC839-CC44-455D-8369-EB7AECABBD20}"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A469BC3-345D-4378-883B-7885068C91A1}" type="datetimeFigureOut">
              <a:rPr lang="en-US" smtClean="0"/>
              <a:pPr/>
              <a:t>4/12/2019</a:t>
            </a:fld>
            <a:endParaRPr lang="en-IN"/>
          </a:p>
        </p:txBody>
      </p:sp>
      <p:sp>
        <p:nvSpPr>
          <p:cNvPr id="7" name="Slide Number Placeholder 6"/>
          <p:cNvSpPr>
            <a:spLocks noGrp="1"/>
          </p:cNvSpPr>
          <p:nvPr>
            <p:ph type="sldNum" sz="quarter" idx="11"/>
          </p:nvPr>
        </p:nvSpPr>
        <p:spPr/>
        <p:txBody>
          <a:bodyPr rtlCol="0"/>
          <a:lstStyle/>
          <a:p>
            <a:fld id="{237CC839-CC44-455D-8369-EB7AECABBD20}"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69BC3-345D-4378-883B-7885068C91A1}" type="datetimeFigureOut">
              <a:rPr lang="en-US" smtClean="0"/>
              <a:pPr/>
              <a:t>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CC839-CC44-455D-8369-EB7AECABBD2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A469BC3-345D-4378-883B-7885068C91A1}" type="datetimeFigureOut">
              <a:rPr lang="en-US" smtClean="0"/>
              <a:pPr/>
              <a:t>4/12/2019</a:t>
            </a:fld>
            <a:endParaRPr lang="en-IN"/>
          </a:p>
        </p:txBody>
      </p:sp>
      <p:sp>
        <p:nvSpPr>
          <p:cNvPr id="22" name="Slide Number Placeholder 21"/>
          <p:cNvSpPr>
            <a:spLocks noGrp="1"/>
          </p:cNvSpPr>
          <p:nvPr>
            <p:ph type="sldNum" sz="quarter" idx="15"/>
          </p:nvPr>
        </p:nvSpPr>
        <p:spPr/>
        <p:txBody>
          <a:bodyPr rtlCol="0"/>
          <a:lstStyle/>
          <a:p>
            <a:fld id="{237CC839-CC44-455D-8369-EB7AECABBD20}"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469BC3-345D-4378-883B-7885068C91A1}" type="datetimeFigureOut">
              <a:rPr lang="en-US" smtClean="0"/>
              <a:pPr/>
              <a:t>4/12/2019</a:t>
            </a:fld>
            <a:endParaRPr lang="en-IN"/>
          </a:p>
        </p:txBody>
      </p:sp>
      <p:sp>
        <p:nvSpPr>
          <p:cNvPr id="18" name="Slide Number Placeholder 17"/>
          <p:cNvSpPr>
            <a:spLocks noGrp="1"/>
          </p:cNvSpPr>
          <p:nvPr>
            <p:ph type="sldNum" sz="quarter" idx="11"/>
          </p:nvPr>
        </p:nvSpPr>
        <p:spPr/>
        <p:txBody>
          <a:bodyPr rtlCol="0"/>
          <a:lstStyle/>
          <a:p>
            <a:fld id="{237CC839-CC44-455D-8369-EB7AECABBD20}"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A469BC3-345D-4378-883B-7885068C91A1}" type="datetimeFigureOut">
              <a:rPr lang="en-US" smtClean="0"/>
              <a:pPr/>
              <a:t>4/12/2019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7CC839-CC44-455D-8369-EB7AECABBD2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lrvP6vElCk" TargetMode="External"/><Relationship Id="rId2" Type="http://schemas.openxmlformats.org/officeDocument/2006/relationships/hyperlink" Target="https://www.instructables.com/id/CleanSweep-the-Floor-Cleaning-Robot/" TargetMode="External"/><Relationship Id="rId1" Type="http://schemas.openxmlformats.org/officeDocument/2006/relationships/slideLayout" Target="../slideLayouts/slideLayout2.xml"/><Relationship Id="rId4" Type="http://schemas.openxmlformats.org/officeDocument/2006/relationships/hyperlink" Target="https://www.youtube.com/watch?v=B92vy_2ewfg&amp;t=30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28868"/>
            <a:ext cx="9144000" cy="1428760"/>
          </a:xfrm>
        </p:spPr>
        <p:txBody>
          <a:bodyPr>
            <a:normAutofit/>
          </a:bodyPr>
          <a:lstStyle/>
          <a:p>
            <a:pPr algn="ctr"/>
            <a:r>
              <a:rPr lang="en-IN" sz="5400" b="0" i="1" u="sng" dirty="0" smtClean="0">
                <a:solidFill>
                  <a:schemeClr val="accent2">
                    <a:lumMod val="50000"/>
                  </a:schemeClr>
                </a:solidFill>
                <a:latin typeface="Algerian" pitchFamily="82" charset="0"/>
              </a:rPr>
              <a:t>The floor cleaning robot</a:t>
            </a:r>
            <a:endParaRPr lang="en-IN" sz="5400" b="0" i="1" u="sng" dirty="0">
              <a:solidFill>
                <a:schemeClr val="accent2">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ROLLER MECHANISM</a:t>
            </a:r>
            <a:endParaRPr lang="en-IN" u="sng" dirty="0">
              <a:latin typeface="Algerian" pitchFamily="82" charset="0"/>
            </a:endParaRPr>
          </a:p>
        </p:txBody>
      </p:sp>
      <p:sp>
        <p:nvSpPr>
          <p:cNvPr id="3" name="Content Placeholder 2"/>
          <p:cNvSpPr>
            <a:spLocks noGrp="1"/>
          </p:cNvSpPr>
          <p:nvPr>
            <p:ph sz="quarter" idx="1"/>
          </p:nvPr>
        </p:nvSpPr>
        <p:spPr>
          <a:xfrm>
            <a:off x="0" y="1428736"/>
            <a:ext cx="8858280" cy="5045216"/>
          </a:xfrm>
        </p:spPr>
        <p:txBody>
          <a:bodyPr/>
          <a:lstStyle/>
          <a:p>
            <a:r>
              <a:rPr lang="en-IN" dirty="0" smtClean="0"/>
              <a:t>The purpose of roller here is to stick small dust particles to itself. It will not be needed </a:t>
            </a:r>
            <a:r>
              <a:rPr lang="en-IN" dirty="0" err="1" smtClean="0"/>
              <a:t>everytime</a:t>
            </a:r>
            <a:r>
              <a:rPr lang="en-IN" dirty="0" smtClean="0"/>
              <a:t> the robot is moving so I decided to make a simple mechanism which can lift it up or down via a servo motor.</a:t>
            </a:r>
          </a:p>
          <a:p>
            <a:r>
              <a:rPr lang="en-IN" dirty="0" smtClean="0"/>
              <a:t>The motor will have to be placed at a height so the roller touches the floor and can be lifted easily. Use two 7x2.5 centimetres wooden pieces and hot glue the servo to their top.</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4422"/>
          </a:xfrm>
        </p:spPr>
        <p:txBody>
          <a:bodyPr/>
          <a:lstStyle/>
          <a:p>
            <a:pPr algn="ctr"/>
            <a:r>
              <a:rPr lang="en-IN" u="sng" dirty="0" smtClean="0">
                <a:latin typeface="Algerian" pitchFamily="82" charset="0"/>
              </a:rPr>
              <a:t>SOLDER THE CIRCUITS</a:t>
            </a:r>
            <a:endParaRPr lang="en-IN" u="sng" dirty="0">
              <a:latin typeface="Algerian" pitchFamily="82" charset="0"/>
            </a:endParaRPr>
          </a:p>
        </p:txBody>
      </p:sp>
      <p:sp>
        <p:nvSpPr>
          <p:cNvPr id="3" name="Content Placeholder 2"/>
          <p:cNvSpPr>
            <a:spLocks noGrp="1"/>
          </p:cNvSpPr>
          <p:nvPr>
            <p:ph sz="quarter" idx="1"/>
          </p:nvPr>
        </p:nvSpPr>
        <p:spPr>
          <a:xfrm>
            <a:off x="0" y="1571612"/>
            <a:ext cx="8858280" cy="4902340"/>
          </a:xfrm>
        </p:spPr>
        <p:txBody>
          <a:bodyPr/>
          <a:lstStyle/>
          <a:p>
            <a:r>
              <a:rPr lang="en-IN" dirty="0" smtClean="0"/>
              <a:t>For the mop geared motors and the water pump to be controlled via </a:t>
            </a:r>
            <a:r>
              <a:rPr lang="en-IN" dirty="0" err="1" smtClean="0"/>
              <a:t>arduino</a:t>
            </a:r>
            <a:r>
              <a:rPr lang="en-IN" dirty="0" smtClean="0"/>
              <a:t>, there has to be an external circuit as both of them need 12V to run but </a:t>
            </a:r>
            <a:r>
              <a:rPr lang="en-IN" dirty="0" err="1" smtClean="0"/>
              <a:t>arduino</a:t>
            </a:r>
            <a:r>
              <a:rPr lang="en-IN" dirty="0" smtClean="0"/>
              <a:t> can only provide a 5V output. I used TIP31C NPN power transistors and soldered them on to a piece of </a:t>
            </a:r>
            <a:r>
              <a:rPr lang="en-IN" dirty="0" err="1" smtClean="0"/>
              <a:t>perfboard</a:t>
            </a:r>
            <a:r>
              <a:rPr lang="en-IN" dirty="0" smtClean="0"/>
              <a:t>. </a:t>
            </a:r>
          </a:p>
          <a:p>
            <a:r>
              <a:rPr lang="en-IN" dirty="0" smtClean="0"/>
              <a:t>Also, I soldered some male and female headers to make +5V and </a:t>
            </a:r>
            <a:r>
              <a:rPr lang="en-IN" dirty="0" err="1" smtClean="0"/>
              <a:t>Gnd</a:t>
            </a:r>
            <a:r>
              <a:rPr lang="en-IN" dirty="0" smtClean="0"/>
              <a:t> power rails as these pins are limited on the </a:t>
            </a:r>
            <a:r>
              <a:rPr lang="en-IN" dirty="0" err="1" smtClean="0"/>
              <a:t>arduino</a:t>
            </a:r>
            <a:r>
              <a:rPr lang="en-IN" dirty="0" smtClean="0"/>
              <a:t> and we need plenty of them for each component to be connected.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19-04-11 at 2.12.22 PM(1).jpeg"/>
          <p:cNvPicPr>
            <a:picLocks noChangeAspect="1"/>
          </p:cNvPicPr>
          <p:nvPr/>
        </p:nvPicPr>
        <p:blipFill>
          <a:blip r:embed="rId2"/>
          <a:stretch>
            <a:fillRect/>
          </a:stretch>
        </p:blipFill>
        <p:spPr>
          <a:xfrm rot="5400000">
            <a:off x="-1178720" y="1178718"/>
            <a:ext cx="6858000" cy="4500563"/>
          </a:xfrm>
          <a:prstGeom prst="rect">
            <a:avLst/>
          </a:prstGeom>
          <a:ln>
            <a:noFill/>
          </a:ln>
          <a:effectLst>
            <a:outerShdw blurRad="190500" algn="tl" rotWithShape="0">
              <a:srgbClr val="000000">
                <a:alpha val="70000"/>
              </a:srgbClr>
            </a:outerShdw>
          </a:effectLst>
        </p:spPr>
      </p:pic>
      <p:pic>
        <p:nvPicPr>
          <p:cNvPr id="3" name="Picture 2" descr="WhatsApp Image 2019-04-11 at 2.12.22 PM.jpeg"/>
          <p:cNvPicPr>
            <a:picLocks noChangeAspect="1"/>
          </p:cNvPicPr>
          <p:nvPr/>
        </p:nvPicPr>
        <p:blipFill>
          <a:blip r:embed="rId3"/>
          <a:stretch>
            <a:fillRect/>
          </a:stretch>
        </p:blipFill>
        <p:spPr>
          <a:xfrm rot="5400000">
            <a:off x="3357562" y="1071562"/>
            <a:ext cx="6858000" cy="471487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CONNECTIONS</a:t>
            </a:r>
            <a:endParaRPr lang="en-IN" u="sng" dirty="0">
              <a:latin typeface="Algerian" pitchFamily="82" charset="0"/>
            </a:endParaRPr>
          </a:p>
        </p:txBody>
      </p:sp>
      <p:sp>
        <p:nvSpPr>
          <p:cNvPr id="3" name="Content Placeholder 2"/>
          <p:cNvSpPr>
            <a:spLocks noGrp="1"/>
          </p:cNvSpPr>
          <p:nvPr>
            <p:ph sz="quarter" idx="1"/>
          </p:nvPr>
        </p:nvSpPr>
        <p:spPr>
          <a:xfrm>
            <a:off x="0" y="1428736"/>
            <a:ext cx="8929718" cy="5045216"/>
          </a:xfrm>
        </p:spPr>
        <p:txBody>
          <a:bodyPr/>
          <a:lstStyle/>
          <a:p>
            <a:r>
              <a:rPr lang="en-IN" dirty="0" smtClean="0"/>
              <a:t>Now this is always the typical part. You have to be accurate. For making it a bit easier, I always use jumper wires which can be swapped or removed any time.</a:t>
            </a:r>
          </a:p>
          <a:p>
            <a:r>
              <a:rPr lang="en-IN" dirty="0" smtClean="0"/>
              <a:t>Fix the </a:t>
            </a:r>
            <a:r>
              <a:rPr lang="en-IN" dirty="0" err="1" smtClean="0"/>
              <a:t>Arduino</a:t>
            </a:r>
            <a:r>
              <a:rPr lang="en-IN" dirty="0" smtClean="0"/>
              <a:t>, connect the motor driver to it. Motor driver will control the rear tyres. Connect the </a:t>
            </a:r>
            <a:r>
              <a:rPr lang="en-IN" dirty="0" err="1" smtClean="0"/>
              <a:t>bluetooth</a:t>
            </a:r>
            <a:r>
              <a:rPr lang="en-IN" dirty="0" smtClean="0"/>
              <a:t> module to </a:t>
            </a:r>
            <a:r>
              <a:rPr lang="en-IN" dirty="0" err="1" smtClean="0"/>
              <a:t>Arduino</a:t>
            </a:r>
            <a:r>
              <a:rPr lang="en-IN" dirty="0" smtClean="0"/>
              <a:t>. Then connect the servo motor to the </a:t>
            </a:r>
            <a:r>
              <a:rPr lang="en-IN" dirty="0" err="1" smtClean="0"/>
              <a:t>arduino</a:t>
            </a:r>
            <a:r>
              <a:rPr lang="en-IN" dirty="0" smtClean="0"/>
              <a:t>. </a:t>
            </a:r>
          </a:p>
          <a:p>
            <a:r>
              <a:rPr lang="en-IN" dirty="0" smtClean="0"/>
              <a:t>Mops are connected in such a way that they rotate in opposite direction to each other. Pump and mops are connected to the transistor circuit. Battery is then connected to the circuit. +</a:t>
            </a:r>
            <a:r>
              <a:rPr lang="en-IN" dirty="0" err="1" smtClean="0"/>
              <a:t>ve</a:t>
            </a:r>
            <a:r>
              <a:rPr lang="en-IN" dirty="0" smtClean="0"/>
              <a:t> terminal goes to transistor circuit and –</a:t>
            </a:r>
            <a:r>
              <a:rPr lang="en-IN" dirty="0" err="1" smtClean="0"/>
              <a:t>ve</a:t>
            </a:r>
            <a:r>
              <a:rPr lang="en-IN" dirty="0" smtClean="0"/>
              <a:t> is then grounded.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nection.jpg"/>
          <p:cNvPicPr>
            <a:picLocks noGrp="1" noChangeAspect="1"/>
          </p:cNvPicPr>
          <p:nvPr>
            <p:ph sz="quarter" idx="1"/>
          </p:nvPr>
        </p:nvPicPr>
        <p:blipFill>
          <a:blip r:embed="rId2"/>
          <a:stretch>
            <a:fillRect/>
          </a:stretch>
        </p:blipFill>
        <p:spPr>
          <a:xfrm>
            <a:off x="0" y="0"/>
            <a:ext cx="9144000" cy="714377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Upload the code</a:t>
            </a:r>
            <a:endParaRPr lang="en-IN" u="sng" dirty="0">
              <a:latin typeface="Algerian" pitchFamily="82" charset="0"/>
            </a:endParaRPr>
          </a:p>
        </p:txBody>
      </p:sp>
      <p:sp>
        <p:nvSpPr>
          <p:cNvPr id="3" name="Content Placeholder 2"/>
          <p:cNvSpPr>
            <a:spLocks noGrp="1"/>
          </p:cNvSpPr>
          <p:nvPr>
            <p:ph sz="quarter" idx="1"/>
          </p:nvPr>
        </p:nvSpPr>
        <p:spPr>
          <a:xfrm>
            <a:off x="0" y="1500174"/>
            <a:ext cx="8929718" cy="4973778"/>
          </a:xfrm>
        </p:spPr>
        <p:txBody>
          <a:bodyPr/>
          <a:lstStyle/>
          <a:p>
            <a:r>
              <a:rPr lang="en-IN" dirty="0" smtClean="0"/>
              <a:t>Remove the Rx and </a:t>
            </a:r>
            <a:r>
              <a:rPr lang="en-IN" dirty="0" err="1" smtClean="0"/>
              <a:t>Tx</a:t>
            </a:r>
            <a:r>
              <a:rPr lang="en-IN" dirty="0" smtClean="0"/>
              <a:t> cables from </a:t>
            </a:r>
            <a:r>
              <a:rPr lang="en-IN" dirty="0" err="1" smtClean="0"/>
              <a:t>arduino</a:t>
            </a:r>
            <a:r>
              <a:rPr lang="en-IN" dirty="0" smtClean="0"/>
              <a:t> before uploading.</a:t>
            </a:r>
          </a:p>
          <a:p>
            <a:r>
              <a:rPr lang="en-IN" dirty="0" smtClean="0"/>
              <a:t>Connect the board to a pc and program it with the code. </a:t>
            </a:r>
          </a:p>
          <a:p>
            <a:r>
              <a:rPr lang="en-IN" dirty="0" smtClean="0"/>
              <a:t>Make sure you set the correct COM port and Board under Tools.</a:t>
            </a:r>
          </a:p>
          <a:p>
            <a:r>
              <a:rPr lang="en-IN" dirty="0" smtClean="0"/>
              <a:t>After it's done, replace the Rx and </a:t>
            </a:r>
            <a:r>
              <a:rPr lang="en-IN" dirty="0" err="1" smtClean="0"/>
              <a:t>Tx</a:t>
            </a:r>
            <a:r>
              <a:rPr lang="en-IN" dirty="0" smtClean="0"/>
              <a:t> wires. You'll need to remove them </a:t>
            </a:r>
            <a:r>
              <a:rPr lang="en-IN" dirty="0" err="1" smtClean="0"/>
              <a:t>everytime</a:t>
            </a:r>
            <a:r>
              <a:rPr lang="en-IN" dirty="0" smtClean="0"/>
              <a:t> you upload the code.</a:t>
            </a:r>
          </a:p>
          <a:p>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CONCLUSION   </a:t>
            </a:r>
            <a:endParaRPr lang="en-IN" u="sng" dirty="0">
              <a:latin typeface="Algerian" pitchFamily="82" charset="0"/>
            </a:endParaRPr>
          </a:p>
        </p:txBody>
      </p:sp>
      <p:sp>
        <p:nvSpPr>
          <p:cNvPr id="3" name="Content Placeholder 2"/>
          <p:cNvSpPr>
            <a:spLocks noGrp="1"/>
          </p:cNvSpPr>
          <p:nvPr>
            <p:ph sz="quarter" idx="1"/>
          </p:nvPr>
        </p:nvSpPr>
        <p:spPr/>
        <p:txBody>
          <a:bodyPr/>
          <a:lstStyle/>
          <a:p>
            <a:pPr>
              <a:buNone/>
            </a:pPr>
            <a:r>
              <a:rPr lang="en-IN" dirty="0" smtClean="0"/>
              <a:t>   This project is a small model of cleaning machines used in large complex to clean floors. The project is completed and is ready to use.</a:t>
            </a:r>
            <a:r>
              <a:rPr lang="en-IN" dirty="0"/>
              <a:t> </a:t>
            </a:r>
            <a:r>
              <a:rPr lang="en-IN" dirty="0" smtClean="0"/>
              <a:t>Battery used is chargeable and use of it is economical.  </a:t>
            </a:r>
            <a:endParaRPr lang="en-I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REFERENCES</a:t>
            </a:r>
            <a:endParaRPr lang="en-IN" u="sng" dirty="0">
              <a:latin typeface="Algerian" pitchFamily="82" charset="0"/>
            </a:endParaRPr>
          </a:p>
        </p:txBody>
      </p:sp>
      <p:sp>
        <p:nvSpPr>
          <p:cNvPr id="3" name="Content Placeholder 2"/>
          <p:cNvSpPr>
            <a:spLocks noGrp="1"/>
          </p:cNvSpPr>
          <p:nvPr>
            <p:ph sz="quarter" idx="1"/>
          </p:nvPr>
        </p:nvSpPr>
        <p:spPr/>
        <p:txBody>
          <a:bodyPr/>
          <a:lstStyle/>
          <a:p>
            <a:r>
              <a:rPr lang="en-IN" dirty="0" smtClean="0">
                <a:hlinkClick r:id="rId2"/>
              </a:rPr>
              <a:t>https://www.instructables.com/id/CleanSweep-the-Floor-Cleaning-Robot/</a:t>
            </a:r>
            <a:endParaRPr lang="en-IN" dirty="0" smtClean="0"/>
          </a:p>
          <a:p>
            <a:endParaRPr lang="en-IN" dirty="0" smtClean="0"/>
          </a:p>
          <a:p>
            <a:r>
              <a:rPr lang="en-IN" dirty="0" smtClean="0">
                <a:hlinkClick r:id="rId3"/>
              </a:rPr>
              <a:t>https://www.youtube.com/watch?v=JlrvP6vElCk</a:t>
            </a:r>
            <a:endParaRPr lang="en-IN" dirty="0" smtClean="0"/>
          </a:p>
          <a:p>
            <a:endParaRPr lang="en-IN" dirty="0" smtClean="0"/>
          </a:p>
          <a:p>
            <a:r>
              <a:rPr lang="en-IN" dirty="0" smtClean="0">
                <a:hlinkClick r:id="rId4"/>
              </a:rPr>
              <a:t>https://www.youtube.com/watch?v=B92vy_2ewfg&amp;t=30s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19-04-11 at 2.19.58 PM.jpeg"/>
          <p:cNvPicPr>
            <a:picLocks noChangeAspect="1"/>
          </p:cNvPicPr>
          <p:nvPr/>
        </p:nvPicPr>
        <p:blipFill>
          <a:blip r:embed="rId2"/>
          <a:stretch>
            <a:fillRect/>
          </a:stretch>
        </p:blipFill>
        <p:spPr>
          <a:xfrm>
            <a:off x="-142908" y="0"/>
            <a:ext cx="9501254"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0306"/>
            <a:ext cx="9144000" cy="1143000"/>
          </a:xfrm>
        </p:spPr>
        <p:txBody>
          <a:bodyPr>
            <a:normAutofit/>
          </a:bodyPr>
          <a:lstStyle/>
          <a:p>
            <a:pPr algn="ctr"/>
            <a:r>
              <a:rPr lang="en-IN" sz="5400" i="1" u="sng" dirty="0" smtClean="0">
                <a:latin typeface="Algerian" pitchFamily="82" charset="0"/>
              </a:rPr>
              <a:t>Thank You</a:t>
            </a:r>
            <a:endParaRPr lang="en-IN" sz="5400" i="1" u="sng"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7224" y="0"/>
            <a:ext cx="7467600" cy="928670"/>
          </a:xfrm>
        </p:spPr>
        <p:txBody>
          <a:bodyPr/>
          <a:lstStyle/>
          <a:p>
            <a:pPr algn="ctr"/>
            <a:r>
              <a:rPr lang="en-IN" u="sng" dirty="0" smtClean="0">
                <a:latin typeface="Algerian" pitchFamily="82" charset="0"/>
              </a:rPr>
              <a:t>Introduction</a:t>
            </a:r>
            <a:endParaRPr lang="en-IN" u="sng" dirty="0">
              <a:latin typeface="Algerian" pitchFamily="82" charset="0"/>
            </a:endParaRPr>
          </a:p>
        </p:txBody>
      </p:sp>
      <p:sp>
        <p:nvSpPr>
          <p:cNvPr id="3" name="Content Placeholder 2"/>
          <p:cNvSpPr>
            <a:spLocks noGrp="1"/>
          </p:cNvSpPr>
          <p:nvPr>
            <p:ph sz="quarter" idx="1"/>
          </p:nvPr>
        </p:nvSpPr>
        <p:spPr>
          <a:xfrm>
            <a:off x="0" y="1142984"/>
            <a:ext cx="8858280" cy="5214974"/>
          </a:xfrm>
        </p:spPr>
        <p:txBody>
          <a:bodyPr>
            <a:noAutofit/>
          </a:bodyPr>
          <a:lstStyle/>
          <a:p>
            <a:pPr>
              <a:buNone/>
            </a:pPr>
            <a:r>
              <a:rPr lang="en-IN" sz="2000" dirty="0" smtClean="0"/>
              <a:t>     Floor cleaning robot is a smart phone controlled robot that cleans your house's floor! The rotating mops on the front of the robot along with a foam roller at the back can do the job perfectly. There's also a water pump and water reservoir which can be switched on when required to throw water on the floor and make the mops moist for a proper clean. The foam roller is movable, which means you can lift it when not in use. I've also added speed controls for the driver motors. The project uses Bluetooth communication via an HC-05 Bluetooth module to send the commands to the most commonly used microcontroller- Arduino UNO. The robot is powered on a 12V lead acid battery, the ideal voltage for all motors used here.. The driver motor pair are 100rpm ones while for the mops I've used 75rpm plastic ones. The best part is that the mops used were homemade, from old CDs and rags and they clean just perfectly. Software for programming of “The Floor Cleaning robot” is Arduino IDE. We use C/C++ as programming language.</a:t>
            </a:r>
          </a:p>
          <a:p>
            <a:pPr>
              <a:buNone/>
            </a:pPr>
            <a:endParaRPr lang="en-IN" sz="2000" dirty="0" smtClean="0"/>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
            <a:ext cx="8001056" cy="928670"/>
          </a:xfrm>
        </p:spPr>
        <p:txBody>
          <a:bodyPr/>
          <a:lstStyle/>
          <a:p>
            <a:pPr algn="ctr"/>
            <a:r>
              <a:rPr lang="en-IN" u="sng" dirty="0" smtClean="0">
                <a:latin typeface="Algerian" pitchFamily="82" charset="0"/>
              </a:rPr>
              <a:t>How to make</a:t>
            </a:r>
            <a:endParaRPr lang="en-IN" u="sng" dirty="0">
              <a:latin typeface="Algerian" pitchFamily="82" charset="0"/>
            </a:endParaRPr>
          </a:p>
        </p:txBody>
      </p:sp>
      <p:sp>
        <p:nvSpPr>
          <p:cNvPr id="3" name="Content Placeholder 2"/>
          <p:cNvSpPr>
            <a:spLocks noGrp="1"/>
          </p:cNvSpPr>
          <p:nvPr>
            <p:ph sz="quarter" idx="1"/>
          </p:nvPr>
        </p:nvSpPr>
        <p:spPr>
          <a:xfrm>
            <a:off x="428596" y="1214422"/>
            <a:ext cx="7467600" cy="4873752"/>
          </a:xfrm>
        </p:spPr>
        <p:txBody>
          <a:bodyPr>
            <a:normAutofit/>
          </a:bodyPr>
          <a:lstStyle/>
          <a:p>
            <a:r>
              <a:rPr lang="en-IN" dirty="0" smtClean="0"/>
              <a:t>Parts and Tools</a:t>
            </a:r>
          </a:p>
          <a:p>
            <a:r>
              <a:rPr lang="en-IN" dirty="0" smtClean="0"/>
              <a:t>Get the Base Ready</a:t>
            </a:r>
          </a:p>
          <a:p>
            <a:r>
              <a:rPr lang="en-IN" dirty="0" smtClean="0"/>
              <a:t>Make the Floor Mops and Attach Them to the Base</a:t>
            </a:r>
          </a:p>
          <a:p>
            <a:r>
              <a:rPr lang="en-IN" dirty="0" smtClean="0"/>
              <a:t>The Water Supply Mechanism</a:t>
            </a:r>
          </a:p>
          <a:p>
            <a:r>
              <a:rPr lang="en-IN" dirty="0" smtClean="0"/>
              <a:t>Roller Mechanism</a:t>
            </a:r>
          </a:p>
          <a:p>
            <a:r>
              <a:rPr lang="en-IN" dirty="0" smtClean="0"/>
              <a:t>Solder the Circuits</a:t>
            </a:r>
          </a:p>
          <a:p>
            <a:r>
              <a:rPr lang="en-IN" dirty="0" smtClean="0"/>
              <a:t>Connections</a:t>
            </a:r>
          </a:p>
          <a:p>
            <a:r>
              <a:rPr lang="en-IN" dirty="0" smtClean="0"/>
              <a:t>Upload the Code</a:t>
            </a:r>
          </a:p>
          <a:p>
            <a:r>
              <a:rPr lang="en-IN" dirty="0" smtClean="0"/>
              <a:t>Attach the Battery</a:t>
            </a:r>
          </a:p>
          <a:p>
            <a:r>
              <a:rPr lang="en-IN" dirty="0" smtClean="0"/>
              <a:t>Configure the App and Connect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501122" cy="1071546"/>
          </a:xfrm>
        </p:spPr>
        <p:txBody>
          <a:bodyPr/>
          <a:lstStyle/>
          <a:p>
            <a:pPr algn="ctr"/>
            <a:r>
              <a:rPr lang="en-IN" u="sng" dirty="0" smtClean="0">
                <a:latin typeface="Algerian" pitchFamily="82" charset="0"/>
              </a:rPr>
              <a:t>PARTS AND TOOLS</a:t>
            </a:r>
            <a:endParaRPr lang="en-IN" u="sng" dirty="0">
              <a:latin typeface="Algerian" pitchFamily="82" charset="0"/>
            </a:endParaRPr>
          </a:p>
        </p:txBody>
      </p:sp>
      <p:sp>
        <p:nvSpPr>
          <p:cNvPr id="3" name="Content Placeholder 2"/>
          <p:cNvSpPr>
            <a:spLocks noGrp="1"/>
          </p:cNvSpPr>
          <p:nvPr>
            <p:ph sz="quarter" idx="1"/>
          </p:nvPr>
        </p:nvSpPr>
        <p:spPr>
          <a:xfrm>
            <a:off x="428596" y="1285860"/>
            <a:ext cx="7467600" cy="4873752"/>
          </a:xfrm>
        </p:spPr>
        <p:txBody>
          <a:bodyPr>
            <a:normAutofit fontScale="40000" lnSpcReduction="20000"/>
          </a:bodyPr>
          <a:lstStyle/>
          <a:p>
            <a:r>
              <a:rPr lang="en-IN" dirty="0" smtClean="0"/>
              <a:t>2x 100rpm Geared motors</a:t>
            </a:r>
          </a:p>
          <a:p>
            <a:r>
              <a:rPr lang="en-IN" dirty="0" smtClean="0"/>
              <a:t>2x Wheels for motors</a:t>
            </a:r>
          </a:p>
          <a:p>
            <a:r>
              <a:rPr lang="en-IN" dirty="0" smtClean="0"/>
              <a:t>2x 75rpm Plastic geared motors w/ wheels</a:t>
            </a:r>
          </a:p>
          <a:p>
            <a:r>
              <a:rPr lang="en-IN" dirty="0" smtClean="0"/>
              <a:t>1x Arduino UNO</a:t>
            </a:r>
          </a:p>
          <a:p>
            <a:r>
              <a:rPr lang="en-IN" dirty="0" smtClean="0"/>
              <a:t>1x HC-05/06 Bluetooth module</a:t>
            </a:r>
          </a:p>
          <a:p>
            <a:r>
              <a:rPr lang="en-IN" dirty="0" smtClean="0"/>
              <a:t>1x L293D motor driver board</a:t>
            </a:r>
          </a:p>
          <a:p>
            <a:r>
              <a:rPr lang="en-IN" dirty="0" smtClean="0"/>
              <a:t>1x Standard servo motor (180 degree rotation)</a:t>
            </a:r>
          </a:p>
          <a:p>
            <a:r>
              <a:rPr lang="en-IN" dirty="0" smtClean="0"/>
              <a:t>1x 12V Sealed lead acid rechargeable battery</a:t>
            </a:r>
          </a:p>
          <a:p>
            <a:r>
              <a:rPr lang="en-IN" dirty="0" smtClean="0"/>
              <a:t>1x 12V Water pump</a:t>
            </a:r>
          </a:p>
          <a:p>
            <a:r>
              <a:rPr lang="en-IN" dirty="0" smtClean="0"/>
              <a:t>2x TIP31C/TIP122 NPN power transistors</a:t>
            </a:r>
          </a:p>
          <a:p>
            <a:r>
              <a:rPr lang="en-IN" dirty="0" smtClean="0"/>
              <a:t>2x Old CDs</a:t>
            </a:r>
          </a:p>
          <a:p>
            <a:r>
              <a:rPr lang="en-IN" dirty="0" smtClean="0"/>
              <a:t>A paint roller w/ shaft</a:t>
            </a:r>
          </a:p>
          <a:p>
            <a:r>
              <a:rPr lang="en-IN" dirty="0" smtClean="0"/>
              <a:t>Wiping cloth/ napkin/ old rags</a:t>
            </a:r>
          </a:p>
          <a:p>
            <a:r>
              <a:rPr lang="en-IN" dirty="0" smtClean="0"/>
              <a:t>A needle and thread</a:t>
            </a:r>
          </a:p>
          <a:p>
            <a:r>
              <a:rPr lang="en-IN" dirty="0" smtClean="0"/>
              <a:t>Vinyl tubing</a:t>
            </a:r>
          </a:p>
          <a:p>
            <a:r>
              <a:rPr lang="en-IN" dirty="0" smtClean="0"/>
              <a:t>Rainbow wire</a:t>
            </a:r>
          </a:p>
          <a:p>
            <a:r>
              <a:rPr lang="en-IN" dirty="0" smtClean="0"/>
              <a:t>Male-male/ female-female/ male-female jumper wires</a:t>
            </a:r>
          </a:p>
          <a:p>
            <a:r>
              <a:rPr lang="en-IN" dirty="0" smtClean="0"/>
              <a:t>Male/female headers</a:t>
            </a:r>
          </a:p>
          <a:p>
            <a:r>
              <a:rPr lang="en-IN" dirty="0" smtClean="0"/>
              <a:t>Perforated board</a:t>
            </a:r>
          </a:p>
          <a:p>
            <a:r>
              <a:rPr lang="en-IN" dirty="0" smtClean="0"/>
              <a:t>Nuts and Screws</a:t>
            </a:r>
          </a:p>
          <a:p>
            <a:r>
              <a:rPr lang="en-IN" dirty="0" smtClean="0"/>
              <a:t>Plywood base</a:t>
            </a:r>
          </a:p>
          <a:p>
            <a:r>
              <a:rPr lang="en-IN" dirty="0" smtClean="0"/>
              <a:t>Paint roller w/ shaft</a:t>
            </a:r>
          </a:p>
          <a:p>
            <a:r>
              <a:rPr lang="en-IN" dirty="0" smtClean="0"/>
              <a:t>A 600ml plastic bottle</a:t>
            </a:r>
          </a:p>
          <a:p>
            <a:r>
              <a:rPr lang="en-IN" dirty="0" smtClean="0"/>
              <a:t>Solder, Drill and Glue Gun</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GET THE BASE READY</a:t>
            </a:r>
            <a:endParaRPr lang="en-IN" u="sng" dirty="0">
              <a:latin typeface="Algerian" pitchFamily="82" charset="0"/>
            </a:endParaRPr>
          </a:p>
        </p:txBody>
      </p:sp>
      <p:sp>
        <p:nvSpPr>
          <p:cNvPr id="3" name="Content Placeholder 2"/>
          <p:cNvSpPr>
            <a:spLocks noGrp="1"/>
          </p:cNvSpPr>
          <p:nvPr>
            <p:ph sz="quarter" idx="1"/>
          </p:nvPr>
        </p:nvSpPr>
        <p:spPr>
          <a:xfrm>
            <a:off x="0" y="1500174"/>
            <a:ext cx="8929718" cy="4973778"/>
          </a:xfrm>
        </p:spPr>
        <p:txBody>
          <a:bodyPr/>
          <a:lstStyle/>
          <a:p>
            <a:r>
              <a:rPr lang="en-IN" dirty="0" smtClean="0"/>
              <a:t>The first step is to prepare the base on which the parts will be placed. For this, first get a piece of plywood cut, measuring 12x9 inches. The base wasn't looking great at all, so to make it look a bit attractive, I painted it in white and orange stripes with black at the borders with acrylic paints.</a:t>
            </a:r>
          </a:p>
          <a:p>
            <a:r>
              <a:rPr lang="en-IN" dirty="0" smtClean="0"/>
              <a:t>After this, drill two holes each at the back for both the motor clamps. Make proper measurements such that both should be parallel to each other. Fix them in place using some screws then attach the motors to the clamps.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19-04-11 at 2.03.06 PM.jpeg"/>
          <p:cNvPicPr>
            <a:picLocks noChangeAspect="1"/>
          </p:cNvPicPr>
          <p:nvPr/>
        </p:nvPicPr>
        <p:blipFill>
          <a:blip r:embed="rId2"/>
          <a:stretch>
            <a:fillRect/>
          </a:stretch>
        </p:blipFill>
        <p:spPr>
          <a:xfrm>
            <a:off x="0" y="0"/>
            <a:ext cx="4572000" cy="6858000"/>
          </a:xfrm>
          <a:prstGeom prst="rect">
            <a:avLst/>
          </a:prstGeom>
          <a:ln>
            <a:noFill/>
          </a:ln>
          <a:effectLst>
            <a:outerShdw blurRad="190500" algn="tl" rotWithShape="0">
              <a:srgbClr val="000000">
                <a:alpha val="70000"/>
              </a:srgbClr>
            </a:outerShdw>
          </a:effectLst>
        </p:spPr>
      </p:pic>
      <p:pic>
        <p:nvPicPr>
          <p:cNvPr id="6" name="Picture 5" descr="WhatsApp Image 2019-04-11 at 2.03.06 PM(1).jpeg"/>
          <p:cNvPicPr>
            <a:picLocks noChangeAspect="1"/>
          </p:cNvPicPr>
          <p:nvPr/>
        </p:nvPicPr>
        <p:blipFill>
          <a:blip r:embed="rId3"/>
          <a:stretch>
            <a:fillRect/>
          </a:stretch>
        </p:blipFill>
        <p:spPr>
          <a:xfrm>
            <a:off x="4572000" y="0"/>
            <a:ext cx="4572000" cy="6858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MAKE FLOOR MOPS</a:t>
            </a:r>
            <a:endParaRPr lang="en-IN" u="sng" dirty="0">
              <a:latin typeface="Algerian" pitchFamily="82" charset="0"/>
            </a:endParaRPr>
          </a:p>
        </p:txBody>
      </p:sp>
      <p:sp>
        <p:nvSpPr>
          <p:cNvPr id="3" name="Content Placeholder 2"/>
          <p:cNvSpPr>
            <a:spLocks noGrp="1"/>
          </p:cNvSpPr>
          <p:nvPr>
            <p:ph sz="quarter" idx="1"/>
          </p:nvPr>
        </p:nvSpPr>
        <p:spPr>
          <a:xfrm>
            <a:off x="0" y="1428736"/>
            <a:ext cx="8786842" cy="5045216"/>
          </a:xfrm>
        </p:spPr>
        <p:txBody>
          <a:bodyPr/>
          <a:lstStyle/>
          <a:p>
            <a:r>
              <a:rPr lang="en-IN" dirty="0" smtClean="0"/>
              <a:t>First mark a circle on the cloth which should be bigger than the CD. Cut it using a pair of scissors.</a:t>
            </a:r>
          </a:p>
          <a:p>
            <a:r>
              <a:rPr lang="en-IN" dirty="0" smtClean="0"/>
              <a:t>Take a needle and thread and start sewing and making folds to the cloth in such a way that it surrounds the entire CD.</a:t>
            </a:r>
          </a:p>
          <a:p>
            <a:r>
              <a:rPr lang="en-IN" dirty="0" smtClean="0"/>
              <a:t>Attach wheels to both the plastic geared motors. Hot glue the wheels to the CDs.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19-04-11 at 2.03.06 PM(2).jpeg"/>
          <p:cNvPicPr>
            <a:picLocks noChangeAspect="1"/>
          </p:cNvPicPr>
          <p:nvPr/>
        </p:nvPicPr>
        <p:blipFill>
          <a:blip r:embed="rId2"/>
          <a:stretch>
            <a:fillRect/>
          </a:stretch>
        </p:blipFill>
        <p:spPr>
          <a:xfrm rot="5400000">
            <a:off x="-1107281" y="1107281"/>
            <a:ext cx="6858000" cy="4643438"/>
          </a:xfrm>
          <a:prstGeom prst="rect">
            <a:avLst/>
          </a:prstGeom>
          <a:ln>
            <a:noFill/>
          </a:ln>
          <a:effectLst>
            <a:outerShdw blurRad="190500" algn="tl" rotWithShape="0">
              <a:srgbClr val="000000">
                <a:alpha val="70000"/>
              </a:srgbClr>
            </a:outerShdw>
          </a:effectLst>
        </p:spPr>
      </p:pic>
      <p:pic>
        <p:nvPicPr>
          <p:cNvPr id="3" name="Picture 2" descr="WhatsApp Image 2019-04-11 at 2.03.06 PM(3).jpeg"/>
          <p:cNvPicPr>
            <a:picLocks noChangeAspect="1"/>
          </p:cNvPicPr>
          <p:nvPr/>
        </p:nvPicPr>
        <p:blipFill>
          <a:blip r:embed="rId3"/>
          <a:stretch>
            <a:fillRect/>
          </a:stretch>
        </p:blipFill>
        <p:spPr>
          <a:xfrm>
            <a:off x="4643438" y="0"/>
            <a:ext cx="4500562" cy="6858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IN" u="sng" dirty="0" smtClean="0">
                <a:latin typeface="Algerian" pitchFamily="82" charset="0"/>
              </a:rPr>
              <a:t>THE WATER SUPPLY MECHANISM</a:t>
            </a:r>
            <a:endParaRPr lang="en-IN" u="sng" dirty="0">
              <a:latin typeface="Algerian" pitchFamily="82" charset="0"/>
            </a:endParaRPr>
          </a:p>
        </p:txBody>
      </p:sp>
      <p:sp>
        <p:nvSpPr>
          <p:cNvPr id="3" name="Content Placeholder 2"/>
          <p:cNvSpPr>
            <a:spLocks noGrp="1"/>
          </p:cNvSpPr>
          <p:nvPr>
            <p:ph sz="quarter" idx="1"/>
          </p:nvPr>
        </p:nvSpPr>
        <p:spPr>
          <a:xfrm>
            <a:off x="0" y="1428736"/>
            <a:ext cx="8929718" cy="5045216"/>
          </a:xfrm>
        </p:spPr>
        <p:txBody>
          <a:bodyPr/>
          <a:lstStyle/>
          <a:p>
            <a:r>
              <a:rPr lang="en-IN" dirty="0" smtClean="0"/>
              <a:t>Take a 1ltr empty plastic bottle and cut it into half using a paper cutter. Use the lower half and place it on the robot base using some hot glue.</a:t>
            </a:r>
          </a:p>
          <a:p>
            <a:r>
              <a:rPr lang="en-IN" dirty="0" smtClean="0"/>
              <a:t>Take two pieces of rubber tubing. One will be connected to the inlet of pump to take water from the reservoir from the pump and the second one will be used to take water from the pump to the floor. Adding straws to the outlet will be done later.</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338</TotalTime>
  <Words>1003</Words>
  <Application>Microsoft Office PowerPoint</Application>
  <PresentationFormat>On-screen Show (4:3)</PresentationFormat>
  <Paragraphs>74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The floor cleaning robot</vt:lpstr>
      <vt:lpstr>Introduction</vt:lpstr>
      <vt:lpstr>How to make</vt:lpstr>
      <vt:lpstr>PARTS AND TOOLS</vt:lpstr>
      <vt:lpstr>GET THE BASE READY</vt:lpstr>
      <vt:lpstr>Slide 6</vt:lpstr>
      <vt:lpstr>MAKE FLOOR MOPS</vt:lpstr>
      <vt:lpstr>Slide 8</vt:lpstr>
      <vt:lpstr>THE WATER SUPPLY MECHANISM</vt:lpstr>
      <vt:lpstr>ROLLER MECHANISM</vt:lpstr>
      <vt:lpstr>SOLDER THE CIRCUITS</vt:lpstr>
      <vt:lpstr>Slide 12</vt:lpstr>
      <vt:lpstr>CONNECTIONS</vt:lpstr>
      <vt:lpstr>Slide 14</vt:lpstr>
      <vt:lpstr>Upload the code</vt:lpstr>
      <vt:lpstr>CONCLUSION   </vt:lpstr>
      <vt:lpstr>REFERENCES</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floor cleaning robot</dc:title>
  <dc:creator>Harshit Singhal</dc:creator>
  <cp:lastModifiedBy>Harshit Singhal</cp:lastModifiedBy>
  <cp:revision>34</cp:revision>
  <dcterms:created xsi:type="dcterms:W3CDTF">2019-02-14T03:41:58Z</dcterms:created>
  <dcterms:modified xsi:type="dcterms:W3CDTF">2019-04-12T05:05:00Z</dcterms:modified>
</cp:coreProperties>
</file>