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8/31/2018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8/31/2018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Accident Prevention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D2D9-35EB-4296-8C04-04A9440A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3821-2030-4175-B101-9E46A93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690471-EDB1-468E-8AE8-3841F2A8CF8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231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</TotalTime>
  <Words>139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Wingdings</vt:lpstr>
      <vt:lpstr>Educational subjects 16x9</vt:lpstr>
      <vt:lpstr>Accident Prevention System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Singh2, Himanshu</dc:creator>
  <cp:lastModifiedBy>Singh2, Himanshu</cp:lastModifiedBy>
  <cp:revision>2</cp:revision>
  <dcterms:created xsi:type="dcterms:W3CDTF">2018-08-31T09:19:39Z</dcterms:created>
  <dcterms:modified xsi:type="dcterms:W3CDTF">2018-08-31T09:21:58Z</dcterms:modified>
</cp:coreProperties>
</file>