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4"/>
  </p:notesMasterIdLst>
  <p:handoutMasterIdLst>
    <p:handoutMasterId r:id="rId15"/>
  </p:handoutMasterIdLst>
  <p:sldIdLst>
    <p:sldId id="256" r:id="rId5"/>
    <p:sldId id="277" r:id="rId6"/>
    <p:sldId id="288" r:id="rId7"/>
    <p:sldId id="289" r:id="rId8"/>
    <p:sldId id="293" r:id="rId9"/>
    <p:sldId id="290" r:id="rId10"/>
    <p:sldId id="291" r:id="rId11"/>
    <p:sldId id="294" r:id="rId12"/>
    <p:sldId id="28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50" autoAdjust="0"/>
    <p:restoredTop sz="94291" autoAdjust="0"/>
  </p:normalViewPr>
  <p:slideViewPr>
    <p:cSldViewPr snapToGrid="0" showGuides="1">
      <p:cViewPr varScale="1">
        <p:scale>
          <a:sx n="72" d="100"/>
          <a:sy n="72" d="100"/>
        </p:scale>
        <p:origin x="810" y="96"/>
      </p:cViewPr>
      <p:guideLst>
        <p:guide orient="horz" pos="2328"/>
        <p:guide pos="3864"/>
        <p:guide pos="7512"/>
        <p:guide pos="144"/>
        <p:guide orient="horz" pos="624"/>
        <p:guide orient="horz" pos="4056"/>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73BDE3-D909-4389-B785-E7A341C3A23A}" type="doc">
      <dgm:prSet loTypeId="urn:microsoft.com/office/officeart/2011/layout/InterconnectedBlockProcess" loCatId="process" qsTypeId="urn:microsoft.com/office/officeart/2005/8/quickstyle/simple1" qsCatId="simple" csTypeId="urn:microsoft.com/office/officeart/2005/8/colors/colorful3" csCatId="colorful" phldr="1"/>
      <dgm:spPr/>
      <dgm:t>
        <a:bodyPr/>
        <a:lstStyle/>
        <a:p>
          <a:endParaRPr lang="en-IN"/>
        </a:p>
      </dgm:t>
    </dgm:pt>
    <dgm:pt modelId="{003D3061-2D9C-449F-AE44-B35594887B2C}">
      <dgm:prSet phldrT="[Text]"/>
      <dgm:spPr/>
      <dgm:t>
        <a:bodyPr/>
        <a:lstStyle/>
        <a:p>
          <a:r>
            <a:rPr lang="en-IN" dirty="0"/>
            <a:t>Front End</a:t>
          </a:r>
        </a:p>
      </dgm:t>
    </dgm:pt>
    <dgm:pt modelId="{5BF7FB8B-8C7C-4158-977D-B1644F515FE5}" type="parTrans" cxnId="{FE02314A-00CE-4CEE-BDD8-C80029EA5D34}">
      <dgm:prSet/>
      <dgm:spPr/>
      <dgm:t>
        <a:bodyPr/>
        <a:lstStyle/>
        <a:p>
          <a:endParaRPr lang="en-IN"/>
        </a:p>
      </dgm:t>
    </dgm:pt>
    <dgm:pt modelId="{A50BE18A-C68E-4D5C-A4E1-E02D9D13C423}" type="sibTrans" cxnId="{FE02314A-00CE-4CEE-BDD8-C80029EA5D34}">
      <dgm:prSet/>
      <dgm:spPr/>
      <dgm:t>
        <a:bodyPr/>
        <a:lstStyle/>
        <a:p>
          <a:endParaRPr lang="en-IN"/>
        </a:p>
      </dgm:t>
    </dgm:pt>
    <dgm:pt modelId="{82FFBA40-23A2-4072-9006-F96B33ACBD47}">
      <dgm:prSet phldrT="[Text]"/>
      <dgm:spPr/>
      <dgm:t>
        <a:bodyPr/>
        <a:lstStyle/>
        <a:p>
          <a:pPr algn="l">
            <a:buFont typeface="Arial" panose="020B0604020202020204" pitchFamily="34" charset="0"/>
            <a:buNone/>
          </a:pPr>
          <a:r>
            <a:rPr lang="en-IN" dirty="0"/>
            <a:t>Login &amp; Sign up</a:t>
          </a:r>
        </a:p>
        <a:p>
          <a:pPr algn="l">
            <a:buFont typeface="Arial" panose="020B0604020202020204" pitchFamily="34" charset="0"/>
            <a:buChar char="•"/>
          </a:pPr>
          <a:r>
            <a:rPr lang="en-IN" dirty="0"/>
            <a:t>Recognition Frame</a:t>
          </a:r>
        </a:p>
        <a:p>
          <a:pPr algn="l">
            <a:buFont typeface="Arial" panose="020B0604020202020204" pitchFamily="34" charset="0"/>
            <a:buNone/>
          </a:pPr>
          <a:r>
            <a:rPr lang="en-IN" dirty="0"/>
            <a:t>Recommendations</a:t>
          </a:r>
          <a:br>
            <a:rPr lang="en-IN" dirty="0"/>
          </a:br>
          <a:r>
            <a:rPr lang="en-IN" dirty="0"/>
            <a:t>(Based on logs)</a:t>
          </a:r>
        </a:p>
        <a:p>
          <a:pPr algn="l">
            <a:buFont typeface="Arial" panose="020B0604020202020204" pitchFamily="34" charset="0"/>
            <a:buChar char="•"/>
          </a:pPr>
          <a:r>
            <a:rPr lang="en-IN" dirty="0"/>
            <a:t>Search Option</a:t>
          </a:r>
        </a:p>
        <a:p>
          <a:pPr algn="l">
            <a:buFont typeface="Arial" panose="020B0604020202020204" pitchFamily="34" charset="0"/>
            <a:buChar char="•"/>
          </a:pPr>
          <a:r>
            <a:rPr lang="en-IN" dirty="0"/>
            <a:t>YouTube API ()</a:t>
          </a:r>
        </a:p>
      </dgm:t>
    </dgm:pt>
    <dgm:pt modelId="{826A1316-4E3E-4CAB-BE69-8E7B22B5E11A}" type="parTrans" cxnId="{BF1C5791-794C-4CF0-B42A-9FFD56129CC8}">
      <dgm:prSet/>
      <dgm:spPr/>
      <dgm:t>
        <a:bodyPr/>
        <a:lstStyle/>
        <a:p>
          <a:endParaRPr lang="en-IN"/>
        </a:p>
      </dgm:t>
    </dgm:pt>
    <dgm:pt modelId="{12D99A55-C4F9-4E16-88AC-789191A5ED51}" type="sibTrans" cxnId="{BF1C5791-794C-4CF0-B42A-9FFD56129CC8}">
      <dgm:prSet/>
      <dgm:spPr/>
      <dgm:t>
        <a:bodyPr/>
        <a:lstStyle/>
        <a:p>
          <a:endParaRPr lang="en-IN"/>
        </a:p>
      </dgm:t>
    </dgm:pt>
    <dgm:pt modelId="{53F98159-58E7-4384-B44B-0460F2710F77}" type="pres">
      <dgm:prSet presAssocID="{7073BDE3-D909-4389-B785-E7A341C3A23A}" presName="Name0" presStyleCnt="0">
        <dgm:presLayoutVars>
          <dgm:chMax val="7"/>
          <dgm:chPref val="5"/>
          <dgm:dir/>
          <dgm:animOne val="branch"/>
          <dgm:animLvl val="lvl"/>
        </dgm:presLayoutVars>
      </dgm:prSet>
      <dgm:spPr/>
    </dgm:pt>
    <dgm:pt modelId="{5A62E06D-C5C7-47DD-900C-29B0E1FC2F86}" type="pres">
      <dgm:prSet presAssocID="{003D3061-2D9C-449F-AE44-B35594887B2C}" presName="ChildAccent1" presStyleCnt="0"/>
      <dgm:spPr/>
    </dgm:pt>
    <dgm:pt modelId="{AC7E73E6-D1CB-4225-8EF7-81EFF0922803}" type="pres">
      <dgm:prSet presAssocID="{003D3061-2D9C-449F-AE44-B35594887B2C}" presName="ChildAccent" presStyleLbl="alignImgPlace1" presStyleIdx="0" presStyleCnt="1" custScaleX="140860" custScaleY="91581" custLinFactNeighborX="1468" custLinFactNeighborY="-5862"/>
      <dgm:spPr/>
    </dgm:pt>
    <dgm:pt modelId="{08666BA2-765F-47FD-A4F1-239105ECEA3A}" type="pres">
      <dgm:prSet presAssocID="{003D3061-2D9C-449F-AE44-B35594887B2C}" presName="Child1" presStyleLbl="revTx" presStyleIdx="0" presStyleCnt="0">
        <dgm:presLayoutVars>
          <dgm:chMax val="0"/>
          <dgm:chPref val="0"/>
          <dgm:bulletEnabled val="1"/>
        </dgm:presLayoutVars>
      </dgm:prSet>
      <dgm:spPr/>
    </dgm:pt>
    <dgm:pt modelId="{4166DFA4-205D-487F-9E01-5E5AA38D3947}" type="pres">
      <dgm:prSet presAssocID="{003D3061-2D9C-449F-AE44-B35594887B2C}" presName="Parent1" presStyleLbl="node1" presStyleIdx="0" presStyleCnt="1" custScaleX="137925" custScaleY="78698" custLinFactNeighborX="-98683" custLinFactNeighborY="-9556">
        <dgm:presLayoutVars>
          <dgm:chMax val="2"/>
          <dgm:chPref val="1"/>
          <dgm:bulletEnabled val="1"/>
        </dgm:presLayoutVars>
      </dgm:prSet>
      <dgm:spPr/>
    </dgm:pt>
  </dgm:ptLst>
  <dgm:cxnLst>
    <dgm:cxn modelId="{FE02314A-00CE-4CEE-BDD8-C80029EA5D34}" srcId="{7073BDE3-D909-4389-B785-E7A341C3A23A}" destId="{003D3061-2D9C-449F-AE44-B35594887B2C}" srcOrd="0" destOrd="0" parTransId="{5BF7FB8B-8C7C-4158-977D-B1644F515FE5}" sibTransId="{A50BE18A-C68E-4D5C-A4E1-E02D9D13C423}"/>
    <dgm:cxn modelId="{C4680F73-E29E-4FD2-BBAE-AC16F743A01A}" type="presOf" srcId="{7073BDE3-D909-4389-B785-E7A341C3A23A}" destId="{53F98159-58E7-4384-B44B-0460F2710F77}" srcOrd="0" destOrd="0" presId="urn:microsoft.com/office/officeart/2011/layout/InterconnectedBlockProcess"/>
    <dgm:cxn modelId="{BF1C5791-794C-4CF0-B42A-9FFD56129CC8}" srcId="{003D3061-2D9C-449F-AE44-B35594887B2C}" destId="{82FFBA40-23A2-4072-9006-F96B33ACBD47}" srcOrd="0" destOrd="0" parTransId="{826A1316-4E3E-4CAB-BE69-8E7B22B5E11A}" sibTransId="{12D99A55-C4F9-4E16-88AC-789191A5ED51}"/>
    <dgm:cxn modelId="{C2BD96C1-8003-4819-8DAA-94F5B8E22A75}" type="presOf" srcId="{003D3061-2D9C-449F-AE44-B35594887B2C}" destId="{4166DFA4-205D-487F-9E01-5E5AA38D3947}" srcOrd="0" destOrd="0" presId="urn:microsoft.com/office/officeart/2011/layout/InterconnectedBlockProcess"/>
    <dgm:cxn modelId="{6A8E9AD1-ECC0-41E0-A928-6698DFBCB0E4}" type="presOf" srcId="{82FFBA40-23A2-4072-9006-F96B33ACBD47}" destId="{08666BA2-765F-47FD-A4F1-239105ECEA3A}" srcOrd="1" destOrd="0" presId="urn:microsoft.com/office/officeart/2011/layout/InterconnectedBlockProcess"/>
    <dgm:cxn modelId="{B76296D6-E9A8-4646-BB9B-E309B7A69DFA}" type="presOf" srcId="{82FFBA40-23A2-4072-9006-F96B33ACBD47}" destId="{AC7E73E6-D1CB-4225-8EF7-81EFF0922803}" srcOrd="0" destOrd="0" presId="urn:microsoft.com/office/officeart/2011/layout/InterconnectedBlockProcess"/>
    <dgm:cxn modelId="{5225B9F3-6DA8-4668-A35B-3DB07AFD102D}" type="presParOf" srcId="{53F98159-58E7-4384-B44B-0460F2710F77}" destId="{5A62E06D-C5C7-47DD-900C-29B0E1FC2F86}" srcOrd="0" destOrd="0" presId="urn:microsoft.com/office/officeart/2011/layout/InterconnectedBlockProcess"/>
    <dgm:cxn modelId="{821AC990-69B8-485C-89DE-D80A73A74BD5}" type="presParOf" srcId="{5A62E06D-C5C7-47DD-900C-29B0E1FC2F86}" destId="{AC7E73E6-D1CB-4225-8EF7-81EFF0922803}" srcOrd="0" destOrd="0" presId="urn:microsoft.com/office/officeart/2011/layout/InterconnectedBlockProcess"/>
    <dgm:cxn modelId="{BA501C2A-5E4F-4B5E-A07F-B3F055948A92}" type="presParOf" srcId="{53F98159-58E7-4384-B44B-0460F2710F77}" destId="{08666BA2-765F-47FD-A4F1-239105ECEA3A}" srcOrd="1" destOrd="0" presId="urn:microsoft.com/office/officeart/2011/layout/InterconnectedBlockProcess"/>
    <dgm:cxn modelId="{697082C8-2093-4C04-BDF1-ED8B111B4D20}" type="presParOf" srcId="{53F98159-58E7-4384-B44B-0460F2710F77}" destId="{4166DFA4-205D-487F-9E01-5E5AA38D3947}" srcOrd="2"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73BDE3-D909-4389-B785-E7A341C3A23A}" type="doc">
      <dgm:prSet loTypeId="urn:microsoft.com/office/officeart/2011/layout/InterconnectedBlockProcess" loCatId="process" qsTypeId="urn:microsoft.com/office/officeart/2005/8/quickstyle/simple1" qsCatId="simple" csTypeId="urn:microsoft.com/office/officeart/2005/8/colors/colorful5" csCatId="colorful" phldr="1"/>
      <dgm:spPr/>
      <dgm:t>
        <a:bodyPr/>
        <a:lstStyle/>
        <a:p>
          <a:endParaRPr lang="en-IN"/>
        </a:p>
      </dgm:t>
    </dgm:pt>
    <dgm:pt modelId="{003D3061-2D9C-449F-AE44-B35594887B2C}">
      <dgm:prSet phldrT="[Text]"/>
      <dgm:spPr/>
      <dgm:t>
        <a:bodyPr/>
        <a:lstStyle/>
        <a:p>
          <a:r>
            <a:rPr lang="en-IN" dirty="0"/>
            <a:t>Backend</a:t>
          </a:r>
        </a:p>
      </dgm:t>
    </dgm:pt>
    <dgm:pt modelId="{5BF7FB8B-8C7C-4158-977D-B1644F515FE5}" type="parTrans" cxnId="{FE02314A-00CE-4CEE-BDD8-C80029EA5D34}">
      <dgm:prSet/>
      <dgm:spPr/>
      <dgm:t>
        <a:bodyPr/>
        <a:lstStyle/>
        <a:p>
          <a:endParaRPr lang="en-IN"/>
        </a:p>
      </dgm:t>
    </dgm:pt>
    <dgm:pt modelId="{A50BE18A-C68E-4D5C-A4E1-E02D9D13C423}" type="sibTrans" cxnId="{FE02314A-00CE-4CEE-BDD8-C80029EA5D34}">
      <dgm:prSet/>
      <dgm:spPr/>
      <dgm:t>
        <a:bodyPr/>
        <a:lstStyle/>
        <a:p>
          <a:endParaRPr lang="en-IN"/>
        </a:p>
      </dgm:t>
    </dgm:pt>
    <dgm:pt modelId="{82FFBA40-23A2-4072-9006-F96B33ACBD47}">
      <dgm:prSet phldrT="[Text]"/>
      <dgm:spPr/>
      <dgm:t>
        <a:bodyPr/>
        <a:lstStyle/>
        <a:p>
          <a:pPr algn="l"/>
          <a:r>
            <a:rPr lang="en-IN" dirty="0"/>
            <a:t>Login Credentials</a:t>
          </a:r>
          <a:br>
            <a:rPr lang="en-IN" dirty="0"/>
          </a:br>
          <a:r>
            <a:rPr lang="en-IN" dirty="0"/>
            <a:t>(Usrnm, Passwd)</a:t>
          </a:r>
        </a:p>
        <a:p>
          <a:pPr algn="l"/>
          <a:r>
            <a:rPr lang="en-IN" dirty="0"/>
            <a:t>Activity Logs</a:t>
          </a:r>
        </a:p>
        <a:p>
          <a:pPr algn="l"/>
          <a:r>
            <a:rPr lang="en-IN" dirty="0"/>
            <a:t>Programs ()</a:t>
          </a:r>
        </a:p>
        <a:p>
          <a:pPr algn="l"/>
          <a:r>
            <a:rPr lang="en-IN" dirty="0"/>
            <a:t>YouTube API ()</a:t>
          </a:r>
        </a:p>
        <a:p>
          <a:pPr algn="l"/>
          <a:r>
            <a:rPr lang="en-IN" dirty="0"/>
            <a:t>Data Storage </a:t>
          </a:r>
          <a:br>
            <a:rPr lang="en-IN" dirty="0"/>
          </a:br>
          <a:r>
            <a:rPr lang="en-IN" dirty="0"/>
            <a:t>(MariaDB – MySQL)</a:t>
          </a:r>
        </a:p>
        <a:p>
          <a:pPr algn="l"/>
          <a:r>
            <a:rPr lang="en-IN" dirty="0"/>
            <a:t>CGI</a:t>
          </a:r>
        </a:p>
        <a:p>
          <a:pPr algn="l"/>
          <a:endParaRPr lang="en-IN" dirty="0"/>
        </a:p>
      </dgm:t>
    </dgm:pt>
    <dgm:pt modelId="{826A1316-4E3E-4CAB-BE69-8E7B22B5E11A}" type="parTrans" cxnId="{BF1C5791-794C-4CF0-B42A-9FFD56129CC8}">
      <dgm:prSet/>
      <dgm:spPr/>
      <dgm:t>
        <a:bodyPr/>
        <a:lstStyle/>
        <a:p>
          <a:endParaRPr lang="en-IN"/>
        </a:p>
      </dgm:t>
    </dgm:pt>
    <dgm:pt modelId="{12D99A55-C4F9-4E16-88AC-789191A5ED51}" type="sibTrans" cxnId="{BF1C5791-794C-4CF0-B42A-9FFD56129CC8}">
      <dgm:prSet/>
      <dgm:spPr/>
      <dgm:t>
        <a:bodyPr/>
        <a:lstStyle/>
        <a:p>
          <a:endParaRPr lang="en-IN"/>
        </a:p>
      </dgm:t>
    </dgm:pt>
    <dgm:pt modelId="{53F98159-58E7-4384-B44B-0460F2710F77}" type="pres">
      <dgm:prSet presAssocID="{7073BDE3-D909-4389-B785-E7A341C3A23A}" presName="Name0" presStyleCnt="0">
        <dgm:presLayoutVars>
          <dgm:chMax val="7"/>
          <dgm:chPref val="5"/>
          <dgm:dir/>
          <dgm:animOne val="branch"/>
          <dgm:animLvl val="lvl"/>
        </dgm:presLayoutVars>
      </dgm:prSet>
      <dgm:spPr/>
    </dgm:pt>
    <dgm:pt modelId="{5A62E06D-C5C7-47DD-900C-29B0E1FC2F86}" type="pres">
      <dgm:prSet presAssocID="{003D3061-2D9C-449F-AE44-B35594887B2C}" presName="ChildAccent1" presStyleCnt="0"/>
      <dgm:spPr/>
    </dgm:pt>
    <dgm:pt modelId="{AC7E73E6-D1CB-4225-8EF7-81EFF0922803}" type="pres">
      <dgm:prSet presAssocID="{003D3061-2D9C-449F-AE44-B35594887B2C}" presName="ChildAccent" presStyleLbl="alignImgPlace1" presStyleIdx="0" presStyleCnt="1" custScaleX="140860" custScaleY="91581" custLinFactNeighborX="-98798" custLinFactNeighborY="-6996"/>
      <dgm:spPr/>
    </dgm:pt>
    <dgm:pt modelId="{08666BA2-765F-47FD-A4F1-239105ECEA3A}" type="pres">
      <dgm:prSet presAssocID="{003D3061-2D9C-449F-AE44-B35594887B2C}" presName="Child1" presStyleLbl="revTx" presStyleIdx="0" presStyleCnt="0">
        <dgm:presLayoutVars>
          <dgm:chMax val="0"/>
          <dgm:chPref val="0"/>
          <dgm:bulletEnabled val="1"/>
        </dgm:presLayoutVars>
      </dgm:prSet>
      <dgm:spPr/>
    </dgm:pt>
    <dgm:pt modelId="{4166DFA4-205D-487F-9E01-5E5AA38D3947}" type="pres">
      <dgm:prSet presAssocID="{003D3061-2D9C-449F-AE44-B35594887B2C}" presName="Parent1" presStyleLbl="node1" presStyleIdx="0" presStyleCnt="1" custScaleX="137925" custScaleY="73439" custLinFactNeighborX="1468" custLinFactNeighborY="-14729">
        <dgm:presLayoutVars>
          <dgm:chMax val="2"/>
          <dgm:chPref val="1"/>
          <dgm:bulletEnabled val="1"/>
        </dgm:presLayoutVars>
      </dgm:prSet>
      <dgm:spPr/>
    </dgm:pt>
  </dgm:ptLst>
  <dgm:cxnLst>
    <dgm:cxn modelId="{FE02314A-00CE-4CEE-BDD8-C80029EA5D34}" srcId="{7073BDE3-D909-4389-B785-E7A341C3A23A}" destId="{003D3061-2D9C-449F-AE44-B35594887B2C}" srcOrd="0" destOrd="0" parTransId="{5BF7FB8B-8C7C-4158-977D-B1644F515FE5}" sibTransId="{A50BE18A-C68E-4D5C-A4E1-E02D9D13C423}"/>
    <dgm:cxn modelId="{C4680F73-E29E-4FD2-BBAE-AC16F743A01A}" type="presOf" srcId="{7073BDE3-D909-4389-B785-E7A341C3A23A}" destId="{53F98159-58E7-4384-B44B-0460F2710F77}" srcOrd="0" destOrd="0" presId="urn:microsoft.com/office/officeart/2011/layout/InterconnectedBlockProcess"/>
    <dgm:cxn modelId="{BF1C5791-794C-4CF0-B42A-9FFD56129CC8}" srcId="{003D3061-2D9C-449F-AE44-B35594887B2C}" destId="{82FFBA40-23A2-4072-9006-F96B33ACBD47}" srcOrd="0" destOrd="0" parTransId="{826A1316-4E3E-4CAB-BE69-8E7B22B5E11A}" sibTransId="{12D99A55-C4F9-4E16-88AC-789191A5ED51}"/>
    <dgm:cxn modelId="{C2BD96C1-8003-4819-8DAA-94F5B8E22A75}" type="presOf" srcId="{003D3061-2D9C-449F-AE44-B35594887B2C}" destId="{4166DFA4-205D-487F-9E01-5E5AA38D3947}" srcOrd="0" destOrd="0" presId="urn:microsoft.com/office/officeart/2011/layout/InterconnectedBlockProcess"/>
    <dgm:cxn modelId="{6A8E9AD1-ECC0-41E0-A928-6698DFBCB0E4}" type="presOf" srcId="{82FFBA40-23A2-4072-9006-F96B33ACBD47}" destId="{08666BA2-765F-47FD-A4F1-239105ECEA3A}" srcOrd="1" destOrd="0" presId="urn:microsoft.com/office/officeart/2011/layout/InterconnectedBlockProcess"/>
    <dgm:cxn modelId="{B76296D6-E9A8-4646-BB9B-E309B7A69DFA}" type="presOf" srcId="{82FFBA40-23A2-4072-9006-F96B33ACBD47}" destId="{AC7E73E6-D1CB-4225-8EF7-81EFF0922803}" srcOrd="0" destOrd="0" presId="urn:microsoft.com/office/officeart/2011/layout/InterconnectedBlockProcess"/>
    <dgm:cxn modelId="{5225B9F3-6DA8-4668-A35B-3DB07AFD102D}" type="presParOf" srcId="{53F98159-58E7-4384-B44B-0460F2710F77}" destId="{5A62E06D-C5C7-47DD-900C-29B0E1FC2F86}" srcOrd="0" destOrd="0" presId="urn:microsoft.com/office/officeart/2011/layout/InterconnectedBlockProcess"/>
    <dgm:cxn modelId="{821AC990-69B8-485C-89DE-D80A73A74BD5}" type="presParOf" srcId="{5A62E06D-C5C7-47DD-900C-29B0E1FC2F86}" destId="{AC7E73E6-D1CB-4225-8EF7-81EFF0922803}" srcOrd="0" destOrd="0" presId="urn:microsoft.com/office/officeart/2011/layout/InterconnectedBlockProcess"/>
    <dgm:cxn modelId="{BA501C2A-5E4F-4B5E-A07F-B3F055948A92}" type="presParOf" srcId="{53F98159-58E7-4384-B44B-0460F2710F77}" destId="{08666BA2-765F-47FD-A4F1-239105ECEA3A}" srcOrd="1" destOrd="0" presId="urn:microsoft.com/office/officeart/2011/layout/InterconnectedBlockProcess"/>
    <dgm:cxn modelId="{697082C8-2093-4C04-BDF1-ED8B111B4D20}" type="presParOf" srcId="{53F98159-58E7-4384-B44B-0460F2710F77}" destId="{4166DFA4-205D-487F-9E01-5E5AA38D3947}" srcOrd="2" destOrd="0" presId="urn:microsoft.com/office/officeart/2011/layout/InterconnectedBlock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7E73E6-D1CB-4225-8EF7-81EFF0922803}">
      <dsp:nvSpPr>
        <dsp:cNvPr id="0" name=""/>
        <dsp:cNvSpPr/>
      </dsp:nvSpPr>
      <dsp:spPr>
        <a:xfrm>
          <a:off x="-37084" y="781478"/>
          <a:ext cx="3559456" cy="4407784"/>
        </a:xfrm>
        <a:prstGeom prst="wedgeRectCallout">
          <a:avLst>
            <a:gd name="adj1" fmla="val 0"/>
            <a:gd name="adj2" fmla="val 0"/>
          </a:avLst>
        </a:prstGeom>
        <a:solidFill>
          <a:schemeClr val="accent3">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075" tIns="92075" rIns="92075" bIns="92075" numCol="1" spcCol="1270" anchor="t" anchorCtr="0">
          <a:noAutofit/>
        </a:bodyPr>
        <a:lstStyle/>
        <a:p>
          <a:pPr marL="0" lvl="0" indent="0" algn="l" defTabSz="1289050">
            <a:lnSpc>
              <a:spcPct val="90000"/>
            </a:lnSpc>
            <a:spcBef>
              <a:spcPct val="0"/>
            </a:spcBef>
            <a:spcAft>
              <a:spcPct val="35000"/>
            </a:spcAft>
            <a:buFont typeface="Arial" panose="020B0604020202020204" pitchFamily="34" charset="0"/>
            <a:buNone/>
          </a:pPr>
          <a:r>
            <a:rPr lang="en-IN" sz="2900" kern="1200" dirty="0"/>
            <a:t>Login &amp; Sign up</a:t>
          </a:r>
        </a:p>
        <a:p>
          <a:pPr marL="0" lvl="0" indent="0" algn="l" defTabSz="1289050">
            <a:lnSpc>
              <a:spcPct val="90000"/>
            </a:lnSpc>
            <a:spcBef>
              <a:spcPct val="0"/>
            </a:spcBef>
            <a:spcAft>
              <a:spcPct val="35000"/>
            </a:spcAft>
            <a:buFont typeface="Arial" panose="020B0604020202020204" pitchFamily="34" charset="0"/>
            <a:buNone/>
          </a:pPr>
          <a:r>
            <a:rPr lang="en-IN" sz="2900" kern="1200" dirty="0"/>
            <a:t>Recognition Frame</a:t>
          </a:r>
        </a:p>
        <a:p>
          <a:pPr marL="0" lvl="0" indent="0" algn="l" defTabSz="1289050">
            <a:lnSpc>
              <a:spcPct val="90000"/>
            </a:lnSpc>
            <a:spcBef>
              <a:spcPct val="0"/>
            </a:spcBef>
            <a:spcAft>
              <a:spcPct val="35000"/>
            </a:spcAft>
            <a:buFont typeface="Arial" panose="020B0604020202020204" pitchFamily="34" charset="0"/>
            <a:buNone/>
          </a:pPr>
          <a:r>
            <a:rPr lang="en-IN" sz="2900" kern="1200" dirty="0"/>
            <a:t>Recommendations</a:t>
          </a:r>
          <a:br>
            <a:rPr lang="en-IN" sz="2900" kern="1200" dirty="0"/>
          </a:br>
          <a:r>
            <a:rPr lang="en-IN" sz="2900" kern="1200" dirty="0"/>
            <a:t>(Based on logs)</a:t>
          </a:r>
        </a:p>
        <a:p>
          <a:pPr marL="0" lvl="0" indent="0" algn="l" defTabSz="1289050">
            <a:lnSpc>
              <a:spcPct val="90000"/>
            </a:lnSpc>
            <a:spcBef>
              <a:spcPct val="0"/>
            </a:spcBef>
            <a:spcAft>
              <a:spcPct val="35000"/>
            </a:spcAft>
            <a:buFont typeface="Arial" panose="020B0604020202020204" pitchFamily="34" charset="0"/>
            <a:buNone/>
          </a:pPr>
          <a:r>
            <a:rPr lang="en-IN" sz="2900" kern="1200" dirty="0"/>
            <a:t>Search Option</a:t>
          </a:r>
        </a:p>
        <a:p>
          <a:pPr marL="0" lvl="0" indent="0" algn="l" defTabSz="1289050">
            <a:lnSpc>
              <a:spcPct val="90000"/>
            </a:lnSpc>
            <a:spcBef>
              <a:spcPct val="0"/>
            </a:spcBef>
            <a:spcAft>
              <a:spcPct val="35000"/>
            </a:spcAft>
            <a:buFont typeface="Arial" panose="020B0604020202020204" pitchFamily="34" charset="0"/>
            <a:buNone/>
          </a:pPr>
          <a:r>
            <a:rPr lang="en-IN" sz="2900" kern="1200" dirty="0"/>
            <a:t>YouTube API ()</a:t>
          </a:r>
        </a:p>
      </dsp:txBody>
      <dsp:txXfrm>
        <a:off x="414966" y="781478"/>
        <a:ext cx="3107405" cy="4407784"/>
      </dsp:txXfrm>
    </dsp:sp>
    <dsp:sp modelId="{4166DFA4-205D-487F-9E01-5E5AA38D3947}">
      <dsp:nvSpPr>
        <dsp:cNvPr id="0" name=""/>
        <dsp:cNvSpPr/>
      </dsp:nvSpPr>
      <dsp:spPr>
        <a:xfrm>
          <a:off x="-1" y="67353"/>
          <a:ext cx="3485290" cy="63150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75" tIns="92075" rIns="92075" bIns="92075" numCol="1" spcCol="1270" anchor="ctr" anchorCtr="0">
          <a:noAutofit/>
        </a:bodyPr>
        <a:lstStyle/>
        <a:p>
          <a:pPr marL="0" lvl="0" indent="0" algn="ctr" defTabSz="1289050">
            <a:lnSpc>
              <a:spcPct val="90000"/>
            </a:lnSpc>
            <a:spcBef>
              <a:spcPct val="0"/>
            </a:spcBef>
            <a:spcAft>
              <a:spcPct val="35000"/>
            </a:spcAft>
            <a:buNone/>
          </a:pPr>
          <a:r>
            <a:rPr lang="en-IN" sz="2900" kern="1200" dirty="0"/>
            <a:t>Front End</a:t>
          </a:r>
        </a:p>
      </dsp:txBody>
      <dsp:txXfrm>
        <a:off x="-1" y="67353"/>
        <a:ext cx="3485290" cy="6315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7E73E6-D1CB-4225-8EF7-81EFF0922803}">
      <dsp:nvSpPr>
        <dsp:cNvPr id="0" name=""/>
        <dsp:cNvSpPr/>
      </dsp:nvSpPr>
      <dsp:spPr>
        <a:xfrm>
          <a:off x="-37083" y="716348"/>
          <a:ext cx="3559455" cy="4407782"/>
        </a:xfrm>
        <a:prstGeom prst="wedgeRectCallout">
          <a:avLst>
            <a:gd name="adj1" fmla="val 0"/>
            <a:gd name="adj2" fmla="val 0"/>
          </a:avLst>
        </a:prstGeom>
        <a:solidFill>
          <a:schemeClr val="accent5">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1066800">
            <a:lnSpc>
              <a:spcPct val="90000"/>
            </a:lnSpc>
            <a:spcBef>
              <a:spcPct val="0"/>
            </a:spcBef>
            <a:spcAft>
              <a:spcPct val="35000"/>
            </a:spcAft>
            <a:buNone/>
          </a:pPr>
          <a:r>
            <a:rPr lang="en-IN" sz="2400" kern="1200" dirty="0"/>
            <a:t>Login Credentials</a:t>
          </a:r>
          <a:br>
            <a:rPr lang="en-IN" sz="2400" kern="1200" dirty="0"/>
          </a:br>
          <a:r>
            <a:rPr lang="en-IN" sz="2400" kern="1200" dirty="0"/>
            <a:t>(Usrnm, Passwd)</a:t>
          </a:r>
        </a:p>
        <a:p>
          <a:pPr marL="0" lvl="0" indent="0" algn="l" defTabSz="1066800">
            <a:lnSpc>
              <a:spcPct val="90000"/>
            </a:lnSpc>
            <a:spcBef>
              <a:spcPct val="0"/>
            </a:spcBef>
            <a:spcAft>
              <a:spcPct val="35000"/>
            </a:spcAft>
            <a:buNone/>
          </a:pPr>
          <a:r>
            <a:rPr lang="en-IN" sz="2400" kern="1200" dirty="0"/>
            <a:t>Activity Logs</a:t>
          </a:r>
        </a:p>
        <a:p>
          <a:pPr marL="0" lvl="0" indent="0" algn="l" defTabSz="1066800">
            <a:lnSpc>
              <a:spcPct val="90000"/>
            </a:lnSpc>
            <a:spcBef>
              <a:spcPct val="0"/>
            </a:spcBef>
            <a:spcAft>
              <a:spcPct val="35000"/>
            </a:spcAft>
            <a:buNone/>
          </a:pPr>
          <a:r>
            <a:rPr lang="en-IN" sz="2400" kern="1200" dirty="0"/>
            <a:t>Programs ()</a:t>
          </a:r>
        </a:p>
        <a:p>
          <a:pPr marL="0" lvl="0" indent="0" algn="l" defTabSz="1066800">
            <a:lnSpc>
              <a:spcPct val="90000"/>
            </a:lnSpc>
            <a:spcBef>
              <a:spcPct val="0"/>
            </a:spcBef>
            <a:spcAft>
              <a:spcPct val="35000"/>
            </a:spcAft>
            <a:buNone/>
          </a:pPr>
          <a:r>
            <a:rPr lang="en-IN" sz="2400" kern="1200" dirty="0"/>
            <a:t>YouTube API ()</a:t>
          </a:r>
        </a:p>
        <a:p>
          <a:pPr marL="0" lvl="0" indent="0" algn="l" defTabSz="1066800">
            <a:lnSpc>
              <a:spcPct val="90000"/>
            </a:lnSpc>
            <a:spcBef>
              <a:spcPct val="0"/>
            </a:spcBef>
            <a:spcAft>
              <a:spcPct val="35000"/>
            </a:spcAft>
            <a:buNone/>
          </a:pPr>
          <a:r>
            <a:rPr lang="en-IN" sz="2400" kern="1200" dirty="0"/>
            <a:t>Data Storage </a:t>
          </a:r>
          <a:br>
            <a:rPr lang="en-IN" sz="2400" kern="1200" dirty="0"/>
          </a:br>
          <a:r>
            <a:rPr lang="en-IN" sz="2400" kern="1200" dirty="0"/>
            <a:t>(MariaDB – MySQL)</a:t>
          </a:r>
        </a:p>
        <a:p>
          <a:pPr marL="0" lvl="0" indent="0" algn="l" defTabSz="1066800">
            <a:lnSpc>
              <a:spcPct val="90000"/>
            </a:lnSpc>
            <a:spcBef>
              <a:spcPct val="0"/>
            </a:spcBef>
            <a:spcAft>
              <a:spcPct val="35000"/>
            </a:spcAft>
            <a:buNone/>
          </a:pPr>
          <a:r>
            <a:rPr lang="en-IN" sz="2400" kern="1200" dirty="0"/>
            <a:t>CGI</a:t>
          </a:r>
        </a:p>
        <a:p>
          <a:pPr marL="0" lvl="0" indent="0" algn="l" defTabSz="1066800">
            <a:lnSpc>
              <a:spcPct val="90000"/>
            </a:lnSpc>
            <a:spcBef>
              <a:spcPct val="0"/>
            </a:spcBef>
            <a:spcAft>
              <a:spcPct val="35000"/>
            </a:spcAft>
            <a:buNone/>
          </a:pPr>
          <a:endParaRPr lang="en-IN" sz="2400" kern="1200" dirty="0"/>
        </a:p>
      </dsp:txBody>
      <dsp:txXfrm>
        <a:off x="414967" y="716348"/>
        <a:ext cx="3107404" cy="4407782"/>
      </dsp:txXfrm>
    </dsp:sp>
    <dsp:sp modelId="{4166DFA4-205D-487F-9E01-5E5AA38D3947}">
      <dsp:nvSpPr>
        <dsp:cNvPr id="0" name=""/>
        <dsp:cNvSpPr/>
      </dsp:nvSpPr>
      <dsp:spPr>
        <a:xfrm>
          <a:off x="0" y="36393"/>
          <a:ext cx="3485289" cy="58930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725" tIns="85725" rIns="85725" bIns="85725" numCol="1" spcCol="1270" anchor="ctr" anchorCtr="0">
          <a:noAutofit/>
        </a:bodyPr>
        <a:lstStyle/>
        <a:p>
          <a:pPr marL="0" lvl="0" indent="0" algn="ctr" defTabSz="1200150">
            <a:lnSpc>
              <a:spcPct val="90000"/>
            </a:lnSpc>
            <a:spcBef>
              <a:spcPct val="0"/>
            </a:spcBef>
            <a:spcAft>
              <a:spcPct val="35000"/>
            </a:spcAft>
            <a:buNone/>
          </a:pPr>
          <a:r>
            <a:rPr lang="en-IN" sz="2700" kern="1200" dirty="0"/>
            <a:t>Backend</a:t>
          </a:r>
        </a:p>
      </dsp:txBody>
      <dsp:txXfrm>
        <a:off x="0" y="36393"/>
        <a:ext cx="3485289" cy="589307"/>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7/15/2019</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7/15/2019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731992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7/15/2019</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7/15/2019</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7/15/2019</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7/15/2019</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7/15/2019</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7/15/2019</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7/15/2019</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7/15/2019</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7/15/2019</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7/15/2019</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7/15/2019</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7/15/2019</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microsoft.com/office/2007/relationships/hdphoto" Target="../media/hdphoto2.wdp"/><Relationship Id="rId11" Type="http://schemas.microsoft.com/office/2007/relationships/hdphoto" Target="../media/hdphoto4.wdp"/><Relationship Id="rId5" Type="http://schemas.openxmlformats.org/officeDocument/2006/relationships/image" Target="../media/image2.png"/><Relationship Id="rId10" Type="http://schemas.openxmlformats.org/officeDocument/2006/relationships/image" Target="../media/image5.png"/><Relationship Id="rId4" Type="http://schemas.microsoft.com/office/2007/relationships/hdphoto" Target="../media/hdphoto1.wdp"/><Relationship Id="rId9" Type="http://schemas.microsoft.com/office/2007/relationships/hdphoto" Target="../media/hdphoto3.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microsoft.com/office/2007/relationships/hdphoto" Target="../media/hdphoto3.wdp"/></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985636"/>
            <a:ext cx="9144000" cy="830997"/>
          </a:xfrm>
        </p:spPr>
        <p:txBody>
          <a:bodyPr lIns="0" tIns="0" rIns="0" bIns="0" anchor="t">
            <a:spAutoFit/>
          </a:bodyPr>
          <a:lstStyle/>
          <a:p>
            <a:r>
              <a:rPr lang="en-US" dirty="0">
                <a:solidFill>
                  <a:schemeClr val="accent4"/>
                </a:solidFill>
              </a:rPr>
              <a:t>exMUSIC</a:t>
            </a: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449100"/>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extBox 2">
            <a:extLst>
              <a:ext uri="{FF2B5EF4-FFF2-40B4-BE49-F238E27FC236}">
                <a16:creationId xmlns:a16="http://schemas.microsoft.com/office/drawing/2014/main" id="{A676A968-112B-4707-8DD4-0C4B16FAD7C1}"/>
              </a:ext>
            </a:extLst>
          </p:cNvPr>
          <p:cNvSpPr txBox="1"/>
          <p:nvPr/>
        </p:nvSpPr>
        <p:spPr>
          <a:xfrm>
            <a:off x="4068389" y="2933244"/>
            <a:ext cx="4006226" cy="1323439"/>
          </a:xfrm>
          <a:prstGeom prst="rect">
            <a:avLst/>
          </a:prstGeom>
          <a:noFill/>
        </p:spPr>
        <p:txBody>
          <a:bodyPr wrap="none" rtlCol="0">
            <a:spAutoFit/>
          </a:bodyPr>
          <a:lstStyle/>
          <a:p>
            <a:pPr algn="ctr"/>
            <a:r>
              <a:rPr lang="en-GB" sz="4000" dirty="0">
                <a:solidFill>
                  <a:schemeClr val="bg1"/>
                </a:solidFill>
                <a:effectLst>
                  <a:outerShdw blurRad="38100" dist="38100" dir="2700000" algn="tl">
                    <a:srgbClr val="000000">
                      <a:alpha val="43137"/>
                    </a:srgbClr>
                  </a:outerShdw>
                </a:effectLst>
                <a:latin typeface="+mj-lt"/>
              </a:rPr>
              <a:t>Cache Coders </a:t>
            </a:r>
            <a:br>
              <a:rPr lang="en-GB" sz="4000" dirty="0">
                <a:solidFill>
                  <a:schemeClr val="bg1"/>
                </a:solidFill>
                <a:effectLst>
                  <a:outerShdw blurRad="38100" dist="38100" dir="2700000" algn="tl">
                    <a:srgbClr val="000000">
                      <a:alpha val="43137"/>
                    </a:srgbClr>
                  </a:outerShdw>
                </a:effectLst>
                <a:latin typeface="+mj-lt"/>
              </a:rPr>
            </a:br>
            <a:r>
              <a:rPr lang="en-GB" sz="4000" dirty="0">
                <a:solidFill>
                  <a:schemeClr val="bg1"/>
                </a:solidFill>
                <a:effectLst>
                  <a:outerShdw blurRad="38100" dist="38100" dir="2700000" algn="tl">
                    <a:srgbClr val="000000">
                      <a:alpha val="43137"/>
                    </a:srgbClr>
                  </a:outerShdw>
                </a:effectLst>
                <a:latin typeface="+mj-lt"/>
              </a:rPr>
              <a:t>presents</a:t>
            </a:r>
            <a:endParaRPr lang="en-IN" sz="4000" dirty="0">
              <a:solidFill>
                <a:schemeClr val="bg1"/>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23878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Team</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804900" y="2576830"/>
            <a:ext cx="4807475" cy="2153546"/>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outerShdw blurRad="38100" dist="38100" dir="2700000" algn="tl">
                  <a:srgbClr val="000000">
                    <a:alpha val="43137"/>
                  </a:srgbClr>
                </a:outerShdw>
              </a:effectLst>
            </a:endParaRPr>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16200000" flipH="1">
            <a:off x="1415831" y="2605861"/>
            <a:ext cx="4807476" cy="20954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outerShdw blurRad="38100" dist="38100" dir="2700000" algn="tl">
                  <a:srgbClr val="000000">
                    <a:alpha val="43137"/>
                  </a:srgbClr>
                </a:outerShdw>
              </a:effectLst>
            </a:endParaRPr>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650534" y="2576830"/>
            <a:ext cx="4807477" cy="215354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outerShdw blurRad="38100" dist="38100" dir="2700000" algn="tl">
                  <a:srgbClr val="000000">
                    <a:alpha val="43137"/>
                  </a:srgbClr>
                </a:outerShdw>
              </a:effectLst>
            </a:endParaRPr>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16200000" flipH="1">
            <a:off x="5900910" y="2576827"/>
            <a:ext cx="4807476" cy="2153547"/>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outerShdw blurRad="38100" dist="38100" dir="2700000" algn="tl">
                  <a:srgbClr val="000000">
                    <a:alpha val="43137"/>
                  </a:srgbClr>
                </a:outerShdw>
              </a:effectLst>
            </a:endParaRPr>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162133" y="2590081"/>
            <a:ext cx="4807473" cy="2153548"/>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outerShdw blurRad="38100" dist="38100" dir="2700000" algn="tl">
                  <a:srgbClr val="000000">
                    <a:alpha val="43137"/>
                  </a:srgbClr>
                </a:outerShdw>
              </a:effectLst>
            </a:endParaRPr>
          </a:p>
        </p:txBody>
      </p:sp>
      <p:sp>
        <p:nvSpPr>
          <p:cNvPr id="47" name="Rectangle 46">
            <a:extLst>
              <a:ext uri="{FF2B5EF4-FFF2-40B4-BE49-F238E27FC236}">
                <a16:creationId xmlns:a16="http://schemas.microsoft.com/office/drawing/2014/main" id="{1751D31D-3535-411D-8BAC-95CCC90AB185}"/>
              </a:ext>
            </a:extLst>
          </p:cNvPr>
          <p:cNvSpPr/>
          <p:nvPr/>
        </p:nvSpPr>
        <p:spPr>
          <a:xfrm>
            <a:off x="7672685" y="2832340"/>
            <a:ext cx="1371600" cy="492443"/>
          </a:xfrm>
          <a:prstGeom prst="rect">
            <a:avLst/>
          </a:prstGeom>
        </p:spPr>
        <p:txBody>
          <a:bodyPr wrap="square" lIns="0" tIns="0" rIns="0" bIns="0">
            <a:spAutoFit/>
          </a:bodyPr>
          <a:lstStyle/>
          <a:p>
            <a:pPr algn="ctr"/>
            <a:r>
              <a:rPr lang="en-US" sz="1600" b="1" dirty="0">
                <a:solidFill>
                  <a:schemeClr val="bg1"/>
                </a:solidFill>
                <a:effectLst>
                  <a:outerShdw blurRad="38100" dist="38100" dir="2700000" algn="tl">
                    <a:srgbClr val="000000">
                      <a:alpha val="43137"/>
                    </a:srgbClr>
                  </a:outerShdw>
                </a:effectLst>
              </a:rPr>
              <a:t>Database &amp; Connectivity</a:t>
            </a:r>
          </a:p>
        </p:txBody>
      </p:sp>
      <p:sp>
        <p:nvSpPr>
          <p:cNvPr id="49" name="Rectangle 48">
            <a:extLst>
              <a:ext uri="{FF2B5EF4-FFF2-40B4-BE49-F238E27FC236}">
                <a16:creationId xmlns:a16="http://schemas.microsoft.com/office/drawing/2014/main" id="{54AB9282-0505-49EB-AABF-998083225E3A}"/>
              </a:ext>
            </a:extLst>
          </p:cNvPr>
          <p:cNvSpPr/>
          <p:nvPr/>
        </p:nvSpPr>
        <p:spPr>
          <a:xfrm>
            <a:off x="911919" y="2709229"/>
            <a:ext cx="1371600" cy="492443"/>
          </a:xfrm>
          <a:prstGeom prst="rect">
            <a:avLst/>
          </a:prstGeom>
        </p:spPr>
        <p:txBody>
          <a:bodyPr wrap="square" lIns="0" tIns="0" rIns="0" bIns="0">
            <a:spAutoFit/>
          </a:bodyPr>
          <a:lstStyle/>
          <a:p>
            <a:pPr algn="ctr"/>
            <a:r>
              <a:rPr lang="en-US" sz="1600" b="1" dirty="0">
                <a:solidFill>
                  <a:schemeClr val="bg1"/>
                </a:solidFill>
                <a:effectLst>
                  <a:outerShdw blurRad="38100" dist="38100" dir="2700000" algn="tl">
                    <a:srgbClr val="000000">
                      <a:alpha val="43137"/>
                    </a:srgbClr>
                  </a:outerShdw>
                </a:effectLst>
              </a:rPr>
              <a:t>Music Recommender</a:t>
            </a:r>
          </a:p>
        </p:txBody>
      </p:sp>
      <p:sp>
        <p:nvSpPr>
          <p:cNvPr id="50" name="Rectangle 49">
            <a:extLst>
              <a:ext uri="{FF2B5EF4-FFF2-40B4-BE49-F238E27FC236}">
                <a16:creationId xmlns:a16="http://schemas.microsoft.com/office/drawing/2014/main" id="{D668C4B5-BCEC-465A-ADA5-6A054B15F7A3}"/>
              </a:ext>
            </a:extLst>
          </p:cNvPr>
          <p:cNvSpPr/>
          <p:nvPr/>
        </p:nvSpPr>
        <p:spPr>
          <a:xfrm>
            <a:off x="3091135" y="2826469"/>
            <a:ext cx="1371600" cy="738664"/>
          </a:xfrm>
          <a:prstGeom prst="rect">
            <a:avLst/>
          </a:prstGeom>
        </p:spPr>
        <p:txBody>
          <a:bodyPr wrap="square" lIns="0" tIns="0" rIns="0" bIns="0">
            <a:spAutoFit/>
          </a:bodyPr>
          <a:lstStyle/>
          <a:p>
            <a:pPr algn="ctr"/>
            <a:r>
              <a:rPr lang="en-US" sz="1600" b="1" dirty="0">
                <a:solidFill>
                  <a:schemeClr val="bg1"/>
                </a:solidFill>
                <a:effectLst>
                  <a:outerShdw blurRad="38100" dist="38100" dir="2700000" algn="tl">
                    <a:srgbClr val="000000">
                      <a:alpha val="43137"/>
                    </a:srgbClr>
                  </a:outerShdw>
                </a:effectLst>
              </a:rPr>
              <a:t>Facial Expression Analyzer</a:t>
            </a:r>
          </a:p>
        </p:txBody>
      </p:sp>
      <p:sp>
        <p:nvSpPr>
          <p:cNvPr id="51" name="Rectangle 50">
            <a:extLst>
              <a:ext uri="{FF2B5EF4-FFF2-40B4-BE49-F238E27FC236}">
                <a16:creationId xmlns:a16="http://schemas.microsoft.com/office/drawing/2014/main" id="{8AA18108-5B8B-4147-84A7-D30A16BEC4EA}"/>
              </a:ext>
            </a:extLst>
          </p:cNvPr>
          <p:cNvSpPr/>
          <p:nvPr/>
        </p:nvSpPr>
        <p:spPr>
          <a:xfrm>
            <a:off x="2986290" y="3765331"/>
            <a:ext cx="1752042" cy="974626"/>
          </a:xfrm>
          <a:prstGeom prst="rect">
            <a:avLst/>
          </a:prstGeom>
        </p:spPr>
        <p:txBody>
          <a:bodyPr wrap="square" lIns="0" tIns="0" rIns="0" bIns="0" anchor="t">
            <a:spAutoFit/>
          </a:bodyPr>
          <a:lstStyle/>
          <a:p>
            <a:pPr marL="285750" indent="-285750">
              <a:lnSpc>
                <a:spcPts val="1900"/>
              </a:lnSpc>
              <a:buFont typeface="Arial" panose="020B0604020202020204" pitchFamily="34" charset="0"/>
              <a:buChar char="•"/>
            </a:pPr>
            <a:r>
              <a:rPr lang="en-US" dirty="0">
                <a:solidFill>
                  <a:schemeClr val="bg1"/>
                </a:solidFill>
                <a:effectLst>
                  <a:outerShdw blurRad="38100" dist="38100" dir="2700000" algn="tl">
                    <a:srgbClr val="000000">
                      <a:alpha val="43137"/>
                    </a:srgbClr>
                  </a:outerShdw>
                </a:effectLst>
                <a:cs typeface="Segoe UI" panose="020B0502040204020203" pitchFamily="34" charset="0"/>
              </a:rPr>
              <a:t>Chirag Mogra</a:t>
            </a:r>
          </a:p>
          <a:p>
            <a:pPr marL="285750" indent="-285750">
              <a:lnSpc>
                <a:spcPts val="1900"/>
              </a:lnSpc>
              <a:buFont typeface="Arial" panose="020B0604020202020204" pitchFamily="34" charset="0"/>
              <a:buChar char="•"/>
            </a:pPr>
            <a:r>
              <a:rPr lang="en-US" dirty="0">
                <a:solidFill>
                  <a:schemeClr val="bg1"/>
                </a:solidFill>
                <a:effectLst>
                  <a:outerShdw blurRad="38100" dist="38100" dir="2700000" algn="tl">
                    <a:srgbClr val="000000">
                      <a:alpha val="43137"/>
                    </a:srgbClr>
                  </a:outerShdw>
                </a:effectLst>
                <a:cs typeface="Segoe UI" panose="020B0502040204020203" pitchFamily="34" charset="0"/>
              </a:rPr>
              <a:t>Vedant Bhatt</a:t>
            </a:r>
          </a:p>
          <a:p>
            <a:pPr marL="285750" indent="-285750">
              <a:lnSpc>
                <a:spcPts val="1900"/>
              </a:lnSpc>
              <a:buFont typeface="Arial" panose="020B0604020202020204" pitchFamily="34" charset="0"/>
              <a:buChar char="•"/>
            </a:pPr>
            <a:r>
              <a:rPr lang="en-US" dirty="0">
                <a:solidFill>
                  <a:schemeClr val="bg1"/>
                </a:solidFill>
                <a:effectLst>
                  <a:outerShdw blurRad="38100" dist="38100" dir="2700000" algn="tl">
                    <a:srgbClr val="000000">
                      <a:alpha val="43137"/>
                    </a:srgbClr>
                  </a:outerShdw>
                </a:effectLst>
                <a:cs typeface="Segoe UI" panose="020B0502040204020203" pitchFamily="34" charset="0"/>
              </a:rPr>
              <a:t>Devesh Shakya</a:t>
            </a:r>
          </a:p>
          <a:p>
            <a:pPr marL="285750" indent="-285750">
              <a:lnSpc>
                <a:spcPts val="1900"/>
              </a:lnSpc>
              <a:buFont typeface="Arial" panose="020B0604020202020204" pitchFamily="34" charset="0"/>
              <a:buChar char="•"/>
            </a:pPr>
            <a:r>
              <a:rPr lang="en-US" dirty="0">
                <a:solidFill>
                  <a:schemeClr val="bg1"/>
                </a:solidFill>
                <a:effectLst>
                  <a:outerShdw blurRad="38100" dist="38100" dir="2700000" algn="tl">
                    <a:srgbClr val="000000">
                      <a:alpha val="43137"/>
                    </a:srgbClr>
                  </a:outerShdw>
                </a:effectLst>
                <a:cs typeface="Segoe UI" panose="020B0502040204020203" pitchFamily="34" charset="0"/>
              </a:rPr>
              <a:t>Muskan Bansal</a:t>
            </a:r>
          </a:p>
        </p:txBody>
      </p:sp>
      <p:sp>
        <p:nvSpPr>
          <p:cNvPr id="53" name="Rectangle 52">
            <a:extLst>
              <a:ext uri="{FF2B5EF4-FFF2-40B4-BE49-F238E27FC236}">
                <a16:creationId xmlns:a16="http://schemas.microsoft.com/office/drawing/2014/main" id="{E1535E1C-6EBC-45D8-BCE1-D5B947A61FB6}"/>
              </a:ext>
            </a:extLst>
          </p:cNvPr>
          <p:cNvSpPr/>
          <p:nvPr/>
        </p:nvSpPr>
        <p:spPr>
          <a:xfrm>
            <a:off x="5128151" y="3765331"/>
            <a:ext cx="1752042" cy="730969"/>
          </a:xfrm>
          <a:prstGeom prst="rect">
            <a:avLst/>
          </a:prstGeom>
        </p:spPr>
        <p:txBody>
          <a:bodyPr wrap="square" lIns="0" tIns="0" rIns="0" bIns="0" anchor="t">
            <a:spAutoFit/>
          </a:bodyPr>
          <a:lstStyle/>
          <a:p>
            <a:pPr marL="285750" indent="-285750">
              <a:lnSpc>
                <a:spcPts val="1900"/>
              </a:lnSpc>
              <a:buFont typeface="Arial" panose="020B0604020202020204" pitchFamily="34" charset="0"/>
              <a:buChar char="•"/>
            </a:pPr>
            <a:r>
              <a:rPr lang="en-US" dirty="0">
                <a:solidFill>
                  <a:schemeClr val="bg1"/>
                </a:solidFill>
                <a:effectLst>
                  <a:outerShdw blurRad="38100" dist="38100" dir="2700000" algn="tl">
                    <a:srgbClr val="000000">
                      <a:alpha val="43137"/>
                    </a:srgbClr>
                  </a:outerShdw>
                </a:effectLst>
                <a:cs typeface="Segoe UI" panose="020B0502040204020203" pitchFamily="34" charset="0"/>
              </a:rPr>
              <a:t>Shubham Kumar</a:t>
            </a:r>
          </a:p>
          <a:p>
            <a:pPr marL="285750" indent="-285750">
              <a:lnSpc>
                <a:spcPts val="1900"/>
              </a:lnSpc>
              <a:buFont typeface="Arial" panose="020B0604020202020204" pitchFamily="34" charset="0"/>
              <a:buChar char="•"/>
            </a:pPr>
            <a:r>
              <a:rPr lang="en-US" dirty="0">
                <a:solidFill>
                  <a:schemeClr val="bg1"/>
                </a:solidFill>
                <a:effectLst>
                  <a:outerShdw blurRad="38100" dist="38100" dir="2700000" algn="tl">
                    <a:srgbClr val="000000">
                      <a:alpha val="43137"/>
                    </a:srgbClr>
                  </a:outerShdw>
                </a:effectLst>
                <a:cs typeface="Segoe UI" panose="020B0502040204020203" pitchFamily="34" charset="0"/>
              </a:rPr>
              <a:t>Deepak Bairagi</a:t>
            </a:r>
          </a:p>
        </p:txBody>
      </p:sp>
      <p:sp>
        <p:nvSpPr>
          <p:cNvPr id="54" name="Rectangle 53">
            <a:extLst>
              <a:ext uri="{FF2B5EF4-FFF2-40B4-BE49-F238E27FC236}">
                <a16:creationId xmlns:a16="http://schemas.microsoft.com/office/drawing/2014/main" id="{28FF18A5-7B4E-4493-B38D-E732E033F82F}"/>
              </a:ext>
            </a:extLst>
          </p:cNvPr>
          <p:cNvSpPr/>
          <p:nvPr/>
        </p:nvSpPr>
        <p:spPr>
          <a:xfrm>
            <a:off x="7405869" y="3702034"/>
            <a:ext cx="1752042" cy="1218282"/>
          </a:xfrm>
          <a:prstGeom prst="rect">
            <a:avLst/>
          </a:prstGeom>
        </p:spPr>
        <p:txBody>
          <a:bodyPr wrap="square" lIns="0" tIns="0" rIns="0" bIns="0" anchor="t">
            <a:spAutoFit/>
          </a:bodyPr>
          <a:lstStyle/>
          <a:p>
            <a:pPr marL="285750" indent="-285750">
              <a:lnSpc>
                <a:spcPts val="1900"/>
              </a:lnSpc>
              <a:buFont typeface="Arial" panose="020B0604020202020204" pitchFamily="34" charset="0"/>
              <a:buChar char="•"/>
            </a:pPr>
            <a:r>
              <a:rPr lang="en-US" dirty="0">
                <a:solidFill>
                  <a:schemeClr val="bg1"/>
                </a:solidFill>
                <a:effectLst>
                  <a:outerShdw blurRad="38100" dist="38100" dir="2700000" algn="tl">
                    <a:srgbClr val="000000">
                      <a:alpha val="43137"/>
                    </a:srgbClr>
                  </a:outerShdw>
                </a:effectLst>
                <a:cs typeface="Segoe UI" panose="020B0502040204020203" pitchFamily="34" charset="0"/>
              </a:rPr>
              <a:t>Tarini Tyagi</a:t>
            </a:r>
          </a:p>
          <a:p>
            <a:pPr marL="285750" indent="-285750">
              <a:lnSpc>
                <a:spcPts val="1900"/>
              </a:lnSpc>
              <a:buFont typeface="Arial" panose="020B0604020202020204" pitchFamily="34" charset="0"/>
              <a:buChar char="•"/>
            </a:pPr>
            <a:r>
              <a:rPr lang="en-US" dirty="0">
                <a:solidFill>
                  <a:schemeClr val="bg1"/>
                </a:solidFill>
                <a:effectLst>
                  <a:outerShdw blurRad="38100" dist="38100" dir="2700000" algn="tl">
                    <a:srgbClr val="000000">
                      <a:alpha val="43137"/>
                    </a:srgbClr>
                  </a:outerShdw>
                </a:effectLst>
                <a:cs typeface="Segoe UI" panose="020B0502040204020203" pitchFamily="34" charset="0"/>
              </a:rPr>
              <a:t>Harsh Magal</a:t>
            </a:r>
          </a:p>
          <a:p>
            <a:pPr marL="285750" indent="-285750">
              <a:lnSpc>
                <a:spcPts val="1900"/>
              </a:lnSpc>
              <a:buFont typeface="Arial" panose="020B0604020202020204" pitchFamily="34" charset="0"/>
              <a:buChar char="•"/>
            </a:pPr>
            <a:r>
              <a:rPr lang="en-US" dirty="0">
                <a:solidFill>
                  <a:schemeClr val="bg1"/>
                </a:solidFill>
                <a:effectLst>
                  <a:outerShdw blurRad="38100" dist="38100" dir="2700000" algn="tl">
                    <a:srgbClr val="000000">
                      <a:alpha val="43137"/>
                    </a:srgbClr>
                  </a:outerShdw>
                </a:effectLst>
                <a:cs typeface="Segoe UI" panose="020B0502040204020203" pitchFamily="34" charset="0"/>
              </a:rPr>
              <a:t>Deepak Bairagi</a:t>
            </a:r>
          </a:p>
          <a:p>
            <a:pPr marL="285750" indent="-285750">
              <a:lnSpc>
                <a:spcPts val="1900"/>
              </a:lnSpc>
              <a:buFont typeface="Arial" panose="020B0604020202020204" pitchFamily="34" charset="0"/>
              <a:buChar char="•"/>
            </a:pPr>
            <a:r>
              <a:rPr lang="en-US" dirty="0">
                <a:solidFill>
                  <a:schemeClr val="bg1"/>
                </a:solidFill>
                <a:effectLst>
                  <a:outerShdw blurRad="38100" dist="38100" dir="2700000" algn="tl">
                    <a:srgbClr val="000000">
                      <a:alpha val="43137"/>
                    </a:srgbClr>
                  </a:outerShdw>
                </a:effectLst>
                <a:cs typeface="Segoe UI" panose="020B0502040204020203" pitchFamily="34" charset="0"/>
              </a:rPr>
              <a:t>Shubham Kumar</a:t>
            </a:r>
          </a:p>
        </p:txBody>
      </p:sp>
      <p:pic>
        <p:nvPicPr>
          <p:cNvPr id="6" name="Picture 5">
            <a:extLst>
              <a:ext uri="{FF2B5EF4-FFF2-40B4-BE49-F238E27FC236}">
                <a16:creationId xmlns:a16="http://schemas.microsoft.com/office/drawing/2014/main" id="{1B93FC60-E40B-4580-8F24-23D61DB57BF9}"/>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5021012" y="1666231"/>
            <a:ext cx="1829801" cy="1029263"/>
          </a:xfrm>
          <a:prstGeom prst="rect">
            <a:avLst/>
          </a:prstGeom>
        </p:spPr>
      </p:pic>
      <p:sp>
        <p:nvSpPr>
          <p:cNvPr id="41" name="Rectangle 40">
            <a:extLst>
              <a:ext uri="{FF2B5EF4-FFF2-40B4-BE49-F238E27FC236}">
                <a16:creationId xmlns:a16="http://schemas.microsoft.com/office/drawing/2014/main" id="{BF556057-97AC-4AE9-A2C8-198A81217715}"/>
              </a:ext>
            </a:extLst>
          </p:cNvPr>
          <p:cNvSpPr/>
          <p:nvPr/>
        </p:nvSpPr>
        <p:spPr>
          <a:xfrm>
            <a:off x="5250113" y="2832341"/>
            <a:ext cx="1371600" cy="246221"/>
          </a:xfrm>
          <a:prstGeom prst="rect">
            <a:avLst/>
          </a:prstGeom>
        </p:spPr>
        <p:txBody>
          <a:bodyPr wrap="square" lIns="0" tIns="0" rIns="0" bIns="0">
            <a:spAutoFit/>
          </a:bodyPr>
          <a:lstStyle/>
          <a:p>
            <a:pPr algn="ctr"/>
            <a:r>
              <a:rPr lang="en-US" sz="1600" b="1" dirty="0">
                <a:solidFill>
                  <a:schemeClr val="bg1"/>
                </a:solidFill>
                <a:effectLst>
                  <a:outerShdw blurRad="38100" dist="38100" dir="2700000" algn="tl">
                    <a:srgbClr val="000000">
                      <a:alpha val="43137"/>
                    </a:srgbClr>
                  </a:outerShdw>
                </a:effectLst>
              </a:rPr>
              <a:t>Frontend </a:t>
            </a:r>
          </a:p>
        </p:txBody>
      </p:sp>
      <p:sp>
        <p:nvSpPr>
          <p:cNvPr id="7" name="TextBox 6">
            <a:extLst>
              <a:ext uri="{FF2B5EF4-FFF2-40B4-BE49-F238E27FC236}">
                <a16:creationId xmlns:a16="http://schemas.microsoft.com/office/drawing/2014/main" id="{F70A4E82-561D-4178-80F5-75AD743B60EA}"/>
              </a:ext>
            </a:extLst>
          </p:cNvPr>
          <p:cNvSpPr txBox="1"/>
          <p:nvPr/>
        </p:nvSpPr>
        <p:spPr>
          <a:xfrm>
            <a:off x="9755892" y="2763876"/>
            <a:ext cx="1829483" cy="584775"/>
          </a:xfrm>
          <a:prstGeom prst="rect">
            <a:avLst/>
          </a:prstGeom>
          <a:noFill/>
        </p:spPr>
        <p:txBody>
          <a:bodyPr wrap="square" rtlCol="0">
            <a:spAutoFit/>
          </a:bodyPr>
          <a:lstStyle/>
          <a:p>
            <a:r>
              <a:rPr lang="en-IN" sz="1600" b="1" dirty="0">
                <a:solidFill>
                  <a:schemeClr val="bg1"/>
                </a:solidFill>
                <a:effectLst>
                  <a:outerShdw blurRad="38100" dist="38100" dir="2700000" algn="tl">
                    <a:srgbClr val="000000">
                      <a:alpha val="43137"/>
                    </a:srgbClr>
                  </a:outerShdw>
                </a:effectLst>
                <a:latin typeface="+mj-lt"/>
              </a:rPr>
              <a:t>Documentation &amp; Presentation</a:t>
            </a:r>
          </a:p>
        </p:txBody>
      </p:sp>
      <p:sp>
        <p:nvSpPr>
          <p:cNvPr id="74" name="Rectangle 73">
            <a:extLst>
              <a:ext uri="{FF2B5EF4-FFF2-40B4-BE49-F238E27FC236}">
                <a16:creationId xmlns:a16="http://schemas.microsoft.com/office/drawing/2014/main" id="{898171DE-FD10-4BA9-9F7D-766C10B11CB9}"/>
              </a:ext>
            </a:extLst>
          </p:cNvPr>
          <p:cNvSpPr/>
          <p:nvPr/>
        </p:nvSpPr>
        <p:spPr>
          <a:xfrm>
            <a:off x="702658" y="3765331"/>
            <a:ext cx="1752042" cy="730969"/>
          </a:xfrm>
          <a:prstGeom prst="rect">
            <a:avLst/>
          </a:prstGeom>
        </p:spPr>
        <p:txBody>
          <a:bodyPr wrap="square" lIns="0" tIns="0" rIns="0" bIns="0" anchor="t">
            <a:spAutoFit/>
          </a:bodyPr>
          <a:lstStyle/>
          <a:p>
            <a:pPr marL="285750" indent="-285750">
              <a:lnSpc>
                <a:spcPts val="1900"/>
              </a:lnSpc>
              <a:buFont typeface="Arial" panose="020B0604020202020204" pitchFamily="34" charset="0"/>
              <a:buChar char="•"/>
            </a:pPr>
            <a:r>
              <a:rPr lang="en-US" dirty="0">
                <a:solidFill>
                  <a:schemeClr val="bg1"/>
                </a:solidFill>
                <a:effectLst>
                  <a:outerShdw blurRad="38100" dist="38100" dir="2700000" algn="tl">
                    <a:srgbClr val="000000">
                      <a:alpha val="43137"/>
                    </a:srgbClr>
                  </a:outerShdw>
                </a:effectLst>
                <a:cs typeface="Segoe UI" panose="020B0502040204020203" pitchFamily="34" charset="0"/>
              </a:rPr>
              <a:t>Kanika Maheshwari</a:t>
            </a:r>
          </a:p>
          <a:p>
            <a:pPr marL="285750" indent="-285750">
              <a:lnSpc>
                <a:spcPts val="1900"/>
              </a:lnSpc>
              <a:buFont typeface="Arial" panose="020B0604020202020204" pitchFamily="34" charset="0"/>
              <a:buChar char="•"/>
            </a:pPr>
            <a:r>
              <a:rPr lang="en-US" dirty="0">
                <a:solidFill>
                  <a:schemeClr val="bg1"/>
                </a:solidFill>
                <a:effectLst>
                  <a:outerShdw blurRad="38100" dist="38100" dir="2700000" algn="tl">
                    <a:srgbClr val="000000">
                      <a:alpha val="43137"/>
                    </a:srgbClr>
                  </a:outerShdw>
                </a:effectLst>
                <a:cs typeface="Segoe UI" panose="020B0502040204020203" pitchFamily="34" charset="0"/>
              </a:rPr>
              <a:t>Nidhi Jajoo</a:t>
            </a:r>
          </a:p>
        </p:txBody>
      </p:sp>
      <p:sp>
        <p:nvSpPr>
          <p:cNvPr id="75" name="Rectangle 74">
            <a:extLst>
              <a:ext uri="{FF2B5EF4-FFF2-40B4-BE49-F238E27FC236}">
                <a16:creationId xmlns:a16="http://schemas.microsoft.com/office/drawing/2014/main" id="{862ECC63-6AA3-4B31-84E0-363D5DDD9C97}"/>
              </a:ext>
            </a:extLst>
          </p:cNvPr>
          <p:cNvSpPr/>
          <p:nvPr/>
        </p:nvSpPr>
        <p:spPr>
          <a:xfrm>
            <a:off x="9724273" y="3758707"/>
            <a:ext cx="1752042" cy="974626"/>
          </a:xfrm>
          <a:prstGeom prst="rect">
            <a:avLst/>
          </a:prstGeom>
        </p:spPr>
        <p:txBody>
          <a:bodyPr wrap="square" lIns="0" tIns="0" rIns="0" bIns="0" anchor="t">
            <a:spAutoFit/>
          </a:bodyPr>
          <a:lstStyle/>
          <a:p>
            <a:pPr marL="285750" indent="-285750">
              <a:lnSpc>
                <a:spcPts val="1900"/>
              </a:lnSpc>
              <a:buFont typeface="Arial" panose="020B0604020202020204" pitchFamily="34" charset="0"/>
              <a:buChar char="•"/>
            </a:pPr>
            <a:r>
              <a:rPr lang="en-US" dirty="0">
                <a:solidFill>
                  <a:schemeClr val="bg1"/>
                </a:solidFill>
                <a:effectLst>
                  <a:outerShdw blurRad="38100" dist="38100" dir="2700000" algn="tl">
                    <a:srgbClr val="000000">
                      <a:alpha val="43137"/>
                    </a:srgbClr>
                  </a:outerShdw>
                </a:effectLst>
                <a:cs typeface="Segoe UI" panose="020B0502040204020203" pitchFamily="34" charset="0"/>
              </a:rPr>
              <a:t>Team Members</a:t>
            </a:r>
          </a:p>
          <a:p>
            <a:pPr marL="285750" indent="-285750">
              <a:lnSpc>
                <a:spcPts val="1900"/>
              </a:lnSpc>
              <a:buFont typeface="Arial" panose="020B0604020202020204" pitchFamily="34" charset="0"/>
              <a:buChar char="•"/>
            </a:pPr>
            <a:r>
              <a:rPr lang="en-US" dirty="0">
                <a:solidFill>
                  <a:schemeClr val="bg1"/>
                </a:solidFill>
                <a:effectLst>
                  <a:outerShdw blurRad="38100" dist="38100" dir="2700000" algn="tl">
                    <a:srgbClr val="000000">
                      <a:alpha val="43137"/>
                    </a:srgbClr>
                  </a:outerShdw>
                </a:effectLst>
                <a:cs typeface="Segoe UI" panose="020B0502040204020203" pitchFamily="34" charset="0"/>
              </a:rPr>
              <a:t>Shubham Kumar</a:t>
            </a:r>
          </a:p>
          <a:p>
            <a:pPr marL="285750" indent="-285750">
              <a:lnSpc>
                <a:spcPts val="1900"/>
              </a:lnSpc>
              <a:buFont typeface="Arial" panose="020B0604020202020204" pitchFamily="34" charset="0"/>
              <a:buChar char="•"/>
            </a:pPr>
            <a:endParaRPr lang="en-US" dirty="0">
              <a:solidFill>
                <a:schemeClr val="bg1"/>
              </a:solidFill>
              <a:effectLst>
                <a:outerShdw blurRad="38100" dist="38100" dir="2700000" algn="tl">
                  <a:srgbClr val="000000">
                    <a:alpha val="43137"/>
                  </a:srgbClr>
                </a:outerShdw>
              </a:effectLst>
              <a:cs typeface="Segoe UI" panose="020B0502040204020203" pitchFamily="34" charset="0"/>
            </a:endParaRPr>
          </a:p>
        </p:txBody>
      </p:sp>
      <p:sp>
        <p:nvSpPr>
          <p:cNvPr id="12" name="AutoShape 4" descr="Image result for face recognition png icon">
            <a:extLst>
              <a:ext uri="{FF2B5EF4-FFF2-40B4-BE49-F238E27FC236}">
                <a16:creationId xmlns:a16="http://schemas.microsoft.com/office/drawing/2014/main" id="{059CEADC-5AC1-4C84-BA07-BA0C85E83943}"/>
              </a:ext>
            </a:extLst>
          </p:cNvPr>
          <p:cNvSpPr>
            <a:spLocks noChangeAspect="1" noChangeArrowheads="1"/>
          </p:cNvSpPr>
          <p:nvPr/>
        </p:nvSpPr>
        <p:spPr bwMode="auto">
          <a:xfrm>
            <a:off x="3345137" y="1747838"/>
            <a:ext cx="5819775"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7" name="Picture 16">
            <a:extLst>
              <a:ext uri="{FF2B5EF4-FFF2-40B4-BE49-F238E27FC236}">
                <a16:creationId xmlns:a16="http://schemas.microsoft.com/office/drawing/2014/main" id="{A0D8F4F7-AA96-4E1D-A0AF-BD95275BB777}"/>
              </a:ext>
            </a:extLst>
          </p:cNvPr>
          <p:cNvPicPr>
            <a:picLocks noChangeAspect="1"/>
          </p:cNvPicPr>
          <p:nvPr/>
        </p:nvPicPr>
        <p:blipFill>
          <a:blip r:embed="rId5">
            <a:duotone>
              <a:schemeClr val="accent3">
                <a:shade val="45000"/>
                <a:satMod val="135000"/>
              </a:schemeClr>
              <a:prstClr val="white"/>
            </a:duotone>
            <a:extLst>
              <a:ext uri="{BEBA8EAE-BF5A-486C-A8C5-ECC9F3942E4B}">
                <a14:imgProps xmlns:a14="http://schemas.microsoft.com/office/drawing/2010/main">
                  <a14:imgLayer r:embed="rId6">
                    <a14:imgEffect>
                      <a14:sharpenSoften amount="50000"/>
                    </a14:imgEffect>
                    <a14:imgEffect>
                      <a14:colorTemperature colorTemp="11200"/>
                    </a14:imgEffect>
                    <a14:imgEffect>
                      <a14:saturation sat="40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179902" y="1772761"/>
            <a:ext cx="835634" cy="816201"/>
          </a:xfrm>
          <a:prstGeom prst="rect">
            <a:avLst/>
          </a:prstGeom>
        </p:spPr>
      </p:pic>
      <p:pic>
        <p:nvPicPr>
          <p:cNvPr id="1030" name="Picture 6" descr="https://cdn2.iconfinder.com/data/icons/antivirus-internet-security/33/facial_recognition-512.png">
            <a:extLst>
              <a:ext uri="{FF2B5EF4-FFF2-40B4-BE49-F238E27FC236}">
                <a16:creationId xmlns:a16="http://schemas.microsoft.com/office/drawing/2014/main" id="{2696AAF8-0D8B-46C6-8F7A-06AF0E69A487}"/>
              </a:ext>
            </a:extLst>
          </p:cNvPr>
          <p:cNvPicPr>
            <a:picLocks noChangeAspect="1" noChangeArrowheads="1"/>
          </p:cNvPicPr>
          <p:nvPr/>
        </p:nvPicPr>
        <p:blipFill>
          <a:blip r:embed="rId7">
            <a:biLevel thresh="25000"/>
            <a:extLst>
              <a:ext uri="{28A0092B-C50C-407E-A947-70E740481C1C}">
                <a14:useLocalDpi xmlns:a14="http://schemas.microsoft.com/office/drawing/2010/main" val="0"/>
              </a:ext>
            </a:extLst>
          </a:blip>
          <a:srcRect/>
          <a:stretch>
            <a:fillRect/>
          </a:stretch>
        </p:blipFill>
        <p:spPr bwMode="auto">
          <a:xfrm>
            <a:off x="3281799" y="1743419"/>
            <a:ext cx="925921" cy="92592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i0.pngocean.com/files/931/769/254/database-icon-database-free-download-png-thumb.jpg">
            <a:extLst>
              <a:ext uri="{FF2B5EF4-FFF2-40B4-BE49-F238E27FC236}">
                <a16:creationId xmlns:a16="http://schemas.microsoft.com/office/drawing/2014/main" id="{AEF122EE-BA9F-408C-BB5A-477D1D055AB1}"/>
              </a:ext>
            </a:extLst>
          </p:cNvPr>
          <p:cNvPicPr>
            <a:picLocks noChangeAspect="1" noChangeArrowheads="1"/>
          </p:cNvPicPr>
          <p:nvPr/>
        </p:nvPicPr>
        <p:blipFill>
          <a:blip r:embed="rId8">
            <a:biLevel thresh="25000"/>
            <a:extLst>
              <a:ext uri="{BEBA8EAE-BF5A-486C-A8C5-ECC9F3942E4B}">
                <a14:imgProps xmlns:a14="http://schemas.microsoft.com/office/drawing/2010/main">
                  <a14:imgLayer r:embed="rId9">
                    <a14:imgEffect>
                      <a14:backgroundRemoval t="0" b="100000" l="0" r="100000">
                        <a14:foregroundMark x1="85806" y1="37097" x2="85806" y2="37097"/>
                        <a14:foregroundMark x1="68387" y1="66774" x2="68387" y2="66774"/>
                        <a14:foregroundMark x1="53548" y1="90968" x2="53548" y2="90968"/>
                      </a14:backgroundRemoval>
                    </a14:imgEffect>
                  </a14:imgLayer>
                </a14:imgProps>
              </a:ext>
              <a:ext uri="{28A0092B-C50C-407E-A947-70E740481C1C}">
                <a14:useLocalDpi xmlns:a14="http://schemas.microsoft.com/office/drawing/2010/main" val="0"/>
              </a:ext>
            </a:extLst>
          </a:blip>
          <a:srcRect/>
          <a:stretch>
            <a:fillRect/>
          </a:stretch>
        </p:blipFill>
        <p:spPr bwMode="auto">
          <a:xfrm>
            <a:off x="7838911" y="1743419"/>
            <a:ext cx="1026636" cy="89547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cdn2.iconfinder.com/data/icons/files-and-folders-15/48/57-512.png">
            <a:extLst>
              <a:ext uri="{FF2B5EF4-FFF2-40B4-BE49-F238E27FC236}">
                <a16:creationId xmlns:a16="http://schemas.microsoft.com/office/drawing/2014/main" id="{06406C4B-F497-4A7D-A80F-658026AEBD0A}"/>
              </a:ext>
            </a:extLst>
          </p:cNvPr>
          <p:cNvPicPr>
            <a:picLocks noChangeAspect="1" noChangeArrowheads="1"/>
          </p:cNvPicPr>
          <p:nvPr/>
        </p:nvPicPr>
        <p:blipFill>
          <a:blip r:embed="rId10">
            <a:duotone>
              <a:schemeClr val="accent5">
                <a:shade val="45000"/>
                <a:satMod val="135000"/>
              </a:schemeClr>
              <a:prstClr val="white"/>
            </a:duotone>
            <a:extLst>
              <a:ext uri="{BEBA8EAE-BF5A-486C-A8C5-ECC9F3942E4B}">
                <a14:imgProps xmlns:a14="http://schemas.microsoft.com/office/drawing/2010/main">
                  <a14:imgLayer r:embed="rId11">
                    <a14:imgEffect>
                      <a14:backgroundRemoval t="0" b="100000" l="6836" r="93164">
                        <a14:foregroundMark x1="88867" y1="70117" x2="88867" y2="70117"/>
                        <a14:backgroundMark x1="96680" y1="10938" x2="96680" y2="10938"/>
                        <a14:backgroundMark x1="96680" y1="10938" x2="91797" y2="58398"/>
                        <a14:backgroundMark x1="91797" y1="58398" x2="95313" y2="68164"/>
                      </a14:backgroundRemoval>
                    </a14:imgEffect>
                    <a14:imgEffect>
                      <a14:sharpenSoften amount="50000"/>
                    </a14:imgEffect>
                    <a14:imgEffect>
                      <a14:colorTemperature colorTemp="112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0194760" y="1743419"/>
            <a:ext cx="887896" cy="845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569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E3C93C7-F2C6-4A49-A264-350163D134E2}"/>
              </a:ext>
              <a:ext uri="{C183D7F6-B498-43B3-948B-1728B52AA6E4}">
                <adec:decorative xmlns:adec="http://schemas.microsoft.com/office/drawing/2017/decorative" val="1"/>
              </a:ext>
            </a:extLst>
          </p:cNvPr>
          <p:cNvCxnSpPr>
            <a:cxnSpLocks/>
          </p:cNvCxnSpPr>
          <p:nvPr/>
        </p:nvCxnSpPr>
        <p:spPr>
          <a:xfrm>
            <a:off x="0" y="522898"/>
            <a:ext cx="337624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02B7667A-7A83-44E4-AC70-E54EF5EC29CA}"/>
              </a:ext>
            </a:extLst>
          </p:cNvPr>
          <p:cNvSpPr txBox="1">
            <a:spLocks/>
          </p:cNvSpPr>
          <p:nvPr/>
        </p:nvSpPr>
        <p:spPr>
          <a:xfrm>
            <a:off x="228600" y="37338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Why this?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6" name="Straight Connector 5">
            <a:extLst>
              <a:ext uri="{FF2B5EF4-FFF2-40B4-BE49-F238E27FC236}">
                <a16:creationId xmlns:a16="http://schemas.microsoft.com/office/drawing/2014/main" id="{50D5B07E-E3C6-4EA2-AAFB-15E87CCFC9B6}"/>
              </a:ext>
              <a:ext uri="{C183D7F6-B498-43B3-948B-1728B52AA6E4}">
                <adec:decorative xmlns:adec="http://schemas.microsoft.com/office/drawing/2017/decorative" val="1"/>
              </a:ext>
            </a:extLst>
          </p:cNvPr>
          <p:cNvCxnSpPr>
            <a:cxnSpLocks/>
          </p:cNvCxnSpPr>
          <p:nvPr/>
        </p:nvCxnSpPr>
        <p:spPr>
          <a:xfrm flipH="1">
            <a:off x="8818099" y="520552"/>
            <a:ext cx="337624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61140C0-56EA-4684-ADD9-4A9843FD3E26}"/>
              </a:ext>
            </a:extLst>
          </p:cNvPr>
          <p:cNvSpPr txBox="1"/>
          <p:nvPr/>
        </p:nvSpPr>
        <p:spPr>
          <a:xfrm>
            <a:off x="344073" y="979790"/>
            <a:ext cx="11410605" cy="5355312"/>
          </a:xfrm>
          <a:prstGeom prst="rect">
            <a:avLst/>
          </a:prstGeom>
          <a:noFill/>
        </p:spPr>
        <p:txBody>
          <a:bodyPr wrap="square" rtlCol="0">
            <a:spAutoFit/>
          </a:bodyPr>
          <a:lstStyle/>
          <a:p>
            <a:pPr algn="ctr"/>
            <a:r>
              <a:rPr lang="en-GB" b="1" dirty="0"/>
              <a:t>“</a:t>
            </a:r>
            <a:r>
              <a:rPr lang="en-GB" b="1" i="1" dirty="0"/>
              <a:t>Words make you think thought but Songs makes you feel a feeling” –  E. Y. Harburg</a:t>
            </a:r>
            <a:endParaRPr lang="en-GB" b="1"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Sentiments &amp; Songs are directly dependent. Songs or Music are best way to enjoy the joy of life. But many-a-times it happens that we are in the dilemma of our sentiment. We think we are happy but our expressions doesn’t match them.</a:t>
            </a:r>
          </a:p>
          <a:p>
            <a:endParaRPr lang="en-GB" dirty="0"/>
          </a:p>
          <a:p>
            <a:pPr algn="ctr"/>
            <a:r>
              <a:rPr lang="en-GB" b="1" i="1" dirty="0"/>
              <a:t>“When expression matches your sentiment, the ultimate truth reveals the heart of creation” – R. Tagore</a:t>
            </a:r>
          </a:p>
          <a:p>
            <a:endParaRPr lang="en-GB" b="1" i="1" dirty="0"/>
          </a:p>
          <a:p>
            <a:pPr marL="285750" indent="-285750">
              <a:buFont typeface="Arial" panose="020B0604020202020204" pitchFamily="34" charset="0"/>
              <a:buChar char="•"/>
            </a:pPr>
            <a:r>
              <a:rPr lang="en-GB" dirty="0"/>
              <a:t>So it became necessary to match the expression &amp; sentiment. This seeded the idea of this project. What if we capture one’s sentiment’s emotion &amp; give them what they want so that the very next moment they can unlock their </a:t>
            </a:r>
            <a:r>
              <a:rPr lang="en-GB" b="1" dirty="0"/>
              <a:t>“heart of creation”</a:t>
            </a:r>
            <a:r>
              <a:rPr lang="en-GB" dirty="0"/>
              <a:t>. </a:t>
            </a:r>
            <a:endParaRPr lang="en-GB" b="1"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With this wee used latest technologies like, </a:t>
            </a:r>
            <a:r>
              <a:rPr lang="en-GB" b="1" dirty="0"/>
              <a:t>Neural Network, face recognition, sentimental analysis </a:t>
            </a:r>
            <a:r>
              <a:rPr lang="en-GB" dirty="0"/>
              <a:t>&amp;</a:t>
            </a:r>
            <a:r>
              <a:rPr lang="en-GB" b="1" dirty="0"/>
              <a:t> music recommendation system.</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We used face sentimental analysis because nonverbal communication is much better than verbal communication. Also made easy for user to listen what they want right at that moment instead of leaving them on their own to scroll millions of songs &amp; select.</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1682493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7465C-B88C-481F-9BF1-9039AF6976F2}"/>
              </a:ext>
            </a:extLst>
          </p:cNvPr>
          <p:cNvSpPr txBox="1">
            <a:spLocks/>
          </p:cNvSpPr>
          <p:nvPr/>
        </p:nvSpPr>
        <p:spPr>
          <a:xfrm>
            <a:off x="228600" y="37338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Future scope</a:t>
            </a:r>
          </a:p>
        </p:txBody>
      </p:sp>
      <p:cxnSp>
        <p:nvCxnSpPr>
          <p:cNvPr id="3" name="Straight Connector 2">
            <a:extLst>
              <a:ext uri="{FF2B5EF4-FFF2-40B4-BE49-F238E27FC236}">
                <a16:creationId xmlns:a16="http://schemas.microsoft.com/office/drawing/2014/main" id="{F969C104-7AF8-41A5-8B17-541672558489}"/>
              </a:ext>
              <a:ext uri="{C183D7F6-B498-43B3-948B-1728B52AA6E4}">
                <adec:decorative xmlns:adec="http://schemas.microsoft.com/office/drawing/2017/decorative" val="1"/>
              </a:ext>
            </a:extLst>
          </p:cNvPr>
          <p:cNvCxnSpPr>
            <a:cxnSpLocks/>
          </p:cNvCxnSpPr>
          <p:nvPr/>
        </p:nvCxnSpPr>
        <p:spPr>
          <a:xfrm>
            <a:off x="0" y="522898"/>
            <a:ext cx="337624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A79A998E-E0BC-4113-A6BA-1DF0BC0672F5}"/>
              </a:ext>
              <a:ext uri="{C183D7F6-B498-43B3-948B-1728B52AA6E4}">
                <adec:decorative xmlns:adec="http://schemas.microsoft.com/office/drawing/2017/decorative" val="1"/>
              </a:ext>
            </a:extLst>
          </p:cNvPr>
          <p:cNvCxnSpPr>
            <a:cxnSpLocks/>
          </p:cNvCxnSpPr>
          <p:nvPr/>
        </p:nvCxnSpPr>
        <p:spPr>
          <a:xfrm flipH="1">
            <a:off x="8818099" y="520552"/>
            <a:ext cx="337624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CD5FD186-28EF-49A7-9AE6-EC1FCA048BBD}"/>
              </a:ext>
            </a:extLst>
          </p:cNvPr>
          <p:cNvSpPr>
            <a:spLocks noGrp="1"/>
          </p:cNvSpPr>
          <p:nvPr>
            <p:ph idx="1"/>
          </p:nvPr>
        </p:nvSpPr>
        <p:spPr>
          <a:xfrm>
            <a:off x="838200" y="1253331"/>
            <a:ext cx="10863470" cy="4829418"/>
          </a:xfrm>
        </p:spPr>
        <p:txBody>
          <a:bodyPr>
            <a:normAutofit/>
          </a:bodyPr>
          <a:lstStyle/>
          <a:p>
            <a:r>
              <a:rPr lang="en-IN" dirty="0"/>
              <a:t>In the era of industry automation, it will be definitely a boon to user. User can directly listen what they want. Also music providing giants can use this to filter “</a:t>
            </a:r>
            <a:r>
              <a:rPr lang="en-IN" b="1" dirty="0"/>
              <a:t>what to serve &amp; whom to serve</a:t>
            </a:r>
            <a:r>
              <a:rPr lang="en-IN" dirty="0"/>
              <a:t>“.</a:t>
            </a:r>
          </a:p>
          <a:p>
            <a:endParaRPr lang="en-IN" dirty="0"/>
          </a:p>
          <a:p>
            <a:r>
              <a:rPr lang="en-IN" dirty="0"/>
              <a:t>Also we have used computer vision which will help in improving our services over time &amp; usage. More it will be used, more it will be accurate.</a:t>
            </a:r>
          </a:p>
          <a:p>
            <a:endParaRPr lang="en-IN" dirty="0"/>
          </a:p>
          <a:p>
            <a:r>
              <a:rPr lang="en-IN" dirty="0"/>
              <a:t> We are planning to add more services to it like; image upload &amp; listen, shell in a box, improved security, &amp; many more services.  </a:t>
            </a:r>
          </a:p>
        </p:txBody>
      </p:sp>
    </p:spTree>
    <p:extLst>
      <p:ext uri="{BB962C8B-B14F-4D97-AF65-F5344CB8AC3E}">
        <p14:creationId xmlns:p14="http://schemas.microsoft.com/office/powerpoint/2010/main" val="4190364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7465C-B88C-481F-9BF1-9039AF6976F2}"/>
              </a:ext>
            </a:extLst>
          </p:cNvPr>
          <p:cNvSpPr txBox="1">
            <a:spLocks/>
          </p:cNvSpPr>
          <p:nvPr/>
        </p:nvSpPr>
        <p:spPr>
          <a:xfrm>
            <a:off x="228600" y="37338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Advantages</a:t>
            </a:r>
          </a:p>
        </p:txBody>
      </p:sp>
      <p:cxnSp>
        <p:nvCxnSpPr>
          <p:cNvPr id="3" name="Straight Connector 2">
            <a:extLst>
              <a:ext uri="{FF2B5EF4-FFF2-40B4-BE49-F238E27FC236}">
                <a16:creationId xmlns:a16="http://schemas.microsoft.com/office/drawing/2014/main" id="{D104FF5A-261A-458A-9260-C72403550D7A}"/>
              </a:ext>
              <a:ext uri="{C183D7F6-B498-43B3-948B-1728B52AA6E4}">
                <adec:decorative xmlns:adec="http://schemas.microsoft.com/office/drawing/2017/decorative" val="1"/>
              </a:ext>
            </a:extLst>
          </p:cNvPr>
          <p:cNvCxnSpPr>
            <a:cxnSpLocks/>
          </p:cNvCxnSpPr>
          <p:nvPr/>
        </p:nvCxnSpPr>
        <p:spPr>
          <a:xfrm>
            <a:off x="0" y="522898"/>
            <a:ext cx="337624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956AC69B-100B-419A-BF79-204E65B57829}"/>
              </a:ext>
              <a:ext uri="{C183D7F6-B498-43B3-948B-1728B52AA6E4}">
                <adec:decorative xmlns:adec="http://schemas.microsoft.com/office/drawing/2017/decorative" val="1"/>
              </a:ext>
            </a:extLst>
          </p:cNvPr>
          <p:cNvCxnSpPr>
            <a:cxnSpLocks/>
          </p:cNvCxnSpPr>
          <p:nvPr/>
        </p:nvCxnSpPr>
        <p:spPr>
          <a:xfrm flipH="1">
            <a:off x="8818099" y="520552"/>
            <a:ext cx="337624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AEF433F4-6F48-4715-9571-B3AB87786720}"/>
              </a:ext>
            </a:extLst>
          </p:cNvPr>
          <p:cNvSpPr/>
          <p:nvPr/>
        </p:nvSpPr>
        <p:spPr>
          <a:xfrm rot="16200000">
            <a:off x="-106838" y="1564679"/>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8" name="Straight Connector 7">
            <a:extLst>
              <a:ext uri="{FF2B5EF4-FFF2-40B4-BE49-F238E27FC236}">
                <a16:creationId xmlns:a16="http://schemas.microsoft.com/office/drawing/2014/main" id="{3C31C094-0D67-4E76-928D-9F2662E57622}"/>
              </a:ext>
              <a:ext uri="{C183D7F6-B498-43B3-948B-1728B52AA6E4}">
                <adec:decorative xmlns:adec="http://schemas.microsoft.com/office/drawing/2017/decorative" val="1"/>
              </a:ext>
            </a:extLst>
          </p:cNvPr>
          <p:cNvCxnSpPr>
            <a:cxnSpLocks/>
          </p:cNvCxnSpPr>
          <p:nvPr/>
        </p:nvCxnSpPr>
        <p:spPr>
          <a:xfrm>
            <a:off x="1385888" y="3516029"/>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A41EC1B-FE0C-4FBD-821E-9B39565666B2}"/>
              </a:ext>
            </a:extLst>
          </p:cNvPr>
          <p:cNvSpPr/>
          <p:nvPr/>
        </p:nvSpPr>
        <p:spPr>
          <a:xfrm>
            <a:off x="1591464" y="1635472"/>
            <a:ext cx="4162870" cy="769441"/>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2000" b="1" dirty="0">
                <a:solidFill>
                  <a:schemeClr val="tx1">
                    <a:lumMod val="75000"/>
                    <a:lumOff val="25000"/>
                  </a:schemeClr>
                </a:solidFill>
                <a:cs typeface="Segoe UI" panose="020B0502040204020203" pitchFamily="34" charset="0"/>
              </a:rPr>
              <a:t>A. Accuracy.   </a:t>
            </a:r>
          </a:p>
          <a:p>
            <a:pPr marL="171450" indent="-171450">
              <a:spcBef>
                <a:spcPts val="1200"/>
              </a:spcBef>
              <a:buClr>
                <a:schemeClr val="tx2"/>
              </a:buClr>
              <a:buFont typeface="Segoe UI Light" panose="020B0502040204020203" pitchFamily="34" charset="0"/>
              <a:buChar char="›"/>
            </a:pPr>
            <a:r>
              <a:rPr lang="en-US" sz="2000" b="1" dirty="0">
                <a:solidFill>
                  <a:schemeClr val="tx1">
                    <a:lumMod val="75000"/>
                    <a:lumOff val="25000"/>
                  </a:schemeClr>
                </a:solidFill>
                <a:cs typeface="Segoe UI" panose="020B0502040204020203" pitchFamily="34" charset="0"/>
              </a:rPr>
              <a:t>B. Least user efforts.</a:t>
            </a:r>
          </a:p>
        </p:txBody>
      </p:sp>
      <p:sp>
        <p:nvSpPr>
          <p:cNvPr id="10" name="Rectangle 9">
            <a:extLst>
              <a:ext uri="{FF2B5EF4-FFF2-40B4-BE49-F238E27FC236}">
                <a16:creationId xmlns:a16="http://schemas.microsoft.com/office/drawing/2014/main" id="{FFB8E407-0EB1-4025-BFC1-C01C8E700557}"/>
              </a:ext>
            </a:extLst>
          </p:cNvPr>
          <p:cNvSpPr/>
          <p:nvPr/>
        </p:nvSpPr>
        <p:spPr>
          <a:xfrm>
            <a:off x="6647799" y="1676416"/>
            <a:ext cx="4162870" cy="769441"/>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2000" b="1" dirty="0">
                <a:solidFill>
                  <a:schemeClr val="tx1">
                    <a:lumMod val="75000"/>
                    <a:lumOff val="25000"/>
                  </a:schemeClr>
                </a:solidFill>
                <a:cs typeface="Segoe UI" panose="020B0502040204020203" pitchFamily="34" charset="0"/>
              </a:rPr>
              <a:t>A. Database. </a:t>
            </a:r>
          </a:p>
          <a:p>
            <a:pPr marL="171450" indent="-171450">
              <a:spcBef>
                <a:spcPts val="1200"/>
              </a:spcBef>
              <a:buClr>
                <a:schemeClr val="tx2"/>
              </a:buClr>
              <a:buFont typeface="Segoe UI Light" panose="020B0502040204020203" pitchFamily="34" charset="0"/>
              <a:buChar char="›"/>
            </a:pPr>
            <a:r>
              <a:rPr lang="en-US" sz="2000" b="1" dirty="0">
                <a:solidFill>
                  <a:schemeClr val="tx1">
                    <a:lumMod val="75000"/>
                    <a:lumOff val="25000"/>
                  </a:schemeClr>
                </a:solidFill>
                <a:cs typeface="Segoe UI" panose="020B0502040204020203" pitchFamily="34" charset="0"/>
              </a:rPr>
              <a:t>B.  Camera Quality.</a:t>
            </a:r>
          </a:p>
        </p:txBody>
      </p:sp>
      <p:sp>
        <p:nvSpPr>
          <p:cNvPr id="11" name="Rectangle 10">
            <a:extLst>
              <a:ext uri="{FF2B5EF4-FFF2-40B4-BE49-F238E27FC236}">
                <a16:creationId xmlns:a16="http://schemas.microsoft.com/office/drawing/2014/main" id="{7F2A6CD1-5E08-4FDF-9414-D3EB6CEF7F00}"/>
              </a:ext>
            </a:extLst>
          </p:cNvPr>
          <p:cNvSpPr/>
          <p:nvPr/>
        </p:nvSpPr>
        <p:spPr>
          <a:xfrm>
            <a:off x="1632408" y="4710220"/>
            <a:ext cx="4162870" cy="769441"/>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2000" b="1" dirty="0">
                <a:solidFill>
                  <a:schemeClr val="tx1">
                    <a:lumMod val="75000"/>
                    <a:lumOff val="25000"/>
                  </a:schemeClr>
                </a:solidFill>
                <a:cs typeface="Segoe UI" panose="020B0502040204020203" pitchFamily="34" charset="0"/>
              </a:rPr>
              <a:t>A. 0 market competition.</a:t>
            </a:r>
          </a:p>
          <a:p>
            <a:pPr marL="171450" indent="-171450">
              <a:spcBef>
                <a:spcPts val="1200"/>
              </a:spcBef>
              <a:buClr>
                <a:schemeClr val="tx2"/>
              </a:buClr>
              <a:buFont typeface="Segoe UI Light" panose="020B0502040204020203" pitchFamily="34" charset="0"/>
              <a:buChar char="›"/>
            </a:pPr>
            <a:r>
              <a:rPr lang="en-US" sz="2000" b="1" dirty="0">
                <a:solidFill>
                  <a:schemeClr val="tx1">
                    <a:lumMod val="75000"/>
                    <a:lumOff val="25000"/>
                  </a:schemeClr>
                </a:solidFill>
                <a:cs typeface="Segoe UI" panose="020B0502040204020203" pitchFamily="34" charset="0"/>
              </a:rPr>
              <a:t>B. Connecting exMUSIC. </a:t>
            </a:r>
          </a:p>
        </p:txBody>
      </p:sp>
      <p:sp>
        <p:nvSpPr>
          <p:cNvPr id="12" name="Rectangle 11">
            <a:extLst>
              <a:ext uri="{FF2B5EF4-FFF2-40B4-BE49-F238E27FC236}">
                <a16:creationId xmlns:a16="http://schemas.microsoft.com/office/drawing/2014/main" id="{DE878E31-BEBA-4406-B1C5-7616DB7B4B84}"/>
              </a:ext>
            </a:extLst>
          </p:cNvPr>
          <p:cNvSpPr/>
          <p:nvPr/>
        </p:nvSpPr>
        <p:spPr>
          <a:xfrm>
            <a:off x="6716039" y="4710220"/>
            <a:ext cx="4162870" cy="769441"/>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2000" b="1" dirty="0">
                <a:solidFill>
                  <a:schemeClr val="tx1">
                    <a:lumMod val="75000"/>
                    <a:lumOff val="25000"/>
                  </a:schemeClr>
                </a:solidFill>
                <a:cs typeface="Segoe UI" panose="020B0502040204020203" pitchFamily="34" charset="0"/>
              </a:rPr>
              <a:t>A. User database management. </a:t>
            </a:r>
          </a:p>
          <a:p>
            <a:pPr marL="171450" indent="-171450">
              <a:spcBef>
                <a:spcPts val="1200"/>
              </a:spcBef>
              <a:buClr>
                <a:schemeClr val="tx2"/>
              </a:buClr>
              <a:buFont typeface="Segoe UI Light" panose="020B0502040204020203" pitchFamily="34" charset="0"/>
              <a:buChar char="›"/>
            </a:pPr>
            <a:r>
              <a:rPr lang="en-US" sz="2000" b="1" dirty="0">
                <a:solidFill>
                  <a:schemeClr val="tx1">
                    <a:lumMod val="75000"/>
                    <a:lumOff val="25000"/>
                  </a:schemeClr>
                </a:solidFill>
                <a:cs typeface="Segoe UI" panose="020B0502040204020203" pitchFamily="34" charset="0"/>
              </a:rPr>
              <a:t>B. Security &amp; System failure.</a:t>
            </a:r>
          </a:p>
        </p:txBody>
      </p:sp>
      <p:sp>
        <p:nvSpPr>
          <p:cNvPr id="13" name="Rectangle 12">
            <a:extLst>
              <a:ext uri="{FF2B5EF4-FFF2-40B4-BE49-F238E27FC236}">
                <a16:creationId xmlns:a16="http://schemas.microsoft.com/office/drawing/2014/main" id="{E08BDA15-15D1-4061-86B2-4A70836002D8}"/>
              </a:ext>
            </a:extLst>
          </p:cNvPr>
          <p:cNvSpPr/>
          <p:nvPr/>
        </p:nvSpPr>
        <p:spPr>
          <a:xfrm>
            <a:off x="1632399" y="871200"/>
            <a:ext cx="4162870" cy="369332"/>
          </a:xfrm>
          <a:prstGeom prst="rect">
            <a:avLst/>
          </a:prstGeom>
        </p:spPr>
        <p:txBody>
          <a:bodyPr wrap="square" lIns="0" tIns="0" rIns="0" bIns="0" anchor="t">
            <a:spAutoFit/>
          </a:bodyPr>
          <a:lstStyle/>
          <a:p>
            <a:r>
              <a:rPr lang="en-US" sz="2400" b="1" dirty="0">
                <a:solidFill>
                  <a:schemeClr val="tx1">
                    <a:lumMod val="75000"/>
                    <a:lumOff val="2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Strength</a:t>
            </a:r>
          </a:p>
        </p:txBody>
      </p:sp>
      <p:sp>
        <p:nvSpPr>
          <p:cNvPr id="14" name="Rectangle 13">
            <a:extLst>
              <a:ext uri="{FF2B5EF4-FFF2-40B4-BE49-F238E27FC236}">
                <a16:creationId xmlns:a16="http://schemas.microsoft.com/office/drawing/2014/main" id="{5CA71CAC-91DE-4659-84FE-E73C4F127A70}"/>
              </a:ext>
            </a:extLst>
          </p:cNvPr>
          <p:cNvSpPr/>
          <p:nvPr/>
        </p:nvSpPr>
        <p:spPr>
          <a:xfrm>
            <a:off x="6716039" y="928927"/>
            <a:ext cx="4162870" cy="369332"/>
          </a:xfrm>
          <a:prstGeom prst="rect">
            <a:avLst/>
          </a:prstGeom>
        </p:spPr>
        <p:txBody>
          <a:bodyPr wrap="square" lIns="0" tIns="0" rIns="0" bIns="0" anchor="t">
            <a:spAutoFit/>
          </a:bodyPr>
          <a:lstStyle/>
          <a:p>
            <a:r>
              <a:rPr lang="en-US" sz="2400" b="1" dirty="0">
                <a:solidFill>
                  <a:schemeClr val="tx1">
                    <a:lumMod val="75000"/>
                    <a:lumOff val="2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Area of Improvement</a:t>
            </a:r>
          </a:p>
        </p:txBody>
      </p:sp>
      <p:sp>
        <p:nvSpPr>
          <p:cNvPr id="15" name="Rectangle 14">
            <a:extLst>
              <a:ext uri="{FF2B5EF4-FFF2-40B4-BE49-F238E27FC236}">
                <a16:creationId xmlns:a16="http://schemas.microsoft.com/office/drawing/2014/main" id="{9F2B2A75-8501-4546-B128-470F62EE2109}"/>
              </a:ext>
            </a:extLst>
          </p:cNvPr>
          <p:cNvSpPr/>
          <p:nvPr/>
        </p:nvSpPr>
        <p:spPr>
          <a:xfrm>
            <a:off x="1632399" y="3976369"/>
            <a:ext cx="4162870" cy="369332"/>
          </a:xfrm>
          <a:prstGeom prst="rect">
            <a:avLst/>
          </a:prstGeom>
        </p:spPr>
        <p:txBody>
          <a:bodyPr wrap="square" lIns="0" tIns="0" rIns="0" bIns="0" anchor="t">
            <a:spAutoFit/>
          </a:bodyPr>
          <a:lstStyle/>
          <a:p>
            <a:r>
              <a:rPr lang="en-US" sz="2400" b="1" dirty="0">
                <a:solidFill>
                  <a:schemeClr val="tx1">
                    <a:lumMod val="75000"/>
                    <a:lumOff val="2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Opportunity</a:t>
            </a:r>
          </a:p>
        </p:txBody>
      </p:sp>
      <p:sp>
        <p:nvSpPr>
          <p:cNvPr id="16" name="Rectangle 15">
            <a:extLst>
              <a:ext uri="{FF2B5EF4-FFF2-40B4-BE49-F238E27FC236}">
                <a16:creationId xmlns:a16="http://schemas.microsoft.com/office/drawing/2014/main" id="{0CFD56C0-7E9A-480F-864C-93E47EE46925}"/>
              </a:ext>
            </a:extLst>
          </p:cNvPr>
          <p:cNvSpPr/>
          <p:nvPr/>
        </p:nvSpPr>
        <p:spPr>
          <a:xfrm>
            <a:off x="6716039" y="3935425"/>
            <a:ext cx="4162870" cy="369332"/>
          </a:xfrm>
          <a:prstGeom prst="rect">
            <a:avLst/>
          </a:prstGeom>
        </p:spPr>
        <p:txBody>
          <a:bodyPr wrap="square" lIns="0" tIns="0" rIns="0" bIns="0" anchor="t">
            <a:spAutoFit/>
          </a:bodyPr>
          <a:lstStyle/>
          <a:p>
            <a:r>
              <a:rPr lang="en-US" sz="2400" b="1" dirty="0">
                <a:solidFill>
                  <a:schemeClr val="tx1">
                    <a:lumMod val="75000"/>
                    <a:lumOff val="2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Challenges</a:t>
            </a:r>
          </a:p>
        </p:txBody>
      </p:sp>
      <p:sp>
        <p:nvSpPr>
          <p:cNvPr id="17" name="Rectangle: Rounded Corners 16">
            <a:extLst>
              <a:ext uri="{FF2B5EF4-FFF2-40B4-BE49-F238E27FC236}">
                <a16:creationId xmlns:a16="http://schemas.microsoft.com/office/drawing/2014/main" id="{ACE5CDD7-F881-4013-AFF4-13A7BBB57471}"/>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Tree>
    <p:extLst>
      <p:ext uri="{BB962C8B-B14F-4D97-AF65-F5344CB8AC3E}">
        <p14:creationId xmlns:p14="http://schemas.microsoft.com/office/powerpoint/2010/main" val="667153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E7498-AA8C-47C6-866B-60043824B90D}"/>
              </a:ext>
            </a:extLst>
          </p:cNvPr>
          <p:cNvSpPr txBox="1">
            <a:spLocks/>
          </p:cNvSpPr>
          <p:nvPr/>
        </p:nvSpPr>
        <p:spPr>
          <a:xfrm>
            <a:off x="228600" y="37338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Technology used</a:t>
            </a:r>
          </a:p>
        </p:txBody>
      </p:sp>
      <p:cxnSp>
        <p:nvCxnSpPr>
          <p:cNvPr id="4" name="Straight Connector 3">
            <a:extLst>
              <a:ext uri="{FF2B5EF4-FFF2-40B4-BE49-F238E27FC236}">
                <a16:creationId xmlns:a16="http://schemas.microsoft.com/office/drawing/2014/main" id="{D44113AD-CA23-4CF1-9F79-373C1F7D3B62}"/>
              </a:ext>
              <a:ext uri="{C183D7F6-B498-43B3-948B-1728B52AA6E4}">
                <adec:decorative xmlns:adec="http://schemas.microsoft.com/office/drawing/2017/decorative" val="1"/>
              </a:ext>
            </a:extLst>
          </p:cNvPr>
          <p:cNvCxnSpPr>
            <a:cxnSpLocks/>
          </p:cNvCxnSpPr>
          <p:nvPr/>
        </p:nvCxnSpPr>
        <p:spPr>
          <a:xfrm>
            <a:off x="0" y="522898"/>
            <a:ext cx="337624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DBA5469-596A-4134-95E3-BD8DF715C63A}"/>
              </a:ext>
              <a:ext uri="{C183D7F6-B498-43B3-948B-1728B52AA6E4}">
                <adec:decorative xmlns:adec="http://schemas.microsoft.com/office/drawing/2017/decorative" val="1"/>
              </a:ext>
            </a:extLst>
          </p:cNvPr>
          <p:cNvCxnSpPr>
            <a:cxnSpLocks/>
          </p:cNvCxnSpPr>
          <p:nvPr/>
        </p:nvCxnSpPr>
        <p:spPr>
          <a:xfrm flipH="1">
            <a:off x="8818099" y="520552"/>
            <a:ext cx="337624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8BC4848-317A-4505-B03D-48ED3BB06135}"/>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AE1A0CA4-CAD4-418E-BBCF-69FE91BE95A8}"/>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j-lt"/>
            </a:endParaRPr>
          </a:p>
        </p:txBody>
      </p:sp>
      <p:sp>
        <p:nvSpPr>
          <p:cNvPr id="8" name="Rectangle: Rounded Corners 7">
            <a:extLst>
              <a:ext uri="{FF2B5EF4-FFF2-40B4-BE49-F238E27FC236}">
                <a16:creationId xmlns:a16="http://schemas.microsoft.com/office/drawing/2014/main" id="{78219A48-DB1E-4208-867F-9F84C9703429}"/>
              </a:ext>
              <a:ext uri="{C183D7F6-B498-43B3-948B-1728B52AA6E4}">
                <adec:decorative xmlns:adec="http://schemas.microsoft.com/office/drawing/2017/decorative" val="1"/>
              </a:ext>
            </a:extLst>
          </p:cNvPr>
          <p:cNvSpPr/>
          <p:nvPr/>
        </p:nvSpPr>
        <p:spPr>
          <a:xfrm>
            <a:off x="7217872" y="1627945"/>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TensorFlow &amp; Keras</a:t>
            </a:r>
          </a:p>
        </p:txBody>
      </p:sp>
      <p:sp>
        <p:nvSpPr>
          <p:cNvPr id="9" name="Oval 8">
            <a:extLst>
              <a:ext uri="{FF2B5EF4-FFF2-40B4-BE49-F238E27FC236}">
                <a16:creationId xmlns:a16="http://schemas.microsoft.com/office/drawing/2014/main" id="{E771D8CD-E972-48A5-8C72-0C2E30507A9B}"/>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90DD21EB-A2B3-4CA5-9197-B72D10B71129}"/>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HTML &amp; JS</a:t>
            </a:r>
          </a:p>
        </p:txBody>
      </p:sp>
      <p:sp>
        <p:nvSpPr>
          <p:cNvPr id="11" name="Oval 10">
            <a:extLst>
              <a:ext uri="{FF2B5EF4-FFF2-40B4-BE49-F238E27FC236}">
                <a16:creationId xmlns:a16="http://schemas.microsoft.com/office/drawing/2014/main" id="{CD7EB00C-3105-4E87-B800-6FC18CBBDB0B}"/>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A9B65406-E0DC-4FCC-9F66-738426751030}"/>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a:p>
            <a:pPr algn="ctr"/>
            <a:r>
              <a:rPr lang="en-US" sz="2400" dirty="0"/>
              <a:t>YouTube API</a:t>
            </a:r>
          </a:p>
          <a:p>
            <a:pPr algn="ctr"/>
            <a:endParaRPr lang="en-US" sz="2400" dirty="0"/>
          </a:p>
        </p:txBody>
      </p:sp>
      <p:sp>
        <p:nvSpPr>
          <p:cNvPr id="13" name="Oval 12">
            <a:extLst>
              <a:ext uri="{FF2B5EF4-FFF2-40B4-BE49-F238E27FC236}">
                <a16:creationId xmlns:a16="http://schemas.microsoft.com/office/drawing/2014/main" id="{63B02FAD-92A2-4C20-8539-06CE0FDF17BA}"/>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D73B5798-0D03-4CDD-948C-99A29824B1DC}"/>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OpenCV	</a:t>
            </a:r>
          </a:p>
        </p:txBody>
      </p:sp>
      <p:sp>
        <p:nvSpPr>
          <p:cNvPr id="15" name="Oval 14">
            <a:extLst>
              <a:ext uri="{FF2B5EF4-FFF2-40B4-BE49-F238E27FC236}">
                <a16:creationId xmlns:a16="http://schemas.microsoft.com/office/drawing/2014/main" id="{C57238B3-ABD6-4269-9A7D-B7B2C2585DAA}"/>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E51C7843-9158-4F3A-B125-E2C424E8370B}"/>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      Bootstrap, CSS</a:t>
            </a:r>
          </a:p>
        </p:txBody>
      </p:sp>
      <p:sp>
        <p:nvSpPr>
          <p:cNvPr id="17" name="Oval 16">
            <a:extLst>
              <a:ext uri="{FF2B5EF4-FFF2-40B4-BE49-F238E27FC236}">
                <a16:creationId xmlns:a16="http://schemas.microsoft.com/office/drawing/2014/main" id="{7B2539C5-B690-4A94-9EB3-6764A88BEA49}"/>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7AB60BE5-C966-43BD-A427-AB0FBB767E7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MariaDB &amp; CGI</a:t>
            </a:r>
          </a:p>
        </p:txBody>
      </p:sp>
      <p:sp>
        <p:nvSpPr>
          <p:cNvPr id="19" name="Oval 18">
            <a:extLst>
              <a:ext uri="{FF2B5EF4-FFF2-40B4-BE49-F238E27FC236}">
                <a16:creationId xmlns:a16="http://schemas.microsoft.com/office/drawing/2014/main" id="{98603A95-5793-44A7-B0EA-8B7532211E9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descr="Icons of bar chart and line graph.">
            <a:extLst>
              <a:ext uri="{FF2B5EF4-FFF2-40B4-BE49-F238E27FC236}">
                <a16:creationId xmlns:a16="http://schemas.microsoft.com/office/drawing/2014/main" id="{3E1CD2E4-D32C-461E-9AF7-7562A23FCF13}"/>
              </a:ext>
            </a:extLst>
          </p:cNvPr>
          <p:cNvGrpSpPr/>
          <p:nvPr/>
        </p:nvGrpSpPr>
        <p:grpSpPr>
          <a:xfrm>
            <a:off x="4715661" y="1810536"/>
            <a:ext cx="347679" cy="347679"/>
            <a:chOff x="4319588" y="2492375"/>
            <a:chExt cx="287338" cy="287338"/>
          </a:xfrm>
          <a:solidFill>
            <a:schemeClr val="bg1"/>
          </a:solidFill>
        </p:grpSpPr>
        <p:sp>
          <p:nvSpPr>
            <p:cNvPr id="21" name="Freeform 372">
              <a:extLst>
                <a:ext uri="{FF2B5EF4-FFF2-40B4-BE49-F238E27FC236}">
                  <a16:creationId xmlns:a16="http://schemas.microsoft.com/office/drawing/2014/main" id="{DC063089-47F1-4D59-8F2E-768F2B0BB92C}"/>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373">
              <a:extLst>
                <a:ext uri="{FF2B5EF4-FFF2-40B4-BE49-F238E27FC236}">
                  <a16:creationId xmlns:a16="http://schemas.microsoft.com/office/drawing/2014/main" id="{F9F47158-4102-4BAC-A99B-BDEF4C4A3384}"/>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4" name="Freeform 4665" descr="Icon of graph. ">
            <a:extLst>
              <a:ext uri="{FF2B5EF4-FFF2-40B4-BE49-F238E27FC236}">
                <a16:creationId xmlns:a16="http://schemas.microsoft.com/office/drawing/2014/main" id="{D91A13E5-D67F-45B6-8BB8-0D8066685FD0}"/>
              </a:ext>
            </a:extLst>
          </p:cNvPr>
          <p:cNvSpPr>
            <a:spLocks/>
          </p:cNvSpPr>
          <p:nvPr/>
        </p:nvSpPr>
        <p:spPr bwMode="auto">
          <a:xfrm>
            <a:off x="7134448" y="1794153"/>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5" name="Group 24" descr="Icon of human being and gear. ">
            <a:extLst>
              <a:ext uri="{FF2B5EF4-FFF2-40B4-BE49-F238E27FC236}">
                <a16:creationId xmlns:a16="http://schemas.microsoft.com/office/drawing/2014/main" id="{56707DFA-087B-483D-B5D9-D2D98B44B300}"/>
              </a:ext>
            </a:extLst>
          </p:cNvPr>
          <p:cNvGrpSpPr/>
          <p:nvPr/>
        </p:nvGrpSpPr>
        <p:grpSpPr>
          <a:xfrm>
            <a:off x="7133464" y="5355478"/>
            <a:ext cx="338073" cy="339996"/>
            <a:chOff x="6450013" y="5349875"/>
            <a:chExt cx="279399" cy="280988"/>
          </a:xfrm>
          <a:solidFill>
            <a:schemeClr val="bg1"/>
          </a:solidFill>
        </p:grpSpPr>
        <p:sp>
          <p:nvSpPr>
            <p:cNvPr id="26" name="Freeform 3673">
              <a:extLst>
                <a:ext uri="{FF2B5EF4-FFF2-40B4-BE49-F238E27FC236}">
                  <a16:creationId xmlns:a16="http://schemas.microsoft.com/office/drawing/2014/main" id="{0D1FC826-E1CE-454C-9CC6-B11134AAD0A6}"/>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3674">
              <a:extLst>
                <a:ext uri="{FF2B5EF4-FFF2-40B4-BE49-F238E27FC236}">
                  <a16:creationId xmlns:a16="http://schemas.microsoft.com/office/drawing/2014/main" id="{3705FBD2-6A7D-4ABA-9DA7-493CED19802F}"/>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8" name="Group 27" descr="Icon of gears. ">
            <a:extLst>
              <a:ext uri="{FF2B5EF4-FFF2-40B4-BE49-F238E27FC236}">
                <a16:creationId xmlns:a16="http://schemas.microsoft.com/office/drawing/2014/main" id="{17ACFE8C-93EE-4189-B117-0EA246E4F415}"/>
              </a:ext>
            </a:extLst>
          </p:cNvPr>
          <p:cNvGrpSpPr/>
          <p:nvPr/>
        </p:nvGrpSpPr>
        <p:grpSpPr>
          <a:xfrm>
            <a:off x="4717582" y="5353558"/>
            <a:ext cx="343837" cy="343837"/>
            <a:chOff x="7613650" y="1387475"/>
            <a:chExt cx="284163" cy="284163"/>
          </a:xfrm>
          <a:solidFill>
            <a:schemeClr val="bg1"/>
          </a:solidFill>
        </p:grpSpPr>
        <p:sp>
          <p:nvSpPr>
            <p:cNvPr id="29" name="Freeform 4359">
              <a:extLst>
                <a:ext uri="{FF2B5EF4-FFF2-40B4-BE49-F238E27FC236}">
                  <a16:creationId xmlns:a16="http://schemas.microsoft.com/office/drawing/2014/main" id="{9FF09F3D-9FAA-4E8E-8855-7423E783BD9D}"/>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4360">
              <a:extLst>
                <a:ext uri="{FF2B5EF4-FFF2-40B4-BE49-F238E27FC236}">
                  <a16:creationId xmlns:a16="http://schemas.microsoft.com/office/drawing/2014/main" id="{C3FC5FD8-43CA-4A21-B1EB-42D498A1130A}"/>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1" name="Freeform 4346" descr="Icon of box and whisker chart. ">
            <a:extLst>
              <a:ext uri="{FF2B5EF4-FFF2-40B4-BE49-F238E27FC236}">
                <a16:creationId xmlns:a16="http://schemas.microsoft.com/office/drawing/2014/main" id="{A8E371F4-95C5-4B03-9A18-6C7684EB920E}"/>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32" name="Picture 6" descr="https://cdn2.iconfinder.com/data/icons/antivirus-internet-security/33/facial_recognition-512.png">
            <a:extLst>
              <a:ext uri="{FF2B5EF4-FFF2-40B4-BE49-F238E27FC236}">
                <a16:creationId xmlns:a16="http://schemas.microsoft.com/office/drawing/2014/main" id="{E848B4CB-02B8-4BD3-BC8A-00696E0CF9DB}"/>
              </a:ext>
            </a:extLst>
          </p:cNvPr>
          <p:cNvPicPr>
            <a:picLocks noChangeAspect="1" noChangeArrowheads="1"/>
          </p:cNvPicPr>
          <p:nvPr/>
        </p:nvPicPr>
        <p:blipFill>
          <a:blip r:embed="rId2">
            <a:biLevel thresh="25000"/>
            <a:extLst>
              <a:ext uri="{28A0092B-C50C-407E-A947-70E740481C1C}">
                <a14:useLocalDpi xmlns:a14="http://schemas.microsoft.com/office/drawing/2010/main" val="0"/>
              </a:ext>
            </a:extLst>
          </a:blip>
          <a:srcRect/>
          <a:stretch>
            <a:fillRect/>
          </a:stretch>
        </p:blipFill>
        <p:spPr bwMode="auto">
          <a:xfrm>
            <a:off x="5637143" y="3221257"/>
            <a:ext cx="925921" cy="925921"/>
          </a:xfrm>
          <a:prstGeom prst="rect">
            <a:avLst/>
          </a:prstGeom>
          <a:noFill/>
          <a:extLst>
            <a:ext uri="{909E8E84-426E-40DD-AFC4-6F175D3DCCD1}">
              <a14:hiddenFill xmlns:a14="http://schemas.microsoft.com/office/drawing/2010/main">
                <a:solidFill>
                  <a:srgbClr val="FFFFFF"/>
                </a:solidFill>
              </a14:hiddenFill>
            </a:ext>
          </a:extLst>
        </p:spPr>
      </p:pic>
      <p:sp>
        <p:nvSpPr>
          <p:cNvPr id="33" name="Freeform 1676" descr="Icon of check box. ">
            <a:extLst>
              <a:ext uri="{FF2B5EF4-FFF2-40B4-BE49-F238E27FC236}">
                <a16:creationId xmlns:a16="http://schemas.microsoft.com/office/drawing/2014/main" id="{FC067E03-BEF8-4FA8-9ECE-D9C076B6BB72}"/>
              </a:ext>
            </a:extLst>
          </p:cNvPr>
          <p:cNvSpPr>
            <a:spLocks noEditPoints="1"/>
          </p:cNvSpPr>
          <p:nvPr/>
        </p:nvSpPr>
        <p:spPr bwMode="auto">
          <a:xfrm>
            <a:off x="7806872" y="352540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069449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CC447-9BC7-4EBE-9F06-CFF40A26F316}"/>
              </a:ext>
            </a:extLst>
          </p:cNvPr>
          <p:cNvSpPr txBox="1">
            <a:spLocks/>
          </p:cNvSpPr>
          <p:nvPr/>
        </p:nvSpPr>
        <p:spPr>
          <a:xfrm>
            <a:off x="100162" y="251723"/>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Flowchart</a:t>
            </a:r>
          </a:p>
        </p:txBody>
      </p:sp>
      <p:cxnSp>
        <p:nvCxnSpPr>
          <p:cNvPr id="5" name="Straight Connector 4">
            <a:extLst>
              <a:ext uri="{FF2B5EF4-FFF2-40B4-BE49-F238E27FC236}">
                <a16:creationId xmlns:a16="http://schemas.microsoft.com/office/drawing/2014/main" id="{09C959C7-CFF1-480A-A0A5-B8C26612EC76}"/>
              </a:ext>
              <a:ext uri="{C183D7F6-B498-43B3-948B-1728B52AA6E4}">
                <adec:decorative xmlns:adec="http://schemas.microsoft.com/office/drawing/2017/decorative" val="1"/>
              </a:ext>
            </a:extLst>
          </p:cNvPr>
          <p:cNvCxnSpPr>
            <a:cxnSpLocks/>
          </p:cNvCxnSpPr>
          <p:nvPr/>
        </p:nvCxnSpPr>
        <p:spPr>
          <a:xfrm>
            <a:off x="0" y="522898"/>
            <a:ext cx="337624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AF27E1C-8518-4562-B4DD-4D59755B507A}"/>
              </a:ext>
              <a:ext uri="{C183D7F6-B498-43B3-948B-1728B52AA6E4}">
                <adec:decorative xmlns:adec="http://schemas.microsoft.com/office/drawing/2017/decorative" val="1"/>
              </a:ext>
            </a:extLst>
          </p:cNvPr>
          <p:cNvCxnSpPr>
            <a:cxnSpLocks/>
          </p:cNvCxnSpPr>
          <p:nvPr/>
        </p:nvCxnSpPr>
        <p:spPr>
          <a:xfrm flipH="1">
            <a:off x="8818099" y="520552"/>
            <a:ext cx="337624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20398DEF-C396-4F6C-92EB-83F82891D68E}"/>
              </a:ext>
            </a:extLst>
          </p:cNvPr>
          <p:cNvSpPr/>
          <p:nvPr/>
        </p:nvSpPr>
        <p:spPr>
          <a:xfrm>
            <a:off x="768624" y="914402"/>
            <a:ext cx="1934818" cy="901148"/>
          </a:xfrm>
          <a:prstGeom prst="ellipse">
            <a:avLst/>
          </a:prstGeom>
          <a:ln>
            <a:solidFill>
              <a:schemeClr val="tx1">
                <a:lumMod val="95000"/>
                <a:lumOff val="5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Start</a:t>
            </a:r>
          </a:p>
        </p:txBody>
      </p:sp>
      <p:sp>
        <p:nvSpPr>
          <p:cNvPr id="18" name="Rectangle 17">
            <a:extLst>
              <a:ext uri="{FF2B5EF4-FFF2-40B4-BE49-F238E27FC236}">
                <a16:creationId xmlns:a16="http://schemas.microsoft.com/office/drawing/2014/main" id="{D67E6FB9-3000-4C31-A229-D0BCA30408A7}"/>
              </a:ext>
            </a:extLst>
          </p:cNvPr>
          <p:cNvSpPr/>
          <p:nvPr/>
        </p:nvSpPr>
        <p:spPr>
          <a:xfrm>
            <a:off x="1046921" y="2451652"/>
            <a:ext cx="1378187" cy="624929"/>
          </a:xfrm>
          <a:prstGeom prst="rect">
            <a:avLst/>
          </a:prstGeom>
          <a:solidFill>
            <a:schemeClr val="accent5">
              <a:alpha val="50000"/>
            </a:schemeClr>
          </a:solidFill>
          <a:ln>
            <a:noFill/>
          </a:ln>
          <a:effectLst>
            <a:outerShdw blurRad="50800" dist="38100" dir="16200000"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IN" sz="2400" b="1" dirty="0">
                <a:effectLst>
                  <a:outerShdw blurRad="38100" dist="38100" dir="2700000" algn="tl">
                    <a:srgbClr val="000000">
                      <a:alpha val="43137"/>
                    </a:srgbClr>
                  </a:outerShdw>
                </a:effectLst>
              </a:rPr>
              <a:t>Login</a:t>
            </a:r>
          </a:p>
        </p:txBody>
      </p:sp>
      <p:sp>
        <p:nvSpPr>
          <p:cNvPr id="19" name="Diamond 18">
            <a:extLst>
              <a:ext uri="{FF2B5EF4-FFF2-40B4-BE49-F238E27FC236}">
                <a16:creationId xmlns:a16="http://schemas.microsoft.com/office/drawing/2014/main" id="{ACC69EA0-5A46-4B6D-B2D9-4D3B300C9EE5}"/>
              </a:ext>
            </a:extLst>
          </p:cNvPr>
          <p:cNvSpPr/>
          <p:nvPr/>
        </p:nvSpPr>
        <p:spPr>
          <a:xfrm>
            <a:off x="425595" y="3807923"/>
            <a:ext cx="2620876" cy="853941"/>
          </a:xfrm>
          <a:prstGeom prst="diamond">
            <a:avLst/>
          </a:prstGeom>
          <a:effectLst>
            <a:outerShdw blurRad="50800" dist="38100" dir="16200000"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rtlCol="0" anchor="ctr"/>
          <a:lstStyle/>
          <a:p>
            <a:pPr algn="ctr"/>
            <a:r>
              <a:rPr lang="en-IN" b="1" dirty="0">
                <a:effectLst>
                  <a:outerShdw blurRad="38100" dist="38100" dir="2700000" algn="tl">
                    <a:srgbClr val="000000">
                      <a:alpha val="43137"/>
                    </a:srgbClr>
                  </a:outerShdw>
                </a:effectLst>
              </a:rPr>
              <a:t>Credentials</a:t>
            </a:r>
          </a:p>
        </p:txBody>
      </p:sp>
      <p:sp>
        <p:nvSpPr>
          <p:cNvPr id="20" name="Rectangle 19">
            <a:extLst>
              <a:ext uri="{FF2B5EF4-FFF2-40B4-BE49-F238E27FC236}">
                <a16:creationId xmlns:a16="http://schemas.microsoft.com/office/drawing/2014/main" id="{B9D138D8-6B13-4E80-9126-C4E7BE260C19}"/>
              </a:ext>
            </a:extLst>
          </p:cNvPr>
          <p:cNvSpPr/>
          <p:nvPr/>
        </p:nvSpPr>
        <p:spPr>
          <a:xfrm>
            <a:off x="6833032" y="3956596"/>
            <a:ext cx="1449577" cy="562396"/>
          </a:xfrm>
          <a:prstGeom prst="rect">
            <a:avLst/>
          </a:prstGeom>
          <a:solidFill>
            <a:schemeClr val="accent5">
              <a:alpha val="50000"/>
            </a:schemeClr>
          </a:solidFill>
          <a:ln>
            <a:noFill/>
          </a:ln>
          <a:effectLst>
            <a:outerShdw blurRad="50800" dist="38100" dir="16200000"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IN" sz="2400" b="1" dirty="0">
                <a:effectLst>
                  <a:outerShdw blurRad="38100" dist="38100" dir="2700000" algn="tl">
                    <a:srgbClr val="000000">
                      <a:alpha val="43137"/>
                    </a:srgbClr>
                  </a:outerShdw>
                </a:effectLst>
              </a:rPr>
              <a:t>Sign Up</a:t>
            </a:r>
          </a:p>
        </p:txBody>
      </p:sp>
      <p:sp>
        <p:nvSpPr>
          <p:cNvPr id="21" name="Diamond 20">
            <a:extLst>
              <a:ext uri="{FF2B5EF4-FFF2-40B4-BE49-F238E27FC236}">
                <a16:creationId xmlns:a16="http://schemas.microsoft.com/office/drawing/2014/main" id="{436C578B-2C80-4CCC-89A3-F7B021E37CB2}"/>
              </a:ext>
            </a:extLst>
          </p:cNvPr>
          <p:cNvSpPr/>
          <p:nvPr/>
        </p:nvSpPr>
        <p:spPr>
          <a:xfrm>
            <a:off x="3580431" y="3807923"/>
            <a:ext cx="2620876" cy="853941"/>
          </a:xfrm>
          <a:prstGeom prst="diamond">
            <a:avLst/>
          </a:prstGeom>
          <a:effectLst>
            <a:outerShdw blurRad="50800" dist="38100" dir="16200000"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rtlCol="0" anchor="ctr"/>
          <a:lstStyle/>
          <a:p>
            <a:pPr algn="ctr"/>
            <a:r>
              <a:rPr lang="en-IN" b="1" dirty="0">
                <a:effectLst>
                  <a:outerShdw blurRad="38100" dist="38100" dir="2700000" algn="tl">
                    <a:srgbClr val="000000">
                      <a:alpha val="43137"/>
                    </a:srgbClr>
                  </a:outerShdw>
                </a:effectLst>
              </a:rPr>
              <a:t>Already exists</a:t>
            </a:r>
          </a:p>
        </p:txBody>
      </p:sp>
      <p:sp>
        <p:nvSpPr>
          <p:cNvPr id="23" name="Rectangle 22">
            <a:extLst>
              <a:ext uri="{FF2B5EF4-FFF2-40B4-BE49-F238E27FC236}">
                <a16:creationId xmlns:a16="http://schemas.microsoft.com/office/drawing/2014/main" id="{025142A1-0344-42D0-9CF9-AFD53D9A741B}"/>
              </a:ext>
            </a:extLst>
          </p:cNvPr>
          <p:cNvSpPr/>
          <p:nvPr/>
        </p:nvSpPr>
        <p:spPr>
          <a:xfrm>
            <a:off x="6316204" y="5417650"/>
            <a:ext cx="2345634" cy="934449"/>
          </a:xfrm>
          <a:prstGeom prst="rect">
            <a:avLst/>
          </a:prstGeom>
          <a:solidFill>
            <a:schemeClr val="accent5">
              <a:alpha val="50000"/>
            </a:schemeClr>
          </a:solidFill>
          <a:ln>
            <a:noFill/>
          </a:ln>
          <a:effectLst>
            <a:outerShdw blurRad="50800" dist="38100" dir="16200000"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IN" sz="2400" b="1" dirty="0">
                <a:effectLst>
                  <a:outerShdw blurRad="38100" dist="38100" dir="2700000" algn="tl">
                    <a:srgbClr val="000000">
                      <a:alpha val="43137"/>
                    </a:srgbClr>
                  </a:outerShdw>
                </a:effectLst>
              </a:rPr>
              <a:t>Song Recom.</a:t>
            </a:r>
            <a:br>
              <a:rPr lang="en-IN" sz="2400" b="1" dirty="0">
                <a:effectLst>
                  <a:outerShdw blurRad="38100" dist="38100" dir="2700000" algn="tl">
                    <a:srgbClr val="000000">
                      <a:alpha val="43137"/>
                    </a:srgbClr>
                  </a:outerShdw>
                </a:effectLst>
              </a:rPr>
            </a:br>
            <a:r>
              <a:rPr lang="en-IN" sz="2400" b="1" dirty="0">
                <a:effectLst>
                  <a:outerShdw blurRad="38100" dist="38100" dir="2700000" algn="tl">
                    <a:srgbClr val="000000">
                      <a:alpha val="43137"/>
                    </a:srgbClr>
                  </a:outerShdw>
                </a:effectLst>
              </a:rPr>
              <a:t>&amp; Playing songs</a:t>
            </a:r>
          </a:p>
        </p:txBody>
      </p:sp>
      <p:sp>
        <p:nvSpPr>
          <p:cNvPr id="24" name="Rectangle 23">
            <a:extLst>
              <a:ext uri="{FF2B5EF4-FFF2-40B4-BE49-F238E27FC236}">
                <a16:creationId xmlns:a16="http://schemas.microsoft.com/office/drawing/2014/main" id="{1BCB7EAD-67EF-4CFF-B1F2-54EB823F5E69}"/>
              </a:ext>
            </a:extLst>
          </p:cNvPr>
          <p:cNvSpPr/>
          <p:nvPr/>
        </p:nvSpPr>
        <p:spPr>
          <a:xfrm>
            <a:off x="3725392" y="5457405"/>
            <a:ext cx="1893529" cy="853941"/>
          </a:xfrm>
          <a:prstGeom prst="rect">
            <a:avLst/>
          </a:prstGeom>
          <a:solidFill>
            <a:schemeClr val="accent5">
              <a:alpha val="50000"/>
            </a:schemeClr>
          </a:solidFill>
          <a:ln>
            <a:noFill/>
          </a:ln>
          <a:effectLst>
            <a:outerShdw blurRad="50800" dist="38100" dir="16200000"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IN" sz="2400" b="1" dirty="0">
                <a:effectLst>
                  <a:outerShdw blurRad="38100" dist="38100" dir="2700000" algn="tl">
                    <a:srgbClr val="000000">
                      <a:alpha val="43137"/>
                    </a:srgbClr>
                  </a:outerShdw>
                </a:effectLst>
              </a:rPr>
              <a:t>Sentiments Analysis</a:t>
            </a:r>
          </a:p>
        </p:txBody>
      </p:sp>
      <p:sp>
        <p:nvSpPr>
          <p:cNvPr id="25" name="Rectangle 24">
            <a:extLst>
              <a:ext uri="{FF2B5EF4-FFF2-40B4-BE49-F238E27FC236}">
                <a16:creationId xmlns:a16="http://schemas.microsoft.com/office/drawing/2014/main" id="{463EBFD4-A79D-44E9-AFF8-09243A5D3174}"/>
              </a:ext>
            </a:extLst>
          </p:cNvPr>
          <p:cNvSpPr/>
          <p:nvPr/>
        </p:nvSpPr>
        <p:spPr>
          <a:xfrm>
            <a:off x="418970" y="5550172"/>
            <a:ext cx="2620876" cy="662609"/>
          </a:xfrm>
          <a:prstGeom prst="rect">
            <a:avLst/>
          </a:prstGeom>
          <a:solidFill>
            <a:schemeClr val="accent5">
              <a:alpha val="50000"/>
            </a:schemeClr>
          </a:solidFill>
          <a:ln>
            <a:noFill/>
          </a:ln>
          <a:effectLst>
            <a:outerShdw blurRad="50800" dist="38100" dir="16200000"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IN" sz="2400" b="1" dirty="0">
                <a:effectLst>
                  <a:outerShdw blurRad="38100" dist="38100" dir="2700000" algn="tl">
                    <a:srgbClr val="000000">
                      <a:alpha val="43137"/>
                    </a:srgbClr>
                  </a:outerShdw>
                </a:effectLst>
              </a:rPr>
              <a:t>Face Recognition</a:t>
            </a:r>
          </a:p>
        </p:txBody>
      </p:sp>
      <p:cxnSp>
        <p:nvCxnSpPr>
          <p:cNvPr id="27" name="Straight Arrow Connector 26">
            <a:extLst>
              <a:ext uri="{FF2B5EF4-FFF2-40B4-BE49-F238E27FC236}">
                <a16:creationId xmlns:a16="http://schemas.microsoft.com/office/drawing/2014/main" id="{56759EC5-6324-4A0B-88E0-CA6A6B0005C1}"/>
              </a:ext>
            </a:extLst>
          </p:cNvPr>
          <p:cNvCxnSpPr>
            <a:cxnSpLocks/>
            <a:stCxn id="17" idx="4"/>
            <a:endCxn id="18" idx="0"/>
          </p:cNvCxnSpPr>
          <p:nvPr/>
        </p:nvCxnSpPr>
        <p:spPr>
          <a:xfrm flipH="1">
            <a:off x="1736015" y="1815550"/>
            <a:ext cx="18" cy="636102"/>
          </a:xfrm>
          <a:prstGeom prst="straightConnector1">
            <a:avLst/>
          </a:prstGeom>
          <a:ln w="9525" cap="flat" cmpd="sng" algn="ctr">
            <a:solidFill>
              <a:schemeClr val="tx1"/>
            </a:solidFill>
            <a:prstDash val="solid"/>
            <a:round/>
            <a:headEnd type="none" w="med" len="med"/>
            <a:tailEnd type="arrow"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tx1"/>
          </a:fontRef>
        </p:style>
      </p:cxnSp>
      <p:cxnSp>
        <p:nvCxnSpPr>
          <p:cNvPr id="29" name="Straight Arrow Connector 28">
            <a:extLst>
              <a:ext uri="{FF2B5EF4-FFF2-40B4-BE49-F238E27FC236}">
                <a16:creationId xmlns:a16="http://schemas.microsoft.com/office/drawing/2014/main" id="{087B747F-254A-4417-9B93-B376C101882F}"/>
              </a:ext>
            </a:extLst>
          </p:cNvPr>
          <p:cNvCxnSpPr>
            <a:cxnSpLocks/>
            <a:stCxn id="18" idx="2"/>
            <a:endCxn id="19" idx="0"/>
          </p:cNvCxnSpPr>
          <p:nvPr/>
        </p:nvCxnSpPr>
        <p:spPr>
          <a:xfrm>
            <a:off x="1736015" y="3076581"/>
            <a:ext cx="18" cy="731342"/>
          </a:xfrm>
          <a:prstGeom prst="straightConnector1">
            <a:avLst/>
          </a:prstGeom>
          <a:ln w="9525" cap="flat" cmpd="sng" algn="ctr">
            <a:solidFill>
              <a:schemeClr val="tx1"/>
            </a:solidFill>
            <a:prstDash val="solid"/>
            <a:round/>
            <a:headEnd type="none" w="med" len="med"/>
            <a:tailEnd type="arrow"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tx1"/>
          </a:fontRef>
        </p:style>
      </p:cxnSp>
      <p:cxnSp>
        <p:nvCxnSpPr>
          <p:cNvPr id="31" name="Straight Arrow Connector 30">
            <a:extLst>
              <a:ext uri="{FF2B5EF4-FFF2-40B4-BE49-F238E27FC236}">
                <a16:creationId xmlns:a16="http://schemas.microsoft.com/office/drawing/2014/main" id="{2A11D3BF-DA26-48DA-AAC9-FB0CC805F616}"/>
              </a:ext>
            </a:extLst>
          </p:cNvPr>
          <p:cNvCxnSpPr>
            <a:cxnSpLocks/>
            <a:stCxn id="19" idx="2"/>
            <a:endCxn id="25" idx="0"/>
          </p:cNvCxnSpPr>
          <p:nvPr/>
        </p:nvCxnSpPr>
        <p:spPr>
          <a:xfrm flipH="1">
            <a:off x="1729408" y="4661864"/>
            <a:ext cx="6625" cy="888308"/>
          </a:xfrm>
          <a:prstGeom prst="straightConnector1">
            <a:avLst/>
          </a:prstGeom>
          <a:ln w="9525" cap="flat" cmpd="sng" algn="ctr">
            <a:solidFill>
              <a:schemeClr val="tx1"/>
            </a:solidFill>
            <a:prstDash val="solid"/>
            <a:round/>
            <a:headEnd type="none" w="med" len="med"/>
            <a:tailEnd type="arrow"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tx1"/>
          </a:fontRef>
        </p:style>
      </p:cxnSp>
      <p:cxnSp>
        <p:nvCxnSpPr>
          <p:cNvPr id="33" name="Straight Arrow Connector 32">
            <a:extLst>
              <a:ext uri="{FF2B5EF4-FFF2-40B4-BE49-F238E27FC236}">
                <a16:creationId xmlns:a16="http://schemas.microsoft.com/office/drawing/2014/main" id="{7D93243C-CFF7-425F-823D-B49E7B05FB25}"/>
              </a:ext>
            </a:extLst>
          </p:cNvPr>
          <p:cNvCxnSpPr>
            <a:cxnSpLocks/>
            <a:stCxn id="19" idx="3"/>
            <a:endCxn id="21" idx="1"/>
          </p:cNvCxnSpPr>
          <p:nvPr/>
        </p:nvCxnSpPr>
        <p:spPr>
          <a:xfrm>
            <a:off x="3046471" y="4234894"/>
            <a:ext cx="533960" cy="0"/>
          </a:xfrm>
          <a:prstGeom prst="straightConnector1">
            <a:avLst/>
          </a:prstGeom>
          <a:ln w="9525" cap="flat" cmpd="sng" algn="ctr">
            <a:solidFill>
              <a:schemeClr val="tx1"/>
            </a:solidFill>
            <a:prstDash val="solid"/>
            <a:round/>
            <a:headEnd type="none" w="med" len="med"/>
            <a:tailEnd type="arrow"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tx1"/>
          </a:fontRef>
        </p:style>
      </p:cxnSp>
      <p:cxnSp>
        <p:nvCxnSpPr>
          <p:cNvPr id="37" name="Straight Arrow Connector 36">
            <a:extLst>
              <a:ext uri="{FF2B5EF4-FFF2-40B4-BE49-F238E27FC236}">
                <a16:creationId xmlns:a16="http://schemas.microsoft.com/office/drawing/2014/main" id="{6913ECCE-DF7C-4395-BC22-1243D7327B2E}"/>
              </a:ext>
            </a:extLst>
          </p:cNvPr>
          <p:cNvCxnSpPr>
            <a:cxnSpLocks/>
            <a:stCxn id="21" idx="3"/>
            <a:endCxn id="20" idx="1"/>
          </p:cNvCxnSpPr>
          <p:nvPr/>
        </p:nvCxnSpPr>
        <p:spPr>
          <a:xfrm>
            <a:off x="6201307" y="4234894"/>
            <a:ext cx="631725" cy="2900"/>
          </a:xfrm>
          <a:prstGeom prst="straightConnector1">
            <a:avLst/>
          </a:prstGeom>
          <a:ln w="9525" cap="flat" cmpd="sng" algn="ctr">
            <a:solidFill>
              <a:schemeClr val="tx1"/>
            </a:solidFill>
            <a:prstDash val="solid"/>
            <a:round/>
            <a:headEnd type="none" w="med" len="med"/>
            <a:tailEnd type="arrow"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tx1"/>
          </a:fontRef>
        </p:style>
      </p:cxnSp>
      <p:cxnSp>
        <p:nvCxnSpPr>
          <p:cNvPr id="40" name="Connector: Elbow 39">
            <a:extLst>
              <a:ext uri="{FF2B5EF4-FFF2-40B4-BE49-F238E27FC236}">
                <a16:creationId xmlns:a16="http://schemas.microsoft.com/office/drawing/2014/main" id="{9C3BDF7B-1011-4E50-A829-0622376BE25C}"/>
              </a:ext>
            </a:extLst>
          </p:cNvPr>
          <p:cNvCxnSpPr>
            <a:cxnSpLocks/>
            <a:stCxn id="21" idx="0"/>
          </p:cNvCxnSpPr>
          <p:nvPr/>
        </p:nvCxnSpPr>
        <p:spPr>
          <a:xfrm rot="16200000" flipV="1">
            <a:off x="3221503" y="2138556"/>
            <a:ext cx="872973" cy="2465761"/>
          </a:xfrm>
          <a:prstGeom prst="bentConnector2">
            <a:avLst/>
          </a:prstGeom>
          <a:ln w="9525" cap="flat" cmpd="sng" algn="ctr">
            <a:solidFill>
              <a:schemeClr val="dk1"/>
            </a:solidFill>
            <a:prstDash val="solid"/>
            <a:round/>
            <a:headEnd type="none" w="med" len="med"/>
            <a:tailEnd type="arrow"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tx1"/>
          </a:fontRef>
        </p:style>
      </p:cxnSp>
      <p:cxnSp>
        <p:nvCxnSpPr>
          <p:cNvPr id="43" name="Straight Arrow Connector 42">
            <a:extLst>
              <a:ext uri="{FF2B5EF4-FFF2-40B4-BE49-F238E27FC236}">
                <a16:creationId xmlns:a16="http://schemas.microsoft.com/office/drawing/2014/main" id="{C8A3AC17-6FCE-4714-AEE8-9A3CFAE6AC13}"/>
              </a:ext>
            </a:extLst>
          </p:cNvPr>
          <p:cNvCxnSpPr>
            <a:cxnSpLocks/>
            <a:stCxn id="25" idx="3"/>
            <a:endCxn id="24" idx="1"/>
          </p:cNvCxnSpPr>
          <p:nvPr/>
        </p:nvCxnSpPr>
        <p:spPr>
          <a:xfrm>
            <a:off x="3039846" y="5881477"/>
            <a:ext cx="685546" cy="2899"/>
          </a:xfrm>
          <a:prstGeom prst="straightConnector1">
            <a:avLst/>
          </a:prstGeom>
          <a:ln w="9525" cap="flat" cmpd="sng" algn="ctr">
            <a:solidFill>
              <a:schemeClr val="tx1"/>
            </a:solidFill>
            <a:prstDash val="solid"/>
            <a:round/>
            <a:headEnd type="none" w="med" len="med"/>
            <a:tailEnd type="arrow"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2D044B2D-6EDC-4A5D-A482-BB04FD85236C}"/>
              </a:ext>
            </a:extLst>
          </p:cNvPr>
          <p:cNvCxnSpPr>
            <a:cxnSpLocks/>
            <a:stCxn id="24" idx="3"/>
            <a:endCxn id="23" idx="1"/>
          </p:cNvCxnSpPr>
          <p:nvPr/>
        </p:nvCxnSpPr>
        <p:spPr>
          <a:xfrm>
            <a:off x="5618921" y="5884376"/>
            <a:ext cx="697283" cy="499"/>
          </a:xfrm>
          <a:prstGeom prst="straightConnector1">
            <a:avLst/>
          </a:prstGeom>
          <a:ln w="9525" cap="flat" cmpd="sng" algn="ctr">
            <a:solidFill>
              <a:schemeClr val="tx1"/>
            </a:solidFill>
            <a:prstDash val="solid"/>
            <a:round/>
            <a:headEnd type="none" w="med" len="med"/>
            <a:tailEnd type="arrow"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tx1"/>
          </a:fontRef>
        </p:style>
      </p:cxnSp>
      <p:sp>
        <p:nvSpPr>
          <p:cNvPr id="49" name="Oval 48">
            <a:extLst>
              <a:ext uri="{FF2B5EF4-FFF2-40B4-BE49-F238E27FC236}">
                <a16:creationId xmlns:a16="http://schemas.microsoft.com/office/drawing/2014/main" id="{AFED1614-6DEF-44B5-868C-9818568F6AEC}"/>
              </a:ext>
            </a:extLst>
          </p:cNvPr>
          <p:cNvSpPr/>
          <p:nvPr/>
        </p:nvSpPr>
        <p:spPr>
          <a:xfrm>
            <a:off x="9388561" y="2978426"/>
            <a:ext cx="1934818" cy="901148"/>
          </a:xfrm>
          <a:prstGeom prst="ellipse">
            <a:avLst/>
          </a:prstGeom>
          <a:ln>
            <a:solidFill>
              <a:schemeClr val="tx1">
                <a:lumMod val="95000"/>
                <a:lumOff val="5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Stop</a:t>
            </a:r>
          </a:p>
        </p:txBody>
      </p:sp>
      <p:sp>
        <p:nvSpPr>
          <p:cNvPr id="56" name="Rectangle 55">
            <a:extLst>
              <a:ext uri="{FF2B5EF4-FFF2-40B4-BE49-F238E27FC236}">
                <a16:creationId xmlns:a16="http://schemas.microsoft.com/office/drawing/2014/main" id="{CB4E578C-405F-45E8-88D5-E6E523E9B055}"/>
              </a:ext>
            </a:extLst>
          </p:cNvPr>
          <p:cNvSpPr/>
          <p:nvPr/>
        </p:nvSpPr>
        <p:spPr>
          <a:xfrm>
            <a:off x="9513849" y="5576676"/>
            <a:ext cx="1710746" cy="609601"/>
          </a:xfrm>
          <a:prstGeom prst="rect">
            <a:avLst/>
          </a:prstGeom>
          <a:solidFill>
            <a:schemeClr val="accent5">
              <a:alpha val="50000"/>
            </a:schemeClr>
          </a:solidFill>
          <a:ln>
            <a:noFill/>
          </a:ln>
          <a:effectLst>
            <a:outerShdw blurRad="50800" dist="38100" dir="16200000"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IN" sz="2400" b="1" dirty="0">
                <a:effectLst>
                  <a:outerShdw blurRad="38100" dist="38100" dir="2700000" algn="tl">
                    <a:srgbClr val="000000">
                      <a:alpha val="43137"/>
                    </a:srgbClr>
                  </a:outerShdw>
                </a:effectLst>
              </a:rPr>
              <a:t>Log entry</a:t>
            </a:r>
          </a:p>
        </p:txBody>
      </p:sp>
      <p:cxnSp>
        <p:nvCxnSpPr>
          <p:cNvPr id="69" name="Straight Arrow Connector 68">
            <a:extLst>
              <a:ext uri="{FF2B5EF4-FFF2-40B4-BE49-F238E27FC236}">
                <a16:creationId xmlns:a16="http://schemas.microsoft.com/office/drawing/2014/main" id="{ECA4C41F-B9FD-43AE-A8D3-6A25E796F17C}"/>
              </a:ext>
            </a:extLst>
          </p:cNvPr>
          <p:cNvCxnSpPr>
            <a:cxnSpLocks/>
            <a:stCxn id="23" idx="3"/>
            <a:endCxn id="56" idx="1"/>
          </p:cNvCxnSpPr>
          <p:nvPr/>
        </p:nvCxnSpPr>
        <p:spPr>
          <a:xfrm flipV="1">
            <a:off x="8661838" y="5881477"/>
            <a:ext cx="852011" cy="3398"/>
          </a:xfrm>
          <a:prstGeom prst="straightConnector1">
            <a:avLst/>
          </a:prstGeom>
          <a:ln w="9525" cap="flat" cmpd="sng" algn="ctr">
            <a:solidFill>
              <a:schemeClr val="tx1"/>
            </a:solidFill>
            <a:prstDash val="solid"/>
            <a:round/>
            <a:headEnd type="none" w="med" len="med"/>
            <a:tailEnd type="arrow"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tx1"/>
          </a:fontRef>
        </p:style>
      </p:cxnSp>
      <p:sp>
        <p:nvSpPr>
          <p:cNvPr id="76" name="Cloud 75">
            <a:extLst>
              <a:ext uri="{FF2B5EF4-FFF2-40B4-BE49-F238E27FC236}">
                <a16:creationId xmlns:a16="http://schemas.microsoft.com/office/drawing/2014/main" id="{4E86F102-4054-49CF-B938-14DFFA358DEF}"/>
              </a:ext>
            </a:extLst>
          </p:cNvPr>
          <p:cNvSpPr/>
          <p:nvPr/>
        </p:nvSpPr>
        <p:spPr>
          <a:xfrm>
            <a:off x="10933824" y="997494"/>
            <a:ext cx="1137724" cy="1549222"/>
          </a:xfrm>
          <a:prstGeom prst="cloud">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06" name="Cloud 105">
            <a:extLst>
              <a:ext uri="{FF2B5EF4-FFF2-40B4-BE49-F238E27FC236}">
                <a16:creationId xmlns:a16="http://schemas.microsoft.com/office/drawing/2014/main" id="{AE4795A7-2AF2-4CD0-BF5C-64BD20DB0A99}"/>
              </a:ext>
            </a:extLst>
          </p:cNvPr>
          <p:cNvSpPr/>
          <p:nvPr/>
        </p:nvSpPr>
        <p:spPr>
          <a:xfrm>
            <a:off x="8981258" y="774776"/>
            <a:ext cx="2059152" cy="1549222"/>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pic>
        <p:nvPicPr>
          <p:cNvPr id="22" name="Picture 10" descr="https://i0.pngocean.com/files/931/769/254/database-icon-database-free-download-png-thumb.jpg">
            <a:extLst>
              <a:ext uri="{FF2B5EF4-FFF2-40B4-BE49-F238E27FC236}">
                <a16:creationId xmlns:a16="http://schemas.microsoft.com/office/drawing/2014/main" id="{87DA6094-1D4F-42B4-9ACE-4EE9EF33C5C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100000" l="0" r="100000">
                        <a14:foregroundMark x1="85806" y1="37097" x2="85806" y2="37097"/>
                        <a14:foregroundMark x1="68387" y1="66774" x2="68387" y2="66774"/>
                        <a14:foregroundMark x1="53548" y1="90968" x2="53548" y2="90968"/>
                      </a14:backgroundRemoval>
                    </a14:imgEffect>
                  </a14:imgLayer>
                </a14:imgProps>
              </a:ext>
              <a:ext uri="{28A0092B-C50C-407E-A947-70E740481C1C}">
                <a14:useLocalDpi xmlns:a14="http://schemas.microsoft.com/office/drawing/2010/main" val="0"/>
              </a:ext>
            </a:extLst>
          </a:blip>
          <a:srcRect/>
          <a:stretch>
            <a:fillRect/>
          </a:stretch>
        </p:blipFill>
        <p:spPr bwMode="auto">
          <a:xfrm>
            <a:off x="9547209" y="1115782"/>
            <a:ext cx="927250" cy="808782"/>
          </a:xfrm>
          <a:prstGeom prst="rect">
            <a:avLst/>
          </a:prstGeom>
          <a:noFill/>
          <a:extLst>
            <a:ext uri="{909E8E84-426E-40DD-AFC4-6F175D3DCCD1}">
              <a14:hiddenFill xmlns:a14="http://schemas.microsoft.com/office/drawing/2010/main">
                <a:solidFill>
                  <a:srgbClr val="FFFFFF"/>
                </a:solidFill>
              </a14:hiddenFill>
            </a:ext>
          </a:extLst>
        </p:spPr>
      </p:pic>
      <p:cxnSp>
        <p:nvCxnSpPr>
          <p:cNvPr id="79" name="Connector: Elbow 78">
            <a:extLst>
              <a:ext uri="{FF2B5EF4-FFF2-40B4-BE49-F238E27FC236}">
                <a16:creationId xmlns:a16="http://schemas.microsoft.com/office/drawing/2014/main" id="{5627F18E-5DA3-41C6-A7AE-9D663C06EA7B}"/>
              </a:ext>
            </a:extLst>
          </p:cNvPr>
          <p:cNvCxnSpPr>
            <a:cxnSpLocks/>
            <a:stCxn id="20" idx="0"/>
          </p:cNvCxnSpPr>
          <p:nvPr/>
        </p:nvCxnSpPr>
        <p:spPr>
          <a:xfrm rot="16200000" flipV="1">
            <a:off x="4316441" y="715216"/>
            <a:ext cx="1350050" cy="5132710"/>
          </a:xfrm>
          <a:prstGeom prst="bentConnector2">
            <a:avLst/>
          </a:prstGeom>
          <a:ln w="9525" cap="flat" cmpd="sng" algn="ctr">
            <a:solidFill>
              <a:schemeClr val="dk1"/>
            </a:solidFill>
            <a:prstDash val="solid"/>
            <a:round/>
            <a:headEnd type="none" w="med" len="med"/>
            <a:tailEnd type="arrow"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tx1"/>
          </a:fontRef>
        </p:style>
      </p:cxnSp>
      <p:cxnSp>
        <p:nvCxnSpPr>
          <p:cNvPr id="92" name="Straight Arrow Connector 91">
            <a:extLst>
              <a:ext uri="{FF2B5EF4-FFF2-40B4-BE49-F238E27FC236}">
                <a16:creationId xmlns:a16="http://schemas.microsoft.com/office/drawing/2014/main" id="{70C33CA7-6F4B-45B8-AE02-5B24A3C2BAD8}"/>
              </a:ext>
            </a:extLst>
          </p:cNvPr>
          <p:cNvCxnSpPr>
            <a:cxnSpLocks/>
            <a:stCxn id="56" idx="0"/>
            <a:endCxn id="170" idx="2"/>
          </p:cNvCxnSpPr>
          <p:nvPr/>
        </p:nvCxnSpPr>
        <p:spPr>
          <a:xfrm flipH="1" flipV="1">
            <a:off x="10362598" y="5053217"/>
            <a:ext cx="6624" cy="523459"/>
          </a:xfrm>
          <a:prstGeom prst="straightConnector1">
            <a:avLst/>
          </a:prstGeom>
          <a:ln w="9525" cap="flat" cmpd="sng" algn="ctr">
            <a:solidFill>
              <a:schemeClr val="tx1"/>
            </a:solidFill>
            <a:prstDash val="solid"/>
            <a:round/>
            <a:headEnd type="none" w="med" len="med"/>
            <a:tailEnd type="arrow"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tx1"/>
          </a:fontRef>
        </p:style>
      </p:cxnSp>
      <p:cxnSp>
        <p:nvCxnSpPr>
          <p:cNvPr id="108" name="Connector: Elbow 107">
            <a:extLst>
              <a:ext uri="{FF2B5EF4-FFF2-40B4-BE49-F238E27FC236}">
                <a16:creationId xmlns:a16="http://schemas.microsoft.com/office/drawing/2014/main" id="{61168AFA-F4BC-4431-B155-DC1201BE8AC7}"/>
              </a:ext>
            </a:extLst>
          </p:cNvPr>
          <p:cNvCxnSpPr>
            <a:cxnSpLocks/>
            <a:stCxn id="25" idx="2"/>
            <a:endCxn id="106" idx="0"/>
          </p:cNvCxnSpPr>
          <p:nvPr/>
        </p:nvCxnSpPr>
        <p:spPr>
          <a:xfrm rot="5400000" flipH="1" flipV="1">
            <a:off x="4052354" y="-773559"/>
            <a:ext cx="4663394" cy="9309286"/>
          </a:xfrm>
          <a:prstGeom prst="bentConnector4">
            <a:avLst>
              <a:gd name="adj1" fmla="val -10301"/>
              <a:gd name="adj2" fmla="val 107672"/>
            </a:avLst>
          </a:prstGeom>
          <a:ln w="9525" cap="flat" cmpd="sng" algn="ctr">
            <a:solidFill>
              <a:schemeClr val="dk1"/>
            </a:solidFill>
            <a:prstDash val="dash"/>
            <a:round/>
            <a:headEnd type="none" w="med" len="med"/>
            <a:tailEnd type="none" w="med" len="med"/>
          </a:ln>
          <a:effectLst>
            <a:glow rad="101600">
              <a:schemeClr val="bg1">
                <a:lumMod val="65000"/>
                <a:alpha val="60000"/>
              </a:schemeClr>
            </a:glow>
          </a:effectLst>
        </p:spPr>
        <p:style>
          <a:lnRef idx="0">
            <a:scrgbClr r="0" g="0" b="0"/>
          </a:lnRef>
          <a:fillRef idx="0">
            <a:scrgbClr r="0" g="0" b="0"/>
          </a:fillRef>
          <a:effectRef idx="0">
            <a:scrgbClr r="0" g="0" b="0"/>
          </a:effectRef>
          <a:fontRef idx="minor">
            <a:schemeClr val="tx1"/>
          </a:fontRef>
        </p:style>
      </p:cxnSp>
      <p:cxnSp>
        <p:nvCxnSpPr>
          <p:cNvPr id="126" name="Straight Connector 125">
            <a:extLst>
              <a:ext uri="{FF2B5EF4-FFF2-40B4-BE49-F238E27FC236}">
                <a16:creationId xmlns:a16="http://schemas.microsoft.com/office/drawing/2014/main" id="{FFE122AF-E729-4F52-B210-882A767AA166}"/>
              </a:ext>
            </a:extLst>
          </p:cNvPr>
          <p:cNvCxnSpPr>
            <a:cxnSpLocks/>
            <a:stCxn id="24" idx="2"/>
          </p:cNvCxnSpPr>
          <p:nvPr/>
        </p:nvCxnSpPr>
        <p:spPr>
          <a:xfrm flipH="1">
            <a:off x="4672156" y="6311346"/>
            <a:ext cx="1" cy="370305"/>
          </a:xfrm>
          <a:prstGeom prst="line">
            <a:avLst/>
          </a:prstGeom>
          <a:ln w="9525" cap="flat" cmpd="sng" algn="ctr">
            <a:solidFill>
              <a:schemeClr val="dk1"/>
            </a:solidFill>
            <a:prstDash val="dash"/>
            <a:round/>
            <a:headEnd type="none" w="med" len="med"/>
            <a:tailEnd type="none" w="med" len="med"/>
          </a:ln>
          <a:effectLst>
            <a:glow rad="101600">
              <a:schemeClr val="bg2">
                <a:lumMod val="75000"/>
                <a:alpha val="60000"/>
              </a:schemeClr>
            </a:glow>
          </a:effectLst>
        </p:spPr>
        <p:style>
          <a:lnRef idx="0">
            <a:scrgbClr r="0" g="0" b="0"/>
          </a:lnRef>
          <a:fillRef idx="0">
            <a:scrgbClr r="0" g="0" b="0"/>
          </a:fillRef>
          <a:effectRef idx="0">
            <a:scrgbClr r="0" g="0" b="0"/>
          </a:effectRef>
          <a:fontRef idx="minor">
            <a:schemeClr val="tx1"/>
          </a:fontRef>
        </p:style>
      </p:cxnSp>
      <p:cxnSp>
        <p:nvCxnSpPr>
          <p:cNvPr id="130" name="Straight Connector 129">
            <a:extLst>
              <a:ext uri="{FF2B5EF4-FFF2-40B4-BE49-F238E27FC236}">
                <a16:creationId xmlns:a16="http://schemas.microsoft.com/office/drawing/2014/main" id="{AA3AD6F1-E53A-4134-8A52-34987757E265}"/>
              </a:ext>
            </a:extLst>
          </p:cNvPr>
          <p:cNvCxnSpPr>
            <a:cxnSpLocks/>
            <a:stCxn id="23" idx="2"/>
          </p:cNvCxnSpPr>
          <p:nvPr/>
        </p:nvCxnSpPr>
        <p:spPr>
          <a:xfrm>
            <a:off x="7489021" y="6352099"/>
            <a:ext cx="0" cy="329552"/>
          </a:xfrm>
          <a:prstGeom prst="line">
            <a:avLst/>
          </a:prstGeom>
          <a:ln w="9525" cap="flat" cmpd="sng" algn="ctr">
            <a:solidFill>
              <a:schemeClr val="dk1"/>
            </a:solidFill>
            <a:prstDash val="dash"/>
            <a:round/>
            <a:headEnd type="none" w="med" len="med"/>
            <a:tailEnd type="none" w="med" len="med"/>
          </a:ln>
          <a:effectLst>
            <a:glow rad="101600">
              <a:schemeClr val="bg2">
                <a:lumMod val="75000"/>
                <a:alpha val="60000"/>
              </a:schemeClr>
            </a:glow>
          </a:effectLst>
        </p:spPr>
        <p:style>
          <a:lnRef idx="0">
            <a:scrgbClr r="0" g="0" b="0"/>
          </a:lnRef>
          <a:fillRef idx="0">
            <a:scrgbClr r="0" g="0" b="0"/>
          </a:fillRef>
          <a:effectRef idx="0">
            <a:scrgbClr r="0" g="0" b="0"/>
          </a:effectRef>
          <a:fontRef idx="minor">
            <a:schemeClr val="tx1"/>
          </a:fontRef>
        </p:style>
      </p:cxnSp>
      <p:cxnSp>
        <p:nvCxnSpPr>
          <p:cNvPr id="135" name="Straight Connector 134">
            <a:extLst>
              <a:ext uri="{FF2B5EF4-FFF2-40B4-BE49-F238E27FC236}">
                <a16:creationId xmlns:a16="http://schemas.microsoft.com/office/drawing/2014/main" id="{3203860B-6679-4141-8D99-D0B1488D07D2}"/>
              </a:ext>
            </a:extLst>
          </p:cNvPr>
          <p:cNvCxnSpPr>
            <a:cxnSpLocks/>
            <a:stCxn id="56" idx="2"/>
          </p:cNvCxnSpPr>
          <p:nvPr/>
        </p:nvCxnSpPr>
        <p:spPr>
          <a:xfrm>
            <a:off x="10369222" y="6186277"/>
            <a:ext cx="0" cy="495374"/>
          </a:xfrm>
          <a:prstGeom prst="line">
            <a:avLst/>
          </a:prstGeom>
          <a:ln w="9525" cap="flat" cmpd="sng" algn="ctr">
            <a:solidFill>
              <a:schemeClr val="dk1"/>
            </a:solidFill>
            <a:prstDash val="dash"/>
            <a:round/>
            <a:headEnd type="none" w="med" len="med"/>
            <a:tailEnd type="none" w="med" len="med"/>
          </a:ln>
          <a:effectLst>
            <a:glow rad="101600">
              <a:schemeClr val="bg2">
                <a:lumMod val="75000"/>
                <a:alpha val="60000"/>
              </a:schemeClr>
            </a:glow>
          </a:effectLst>
        </p:spPr>
        <p:style>
          <a:lnRef idx="0">
            <a:scrgbClr r="0" g="0" b="0"/>
          </a:lnRef>
          <a:fillRef idx="0">
            <a:scrgbClr r="0" g="0" b="0"/>
          </a:fillRef>
          <a:effectRef idx="0">
            <a:scrgbClr r="0" g="0" b="0"/>
          </a:effectRef>
          <a:fontRef idx="minor">
            <a:schemeClr val="tx1"/>
          </a:fontRef>
        </p:style>
      </p:cxnSp>
      <p:cxnSp>
        <p:nvCxnSpPr>
          <p:cNvPr id="143" name="Straight Arrow Connector 142">
            <a:extLst>
              <a:ext uri="{FF2B5EF4-FFF2-40B4-BE49-F238E27FC236}">
                <a16:creationId xmlns:a16="http://schemas.microsoft.com/office/drawing/2014/main" id="{E666E409-EF38-4571-801C-08D31BCC907F}"/>
              </a:ext>
            </a:extLst>
          </p:cNvPr>
          <p:cNvCxnSpPr>
            <a:cxnSpLocks/>
            <a:endCxn id="106" idx="2"/>
          </p:cNvCxnSpPr>
          <p:nvPr/>
        </p:nvCxnSpPr>
        <p:spPr>
          <a:xfrm flipV="1">
            <a:off x="2263140" y="1549387"/>
            <a:ext cx="6724505" cy="2390815"/>
          </a:xfrm>
          <a:prstGeom prst="straightConnector1">
            <a:avLst/>
          </a:prstGeom>
          <a:ln w="9525" cap="flat" cmpd="sng" algn="ctr">
            <a:solidFill>
              <a:schemeClr val="dk1"/>
            </a:solidFill>
            <a:prstDash val="dash"/>
            <a:round/>
            <a:headEnd type="none" w="med" len="med"/>
            <a:tailEnd type="none" w="med" len="med"/>
          </a:ln>
          <a:effectLst>
            <a:glow rad="101600">
              <a:schemeClr val="bg2">
                <a:lumMod val="75000"/>
                <a:alpha val="60000"/>
              </a:schemeClr>
            </a:glow>
          </a:effectLst>
        </p:spPr>
        <p:style>
          <a:lnRef idx="0">
            <a:scrgbClr r="0" g="0" b="0"/>
          </a:lnRef>
          <a:fillRef idx="0">
            <a:scrgbClr r="0" g="0" b="0"/>
          </a:fillRef>
          <a:effectRef idx="0">
            <a:scrgbClr r="0" g="0" b="0"/>
          </a:effectRef>
          <a:fontRef idx="minor">
            <a:schemeClr val="tx1"/>
          </a:fontRef>
        </p:style>
      </p:cxnSp>
      <p:cxnSp>
        <p:nvCxnSpPr>
          <p:cNvPr id="149" name="Straight Arrow Connector 148">
            <a:extLst>
              <a:ext uri="{FF2B5EF4-FFF2-40B4-BE49-F238E27FC236}">
                <a16:creationId xmlns:a16="http://schemas.microsoft.com/office/drawing/2014/main" id="{18A71504-BDC5-4328-AF73-6E4D8814E1E2}"/>
              </a:ext>
            </a:extLst>
          </p:cNvPr>
          <p:cNvCxnSpPr>
            <a:cxnSpLocks/>
            <a:endCxn id="106" idx="2"/>
          </p:cNvCxnSpPr>
          <p:nvPr/>
        </p:nvCxnSpPr>
        <p:spPr>
          <a:xfrm flipV="1">
            <a:off x="5475295" y="1549387"/>
            <a:ext cx="3512350" cy="2421193"/>
          </a:xfrm>
          <a:prstGeom prst="straightConnector1">
            <a:avLst/>
          </a:prstGeom>
          <a:ln w="9525" cap="flat" cmpd="sng" algn="ctr">
            <a:solidFill>
              <a:schemeClr val="dk1"/>
            </a:solidFill>
            <a:prstDash val="dash"/>
            <a:round/>
            <a:headEnd type="none" w="med" len="med"/>
            <a:tailEnd type="none" w="med" len="med"/>
          </a:ln>
          <a:effectLst>
            <a:glow rad="101600">
              <a:schemeClr val="bg2">
                <a:lumMod val="75000"/>
                <a:alpha val="60000"/>
              </a:schemeClr>
            </a:glow>
          </a:effectLst>
        </p:spPr>
        <p:style>
          <a:lnRef idx="0">
            <a:scrgbClr r="0" g="0" b="0"/>
          </a:lnRef>
          <a:fillRef idx="0">
            <a:scrgbClr r="0" g="0" b="0"/>
          </a:fillRef>
          <a:effectRef idx="0">
            <a:scrgbClr r="0" g="0" b="0"/>
          </a:effectRef>
          <a:fontRef idx="minor">
            <a:schemeClr val="tx1"/>
          </a:fontRef>
        </p:style>
      </p:cxnSp>
      <p:cxnSp>
        <p:nvCxnSpPr>
          <p:cNvPr id="153" name="Straight Arrow Connector 152">
            <a:extLst>
              <a:ext uri="{FF2B5EF4-FFF2-40B4-BE49-F238E27FC236}">
                <a16:creationId xmlns:a16="http://schemas.microsoft.com/office/drawing/2014/main" id="{D548AF87-2975-4F9D-879E-693C696E4142}"/>
              </a:ext>
            </a:extLst>
          </p:cNvPr>
          <p:cNvCxnSpPr>
            <a:cxnSpLocks/>
            <a:stCxn id="20" idx="3"/>
            <a:endCxn id="106" idx="2"/>
          </p:cNvCxnSpPr>
          <p:nvPr/>
        </p:nvCxnSpPr>
        <p:spPr>
          <a:xfrm flipV="1">
            <a:off x="8282609" y="1549387"/>
            <a:ext cx="705036" cy="2688407"/>
          </a:xfrm>
          <a:prstGeom prst="straightConnector1">
            <a:avLst/>
          </a:prstGeom>
          <a:ln w="9525" cap="flat" cmpd="sng" algn="ctr">
            <a:solidFill>
              <a:schemeClr val="dk1"/>
            </a:solidFill>
            <a:prstDash val="dash"/>
            <a:round/>
            <a:headEnd type="none" w="med" len="med"/>
            <a:tailEnd type="none" w="med" len="med"/>
          </a:ln>
          <a:effectLst>
            <a:glow rad="101600">
              <a:schemeClr val="bg2">
                <a:lumMod val="75000"/>
                <a:alpha val="60000"/>
              </a:schemeClr>
            </a:glow>
          </a:effectLst>
        </p:spPr>
        <p:style>
          <a:lnRef idx="0">
            <a:scrgbClr r="0" g="0" b="0"/>
          </a:lnRef>
          <a:fillRef idx="0">
            <a:scrgbClr r="0" g="0" b="0"/>
          </a:fillRef>
          <a:effectRef idx="0">
            <a:scrgbClr r="0" g="0" b="0"/>
          </a:effectRef>
          <a:fontRef idx="minor">
            <a:schemeClr val="tx1"/>
          </a:fontRef>
        </p:style>
      </p:cxnSp>
      <p:sp>
        <p:nvSpPr>
          <p:cNvPr id="161" name="TextBox 160">
            <a:extLst>
              <a:ext uri="{FF2B5EF4-FFF2-40B4-BE49-F238E27FC236}">
                <a16:creationId xmlns:a16="http://schemas.microsoft.com/office/drawing/2014/main" id="{7836C317-EEDA-4FC9-BC3F-609D88EFCEA8}"/>
              </a:ext>
            </a:extLst>
          </p:cNvPr>
          <p:cNvSpPr txBox="1"/>
          <p:nvPr/>
        </p:nvSpPr>
        <p:spPr>
          <a:xfrm>
            <a:off x="1325216" y="4532242"/>
            <a:ext cx="404278" cy="523220"/>
          </a:xfrm>
          <a:prstGeom prst="rect">
            <a:avLst/>
          </a:prstGeom>
          <a:noFill/>
        </p:spPr>
        <p:txBody>
          <a:bodyPr wrap="none" rtlCol="0">
            <a:spAutoFit/>
          </a:bodyPr>
          <a:lstStyle/>
          <a:p>
            <a:r>
              <a:rPr lang="en-IN" sz="2800" b="1" dirty="0">
                <a:effectLst>
                  <a:outerShdw blurRad="38100" dist="38100" dir="2700000" algn="tl">
                    <a:srgbClr val="000000">
                      <a:alpha val="43137"/>
                    </a:srgbClr>
                  </a:outerShdw>
                </a:effectLst>
                <a:latin typeface="Franklin Gothic Book" panose="020B0503020102020204" pitchFamily="34" charset="0"/>
              </a:rPr>
              <a:t>R</a:t>
            </a:r>
          </a:p>
        </p:txBody>
      </p:sp>
      <p:sp>
        <p:nvSpPr>
          <p:cNvPr id="162" name="TextBox 161">
            <a:extLst>
              <a:ext uri="{FF2B5EF4-FFF2-40B4-BE49-F238E27FC236}">
                <a16:creationId xmlns:a16="http://schemas.microsoft.com/office/drawing/2014/main" id="{0BF75A64-5349-41C0-9EFA-C0B43E427BAE}"/>
              </a:ext>
            </a:extLst>
          </p:cNvPr>
          <p:cNvSpPr txBox="1"/>
          <p:nvPr/>
        </p:nvSpPr>
        <p:spPr>
          <a:xfrm>
            <a:off x="4530714" y="3372913"/>
            <a:ext cx="378630" cy="523220"/>
          </a:xfrm>
          <a:prstGeom prst="rect">
            <a:avLst/>
          </a:prstGeom>
          <a:noFill/>
        </p:spPr>
        <p:txBody>
          <a:bodyPr wrap="none" rtlCol="0">
            <a:spAutoFit/>
          </a:bodyPr>
          <a:lstStyle/>
          <a:p>
            <a:r>
              <a:rPr lang="en-IN" sz="2800" b="1" dirty="0">
                <a:effectLst>
                  <a:outerShdw blurRad="38100" dist="38100" dir="2700000" algn="tl">
                    <a:srgbClr val="000000">
                      <a:alpha val="43137"/>
                    </a:srgbClr>
                  </a:outerShdw>
                </a:effectLst>
                <a:latin typeface="Franklin Gothic Book" panose="020B0503020102020204" pitchFamily="34" charset="0"/>
              </a:rPr>
              <a:t>Y</a:t>
            </a:r>
          </a:p>
        </p:txBody>
      </p:sp>
      <p:sp>
        <p:nvSpPr>
          <p:cNvPr id="163" name="TextBox 162">
            <a:extLst>
              <a:ext uri="{FF2B5EF4-FFF2-40B4-BE49-F238E27FC236}">
                <a16:creationId xmlns:a16="http://schemas.microsoft.com/office/drawing/2014/main" id="{CB530B77-C994-40F7-832A-EF78B2E514C2}"/>
              </a:ext>
            </a:extLst>
          </p:cNvPr>
          <p:cNvSpPr txBox="1"/>
          <p:nvPr/>
        </p:nvSpPr>
        <p:spPr>
          <a:xfrm>
            <a:off x="6380929" y="3770244"/>
            <a:ext cx="420308" cy="523220"/>
          </a:xfrm>
          <a:prstGeom prst="rect">
            <a:avLst/>
          </a:prstGeom>
          <a:noFill/>
        </p:spPr>
        <p:txBody>
          <a:bodyPr wrap="none" rtlCol="0">
            <a:spAutoFit/>
          </a:bodyPr>
          <a:lstStyle/>
          <a:p>
            <a:r>
              <a:rPr lang="en-IN" sz="2800" b="1" dirty="0">
                <a:effectLst>
                  <a:outerShdw blurRad="38100" dist="38100" dir="2700000" algn="tl">
                    <a:srgbClr val="000000">
                      <a:alpha val="43137"/>
                    </a:srgbClr>
                  </a:outerShdw>
                </a:effectLst>
                <a:latin typeface="Franklin Gothic Book" panose="020B0503020102020204" pitchFamily="34" charset="0"/>
              </a:rPr>
              <a:t>N</a:t>
            </a:r>
          </a:p>
        </p:txBody>
      </p:sp>
      <p:sp>
        <p:nvSpPr>
          <p:cNvPr id="165" name="TextBox 164">
            <a:extLst>
              <a:ext uri="{FF2B5EF4-FFF2-40B4-BE49-F238E27FC236}">
                <a16:creationId xmlns:a16="http://schemas.microsoft.com/office/drawing/2014/main" id="{38AA0EE1-C2C1-492C-AC7E-A69E054AAFBE}"/>
              </a:ext>
            </a:extLst>
          </p:cNvPr>
          <p:cNvSpPr txBox="1"/>
          <p:nvPr/>
        </p:nvSpPr>
        <p:spPr>
          <a:xfrm>
            <a:off x="2894070" y="3803608"/>
            <a:ext cx="436338" cy="461665"/>
          </a:xfrm>
          <a:prstGeom prst="rect">
            <a:avLst/>
          </a:prstGeom>
          <a:noFill/>
        </p:spPr>
        <p:txBody>
          <a:bodyPr wrap="none" rtlCol="0">
            <a:spAutoFit/>
          </a:bodyPr>
          <a:lstStyle/>
          <a:p>
            <a:r>
              <a:rPr lang="en-IN" sz="2400" b="1" dirty="0">
                <a:effectLst>
                  <a:outerShdw blurRad="38100" dist="38100" dir="2700000" algn="tl">
                    <a:srgbClr val="000000">
                      <a:alpha val="43137"/>
                    </a:srgbClr>
                  </a:outerShdw>
                </a:effectLst>
                <a:latin typeface="Franklin Gothic Book" panose="020B0503020102020204" pitchFamily="34" charset="0"/>
              </a:rPr>
              <a:t>W</a:t>
            </a:r>
          </a:p>
        </p:txBody>
      </p:sp>
      <p:sp>
        <p:nvSpPr>
          <p:cNvPr id="170" name="Rectangle 169">
            <a:extLst>
              <a:ext uri="{FF2B5EF4-FFF2-40B4-BE49-F238E27FC236}">
                <a16:creationId xmlns:a16="http://schemas.microsoft.com/office/drawing/2014/main" id="{74C15888-A080-4106-95C8-0F4FD56DFBE1}"/>
              </a:ext>
            </a:extLst>
          </p:cNvPr>
          <p:cNvSpPr/>
          <p:nvPr/>
        </p:nvSpPr>
        <p:spPr>
          <a:xfrm>
            <a:off x="9507225" y="4443616"/>
            <a:ext cx="1710746" cy="609601"/>
          </a:xfrm>
          <a:prstGeom prst="rect">
            <a:avLst/>
          </a:prstGeom>
          <a:solidFill>
            <a:schemeClr val="accent5">
              <a:alpha val="50000"/>
            </a:schemeClr>
          </a:solidFill>
          <a:ln>
            <a:noFill/>
          </a:ln>
          <a:effectLst>
            <a:outerShdw blurRad="50800" dist="38100" dir="16200000"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IN" sz="2400" b="1" dirty="0">
                <a:effectLst>
                  <a:outerShdw blurRad="38100" dist="38100" dir="2700000" algn="tl">
                    <a:srgbClr val="000000">
                      <a:alpha val="43137"/>
                    </a:srgbClr>
                  </a:outerShdw>
                </a:effectLst>
              </a:rPr>
              <a:t>Logout</a:t>
            </a:r>
          </a:p>
        </p:txBody>
      </p:sp>
      <p:cxnSp>
        <p:nvCxnSpPr>
          <p:cNvPr id="173" name="Straight Arrow Connector 172">
            <a:extLst>
              <a:ext uri="{FF2B5EF4-FFF2-40B4-BE49-F238E27FC236}">
                <a16:creationId xmlns:a16="http://schemas.microsoft.com/office/drawing/2014/main" id="{F173E25D-D144-4842-AE8F-8B13054C82E4}"/>
              </a:ext>
            </a:extLst>
          </p:cNvPr>
          <p:cNvCxnSpPr>
            <a:cxnSpLocks/>
            <a:stCxn id="170" idx="0"/>
            <a:endCxn id="49" idx="4"/>
          </p:cNvCxnSpPr>
          <p:nvPr/>
        </p:nvCxnSpPr>
        <p:spPr>
          <a:xfrm flipH="1" flipV="1">
            <a:off x="10355970" y="3879574"/>
            <a:ext cx="6628" cy="564042"/>
          </a:xfrm>
          <a:prstGeom prst="straightConnector1">
            <a:avLst/>
          </a:prstGeom>
          <a:ln w="9525" cap="flat" cmpd="sng" algn="ctr">
            <a:solidFill>
              <a:schemeClr val="tx1"/>
            </a:solidFill>
            <a:prstDash val="solid"/>
            <a:round/>
            <a:headEnd type="none" w="med" len="med"/>
            <a:tailEnd type="arrow"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tx1"/>
          </a:fontRef>
        </p:style>
      </p:cxnSp>
      <p:cxnSp>
        <p:nvCxnSpPr>
          <p:cNvPr id="178" name="Straight Arrow Connector 177">
            <a:extLst>
              <a:ext uri="{FF2B5EF4-FFF2-40B4-BE49-F238E27FC236}">
                <a16:creationId xmlns:a16="http://schemas.microsoft.com/office/drawing/2014/main" id="{583F0000-7BFF-4F0E-BE45-E5AAD26786A3}"/>
              </a:ext>
            </a:extLst>
          </p:cNvPr>
          <p:cNvCxnSpPr>
            <a:cxnSpLocks/>
          </p:cNvCxnSpPr>
          <p:nvPr/>
        </p:nvCxnSpPr>
        <p:spPr>
          <a:xfrm>
            <a:off x="3740193" y="977910"/>
            <a:ext cx="439330" cy="0"/>
          </a:xfrm>
          <a:prstGeom prst="straightConnector1">
            <a:avLst/>
          </a:prstGeom>
          <a:ln>
            <a:tailEnd type="triangle"/>
          </a:ln>
          <a:effectLst>
            <a:glow rad="101600">
              <a:schemeClr val="accent1">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180" name="Straight Connector 179">
            <a:extLst>
              <a:ext uri="{FF2B5EF4-FFF2-40B4-BE49-F238E27FC236}">
                <a16:creationId xmlns:a16="http://schemas.microsoft.com/office/drawing/2014/main" id="{E50CAE92-0D0C-4F69-81E2-305C082CB496}"/>
              </a:ext>
            </a:extLst>
          </p:cNvPr>
          <p:cNvCxnSpPr>
            <a:cxnSpLocks/>
          </p:cNvCxnSpPr>
          <p:nvPr/>
        </p:nvCxnSpPr>
        <p:spPr>
          <a:xfrm>
            <a:off x="3725392" y="1297513"/>
            <a:ext cx="427627" cy="1438"/>
          </a:xfrm>
          <a:prstGeom prst="line">
            <a:avLst/>
          </a:prstGeom>
          <a:ln w="9525" cap="flat" cmpd="sng" algn="ctr">
            <a:solidFill>
              <a:schemeClr val="dk1"/>
            </a:solidFill>
            <a:prstDash val="dash"/>
            <a:round/>
            <a:headEnd type="none" w="med" len="med"/>
            <a:tailEnd type="none" w="med" len="med"/>
          </a:ln>
          <a:effectLst>
            <a:glow rad="228600">
              <a:schemeClr val="tx2">
                <a:lumMod val="60000"/>
                <a:lumOff val="40000"/>
                <a:alpha val="40000"/>
              </a:schemeClr>
            </a:glow>
          </a:effectLst>
        </p:spPr>
        <p:style>
          <a:lnRef idx="0">
            <a:scrgbClr r="0" g="0" b="0"/>
          </a:lnRef>
          <a:fillRef idx="0">
            <a:scrgbClr r="0" g="0" b="0"/>
          </a:fillRef>
          <a:effectRef idx="0">
            <a:scrgbClr r="0" g="0" b="0"/>
          </a:effectRef>
          <a:fontRef idx="minor">
            <a:schemeClr val="tx1"/>
          </a:fontRef>
        </p:style>
      </p:cxnSp>
      <p:sp>
        <p:nvSpPr>
          <p:cNvPr id="184" name="TextBox 183">
            <a:extLst>
              <a:ext uri="{FF2B5EF4-FFF2-40B4-BE49-F238E27FC236}">
                <a16:creationId xmlns:a16="http://schemas.microsoft.com/office/drawing/2014/main" id="{1289E16B-ADE4-47E6-B15C-180910979065}"/>
              </a:ext>
            </a:extLst>
          </p:cNvPr>
          <p:cNvSpPr txBox="1"/>
          <p:nvPr/>
        </p:nvSpPr>
        <p:spPr>
          <a:xfrm>
            <a:off x="3586027" y="799961"/>
            <a:ext cx="2994364" cy="671979"/>
          </a:xfrm>
          <a:prstGeom prst="rect">
            <a:avLst/>
          </a:prstGeom>
          <a:noFill/>
        </p:spPr>
        <p:txBody>
          <a:bodyPr wrap="square" rtlCol="0">
            <a:spAutoFit/>
          </a:bodyPr>
          <a:lstStyle/>
          <a:p>
            <a:pPr>
              <a:spcAft>
                <a:spcPts val="200"/>
              </a:spcAft>
            </a:pPr>
            <a:r>
              <a:rPr lang="en-IN" b="1" dirty="0">
                <a:effectLst>
                  <a:outerShdw blurRad="38100" dist="38100" dir="2700000" algn="tl">
                    <a:srgbClr val="000000">
                      <a:alpha val="43137"/>
                    </a:srgbClr>
                  </a:outerShdw>
                </a:effectLst>
              </a:rPr>
              <a:t>	Process Flow</a:t>
            </a:r>
          </a:p>
          <a:p>
            <a:pPr>
              <a:spcAft>
                <a:spcPts val="200"/>
              </a:spcAft>
            </a:pPr>
            <a:r>
              <a:rPr lang="en-IN" b="1" dirty="0">
                <a:effectLst>
                  <a:outerShdw blurRad="38100" dist="38100" dir="2700000" algn="tl">
                    <a:srgbClr val="000000">
                      <a:alpha val="43137"/>
                    </a:srgbClr>
                  </a:outerShdw>
                </a:effectLst>
              </a:rPr>
              <a:t>	Data flow</a:t>
            </a:r>
          </a:p>
        </p:txBody>
      </p:sp>
    </p:spTree>
    <p:extLst>
      <p:ext uri="{BB962C8B-B14F-4D97-AF65-F5344CB8AC3E}">
        <p14:creationId xmlns:p14="http://schemas.microsoft.com/office/powerpoint/2010/main" val="2313684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7465C-B88C-481F-9BF1-9039AF6976F2}"/>
              </a:ext>
            </a:extLst>
          </p:cNvPr>
          <p:cNvSpPr txBox="1">
            <a:spLocks/>
          </p:cNvSpPr>
          <p:nvPr/>
        </p:nvSpPr>
        <p:spPr>
          <a:xfrm>
            <a:off x="228600" y="37338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Interface</a:t>
            </a:r>
          </a:p>
        </p:txBody>
      </p:sp>
      <p:cxnSp>
        <p:nvCxnSpPr>
          <p:cNvPr id="3" name="Straight Connector 2">
            <a:extLst>
              <a:ext uri="{FF2B5EF4-FFF2-40B4-BE49-F238E27FC236}">
                <a16:creationId xmlns:a16="http://schemas.microsoft.com/office/drawing/2014/main" id="{D104FF5A-261A-458A-9260-C72403550D7A}"/>
              </a:ext>
              <a:ext uri="{C183D7F6-B498-43B3-948B-1728B52AA6E4}">
                <adec:decorative xmlns:adec="http://schemas.microsoft.com/office/drawing/2017/decorative" val="1"/>
              </a:ext>
            </a:extLst>
          </p:cNvPr>
          <p:cNvCxnSpPr>
            <a:cxnSpLocks/>
          </p:cNvCxnSpPr>
          <p:nvPr/>
        </p:nvCxnSpPr>
        <p:spPr>
          <a:xfrm>
            <a:off x="0" y="522898"/>
            <a:ext cx="337624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956AC69B-100B-419A-BF79-204E65B57829}"/>
              </a:ext>
              <a:ext uri="{C183D7F6-B498-43B3-948B-1728B52AA6E4}">
                <adec:decorative xmlns:adec="http://schemas.microsoft.com/office/drawing/2017/decorative" val="1"/>
              </a:ext>
            </a:extLst>
          </p:cNvPr>
          <p:cNvCxnSpPr>
            <a:cxnSpLocks/>
          </p:cNvCxnSpPr>
          <p:nvPr/>
        </p:nvCxnSpPr>
        <p:spPr>
          <a:xfrm flipH="1">
            <a:off x="8818099" y="520552"/>
            <a:ext cx="337624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5" name="Diagram 4">
            <a:extLst>
              <a:ext uri="{FF2B5EF4-FFF2-40B4-BE49-F238E27FC236}">
                <a16:creationId xmlns:a16="http://schemas.microsoft.com/office/drawing/2014/main" id="{1C8DBC76-6ED9-4CE3-9B17-5A23077B8681}"/>
              </a:ext>
            </a:extLst>
          </p:cNvPr>
          <p:cNvGraphicFramePr/>
          <p:nvPr>
            <p:extLst>
              <p:ext uri="{D42A27DB-BD31-4B8C-83A1-F6EECF244321}">
                <p14:modId xmlns:p14="http://schemas.microsoft.com/office/powerpoint/2010/main" val="3543952862"/>
              </p:ext>
            </p:extLst>
          </p:nvPr>
        </p:nvGraphicFramePr>
        <p:xfrm>
          <a:off x="1032122" y="923774"/>
          <a:ext cx="3485288" cy="5615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B4B4612B-6020-475A-A5A0-1164C7D90F94}"/>
              </a:ext>
            </a:extLst>
          </p:cNvPr>
          <p:cNvGraphicFramePr/>
          <p:nvPr>
            <p:extLst>
              <p:ext uri="{D42A27DB-BD31-4B8C-83A1-F6EECF244321}">
                <p14:modId xmlns:p14="http://schemas.microsoft.com/office/powerpoint/2010/main" val="134524986"/>
              </p:ext>
            </p:extLst>
          </p:nvPr>
        </p:nvGraphicFramePr>
        <p:xfrm>
          <a:off x="7647292" y="992015"/>
          <a:ext cx="3485288" cy="56154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Arrow: Down 7">
            <a:extLst>
              <a:ext uri="{FF2B5EF4-FFF2-40B4-BE49-F238E27FC236}">
                <a16:creationId xmlns:a16="http://schemas.microsoft.com/office/drawing/2014/main" id="{F2844FF1-D068-4A39-A69A-AADC11826020}"/>
              </a:ext>
            </a:extLst>
          </p:cNvPr>
          <p:cNvSpPr/>
          <p:nvPr/>
        </p:nvSpPr>
        <p:spPr>
          <a:xfrm rot="16200000">
            <a:off x="5202072" y="2666967"/>
            <a:ext cx="1787856" cy="23201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051340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1933207"/>
            <a:ext cx="9144000" cy="2991588"/>
          </a:xfrm>
        </p:spPr>
        <p:txBody>
          <a:bodyPr lIns="0" tIns="0" rIns="0" bIns="0" anchor="ctr">
            <a:spAutoFit/>
          </a:bodyPr>
          <a:lstStyle/>
          <a:p>
            <a:r>
              <a:rPr lang="en-US" sz="7200" b="1" dirty="0">
                <a:solidFill>
                  <a:schemeClr val="bg1"/>
                </a:solidFill>
              </a:rPr>
              <a:t>Thank You</a:t>
            </a:r>
            <a:br>
              <a:rPr lang="en-US" sz="7200" b="1" dirty="0">
                <a:solidFill>
                  <a:schemeClr val="bg1"/>
                </a:solidFill>
              </a:rPr>
            </a:br>
            <a:br>
              <a:rPr lang="en-US" sz="7200" b="1" dirty="0">
                <a:solidFill>
                  <a:schemeClr val="bg1"/>
                </a:solidFill>
              </a:rPr>
            </a:br>
            <a:r>
              <a:rPr lang="en-US" sz="7200" b="1" dirty="0">
                <a:solidFill>
                  <a:schemeClr val="bg1"/>
                </a:solidFill>
              </a:rPr>
              <a:t>Any Question(s)?</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609EDA-869E-4BE5-AE5D-B898C584B6FF}">
  <ds:schemaRefs>
    <ds:schemaRef ds:uri="http://schemas.microsoft.com/office/2006/metadata/properties"/>
    <ds:schemaRef ds:uri="http://purl.org/dc/terms/"/>
    <ds:schemaRef ds:uri="http://schemas.microsoft.com/office/2006/documentManagement/types"/>
    <ds:schemaRef ds:uri="http://schemas.openxmlformats.org/package/2006/metadata/core-properties"/>
    <ds:schemaRef ds:uri="16c05727-aa75-4e4a-9b5f-8a80a1165891"/>
    <ds:schemaRef ds:uri="http://purl.org/dc/elements/1.1/"/>
    <ds:schemaRef ds:uri="http://schemas.microsoft.com/office/infopath/2007/PartnerControl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466</Words>
  <Application>Microsoft Office PowerPoint</Application>
  <PresentationFormat>Widescreen</PresentationFormat>
  <Paragraphs>101</Paragraphs>
  <Slides>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Franklin Gothic Book</vt:lpstr>
      <vt:lpstr>Segoe UI Light</vt:lpstr>
      <vt:lpstr>Office Theme</vt:lpstr>
      <vt:lpstr>exMUSIC</vt:lpstr>
      <vt:lpstr>Project analysis slide 3</vt:lpstr>
      <vt:lpstr>PowerPoint Presentation</vt:lpstr>
      <vt:lpstr>PowerPoint Presentation</vt:lpstr>
      <vt:lpstr>PowerPoint Presentation</vt:lpstr>
      <vt:lpstr>PowerPoint Presentation</vt:lpstr>
      <vt:lpstr>PowerPoint Presentation</vt:lpstr>
      <vt:lpstr>PowerPoint Presentation</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2019-07-09T19:27:42Z</dcterms:created>
  <dcterms:modified xsi:type="dcterms:W3CDTF">2019-07-15T12:07:07Z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