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25" d="100"/>
          <a:sy n="125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E341-2880-1142-9BFC-98BCCFEFF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58800"/>
            <a:ext cx="7766936" cy="2773680"/>
          </a:xfrm>
        </p:spPr>
        <p:txBody>
          <a:bodyPr/>
          <a:lstStyle/>
          <a:p>
            <a:r>
              <a:rPr lang="en-US" dirty="0"/>
              <a:t>Infrastructure As A Code/GIT/DevOps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4F79-F98C-BA4D-ABAC-E8527D53B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Presented By –   </a:t>
            </a:r>
          </a:p>
          <a:p>
            <a:r>
              <a:rPr lang="en-US" sz="1600" dirty="0"/>
              <a:t>Himanshu Sinha</a:t>
            </a:r>
          </a:p>
          <a:p>
            <a:r>
              <a:rPr lang="en-US" sz="1600" dirty="0"/>
              <a:t>Curam Dev Lead</a:t>
            </a:r>
          </a:p>
        </p:txBody>
      </p:sp>
    </p:spTree>
    <p:extLst>
      <p:ext uri="{BB962C8B-B14F-4D97-AF65-F5344CB8AC3E}">
        <p14:creationId xmlns:p14="http://schemas.microsoft.com/office/powerpoint/2010/main" val="22010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4A1D-6E1F-1845-8689-09130A1A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en-US"/>
              <a:t>GIT to AWS CodeCommit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FC890-1963-8641-9750-9C57A44D9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1137920"/>
            <a:ext cx="8596668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3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9240-9785-6C4A-98E1-3E5231FE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3317"/>
            <a:ext cx="8596668" cy="5428045"/>
          </a:xfrm>
        </p:spPr>
        <p:txBody>
          <a:bodyPr/>
          <a:lstStyle/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31814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Trebuchet MS</vt:lpstr>
      <vt:lpstr>Wingdings 3</vt:lpstr>
      <vt:lpstr>Facet</vt:lpstr>
      <vt:lpstr>Infrastructure As A Code/GIT/DevOps</vt:lpstr>
      <vt:lpstr>GIT to AWS CodeCommit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IAAC/GIT/DevOps</dc:title>
  <dc:creator>Harshita Sinha</dc:creator>
  <cp:lastModifiedBy>Harshita Sinha</cp:lastModifiedBy>
  <cp:revision>8</cp:revision>
  <dcterms:created xsi:type="dcterms:W3CDTF">2019-10-22T23:30:56Z</dcterms:created>
  <dcterms:modified xsi:type="dcterms:W3CDTF">2019-10-23T01:16:25Z</dcterms:modified>
</cp:coreProperties>
</file>