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sldIdLst>
    <p:sldId id="256" r:id="rId2"/>
    <p:sldId id="257" r:id="rId3"/>
    <p:sldId id="264" r:id="rId4"/>
    <p:sldId id="259" r:id="rId5"/>
    <p:sldId id="260" r:id="rId6"/>
    <p:sldId id="265" r:id="rId7"/>
    <p:sldId id="262" r:id="rId8"/>
    <p:sldId id="263" r:id="rId9"/>
    <p:sldId id="266" r:id="rId1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BA9"/>
    <a:srgbClr val="FB4747"/>
    <a:srgbClr val="FDA9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4" d="100"/>
          <a:sy n="44" d="100"/>
        </p:scale>
        <p:origin x="54"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95379D-46C6-44B4-8866-3992B0B93FD4}" type="doc">
      <dgm:prSet loTypeId="urn:microsoft.com/office/officeart/2009/3/layout/HorizontalOrganizationChart" loCatId="hierarchy" qsTypeId="urn:microsoft.com/office/officeart/2005/8/quickstyle/simple1" qsCatId="simple" csTypeId="urn:microsoft.com/office/officeart/2005/8/colors/accent1_5" csCatId="accent1" phldr="1"/>
      <dgm:spPr/>
      <dgm:t>
        <a:bodyPr/>
        <a:lstStyle/>
        <a:p>
          <a:endParaRPr lang="zh-TW" altLang="en-US"/>
        </a:p>
      </dgm:t>
    </dgm:pt>
    <dgm:pt modelId="{7E17AF33-821D-4F8B-BEFE-2A47B2436D5F}">
      <dgm:prSet phldrT="[文字]" custT="1"/>
      <dgm:spPr/>
      <dgm:t>
        <a:bodyPr/>
        <a:lstStyle/>
        <a:p>
          <a:r>
            <a:rPr lang="zh-TW" sz="1600" dirty="0">
              <a:solidFill>
                <a:schemeClr val="tx1"/>
              </a:solidFill>
            </a:rPr>
            <a:t>墜入愛河 </a:t>
          </a:r>
          <a:endParaRPr lang="en-US" altLang="zh-TW" sz="1600" dirty="0">
            <a:solidFill>
              <a:schemeClr val="tx1"/>
            </a:solidFill>
          </a:endParaRPr>
        </a:p>
        <a:p>
          <a:r>
            <a:rPr lang="en-US" altLang="zh-TW" sz="1600" dirty="0">
              <a:solidFill>
                <a:schemeClr val="tx1"/>
              </a:solidFill>
            </a:rPr>
            <a:t>(</a:t>
          </a:r>
          <a:r>
            <a:rPr lang="zh-TW" sz="1600" dirty="0">
              <a:solidFill>
                <a:schemeClr val="tx1"/>
              </a:solidFill>
            </a:rPr>
            <a:t>手工禮物店</a:t>
          </a:r>
          <a:r>
            <a:rPr lang="en-US" altLang="zh-TW" sz="1600" dirty="0">
              <a:solidFill>
                <a:schemeClr val="tx1"/>
              </a:solidFill>
            </a:rPr>
            <a:t>)</a:t>
          </a:r>
          <a:endParaRPr lang="zh-TW" altLang="en-US" sz="1600" dirty="0">
            <a:solidFill>
              <a:schemeClr val="tx1"/>
            </a:solidFill>
          </a:endParaRPr>
        </a:p>
      </dgm:t>
    </dgm:pt>
    <dgm:pt modelId="{CCFC2F9C-190D-4335-A75C-7B0E9F17DEB2}" type="parTrans" cxnId="{B218E54C-9165-44CF-8129-A0443A3ED829}">
      <dgm:prSet/>
      <dgm:spPr/>
      <dgm:t>
        <a:bodyPr/>
        <a:lstStyle/>
        <a:p>
          <a:endParaRPr lang="zh-TW" altLang="en-US" sz="1600">
            <a:solidFill>
              <a:schemeClr val="tx1"/>
            </a:solidFill>
          </a:endParaRPr>
        </a:p>
      </dgm:t>
    </dgm:pt>
    <dgm:pt modelId="{52F617DB-15D8-4656-9009-8BC97AD12C1C}" type="sibTrans" cxnId="{B218E54C-9165-44CF-8129-A0443A3ED829}">
      <dgm:prSet/>
      <dgm:spPr/>
      <dgm:t>
        <a:bodyPr/>
        <a:lstStyle/>
        <a:p>
          <a:endParaRPr lang="zh-TW" altLang="en-US" sz="1600">
            <a:solidFill>
              <a:schemeClr val="tx1"/>
            </a:solidFill>
          </a:endParaRPr>
        </a:p>
      </dgm:t>
    </dgm:pt>
    <dgm:pt modelId="{02C061BA-F41A-4730-A7EB-CD8F4169A80D}">
      <dgm:prSet phldrT="[文字]" custT="1"/>
      <dgm:spPr/>
      <dgm:t>
        <a:bodyPr/>
        <a:lstStyle/>
        <a:p>
          <a:r>
            <a:rPr lang="zh-TW" altLang="en-US" sz="1600" dirty="0">
              <a:solidFill>
                <a:schemeClr val="tx1"/>
              </a:solidFill>
            </a:rPr>
            <a:t>頂部選單</a:t>
          </a:r>
          <a:endParaRPr lang="en-US" altLang="zh-TW" sz="1600" dirty="0">
            <a:solidFill>
              <a:schemeClr val="tx1"/>
            </a:solidFill>
          </a:endParaRPr>
        </a:p>
        <a:p>
          <a:r>
            <a:rPr lang="zh-TW" altLang="en-US" sz="1600" dirty="0">
              <a:solidFill>
                <a:schemeClr val="tx1"/>
              </a:solidFill>
            </a:rPr>
            <a:t>功能列</a:t>
          </a:r>
        </a:p>
      </dgm:t>
    </dgm:pt>
    <dgm:pt modelId="{7DC0702B-2786-46DB-A6C5-50833F13FB9C}" type="parTrans" cxnId="{4D9F1155-DBFB-47B2-B2AC-844DDC443664}">
      <dgm:prSet/>
      <dgm:spPr/>
      <dgm:t>
        <a:bodyPr/>
        <a:lstStyle/>
        <a:p>
          <a:endParaRPr lang="zh-TW" altLang="en-US" sz="1600">
            <a:solidFill>
              <a:schemeClr val="tx1"/>
            </a:solidFill>
          </a:endParaRPr>
        </a:p>
      </dgm:t>
    </dgm:pt>
    <dgm:pt modelId="{69187DDF-D0D3-4C7C-8FBD-49418DBB7FAD}" type="sibTrans" cxnId="{4D9F1155-DBFB-47B2-B2AC-844DDC443664}">
      <dgm:prSet/>
      <dgm:spPr/>
      <dgm:t>
        <a:bodyPr/>
        <a:lstStyle/>
        <a:p>
          <a:endParaRPr lang="zh-TW" altLang="en-US" sz="1600">
            <a:solidFill>
              <a:schemeClr val="tx1"/>
            </a:solidFill>
          </a:endParaRPr>
        </a:p>
      </dgm:t>
    </dgm:pt>
    <dgm:pt modelId="{AB686234-3601-47D1-9D95-D8F48579AA49}">
      <dgm:prSet phldrT="[文字]" custT="1"/>
      <dgm:spPr/>
      <dgm:t>
        <a:bodyPr/>
        <a:lstStyle/>
        <a:p>
          <a:r>
            <a:rPr lang="en-US" altLang="zh-TW" sz="1600" dirty="0">
              <a:solidFill>
                <a:schemeClr val="tx1"/>
              </a:solidFill>
            </a:rPr>
            <a:t>MENU</a:t>
          </a:r>
          <a:r>
            <a:rPr lang="zh-TW" altLang="en-US" sz="1600" dirty="0">
              <a:solidFill>
                <a:schemeClr val="tx1"/>
              </a:solidFill>
            </a:rPr>
            <a:t>選單</a:t>
          </a:r>
        </a:p>
      </dgm:t>
    </dgm:pt>
    <dgm:pt modelId="{40BBCB05-CD04-4D5C-8F19-46F038688208}" type="parTrans" cxnId="{00D27F7D-7DBF-4044-B784-34ABABE024C2}">
      <dgm:prSet/>
      <dgm:spPr/>
      <dgm:t>
        <a:bodyPr/>
        <a:lstStyle/>
        <a:p>
          <a:endParaRPr lang="zh-TW" altLang="en-US" sz="1600">
            <a:solidFill>
              <a:schemeClr val="tx1"/>
            </a:solidFill>
          </a:endParaRPr>
        </a:p>
      </dgm:t>
    </dgm:pt>
    <dgm:pt modelId="{B98200B4-48D5-49B0-B99D-A78FDDB7F9AF}" type="sibTrans" cxnId="{00D27F7D-7DBF-4044-B784-34ABABE024C2}">
      <dgm:prSet/>
      <dgm:spPr/>
      <dgm:t>
        <a:bodyPr/>
        <a:lstStyle/>
        <a:p>
          <a:endParaRPr lang="zh-TW" altLang="en-US" sz="1600">
            <a:solidFill>
              <a:schemeClr val="tx1"/>
            </a:solidFill>
          </a:endParaRPr>
        </a:p>
      </dgm:t>
    </dgm:pt>
    <dgm:pt modelId="{21F001EB-D78B-4FD4-8443-660E2BF15BCB}">
      <dgm:prSet phldrT="[文字]" custT="1"/>
      <dgm:spPr/>
      <dgm:t>
        <a:bodyPr/>
        <a:lstStyle/>
        <a:p>
          <a:r>
            <a:rPr lang="zh-TW" altLang="en-US" sz="1600" dirty="0">
              <a:solidFill>
                <a:schemeClr val="tx1"/>
              </a:solidFill>
            </a:rPr>
            <a:t>首頁</a:t>
          </a:r>
        </a:p>
      </dgm:t>
    </dgm:pt>
    <dgm:pt modelId="{2DA71EB9-46A1-4C3A-88F9-3A70A8937075}" type="parTrans" cxnId="{2F324541-9262-44F1-A94D-C0695560502E}">
      <dgm:prSet/>
      <dgm:spPr/>
      <dgm:t>
        <a:bodyPr/>
        <a:lstStyle/>
        <a:p>
          <a:endParaRPr lang="zh-TW" altLang="en-US" sz="1600">
            <a:solidFill>
              <a:schemeClr val="tx1"/>
            </a:solidFill>
          </a:endParaRPr>
        </a:p>
      </dgm:t>
    </dgm:pt>
    <dgm:pt modelId="{0C267E19-1134-4578-88CE-5609D78AF4C9}" type="sibTrans" cxnId="{2F324541-9262-44F1-A94D-C0695560502E}">
      <dgm:prSet/>
      <dgm:spPr/>
      <dgm:t>
        <a:bodyPr/>
        <a:lstStyle/>
        <a:p>
          <a:endParaRPr lang="zh-TW" altLang="en-US" sz="1600">
            <a:solidFill>
              <a:schemeClr val="tx1"/>
            </a:solidFill>
          </a:endParaRPr>
        </a:p>
      </dgm:t>
    </dgm:pt>
    <dgm:pt modelId="{99DC1117-1B06-4A38-B6AC-8FDCC5A1D7C5}">
      <dgm:prSet custT="1"/>
      <dgm:spPr/>
      <dgm:t>
        <a:bodyPr/>
        <a:lstStyle/>
        <a:p>
          <a:r>
            <a:rPr lang="zh-TW" altLang="en-US" sz="1600" dirty="0">
              <a:solidFill>
                <a:schemeClr val="tx1"/>
              </a:solidFill>
            </a:rPr>
            <a:t>登入</a:t>
          </a:r>
          <a:r>
            <a:rPr lang="en-US" altLang="zh-TW" sz="1600" dirty="0">
              <a:solidFill>
                <a:schemeClr val="tx1"/>
              </a:solidFill>
            </a:rPr>
            <a:t>&amp;</a:t>
          </a:r>
          <a:r>
            <a:rPr lang="zh-TW" altLang="en-US" sz="1600" dirty="0">
              <a:solidFill>
                <a:schemeClr val="tx1"/>
              </a:solidFill>
            </a:rPr>
            <a:t>註冊按鈕</a:t>
          </a:r>
          <a:endParaRPr lang="en-US" altLang="zh-TW" sz="1600" dirty="0">
            <a:solidFill>
              <a:schemeClr val="tx1"/>
            </a:solidFill>
          </a:endParaRPr>
        </a:p>
        <a:p>
          <a:r>
            <a:rPr lang="en-US" altLang="zh-TW" sz="1600" dirty="0">
              <a:solidFill>
                <a:schemeClr val="tx1"/>
              </a:solidFill>
            </a:rPr>
            <a:t>/</a:t>
          </a:r>
          <a:r>
            <a:rPr lang="zh-TW" altLang="en-US" sz="1600" dirty="0">
              <a:solidFill>
                <a:schemeClr val="tx1"/>
              </a:solidFill>
            </a:rPr>
            <a:t>會員中心</a:t>
          </a:r>
        </a:p>
      </dgm:t>
    </dgm:pt>
    <dgm:pt modelId="{61D42A13-7B2C-4114-9324-B0CDBA2864E9}" type="parTrans" cxnId="{D32C11C7-7F20-4FDB-A282-62AAE16E531F}">
      <dgm:prSet/>
      <dgm:spPr/>
      <dgm:t>
        <a:bodyPr/>
        <a:lstStyle/>
        <a:p>
          <a:endParaRPr lang="zh-TW" altLang="en-US" sz="1600">
            <a:solidFill>
              <a:schemeClr val="tx1"/>
            </a:solidFill>
          </a:endParaRPr>
        </a:p>
      </dgm:t>
    </dgm:pt>
    <dgm:pt modelId="{56CC7604-B111-4B47-ADF7-6C99D665FB54}" type="sibTrans" cxnId="{D32C11C7-7F20-4FDB-A282-62AAE16E531F}">
      <dgm:prSet/>
      <dgm:spPr/>
      <dgm:t>
        <a:bodyPr/>
        <a:lstStyle/>
        <a:p>
          <a:endParaRPr lang="zh-TW" altLang="en-US" sz="1600">
            <a:solidFill>
              <a:schemeClr val="tx1"/>
            </a:solidFill>
          </a:endParaRPr>
        </a:p>
      </dgm:t>
    </dgm:pt>
    <dgm:pt modelId="{B2579511-4435-47A1-B870-4EB19C663AC0}">
      <dgm:prSet custT="1"/>
      <dgm:spPr/>
      <dgm:t>
        <a:bodyPr/>
        <a:lstStyle/>
        <a:p>
          <a:r>
            <a:rPr lang="zh-TW" altLang="en-US" sz="1600">
              <a:solidFill>
                <a:schemeClr val="tx1"/>
              </a:solidFill>
            </a:rPr>
            <a:t>購物車</a:t>
          </a:r>
        </a:p>
      </dgm:t>
    </dgm:pt>
    <dgm:pt modelId="{94D6C516-FF50-43CF-A531-5541E2CDE6A8}" type="parTrans" cxnId="{54206501-3000-437C-B6C4-E4718B042582}">
      <dgm:prSet/>
      <dgm:spPr/>
      <dgm:t>
        <a:bodyPr/>
        <a:lstStyle/>
        <a:p>
          <a:endParaRPr lang="zh-TW" altLang="en-US" sz="1600">
            <a:solidFill>
              <a:schemeClr val="tx1"/>
            </a:solidFill>
          </a:endParaRPr>
        </a:p>
      </dgm:t>
    </dgm:pt>
    <dgm:pt modelId="{F641A230-B37F-4CF8-97FB-25783CBD890E}" type="sibTrans" cxnId="{54206501-3000-437C-B6C4-E4718B042582}">
      <dgm:prSet/>
      <dgm:spPr/>
      <dgm:t>
        <a:bodyPr/>
        <a:lstStyle/>
        <a:p>
          <a:endParaRPr lang="zh-TW" altLang="en-US" sz="1600">
            <a:solidFill>
              <a:schemeClr val="tx1"/>
            </a:solidFill>
          </a:endParaRPr>
        </a:p>
      </dgm:t>
    </dgm:pt>
    <dgm:pt modelId="{12D8C38D-FFF3-4307-A712-2E8E5BA8C81C}">
      <dgm:prSet custT="1"/>
      <dgm:spPr/>
      <dgm:t>
        <a:bodyPr/>
        <a:lstStyle/>
        <a:p>
          <a:r>
            <a:rPr lang="zh-TW" altLang="en-US" sz="1600">
              <a:solidFill>
                <a:schemeClr val="tx1"/>
              </a:solidFill>
            </a:rPr>
            <a:t>商品搜尋</a:t>
          </a:r>
        </a:p>
      </dgm:t>
    </dgm:pt>
    <dgm:pt modelId="{3E98726F-A1E9-40EC-819E-E0F6138A8C0F}" type="parTrans" cxnId="{F423CEF5-B7CE-4598-9EA0-763A7EF7FD8B}">
      <dgm:prSet/>
      <dgm:spPr/>
      <dgm:t>
        <a:bodyPr/>
        <a:lstStyle/>
        <a:p>
          <a:endParaRPr lang="zh-TW" altLang="en-US" sz="1600">
            <a:solidFill>
              <a:schemeClr val="tx1"/>
            </a:solidFill>
          </a:endParaRPr>
        </a:p>
      </dgm:t>
    </dgm:pt>
    <dgm:pt modelId="{17A0C88C-D939-4F47-B491-64A7D0603BE7}" type="sibTrans" cxnId="{F423CEF5-B7CE-4598-9EA0-763A7EF7FD8B}">
      <dgm:prSet/>
      <dgm:spPr/>
      <dgm:t>
        <a:bodyPr/>
        <a:lstStyle/>
        <a:p>
          <a:endParaRPr lang="zh-TW" altLang="en-US" sz="1600">
            <a:solidFill>
              <a:schemeClr val="tx1"/>
            </a:solidFill>
          </a:endParaRPr>
        </a:p>
      </dgm:t>
    </dgm:pt>
    <dgm:pt modelId="{93DC3912-38B7-4CDB-B8C8-1C36C9E68F8E}">
      <dgm:prSet custT="1"/>
      <dgm:spPr/>
      <dgm:t>
        <a:bodyPr/>
        <a:lstStyle/>
        <a:p>
          <a:r>
            <a:rPr lang="zh-TW" altLang="en-US" sz="1600" dirty="0">
              <a:solidFill>
                <a:schemeClr val="tx1"/>
              </a:solidFill>
            </a:rPr>
            <a:t>商品類別</a:t>
          </a:r>
          <a:endParaRPr lang="en-US" altLang="zh-TW" sz="1600" dirty="0">
            <a:solidFill>
              <a:schemeClr val="tx1"/>
            </a:solidFill>
          </a:endParaRPr>
        </a:p>
        <a:p>
          <a:r>
            <a:rPr lang="en-US" altLang="zh-TW" sz="1600" dirty="0">
              <a:solidFill>
                <a:schemeClr val="tx1"/>
              </a:solidFill>
            </a:rPr>
            <a:t>(&amp;</a:t>
          </a:r>
          <a:r>
            <a:rPr lang="zh-TW" altLang="en-US" sz="1600" dirty="0">
              <a:solidFill>
                <a:schemeClr val="tx1"/>
              </a:solidFill>
            </a:rPr>
            <a:t>動態廣告</a:t>
          </a:r>
          <a:r>
            <a:rPr lang="en-US" altLang="zh-TW" sz="1600" dirty="0">
              <a:solidFill>
                <a:schemeClr val="tx1"/>
              </a:solidFill>
            </a:rPr>
            <a:t>)</a:t>
          </a:r>
          <a:endParaRPr lang="zh-TW" altLang="en-US" sz="1600" dirty="0">
            <a:solidFill>
              <a:schemeClr val="tx1"/>
            </a:solidFill>
          </a:endParaRPr>
        </a:p>
      </dgm:t>
    </dgm:pt>
    <dgm:pt modelId="{5B0253D5-24C8-484D-8002-E946993B885F}" type="parTrans" cxnId="{FE92F11D-4F7B-4D66-9A9D-34540B5078C5}">
      <dgm:prSet/>
      <dgm:spPr/>
      <dgm:t>
        <a:bodyPr/>
        <a:lstStyle/>
        <a:p>
          <a:endParaRPr lang="zh-TW" altLang="en-US" sz="1600">
            <a:solidFill>
              <a:schemeClr val="tx1"/>
            </a:solidFill>
          </a:endParaRPr>
        </a:p>
      </dgm:t>
    </dgm:pt>
    <dgm:pt modelId="{1E45FB5F-947A-4A49-8A05-69928DDA04FE}" type="sibTrans" cxnId="{FE92F11D-4F7B-4D66-9A9D-34540B5078C5}">
      <dgm:prSet/>
      <dgm:spPr/>
      <dgm:t>
        <a:bodyPr/>
        <a:lstStyle/>
        <a:p>
          <a:endParaRPr lang="zh-TW" altLang="en-US" sz="1600">
            <a:solidFill>
              <a:schemeClr val="tx1"/>
            </a:solidFill>
          </a:endParaRPr>
        </a:p>
      </dgm:t>
    </dgm:pt>
    <dgm:pt modelId="{D7C9BB21-4D42-4085-A263-09E14F05F72B}">
      <dgm:prSet custT="1"/>
      <dgm:spPr/>
      <dgm:t>
        <a:bodyPr/>
        <a:lstStyle/>
        <a:p>
          <a:r>
            <a:rPr lang="zh-TW" altLang="en-US" sz="1600" dirty="0">
              <a:solidFill>
                <a:schemeClr val="tx1"/>
              </a:solidFill>
            </a:rPr>
            <a:t>娃娃</a:t>
          </a:r>
          <a:endParaRPr lang="en-US" altLang="zh-TW" sz="1600" dirty="0">
            <a:solidFill>
              <a:schemeClr val="tx1"/>
            </a:solidFill>
          </a:endParaRPr>
        </a:p>
        <a:p>
          <a:r>
            <a:rPr lang="zh-TW" altLang="en-US" sz="1600" dirty="0">
              <a:solidFill>
                <a:schemeClr val="tx1"/>
              </a:solidFill>
            </a:rPr>
            <a:t>抱枕</a:t>
          </a:r>
          <a:endParaRPr lang="en-US" altLang="zh-TW" sz="1600" dirty="0">
            <a:solidFill>
              <a:schemeClr val="tx1"/>
            </a:solidFill>
          </a:endParaRPr>
        </a:p>
        <a:p>
          <a:r>
            <a:rPr lang="zh-TW" altLang="en-US" sz="1600" dirty="0">
              <a:solidFill>
                <a:schemeClr val="tx1"/>
              </a:solidFill>
            </a:rPr>
            <a:t>衣服配件</a:t>
          </a:r>
          <a:endParaRPr lang="en-US" altLang="zh-TW" sz="1600" dirty="0">
            <a:solidFill>
              <a:schemeClr val="tx1"/>
            </a:solidFill>
          </a:endParaRPr>
        </a:p>
        <a:p>
          <a:r>
            <a:rPr lang="zh-TW" altLang="en-US" sz="1600" dirty="0">
              <a:solidFill>
                <a:schemeClr val="tx1"/>
              </a:solidFill>
            </a:rPr>
            <a:t>手工材料包</a:t>
          </a:r>
          <a:endParaRPr lang="en-US" altLang="zh-TW" sz="1600" dirty="0">
            <a:solidFill>
              <a:schemeClr val="tx1"/>
            </a:solidFill>
          </a:endParaRPr>
        </a:p>
        <a:p>
          <a:r>
            <a:rPr lang="zh-TW" altLang="en-US" sz="1600" dirty="0">
              <a:solidFill>
                <a:schemeClr val="tx1"/>
              </a:solidFill>
            </a:rPr>
            <a:t>加購區</a:t>
          </a:r>
        </a:p>
      </dgm:t>
    </dgm:pt>
    <dgm:pt modelId="{57E6510C-1644-4696-ADAA-193237A8D46A}" type="parTrans" cxnId="{0B61191F-82B9-4C0A-B148-29EC860CF691}">
      <dgm:prSet/>
      <dgm:spPr/>
      <dgm:t>
        <a:bodyPr/>
        <a:lstStyle/>
        <a:p>
          <a:endParaRPr lang="zh-TW" altLang="en-US" sz="1600">
            <a:solidFill>
              <a:schemeClr val="tx1"/>
            </a:solidFill>
          </a:endParaRPr>
        </a:p>
      </dgm:t>
    </dgm:pt>
    <dgm:pt modelId="{D318AE4C-D431-480A-B03C-BB74C7C3DC7F}" type="sibTrans" cxnId="{0B61191F-82B9-4C0A-B148-29EC860CF691}">
      <dgm:prSet/>
      <dgm:spPr/>
      <dgm:t>
        <a:bodyPr/>
        <a:lstStyle/>
        <a:p>
          <a:endParaRPr lang="zh-TW" altLang="en-US" sz="1600">
            <a:solidFill>
              <a:schemeClr val="tx1"/>
            </a:solidFill>
          </a:endParaRPr>
        </a:p>
      </dgm:t>
    </dgm:pt>
    <dgm:pt modelId="{5B28AA25-1C6A-4C2C-B5D8-53999D02A93C}">
      <dgm:prSet custT="1"/>
      <dgm:spPr/>
      <dgm:t>
        <a:bodyPr/>
        <a:lstStyle/>
        <a:p>
          <a:r>
            <a:rPr lang="zh-TW" altLang="en-US" sz="1600">
              <a:solidFill>
                <a:schemeClr val="tx1"/>
              </a:solidFill>
            </a:rPr>
            <a:t>組員介紹</a:t>
          </a:r>
        </a:p>
      </dgm:t>
    </dgm:pt>
    <dgm:pt modelId="{D37E2C0D-80E3-47E4-8BDA-6B309E894F2E}" type="parTrans" cxnId="{6F460CDB-5020-42E7-91E7-185B0B8899D5}">
      <dgm:prSet/>
      <dgm:spPr/>
      <dgm:t>
        <a:bodyPr/>
        <a:lstStyle/>
        <a:p>
          <a:endParaRPr lang="zh-TW" altLang="en-US" sz="1600">
            <a:solidFill>
              <a:schemeClr val="tx1"/>
            </a:solidFill>
          </a:endParaRPr>
        </a:p>
      </dgm:t>
    </dgm:pt>
    <dgm:pt modelId="{D5AB254F-2C93-400C-9465-B36A49C5B6F0}" type="sibTrans" cxnId="{6F460CDB-5020-42E7-91E7-185B0B8899D5}">
      <dgm:prSet/>
      <dgm:spPr/>
      <dgm:t>
        <a:bodyPr/>
        <a:lstStyle/>
        <a:p>
          <a:endParaRPr lang="zh-TW" altLang="en-US" sz="1600">
            <a:solidFill>
              <a:schemeClr val="tx1"/>
            </a:solidFill>
          </a:endParaRPr>
        </a:p>
      </dgm:t>
    </dgm:pt>
    <dgm:pt modelId="{12237947-EE37-482E-9AA3-604E6AEB31C6}">
      <dgm:prSet custT="1"/>
      <dgm:spPr/>
      <dgm:t>
        <a:bodyPr/>
        <a:lstStyle/>
        <a:p>
          <a:r>
            <a:rPr lang="zh-TW" altLang="en-US" sz="1600" dirty="0">
              <a:solidFill>
                <a:schemeClr val="tx1"/>
              </a:solidFill>
            </a:rPr>
            <a:t>底部</a:t>
          </a:r>
          <a:r>
            <a:rPr lang="en-US" altLang="zh-TW" sz="1600" dirty="0">
              <a:solidFill>
                <a:schemeClr val="tx1"/>
              </a:solidFill>
            </a:rPr>
            <a:t>footer</a:t>
          </a:r>
        </a:p>
      </dgm:t>
    </dgm:pt>
    <dgm:pt modelId="{67FAE408-7BBE-49DE-A801-A8F120C86327}" type="parTrans" cxnId="{E1AAC7C7-F8AA-40E6-8195-277FCA48A411}">
      <dgm:prSet/>
      <dgm:spPr/>
      <dgm:t>
        <a:bodyPr/>
        <a:lstStyle/>
        <a:p>
          <a:endParaRPr lang="zh-TW" altLang="en-US" sz="1600">
            <a:solidFill>
              <a:schemeClr val="tx1"/>
            </a:solidFill>
          </a:endParaRPr>
        </a:p>
      </dgm:t>
    </dgm:pt>
    <dgm:pt modelId="{9DAE9D68-2F5C-483D-9E62-D8ED43F6F8AB}" type="sibTrans" cxnId="{E1AAC7C7-F8AA-40E6-8195-277FCA48A411}">
      <dgm:prSet/>
      <dgm:spPr/>
      <dgm:t>
        <a:bodyPr/>
        <a:lstStyle/>
        <a:p>
          <a:endParaRPr lang="zh-TW" altLang="en-US" sz="1600">
            <a:solidFill>
              <a:schemeClr val="tx1"/>
            </a:solidFill>
          </a:endParaRPr>
        </a:p>
      </dgm:t>
    </dgm:pt>
    <dgm:pt modelId="{FD1F9B30-4406-4E85-A7DC-B6F425CE7B32}">
      <dgm:prSet custT="1"/>
      <dgm:spPr/>
      <dgm:t>
        <a:bodyPr/>
        <a:lstStyle/>
        <a:p>
          <a:r>
            <a:rPr lang="zh-TW" altLang="en-US" sz="1600" dirty="0">
              <a:solidFill>
                <a:schemeClr val="tx1"/>
              </a:solidFill>
            </a:rPr>
            <a:t>商品資訊</a:t>
          </a:r>
          <a:endParaRPr lang="en-US" altLang="zh-TW" sz="1600" dirty="0">
            <a:solidFill>
              <a:schemeClr val="tx1"/>
            </a:solidFill>
          </a:endParaRPr>
        </a:p>
        <a:p>
          <a:r>
            <a:rPr lang="zh-TW" altLang="en-US" sz="1600" dirty="0">
              <a:solidFill>
                <a:schemeClr val="tx1"/>
              </a:solidFill>
            </a:rPr>
            <a:t>商品評價</a:t>
          </a:r>
          <a:endParaRPr lang="en-US" altLang="zh-TW" sz="1600" dirty="0">
            <a:solidFill>
              <a:schemeClr val="tx1"/>
            </a:solidFill>
          </a:endParaRPr>
        </a:p>
        <a:p>
          <a:r>
            <a:rPr lang="zh-TW" altLang="en-US" sz="1600" dirty="0">
              <a:solidFill>
                <a:schemeClr val="tx1"/>
              </a:solidFill>
            </a:rPr>
            <a:t>回饋表單</a:t>
          </a:r>
          <a:endParaRPr lang="en-US" altLang="zh-TW" sz="1600" dirty="0">
            <a:solidFill>
              <a:schemeClr val="tx1"/>
            </a:solidFill>
          </a:endParaRPr>
        </a:p>
        <a:p>
          <a:r>
            <a:rPr lang="zh-TW" altLang="en-US" sz="1600" dirty="0">
              <a:solidFill>
                <a:schemeClr val="tx1"/>
              </a:solidFill>
            </a:rPr>
            <a:t>留言板</a:t>
          </a:r>
          <a:endParaRPr lang="en-US" altLang="zh-TW" sz="1600" dirty="0">
            <a:solidFill>
              <a:schemeClr val="tx1"/>
            </a:solidFill>
          </a:endParaRPr>
        </a:p>
      </dgm:t>
    </dgm:pt>
    <dgm:pt modelId="{B09133BF-C211-4DB4-A1FB-C0237D59F10D}" type="parTrans" cxnId="{9E2DD98D-A786-4AA4-8226-38727FDA52FA}">
      <dgm:prSet/>
      <dgm:spPr/>
      <dgm:t>
        <a:bodyPr/>
        <a:lstStyle/>
        <a:p>
          <a:endParaRPr lang="zh-TW" altLang="en-US" sz="1600">
            <a:solidFill>
              <a:schemeClr val="tx1"/>
            </a:solidFill>
          </a:endParaRPr>
        </a:p>
      </dgm:t>
    </dgm:pt>
    <dgm:pt modelId="{6D427A67-903E-4D61-97F9-E36A5DF4A955}" type="sibTrans" cxnId="{9E2DD98D-A786-4AA4-8226-38727FDA52FA}">
      <dgm:prSet/>
      <dgm:spPr/>
      <dgm:t>
        <a:bodyPr/>
        <a:lstStyle/>
        <a:p>
          <a:endParaRPr lang="zh-TW" altLang="en-US" sz="1600">
            <a:solidFill>
              <a:schemeClr val="tx1"/>
            </a:solidFill>
          </a:endParaRPr>
        </a:p>
      </dgm:t>
    </dgm:pt>
    <dgm:pt modelId="{BE2D6A4B-8D8A-4CBD-B6ED-0122AC1068E0}">
      <dgm:prSet custT="1"/>
      <dgm:spPr/>
      <dgm:t>
        <a:bodyPr/>
        <a:lstStyle/>
        <a:p>
          <a:r>
            <a:rPr lang="zh-TW" altLang="en-US" sz="1600" dirty="0">
              <a:solidFill>
                <a:schemeClr val="tx1"/>
              </a:solidFill>
            </a:rPr>
            <a:t>購物車</a:t>
          </a:r>
        </a:p>
      </dgm:t>
    </dgm:pt>
    <dgm:pt modelId="{189FE00E-9F4F-495C-9743-09AE8D93C8F3}" type="parTrans" cxnId="{2BB6C4A7-5988-4B72-8BBE-0C1305B47E04}">
      <dgm:prSet/>
      <dgm:spPr/>
      <dgm:t>
        <a:bodyPr/>
        <a:lstStyle/>
        <a:p>
          <a:endParaRPr lang="zh-TW" altLang="en-US" sz="1600">
            <a:solidFill>
              <a:schemeClr val="tx1"/>
            </a:solidFill>
          </a:endParaRPr>
        </a:p>
      </dgm:t>
    </dgm:pt>
    <dgm:pt modelId="{64E02DC1-C88E-4E8E-AB42-DF82E737058A}" type="sibTrans" cxnId="{2BB6C4A7-5988-4B72-8BBE-0C1305B47E04}">
      <dgm:prSet/>
      <dgm:spPr/>
      <dgm:t>
        <a:bodyPr/>
        <a:lstStyle/>
        <a:p>
          <a:endParaRPr lang="zh-TW" altLang="en-US" sz="1600">
            <a:solidFill>
              <a:schemeClr val="tx1"/>
            </a:solidFill>
          </a:endParaRPr>
        </a:p>
      </dgm:t>
    </dgm:pt>
    <dgm:pt modelId="{7811DBE9-A10E-4DFE-98D3-30641BA1880D}">
      <dgm:prSet custT="1"/>
      <dgm:spPr/>
      <dgm:t>
        <a:bodyPr/>
        <a:lstStyle/>
        <a:p>
          <a:r>
            <a:rPr lang="zh-TW" altLang="en-US" sz="1600" dirty="0">
              <a:solidFill>
                <a:schemeClr val="tx1"/>
              </a:solidFill>
            </a:rPr>
            <a:t>確認下單</a:t>
          </a:r>
        </a:p>
      </dgm:t>
    </dgm:pt>
    <dgm:pt modelId="{02FB57E0-D6A5-46D4-AD9F-C90764E9D6AE}" type="parTrans" cxnId="{E3BB4470-5D11-409D-8516-DD3E9EA0CBD8}">
      <dgm:prSet/>
      <dgm:spPr/>
      <dgm:t>
        <a:bodyPr/>
        <a:lstStyle/>
        <a:p>
          <a:endParaRPr lang="zh-TW" altLang="en-US" sz="1600">
            <a:solidFill>
              <a:schemeClr val="tx1"/>
            </a:solidFill>
          </a:endParaRPr>
        </a:p>
      </dgm:t>
    </dgm:pt>
    <dgm:pt modelId="{5C1A68F2-3127-4714-BC22-22CC921DD55E}" type="sibTrans" cxnId="{E3BB4470-5D11-409D-8516-DD3E9EA0CBD8}">
      <dgm:prSet/>
      <dgm:spPr/>
      <dgm:t>
        <a:bodyPr/>
        <a:lstStyle/>
        <a:p>
          <a:endParaRPr lang="zh-TW" altLang="en-US" sz="1600">
            <a:solidFill>
              <a:schemeClr val="tx1"/>
            </a:solidFill>
          </a:endParaRPr>
        </a:p>
      </dgm:t>
    </dgm:pt>
    <dgm:pt modelId="{48C2D0E2-C6C6-4B17-9A9C-AFD731E2E11C}">
      <dgm:prSet custT="1"/>
      <dgm:spPr/>
      <dgm:t>
        <a:bodyPr/>
        <a:lstStyle/>
        <a:p>
          <a:r>
            <a:rPr lang="zh-TW" altLang="en-US" sz="1600" dirty="0">
              <a:solidFill>
                <a:schemeClr val="tx1"/>
              </a:solidFill>
            </a:rPr>
            <a:t>訂單明細</a:t>
          </a:r>
        </a:p>
      </dgm:t>
    </dgm:pt>
    <dgm:pt modelId="{EF9D6686-414B-4BBE-904A-E2FEBC1888A5}" type="parTrans" cxnId="{D5ADCAEB-F9AB-4960-8677-E4A43CB2FFD0}">
      <dgm:prSet/>
      <dgm:spPr/>
      <dgm:t>
        <a:bodyPr/>
        <a:lstStyle/>
        <a:p>
          <a:endParaRPr lang="zh-TW" altLang="en-US" sz="1600">
            <a:solidFill>
              <a:schemeClr val="tx1"/>
            </a:solidFill>
          </a:endParaRPr>
        </a:p>
      </dgm:t>
    </dgm:pt>
    <dgm:pt modelId="{42E11A34-C2B2-4898-8CAE-D9FDE3F0F9E9}" type="sibTrans" cxnId="{D5ADCAEB-F9AB-4960-8677-E4A43CB2FFD0}">
      <dgm:prSet/>
      <dgm:spPr/>
      <dgm:t>
        <a:bodyPr/>
        <a:lstStyle/>
        <a:p>
          <a:endParaRPr lang="zh-TW" altLang="en-US" sz="1600">
            <a:solidFill>
              <a:schemeClr val="tx1"/>
            </a:solidFill>
          </a:endParaRPr>
        </a:p>
      </dgm:t>
    </dgm:pt>
    <dgm:pt modelId="{F86895D2-0198-4C0D-8D23-7D5C07063065}">
      <dgm:prSet custT="1"/>
      <dgm:spPr/>
      <dgm:t>
        <a:bodyPr/>
        <a:lstStyle/>
        <a:p>
          <a:r>
            <a:rPr lang="zh-TW" altLang="en-US" sz="1600" dirty="0">
              <a:solidFill>
                <a:schemeClr val="tx1"/>
              </a:solidFill>
            </a:rPr>
            <a:t>訪客計數器</a:t>
          </a:r>
        </a:p>
      </dgm:t>
    </dgm:pt>
    <dgm:pt modelId="{79090B1D-26E1-4C15-98DF-FA54E6F8CAE2}" type="parTrans" cxnId="{4654B276-2AC7-4145-BB14-8079AFE342DB}">
      <dgm:prSet/>
      <dgm:spPr/>
      <dgm:t>
        <a:bodyPr/>
        <a:lstStyle/>
        <a:p>
          <a:endParaRPr lang="zh-TW" altLang="en-US" sz="1600">
            <a:solidFill>
              <a:schemeClr val="tx1"/>
            </a:solidFill>
          </a:endParaRPr>
        </a:p>
      </dgm:t>
    </dgm:pt>
    <dgm:pt modelId="{3561FDE7-C497-403B-80EF-7C958151F82E}" type="sibTrans" cxnId="{4654B276-2AC7-4145-BB14-8079AFE342DB}">
      <dgm:prSet/>
      <dgm:spPr/>
      <dgm:t>
        <a:bodyPr/>
        <a:lstStyle/>
        <a:p>
          <a:endParaRPr lang="zh-TW" altLang="en-US" sz="1600">
            <a:solidFill>
              <a:schemeClr val="tx1"/>
            </a:solidFill>
          </a:endParaRPr>
        </a:p>
      </dgm:t>
    </dgm:pt>
    <dgm:pt modelId="{26B1FEF2-FCE5-4208-A2C4-2D7E32796272}">
      <dgm:prSet custT="1"/>
      <dgm:spPr/>
      <dgm:t>
        <a:bodyPr/>
        <a:lstStyle/>
        <a:p>
          <a:r>
            <a:rPr lang="zh-TW" altLang="en-US" sz="1600" dirty="0">
              <a:solidFill>
                <a:schemeClr val="tx1"/>
              </a:solidFill>
            </a:rPr>
            <a:t>商店聯絡資訊</a:t>
          </a:r>
        </a:p>
      </dgm:t>
    </dgm:pt>
    <dgm:pt modelId="{0323FE9D-9289-477A-9577-BBDC4F91B1C7}" type="parTrans" cxnId="{6A42B0AF-0462-4089-B2C1-CC625FF80971}">
      <dgm:prSet/>
      <dgm:spPr/>
      <dgm:t>
        <a:bodyPr/>
        <a:lstStyle/>
        <a:p>
          <a:endParaRPr lang="zh-TW" altLang="en-US" sz="1600">
            <a:solidFill>
              <a:schemeClr val="tx1"/>
            </a:solidFill>
          </a:endParaRPr>
        </a:p>
      </dgm:t>
    </dgm:pt>
    <dgm:pt modelId="{96034BA1-BAFA-440C-90A7-2112D29EB073}" type="sibTrans" cxnId="{6A42B0AF-0462-4089-B2C1-CC625FF80971}">
      <dgm:prSet/>
      <dgm:spPr/>
      <dgm:t>
        <a:bodyPr/>
        <a:lstStyle/>
        <a:p>
          <a:endParaRPr lang="zh-TW" altLang="en-US" sz="1600">
            <a:solidFill>
              <a:schemeClr val="tx1"/>
            </a:solidFill>
          </a:endParaRPr>
        </a:p>
      </dgm:t>
    </dgm:pt>
    <dgm:pt modelId="{D6B0CAE8-EA84-4E55-9835-6B202FD913DC}" type="pres">
      <dgm:prSet presAssocID="{9795379D-46C6-44B4-8866-3992B0B93FD4}" presName="hierChild1" presStyleCnt="0">
        <dgm:presLayoutVars>
          <dgm:orgChart val="1"/>
          <dgm:chPref val="1"/>
          <dgm:dir/>
          <dgm:animOne val="branch"/>
          <dgm:animLvl val="lvl"/>
          <dgm:resizeHandles/>
        </dgm:presLayoutVars>
      </dgm:prSet>
      <dgm:spPr/>
      <dgm:t>
        <a:bodyPr/>
        <a:lstStyle/>
        <a:p>
          <a:endParaRPr lang="zh-TW" altLang="en-US"/>
        </a:p>
      </dgm:t>
    </dgm:pt>
    <dgm:pt modelId="{5A2D8800-BD3F-4E53-AB65-A47B40C87966}" type="pres">
      <dgm:prSet presAssocID="{7E17AF33-821D-4F8B-BEFE-2A47B2436D5F}" presName="hierRoot1" presStyleCnt="0">
        <dgm:presLayoutVars>
          <dgm:hierBranch val="init"/>
        </dgm:presLayoutVars>
      </dgm:prSet>
      <dgm:spPr/>
    </dgm:pt>
    <dgm:pt modelId="{64DDAC25-619B-468B-A7DE-97655D58D91E}" type="pres">
      <dgm:prSet presAssocID="{7E17AF33-821D-4F8B-BEFE-2A47B2436D5F}" presName="rootComposite1" presStyleCnt="0"/>
      <dgm:spPr/>
    </dgm:pt>
    <dgm:pt modelId="{5F907C69-F9CC-46DB-9B52-068A33A28135}" type="pres">
      <dgm:prSet presAssocID="{7E17AF33-821D-4F8B-BEFE-2A47B2436D5F}" presName="rootText1" presStyleLbl="node0" presStyleIdx="0" presStyleCnt="1" custScaleX="132476" custScaleY="270874">
        <dgm:presLayoutVars>
          <dgm:chPref val="3"/>
        </dgm:presLayoutVars>
      </dgm:prSet>
      <dgm:spPr/>
      <dgm:t>
        <a:bodyPr/>
        <a:lstStyle/>
        <a:p>
          <a:endParaRPr lang="zh-TW" altLang="en-US"/>
        </a:p>
      </dgm:t>
    </dgm:pt>
    <dgm:pt modelId="{E250E376-68F8-45C5-B18A-75DFFD5BBE59}" type="pres">
      <dgm:prSet presAssocID="{7E17AF33-821D-4F8B-BEFE-2A47B2436D5F}" presName="rootConnector1" presStyleLbl="node1" presStyleIdx="0" presStyleCnt="0"/>
      <dgm:spPr/>
      <dgm:t>
        <a:bodyPr/>
        <a:lstStyle/>
        <a:p>
          <a:endParaRPr lang="zh-TW" altLang="en-US"/>
        </a:p>
      </dgm:t>
    </dgm:pt>
    <dgm:pt modelId="{C7830E77-1512-41C0-8A84-2AF68830C880}" type="pres">
      <dgm:prSet presAssocID="{7E17AF33-821D-4F8B-BEFE-2A47B2436D5F}" presName="hierChild2" presStyleCnt="0"/>
      <dgm:spPr/>
    </dgm:pt>
    <dgm:pt modelId="{537CB331-02CF-491B-9DFC-FCD2D1161C98}" type="pres">
      <dgm:prSet presAssocID="{7DC0702B-2786-46DB-A6C5-50833F13FB9C}" presName="Name64" presStyleLbl="parChTrans1D2" presStyleIdx="0" presStyleCnt="6"/>
      <dgm:spPr/>
      <dgm:t>
        <a:bodyPr/>
        <a:lstStyle/>
        <a:p>
          <a:endParaRPr lang="zh-TW" altLang="en-US"/>
        </a:p>
      </dgm:t>
    </dgm:pt>
    <dgm:pt modelId="{320FD57F-8EC1-44B2-A305-C0CC9E88EF4A}" type="pres">
      <dgm:prSet presAssocID="{02C061BA-F41A-4730-A7EB-CD8F4169A80D}" presName="hierRoot2" presStyleCnt="0">
        <dgm:presLayoutVars>
          <dgm:hierBranch val="init"/>
        </dgm:presLayoutVars>
      </dgm:prSet>
      <dgm:spPr/>
    </dgm:pt>
    <dgm:pt modelId="{C5BDB466-5515-45C9-AD66-46A4B2C0B4FA}" type="pres">
      <dgm:prSet presAssocID="{02C061BA-F41A-4730-A7EB-CD8F4169A80D}" presName="rootComposite" presStyleCnt="0"/>
      <dgm:spPr/>
    </dgm:pt>
    <dgm:pt modelId="{67FD0613-24EE-4CED-B6D8-D0157BE67525}" type="pres">
      <dgm:prSet presAssocID="{02C061BA-F41A-4730-A7EB-CD8F4169A80D}" presName="rootText" presStyleLbl="node2" presStyleIdx="0" presStyleCnt="6" custScaleX="88662" custScaleY="248246">
        <dgm:presLayoutVars>
          <dgm:chPref val="3"/>
        </dgm:presLayoutVars>
      </dgm:prSet>
      <dgm:spPr/>
      <dgm:t>
        <a:bodyPr/>
        <a:lstStyle/>
        <a:p>
          <a:endParaRPr lang="zh-TW" altLang="en-US"/>
        </a:p>
      </dgm:t>
    </dgm:pt>
    <dgm:pt modelId="{9B745397-399E-46D9-B1F2-E9E4398A42A3}" type="pres">
      <dgm:prSet presAssocID="{02C061BA-F41A-4730-A7EB-CD8F4169A80D}" presName="rootConnector" presStyleLbl="node2" presStyleIdx="0" presStyleCnt="6"/>
      <dgm:spPr/>
      <dgm:t>
        <a:bodyPr/>
        <a:lstStyle/>
        <a:p>
          <a:endParaRPr lang="zh-TW" altLang="en-US"/>
        </a:p>
      </dgm:t>
    </dgm:pt>
    <dgm:pt modelId="{65AAD6BE-5030-49C5-A311-444B0CFA99E8}" type="pres">
      <dgm:prSet presAssocID="{02C061BA-F41A-4730-A7EB-CD8F4169A80D}" presName="hierChild4" presStyleCnt="0"/>
      <dgm:spPr/>
    </dgm:pt>
    <dgm:pt modelId="{C6157A16-A80D-487A-9F44-BBE08AA4ECAE}" type="pres">
      <dgm:prSet presAssocID="{61D42A13-7B2C-4114-9324-B0CDBA2864E9}" presName="Name64" presStyleLbl="parChTrans1D3" presStyleIdx="0" presStyleCnt="7"/>
      <dgm:spPr/>
      <dgm:t>
        <a:bodyPr/>
        <a:lstStyle/>
        <a:p>
          <a:endParaRPr lang="zh-TW" altLang="en-US"/>
        </a:p>
      </dgm:t>
    </dgm:pt>
    <dgm:pt modelId="{154B5697-F7B5-48E1-8C10-C3B5F6B126AF}" type="pres">
      <dgm:prSet presAssocID="{99DC1117-1B06-4A38-B6AC-8FDCC5A1D7C5}" presName="hierRoot2" presStyleCnt="0">
        <dgm:presLayoutVars>
          <dgm:hierBranch val="init"/>
        </dgm:presLayoutVars>
      </dgm:prSet>
      <dgm:spPr/>
    </dgm:pt>
    <dgm:pt modelId="{689503C3-62C6-44B8-974A-2EEE3BEAAEDB}" type="pres">
      <dgm:prSet presAssocID="{99DC1117-1B06-4A38-B6AC-8FDCC5A1D7C5}" presName="rootComposite" presStyleCnt="0"/>
      <dgm:spPr/>
    </dgm:pt>
    <dgm:pt modelId="{27AAA719-90C9-4796-ADEB-EBBE38CCEDD0}" type="pres">
      <dgm:prSet presAssocID="{99DC1117-1B06-4A38-B6AC-8FDCC5A1D7C5}" presName="rootText" presStyleLbl="node3" presStyleIdx="0" presStyleCnt="7" custScaleX="128018" custScaleY="194823">
        <dgm:presLayoutVars>
          <dgm:chPref val="3"/>
        </dgm:presLayoutVars>
      </dgm:prSet>
      <dgm:spPr/>
      <dgm:t>
        <a:bodyPr/>
        <a:lstStyle/>
        <a:p>
          <a:endParaRPr lang="zh-TW" altLang="en-US"/>
        </a:p>
      </dgm:t>
    </dgm:pt>
    <dgm:pt modelId="{87BE2E6E-2BC9-4F5E-889A-959AF18D1612}" type="pres">
      <dgm:prSet presAssocID="{99DC1117-1B06-4A38-B6AC-8FDCC5A1D7C5}" presName="rootConnector" presStyleLbl="node3" presStyleIdx="0" presStyleCnt="7"/>
      <dgm:spPr/>
      <dgm:t>
        <a:bodyPr/>
        <a:lstStyle/>
        <a:p>
          <a:endParaRPr lang="zh-TW" altLang="en-US"/>
        </a:p>
      </dgm:t>
    </dgm:pt>
    <dgm:pt modelId="{93407085-1326-44A7-A529-71AE5BBB9650}" type="pres">
      <dgm:prSet presAssocID="{99DC1117-1B06-4A38-B6AC-8FDCC5A1D7C5}" presName="hierChild4" presStyleCnt="0"/>
      <dgm:spPr/>
    </dgm:pt>
    <dgm:pt modelId="{9B96B240-7CEC-48F8-A131-084D78F0225F}" type="pres">
      <dgm:prSet presAssocID="{99DC1117-1B06-4A38-B6AC-8FDCC5A1D7C5}" presName="hierChild5" presStyleCnt="0"/>
      <dgm:spPr/>
    </dgm:pt>
    <dgm:pt modelId="{71D870C3-3465-4475-8807-BDDF38601CB0}" type="pres">
      <dgm:prSet presAssocID="{94D6C516-FF50-43CF-A531-5541E2CDE6A8}" presName="Name64" presStyleLbl="parChTrans1D3" presStyleIdx="1" presStyleCnt="7"/>
      <dgm:spPr/>
      <dgm:t>
        <a:bodyPr/>
        <a:lstStyle/>
        <a:p>
          <a:endParaRPr lang="zh-TW" altLang="en-US"/>
        </a:p>
      </dgm:t>
    </dgm:pt>
    <dgm:pt modelId="{EA0E0062-B44F-40F9-8745-9F75BD6882CB}" type="pres">
      <dgm:prSet presAssocID="{B2579511-4435-47A1-B870-4EB19C663AC0}" presName="hierRoot2" presStyleCnt="0">
        <dgm:presLayoutVars>
          <dgm:hierBranch val="init"/>
        </dgm:presLayoutVars>
      </dgm:prSet>
      <dgm:spPr/>
    </dgm:pt>
    <dgm:pt modelId="{5D3D0AD0-DA03-4810-9E41-63CB2E944E38}" type="pres">
      <dgm:prSet presAssocID="{B2579511-4435-47A1-B870-4EB19C663AC0}" presName="rootComposite" presStyleCnt="0"/>
      <dgm:spPr/>
    </dgm:pt>
    <dgm:pt modelId="{58FEC64A-BD39-47CC-BA4D-4BEC0414DE4C}" type="pres">
      <dgm:prSet presAssocID="{B2579511-4435-47A1-B870-4EB19C663AC0}" presName="rootText" presStyleLbl="node3" presStyleIdx="1" presStyleCnt="7" custScaleX="132556">
        <dgm:presLayoutVars>
          <dgm:chPref val="3"/>
        </dgm:presLayoutVars>
      </dgm:prSet>
      <dgm:spPr/>
      <dgm:t>
        <a:bodyPr/>
        <a:lstStyle/>
        <a:p>
          <a:endParaRPr lang="zh-TW" altLang="en-US"/>
        </a:p>
      </dgm:t>
    </dgm:pt>
    <dgm:pt modelId="{2FCE6827-A125-4B72-8B34-0121079E6985}" type="pres">
      <dgm:prSet presAssocID="{B2579511-4435-47A1-B870-4EB19C663AC0}" presName="rootConnector" presStyleLbl="node3" presStyleIdx="1" presStyleCnt="7"/>
      <dgm:spPr/>
      <dgm:t>
        <a:bodyPr/>
        <a:lstStyle/>
        <a:p>
          <a:endParaRPr lang="zh-TW" altLang="en-US"/>
        </a:p>
      </dgm:t>
    </dgm:pt>
    <dgm:pt modelId="{62F3D0F8-23C4-4E5D-B567-4B9BAE57C8FC}" type="pres">
      <dgm:prSet presAssocID="{B2579511-4435-47A1-B870-4EB19C663AC0}" presName="hierChild4" presStyleCnt="0"/>
      <dgm:spPr/>
    </dgm:pt>
    <dgm:pt modelId="{0F973B0A-7FA1-4979-8829-25059F807BD4}" type="pres">
      <dgm:prSet presAssocID="{B2579511-4435-47A1-B870-4EB19C663AC0}" presName="hierChild5" presStyleCnt="0"/>
      <dgm:spPr/>
    </dgm:pt>
    <dgm:pt modelId="{BE24E8C8-CFF5-4660-BE32-1B1D5C12D6DA}" type="pres">
      <dgm:prSet presAssocID="{3E98726F-A1E9-40EC-819E-E0F6138A8C0F}" presName="Name64" presStyleLbl="parChTrans1D3" presStyleIdx="2" presStyleCnt="7"/>
      <dgm:spPr/>
      <dgm:t>
        <a:bodyPr/>
        <a:lstStyle/>
        <a:p>
          <a:endParaRPr lang="zh-TW" altLang="en-US"/>
        </a:p>
      </dgm:t>
    </dgm:pt>
    <dgm:pt modelId="{5ADF6C71-9F01-4A36-A437-5E05655C937F}" type="pres">
      <dgm:prSet presAssocID="{12D8C38D-FFF3-4307-A712-2E8E5BA8C81C}" presName="hierRoot2" presStyleCnt="0">
        <dgm:presLayoutVars>
          <dgm:hierBranch val="init"/>
        </dgm:presLayoutVars>
      </dgm:prSet>
      <dgm:spPr/>
    </dgm:pt>
    <dgm:pt modelId="{B3CE0D17-4479-4049-93D7-52050D868FF3}" type="pres">
      <dgm:prSet presAssocID="{12D8C38D-FFF3-4307-A712-2E8E5BA8C81C}" presName="rootComposite" presStyleCnt="0"/>
      <dgm:spPr/>
    </dgm:pt>
    <dgm:pt modelId="{4C5A31D3-AAD7-4793-903A-21627FC5DF2A}" type="pres">
      <dgm:prSet presAssocID="{12D8C38D-FFF3-4307-A712-2E8E5BA8C81C}" presName="rootText" presStyleLbl="node3" presStyleIdx="2" presStyleCnt="7" custScaleX="75595">
        <dgm:presLayoutVars>
          <dgm:chPref val="3"/>
        </dgm:presLayoutVars>
      </dgm:prSet>
      <dgm:spPr/>
      <dgm:t>
        <a:bodyPr/>
        <a:lstStyle/>
        <a:p>
          <a:endParaRPr lang="zh-TW" altLang="en-US"/>
        </a:p>
      </dgm:t>
    </dgm:pt>
    <dgm:pt modelId="{234CFE9B-81B8-4A06-9C9D-11391FFAE8C7}" type="pres">
      <dgm:prSet presAssocID="{12D8C38D-FFF3-4307-A712-2E8E5BA8C81C}" presName="rootConnector" presStyleLbl="node3" presStyleIdx="2" presStyleCnt="7"/>
      <dgm:spPr/>
      <dgm:t>
        <a:bodyPr/>
        <a:lstStyle/>
        <a:p>
          <a:endParaRPr lang="zh-TW" altLang="en-US"/>
        </a:p>
      </dgm:t>
    </dgm:pt>
    <dgm:pt modelId="{F8110933-0A40-4C6F-80DD-71E3D9FEC8AD}" type="pres">
      <dgm:prSet presAssocID="{12D8C38D-FFF3-4307-A712-2E8E5BA8C81C}" presName="hierChild4" presStyleCnt="0"/>
      <dgm:spPr/>
    </dgm:pt>
    <dgm:pt modelId="{65D1657B-2CE0-4946-90CB-8049050CB388}" type="pres">
      <dgm:prSet presAssocID="{12D8C38D-FFF3-4307-A712-2E8E5BA8C81C}" presName="hierChild5" presStyleCnt="0"/>
      <dgm:spPr/>
    </dgm:pt>
    <dgm:pt modelId="{B5961682-DAE7-464F-B7BA-5BC0289967EF}" type="pres">
      <dgm:prSet presAssocID="{02C061BA-F41A-4730-A7EB-CD8F4169A80D}" presName="hierChild5" presStyleCnt="0"/>
      <dgm:spPr/>
    </dgm:pt>
    <dgm:pt modelId="{A9DD5FB6-95C7-459F-B0B7-359877B3FF6A}" type="pres">
      <dgm:prSet presAssocID="{40BBCB05-CD04-4D5C-8F19-46F038688208}" presName="Name64" presStyleLbl="parChTrans1D2" presStyleIdx="1" presStyleCnt="6"/>
      <dgm:spPr/>
      <dgm:t>
        <a:bodyPr/>
        <a:lstStyle/>
        <a:p>
          <a:endParaRPr lang="zh-TW" altLang="en-US"/>
        </a:p>
      </dgm:t>
    </dgm:pt>
    <dgm:pt modelId="{3F78147A-00A2-4012-A370-494E065EE8AC}" type="pres">
      <dgm:prSet presAssocID="{AB686234-3601-47D1-9D95-D8F48579AA49}" presName="hierRoot2" presStyleCnt="0">
        <dgm:presLayoutVars>
          <dgm:hierBranch val="init"/>
        </dgm:presLayoutVars>
      </dgm:prSet>
      <dgm:spPr/>
    </dgm:pt>
    <dgm:pt modelId="{E7B558D0-48CB-4D78-977F-604256A872CB}" type="pres">
      <dgm:prSet presAssocID="{AB686234-3601-47D1-9D95-D8F48579AA49}" presName="rootComposite" presStyleCnt="0"/>
      <dgm:spPr/>
    </dgm:pt>
    <dgm:pt modelId="{A017144C-AB65-49DF-975F-DD8F54BF0223}" type="pres">
      <dgm:prSet presAssocID="{AB686234-3601-47D1-9D95-D8F48579AA49}" presName="rootText" presStyleLbl="node2" presStyleIdx="1" presStyleCnt="6" custScaleX="90605">
        <dgm:presLayoutVars>
          <dgm:chPref val="3"/>
        </dgm:presLayoutVars>
      </dgm:prSet>
      <dgm:spPr/>
      <dgm:t>
        <a:bodyPr/>
        <a:lstStyle/>
        <a:p>
          <a:endParaRPr lang="zh-TW" altLang="en-US"/>
        </a:p>
      </dgm:t>
    </dgm:pt>
    <dgm:pt modelId="{818C1B62-23BC-49FA-8A4E-EC75E6C4E374}" type="pres">
      <dgm:prSet presAssocID="{AB686234-3601-47D1-9D95-D8F48579AA49}" presName="rootConnector" presStyleLbl="node2" presStyleIdx="1" presStyleCnt="6"/>
      <dgm:spPr/>
      <dgm:t>
        <a:bodyPr/>
        <a:lstStyle/>
        <a:p>
          <a:endParaRPr lang="zh-TW" altLang="en-US"/>
        </a:p>
      </dgm:t>
    </dgm:pt>
    <dgm:pt modelId="{C28A0B57-5C77-47FF-ABBA-AFCB3A653A52}" type="pres">
      <dgm:prSet presAssocID="{AB686234-3601-47D1-9D95-D8F48579AA49}" presName="hierChild4" presStyleCnt="0"/>
      <dgm:spPr/>
    </dgm:pt>
    <dgm:pt modelId="{510C14D7-4399-46C3-869A-C812370FC837}" type="pres">
      <dgm:prSet presAssocID="{AB686234-3601-47D1-9D95-D8F48579AA49}" presName="hierChild5" presStyleCnt="0"/>
      <dgm:spPr/>
    </dgm:pt>
    <dgm:pt modelId="{EB8CDCC1-7DCC-4C9A-AED2-6C39EBC92AD5}" type="pres">
      <dgm:prSet presAssocID="{2DA71EB9-46A1-4C3A-88F9-3A70A8937075}" presName="Name64" presStyleLbl="parChTrans1D2" presStyleIdx="2" presStyleCnt="6"/>
      <dgm:spPr/>
      <dgm:t>
        <a:bodyPr/>
        <a:lstStyle/>
        <a:p>
          <a:endParaRPr lang="zh-TW" altLang="en-US"/>
        </a:p>
      </dgm:t>
    </dgm:pt>
    <dgm:pt modelId="{646442E5-487A-469C-80C8-BF33F542453A}" type="pres">
      <dgm:prSet presAssocID="{21F001EB-D78B-4FD4-8443-660E2BF15BCB}" presName="hierRoot2" presStyleCnt="0">
        <dgm:presLayoutVars>
          <dgm:hierBranch val="init"/>
        </dgm:presLayoutVars>
      </dgm:prSet>
      <dgm:spPr/>
    </dgm:pt>
    <dgm:pt modelId="{F4DDFC1E-8A2A-4B54-B369-CC58B2701453}" type="pres">
      <dgm:prSet presAssocID="{21F001EB-D78B-4FD4-8443-660E2BF15BCB}" presName="rootComposite" presStyleCnt="0"/>
      <dgm:spPr/>
    </dgm:pt>
    <dgm:pt modelId="{D51E287D-36D2-4343-B7B8-D6C9A69A3FA5}" type="pres">
      <dgm:prSet presAssocID="{21F001EB-D78B-4FD4-8443-660E2BF15BCB}" presName="rootText" presStyleLbl="node2" presStyleIdx="2" presStyleCnt="6" custScaleX="90605">
        <dgm:presLayoutVars>
          <dgm:chPref val="3"/>
        </dgm:presLayoutVars>
      </dgm:prSet>
      <dgm:spPr/>
      <dgm:t>
        <a:bodyPr/>
        <a:lstStyle/>
        <a:p>
          <a:endParaRPr lang="zh-TW" altLang="en-US"/>
        </a:p>
      </dgm:t>
    </dgm:pt>
    <dgm:pt modelId="{2FDD3952-AAAE-4CAC-94C3-C9680144DB61}" type="pres">
      <dgm:prSet presAssocID="{21F001EB-D78B-4FD4-8443-660E2BF15BCB}" presName="rootConnector" presStyleLbl="node2" presStyleIdx="2" presStyleCnt="6"/>
      <dgm:spPr/>
      <dgm:t>
        <a:bodyPr/>
        <a:lstStyle/>
        <a:p>
          <a:endParaRPr lang="zh-TW" altLang="en-US"/>
        </a:p>
      </dgm:t>
    </dgm:pt>
    <dgm:pt modelId="{118B6D66-36B7-4EB6-BCD8-E28287194736}" type="pres">
      <dgm:prSet presAssocID="{21F001EB-D78B-4FD4-8443-660E2BF15BCB}" presName="hierChild4" presStyleCnt="0"/>
      <dgm:spPr/>
    </dgm:pt>
    <dgm:pt modelId="{17578F5D-8A95-46C9-9EAC-0C4E2BC35E78}" type="pres">
      <dgm:prSet presAssocID="{5B0253D5-24C8-484D-8002-E946993B885F}" presName="Name64" presStyleLbl="parChTrans1D3" presStyleIdx="3" presStyleCnt="7"/>
      <dgm:spPr/>
      <dgm:t>
        <a:bodyPr/>
        <a:lstStyle/>
        <a:p>
          <a:endParaRPr lang="zh-TW" altLang="en-US"/>
        </a:p>
      </dgm:t>
    </dgm:pt>
    <dgm:pt modelId="{27181462-2E49-484E-BB02-B3CD6E06FCCF}" type="pres">
      <dgm:prSet presAssocID="{93DC3912-38B7-4CDB-B8C8-1C36C9E68F8E}" presName="hierRoot2" presStyleCnt="0">
        <dgm:presLayoutVars>
          <dgm:hierBranch val="init"/>
        </dgm:presLayoutVars>
      </dgm:prSet>
      <dgm:spPr/>
    </dgm:pt>
    <dgm:pt modelId="{3457D944-E8CB-48A1-B0C4-EEBBD2A48FD2}" type="pres">
      <dgm:prSet presAssocID="{93DC3912-38B7-4CDB-B8C8-1C36C9E68F8E}" presName="rootComposite" presStyleCnt="0"/>
      <dgm:spPr/>
    </dgm:pt>
    <dgm:pt modelId="{BA298AC1-4C99-4ED4-B6E8-A6A793BAD033}" type="pres">
      <dgm:prSet presAssocID="{93DC3912-38B7-4CDB-B8C8-1C36C9E68F8E}" presName="rootText" presStyleLbl="node3" presStyleIdx="3" presStyleCnt="7" custScaleX="118503" custScaleY="199693">
        <dgm:presLayoutVars>
          <dgm:chPref val="3"/>
        </dgm:presLayoutVars>
      </dgm:prSet>
      <dgm:spPr/>
      <dgm:t>
        <a:bodyPr/>
        <a:lstStyle/>
        <a:p>
          <a:endParaRPr lang="zh-TW" altLang="en-US"/>
        </a:p>
      </dgm:t>
    </dgm:pt>
    <dgm:pt modelId="{3EE76289-3CD4-4B50-B413-7EB96BD5B5FA}" type="pres">
      <dgm:prSet presAssocID="{93DC3912-38B7-4CDB-B8C8-1C36C9E68F8E}" presName="rootConnector" presStyleLbl="node3" presStyleIdx="3" presStyleCnt="7"/>
      <dgm:spPr/>
      <dgm:t>
        <a:bodyPr/>
        <a:lstStyle/>
        <a:p>
          <a:endParaRPr lang="zh-TW" altLang="en-US"/>
        </a:p>
      </dgm:t>
    </dgm:pt>
    <dgm:pt modelId="{E1589096-6330-4BCE-A8F3-1D4D544B7A35}" type="pres">
      <dgm:prSet presAssocID="{93DC3912-38B7-4CDB-B8C8-1C36C9E68F8E}" presName="hierChild4" presStyleCnt="0"/>
      <dgm:spPr/>
    </dgm:pt>
    <dgm:pt modelId="{E8D9D823-C6E1-4A51-A85E-8C52D1357052}" type="pres">
      <dgm:prSet presAssocID="{57E6510C-1644-4696-ADAA-193237A8D46A}" presName="Name64" presStyleLbl="parChTrans1D4" presStyleIdx="0" presStyleCnt="3"/>
      <dgm:spPr/>
      <dgm:t>
        <a:bodyPr/>
        <a:lstStyle/>
        <a:p>
          <a:endParaRPr lang="zh-TW" altLang="en-US"/>
        </a:p>
      </dgm:t>
    </dgm:pt>
    <dgm:pt modelId="{3DCC24E0-FC1F-4800-8FB8-C546E58449FF}" type="pres">
      <dgm:prSet presAssocID="{D7C9BB21-4D42-4085-A263-09E14F05F72B}" presName="hierRoot2" presStyleCnt="0">
        <dgm:presLayoutVars>
          <dgm:hierBranch val="init"/>
        </dgm:presLayoutVars>
      </dgm:prSet>
      <dgm:spPr/>
    </dgm:pt>
    <dgm:pt modelId="{BF7EEF73-BAF7-4C87-B386-8E8C4558705F}" type="pres">
      <dgm:prSet presAssocID="{D7C9BB21-4D42-4085-A263-09E14F05F72B}" presName="rootComposite" presStyleCnt="0"/>
      <dgm:spPr/>
    </dgm:pt>
    <dgm:pt modelId="{E9556247-6817-4479-9DCE-974EAF6A4B89}" type="pres">
      <dgm:prSet presAssocID="{D7C9BB21-4D42-4085-A263-09E14F05F72B}" presName="rootText" presStyleLbl="node4" presStyleIdx="0" presStyleCnt="3" custScaleX="100726" custScaleY="473232">
        <dgm:presLayoutVars>
          <dgm:chPref val="3"/>
        </dgm:presLayoutVars>
      </dgm:prSet>
      <dgm:spPr/>
      <dgm:t>
        <a:bodyPr/>
        <a:lstStyle/>
        <a:p>
          <a:endParaRPr lang="zh-TW" altLang="en-US"/>
        </a:p>
      </dgm:t>
    </dgm:pt>
    <dgm:pt modelId="{B93C8AAE-1651-4498-8061-9C05556CADAB}" type="pres">
      <dgm:prSet presAssocID="{D7C9BB21-4D42-4085-A263-09E14F05F72B}" presName="rootConnector" presStyleLbl="node4" presStyleIdx="0" presStyleCnt="3"/>
      <dgm:spPr/>
      <dgm:t>
        <a:bodyPr/>
        <a:lstStyle/>
        <a:p>
          <a:endParaRPr lang="zh-TW" altLang="en-US"/>
        </a:p>
      </dgm:t>
    </dgm:pt>
    <dgm:pt modelId="{42A80D7B-A246-49CF-9F4B-2FE2526F2208}" type="pres">
      <dgm:prSet presAssocID="{D7C9BB21-4D42-4085-A263-09E14F05F72B}" presName="hierChild4" presStyleCnt="0"/>
      <dgm:spPr/>
    </dgm:pt>
    <dgm:pt modelId="{D341E453-E3EF-4D54-B710-1C51E4ACC946}" type="pres">
      <dgm:prSet presAssocID="{B09133BF-C211-4DB4-A1FB-C0237D59F10D}" presName="Name64" presStyleLbl="parChTrans1D4" presStyleIdx="1" presStyleCnt="3"/>
      <dgm:spPr/>
      <dgm:t>
        <a:bodyPr/>
        <a:lstStyle/>
        <a:p>
          <a:endParaRPr lang="zh-TW" altLang="en-US"/>
        </a:p>
      </dgm:t>
    </dgm:pt>
    <dgm:pt modelId="{D5D324DE-884F-45CF-85E4-31FC9EF7AAE4}" type="pres">
      <dgm:prSet presAssocID="{FD1F9B30-4406-4E85-A7DC-B6F425CE7B32}" presName="hierRoot2" presStyleCnt="0">
        <dgm:presLayoutVars>
          <dgm:hierBranch val="init"/>
        </dgm:presLayoutVars>
      </dgm:prSet>
      <dgm:spPr/>
    </dgm:pt>
    <dgm:pt modelId="{8764303C-3157-4B3C-90B2-245E54E2DD7C}" type="pres">
      <dgm:prSet presAssocID="{FD1F9B30-4406-4E85-A7DC-B6F425CE7B32}" presName="rootComposite" presStyleCnt="0"/>
      <dgm:spPr/>
    </dgm:pt>
    <dgm:pt modelId="{6B08A87B-CCDD-4689-BBC6-D1C03C304E2C}" type="pres">
      <dgm:prSet presAssocID="{FD1F9B30-4406-4E85-A7DC-B6F425CE7B32}" presName="rootText" presStyleLbl="node4" presStyleIdx="1" presStyleCnt="3" custScaleX="94886" custScaleY="486283">
        <dgm:presLayoutVars>
          <dgm:chPref val="3"/>
        </dgm:presLayoutVars>
      </dgm:prSet>
      <dgm:spPr/>
      <dgm:t>
        <a:bodyPr/>
        <a:lstStyle/>
        <a:p>
          <a:endParaRPr lang="zh-TW" altLang="en-US"/>
        </a:p>
      </dgm:t>
    </dgm:pt>
    <dgm:pt modelId="{D85B8E7E-7FF2-4CF2-AABA-65D00297D3E5}" type="pres">
      <dgm:prSet presAssocID="{FD1F9B30-4406-4E85-A7DC-B6F425CE7B32}" presName="rootConnector" presStyleLbl="node4" presStyleIdx="1" presStyleCnt="3"/>
      <dgm:spPr/>
      <dgm:t>
        <a:bodyPr/>
        <a:lstStyle/>
        <a:p>
          <a:endParaRPr lang="zh-TW" altLang="en-US"/>
        </a:p>
      </dgm:t>
    </dgm:pt>
    <dgm:pt modelId="{ADD8A4EC-B8F5-438F-97D8-544B116DB353}" type="pres">
      <dgm:prSet presAssocID="{FD1F9B30-4406-4E85-A7DC-B6F425CE7B32}" presName="hierChild4" presStyleCnt="0"/>
      <dgm:spPr/>
    </dgm:pt>
    <dgm:pt modelId="{EBD72192-3FAB-4C53-BAFB-3D4657DC2BCF}" type="pres">
      <dgm:prSet presAssocID="{FD1F9B30-4406-4E85-A7DC-B6F425CE7B32}" presName="hierChild5" presStyleCnt="0"/>
      <dgm:spPr/>
    </dgm:pt>
    <dgm:pt modelId="{8C39CEE4-990B-4339-800C-761E6BAC12E7}" type="pres">
      <dgm:prSet presAssocID="{D7C9BB21-4D42-4085-A263-09E14F05F72B}" presName="hierChild5" presStyleCnt="0"/>
      <dgm:spPr/>
    </dgm:pt>
    <dgm:pt modelId="{2401DCBC-CAF9-46AB-8749-5839FD23C623}" type="pres">
      <dgm:prSet presAssocID="{93DC3912-38B7-4CDB-B8C8-1C36C9E68F8E}" presName="hierChild5" presStyleCnt="0"/>
      <dgm:spPr/>
    </dgm:pt>
    <dgm:pt modelId="{7A691E42-F627-4F41-9B2D-1E83E9241984}" type="pres">
      <dgm:prSet presAssocID="{21F001EB-D78B-4FD4-8443-660E2BF15BCB}" presName="hierChild5" presStyleCnt="0"/>
      <dgm:spPr/>
    </dgm:pt>
    <dgm:pt modelId="{7262E868-5A67-4F67-B712-6A02F55B232E}" type="pres">
      <dgm:prSet presAssocID="{189FE00E-9F4F-495C-9743-09AE8D93C8F3}" presName="Name64" presStyleLbl="parChTrans1D2" presStyleIdx="3" presStyleCnt="6"/>
      <dgm:spPr/>
      <dgm:t>
        <a:bodyPr/>
        <a:lstStyle/>
        <a:p>
          <a:endParaRPr lang="zh-TW" altLang="en-US"/>
        </a:p>
      </dgm:t>
    </dgm:pt>
    <dgm:pt modelId="{2352A936-7516-4915-A192-83E77024DA72}" type="pres">
      <dgm:prSet presAssocID="{BE2D6A4B-8D8A-4CBD-B6ED-0122AC1068E0}" presName="hierRoot2" presStyleCnt="0">
        <dgm:presLayoutVars>
          <dgm:hierBranch val="init"/>
        </dgm:presLayoutVars>
      </dgm:prSet>
      <dgm:spPr/>
    </dgm:pt>
    <dgm:pt modelId="{48ABCE9B-5CA8-4EFD-828E-B4B37B33EBF6}" type="pres">
      <dgm:prSet presAssocID="{BE2D6A4B-8D8A-4CBD-B6ED-0122AC1068E0}" presName="rootComposite" presStyleCnt="0"/>
      <dgm:spPr/>
    </dgm:pt>
    <dgm:pt modelId="{A4862971-0977-4A03-8A83-7D12296FDA6D}" type="pres">
      <dgm:prSet presAssocID="{BE2D6A4B-8D8A-4CBD-B6ED-0122AC1068E0}" presName="rootText" presStyleLbl="node2" presStyleIdx="3" presStyleCnt="6" custScaleX="91486">
        <dgm:presLayoutVars>
          <dgm:chPref val="3"/>
        </dgm:presLayoutVars>
      </dgm:prSet>
      <dgm:spPr/>
      <dgm:t>
        <a:bodyPr/>
        <a:lstStyle/>
        <a:p>
          <a:endParaRPr lang="zh-TW" altLang="en-US"/>
        </a:p>
      </dgm:t>
    </dgm:pt>
    <dgm:pt modelId="{B755C41C-0E86-45D2-ABCE-F036C04AB0A9}" type="pres">
      <dgm:prSet presAssocID="{BE2D6A4B-8D8A-4CBD-B6ED-0122AC1068E0}" presName="rootConnector" presStyleLbl="node2" presStyleIdx="3" presStyleCnt="6"/>
      <dgm:spPr/>
      <dgm:t>
        <a:bodyPr/>
        <a:lstStyle/>
        <a:p>
          <a:endParaRPr lang="zh-TW" altLang="en-US"/>
        </a:p>
      </dgm:t>
    </dgm:pt>
    <dgm:pt modelId="{8C359A42-CC0B-409C-83F4-0A6085BCD56F}" type="pres">
      <dgm:prSet presAssocID="{BE2D6A4B-8D8A-4CBD-B6ED-0122AC1068E0}" presName="hierChild4" presStyleCnt="0"/>
      <dgm:spPr/>
    </dgm:pt>
    <dgm:pt modelId="{64D54D1C-50EA-4C04-8927-A6B8BD699F55}" type="pres">
      <dgm:prSet presAssocID="{02FB57E0-D6A5-46D4-AD9F-C90764E9D6AE}" presName="Name64" presStyleLbl="parChTrans1D3" presStyleIdx="4" presStyleCnt="7"/>
      <dgm:spPr/>
      <dgm:t>
        <a:bodyPr/>
        <a:lstStyle/>
        <a:p>
          <a:endParaRPr lang="zh-TW" altLang="en-US"/>
        </a:p>
      </dgm:t>
    </dgm:pt>
    <dgm:pt modelId="{50874761-34D0-4D0E-B517-DAD2A0F797A0}" type="pres">
      <dgm:prSet presAssocID="{7811DBE9-A10E-4DFE-98D3-30641BA1880D}" presName="hierRoot2" presStyleCnt="0">
        <dgm:presLayoutVars>
          <dgm:hierBranch val="init"/>
        </dgm:presLayoutVars>
      </dgm:prSet>
      <dgm:spPr/>
    </dgm:pt>
    <dgm:pt modelId="{BE6287E7-E1A8-44D8-91E3-39FA636576FA}" type="pres">
      <dgm:prSet presAssocID="{7811DBE9-A10E-4DFE-98D3-30641BA1880D}" presName="rootComposite" presStyleCnt="0"/>
      <dgm:spPr/>
    </dgm:pt>
    <dgm:pt modelId="{2B8AB8D7-8A9A-4C01-8265-D9F5DD3FDA26}" type="pres">
      <dgm:prSet presAssocID="{7811DBE9-A10E-4DFE-98D3-30641BA1880D}" presName="rootText" presStyleLbl="node3" presStyleIdx="4" presStyleCnt="7" custScaleX="92175">
        <dgm:presLayoutVars>
          <dgm:chPref val="3"/>
        </dgm:presLayoutVars>
      </dgm:prSet>
      <dgm:spPr/>
      <dgm:t>
        <a:bodyPr/>
        <a:lstStyle/>
        <a:p>
          <a:endParaRPr lang="zh-TW" altLang="en-US"/>
        </a:p>
      </dgm:t>
    </dgm:pt>
    <dgm:pt modelId="{FC2A8250-40A6-4486-9358-EBA141AF1DB0}" type="pres">
      <dgm:prSet presAssocID="{7811DBE9-A10E-4DFE-98D3-30641BA1880D}" presName="rootConnector" presStyleLbl="node3" presStyleIdx="4" presStyleCnt="7"/>
      <dgm:spPr/>
      <dgm:t>
        <a:bodyPr/>
        <a:lstStyle/>
        <a:p>
          <a:endParaRPr lang="zh-TW" altLang="en-US"/>
        </a:p>
      </dgm:t>
    </dgm:pt>
    <dgm:pt modelId="{7E42AEC4-49E7-40F0-9DB5-C2F7F8BF639E}" type="pres">
      <dgm:prSet presAssocID="{7811DBE9-A10E-4DFE-98D3-30641BA1880D}" presName="hierChild4" presStyleCnt="0"/>
      <dgm:spPr/>
    </dgm:pt>
    <dgm:pt modelId="{B1BFAC09-942A-444A-B662-D75FEBBE34D7}" type="pres">
      <dgm:prSet presAssocID="{EF9D6686-414B-4BBE-904A-E2FEBC1888A5}" presName="Name64" presStyleLbl="parChTrans1D4" presStyleIdx="2" presStyleCnt="3"/>
      <dgm:spPr/>
      <dgm:t>
        <a:bodyPr/>
        <a:lstStyle/>
        <a:p>
          <a:endParaRPr lang="zh-TW" altLang="en-US"/>
        </a:p>
      </dgm:t>
    </dgm:pt>
    <dgm:pt modelId="{A25C16D9-EDD4-44B1-99E8-74B92A37C688}" type="pres">
      <dgm:prSet presAssocID="{48C2D0E2-C6C6-4B17-9A9C-AFD731E2E11C}" presName="hierRoot2" presStyleCnt="0">
        <dgm:presLayoutVars>
          <dgm:hierBranch val="init"/>
        </dgm:presLayoutVars>
      </dgm:prSet>
      <dgm:spPr/>
    </dgm:pt>
    <dgm:pt modelId="{44F64024-1A41-44CD-973A-A0D0C6EDE4C8}" type="pres">
      <dgm:prSet presAssocID="{48C2D0E2-C6C6-4B17-9A9C-AFD731E2E11C}" presName="rootComposite" presStyleCnt="0"/>
      <dgm:spPr/>
    </dgm:pt>
    <dgm:pt modelId="{FA8A7BEE-4439-4D19-BF87-2D3859A7A663}" type="pres">
      <dgm:prSet presAssocID="{48C2D0E2-C6C6-4B17-9A9C-AFD731E2E11C}" presName="rootText" presStyleLbl="node4" presStyleIdx="2" presStyleCnt="3" custScaleX="96194">
        <dgm:presLayoutVars>
          <dgm:chPref val="3"/>
        </dgm:presLayoutVars>
      </dgm:prSet>
      <dgm:spPr/>
      <dgm:t>
        <a:bodyPr/>
        <a:lstStyle/>
        <a:p>
          <a:endParaRPr lang="zh-TW" altLang="en-US"/>
        </a:p>
      </dgm:t>
    </dgm:pt>
    <dgm:pt modelId="{F0536D47-FEC2-4A3D-943F-C525D16CAAE3}" type="pres">
      <dgm:prSet presAssocID="{48C2D0E2-C6C6-4B17-9A9C-AFD731E2E11C}" presName="rootConnector" presStyleLbl="node4" presStyleIdx="2" presStyleCnt="3"/>
      <dgm:spPr/>
      <dgm:t>
        <a:bodyPr/>
        <a:lstStyle/>
        <a:p>
          <a:endParaRPr lang="zh-TW" altLang="en-US"/>
        </a:p>
      </dgm:t>
    </dgm:pt>
    <dgm:pt modelId="{11DC208B-DAF1-4BAE-B0B0-360A8B4581F4}" type="pres">
      <dgm:prSet presAssocID="{48C2D0E2-C6C6-4B17-9A9C-AFD731E2E11C}" presName="hierChild4" presStyleCnt="0"/>
      <dgm:spPr/>
    </dgm:pt>
    <dgm:pt modelId="{9D925423-D7AF-4CDA-A5C6-30448C055129}" type="pres">
      <dgm:prSet presAssocID="{48C2D0E2-C6C6-4B17-9A9C-AFD731E2E11C}" presName="hierChild5" presStyleCnt="0"/>
      <dgm:spPr/>
    </dgm:pt>
    <dgm:pt modelId="{ECC916DB-2A52-45BA-92B2-63CF9E879619}" type="pres">
      <dgm:prSet presAssocID="{7811DBE9-A10E-4DFE-98D3-30641BA1880D}" presName="hierChild5" presStyleCnt="0"/>
      <dgm:spPr/>
    </dgm:pt>
    <dgm:pt modelId="{8FAAF9F0-4F5D-499F-9319-358676041248}" type="pres">
      <dgm:prSet presAssocID="{BE2D6A4B-8D8A-4CBD-B6ED-0122AC1068E0}" presName="hierChild5" presStyleCnt="0"/>
      <dgm:spPr/>
    </dgm:pt>
    <dgm:pt modelId="{1212E993-FB28-47AF-9857-4FA2935CB6EB}" type="pres">
      <dgm:prSet presAssocID="{D37E2C0D-80E3-47E4-8BDA-6B309E894F2E}" presName="Name64" presStyleLbl="parChTrans1D2" presStyleIdx="4" presStyleCnt="6"/>
      <dgm:spPr/>
      <dgm:t>
        <a:bodyPr/>
        <a:lstStyle/>
        <a:p>
          <a:endParaRPr lang="zh-TW" altLang="en-US"/>
        </a:p>
      </dgm:t>
    </dgm:pt>
    <dgm:pt modelId="{5F4F3F13-AC11-43A4-8DF6-D4CD9566FFB3}" type="pres">
      <dgm:prSet presAssocID="{5B28AA25-1C6A-4C2C-B5D8-53999D02A93C}" presName="hierRoot2" presStyleCnt="0">
        <dgm:presLayoutVars>
          <dgm:hierBranch val="init"/>
        </dgm:presLayoutVars>
      </dgm:prSet>
      <dgm:spPr/>
    </dgm:pt>
    <dgm:pt modelId="{EF4A3DA3-5505-49E9-9D88-96DE46D12264}" type="pres">
      <dgm:prSet presAssocID="{5B28AA25-1C6A-4C2C-B5D8-53999D02A93C}" presName="rootComposite" presStyleCnt="0"/>
      <dgm:spPr/>
    </dgm:pt>
    <dgm:pt modelId="{3ED6FE99-BDE6-43A2-81DF-A997F16B0805}" type="pres">
      <dgm:prSet presAssocID="{5B28AA25-1C6A-4C2C-B5D8-53999D02A93C}" presName="rootText" presStyleLbl="node2" presStyleIdx="4" presStyleCnt="6" custScaleX="93709">
        <dgm:presLayoutVars>
          <dgm:chPref val="3"/>
        </dgm:presLayoutVars>
      </dgm:prSet>
      <dgm:spPr/>
      <dgm:t>
        <a:bodyPr/>
        <a:lstStyle/>
        <a:p>
          <a:endParaRPr lang="zh-TW" altLang="en-US"/>
        </a:p>
      </dgm:t>
    </dgm:pt>
    <dgm:pt modelId="{C00FDCC4-BE21-4C78-9FED-7AC5FA0223C6}" type="pres">
      <dgm:prSet presAssocID="{5B28AA25-1C6A-4C2C-B5D8-53999D02A93C}" presName="rootConnector" presStyleLbl="node2" presStyleIdx="4" presStyleCnt="6"/>
      <dgm:spPr/>
      <dgm:t>
        <a:bodyPr/>
        <a:lstStyle/>
        <a:p>
          <a:endParaRPr lang="zh-TW" altLang="en-US"/>
        </a:p>
      </dgm:t>
    </dgm:pt>
    <dgm:pt modelId="{D23E5763-2CF2-44FE-B527-DE706266756B}" type="pres">
      <dgm:prSet presAssocID="{5B28AA25-1C6A-4C2C-B5D8-53999D02A93C}" presName="hierChild4" presStyleCnt="0"/>
      <dgm:spPr/>
    </dgm:pt>
    <dgm:pt modelId="{46643083-F7E3-4EC1-BE49-64A603DA94E4}" type="pres">
      <dgm:prSet presAssocID="{5B28AA25-1C6A-4C2C-B5D8-53999D02A93C}" presName="hierChild5" presStyleCnt="0"/>
      <dgm:spPr/>
    </dgm:pt>
    <dgm:pt modelId="{003EB7E7-FBCF-41D0-B5BD-8C23F7640B14}" type="pres">
      <dgm:prSet presAssocID="{67FAE408-7BBE-49DE-A801-A8F120C86327}" presName="Name64" presStyleLbl="parChTrans1D2" presStyleIdx="5" presStyleCnt="6"/>
      <dgm:spPr/>
      <dgm:t>
        <a:bodyPr/>
        <a:lstStyle/>
        <a:p>
          <a:endParaRPr lang="zh-TW" altLang="en-US"/>
        </a:p>
      </dgm:t>
    </dgm:pt>
    <dgm:pt modelId="{7A5EF0AE-4D31-435F-AABF-849EDFCEE9A6}" type="pres">
      <dgm:prSet presAssocID="{12237947-EE37-482E-9AA3-604E6AEB31C6}" presName="hierRoot2" presStyleCnt="0">
        <dgm:presLayoutVars>
          <dgm:hierBranch val="init"/>
        </dgm:presLayoutVars>
      </dgm:prSet>
      <dgm:spPr/>
    </dgm:pt>
    <dgm:pt modelId="{C123FBFE-40C1-4622-94A1-A7ADD4C18431}" type="pres">
      <dgm:prSet presAssocID="{12237947-EE37-482E-9AA3-604E6AEB31C6}" presName="rootComposite" presStyleCnt="0"/>
      <dgm:spPr/>
    </dgm:pt>
    <dgm:pt modelId="{D8DFD8A7-ACE2-4B72-B243-F30653EF018A}" type="pres">
      <dgm:prSet presAssocID="{12237947-EE37-482E-9AA3-604E6AEB31C6}" presName="rootText" presStyleLbl="node2" presStyleIdx="5" presStyleCnt="6" custScaleX="102082">
        <dgm:presLayoutVars>
          <dgm:chPref val="3"/>
        </dgm:presLayoutVars>
      </dgm:prSet>
      <dgm:spPr/>
      <dgm:t>
        <a:bodyPr/>
        <a:lstStyle/>
        <a:p>
          <a:endParaRPr lang="zh-TW" altLang="en-US"/>
        </a:p>
      </dgm:t>
    </dgm:pt>
    <dgm:pt modelId="{07A9C95A-1717-437D-832E-0A1B81A14485}" type="pres">
      <dgm:prSet presAssocID="{12237947-EE37-482E-9AA3-604E6AEB31C6}" presName="rootConnector" presStyleLbl="node2" presStyleIdx="5" presStyleCnt="6"/>
      <dgm:spPr/>
      <dgm:t>
        <a:bodyPr/>
        <a:lstStyle/>
        <a:p>
          <a:endParaRPr lang="zh-TW" altLang="en-US"/>
        </a:p>
      </dgm:t>
    </dgm:pt>
    <dgm:pt modelId="{F501AD3B-1046-45C4-9309-8A5E7E576FCB}" type="pres">
      <dgm:prSet presAssocID="{12237947-EE37-482E-9AA3-604E6AEB31C6}" presName="hierChild4" presStyleCnt="0"/>
      <dgm:spPr/>
    </dgm:pt>
    <dgm:pt modelId="{F3217135-6172-4167-B4C8-897ED299F4D4}" type="pres">
      <dgm:prSet presAssocID="{79090B1D-26E1-4C15-98DF-FA54E6F8CAE2}" presName="Name64" presStyleLbl="parChTrans1D3" presStyleIdx="5" presStyleCnt="7"/>
      <dgm:spPr/>
      <dgm:t>
        <a:bodyPr/>
        <a:lstStyle/>
        <a:p>
          <a:endParaRPr lang="zh-TW" altLang="en-US"/>
        </a:p>
      </dgm:t>
    </dgm:pt>
    <dgm:pt modelId="{D6ED0FD2-B15C-4A92-9604-32CCC8FFADDC}" type="pres">
      <dgm:prSet presAssocID="{F86895D2-0198-4C0D-8D23-7D5C07063065}" presName="hierRoot2" presStyleCnt="0">
        <dgm:presLayoutVars>
          <dgm:hierBranch val="init"/>
        </dgm:presLayoutVars>
      </dgm:prSet>
      <dgm:spPr/>
    </dgm:pt>
    <dgm:pt modelId="{813F1D21-AADC-41F3-9BA9-66E4B0FE00B4}" type="pres">
      <dgm:prSet presAssocID="{F86895D2-0198-4C0D-8D23-7D5C07063065}" presName="rootComposite" presStyleCnt="0"/>
      <dgm:spPr/>
    </dgm:pt>
    <dgm:pt modelId="{3D2F4C91-A06F-4F70-9602-A1EFCA1D40DC}" type="pres">
      <dgm:prSet presAssocID="{F86895D2-0198-4C0D-8D23-7D5C07063065}" presName="rootText" presStyleLbl="node3" presStyleIdx="5" presStyleCnt="7" custScaleX="126867">
        <dgm:presLayoutVars>
          <dgm:chPref val="3"/>
        </dgm:presLayoutVars>
      </dgm:prSet>
      <dgm:spPr/>
      <dgm:t>
        <a:bodyPr/>
        <a:lstStyle/>
        <a:p>
          <a:endParaRPr lang="zh-TW" altLang="en-US"/>
        </a:p>
      </dgm:t>
    </dgm:pt>
    <dgm:pt modelId="{616AA8F4-3F5B-4BE6-B1CF-6780E4477784}" type="pres">
      <dgm:prSet presAssocID="{F86895D2-0198-4C0D-8D23-7D5C07063065}" presName="rootConnector" presStyleLbl="node3" presStyleIdx="5" presStyleCnt="7"/>
      <dgm:spPr/>
      <dgm:t>
        <a:bodyPr/>
        <a:lstStyle/>
        <a:p>
          <a:endParaRPr lang="zh-TW" altLang="en-US"/>
        </a:p>
      </dgm:t>
    </dgm:pt>
    <dgm:pt modelId="{90F25EAE-2B9D-4D27-AE25-F8351CF536AD}" type="pres">
      <dgm:prSet presAssocID="{F86895D2-0198-4C0D-8D23-7D5C07063065}" presName="hierChild4" presStyleCnt="0"/>
      <dgm:spPr/>
    </dgm:pt>
    <dgm:pt modelId="{9EAB57F2-A482-4584-ACD7-C8CC395D0294}" type="pres">
      <dgm:prSet presAssocID="{F86895D2-0198-4C0D-8D23-7D5C07063065}" presName="hierChild5" presStyleCnt="0"/>
      <dgm:spPr/>
    </dgm:pt>
    <dgm:pt modelId="{95CE0BA7-941F-4195-9FAF-3436FEC0F699}" type="pres">
      <dgm:prSet presAssocID="{0323FE9D-9289-477A-9577-BBDC4F91B1C7}" presName="Name64" presStyleLbl="parChTrans1D3" presStyleIdx="6" presStyleCnt="7"/>
      <dgm:spPr/>
      <dgm:t>
        <a:bodyPr/>
        <a:lstStyle/>
        <a:p>
          <a:endParaRPr lang="zh-TW" altLang="en-US"/>
        </a:p>
      </dgm:t>
    </dgm:pt>
    <dgm:pt modelId="{4135C285-ABA2-4090-91FF-979DF6FD0C43}" type="pres">
      <dgm:prSet presAssocID="{26B1FEF2-FCE5-4208-A2C4-2D7E32796272}" presName="hierRoot2" presStyleCnt="0">
        <dgm:presLayoutVars>
          <dgm:hierBranch val="init"/>
        </dgm:presLayoutVars>
      </dgm:prSet>
      <dgm:spPr/>
    </dgm:pt>
    <dgm:pt modelId="{C6D9E31F-8F5F-4EE5-9C11-4150869CEEB0}" type="pres">
      <dgm:prSet presAssocID="{26B1FEF2-FCE5-4208-A2C4-2D7E32796272}" presName="rootComposite" presStyleCnt="0"/>
      <dgm:spPr/>
    </dgm:pt>
    <dgm:pt modelId="{31BF99A2-E516-4EA4-8CDC-4D437B56E999}" type="pres">
      <dgm:prSet presAssocID="{26B1FEF2-FCE5-4208-A2C4-2D7E32796272}" presName="rootText" presStyleLbl="node3" presStyleIdx="6" presStyleCnt="7" custScaleX="125865">
        <dgm:presLayoutVars>
          <dgm:chPref val="3"/>
        </dgm:presLayoutVars>
      </dgm:prSet>
      <dgm:spPr/>
      <dgm:t>
        <a:bodyPr/>
        <a:lstStyle/>
        <a:p>
          <a:endParaRPr lang="zh-TW" altLang="en-US"/>
        </a:p>
      </dgm:t>
    </dgm:pt>
    <dgm:pt modelId="{29D1D03F-C237-4410-AEE2-DED33A0F3470}" type="pres">
      <dgm:prSet presAssocID="{26B1FEF2-FCE5-4208-A2C4-2D7E32796272}" presName="rootConnector" presStyleLbl="node3" presStyleIdx="6" presStyleCnt="7"/>
      <dgm:spPr/>
      <dgm:t>
        <a:bodyPr/>
        <a:lstStyle/>
        <a:p>
          <a:endParaRPr lang="zh-TW" altLang="en-US"/>
        </a:p>
      </dgm:t>
    </dgm:pt>
    <dgm:pt modelId="{5E436B9C-30BA-4BBF-8FA1-66113FA3AA5B}" type="pres">
      <dgm:prSet presAssocID="{26B1FEF2-FCE5-4208-A2C4-2D7E32796272}" presName="hierChild4" presStyleCnt="0"/>
      <dgm:spPr/>
    </dgm:pt>
    <dgm:pt modelId="{74B673DC-BFDA-4611-9A50-911B924DA485}" type="pres">
      <dgm:prSet presAssocID="{26B1FEF2-FCE5-4208-A2C4-2D7E32796272}" presName="hierChild5" presStyleCnt="0"/>
      <dgm:spPr/>
    </dgm:pt>
    <dgm:pt modelId="{5B4A148F-2040-432F-B34E-D1C3AF0E4DAC}" type="pres">
      <dgm:prSet presAssocID="{12237947-EE37-482E-9AA3-604E6AEB31C6}" presName="hierChild5" presStyleCnt="0"/>
      <dgm:spPr/>
    </dgm:pt>
    <dgm:pt modelId="{5CEE48B7-DB09-41FD-AF39-7F7FA5176B62}" type="pres">
      <dgm:prSet presAssocID="{7E17AF33-821D-4F8B-BEFE-2A47B2436D5F}" presName="hierChild3" presStyleCnt="0"/>
      <dgm:spPr/>
    </dgm:pt>
  </dgm:ptLst>
  <dgm:cxnLst>
    <dgm:cxn modelId="{656F92DA-EB87-4A3E-962E-AC1ABF716433}" type="presOf" srcId="{7811DBE9-A10E-4DFE-98D3-30641BA1880D}" destId="{2B8AB8D7-8A9A-4C01-8265-D9F5DD3FDA26}" srcOrd="0" destOrd="0" presId="urn:microsoft.com/office/officeart/2009/3/layout/HorizontalOrganizationChart"/>
    <dgm:cxn modelId="{6F460CDB-5020-42E7-91E7-185B0B8899D5}" srcId="{7E17AF33-821D-4F8B-BEFE-2A47B2436D5F}" destId="{5B28AA25-1C6A-4C2C-B5D8-53999D02A93C}" srcOrd="4" destOrd="0" parTransId="{D37E2C0D-80E3-47E4-8BDA-6B309E894F2E}" sibTransId="{D5AB254F-2C93-400C-9465-B36A49C5B6F0}"/>
    <dgm:cxn modelId="{535DAF90-0DF3-438D-881D-72F990E66E12}" type="presOf" srcId="{AB686234-3601-47D1-9D95-D8F48579AA49}" destId="{A017144C-AB65-49DF-975F-DD8F54BF0223}" srcOrd="0" destOrd="0" presId="urn:microsoft.com/office/officeart/2009/3/layout/HorizontalOrganizationChart"/>
    <dgm:cxn modelId="{D32C11C7-7F20-4FDB-A282-62AAE16E531F}" srcId="{02C061BA-F41A-4730-A7EB-CD8F4169A80D}" destId="{99DC1117-1B06-4A38-B6AC-8FDCC5A1D7C5}" srcOrd="0" destOrd="0" parTransId="{61D42A13-7B2C-4114-9324-B0CDBA2864E9}" sibTransId="{56CC7604-B111-4B47-ADF7-6C99D665FB54}"/>
    <dgm:cxn modelId="{08BD7D53-4061-47BA-88A6-DBFDAD0E1452}" type="presOf" srcId="{B2579511-4435-47A1-B870-4EB19C663AC0}" destId="{58FEC64A-BD39-47CC-BA4D-4BEC0414DE4C}" srcOrd="0" destOrd="0" presId="urn:microsoft.com/office/officeart/2009/3/layout/HorizontalOrganizationChart"/>
    <dgm:cxn modelId="{2D69FFF4-772A-4F6A-AA41-81890263ED4E}" type="presOf" srcId="{48C2D0E2-C6C6-4B17-9A9C-AFD731E2E11C}" destId="{FA8A7BEE-4439-4D19-BF87-2D3859A7A663}" srcOrd="0" destOrd="0" presId="urn:microsoft.com/office/officeart/2009/3/layout/HorizontalOrganizationChart"/>
    <dgm:cxn modelId="{04AC64F5-65F7-4EC1-8291-00AAC8FF7766}" type="presOf" srcId="{D7C9BB21-4D42-4085-A263-09E14F05F72B}" destId="{E9556247-6817-4479-9DCE-974EAF6A4B89}" srcOrd="0" destOrd="0" presId="urn:microsoft.com/office/officeart/2009/3/layout/HorizontalOrganizationChart"/>
    <dgm:cxn modelId="{0BFFBBCC-4770-4F2C-BBE7-39968A982344}" type="presOf" srcId="{B2579511-4435-47A1-B870-4EB19C663AC0}" destId="{2FCE6827-A125-4B72-8B34-0121079E6985}" srcOrd="1" destOrd="0" presId="urn:microsoft.com/office/officeart/2009/3/layout/HorizontalOrganizationChart"/>
    <dgm:cxn modelId="{1CC69D1F-1F27-4249-A596-563BD274B3F1}" type="presOf" srcId="{12237947-EE37-482E-9AA3-604E6AEB31C6}" destId="{D8DFD8A7-ACE2-4B72-B243-F30653EF018A}" srcOrd="0" destOrd="0" presId="urn:microsoft.com/office/officeart/2009/3/layout/HorizontalOrganizationChart"/>
    <dgm:cxn modelId="{2F919CC6-6EC6-4DF8-BE7A-98790CF5F7C3}" type="presOf" srcId="{5B0253D5-24C8-484D-8002-E946993B885F}" destId="{17578F5D-8A95-46C9-9EAC-0C4E2BC35E78}" srcOrd="0" destOrd="0" presId="urn:microsoft.com/office/officeart/2009/3/layout/HorizontalOrganizationChart"/>
    <dgm:cxn modelId="{E1AAC7C7-F8AA-40E6-8195-277FCA48A411}" srcId="{7E17AF33-821D-4F8B-BEFE-2A47B2436D5F}" destId="{12237947-EE37-482E-9AA3-604E6AEB31C6}" srcOrd="5" destOrd="0" parTransId="{67FAE408-7BBE-49DE-A801-A8F120C86327}" sibTransId="{9DAE9D68-2F5C-483D-9E62-D8ED43F6F8AB}"/>
    <dgm:cxn modelId="{C345F7D5-B01F-4166-A9F6-766BA5D0CDA2}" type="presOf" srcId="{12D8C38D-FFF3-4307-A712-2E8E5BA8C81C}" destId="{234CFE9B-81B8-4A06-9C9D-11391FFAE8C7}" srcOrd="1" destOrd="0" presId="urn:microsoft.com/office/officeart/2009/3/layout/HorizontalOrganizationChart"/>
    <dgm:cxn modelId="{6DA72FC1-3E23-4EEC-9CFA-A35C08A8AAC2}" type="presOf" srcId="{40BBCB05-CD04-4D5C-8F19-46F038688208}" destId="{A9DD5FB6-95C7-459F-B0B7-359877B3FF6A}" srcOrd="0" destOrd="0" presId="urn:microsoft.com/office/officeart/2009/3/layout/HorizontalOrganizationChart"/>
    <dgm:cxn modelId="{3FFC55EE-533F-4223-A8D8-DA8ED603533F}" type="presOf" srcId="{BE2D6A4B-8D8A-4CBD-B6ED-0122AC1068E0}" destId="{A4862971-0977-4A03-8A83-7D12296FDA6D}" srcOrd="0" destOrd="0" presId="urn:microsoft.com/office/officeart/2009/3/layout/HorizontalOrganizationChart"/>
    <dgm:cxn modelId="{8E907178-F50B-4579-84F6-3A4AD8E62E98}" type="presOf" srcId="{61D42A13-7B2C-4114-9324-B0CDBA2864E9}" destId="{C6157A16-A80D-487A-9F44-BBE08AA4ECAE}" srcOrd="0" destOrd="0" presId="urn:microsoft.com/office/officeart/2009/3/layout/HorizontalOrganizationChart"/>
    <dgm:cxn modelId="{CF83DD3E-CF3C-431A-8A81-FBCD758D4878}" type="presOf" srcId="{02FB57E0-D6A5-46D4-AD9F-C90764E9D6AE}" destId="{64D54D1C-50EA-4C04-8927-A6B8BD699F55}" srcOrd="0" destOrd="0" presId="urn:microsoft.com/office/officeart/2009/3/layout/HorizontalOrganizationChart"/>
    <dgm:cxn modelId="{2BB6C4A7-5988-4B72-8BBE-0C1305B47E04}" srcId="{7E17AF33-821D-4F8B-BEFE-2A47B2436D5F}" destId="{BE2D6A4B-8D8A-4CBD-B6ED-0122AC1068E0}" srcOrd="3" destOrd="0" parTransId="{189FE00E-9F4F-495C-9743-09AE8D93C8F3}" sibTransId="{64E02DC1-C88E-4E8E-AB42-DF82E737058A}"/>
    <dgm:cxn modelId="{134D3EED-DF1B-44A6-AC9C-9A0A1EBD2B28}" type="presOf" srcId="{5B28AA25-1C6A-4C2C-B5D8-53999D02A93C}" destId="{3ED6FE99-BDE6-43A2-81DF-A997F16B0805}" srcOrd="0" destOrd="0" presId="urn:microsoft.com/office/officeart/2009/3/layout/HorizontalOrganizationChart"/>
    <dgm:cxn modelId="{29011E59-2ACB-46B1-A318-3B72A3C4674A}" type="presOf" srcId="{2DA71EB9-46A1-4C3A-88F9-3A70A8937075}" destId="{EB8CDCC1-7DCC-4C9A-AED2-6C39EBC92AD5}" srcOrd="0" destOrd="0" presId="urn:microsoft.com/office/officeart/2009/3/layout/HorizontalOrganizationChart"/>
    <dgm:cxn modelId="{6A42B0AF-0462-4089-B2C1-CC625FF80971}" srcId="{12237947-EE37-482E-9AA3-604E6AEB31C6}" destId="{26B1FEF2-FCE5-4208-A2C4-2D7E32796272}" srcOrd="1" destOrd="0" parTransId="{0323FE9D-9289-477A-9577-BBDC4F91B1C7}" sibTransId="{96034BA1-BAFA-440C-90A7-2112D29EB073}"/>
    <dgm:cxn modelId="{EA1CE94B-D362-4659-A7C0-71E638C1B1BC}" type="presOf" srcId="{BE2D6A4B-8D8A-4CBD-B6ED-0122AC1068E0}" destId="{B755C41C-0E86-45D2-ABCE-F036C04AB0A9}" srcOrd="1" destOrd="0" presId="urn:microsoft.com/office/officeart/2009/3/layout/HorizontalOrganizationChart"/>
    <dgm:cxn modelId="{D5ADCAEB-F9AB-4960-8677-E4A43CB2FFD0}" srcId="{7811DBE9-A10E-4DFE-98D3-30641BA1880D}" destId="{48C2D0E2-C6C6-4B17-9A9C-AFD731E2E11C}" srcOrd="0" destOrd="0" parTransId="{EF9D6686-414B-4BBE-904A-E2FEBC1888A5}" sibTransId="{42E11A34-C2B2-4898-8CAE-D9FDE3F0F9E9}"/>
    <dgm:cxn modelId="{1CFEAD87-A512-451C-A6A8-5F993085D52D}" type="presOf" srcId="{99DC1117-1B06-4A38-B6AC-8FDCC5A1D7C5}" destId="{87BE2E6E-2BC9-4F5E-889A-959AF18D1612}" srcOrd="1" destOrd="0" presId="urn:microsoft.com/office/officeart/2009/3/layout/HorizontalOrganizationChart"/>
    <dgm:cxn modelId="{23176B3F-17F0-48A5-87B6-11EA9B4306A0}" type="presOf" srcId="{93DC3912-38B7-4CDB-B8C8-1C36C9E68F8E}" destId="{3EE76289-3CD4-4B50-B413-7EB96BD5B5FA}" srcOrd="1" destOrd="0" presId="urn:microsoft.com/office/officeart/2009/3/layout/HorizontalOrganizationChart"/>
    <dgm:cxn modelId="{2F324541-9262-44F1-A94D-C0695560502E}" srcId="{7E17AF33-821D-4F8B-BEFE-2A47B2436D5F}" destId="{21F001EB-D78B-4FD4-8443-660E2BF15BCB}" srcOrd="2" destOrd="0" parTransId="{2DA71EB9-46A1-4C3A-88F9-3A70A8937075}" sibTransId="{0C267E19-1134-4578-88CE-5609D78AF4C9}"/>
    <dgm:cxn modelId="{2CD65063-183A-4F8B-82C0-0D0FCE39CEE9}" type="presOf" srcId="{99DC1117-1B06-4A38-B6AC-8FDCC5A1D7C5}" destId="{27AAA719-90C9-4796-ADEB-EBBE38CCEDD0}" srcOrd="0" destOrd="0" presId="urn:microsoft.com/office/officeart/2009/3/layout/HorizontalOrganizationChart"/>
    <dgm:cxn modelId="{6EB1D971-9A82-4BA7-BB35-185C1E669A41}" type="presOf" srcId="{7E17AF33-821D-4F8B-BEFE-2A47B2436D5F}" destId="{E250E376-68F8-45C5-B18A-75DFFD5BBE59}" srcOrd="1" destOrd="0" presId="urn:microsoft.com/office/officeart/2009/3/layout/HorizontalOrganizationChart"/>
    <dgm:cxn modelId="{463489B9-670B-41C3-87EC-ED137768DCA5}" type="presOf" srcId="{02C061BA-F41A-4730-A7EB-CD8F4169A80D}" destId="{9B745397-399E-46D9-B1F2-E9E4398A42A3}" srcOrd="1" destOrd="0" presId="urn:microsoft.com/office/officeart/2009/3/layout/HorizontalOrganizationChart"/>
    <dgm:cxn modelId="{720B4480-F13F-43FE-82AB-FC93B55013C5}" type="presOf" srcId="{7811DBE9-A10E-4DFE-98D3-30641BA1880D}" destId="{FC2A8250-40A6-4486-9358-EBA141AF1DB0}" srcOrd="1" destOrd="0" presId="urn:microsoft.com/office/officeart/2009/3/layout/HorizontalOrganizationChart"/>
    <dgm:cxn modelId="{46E8D422-993E-4F0F-8A20-26A0F3D1A383}" type="presOf" srcId="{21F001EB-D78B-4FD4-8443-660E2BF15BCB}" destId="{D51E287D-36D2-4343-B7B8-D6C9A69A3FA5}" srcOrd="0" destOrd="0" presId="urn:microsoft.com/office/officeart/2009/3/layout/HorizontalOrganizationChart"/>
    <dgm:cxn modelId="{4654B276-2AC7-4145-BB14-8079AFE342DB}" srcId="{12237947-EE37-482E-9AA3-604E6AEB31C6}" destId="{F86895D2-0198-4C0D-8D23-7D5C07063065}" srcOrd="0" destOrd="0" parTransId="{79090B1D-26E1-4C15-98DF-FA54E6F8CAE2}" sibTransId="{3561FDE7-C497-403B-80EF-7C958151F82E}"/>
    <dgm:cxn modelId="{0998F9E6-CDA5-4223-96F5-7F5DA84F62F2}" type="presOf" srcId="{D7C9BB21-4D42-4085-A263-09E14F05F72B}" destId="{B93C8AAE-1651-4498-8061-9C05556CADAB}" srcOrd="1" destOrd="0" presId="urn:microsoft.com/office/officeart/2009/3/layout/HorizontalOrganizationChart"/>
    <dgm:cxn modelId="{81CF16C1-4F72-4AC8-9580-34BB88792E99}" type="presOf" srcId="{7DC0702B-2786-46DB-A6C5-50833F13FB9C}" destId="{537CB331-02CF-491B-9DFC-FCD2D1161C98}" srcOrd="0" destOrd="0" presId="urn:microsoft.com/office/officeart/2009/3/layout/HorizontalOrganizationChart"/>
    <dgm:cxn modelId="{E411DE65-F970-48A2-9798-C336F3556522}" type="presOf" srcId="{0323FE9D-9289-477A-9577-BBDC4F91B1C7}" destId="{95CE0BA7-941F-4195-9FAF-3436FEC0F699}" srcOrd="0" destOrd="0" presId="urn:microsoft.com/office/officeart/2009/3/layout/HorizontalOrganizationChart"/>
    <dgm:cxn modelId="{B33D56C6-CD8B-4C68-99EA-9598030EAA40}" type="presOf" srcId="{48C2D0E2-C6C6-4B17-9A9C-AFD731E2E11C}" destId="{F0536D47-FEC2-4A3D-943F-C525D16CAAE3}" srcOrd="1" destOrd="0" presId="urn:microsoft.com/office/officeart/2009/3/layout/HorizontalOrganizationChart"/>
    <dgm:cxn modelId="{E3BB4470-5D11-409D-8516-DD3E9EA0CBD8}" srcId="{BE2D6A4B-8D8A-4CBD-B6ED-0122AC1068E0}" destId="{7811DBE9-A10E-4DFE-98D3-30641BA1880D}" srcOrd="0" destOrd="0" parTransId="{02FB57E0-D6A5-46D4-AD9F-C90764E9D6AE}" sibTransId="{5C1A68F2-3127-4714-BC22-22CC921DD55E}"/>
    <dgm:cxn modelId="{BE676A2B-4691-4512-9694-B6975674DB92}" type="presOf" srcId="{02C061BA-F41A-4730-A7EB-CD8F4169A80D}" destId="{67FD0613-24EE-4CED-B6D8-D0157BE67525}" srcOrd="0" destOrd="0" presId="urn:microsoft.com/office/officeart/2009/3/layout/HorizontalOrganizationChart"/>
    <dgm:cxn modelId="{822F0CD7-692D-4EFB-B980-2870D6336211}" type="presOf" srcId="{67FAE408-7BBE-49DE-A801-A8F120C86327}" destId="{003EB7E7-FBCF-41D0-B5BD-8C23F7640B14}" srcOrd="0" destOrd="0" presId="urn:microsoft.com/office/officeart/2009/3/layout/HorizontalOrganizationChart"/>
    <dgm:cxn modelId="{7E3828EC-2E5D-4A5E-A3FA-25710534118A}" type="presOf" srcId="{21F001EB-D78B-4FD4-8443-660E2BF15BCB}" destId="{2FDD3952-AAAE-4CAC-94C3-C9680144DB61}" srcOrd="1" destOrd="0" presId="urn:microsoft.com/office/officeart/2009/3/layout/HorizontalOrganizationChart"/>
    <dgm:cxn modelId="{00D27F7D-7DBF-4044-B784-34ABABE024C2}" srcId="{7E17AF33-821D-4F8B-BEFE-2A47B2436D5F}" destId="{AB686234-3601-47D1-9D95-D8F48579AA49}" srcOrd="1" destOrd="0" parTransId="{40BBCB05-CD04-4D5C-8F19-46F038688208}" sibTransId="{B98200B4-48D5-49B0-B99D-A78FDDB7F9AF}"/>
    <dgm:cxn modelId="{0A98C433-0132-4EF5-A825-AFB98542367F}" type="presOf" srcId="{7E17AF33-821D-4F8B-BEFE-2A47B2436D5F}" destId="{5F907C69-F9CC-46DB-9B52-068A33A28135}" srcOrd="0" destOrd="0" presId="urn:microsoft.com/office/officeart/2009/3/layout/HorizontalOrganizationChart"/>
    <dgm:cxn modelId="{725B4182-6373-4B15-A9A4-B9F1F8F09DA7}" type="presOf" srcId="{FD1F9B30-4406-4E85-A7DC-B6F425CE7B32}" destId="{6B08A87B-CCDD-4689-BBC6-D1C03C304E2C}" srcOrd="0" destOrd="0" presId="urn:microsoft.com/office/officeart/2009/3/layout/HorizontalOrganizationChart"/>
    <dgm:cxn modelId="{F423CEF5-B7CE-4598-9EA0-763A7EF7FD8B}" srcId="{02C061BA-F41A-4730-A7EB-CD8F4169A80D}" destId="{12D8C38D-FFF3-4307-A712-2E8E5BA8C81C}" srcOrd="2" destOrd="0" parTransId="{3E98726F-A1E9-40EC-819E-E0F6138A8C0F}" sibTransId="{17A0C88C-D939-4F47-B491-64A7D0603BE7}"/>
    <dgm:cxn modelId="{3658B61A-98CB-44EA-9A69-A195C4FA17EB}" type="presOf" srcId="{93DC3912-38B7-4CDB-B8C8-1C36C9E68F8E}" destId="{BA298AC1-4C99-4ED4-B6E8-A6A793BAD033}" srcOrd="0" destOrd="0" presId="urn:microsoft.com/office/officeart/2009/3/layout/HorizontalOrganizationChart"/>
    <dgm:cxn modelId="{E0AD0F2E-C59C-40CF-9D49-68D5EA58E9DB}" type="presOf" srcId="{FD1F9B30-4406-4E85-A7DC-B6F425CE7B32}" destId="{D85B8E7E-7FF2-4CF2-AABA-65D00297D3E5}" srcOrd="1" destOrd="0" presId="urn:microsoft.com/office/officeart/2009/3/layout/HorizontalOrganizationChart"/>
    <dgm:cxn modelId="{FE92F11D-4F7B-4D66-9A9D-34540B5078C5}" srcId="{21F001EB-D78B-4FD4-8443-660E2BF15BCB}" destId="{93DC3912-38B7-4CDB-B8C8-1C36C9E68F8E}" srcOrd="0" destOrd="0" parTransId="{5B0253D5-24C8-484D-8002-E946993B885F}" sibTransId="{1E45FB5F-947A-4A49-8A05-69928DDA04FE}"/>
    <dgm:cxn modelId="{C7788A8E-AF0C-4F08-9A2D-979AB1B7B511}" type="presOf" srcId="{12237947-EE37-482E-9AA3-604E6AEB31C6}" destId="{07A9C95A-1717-437D-832E-0A1B81A14485}" srcOrd="1" destOrd="0" presId="urn:microsoft.com/office/officeart/2009/3/layout/HorizontalOrganizationChart"/>
    <dgm:cxn modelId="{4115788A-AF96-460D-AFB1-9F4A7F2286F2}" type="presOf" srcId="{3E98726F-A1E9-40EC-819E-E0F6138A8C0F}" destId="{BE24E8C8-CFF5-4660-BE32-1B1D5C12D6DA}" srcOrd="0" destOrd="0" presId="urn:microsoft.com/office/officeart/2009/3/layout/HorizontalOrganizationChart"/>
    <dgm:cxn modelId="{8806B024-AB09-4F5F-BD57-02194CE38FC0}" type="presOf" srcId="{189FE00E-9F4F-495C-9743-09AE8D93C8F3}" destId="{7262E868-5A67-4F67-B712-6A02F55B232E}" srcOrd="0" destOrd="0" presId="urn:microsoft.com/office/officeart/2009/3/layout/HorizontalOrganizationChart"/>
    <dgm:cxn modelId="{9E2DD98D-A786-4AA4-8226-38727FDA52FA}" srcId="{D7C9BB21-4D42-4085-A263-09E14F05F72B}" destId="{FD1F9B30-4406-4E85-A7DC-B6F425CE7B32}" srcOrd="0" destOrd="0" parTransId="{B09133BF-C211-4DB4-A1FB-C0237D59F10D}" sibTransId="{6D427A67-903E-4D61-97F9-E36A5DF4A955}"/>
    <dgm:cxn modelId="{4D9F1155-DBFB-47B2-B2AC-844DDC443664}" srcId="{7E17AF33-821D-4F8B-BEFE-2A47B2436D5F}" destId="{02C061BA-F41A-4730-A7EB-CD8F4169A80D}" srcOrd="0" destOrd="0" parTransId="{7DC0702B-2786-46DB-A6C5-50833F13FB9C}" sibTransId="{69187DDF-D0D3-4C7C-8FBD-49418DBB7FAD}"/>
    <dgm:cxn modelId="{DC12704A-FF93-46DE-8871-03ED2B5165F6}" type="presOf" srcId="{94D6C516-FF50-43CF-A531-5541E2CDE6A8}" destId="{71D870C3-3465-4475-8807-BDDF38601CB0}" srcOrd="0" destOrd="0" presId="urn:microsoft.com/office/officeart/2009/3/layout/HorizontalOrganizationChart"/>
    <dgm:cxn modelId="{3623CD14-E8EB-454F-B56D-42C560F539F7}" type="presOf" srcId="{9795379D-46C6-44B4-8866-3992B0B93FD4}" destId="{D6B0CAE8-EA84-4E55-9835-6B202FD913DC}" srcOrd="0" destOrd="0" presId="urn:microsoft.com/office/officeart/2009/3/layout/HorizontalOrganizationChart"/>
    <dgm:cxn modelId="{0B61191F-82B9-4C0A-B148-29EC860CF691}" srcId="{93DC3912-38B7-4CDB-B8C8-1C36C9E68F8E}" destId="{D7C9BB21-4D42-4085-A263-09E14F05F72B}" srcOrd="0" destOrd="0" parTransId="{57E6510C-1644-4696-ADAA-193237A8D46A}" sibTransId="{D318AE4C-D431-480A-B03C-BB74C7C3DC7F}"/>
    <dgm:cxn modelId="{DCEE380D-B3E2-4ED6-935A-BFAF712B1013}" type="presOf" srcId="{57E6510C-1644-4696-ADAA-193237A8D46A}" destId="{E8D9D823-C6E1-4A51-A85E-8C52D1357052}" srcOrd="0" destOrd="0" presId="urn:microsoft.com/office/officeart/2009/3/layout/HorizontalOrganizationChart"/>
    <dgm:cxn modelId="{E101A6D6-0D61-4444-B5A1-593B121E4867}" type="presOf" srcId="{5B28AA25-1C6A-4C2C-B5D8-53999D02A93C}" destId="{C00FDCC4-BE21-4C78-9FED-7AC5FA0223C6}" srcOrd="1" destOrd="0" presId="urn:microsoft.com/office/officeart/2009/3/layout/HorizontalOrganizationChart"/>
    <dgm:cxn modelId="{59C457A5-4EC0-4203-9F6F-F678796CF79A}" type="presOf" srcId="{AB686234-3601-47D1-9D95-D8F48579AA49}" destId="{818C1B62-23BC-49FA-8A4E-EC75E6C4E374}" srcOrd="1" destOrd="0" presId="urn:microsoft.com/office/officeart/2009/3/layout/HorizontalOrganizationChart"/>
    <dgm:cxn modelId="{C1025AFD-20BA-456E-9FFD-A2B96321078C}" type="presOf" srcId="{26B1FEF2-FCE5-4208-A2C4-2D7E32796272}" destId="{29D1D03F-C237-4410-AEE2-DED33A0F3470}" srcOrd="1" destOrd="0" presId="urn:microsoft.com/office/officeart/2009/3/layout/HorizontalOrganizationChart"/>
    <dgm:cxn modelId="{A09CC62A-E5A9-4149-8616-36FC463F19DC}" type="presOf" srcId="{B09133BF-C211-4DB4-A1FB-C0237D59F10D}" destId="{D341E453-E3EF-4D54-B710-1C51E4ACC946}" srcOrd="0" destOrd="0" presId="urn:microsoft.com/office/officeart/2009/3/layout/HorizontalOrganizationChart"/>
    <dgm:cxn modelId="{A4F8AE12-7DDA-4436-923D-B400A01ACDC3}" type="presOf" srcId="{EF9D6686-414B-4BBE-904A-E2FEBC1888A5}" destId="{B1BFAC09-942A-444A-B662-D75FEBBE34D7}" srcOrd="0" destOrd="0" presId="urn:microsoft.com/office/officeart/2009/3/layout/HorizontalOrganizationChart"/>
    <dgm:cxn modelId="{FC09E269-0064-45C0-87AD-2D1091B5A891}" type="presOf" srcId="{F86895D2-0198-4C0D-8D23-7D5C07063065}" destId="{616AA8F4-3F5B-4BE6-B1CF-6780E4477784}" srcOrd="1" destOrd="0" presId="urn:microsoft.com/office/officeart/2009/3/layout/HorizontalOrganizationChart"/>
    <dgm:cxn modelId="{B218E54C-9165-44CF-8129-A0443A3ED829}" srcId="{9795379D-46C6-44B4-8866-3992B0B93FD4}" destId="{7E17AF33-821D-4F8B-BEFE-2A47B2436D5F}" srcOrd="0" destOrd="0" parTransId="{CCFC2F9C-190D-4335-A75C-7B0E9F17DEB2}" sibTransId="{52F617DB-15D8-4656-9009-8BC97AD12C1C}"/>
    <dgm:cxn modelId="{CCD93060-FA07-418D-8FED-CD581C4B148C}" type="presOf" srcId="{26B1FEF2-FCE5-4208-A2C4-2D7E32796272}" destId="{31BF99A2-E516-4EA4-8CDC-4D437B56E999}" srcOrd="0" destOrd="0" presId="urn:microsoft.com/office/officeart/2009/3/layout/HorizontalOrganizationChart"/>
    <dgm:cxn modelId="{EECDE8A5-EB33-4FDD-AACB-F0E51A7D3787}" type="presOf" srcId="{D37E2C0D-80E3-47E4-8BDA-6B309E894F2E}" destId="{1212E993-FB28-47AF-9857-4FA2935CB6EB}" srcOrd="0" destOrd="0" presId="urn:microsoft.com/office/officeart/2009/3/layout/HorizontalOrganizationChart"/>
    <dgm:cxn modelId="{4B32F6E8-FCF4-4A90-8AEA-3B3DB316D5A5}" type="presOf" srcId="{12D8C38D-FFF3-4307-A712-2E8E5BA8C81C}" destId="{4C5A31D3-AAD7-4793-903A-21627FC5DF2A}" srcOrd="0" destOrd="0" presId="urn:microsoft.com/office/officeart/2009/3/layout/HorizontalOrganizationChart"/>
    <dgm:cxn modelId="{C61D12BF-34B3-43A2-8838-4EA07C5BA135}" type="presOf" srcId="{F86895D2-0198-4C0D-8D23-7D5C07063065}" destId="{3D2F4C91-A06F-4F70-9602-A1EFCA1D40DC}" srcOrd="0" destOrd="0" presId="urn:microsoft.com/office/officeart/2009/3/layout/HorizontalOrganizationChart"/>
    <dgm:cxn modelId="{F1998759-A328-4167-88E0-FEFD1B0C5CD4}" type="presOf" srcId="{79090B1D-26E1-4C15-98DF-FA54E6F8CAE2}" destId="{F3217135-6172-4167-B4C8-897ED299F4D4}" srcOrd="0" destOrd="0" presId="urn:microsoft.com/office/officeart/2009/3/layout/HorizontalOrganizationChart"/>
    <dgm:cxn modelId="{54206501-3000-437C-B6C4-E4718B042582}" srcId="{02C061BA-F41A-4730-A7EB-CD8F4169A80D}" destId="{B2579511-4435-47A1-B870-4EB19C663AC0}" srcOrd="1" destOrd="0" parTransId="{94D6C516-FF50-43CF-A531-5541E2CDE6A8}" sibTransId="{F641A230-B37F-4CF8-97FB-25783CBD890E}"/>
    <dgm:cxn modelId="{065D33F1-5328-4AAB-B28A-1941D49DE9D3}" type="presParOf" srcId="{D6B0CAE8-EA84-4E55-9835-6B202FD913DC}" destId="{5A2D8800-BD3F-4E53-AB65-A47B40C87966}" srcOrd="0" destOrd="0" presId="urn:microsoft.com/office/officeart/2009/3/layout/HorizontalOrganizationChart"/>
    <dgm:cxn modelId="{05394972-EF31-4BAF-88D2-6B94AE63101C}" type="presParOf" srcId="{5A2D8800-BD3F-4E53-AB65-A47B40C87966}" destId="{64DDAC25-619B-468B-A7DE-97655D58D91E}" srcOrd="0" destOrd="0" presId="urn:microsoft.com/office/officeart/2009/3/layout/HorizontalOrganizationChart"/>
    <dgm:cxn modelId="{A9A8D358-2DDE-4A41-BE3D-3012CD851010}" type="presParOf" srcId="{64DDAC25-619B-468B-A7DE-97655D58D91E}" destId="{5F907C69-F9CC-46DB-9B52-068A33A28135}" srcOrd="0" destOrd="0" presId="urn:microsoft.com/office/officeart/2009/3/layout/HorizontalOrganizationChart"/>
    <dgm:cxn modelId="{5CC430A8-3B20-4E79-B3DB-5D720298A8CB}" type="presParOf" srcId="{64DDAC25-619B-468B-A7DE-97655D58D91E}" destId="{E250E376-68F8-45C5-B18A-75DFFD5BBE59}" srcOrd="1" destOrd="0" presId="urn:microsoft.com/office/officeart/2009/3/layout/HorizontalOrganizationChart"/>
    <dgm:cxn modelId="{60D68D1D-98DC-475C-97C1-276805498C99}" type="presParOf" srcId="{5A2D8800-BD3F-4E53-AB65-A47B40C87966}" destId="{C7830E77-1512-41C0-8A84-2AF68830C880}" srcOrd="1" destOrd="0" presId="urn:microsoft.com/office/officeart/2009/3/layout/HorizontalOrganizationChart"/>
    <dgm:cxn modelId="{62356B30-9F6E-412D-9F9E-B0C724A55094}" type="presParOf" srcId="{C7830E77-1512-41C0-8A84-2AF68830C880}" destId="{537CB331-02CF-491B-9DFC-FCD2D1161C98}" srcOrd="0" destOrd="0" presId="urn:microsoft.com/office/officeart/2009/3/layout/HorizontalOrganizationChart"/>
    <dgm:cxn modelId="{68A7F68C-F00B-43CF-A76F-61975A27F5EF}" type="presParOf" srcId="{C7830E77-1512-41C0-8A84-2AF68830C880}" destId="{320FD57F-8EC1-44B2-A305-C0CC9E88EF4A}" srcOrd="1" destOrd="0" presId="urn:microsoft.com/office/officeart/2009/3/layout/HorizontalOrganizationChart"/>
    <dgm:cxn modelId="{B8100F41-FD3D-49AB-B080-CC99B8B8B8D0}" type="presParOf" srcId="{320FD57F-8EC1-44B2-A305-C0CC9E88EF4A}" destId="{C5BDB466-5515-45C9-AD66-46A4B2C0B4FA}" srcOrd="0" destOrd="0" presId="urn:microsoft.com/office/officeart/2009/3/layout/HorizontalOrganizationChart"/>
    <dgm:cxn modelId="{5551A1F2-55D0-46D7-AFD2-19F429A6D3DA}" type="presParOf" srcId="{C5BDB466-5515-45C9-AD66-46A4B2C0B4FA}" destId="{67FD0613-24EE-4CED-B6D8-D0157BE67525}" srcOrd="0" destOrd="0" presId="urn:microsoft.com/office/officeart/2009/3/layout/HorizontalOrganizationChart"/>
    <dgm:cxn modelId="{050B9383-692E-440C-BB46-8BF3D342546D}" type="presParOf" srcId="{C5BDB466-5515-45C9-AD66-46A4B2C0B4FA}" destId="{9B745397-399E-46D9-B1F2-E9E4398A42A3}" srcOrd="1" destOrd="0" presId="urn:microsoft.com/office/officeart/2009/3/layout/HorizontalOrganizationChart"/>
    <dgm:cxn modelId="{D594D477-6692-4553-ABA2-04203A71C2C7}" type="presParOf" srcId="{320FD57F-8EC1-44B2-A305-C0CC9E88EF4A}" destId="{65AAD6BE-5030-49C5-A311-444B0CFA99E8}" srcOrd="1" destOrd="0" presId="urn:microsoft.com/office/officeart/2009/3/layout/HorizontalOrganizationChart"/>
    <dgm:cxn modelId="{67950B05-F738-4F32-A5DC-F92322DAE0E5}" type="presParOf" srcId="{65AAD6BE-5030-49C5-A311-444B0CFA99E8}" destId="{C6157A16-A80D-487A-9F44-BBE08AA4ECAE}" srcOrd="0" destOrd="0" presId="urn:microsoft.com/office/officeart/2009/3/layout/HorizontalOrganizationChart"/>
    <dgm:cxn modelId="{D261E6D5-FE6E-4AFB-9BC3-D66580B60A54}" type="presParOf" srcId="{65AAD6BE-5030-49C5-A311-444B0CFA99E8}" destId="{154B5697-F7B5-48E1-8C10-C3B5F6B126AF}" srcOrd="1" destOrd="0" presId="urn:microsoft.com/office/officeart/2009/3/layout/HorizontalOrganizationChart"/>
    <dgm:cxn modelId="{D6495F4B-536D-4E40-B46B-D1A7CC005F43}" type="presParOf" srcId="{154B5697-F7B5-48E1-8C10-C3B5F6B126AF}" destId="{689503C3-62C6-44B8-974A-2EEE3BEAAEDB}" srcOrd="0" destOrd="0" presId="urn:microsoft.com/office/officeart/2009/3/layout/HorizontalOrganizationChart"/>
    <dgm:cxn modelId="{6D2C8623-24AA-4F23-92C1-3D842EEA35C2}" type="presParOf" srcId="{689503C3-62C6-44B8-974A-2EEE3BEAAEDB}" destId="{27AAA719-90C9-4796-ADEB-EBBE38CCEDD0}" srcOrd="0" destOrd="0" presId="urn:microsoft.com/office/officeart/2009/3/layout/HorizontalOrganizationChart"/>
    <dgm:cxn modelId="{D0D702D4-A4D0-4DAA-A7F4-B92D625B9A3F}" type="presParOf" srcId="{689503C3-62C6-44B8-974A-2EEE3BEAAEDB}" destId="{87BE2E6E-2BC9-4F5E-889A-959AF18D1612}" srcOrd="1" destOrd="0" presId="urn:microsoft.com/office/officeart/2009/3/layout/HorizontalOrganizationChart"/>
    <dgm:cxn modelId="{C0714F82-9499-4E80-8687-0E79D5D75581}" type="presParOf" srcId="{154B5697-F7B5-48E1-8C10-C3B5F6B126AF}" destId="{93407085-1326-44A7-A529-71AE5BBB9650}" srcOrd="1" destOrd="0" presId="urn:microsoft.com/office/officeart/2009/3/layout/HorizontalOrganizationChart"/>
    <dgm:cxn modelId="{CE512272-1D54-485D-BDD4-9D45821C24A5}" type="presParOf" srcId="{154B5697-F7B5-48E1-8C10-C3B5F6B126AF}" destId="{9B96B240-7CEC-48F8-A131-084D78F0225F}" srcOrd="2" destOrd="0" presId="urn:microsoft.com/office/officeart/2009/3/layout/HorizontalOrganizationChart"/>
    <dgm:cxn modelId="{5118D3C9-6AFF-4044-8EC9-12C96DD5765F}" type="presParOf" srcId="{65AAD6BE-5030-49C5-A311-444B0CFA99E8}" destId="{71D870C3-3465-4475-8807-BDDF38601CB0}" srcOrd="2" destOrd="0" presId="urn:microsoft.com/office/officeart/2009/3/layout/HorizontalOrganizationChart"/>
    <dgm:cxn modelId="{4BE0A5EE-9D6E-483F-94E5-199923EF8DF4}" type="presParOf" srcId="{65AAD6BE-5030-49C5-A311-444B0CFA99E8}" destId="{EA0E0062-B44F-40F9-8745-9F75BD6882CB}" srcOrd="3" destOrd="0" presId="urn:microsoft.com/office/officeart/2009/3/layout/HorizontalOrganizationChart"/>
    <dgm:cxn modelId="{778B0B15-05E8-43E4-BB95-F228899913BC}" type="presParOf" srcId="{EA0E0062-B44F-40F9-8745-9F75BD6882CB}" destId="{5D3D0AD0-DA03-4810-9E41-63CB2E944E38}" srcOrd="0" destOrd="0" presId="urn:microsoft.com/office/officeart/2009/3/layout/HorizontalOrganizationChart"/>
    <dgm:cxn modelId="{8593058F-256D-47EB-A2B1-BC9C6E0140EF}" type="presParOf" srcId="{5D3D0AD0-DA03-4810-9E41-63CB2E944E38}" destId="{58FEC64A-BD39-47CC-BA4D-4BEC0414DE4C}" srcOrd="0" destOrd="0" presId="urn:microsoft.com/office/officeart/2009/3/layout/HorizontalOrganizationChart"/>
    <dgm:cxn modelId="{918E59E6-3E26-4855-BBA4-EC0FF89AD8F8}" type="presParOf" srcId="{5D3D0AD0-DA03-4810-9E41-63CB2E944E38}" destId="{2FCE6827-A125-4B72-8B34-0121079E6985}" srcOrd="1" destOrd="0" presId="urn:microsoft.com/office/officeart/2009/3/layout/HorizontalOrganizationChart"/>
    <dgm:cxn modelId="{635469C1-FFF4-4228-AEED-8FF38E06B7BD}" type="presParOf" srcId="{EA0E0062-B44F-40F9-8745-9F75BD6882CB}" destId="{62F3D0F8-23C4-4E5D-B567-4B9BAE57C8FC}" srcOrd="1" destOrd="0" presId="urn:microsoft.com/office/officeart/2009/3/layout/HorizontalOrganizationChart"/>
    <dgm:cxn modelId="{C75960DF-FA0C-468D-A7E3-9AD28D55F15F}" type="presParOf" srcId="{EA0E0062-B44F-40F9-8745-9F75BD6882CB}" destId="{0F973B0A-7FA1-4979-8829-25059F807BD4}" srcOrd="2" destOrd="0" presId="urn:microsoft.com/office/officeart/2009/3/layout/HorizontalOrganizationChart"/>
    <dgm:cxn modelId="{EF86F14C-ADF0-4B8B-859B-B4D32D9DE6A1}" type="presParOf" srcId="{65AAD6BE-5030-49C5-A311-444B0CFA99E8}" destId="{BE24E8C8-CFF5-4660-BE32-1B1D5C12D6DA}" srcOrd="4" destOrd="0" presId="urn:microsoft.com/office/officeart/2009/3/layout/HorizontalOrganizationChart"/>
    <dgm:cxn modelId="{354A01ED-9299-45BA-9983-4E49BCC1F2B2}" type="presParOf" srcId="{65AAD6BE-5030-49C5-A311-444B0CFA99E8}" destId="{5ADF6C71-9F01-4A36-A437-5E05655C937F}" srcOrd="5" destOrd="0" presId="urn:microsoft.com/office/officeart/2009/3/layout/HorizontalOrganizationChart"/>
    <dgm:cxn modelId="{1F959566-807E-4F76-962A-DFBCE323A4E6}" type="presParOf" srcId="{5ADF6C71-9F01-4A36-A437-5E05655C937F}" destId="{B3CE0D17-4479-4049-93D7-52050D868FF3}" srcOrd="0" destOrd="0" presId="urn:microsoft.com/office/officeart/2009/3/layout/HorizontalOrganizationChart"/>
    <dgm:cxn modelId="{81C7ABF1-0603-4F08-8495-D5E13D7C4E3B}" type="presParOf" srcId="{B3CE0D17-4479-4049-93D7-52050D868FF3}" destId="{4C5A31D3-AAD7-4793-903A-21627FC5DF2A}" srcOrd="0" destOrd="0" presId="urn:microsoft.com/office/officeart/2009/3/layout/HorizontalOrganizationChart"/>
    <dgm:cxn modelId="{BE0D17C7-F4BA-48EA-A5BD-8579847AA818}" type="presParOf" srcId="{B3CE0D17-4479-4049-93D7-52050D868FF3}" destId="{234CFE9B-81B8-4A06-9C9D-11391FFAE8C7}" srcOrd="1" destOrd="0" presId="urn:microsoft.com/office/officeart/2009/3/layout/HorizontalOrganizationChart"/>
    <dgm:cxn modelId="{6E2C63FF-8D37-43EE-82F6-98E1AD7E23A0}" type="presParOf" srcId="{5ADF6C71-9F01-4A36-A437-5E05655C937F}" destId="{F8110933-0A40-4C6F-80DD-71E3D9FEC8AD}" srcOrd="1" destOrd="0" presId="urn:microsoft.com/office/officeart/2009/3/layout/HorizontalOrganizationChart"/>
    <dgm:cxn modelId="{FD53FCB4-C7AB-4468-9CFC-E7A9EF14ECAF}" type="presParOf" srcId="{5ADF6C71-9F01-4A36-A437-5E05655C937F}" destId="{65D1657B-2CE0-4946-90CB-8049050CB388}" srcOrd="2" destOrd="0" presId="urn:microsoft.com/office/officeart/2009/3/layout/HorizontalOrganizationChart"/>
    <dgm:cxn modelId="{3B091D92-2C03-4EDE-9FA6-DF661BAF4B71}" type="presParOf" srcId="{320FD57F-8EC1-44B2-A305-C0CC9E88EF4A}" destId="{B5961682-DAE7-464F-B7BA-5BC0289967EF}" srcOrd="2" destOrd="0" presId="urn:microsoft.com/office/officeart/2009/3/layout/HorizontalOrganizationChart"/>
    <dgm:cxn modelId="{5602E587-EE61-48A2-9745-A351D1C5B079}" type="presParOf" srcId="{C7830E77-1512-41C0-8A84-2AF68830C880}" destId="{A9DD5FB6-95C7-459F-B0B7-359877B3FF6A}" srcOrd="2" destOrd="0" presId="urn:microsoft.com/office/officeart/2009/3/layout/HorizontalOrganizationChart"/>
    <dgm:cxn modelId="{BC2C420A-47F3-44B5-AEE0-E142E15BE28D}" type="presParOf" srcId="{C7830E77-1512-41C0-8A84-2AF68830C880}" destId="{3F78147A-00A2-4012-A370-494E065EE8AC}" srcOrd="3" destOrd="0" presId="urn:microsoft.com/office/officeart/2009/3/layout/HorizontalOrganizationChart"/>
    <dgm:cxn modelId="{D7E27A8D-BB64-4E86-B078-34A01290DF47}" type="presParOf" srcId="{3F78147A-00A2-4012-A370-494E065EE8AC}" destId="{E7B558D0-48CB-4D78-977F-604256A872CB}" srcOrd="0" destOrd="0" presId="urn:microsoft.com/office/officeart/2009/3/layout/HorizontalOrganizationChart"/>
    <dgm:cxn modelId="{A704D869-8FF7-474C-9E31-F5016B128047}" type="presParOf" srcId="{E7B558D0-48CB-4D78-977F-604256A872CB}" destId="{A017144C-AB65-49DF-975F-DD8F54BF0223}" srcOrd="0" destOrd="0" presId="urn:microsoft.com/office/officeart/2009/3/layout/HorizontalOrganizationChart"/>
    <dgm:cxn modelId="{7D6EE2AE-3EA8-41FB-8A64-7CCBFB6E245A}" type="presParOf" srcId="{E7B558D0-48CB-4D78-977F-604256A872CB}" destId="{818C1B62-23BC-49FA-8A4E-EC75E6C4E374}" srcOrd="1" destOrd="0" presId="urn:microsoft.com/office/officeart/2009/3/layout/HorizontalOrganizationChart"/>
    <dgm:cxn modelId="{1F15EBD1-0946-4556-8B53-6228EFD503FF}" type="presParOf" srcId="{3F78147A-00A2-4012-A370-494E065EE8AC}" destId="{C28A0B57-5C77-47FF-ABBA-AFCB3A653A52}" srcOrd="1" destOrd="0" presId="urn:microsoft.com/office/officeart/2009/3/layout/HorizontalOrganizationChart"/>
    <dgm:cxn modelId="{9C5ABF83-D6B0-475E-A867-11DA81A4037E}" type="presParOf" srcId="{3F78147A-00A2-4012-A370-494E065EE8AC}" destId="{510C14D7-4399-46C3-869A-C812370FC837}" srcOrd="2" destOrd="0" presId="urn:microsoft.com/office/officeart/2009/3/layout/HorizontalOrganizationChart"/>
    <dgm:cxn modelId="{FFC77700-7C4C-4ED1-8D80-829B2840A10C}" type="presParOf" srcId="{C7830E77-1512-41C0-8A84-2AF68830C880}" destId="{EB8CDCC1-7DCC-4C9A-AED2-6C39EBC92AD5}" srcOrd="4" destOrd="0" presId="urn:microsoft.com/office/officeart/2009/3/layout/HorizontalOrganizationChart"/>
    <dgm:cxn modelId="{F7060DBF-A75B-4525-95F9-F5676CF58920}" type="presParOf" srcId="{C7830E77-1512-41C0-8A84-2AF68830C880}" destId="{646442E5-487A-469C-80C8-BF33F542453A}" srcOrd="5" destOrd="0" presId="urn:microsoft.com/office/officeart/2009/3/layout/HorizontalOrganizationChart"/>
    <dgm:cxn modelId="{F1477D31-E45D-4347-AE00-45BA38B1E3EE}" type="presParOf" srcId="{646442E5-487A-469C-80C8-BF33F542453A}" destId="{F4DDFC1E-8A2A-4B54-B369-CC58B2701453}" srcOrd="0" destOrd="0" presId="urn:microsoft.com/office/officeart/2009/3/layout/HorizontalOrganizationChart"/>
    <dgm:cxn modelId="{8F277CE1-9792-4595-A309-C328B37F2BBE}" type="presParOf" srcId="{F4DDFC1E-8A2A-4B54-B369-CC58B2701453}" destId="{D51E287D-36D2-4343-B7B8-D6C9A69A3FA5}" srcOrd="0" destOrd="0" presId="urn:microsoft.com/office/officeart/2009/3/layout/HorizontalOrganizationChart"/>
    <dgm:cxn modelId="{C3E66FDA-F59A-43BC-9C65-5A2F94470BFA}" type="presParOf" srcId="{F4DDFC1E-8A2A-4B54-B369-CC58B2701453}" destId="{2FDD3952-AAAE-4CAC-94C3-C9680144DB61}" srcOrd="1" destOrd="0" presId="urn:microsoft.com/office/officeart/2009/3/layout/HorizontalOrganizationChart"/>
    <dgm:cxn modelId="{589A509B-C5D1-48D4-B0CC-730033E4FB58}" type="presParOf" srcId="{646442E5-487A-469C-80C8-BF33F542453A}" destId="{118B6D66-36B7-4EB6-BCD8-E28287194736}" srcOrd="1" destOrd="0" presId="urn:microsoft.com/office/officeart/2009/3/layout/HorizontalOrganizationChart"/>
    <dgm:cxn modelId="{2C76CE05-F1A6-40A1-BC36-2C3889CDA775}" type="presParOf" srcId="{118B6D66-36B7-4EB6-BCD8-E28287194736}" destId="{17578F5D-8A95-46C9-9EAC-0C4E2BC35E78}" srcOrd="0" destOrd="0" presId="urn:microsoft.com/office/officeart/2009/3/layout/HorizontalOrganizationChart"/>
    <dgm:cxn modelId="{44158B0F-4484-4B43-8C68-6B9CD168F949}" type="presParOf" srcId="{118B6D66-36B7-4EB6-BCD8-E28287194736}" destId="{27181462-2E49-484E-BB02-B3CD6E06FCCF}" srcOrd="1" destOrd="0" presId="urn:microsoft.com/office/officeart/2009/3/layout/HorizontalOrganizationChart"/>
    <dgm:cxn modelId="{B7232A9C-1ADA-4724-89E2-C5CE0779CED2}" type="presParOf" srcId="{27181462-2E49-484E-BB02-B3CD6E06FCCF}" destId="{3457D944-E8CB-48A1-B0C4-EEBBD2A48FD2}" srcOrd="0" destOrd="0" presId="urn:microsoft.com/office/officeart/2009/3/layout/HorizontalOrganizationChart"/>
    <dgm:cxn modelId="{305169A7-16A0-408A-A5E6-810480FE2CE9}" type="presParOf" srcId="{3457D944-E8CB-48A1-B0C4-EEBBD2A48FD2}" destId="{BA298AC1-4C99-4ED4-B6E8-A6A793BAD033}" srcOrd="0" destOrd="0" presId="urn:microsoft.com/office/officeart/2009/3/layout/HorizontalOrganizationChart"/>
    <dgm:cxn modelId="{4BF58181-298C-4C7B-A12B-84A566D889CA}" type="presParOf" srcId="{3457D944-E8CB-48A1-B0C4-EEBBD2A48FD2}" destId="{3EE76289-3CD4-4B50-B413-7EB96BD5B5FA}" srcOrd="1" destOrd="0" presId="urn:microsoft.com/office/officeart/2009/3/layout/HorizontalOrganizationChart"/>
    <dgm:cxn modelId="{BC9D6A59-9C3F-4FD4-8C96-76CB6AFBE3AE}" type="presParOf" srcId="{27181462-2E49-484E-BB02-B3CD6E06FCCF}" destId="{E1589096-6330-4BCE-A8F3-1D4D544B7A35}" srcOrd="1" destOrd="0" presId="urn:microsoft.com/office/officeart/2009/3/layout/HorizontalOrganizationChart"/>
    <dgm:cxn modelId="{7478D3E7-BD74-4FB7-8356-50BDDD2D61D0}" type="presParOf" srcId="{E1589096-6330-4BCE-A8F3-1D4D544B7A35}" destId="{E8D9D823-C6E1-4A51-A85E-8C52D1357052}" srcOrd="0" destOrd="0" presId="urn:microsoft.com/office/officeart/2009/3/layout/HorizontalOrganizationChart"/>
    <dgm:cxn modelId="{EE672758-0E3B-4FBD-B3A0-2F0F86DFE2C5}" type="presParOf" srcId="{E1589096-6330-4BCE-A8F3-1D4D544B7A35}" destId="{3DCC24E0-FC1F-4800-8FB8-C546E58449FF}" srcOrd="1" destOrd="0" presId="urn:microsoft.com/office/officeart/2009/3/layout/HorizontalOrganizationChart"/>
    <dgm:cxn modelId="{572F6211-83B0-42CE-97A5-4C5894011A87}" type="presParOf" srcId="{3DCC24E0-FC1F-4800-8FB8-C546E58449FF}" destId="{BF7EEF73-BAF7-4C87-B386-8E8C4558705F}" srcOrd="0" destOrd="0" presId="urn:microsoft.com/office/officeart/2009/3/layout/HorizontalOrganizationChart"/>
    <dgm:cxn modelId="{4B1A9D23-A3DD-4EE5-BEDA-2212B2436A7A}" type="presParOf" srcId="{BF7EEF73-BAF7-4C87-B386-8E8C4558705F}" destId="{E9556247-6817-4479-9DCE-974EAF6A4B89}" srcOrd="0" destOrd="0" presId="urn:microsoft.com/office/officeart/2009/3/layout/HorizontalOrganizationChart"/>
    <dgm:cxn modelId="{96AD5B80-61C9-4B32-AA8A-98B7C5A83BA8}" type="presParOf" srcId="{BF7EEF73-BAF7-4C87-B386-8E8C4558705F}" destId="{B93C8AAE-1651-4498-8061-9C05556CADAB}" srcOrd="1" destOrd="0" presId="urn:microsoft.com/office/officeart/2009/3/layout/HorizontalOrganizationChart"/>
    <dgm:cxn modelId="{7F2AB28C-EFEC-49FF-A77C-E0848C4A54F5}" type="presParOf" srcId="{3DCC24E0-FC1F-4800-8FB8-C546E58449FF}" destId="{42A80D7B-A246-49CF-9F4B-2FE2526F2208}" srcOrd="1" destOrd="0" presId="urn:microsoft.com/office/officeart/2009/3/layout/HorizontalOrganizationChart"/>
    <dgm:cxn modelId="{4EC173B2-F4F3-4839-AE6B-7149883C900E}" type="presParOf" srcId="{42A80D7B-A246-49CF-9F4B-2FE2526F2208}" destId="{D341E453-E3EF-4D54-B710-1C51E4ACC946}" srcOrd="0" destOrd="0" presId="urn:microsoft.com/office/officeart/2009/3/layout/HorizontalOrganizationChart"/>
    <dgm:cxn modelId="{DC71DC19-AD83-47A0-AAA9-481116642A74}" type="presParOf" srcId="{42A80D7B-A246-49CF-9F4B-2FE2526F2208}" destId="{D5D324DE-884F-45CF-85E4-31FC9EF7AAE4}" srcOrd="1" destOrd="0" presId="urn:microsoft.com/office/officeart/2009/3/layout/HorizontalOrganizationChart"/>
    <dgm:cxn modelId="{1B9BAFEE-51A4-4EA0-9C17-74D8E43F9350}" type="presParOf" srcId="{D5D324DE-884F-45CF-85E4-31FC9EF7AAE4}" destId="{8764303C-3157-4B3C-90B2-245E54E2DD7C}" srcOrd="0" destOrd="0" presId="urn:microsoft.com/office/officeart/2009/3/layout/HorizontalOrganizationChart"/>
    <dgm:cxn modelId="{9D063AE3-FDBC-41FE-9027-52573FE6CC75}" type="presParOf" srcId="{8764303C-3157-4B3C-90B2-245E54E2DD7C}" destId="{6B08A87B-CCDD-4689-BBC6-D1C03C304E2C}" srcOrd="0" destOrd="0" presId="urn:microsoft.com/office/officeart/2009/3/layout/HorizontalOrganizationChart"/>
    <dgm:cxn modelId="{C1B89CBD-70CB-4B84-BCDD-8BE549DB8D5B}" type="presParOf" srcId="{8764303C-3157-4B3C-90B2-245E54E2DD7C}" destId="{D85B8E7E-7FF2-4CF2-AABA-65D00297D3E5}" srcOrd="1" destOrd="0" presId="urn:microsoft.com/office/officeart/2009/3/layout/HorizontalOrganizationChart"/>
    <dgm:cxn modelId="{99904384-A502-4E7C-A9CA-77F2E4F1BEC7}" type="presParOf" srcId="{D5D324DE-884F-45CF-85E4-31FC9EF7AAE4}" destId="{ADD8A4EC-B8F5-438F-97D8-544B116DB353}" srcOrd="1" destOrd="0" presId="urn:microsoft.com/office/officeart/2009/3/layout/HorizontalOrganizationChart"/>
    <dgm:cxn modelId="{990C6AC6-C473-4DF8-A824-6B9AFC9F07A8}" type="presParOf" srcId="{D5D324DE-884F-45CF-85E4-31FC9EF7AAE4}" destId="{EBD72192-3FAB-4C53-BAFB-3D4657DC2BCF}" srcOrd="2" destOrd="0" presId="urn:microsoft.com/office/officeart/2009/3/layout/HorizontalOrganizationChart"/>
    <dgm:cxn modelId="{9ACA1CE3-7C1A-4F3C-A7DB-F3139D5B9C4E}" type="presParOf" srcId="{3DCC24E0-FC1F-4800-8FB8-C546E58449FF}" destId="{8C39CEE4-990B-4339-800C-761E6BAC12E7}" srcOrd="2" destOrd="0" presId="urn:microsoft.com/office/officeart/2009/3/layout/HorizontalOrganizationChart"/>
    <dgm:cxn modelId="{1A1B11A3-3186-4BFF-92BD-1CC0E3931187}" type="presParOf" srcId="{27181462-2E49-484E-BB02-B3CD6E06FCCF}" destId="{2401DCBC-CAF9-46AB-8749-5839FD23C623}" srcOrd="2" destOrd="0" presId="urn:microsoft.com/office/officeart/2009/3/layout/HorizontalOrganizationChart"/>
    <dgm:cxn modelId="{34C10ED2-1C57-48F4-9956-CA27E5E15382}" type="presParOf" srcId="{646442E5-487A-469C-80C8-BF33F542453A}" destId="{7A691E42-F627-4F41-9B2D-1E83E9241984}" srcOrd="2" destOrd="0" presId="urn:microsoft.com/office/officeart/2009/3/layout/HorizontalOrganizationChart"/>
    <dgm:cxn modelId="{443E8327-887F-42C5-9FF3-9F003850B8B8}" type="presParOf" srcId="{C7830E77-1512-41C0-8A84-2AF68830C880}" destId="{7262E868-5A67-4F67-B712-6A02F55B232E}" srcOrd="6" destOrd="0" presId="urn:microsoft.com/office/officeart/2009/3/layout/HorizontalOrganizationChart"/>
    <dgm:cxn modelId="{40228323-7084-42AD-B6D4-0D8539E4D46D}" type="presParOf" srcId="{C7830E77-1512-41C0-8A84-2AF68830C880}" destId="{2352A936-7516-4915-A192-83E77024DA72}" srcOrd="7" destOrd="0" presId="urn:microsoft.com/office/officeart/2009/3/layout/HorizontalOrganizationChart"/>
    <dgm:cxn modelId="{7C6A89CE-C11F-4EC8-8F70-C825AD598ED5}" type="presParOf" srcId="{2352A936-7516-4915-A192-83E77024DA72}" destId="{48ABCE9B-5CA8-4EFD-828E-B4B37B33EBF6}" srcOrd="0" destOrd="0" presId="urn:microsoft.com/office/officeart/2009/3/layout/HorizontalOrganizationChart"/>
    <dgm:cxn modelId="{0EE358A6-168F-4EB9-B586-87990F6FCEF2}" type="presParOf" srcId="{48ABCE9B-5CA8-4EFD-828E-B4B37B33EBF6}" destId="{A4862971-0977-4A03-8A83-7D12296FDA6D}" srcOrd="0" destOrd="0" presId="urn:microsoft.com/office/officeart/2009/3/layout/HorizontalOrganizationChart"/>
    <dgm:cxn modelId="{BD2154E8-C040-44ED-818A-444F24B557E4}" type="presParOf" srcId="{48ABCE9B-5CA8-4EFD-828E-B4B37B33EBF6}" destId="{B755C41C-0E86-45D2-ABCE-F036C04AB0A9}" srcOrd="1" destOrd="0" presId="urn:microsoft.com/office/officeart/2009/3/layout/HorizontalOrganizationChart"/>
    <dgm:cxn modelId="{D5B26573-A58A-4ACA-9805-280220D03721}" type="presParOf" srcId="{2352A936-7516-4915-A192-83E77024DA72}" destId="{8C359A42-CC0B-409C-83F4-0A6085BCD56F}" srcOrd="1" destOrd="0" presId="urn:microsoft.com/office/officeart/2009/3/layout/HorizontalOrganizationChart"/>
    <dgm:cxn modelId="{F669F803-2EA5-493C-9C6D-BDE91DF86639}" type="presParOf" srcId="{8C359A42-CC0B-409C-83F4-0A6085BCD56F}" destId="{64D54D1C-50EA-4C04-8927-A6B8BD699F55}" srcOrd="0" destOrd="0" presId="urn:microsoft.com/office/officeart/2009/3/layout/HorizontalOrganizationChart"/>
    <dgm:cxn modelId="{25DE8AF0-1707-45AA-A75D-B2B33BC93302}" type="presParOf" srcId="{8C359A42-CC0B-409C-83F4-0A6085BCD56F}" destId="{50874761-34D0-4D0E-B517-DAD2A0F797A0}" srcOrd="1" destOrd="0" presId="urn:microsoft.com/office/officeart/2009/3/layout/HorizontalOrganizationChart"/>
    <dgm:cxn modelId="{BC438B2D-FF49-4164-A2C0-04D3E6E3317E}" type="presParOf" srcId="{50874761-34D0-4D0E-B517-DAD2A0F797A0}" destId="{BE6287E7-E1A8-44D8-91E3-39FA636576FA}" srcOrd="0" destOrd="0" presId="urn:microsoft.com/office/officeart/2009/3/layout/HorizontalOrganizationChart"/>
    <dgm:cxn modelId="{DF894F49-AF1B-4B44-86BA-A5CB6BE2CB68}" type="presParOf" srcId="{BE6287E7-E1A8-44D8-91E3-39FA636576FA}" destId="{2B8AB8D7-8A9A-4C01-8265-D9F5DD3FDA26}" srcOrd="0" destOrd="0" presId="urn:microsoft.com/office/officeart/2009/3/layout/HorizontalOrganizationChart"/>
    <dgm:cxn modelId="{6EB30F39-56E3-47F4-9BD5-A61E063456C6}" type="presParOf" srcId="{BE6287E7-E1A8-44D8-91E3-39FA636576FA}" destId="{FC2A8250-40A6-4486-9358-EBA141AF1DB0}" srcOrd="1" destOrd="0" presId="urn:microsoft.com/office/officeart/2009/3/layout/HorizontalOrganizationChart"/>
    <dgm:cxn modelId="{B1F4BD2E-211E-4059-A736-B501DB92FEA2}" type="presParOf" srcId="{50874761-34D0-4D0E-B517-DAD2A0F797A0}" destId="{7E42AEC4-49E7-40F0-9DB5-C2F7F8BF639E}" srcOrd="1" destOrd="0" presId="urn:microsoft.com/office/officeart/2009/3/layout/HorizontalOrganizationChart"/>
    <dgm:cxn modelId="{5AB2375B-B1CF-43D2-AD4B-94A17CBCBDC0}" type="presParOf" srcId="{7E42AEC4-49E7-40F0-9DB5-C2F7F8BF639E}" destId="{B1BFAC09-942A-444A-B662-D75FEBBE34D7}" srcOrd="0" destOrd="0" presId="urn:microsoft.com/office/officeart/2009/3/layout/HorizontalOrganizationChart"/>
    <dgm:cxn modelId="{BC179029-B06D-48EC-AD16-AF7F03D183DC}" type="presParOf" srcId="{7E42AEC4-49E7-40F0-9DB5-C2F7F8BF639E}" destId="{A25C16D9-EDD4-44B1-99E8-74B92A37C688}" srcOrd="1" destOrd="0" presId="urn:microsoft.com/office/officeart/2009/3/layout/HorizontalOrganizationChart"/>
    <dgm:cxn modelId="{A2776CD0-84F1-4CF0-8662-99C2333CFBBA}" type="presParOf" srcId="{A25C16D9-EDD4-44B1-99E8-74B92A37C688}" destId="{44F64024-1A41-44CD-973A-A0D0C6EDE4C8}" srcOrd="0" destOrd="0" presId="urn:microsoft.com/office/officeart/2009/3/layout/HorizontalOrganizationChart"/>
    <dgm:cxn modelId="{D5107C8B-DA7B-4980-BFF9-BD66F084DED5}" type="presParOf" srcId="{44F64024-1A41-44CD-973A-A0D0C6EDE4C8}" destId="{FA8A7BEE-4439-4D19-BF87-2D3859A7A663}" srcOrd="0" destOrd="0" presId="urn:microsoft.com/office/officeart/2009/3/layout/HorizontalOrganizationChart"/>
    <dgm:cxn modelId="{77E0EC11-E43D-455F-94CF-C2B0FDEB3EC4}" type="presParOf" srcId="{44F64024-1A41-44CD-973A-A0D0C6EDE4C8}" destId="{F0536D47-FEC2-4A3D-943F-C525D16CAAE3}" srcOrd="1" destOrd="0" presId="urn:microsoft.com/office/officeart/2009/3/layout/HorizontalOrganizationChart"/>
    <dgm:cxn modelId="{2CE942D1-50E4-4362-992A-8D3A290DACCB}" type="presParOf" srcId="{A25C16D9-EDD4-44B1-99E8-74B92A37C688}" destId="{11DC208B-DAF1-4BAE-B0B0-360A8B4581F4}" srcOrd="1" destOrd="0" presId="urn:microsoft.com/office/officeart/2009/3/layout/HorizontalOrganizationChart"/>
    <dgm:cxn modelId="{BEBDB127-FA03-4A1A-9285-7F1D3566FC6E}" type="presParOf" srcId="{A25C16D9-EDD4-44B1-99E8-74B92A37C688}" destId="{9D925423-D7AF-4CDA-A5C6-30448C055129}" srcOrd="2" destOrd="0" presId="urn:microsoft.com/office/officeart/2009/3/layout/HorizontalOrganizationChart"/>
    <dgm:cxn modelId="{F1816CA8-C927-4484-A2C0-B17B27FCB09A}" type="presParOf" srcId="{50874761-34D0-4D0E-B517-DAD2A0F797A0}" destId="{ECC916DB-2A52-45BA-92B2-63CF9E879619}" srcOrd="2" destOrd="0" presId="urn:microsoft.com/office/officeart/2009/3/layout/HorizontalOrganizationChart"/>
    <dgm:cxn modelId="{DCEF141E-6FA4-4895-921C-8087EEC66D63}" type="presParOf" srcId="{2352A936-7516-4915-A192-83E77024DA72}" destId="{8FAAF9F0-4F5D-499F-9319-358676041248}" srcOrd="2" destOrd="0" presId="urn:microsoft.com/office/officeart/2009/3/layout/HorizontalOrganizationChart"/>
    <dgm:cxn modelId="{0B6FF70E-9C4E-4E0C-9B37-F29D66BF8D94}" type="presParOf" srcId="{C7830E77-1512-41C0-8A84-2AF68830C880}" destId="{1212E993-FB28-47AF-9857-4FA2935CB6EB}" srcOrd="8" destOrd="0" presId="urn:microsoft.com/office/officeart/2009/3/layout/HorizontalOrganizationChart"/>
    <dgm:cxn modelId="{2316B9DC-6CB8-4BD9-8D0E-BE59C5001F67}" type="presParOf" srcId="{C7830E77-1512-41C0-8A84-2AF68830C880}" destId="{5F4F3F13-AC11-43A4-8DF6-D4CD9566FFB3}" srcOrd="9" destOrd="0" presId="urn:microsoft.com/office/officeart/2009/3/layout/HorizontalOrganizationChart"/>
    <dgm:cxn modelId="{79965E55-3113-485E-A4CD-2DC8CD54F28C}" type="presParOf" srcId="{5F4F3F13-AC11-43A4-8DF6-D4CD9566FFB3}" destId="{EF4A3DA3-5505-49E9-9D88-96DE46D12264}" srcOrd="0" destOrd="0" presId="urn:microsoft.com/office/officeart/2009/3/layout/HorizontalOrganizationChart"/>
    <dgm:cxn modelId="{B02EB197-B57B-425A-9F1B-7DAD2402A6E1}" type="presParOf" srcId="{EF4A3DA3-5505-49E9-9D88-96DE46D12264}" destId="{3ED6FE99-BDE6-43A2-81DF-A997F16B0805}" srcOrd="0" destOrd="0" presId="urn:microsoft.com/office/officeart/2009/3/layout/HorizontalOrganizationChart"/>
    <dgm:cxn modelId="{EA06281B-BA8F-4F62-96C6-3534B6555684}" type="presParOf" srcId="{EF4A3DA3-5505-49E9-9D88-96DE46D12264}" destId="{C00FDCC4-BE21-4C78-9FED-7AC5FA0223C6}" srcOrd="1" destOrd="0" presId="urn:microsoft.com/office/officeart/2009/3/layout/HorizontalOrganizationChart"/>
    <dgm:cxn modelId="{F8581C0D-703B-426B-82BE-60E9F59BC32C}" type="presParOf" srcId="{5F4F3F13-AC11-43A4-8DF6-D4CD9566FFB3}" destId="{D23E5763-2CF2-44FE-B527-DE706266756B}" srcOrd="1" destOrd="0" presId="urn:microsoft.com/office/officeart/2009/3/layout/HorizontalOrganizationChart"/>
    <dgm:cxn modelId="{55A96D8B-72BE-4453-B90F-098CBD56CA59}" type="presParOf" srcId="{5F4F3F13-AC11-43A4-8DF6-D4CD9566FFB3}" destId="{46643083-F7E3-4EC1-BE49-64A603DA94E4}" srcOrd="2" destOrd="0" presId="urn:microsoft.com/office/officeart/2009/3/layout/HorizontalOrganizationChart"/>
    <dgm:cxn modelId="{1FD71A73-4332-41D5-AD9B-1B14E8953D05}" type="presParOf" srcId="{C7830E77-1512-41C0-8A84-2AF68830C880}" destId="{003EB7E7-FBCF-41D0-B5BD-8C23F7640B14}" srcOrd="10" destOrd="0" presId="urn:microsoft.com/office/officeart/2009/3/layout/HorizontalOrganizationChart"/>
    <dgm:cxn modelId="{728EDE99-0935-4BDC-A997-1623C394C7A6}" type="presParOf" srcId="{C7830E77-1512-41C0-8A84-2AF68830C880}" destId="{7A5EF0AE-4D31-435F-AABF-849EDFCEE9A6}" srcOrd="11" destOrd="0" presId="urn:microsoft.com/office/officeart/2009/3/layout/HorizontalOrganizationChart"/>
    <dgm:cxn modelId="{153FDE2B-C236-4B62-B5E4-293F406E171F}" type="presParOf" srcId="{7A5EF0AE-4D31-435F-AABF-849EDFCEE9A6}" destId="{C123FBFE-40C1-4622-94A1-A7ADD4C18431}" srcOrd="0" destOrd="0" presId="urn:microsoft.com/office/officeart/2009/3/layout/HorizontalOrganizationChart"/>
    <dgm:cxn modelId="{0A025510-6133-44B2-B6B8-DE48217D25E9}" type="presParOf" srcId="{C123FBFE-40C1-4622-94A1-A7ADD4C18431}" destId="{D8DFD8A7-ACE2-4B72-B243-F30653EF018A}" srcOrd="0" destOrd="0" presId="urn:microsoft.com/office/officeart/2009/3/layout/HorizontalOrganizationChart"/>
    <dgm:cxn modelId="{77774674-EA7E-4FC8-A138-607941DBF264}" type="presParOf" srcId="{C123FBFE-40C1-4622-94A1-A7ADD4C18431}" destId="{07A9C95A-1717-437D-832E-0A1B81A14485}" srcOrd="1" destOrd="0" presId="urn:microsoft.com/office/officeart/2009/3/layout/HorizontalOrganizationChart"/>
    <dgm:cxn modelId="{94491791-9261-40CE-89D2-D4FC7CA0A01F}" type="presParOf" srcId="{7A5EF0AE-4D31-435F-AABF-849EDFCEE9A6}" destId="{F501AD3B-1046-45C4-9309-8A5E7E576FCB}" srcOrd="1" destOrd="0" presId="urn:microsoft.com/office/officeart/2009/3/layout/HorizontalOrganizationChart"/>
    <dgm:cxn modelId="{035CB86A-D885-47D7-8847-5A8187145E1A}" type="presParOf" srcId="{F501AD3B-1046-45C4-9309-8A5E7E576FCB}" destId="{F3217135-6172-4167-B4C8-897ED299F4D4}" srcOrd="0" destOrd="0" presId="urn:microsoft.com/office/officeart/2009/3/layout/HorizontalOrganizationChart"/>
    <dgm:cxn modelId="{4F740B7D-FF6A-4104-8907-62D35FF446E4}" type="presParOf" srcId="{F501AD3B-1046-45C4-9309-8A5E7E576FCB}" destId="{D6ED0FD2-B15C-4A92-9604-32CCC8FFADDC}" srcOrd="1" destOrd="0" presId="urn:microsoft.com/office/officeart/2009/3/layout/HorizontalOrganizationChart"/>
    <dgm:cxn modelId="{18EF2981-9513-4A15-BEDE-F83CB11086F8}" type="presParOf" srcId="{D6ED0FD2-B15C-4A92-9604-32CCC8FFADDC}" destId="{813F1D21-AADC-41F3-9BA9-66E4B0FE00B4}" srcOrd="0" destOrd="0" presId="urn:microsoft.com/office/officeart/2009/3/layout/HorizontalOrganizationChart"/>
    <dgm:cxn modelId="{9D9EFFFA-06F1-4A60-AC0C-BE0E496A62AF}" type="presParOf" srcId="{813F1D21-AADC-41F3-9BA9-66E4B0FE00B4}" destId="{3D2F4C91-A06F-4F70-9602-A1EFCA1D40DC}" srcOrd="0" destOrd="0" presId="urn:microsoft.com/office/officeart/2009/3/layout/HorizontalOrganizationChart"/>
    <dgm:cxn modelId="{241C6ED1-4EF4-47A1-9BBA-EEFD5A1C4D11}" type="presParOf" srcId="{813F1D21-AADC-41F3-9BA9-66E4B0FE00B4}" destId="{616AA8F4-3F5B-4BE6-B1CF-6780E4477784}" srcOrd="1" destOrd="0" presId="urn:microsoft.com/office/officeart/2009/3/layout/HorizontalOrganizationChart"/>
    <dgm:cxn modelId="{7F0DECB7-4A7E-4E77-BA2A-52141FD2440D}" type="presParOf" srcId="{D6ED0FD2-B15C-4A92-9604-32CCC8FFADDC}" destId="{90F25EAE-2B9D-4D27-AE25-F8351CF536AD}" srcOrd="1" destOrd="0" presId="urn:microsoft.com/office/officeart/2009/3/layout/HorizontalOrganizationChart"/>
    <dgm:cxn modelId="{939B6F00-45CF-49BB-A711-740F4412A68D}" type="presParOf" srcId="{D6ED0FD2-B15C-4A92-9604-32CCC8FFADDC}" destId="{9EAB57F2-A482-4584-ACD7-C8CC395D0294}" srcOrd="2" destOrd="0" presId="urn:microsoft.com/office/officeart/2009/3/layout/HorizontalOrganizationChart"/>
    <dgm:cxn modelId="{D428C59D-5A26-46DB-B720-48B880DD85A5}" type="presParOf" srcId="{F501AD3B-1046-45C4-9309-8A5E7E576FCB}" destId="{95CE0BA7-941F-4195-9FAF-3436FEC0F699}" srcOrd="2" destOrd="0" presId="urn:microsoft.com/office/officeart/2009/3/layout/HorizontalOrganizationChart"/>
    <dgm:cxn modelId="{81A61C3A-0492-448F-9AA0-6475573B190A}" type="presParOf" srcId="{F501AD3B-1046-45C4-9309-8A5E7E576FCB}" destId="{4135C285-ABA2-4090-91FF-979DF6FD0C43}" srcOrd="3" destOrd="0" presId="urn:microsoft.com/office/officeart/2009/3/layout/HorizontalOrganizationChart"/>
    <dgm:cxn modelId="{A3A60709-E75F-4C66-B876-EFA24ADAAD37}" type="presParOf" srcId="{4135C285-ABA2-4090-91FF-979DF6FD0C43}" destId="{C6D9E31F-8F5F-4EE5-9C11-4150869CEEB0}" srcOrd="0" destOrd="0" presId="urn:microsoft.com/office/officeart/2009/3/layout/HorizontalOrganizationChart"/>
    <dgm:cxn modelId="{1C5FACCE-E799-4F43-B61D-58C98A33BC3D}" type="presParOf" srcId="{C6D9E31F-8F5F-4EE5-9C11-4150869CEEB0}" destId="{31BF99A2-E516-4EA4-8CDC-4D437B56E999}" srcOrd="0" destOrd="0" presId="urn:microsoft.com/office/officeart/2009/3/layout/HorizontalOrganizationChart"/>
    <dgm:cxn modelId="{145CC169-1647-4819-B796-B8907F02AB6D}" type="presParOf" srcId="{C6D9E31F-8F5F-4EE5-9C11-4150869CEEB0}" destId="{29D1D03F-C237-4410-AEE2-DED33A0F3470}" srcOrd="1" destOrd="0" presId="urn:microsoft.com/office/officeart/2009/3/layout/HorizontalOrganizationChart"/>
    <dgm:cxn modelId="{F3549976-690A-4D61-BA5C-6DF14690FF5C}" type="presParOf" srcId="{4135C285-ABA2-4090-91FF-979DF6FD0C43}" destId="{5E436B9C-30BA-4BBF-8FA1-66113FA3AA5B}" srcOrd="1" destOrd="0" presId="urn:microsoft.com/office/officeart/2009/3/layout/HorizontalOrganizationChart"/>
    <dgm:cxn modelId="{17CA71B3-5232-45A0-80BB-FEF7D60DCF48}" type="presParOf" srcId="{4135C285-ABA2-4090-91FF-979DF6FD0C43}" destId="{74B673DC-BFDA-4611-9A50-911B924DA485}" srcOrd="2" destOrd="0" presId="urn:microsoft.com/office/officeart/2009/3/layout/HorizontalOrganizationChart"/>
    <dgm:cxn modelId="{A82DADF4-1F5A-4BFA-9336-C8CA60C8E030}" type="presParOf" srcId="{7A5EF0AE-4D31-435F-AABF-849EDFCEE9A6}" destId="{5B4A148F-2040-432F-B34E-D1C3AF0E4DAC}" srcOrd="2" destOrd="0" presId="urn:microsoft.com/office/officeart/2009/3/layout/HorizontalOrganizationChart"/>
    <dgm:cxn modelId="{9F39CE57-7B49-4F40-8EFB-4B69EA277CE8}" type="presParOf" srcId="{5A2D8800-BD3F-4E53-AB65-A47B40C87966}" destId="{5CEE48B7-DB09-41FD-AF39-7F7FA5176B62}"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100BD40A-3AA6-45F6-A77A-56EB696604DF}" type="datetimeFigureOut">
              <a:rPr lang="zh-TW" altLang="en-US" smtClean="0"/>
              <a:t>2019/6/14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7451E05-628F-4933-981B-576CEB713325}" type="slidenum">
              <a:rPr lang="zh-TW" altLang="en-US" smtClean="0"/>
              <a:t>‹#›</a:t>
            </a:fld>
            <a:endParaRPr lang="zh-TW" altLang="en-US"/>
          </a:p>
        </p:txBody>
      </p:sp>
    </p:spTree>
    <p:extLst>
      <p:ext uri="{BB962C8B-B14F-4D97-AF65-F5344CB8AC3E}">
        <p14:creationId xmlns:p14="http://schemas.microsoft.com/office/powerpoint/2010/main" val="4275408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TW" altLang="en-US" smtClean="0"/>
              <a:t>按一下以編輯母片標題樣式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100BD40A-3AA6-45F6-A77A-56EB696604DF}" type="datetimeFigureOut">
              <a:rPr lang="zh-TW" altLang="en-US" smtClean="0"/>
              <a:t>2019/6/14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7451E05-628F-4933-981B-576CEB713325}" type="slidenum">
              <a:rPr lang="zh-TW" altLang="en-US" smtClean="0"/>
              <a:t>‹#›</a:t>
            </a:fld>
            <a:endParaRPr lang="zh-TW" altLang="en-US"/>
          </a:p>
        </p:txBody>
      </p:sp>
    </p:spTree>
    <p:extLst>
      <p:ext uri="{BB962C8B-B14F-4D97-AF65-F5344CB8AC3E}">
        <p14:creationId xmlns:p14="http://schemas.microsoft.com/office/powerpoint/2010/main" val="1835198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00BD40A-3AA6-45F6-A77A-56EB696604DF}" type="datetimeFigureOut">
              <a:rPr lang="zh-TW" altLang="en-US" smtClean="0"/>
              <a:t>2019/6/14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7451E05-628F-4933-981B-576CEB713325}" type="slidenum">
              <a:rPr lang="zh-TW" altLang="en-US" smtClean="0"/>
              <a:t>‹#›</a:t>
            </a:fld>
            <a:endParaRPr lang="zh-TW" altLang="en-US"/>
          </a:p>
        </p:txBody>
      </p:sp>
    </p:spTree>
    <p:extLst>
      <p:ext uri="{BB962C8B-B14F-4D97-AF65-F5344CB8AC3E}">
        <p14:creationId xmlns:p14="http://schemas.microsoft.com/office/powerpoint/2010/main" val="344722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TW" altLang="en-US" smtClean="0"/>
              <a:t>按一下以編輯母片標題樣式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TW" altLang="en-US" smtClean="0"/>
              <a:t>編輯母片文字樣式</a:t>
            </a:r>
          </a:p>
        </p:txBody>
      </p:sp>
      <p:sp>
        <p:nvSpPr>
          <p:cNvPr id="2" name="Date Placeholder 1"/>
          <p:cNvSpPr>
            <a:spLocks noGrp="1"/>
          </p:cNvSpPr>
          <p:nvPr>
            <p:ph type="dt" sz="half" idx="10"/>
          </p:nvPr>
        </p:nvSpPr>
        <p:spPr/>
        <p:txBody>
          <a:bodyPr/>
          <a:lstStyle/>
          <a:p>
            <a:fld id="{100BD40A-3AA6-45F6-A77A-56EB696604DF}" type="datetimeFigureOut">
              <a:rPr lang="zh-TW" altLang="en-US" smtClean="0"/>
              <a:t>2019/6/14</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37451E05-628F-4933-981B-576CEB713325}" type="slidenum">
              <a:rPr lang="zh-TW" altLang="en-US" smtClean="0"/>
              <a:t>‹#›</a:t>
            </a:fld>
            <a:endParaRPr lang="zh-TW" altLang="en-US"/>
          </a:p>
        </p:txBody>
      </p:sp>
    </p:spTree>
    <p:extLst>
      <p:ext uri="{BB962C8B-B14F-4D97-AF65-F5344CB8AC3E}">
        <p14:creationId xmlns:p14="http://schemas.microsoft.com/office/powerpoint/2010/main" val="1099065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00BD40A-3AA6-45F6-A77A-56EB696604DF}" type="datetimeFigureOut">
              <a:rPr lang="zh-TW" altLang="en-US" smtClean="0"/>
              <a:t>2019/6/14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7451E05-628F-4933-981B-576CEB713325}" type="slidenum">
              <a:rPr lang="zh-TW" altLang="en-US" smtClean="0"/>
              <a:t>‹#›</a:t>
            </a:fld>
            <a:endParaRPr lang="zh-TW" altLang="en-US"/>
          </a:p>
        </p:txBody>
      </p:sp>
    </p:spTree>
    <p:extLst>
      <p:ext uri="{BB962C8B-B14F-4D97-AF65-F5344CB8AC3E}">
        <p14:creationId xmlns:p14="http://schemas.microsoft.com/office/powerpoint/2010/main" val="3804401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00BD40A-3AA6-45F6-A77A-56EB696604DF}" type="datetimeFigureOut">
              <a:rPr lang="zh-TW" altLang="en-US" smtClean="0"/>
              <a:t>2019/6/14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7451E05-628F-4933-981B-576CEB713325}" type="slidenum">
              <a:rPr lang="zh-TW" altLang="en-US" smtClean="0"/>
              <a:t>‹#›</a:t>
            </a:fld>
            <a:endParaRPr lang="zh-TW" altLang="en-US"/>
          </a:p>
        </p:txBody>
      </p:sp>
    </p:spTree>
    <p:extLst>
      <p:ext uri="{BB962C8B-B14F-4D97-AF65-F5344CB8AC3E}">
        <p14:creationId xmlns:p14="http://schemas.microsoft.com/office/powerpoint/2010/main" val="2551233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00BD40A-3AA6-45F6-A77A-56EB696604DF}" type="datetimeFigureOut">
              <a:rPr lang="zh-TW" altLang="en-US" smtClean="0"/>
              <a:t>2019/6/14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7451E05-628F-4933-981B-576CEB713325}" type="slidenum">
              <a:rPr lang="zh-TW" altLang="en-US" smtClean="0"/>
              <a:t>‹#›</a:t>
            </a:fld>
            <a:endParaRPr lang="zh-TW" altLang="en-US"/>
          </a:p>
        </p:txBody>
      </p:sp>
    </p:spTree>
    <p:extLst>
      <p:ext uri="{BB962C8B-B14F-4D97-AF65-F5344CB8AC3E}">
        <p14:creationId xmlns:p14="http://schemas.microsoft.com/office/powerpoint/2010/main" val="2007970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00BD40A-3AA6-45F6-A77A-56EB696604DF}" type="datetimeFigureOut">
              <a:rPr lang="zh-TW" altLang="en-US" smtClean="0"/>
              <a:t>2019/6/14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7451E05-628F-4933-981B-576CEB713325}" type="slidenum">
              <a:rPr lang="zh-TW" altLang="en-US" smtClean="0"/>
              <a:t>‹#›</a:t>
            </a:fld>
            <a:endParaRPr lang="zh-TW" altLang="en-US"/>
          </a:p>
        </p:txBody>
      </p:sp>
    </p:spTree>
    <p:extLst>
      <p:ext uri="{BB962C8B-B14F-4D97-AF65-F5344CB8AC3E}">
        <p14:creationId xmlns:p14="http://schemas.microsoft.com/office/powerpoint/2010/main" val="1563473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100BD40A-3AA6-45F6-A77A-56EB696604DF}" type="datetimeFigureOut">
              <a:rPr lang="zh-TW" altLang="en-US" smtClean="0"/>
              <a:t>2019/6/14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7451E05-628F-4933-981B-576CEB713325}" type="slidenum">
              <a:rPr lang="zh-TW" altLang="en-US" smtClean="0"/>
              <a:t>‹#›</a:t>
            </a:fld>
            <a:endParaRPr lang="zh-TW" altLang="en-US"/>
          </a:p>
        </p:txBody>
      </p:sp>
    </p:spTree>
    <p:extLst>
      <p:ext uri="{BB962C8B-B14F-4D97-AF65-F5344CB8AC3E}">
        <p14:creationId xmlns:p14="http://schemas.microsoft.com/office/powerpoint/2010/main" val="401420761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100BD40A-3AA6-45F6-A77A-56EB696604DF}" type="datetimeFigureOut">
              <a:rPr lang="zh-TW" altLang="en-US" smtClean="0"/>
              <a:t>2019/6/14</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37451E05-628F-4933-981B-576CEB713325}" type="slidenum">
              <a:rPr lang="zh-TW" altLang="en-US" smtClean="0"/>
              <a:t>‹#›</a:t>
            </a:fld>
            <a:endParaRPr lang="zh-TW" altLang="en-US"/>
          </a:p>
        </p:txBody>
      </p:sp>
    </p:spTree>
    <p:extLst>
      <p:ext uri="{BB962C8B-B14F-4D97-AF65-F5344CB8AC3E}">
        <p14:creationId xmlns:p14="http://schemas.microsoft.com/office/powerpoint/2010/main" val="42487820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100BD40A-3AA6-45F6-A77A-56EB696604DF}" type="datetimeFigureOut">
              <a:rPr lang="zh-TW" altLang="en-US" smtClean="0"/>
              <a:t>2019/6/14</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7451E05-628F-4933-981B-576CEB713325}" type="slidenum">
              <a:rPr lang="zh-TW" altLang="en-US" smtClean="0"/>
              <a:t>‹#›</a:t>
            </a:fld>
            <a:endParaRPr lang="zh-TW" altLang="en-US"/>
          </a:p>
        </p:txBody>
      </p:sp>
    </p:spTree>
    <p:extLst>
      <p:ext uri="{BB962C8B-B14F-4D97-AF65-F5344CB8AC3E}">
        <p14:creationId xmlns:p14="http://schemas.microsoft.com/office/powerpoint/2010/main" val="2812728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0BD40A-3AA6-45F6-A77A-56EB696604DF}" type="datetimeFigureOut">
              <a:rPr lang="zh-TW" altLang="en-US" smtClean="0"/>
              <a:t>2019/6/14</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37451E05-628F-4933-981B-576CEB713325}" type="slidenum">
              <a:rPr lang="zh-TW" altLang="en-US" smtClean="0"/>
              <a:t>‹#›</a:t>
            </a:fld>
            <a:endParaRPr lang="zh-TW" altLang="en-US"/>
          </a:p>
        </p:txBody>
      </p:sp>
    </p:spTree>
    <p:extLst>
      <p:ext uri="{BB962C8B-B14F-4D97-AF65-F5344CB8AC3E}">
        <p14:creationId xmlns:p14="http://schemas.microsoft.com/office/powerpoint/2010/main" val="1392307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100BD40A-3AA6-45F6-A77A-56EB696604DF}" type="datetimeFigureOut">
              <a:rPr lang="zh-TW" altLang="en-US" smtClean="0"/>
              <a:t>2019/6/14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7451E05-628F-4933-981B-576CEB713325}" type="slidenum">
              <a:rPr lang="zh-TW" altLang="en-US" smtClean="0"/>
              <a:t>‹#›</a:t>
            </a:fld>
            <a:endParaRPr lang="zh-TW" altLang="en-US"/>
          </a:p>
        </p:txBody>
      </p:sp>
    </p:spTree>
    <p:extLst>
      <p:ext uri="{BB962C8B-B14F-4D97-AF65-F5344CB8AC3E}">
        <p14:creationId xmlns:p14="http://schemas.microsoft.com/office/powerpoint/2010/main" val="305387507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TW" altLang="en-US" smtClean="0"/>
              <a:t>按一下以編輯母片標題樣式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a:xfrm>
            <a:off x="3885810" y="6041362"/>
            <a:ext cx="976879" cy="365125"/>
          </a:xfrm>
        </p:spPr>
        <p:txBody>
          <a:bodyPr/>
          <a:lstStyle/>
          <a:p>
            <a:fld id="{100BD40A-3AA6-45F6-A77A-56EB696604DF}" type="datetimeFigureOut">
              <a:rPr lang="zh-TW" altLang="en-US" smtClean="0"/>
              <a:t>2019/6/14</a:t>
            </a:fld>
            <a:endParaRPr lang="zh-TW" altLang="en-US"/>
          </a:p>
        </p:txBody>
      </p:sp>
      <p:sp>
        <p:nvSpPr>
          <p:cNvPr id="6" name="Footer Placeholder 5"/>
          <p:cNvSpPr>
            <a:spLocks noGrp="1"/>
          </p:cNvSpPr>
          <p:nvPr>
            <p:ph type="ftr" sz="quarter" idx="11"/>
          </p:nvPr>
        </p:nvSpPr>
        <p:spPr>
          <a:xfrm>
            <a:off x="590396" y="6041362"/>
            <a:ext cx="3295413" cy="365125"/>
          </a:xfrm>
        </p:spPr>
        <p:txBody>
          <a:bodyPr/>
          <a:lstStyle/>
          <a:p>
            <a:endParaRPr lang="zh-TW" altLang="en-US"/>
          </a:p>
        </p:txBody>
      </p:sp>
      <p:sp>
        <p:nvSpPr>
          <p:cNvPr id="7" name="Slide Number Placeholder 6"/>
          <p:cNvSpPr>
            <a:spLocks noGrp="1"/>
          </p:cNvSpPr>
          <p:nvPr>
            <p:ph type="sldNum" sz="quarter" idx="12"/>
          </p:nvPr>
        </p:nvSpPr>
        <p:spPr>
          <a:xfrm>
            <a:off x="4862689" y="5915888"/>
            <a:ext cx="1062155" cy="490599"/>
          </a:xfrm>
        </p:spPr>
        <p:txBody>
          <a:bodyPr/>
          <a:lstStyle/>
          <a:p>
            <a:fld id="{37451E05-628F-4933-981B-576CEB713325}" type="slidenum">
              <a:rPr lang="zh-TW" altLang="en-US" smtClean="0"/>
              <a:t>‹#›</a:t>
            </a:fld>
            <a:endParaRPr lang="zh-TW" altLang="en-US"/>
          </a:p>
        </p:txBody>
      </p:sp>
    </p:spTree>
    <p:extLst>
      <p:ext uri="{BB962C8B-B14F-4D97-AF65-F5344CB8AC3E}">
        <p14:creationId xmlns:p14="http://schemas.microsoft.com/office/powerpoint/2010/main" val="1250129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zh-TW" alt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100BD40A-3AA6-45F6-A77A-56EB696604DF}" type="datetimeFigureOut">
              <a:rPr lang="zh-TW" altLang="en-US" smtClean="0"/>
              <a:t>2019/6/14</a:t>
            </a:fld>
            <a:endParaRPr lang="zh-TW" alt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37451E05-628F-4933-981B-576CEB713325}" type="slidenum">
              <a:rPr lang="zh-TW" altLang="en-US" smtClean="0"/>
              <a:t>‹#›</a:t>
            </a:fld>
            <a:endParaRPr lang="zh-TW" altLang="en-US"/>
          </a:p>
        </p:txBody>
      </p:sp>
    </p:spTree>
    <p:extLst>
      <p:ext uri="{BB962C8B-B14F-4D97-AF65-F5344CB8AC3E}">
        <p14:creationId xmlns:p14="http://schemas.microsoft.com/office/powerpoint/2010/main" val="2804579183"/>
      </p:ext>
    </p:extLst>
  </p:cSld>
  <p:clrMap bg1="dk1" tx1="lt1" bg2="dk2" tx2="lt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424905" y="624381"/>
            <a:ext cx="10060214" cy="3034745"/>
          </a:xfrm>
        </p:spPr>
        <p:txBody>
          <a:bodyPr>
            <a:normAutofit fontScale="90000"/>
          </a:bodyPr>
          <a:lstStyle/>
          <a:p>
            <a:r>
              <a:rPr lang="zh-TW" altLang="en-US" sz="6700" dirty="0" smtClean="0">
                <a:latin typeface="微軟正黑體" panose="020B0604030504040204" pitchFamily="34" charset="-120"/>
                <a:ea typeface="微軟正黑體" panose="020B0604030504040204" pitchFamily="34" charset="-120"/>
              </a:rPr>
              <a:t>多媒體程式設計期末專題</a:t>
            </a:r>
            <a:r>
              <a:rPr lang="en-US" altLang="zh-TW" sz="6700" dirty="0" smtClean="0">
                <a:latin typeface="微軟正黑體" panose="020B0604030504040204" pitchFamily="34" charset="-120"/>
                <a:ea typeface="微軟正黑體" panose="020B0604030504040204" pitchFamily="34" charset="-120"/>
              </a:rPr>
              <a:t>PPT</a:t>
            </a:r>
            <a:br>
              <a:rPr lang="en-US" altLang="zh-TW" sz="6700" dirty="0" smtClean="0">
                <a:latin typeface="微軟正黑體" panose="020B0604030504040204" pitchFamily="34" charset="-120"/>
                <a:ea typeface="微軟正黑體" panose="020B0604030504040204" pitchFamily="34" charset="-120"/>
              </a:rPr>
            </a:br>
            <a:r>
              <a:rPr lang="zh-TW" altLang="en-US" sz="6000" dirty="0" smtClean="0">
                <a:latin typeface="微軟正黑體" panose="020B0604030504040204" pitchFamily="34" charset="-120"/>
                <a:ea typeface="微軟正黑體" panose="020B0604030504040204" pitchFamily="34" charset="-120"/>
              </a:rPr>
              <a:t/>
            </a:r>
            <a:br>
              <a:rPr lang="zh-TW" altLang="en-US" sz="6000" dirty="0" smtClean="0">
                <a:latin typeface="微軟正黑體" panose="020B0604030504040204" pitchFamily="34" charset="-120"/>
                <a:ea typeface="微軟正黑體" panose="020B0604030504040204" pitchFamily="34" charset="-120"/>
              </a:rPr>
            </a:br>
            <a:r>
              <a:rPr lang="zh-TW" altLang="en-US" sz="4900" dirty="0" smtClean="0">
                <a:latin typeface="微軟正黑體" panose="020B0604030504040204" pitchFamily="34" charset="-120"/>
                <a:ea typeface="微軟正黑體" panose="020B0604030504040204" pitchFamily="34" charset="-120"/>
              </a:rPr>
              <a:t>第</a:t>
            </a:r>
            <a:r>
              <a:rPr lang="en-US" altLang="zh-TW" sz="4900" dirty="0" smtClean="0">
                <a:latin typeface="微軟正黑體" panose="020B0604030504040204" pitchFamily="34" charset="-120"/>
                <a:ea typeface="微軟正黑體" panose="020B0604030504040204" pitchFamily="34" charset="-120"/>
              </a:rPr>
              <a:t>26</a:t>
            </a:r>
            <a:r>
              <a:rPr lang="zh-TW" altLang="en-US" sz="4900" dirty="0" smtClean="0">
                <a:latin typeface="微軟正黑體" panose="020B0604030504040204" pitchFamily="34" charset="-120"/>
                <a:ea typeface="微軟正黑體" panose="020B0604030504040204" pitchFamily="34" charset="-120"/>
              </a:rPr>
              <a:t>組  資管二乙</a:t>
            </a:r>
            <a:r>
              <a:rPr lang="zh-TW" altLang="en-US" dirty="0" smtClean="0">
                <a:latin typeface="微軟正黑體" panose="020B0604030504040204" pitchFamily="34" charset="-120"/>
                <a:ea typeface="微軟正黑體" panose="020B0604030504040204" pitchFamily="34" charset="-120"/>
              </a:rPr>
              <a:t/>
            </a:r>
            <a:br>
              <a:rPr lang="zh-TW" altLang="en-US" dirty="0" smtClean="0">
                <a:latin typeface="微軟正黑體" panose="020B0604030504040204" pitchFamily="34" charset="-120"/>
                <a:ea typeface="微軟正黑體" panose="020B0604030504040204" pitchFamily="34" charset="-120"/>
              </a:rPr>
            </a:br>
            <a:r>
              <a:rPr lang="en-US" altLang="zh-TW" sz="4000" dirty="0" smtClean="0">
                <a:latin typeface="微軟正黑體" panose="020B0604030504040204" pitchFamily="34" charset="-120"/>
                <a:ea typeface="微軟正黑體" panose="020B0604030504040204" pitchFamily="34" charset="-120"/>
              </a:rPr>
              <a:t>10644210 </a:t>
            </a:r>
            <a:r>
              <a:rPr lang="zh-TW" altLang="en-US" sz="4000" dirty="0" smtClean="0">
                <a:latin typeface="微軟正黑體" panose="020B0604030504040204" pitchFamily="34" charset="-120"/>
                <a:ea typeface="微軟正黑體" panose="020B0604030504040204" pitchFamily="34" charset="-120"/>
              </a:rPr>
              <a:t>儲韶儀 </a:t>
            </a:r>
            <a:r>
              <a:rPr lang="en-US" altLang="zh-TW" sz="4000" dirty="0" smtClean="0">
                <a:latin typeface="微軟正黑體" panose="020B0604030504040204" pitchFamily="34" charset="-120"/>
                <a:ea typeface="微軟正黑體" panose="020B0604030504040204" pitchFamily="34" charset="-120"/>
              </a:rPr>
              <a:t>10644212 </a:t>
            </a:r>
            <a:r>
              <a:rPr lang="zh-TW" altLang="en-US" sz="4000" dirty="0" smtClean="0">
                <a:latin typeface="微軟正黑體" panose="020B0604030504040204" pitchFamily="34" charset="-120"/>
                <a:ea typeface="微軟正黑體" panose="020B0604030504040204" pitchFamily="34" charset="-120"/>
              </a:rPr>
              <a:t>葉馨蓮</a:t>
            </a:r>
            <a:endParaRPr lang="zh-TW" altLang="en-US" sz="4000" dirty="0">
              <a:latin typeface="微軟正黑體" panose="020B0604030504040204" pitchFamily="34" charset="-120"/>
              <a:ea typeface="微軟正黑體" panose="020B0604030504040204" pitchFamily="34" charset="-120"/>
            </a:endParaRPr>
          </a:p>
        </p:txBody>
      </p:sp>
      <p:sp>
        <p:nvSpPr>
          <p:cNvPr id="3" name="副標題 2"/>
          <p:cNvSpPr>
            <a:spLocks noGrp="1"/>
          </p:cNvSpPr>
          <p:nvPr>
            <p:ph type="subTitle" idx="1"/>
          </p:nvPr>
        </p:nvSpPr>
        <p:spPr>
          <a:xfrm>
            <a:off x="1524000" y="5326335"/>
            <a:ext cx="9144000" cy="1022214"/>
          </a:xfrm>
        </p:spPr>
        <p:txBody>
          <a:bodyPr>
            <a:normAutofit/>
          </a:bodyPr>
          <a:lstStyle/>
          <a:p>
            <a:r>
              <a:rPr lang="ja-JP" altLang="en-US" sz="2800" dirty="0" smtClean="0">
                <a:latin typeface="微軟正黑體" panose="020B0604030504040204" pitchFamily="34" charset="-120"/>
                <a:ea typeface="微軟正黑體" panose="020B0604030504040204" pitchFamily="34" charset="-120"/>
              </a:rPr>
              <a:t>店名：恋に落ちている </a:t>
            </a:r>
            <a:r>
              <a:rPr lang="en-US" altLang="ja-JP" sz="2800" dirty="0" smtClean="0">
                <a:latin typeface="微軟正黑體" panose="020B0604030504040204" pitchFamily="34" charset="-120"/>
                <a:ea typeface="微軟正黑體" panose="020B0604030504040204" pitchFamily="34" charset="-120"/>
              </a:rPr>
              <a:t>(</a:t>
            </a:r>
            <a:r>
              <a:rPr lang="ja-JP" altLang="en-US" sz="2800" dirty="0" smtClean="0">
                <a:latin typeface="微軟正黑體" panose="020B0604030504040204" pitchFamily="34" charset="-120"/>
                <a:ea typeface="微軟正黑體" panose="020B0604030504040204" pitchFamily="34" charset="-120"/>
              </a:rPr>
              <a:t>中文：墜入愛河 手工禮物店</a:t>
            </a:r>
            <a:r>
              <a:rPr lang="en-US" altLang="ja-JP" sz="2800" dirty="0" smtClean="0">
                <a:latin typeface="微軟正黑體" panose="020B0604030504040204" pitchFamily="34" charset="-120"/>
                <a:ea typeface="微軟正黑體" panose="020B0604030504040204" pitchFamily="34" charset="-120"/>
              </a:rPr>
              <a:t>)</a:t>
            </a:r>
            <a:endParaRPr lang="zh-TW" altLang="en-US" sz="2800" dirty="0">
              <a:latin typeface="微軟正黑體" panose="020B0604030504040204" pitchFamily="34" charset="-120"/>
              <a:ea typeface="微軟正黑體" panose="020B0604030504040204" pitchFamily="34" charset="-120"/>
            </a:endParaRP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83601" y="1732235"/>
            <a:ext cx="3594100" cy="3594100"/>
          </a:xfrm>
          <a:prstGeom prst="rect">
            <a:avLst/>
          </a:prstGeom>
        </p:spPr>
      </p:pic>
    </p:spTree>
    <p:extLst>
      <p:ext uri="{BB962C8B-B14F-4D97-AF65-F5344CB8AC3E}">
        <p14:creationId xmlns:p14="http://schemas.microsoft.com/office/powerpoint/2010/main" val="3380555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4400" dirty="0" smtClean="0">
                <a:latin typeface="微軟正黑體" panose="020B0604030504040204" pitchFamily="34" charset="-120"/>
                <a:ea typeface="微軟正黑體" panose="020B0604030504040204" pitchFamily="34" charset="-120"/>
              </a:rPr>
              <a:t>小組成員與工作內容</a:t>
            </a:r>
            <a:endParaRPr lang="zh-TW" altLang="en-US" sz="4400"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5865326" y="2566192"/>
            <a:ext cx="5721429" cy="3559735"/>
          </a:xfrm>
        </p:spPr>
        <p:txBody>
          <a:bodyPr/>
          <a:lstStyle/>
          <a:p>
            <a:r>
              <a:rPr lang="zh-TW" altLang="en-US" sz="2400" b="1" dirty="0" smtClean="0">
                <a:latin typeface="微軟正黑體" panose="020B0604030504040204" pitchFamily="34" charset="-120"/>
                <a:ea typeface="微軟正黑體" panose="020B0604030504040204" pitchFamily="34" charset="-120"/>
              </a:rPr>
              <a:t>工作內容：</a:t>
            </a:r>
            <a:endParaRPr lang="zh-TW" altLang="zh-TW" sz="2400" dirty="0" smtClean="0">
              <a:latin typeface="微軟正黑體" panose="020B0604030504040204" pitchFamily="34" charset="-120"/>
              <a:ea typeface="微軟正黑體" panose="020B0604030504040204" pitchFamily="34" charset="-120"/>
            </a:endParaRPr>
          </a:p>
          <a:p>
            <a:r>
              <a:rPr lang="zh-TW" altLang="zh-TW" sz="2400" b="1" dirty="0" smtClean="0">
                <a:latin typeface="微軟正黑體" panose="020B0604030504040204" pitchFamily="34" charset="-120"/>
                <a:ea typeface="微軟正黑體" panose="020B0604030504040204" pitchFamily="34" charset="-120"/>
              </a:rPr>
              <a:t>儲</a:t>
            </a:r>
            <a:r>
              <a:rPr lang="zh-TW" altLang="zh-TW" sz="2400" b="1" dirty="0">
                <a:latin typeface="微軟正黑體" panose="020B0604030504040204" pitchFamily="34" charset="-120"/>
                <a:ea typeface="微軟正黑體" panose="020B0604030504040204" pitchFamily="34" charset="-120"/>
              </a:rPr>
              <a:t>韶</a:t>
            </a:r>
            <a:r>
              <a:rPr lang="zh-TW" altLang="zh-TW" sz="2400" b="1" dirty="0" smtClean="0">
                <a:latin typeface="微軟正黑體" panose="020B0604030504040204" pitchFamily="34" charset="-120"/>
                <a:ea typeface="微軟正黑體" panose="020B0604030504040204" pitchFamily="34" charset="-120"/>
              </a:rPr>
              <a:t>儀</a:t>
            </a:r>
            <a:r>
              <a:rPr lang="zh-TW" altLang="en-US" sz="2400" b="1" dirty="0">
                <a:latin typeface="微軟正黑體" panose="020B0604030504040204" pitchFamily="34" charset="-120"/>
                <a:ea typeface="微軟正黑體" panose="020B0604030504040204" pitchFamily="34" charset="-120"/>
              </a:rPr>
              <a:t>：負責繪畫、商品頁面、登入註冊頁面、會員頁</a:t>
            </a:r>
            <a:r>
              <a:rPr lang="zh-TW" altLang="en-US" sz="2400" b="1" dirty="0" smtClean="0">
                <a:latin typeface="微軟正黑體" panose="020B0604030504040204" pitchFamily="34" charset="-120"/>
                <a:ea typeface="微軟正黑體" panose="020B0604030504040204" pitchFamily="34" charset="-120"/>
              </a:rPr>
              <a:t>面、後台頁面以及留言板頁面、</a:t>
            </a:r>
            <a:r>
              <a:rPr lang="en-US" altLang="zh-TW" sz="2400" b="1" dirty="0" smtClean="0">
                <a:latin typeface="微軟正黑體" panose="020B0604030504040204" pitchFamily="34" charset="-120"/>
                <a:ea typeface="微軟正黑體" panose="020B0604030504040204" pitchFamily="34" charset="-120"/>
              </a:rPr>
              <a:t>PPT</a:t>
            </a:r>
            <a:r>
              <a:rPr lang="zh-TW" altLang="en-US" sz="2400" b="1" dirty="0" smtClean="0">
                <a:latin typeface="微軟正黑體" panose="020B0604030504040204" pitchFamily="34" charset="-120"/>
                <a:ea typeface="微軟正黑體" panose="020B0604030504040204" pitchFamily="34" charset="-120"/>
              </a:rPr>
              <a:t>製作</a:t>
            </a:r>
            <a:endParaRPr lang="zh-TW" altLang="zh-TW" sz="2400" dirty="0">
              <a:latin typeface="微軟正黑體" panose="020B0604030504040204" pitchFamily="34" charset="-120"/>
              <a:ea typeface="微軟正黑體" panose="020B0604030504040204" pitchFamily="34" charset="-120"/>
            </a:endParaRPr>
          </a:p>
          <a:p>
            <a:r>
              <a:rPr lang="zh-TW" altLang="zh-TW" sz="2400" b="1" dirty="0" smtClean="0">
                <a:latin typeface="微軟正黑體" panose="020B0604030504040204" pitchFamily="34" charset="-120"/>
                <a:ea typeface="微軟正黑體" panose="020B0604030504040204" pitchFamily="34" charset="-120"/>
              </a:rPr>
              <a:t>葉馨蓮</a:t>
            </a:r>
            <a:r>
              <a:rPr lang="zh-TW" altLang="en-US" sz="2400" b="1" dirty="0">
                <a:latin typeface="微軟正黑體" panose="020B0604030504040204" pitchFamily="34" charset="-120"/>
                <a:ea typeface="微軟正黑體" panose="020B0604030504040204" pitchFamily="34" charset="-120"/>
              </a:rPr>
              <a:t>：負責首頁、商品頁</a:t>
            </a:r>
            <a:r>
              <a:rPr lang="zh-TW" altLang="en-US" sz="2400" b="1" dirty="0" smtClean="0">
                <a:latin typeface="微軟正黑體" panose="020B0604030504040204" pitchFamily="34" charset="-120"/>
                <a:ea typeface="微軟正黑體" panose="020B0604030504040204" pitchFamily="34" charset="-120"/>
              </a:rPr>
              <a:t>面跑版調整與其</a:t>
            </a:r>
            <a:r>
              <a:rPr lang="zh-TW" altLang="en-US" sz="2400" b="1" dirty="0">
                <a:latin typeface="微軟正黑體" panose="020B0604030504040204" pitchFamily="34" charset="-120"/>
                <a:ea typeface="微軟正黑體" panose="020B0604030504040204" pitchFamily="34" charset="-120"/>
              </a:rPr>
              <a:t>他剩餘頁</a:t>
            </a:r>
            <a:r>
              <a:rPr lang="zh-TW" altLang="en-US" sz="2400" b="1" dirty="0" smtClean="0">
                <a:latin typeface="微軟正黑體" panose="020B0604030504040204" pitchFamily="34" charset="-120"/>
                <a:ea typeface="微軟正黑體" panose="020B0604030504040204" pitchFamily="34" charset="-120"/>
              </a:rPr>
              <a:t>面、</a:t>
            </a:r>
            <a:r>
              <a:rPr lang="en-US" altLang="zh-TW" sz="2400" b="1" dirty="0" err="1" smtClean="0">
                <a:latin typeface="微軟正黑體" panose="020B0604030504040204" pitchFamily="34" charset="-120"/>
                <a:ea typeface="微軟正黑體" panose="020B0604030504040204" pitchFamily="34" charset="-120"/>
              </a:rPr>
              <a:t>js</a:t>
            </a:r>
            <a:r>
              <a:rPr lang="zh-TW" altLang="en-US" sz="2400" b="1" dirty="0" smtClean="0">
                <a:latin typeface="微軟正黑體" panose="020B0604030504040204" pitchFamily="34" charset="-120"/>
                <a:ea typeface="微軟正黑體" panose="020B0604030504040204" pitchFamily="34" charset="-120"/>
              </a:rPr>
              <a:t>整合、</a:t>
            </a:r>
            <a:r>
              <a:rPr lang="zh-TW" altLang="en-US" sz="2400" b="1" dirty="0">
                <a:latin typeface="微軟正黑體" panose="020B0604030504040204" pitchFamily="34" charset="-120"/>
                <a:ea typeface="微軟正黑體" panose="020B0604030504040204" pitchFamily="34" charset="-120"/>
              </a:rPr>
              <a:t>資料整合、</a:t>
            </a:r>
            <a:r>
              <a:rPr lang="zh-TW" altLang="en-US" sz="2400" b="1" dirty="0" smtClean="0">
                <a:latin typeface="微軟正黑體" panose="020B0604030504040204" pitchFamily="34" charset="-120"/>
                <a:ea typeface="微軟正黑體" panose="020B0604030504040204" pitchFamily="34" charset="-120"/>
              </a:rPr>
              <a:t>書面報告</a:t>
            </a:r>
            <a:endParaRPr lang="zh-TW" altLang="zh-TW" sz="2400" dirty="0">
              <a:latin typeface="微軟正黑體" panose="020B0604030504040204" pitchFamily="34" charset="-120"/>
              <a:ea typeface="微軟正黑體" panose="020B0604030504040204" pitchFamily="34" charset="-120"/>
            </a:endParaRPr>
          </a:p>
          <a:p>
            <a:endParaRPr lang="zh-TW" altLang="en-US" dirty="0"/>
          </a:p>
        </p:txBody>
      </p:sp>
      <p:pic>
        <p:nvPicPr>
          <p:cNvPr id="4" name="圖片 3"/>
          <p:cNvPicPr>
            <a:picLocks noChangeAspect="1"/>
          </p:cNvPicPr>
          <p:nvPr/>
        </p:nvPicPr>
        <p:blipFill>
          <a:blip r:embed="rId2"/>
          <a:stretch>
            <a:fillRect/>
          </a:stretch>
        </p:blipFill>
        <p:spPr>
          <a:xfrm>
            <a:off x="810000" y="2042270"/>
            <a:ext cx="4474852" cy="3670110"/>
          </a:xfrm>
          <a:prstGeom prst="rect">
            <a:avLst/>
          </a:prstGeom>
        </p:spPr>
      </p:pic>
      <p:sp>
        <p:nvSpPr>
          <p:cNvPr id="6" name="文字方塊 5"/>
          <p:cNvSpPr txBox="1"/>
          <p:nvPr/>
        </p:nvSpPr>
        <p:spPr>
          <a:xfrm>
            <a:off x="810000" y="4881383"/>
            <a:ext cx="4236721" cy="830997"/>
          </a:xfrm>
          <a:prstGeom prst="rect">
            <a:avLst/>
          </a:prstGeom>
          <a:noFill/>
        </p:spPr>
        <p:txBody>
          <a:bodyPr wrap="square" rtlCol="0">
            <a:spAutoFit/>
          </a:bodyPr>
          <a:lstStyle/>
          <a:p>
            <a:r>
              <a:rPr lang="zh-TW" altLang="en-US" sz="2400" b="1" dirty="0" smtClean="0">
                <a:latin typeface="微軟正黑體" panose="020B0604030504040204" pitchFamily="34" charset="-120"/>
                <a:ea typeface="微軟正黑體" panose="020B0604030504040204" pitchFamily="34" charset="-120"/>
              </a:rPr>
              <a:t> 儲韶儀：</a:t>
            </a:r>
            <a:r>
              <a:rPr lang="en-US" altLang="zh-TW" sz="2400" b="1" dirty="0" smtClean="0">
                <a:latin typeface="微軟正黑體" panose="020B0604030504040204" pitchFamily="34" charset="-120"/>
                <a:ea typeface="微軟正黑體" panose="020B0604030504040204" pitchFamily="34" charset="-120"/>
              </a:rPr>
              <a:t>50%</a:t>
            </a:r>
            <a:r>
              <a:rPr lang="zh-TW" altLang="en-US" sz="2400" b="1" dirty="0" smtClean="0">
                <a:latin typeface="微軟正黑體" panose="020B0604030504040204" pitchFamily="34" charset="-120"/>
                <a:ea typeface="微軟正黑體" panose="020B0604030504040204" pitchFamily="34" charset="-120"/>
              </a:rPr>
              <a:t> 葉馨</a:t>
            </a:r>
            <a:r>
              <a:rPr lang="zh-TW" altLang="en-US" sz="2400" b="1" dirty="0">
                <a:latin typeface="微軟正黑體" panose="020B0604030504040204" pitchFamily="34" charset="-120"/>
                <a:ea typeface="微軟正黑體" panose="020B0604030504040204" pitchFamily="34" charset="-120"/>
              </a:rPr>
              <a:t>蓮</a:t>
            </a:r>
            <a:r>
              <a:rPr lang="zh-TW" altLang="en-US" sz="2400" b="1" dirty="0" smtClean="0">
                <a:latin typeface="微軟正黑體" panose="020B0604030504040204" pitchFamily="34" charset="-120"/>
                <a:ea typeface="微軟正黑體" panose="020B0604030504040204" pitchFamily="34" charset="-120"/>
              </a:rPr>
              <a:t>：</a:t>
            </a:r>
            <a:r>
              <a:rPr lang="en-US" altLang="zh-TW" sz="2400" b="1" dirty="0" smtClean="0">
                <a:latin typeface="微軟正黑體" panose="020B0604030504040204" pitchFamily="34" charset="-120"/>
                <a:ea typeface="微軟正黑體" panose="020B0604030504040204" pitchFamily="34" charset="-120"/>
              </a:rPr>
              <a:t>50%</a:t>
            </a:r>
            <a:r>
              <a:rPr lang="zh-TW" altLang="en-US" sz="2400" b="1" dirty="0" smtClean="0">
                <a:latin typeface="微軟正黑體" panose="020B0604030504040204" pitchFamily="34" charset="-120"/>
                <a:ea typeface="微軟正黑體" panose="020B0604030504040204" pitchFamily="34" charset="-120"/>
              </a:rPr>
              <a:t>（</a:t>
            </a:r>
            <a:r>
              <a:rPr lang="en-US" altLang="zh-TW" sz="2400" b="1" dirty="0" smtClean="0">
                <a:latin typeface="微軟正黑體" panose="020B0604030504040204" pitchFamily="34" charset="-120"/>
                <a:ea typeface="微軟正黑體" panose="020B0604030504040204" pitchFamily="34" charset="-120"/>
              </a:rPr>
              <a:t>2</a:t>
            </a:r>
            <a:r>
              <a:rPr lang="zh-TW" altLang="en-US" sz="2400" b="1" dirty="0" smtClean="0">
                <a:latin typeface="微軟正黑體" panose="020B0604030504040204" pitchFamily="34" charset="-120"/>
                <a:ea typeface="微軟正黑體" panose="020B0604030504040204" pitchFamily="34" charset="-120"/>
              </a:rPr>
              <a:t>人加總為</a:t>
            </a:r>
            <a:r>
              <a:rPr lang="en-US" altLang="zh-TW" sz="2400" b="1" dirty="0" smtClean="0">
                <a:latin typeface="微軟正黑體" panose="020B0604030504040204" pitchFamily="34" charset="-120"/>
                <a:ea typeface="微軟正黑體" panose="020B0604030504040204" pitchFamily="34" charset="-120"/>
              </a:rPr>
              <a:t>100%</a:t>
            </a:r>
            <a:r>
              <a:rPr lang="zh-TW" altLang="en-US" sz="2400" b="1" dirty="0" smtClean="0">
                <a:latin typeface="微軟正黑體" panose="020B0604030504040204" pitchFamily="34" charset="-120"/>
                <a:ea typeface="微軟正黑體" panose="020B0604030504040204" pitchFamily="34" charset="-120"/>
              </a:rPr>
              <a:t>）</a:t>
            </a:r>
            <a:endParaRPr lang="zh-TW" altLang="en-US" sz="2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2673997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4400" dirty="0">
                <a:latin typeface="微軟正黑體" panose="020B0604030504040204" pitchFamily="34" charset="-120"/>
                <a:ea typeface="微軟正黑體" panose="020B0604030504040204" pitchFamily="34" charset="-120"/>
              </a:rPr>
              <a:t>網頁內容介紹</a:t>
            </a:r>
            <a:endParaRPr lang="zh-TW" altLang="en-US" sz="4400" dirty="0"/>
          </a:p>
        </p:txBody>
      </p:sp>
      <p:sp>
        <p:nvSpPr>
          <p:cNvPr id="3" name="內容版面配置區 2"/>
          <p:cNvSpPr>
            <a:spLocks noGrp="1"/>
          </p:cNvSpPr>
          <p:nvPr>
            <p:ph sz="half" idx="1"/>
          </p:nvPr>
        </p:nvSpPr>
        <p:spPr>
          <a:xfrm>
            <a:off x="322324" y="1804275"/>
            <a:ext cx="4641562" cy="3638763"/>
          </a:xfrm>
        </p:spPr>
        <p:txBody>
          <a:bodyPr/>
          <a:lstStyle/>
          <a:p>
            <a:r>
              <a:rPr lang="zh-TW" altLang="en-US" sz="2000" b="1" dirty="0">
                <a:latin typeface="微軟正黑體" panose="020B0604030504040204" pitchFamily="34" charset="-120"/>
                <a:ea typeface="微軟正黑體" panose="020B0604030504040204" pitchFamily="34" charset="-120"/>
              </a:rPr>
              <a:t>店</a:t>
            </a:r>
            <a:r>
              <a:rPr lang="zh-TW" altLang="zh-TW" sz="2000" b="1" dirty="0"/>
              <a:t>名</a:t>
            </a:r>
            <a:r>
              <a:rPr lang="zh-TW" altLang="zh-TW" sz="2000" b="1" dirty="0">
                <a:latin typeface="微軟正黑體" panose="020B0604030504040204" pitchFamily="34" charset="-120"/>
                <a:ea typeface="微軟正黑體" panose="020B0604030504040204" pitchFamily="34" charset="-120"/>
              </a:rPr>
              <a:t>：恋に落ちてい</a:t>
            </a:r>
            <a:r>
              <a:rPr lang="zh-TW" altLang="zh-TW" sz="2000" b="1" dirty="0" smtClean="0">
                <a:latin typeface="微軟正黑體" panose="020B0604030504040204" pitchFamily="34" charset="-120"/>
                <a:ea typeface="微軟正黑體" panose="020B0604030504040204" pitchFamily="34" charset="-120"/>
              </a:rPr>
              <a:t>る</a:t>
            </a:r>
            <a:endParaRPr lang="en-US" altLang="zh-TW" sz="2000" b="1" dirty="0">
              <a:latin typeface="微軟正黑體" panose="020B0604030504040204" pitchFamily="34" charset="-120"/>
              <a:ea typeface="微軟正黑體" panose="020B0604030504040204" pitchFamily="34" charset="-120"/>
            </a:endParaRPr>
          </a:p>
          <a:p>
            <a:pPr marL="0" indent="0">
              <a:buNone/>
            </a:pPr>
            <a:r>
              <a:rPr lang="zh-TW" altLang="en-US" sz="2000" b="1" dirty="0" smtClean="0">
                <a:latin typeface="微軟正黑體" panose="020B0604030504040204" pitchFamily="34" charset="-120"/>
                <a:ea typeface="微軟正黑體" panose="020B0604030504040204" pitchFamily="34" charset="-120"/>
              </a:rPr>
              <a:t>    </a:t>
            </a:r>
            <a:r>
              <a:rPr lang="en-US" altLang="zh-TW" sz="2000" b="1" dirty="0" smtClean="0">
                <a:latin typeface="微軟正黑體" panose="020B0604030504040204" pitchFamily="34" charset="-120"/>
                <a:ea typeface="微軟正黑體" panose="020B0604030504040204" pitchFamily="34" charset="-120"/>
              </a:rPr>
              <a:t> </a:t>
            </a:r>
            <a:r>
              <a:rPr lang="en-US" altLang="zh-TW" sz="2000" b="1" dirty="0">
                <a:latin typeface="微軟正黑體" panose="020B0604030504040204" pitchFamily="34" charset="-120"/>
                <a:ea typeface="微軟正黑體" panose="020B0604030504040204" pitchFamily="34" charset="-120"/>
              </a:rPr>
              <a:t>(</a:t>
            </a:r>
            <a:r>
              <a:rPr lang="zh-TW" altLang="zh-TW" sz="2000" b="1" dirty="0">
                <a:latin typeface="微軟正黑體" panose="020B0604030504040204" pitchFamily="34" charset="-120"/>
                <a:ea typeface="微軟正黑體" panose="020B0604030504040204" pitchFamily="34" charset="-120"/>
              </a:rPr>
              <a:t>中文：墜入愛河</a:t>
            </a:r>
            <a:r>
              <a:rPr lang="en-US" altLang="zh-TW" sz="2000" b="1" dirty="0">
                <a:latin typeface="微軟正黑體" panose="020B0604030504040204" pitchFamily="34" charset="-120"/>
                <a:ea typeface="微軟正黑體" panose="020B0604030504040204" pitchFamily="34" charset="-120"/>
              </a:rPr>
              <a:t>)</a:t>
            </a:r>
            <a:endParaRPr lang="zh-TW" altLang="zh-TW" sz="2000" b="1" dirty="0">
              <a:latin typeface="微軟正黑體" panose="020B0604030504040204" pitchFamily="34" charset="-120"/>
              <a:ea typeface="微軟正黑體" panose="020B0604030504040204" pitchFamily="34" charset="-120"/>
            </a:endParaRPr>
          </a:p>
          <a:p>
            <a:pPr marL="0" indent="0">
              <a:buNone/>
            </a:pPr>
            <a:r>
              <a:rPr lang="zh-TW" altLang="en-US" dirty="0">
                <a:latin typeface="微軟正黑體" panose="020B0604030504040204" pitchFamily="34" charset="-120"/>
                <a:ea typeface="微軟正黑體" panose="020B0604030504040204" pitchFamily="34" charset="-120"/>
              </a:rPr>
              <a:t>       </a:t>
            </a:r>
            <a:r>
              <a:rPr lang="zh-TW" altLang="zh-TW" dirty="0">
                <a:latin typeface="微軟正黑體" panose="020B0604030504040204" pitchFamily="34" charset="-120"/>
                <a:ea typeface="微軟正黑體" panose="020B0604030504040204" pitchFamily="34" charset="-120"/>
              </a:rPr>
              <a:t>一家以手工製作為主的禮物店</a:t>
            </a:r>
            <a:r>
              <a:rPr lang="en-US" altLang="zh-TW" dirty="0">
                <a:latin typeface="微軟正黑體" panose="020B0604030504040204" pitchFamily="34" charset="-120"/>
                <a:ea typeface="微軟正黑體" panose="020B0604030504040204" pitchFamily="34" charset="-120"/>
              </a:rPr>
              <a:t>(</a:t>
            </a:r>
            <a:r>
              <a:rPr lang="zh-TW" altLang="zh-TW" dirty="0">
                <a:latin typeface="微軟正黑體" panose="020B0604030504040204" pitchFamily="34" charset="-120"/>
                <a:ea typeface="微軟正黑體" panose="020B0604030504040204" pitchFamily="34" charset="-120"/>
              </a:rPr>
              <a:t>玩具店</a:t>
            </a:r>
            <a:r>
              <a:rPr lang="en-US" altLang="zh-TW" dirty="0">
                <a:latin typeface="微軟正黑體" panose="020B0604030504040204" pitchFamily="34" charset="-120"/>
                <a:ea typeface="微軟正黑體" panose="020B0604030504040204" pitchFamily="34" charset="-120"/>
              </a:rPr>
              <a:t>)</a:t>
            </a:r>
            <a:r>
              <a:rPr lang="zh-TW" altLang="zh-TW" dirty="0">
                <a:latin typeface="微軟正黑體" panose="020B0604030504040204" pitchFamily="34" charset="-120"/>
                <a:ea typeface="微軟正黑體" panose="020B0604030504040204" pitchFamily="34" charset="-120"/>
              </a:rPr>
              <a:t>，針對小孩子</a:t>
            </a:r>
            <a:r>
              <a:rPr lang="en-US" altLang="zh-TW" dirty="0">
                <a:latin typeface="微軟正黑體" panose="020B0604030504040204" pitchFamily="34" charset="-120"/>
                <a:ea typeface="微軟正黑體" panose="020B0604030504040204" pitchFamily="34" charset="-120"/>
              </a:rPr>
              <a:t>&amp;</a:t>
            </a:r>
            <a:r>
              <a:rPr lang="zh-TW" altLang="zh-TW" dirty="0">
                <a:latin typeface="微軟正黑體" panose="020B0604030504040204" pitchFamily="34" charset="-120"/>
                <a:ea typeface="微軟正黑體" panose="020B0604030504040204" pitchFamily="34" charset="-120"/>
              </a:rPr>
              <a:t>女孩的客群，設計的顏色與商品都較為柔和可愛，而商店理念就是希望客人們收到商店用心製作的禮物能像墜入愛河一樣幸福</a:t>
            </a:r>
            <a:r>
              <a:rPr lang="zh-TW" altLang="zh-TW" dirty="0"/>
              <a:t>。</a:t>
            </a:r>
            <a:endParaRPr lang="en-US" altLang="zh-TW" dirty="0"/>
          </a:p>
          <a:p>
            <a:endParaRPr lang="zh-TW" altLang="en-US" dirty="0"/>
          </a:p>
        </p:txBody>
      </p:sp>
      <p:sp>
        <p:nvSpPr>
          <p:cNvPr id="4" name="內容版面配置區 3"/>
          <p:cNvSpPr>
            <a:spLocks noGrp="1"/>
          </p:cNvSpPr>
          <p:nvPr>
            <p:ph sz="half" idx="2"/>
          </p:nvPr>
        </p:nvSpPr>
        <p:spPr>
          <a:xfrm>
            <a:off x="5943470" y="1804275"/>
            <a:ext cx="5020516" cy="3638764"/>
          </a:xfrm>
        </p:spPr>
        <p:txBody>
          <a:bodyPr/>
          <a:lstStyle/>
          <a:p>
            <a:r>
              <a:rPr lang="zh-TW" altLang="en-US" sz="2000" b="1" dirty="0" smtClean="0">
                <a:latin typeface="微軟正黑體" panose="020B0604030504040204" pitchFamily="34" charset="-120"/>
                <a:ea typeface="微軟正黑體" panose="020B0604030504040204" pitchFamily="34" charset="-120"/>
              </a:rPr>
              <a:t>創意：</a:t>
            </a:r>
            <a:endParaRPr lang="en-US" altLang="zh-TW" sz="2000" b="1" dirty="0" smtClean="0">
              <a:latin typeface="微軟正黑體" panose="020B0604030504040204" pitchFamily="34" charset="-120"/>
              <a:ea typeface="微軟正黑體" panose="020B0604030504040204" pitchFamily="34" charset="-120"/>
            </a:endParaRPr>
          </a:p>
          <a:p>
            <a:r>
              <a:rPr lang="zh-TW" altLang="en-US" sz="2000" b="1" dirty="0" smtClean="0">
                <a:latin typeface="微軟正黑體" panose="020B0604030504040204" pitchFamily="34" charset="-120"/>
                <a:ea typeface="微軟正黑體" panose="020B0604030504040204" pitchFamily="34" charset="-120"/>
              </a:rPr>
              <a:t>特色：</a:t>
            </a:r>
            <a:endParaRPr lang="en-US" altLang="zh-TW" sz="2000" b="1" dirty="0" smtClean="0">
              <a:latin typeface="微軟正黑體" panose="020B0604030504040204" pitchFamily="34" charset="-120"/>
              <a:ea typeface="微軟正黑體" panose="020B0604030504040204" pitchFamily="34" charset="-120"/>
            </a:endParaRPr>
          </a:p>
          <a:p>
            <a:pPr marL="0" indent="0">
              <a:buNone/>
            </a:pPr>
            <a:r>
              <a:rPr lang="zh-TW" altLang="en-US" sz="2000" dirty="0" smtClean="0"/>
              <a:t>     </a:t>
            </a:r>
            <a:r>
              <a:rPr lang="zh-TW" altLang="en-US" dirty="0" smtClean="0">
                <a:latin typeface="微軟正黑體" panose="020B0604030504040204" pitchFamily="34" charset="-120"/>
                <a:ea typeface="微軟正黑體" panose="020B0604030504040204" pitchFamily="34" charset="-120"/>
              </a:rPr>
              <a:t>除了所有商品以及用到的圖片皆為自己電繪跟製圖外，我們的配色部分也別有用心，使用</a:t>
            </a:r>
            <a:r>
              <a:rPr lang="zh-TW" altLang="en-US" dirty="0">
                <a:latin typeface="微軟正黑體" panose="020B0604030504040204" pitchFamily="34" charset="-120"/>
                <a:ea typeface="微軟正黑體" panose="020B0604030504040204" pitchFamily="34" charset="-120"/>
              </a:rPr>
              <a:t>偏柔和的馬卡龍</a:t>
            </a:r>
            <a:r>
              <a:rPr lang="zh-TW" altLang="en-US" dirty="0" smtClean="0">
                <a:latin typeface="微軟正黑體" panose="020B0604030504040204" pitchFamily="34" charset="-120"/>
                <a:ea typeface="微軟正黑體" panose="020B0604030504040204" pitchFamily="34" charset="-120"/>
              </a:rPr>
              <a:t>色系，</a:t>
            </a:r>
            <a:r>
              <a:rPr lang="zh-TW" altLang="en-US" dirty="0">
                <a:latin typeface="微軟正黑體" panose="020B0604030504040204" pitchFamily="34" charset="-120"/>
                <a:ea typeface="微軟正黑體" panose="020B0604030504040204" pitchFamily="34" charset="-120"/>
              </a:rPr>
              <a:t>像是粉色、藍色、橘色、黃色、紫色等，並將飽和度以及透明度調低，避免造成過於強烈</a:t>
            </a:r>
            <a:r>
              <a:rPr lang="zh-TW" altLang="en-US" dirty="0" smtClean="0">
                <a:latin typeface="微軟正黑體" panose="020B0604030504040204" pitchFamily="34" charset="-120"/>
                <a:ea typeface="微軟正黑體" panose="020B0604030504040204" pitchFamily="34" charset="-120"/>
              </a:rPr>
              <a:t>的視覺效果。</a:t>
            </a:r>
            <a:r>
              <a:rPr lang="zh-TW" altLang="en-US" dirty="0">
                <a:latin typeface="微軟正黑體" panose="020B0604030504040204" pitchFamily="34" charset="-120"/>
                <a:ea typeface="微軟正黑體" panose="020B0604030504040204" pitchFamily="34" charset="-120"/>
              </a:rPr>
              <a:t>另外對於不同類別的商品，</a:t>
            </a:r>
            <a:r>
              <a:rPr lang="zh-TW" altLang="en-US" dirty="0" smtClean="0">
                <a:latin typeface="微軟正黑體" panose="020B0604030504040204" pitchFamily="34" charset="-120"/>
                <a:ea typeface="微軟正黑體" panose="020B0604030504040204" pitchFamily="34" charset="-120"/>
              </a:rPr>
              <a:t>搭配上不同</a:t>
            </a:r>
            <a:r>
              <a:rPr lang="zh-TW" altLang="en-US" dirty="0">
                <a:latin typeface="微軟正黑體" panose="020B0604030504040204" pitchFamily="34" charset="-120"/>
                <a:ea typeface="微軟正黑體" panose="020B0604030504040204" pitchFamily="34" charset="-120"/>
              </a:rPr>
              <a:t>的主色調</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背景、按鈕等</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，讓使用者在瀏覽</a:t>
            </a:r>
            <a:r>
              <a:rPr lang="zh-TW" altLang="en-US" dirty="0" smtClean="0">
                <a:latin typeface="微軟正黑體" panose="020B0604030504040204" pitchFamily="34" charset="-120"/>
                <a:ea typeface="微軟正黑體" panose="020B0604030504040204" pitchFamily="34" charset="-120"/>
              </a:rPr>
              <a:t>上能夠更為</a:t>
            </a:r>
            <a:r>
              <a:rPr lang="zh-TW" altLang="en-US" dirty="0">
                <a:latin typeface="微軟正黑體" panose="020B0604030504040204" pitchFamily="34" charset="-120"/>
                <a:ea typeface="微軟正黑體" panose="020B0604030504040204" pitchFamily="34" charset="-120"/>
              </a:rPr>
              <a:t>明確。</a:t>
            </a: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461" y="4486771"/>
            <a:ext cx="2685807" cy="2685807"/>
          </a:xfrm>
          <a:prstGeom prst="rect">
            <a:avLst/>
          </a:prstGeom>
        </p:spPr>
      </p:pic>
      <p:sp>
        <p:nvSpPr>
          <p:cNvPr id="7" name="矩形 6"/>
          <p:cNvSpPr/>
          <p:nvPr/>
        </p:nvSpPr>
        <p:spPr>
          <a:xfrm>
            <a:off x="2873828" y="6107753"/>
            <a:ext cx="915635" cy="400110"/>
          </a:xfrm>
          <a:prstGeom prst="rect">
            <a:avLst/>
          </a:prstGeom>
        </p:spPr>
        <p:txBody>
          <a:bodyPr wrap="none">
            <a:spAutoFit/>
          </a:bodyPr>
          <a:lstStyle/>
          <a:p>
            <a:r>
              <a:rPr lang="zh-TW" altLang="en-US" dirty="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sz="2000" dirty="0">
                <a:latin typeface="微軟正黑體" panose="020B0604030504040204" pitchFamily="34" charset="-120"/>
                <a:ea typeface="微軟正黑體" panose="020B0604030504040204" pitchFamily="34" charset="-120"/>
              </a:rPr>
              <a:t>商標</a:t>
            </a:r>
          </a:p>
        </p:txBody>
      </p:sp>
    </p:spTree>
    <p:extLst>
      <p:ext uri="{BB962C8B-B14F-4D97-AF65-F5344CB8AC3E}">
        <p14:creationId xmlns:p14="http://schemas.microsoft.com/office/powerpoint/2010/main" val="969978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4400" dirty="0" smtClean="0">
                <a:latin typeface="微軟正黑體" panose="020B0604030504040204" pitchFamily="34" charset="-120"/>
                <a:ea typeface="微軟正黑體" panose="020B0604030504040204" pitchFamily="34" charset="-120"/>
              </a:rPr>
              <a:t>網站架構</a:t>
            </a:r>
            <a:endParaRPr lang="zh-TW" altLang="en-US" sz="4400" dirty="0">
              <a:latin typeface="微軟正黑體" panose="020B0604030504040204" pitchFamily="34" charset="-120"/>
              <a:ea typeface="微軟正黑體" panose="020B0604030504040204" pitchFamily="34" charset="-120"/>
            </a:endParaRP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656791895"/>
              </p:ext>
            </p:extLst>
          </p:nvPr>
        </p:nvGraphicFramePr>
        <p:xfrm>
          <a:off x="819150" y="1944710"/>
          <a:ext cx="10694563" cy="4739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30435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4400" dirty="0" smtClean="0">
                <a:latin typeface="微軟正黑體" panose="020B0604030504040204" pitchFamily="34" charset="-120"/>
                <a:ea typeface="微軟正黑體" panose="020B0604030504040204" pitchFamily="34" charset="-120"/>
              </a:rPr>
              <a:t>網站的購物流程</a:t>
            </a:r>
            <a:endParaRPr lang="zh-TW" altLang="en-US" sz="4400" dirty="0">
              <a:latin typeface="微軟正黑體" panose="020B0604030504040204" pitchFamily="34" charset="-120"/>
              <a:ea typeface="微軟正黑體" panose="020B0604030504040204" pitchFamily="34" charset="-120"/>
            </a:endParaRPr>
          </a:p>
        </p:txBody>
      </p:sp>
      <p:sp>
        <p:nvSpPr>
          <p:cNvPr id="4" name="圓角矩形 3"/>
          <p:cNvSpPr/>
          <p:nvPr/>
        </p:nvSpPr>
        <p:spPr>
          <a:xfrm>
            <a:off x="1867989" y="2478677"/>
            <a:ext cx="2050868" cy="1293223"/>
          </a:xfrm>
          <a:prstGeom prst="roundRect">
            <a:avLst/>
          </a:prstGeom>
          <a:solidFill>
            <a:srgbClr val="FDBBA9"/>
          </a:solidFill>
          <a:ln>
            <a:noFill/>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b="1" dirty="0" smtClean="0">
                <a:ln w="0"/>
                <a:solidFill>
                  <a:schemeClr val="tx1"/>
                </a:solidFill>
                <a:effectLst>
                  <a:outerShdw blurRad="38100" dist="19050" dir="2700000" algn="tl" rotWithShape="0">
                    <a:schemeClr val="dk1">
                      <a:alpha val="40000"/>
                    </a:schemeClr>
                  </a:outerShdw>
                </a:effectLst>
                <a:latin typeface="微軟正黑體 Light" panose="020B0304030504040204" pitchFamily="34" charset="-120"/>
                <a:ea typeface="微軟正黑體 Light" panose="020B0304030504040204" pitchFamily="34" charset="-120"/>
              </a:rPr>
              <a:t>進入首頁</a:t>
            </a:r>
            <a:endParaRPr lang="zh-TW" altLang="en-US" sz="3200" b="1" dirty="0">
              <a:ln w="0"/>
              <a:solidFill>
                <a:schemeClr val="tx1"/>
              </a:solidFill>
              <a:effectLst>
                <a:outerShdw blurRad="38100" dist="19050" dir="2700000" algn="tl" rotWithShape="0">
                  <a:schemeClr val="dk1">
                    <a:alpha val="40000"/>
                  </a:schemeClr>
                </a:outerShdw>
              </a:effectLst>
              <a:latin typeface="微軟正黑體 Light" panose="020B0304030504040204" pitchFamily="34" charset="-120"/>
              <a:ea typeface="微軟正黑體 Light" panose="020B0304030504040204" pitchFamily="34" charset="-120"/>
            </a:endParaRPr>
          </a:p>
        </p:txBody>
      </p:sp>
      <p:sp>
        <p:nvSpPr>
          <p:cNvPr id="5" name="向右箭號 4"/>
          <p:cNvSpPr/>
          <p:nvPr/>
        </p:nvSpPr>
        <p:spPr>
          <a:xfrm>
            <a:off x="4216400" y="2893422"/>
            <a:ext cx="609600"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圓角矩形 5"/>
          <p:cNvSpPr/>
          <p:nvPr/>
        </p:nvSpPr>
        <p:spPr>
          <a:xfrm>
            <a:off x="5123543" y="2456360"/>
            <a:ext cx="2050868" cy="1293223"/>
          </a:xfrm>
          <a:prstGeom prst="roundRect">
            <a:avLst/>
          </a:prstGeom>
          <a:solidFill>
            <a:srgbClr val="FDBBA9"/>
          </a:solidFill>
          <a:ln>
            <a:noFill/>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3200" b="1" dirty="0" smtClean="0">
                <a:ln w="0"/>
                <a:solidFill>
                  <a:schemeClr val="tx1"/>
                </a:solidFill>
                <a:effectLst>
                  <a:outerShdw blurRad="38100" dist="19050" dir="2700000" algn="tl" rotWithShape="0">
                    <a:schemeClr val="dk1">
                      <a:alpha val="40000"/>
                    </a:schemeClr>
                  </a:outerShdw>
                </a:effectLst>
                <a:latin typeface="微軟正黑體 Light" panose="020B0304030504040204" pitchFamily="34" charset="-120"/>
                <a:ea typeface="微軟正黑體 Light" panose="020B0304030504040204" pitchFamily="34" charset="-120"/>
              </a:rPr>
              <a:t>進入商品</a:t>
            </a:r>
            <a:endParaRPr lang="zh-TW" altLang="en-US" sz="3200" b="1" dirty="0">
              <a:ln w="0"/>
              <a:solidFill>
                <a:schemeClr val="tx1"/>
              </a:solidFill>
              <a:effectLst>
                <a:outerShdw blurRad="38100" dist="19050" dir="2700000" algn="tl" rotWithShape="0">
                  <a:schemeClr val="dk1">
                    <a:alpha val="40000"/>
                  </a:schemeClr>
                </a:outerShdw>
              </a:effectLst>
              <a:latin typeface="微軟正黑體 Light" panose="020B0304030504040204" pitchFamily="34" charset="-120"/>
              <a:ea typeface="微軟正黑體 Light" panose="020B0304030504040204" pitchFamily="34" charset="-120"/>
            </a:endParaRPr>
          </a:p>
        </p:txBody>
      </p:sp>
      <p:sp>
        <p:nvSpPr>
          <p:cNvPr id="7" name="向右箭號 6"/>
          <p:cNvSpPr/>
          <p:nvPr/>
        </p:nvSpPr>
        <p:spPr>
          <a:xfrm>
            <a:off x="7471954" y="2915738"/>
            <a:ext cx="609600"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圓角矩形 7"/>
          <p:cNvSpPr/>
          <p:nvPr/>
        </p:nvSpPr>
        <p:spPr>
          <a:xfrm>
            <a:off x="8379097" y="2478677"/>
            <a:ext cx="2050868" cy="1293223"/>
          </a:xfrm>
          <a:prstGeom prst="roundRect">
            <a:avLst/>
          </a:prstGeom>
          <a:solidFill>
            <a:srgbClr val="FDBBA9"/>
          </a:solidFill>
          <a:ln>
            <a:noFill/>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smtClean="0">
                <a:ln w="0"/>
                <a:solidFill>
                  <a:schemeClr val="tx1"/>
                </a:solidFill>
                <a:effectLst>
                  <a:outerShdw blurRad="38100" dist="19050" dir="2700000" algn="tl" rotWithShape="0">
                    <a:schemeClr val="dk1">
                      <a:alpha val="40000"/>
                    </a:schemeClr>
                  </a:outerShdw>
                </a:effectLst>
                <a:latin typeface="微軟正黑體 Light" panose="020B0304030504040204" pitchFamily="34" charset="-120"/>
                <a:ea typeface="微軟正黑體 Light" panose="020B0304030504040204" pitchFamily="34" charset="-120"/>
              </a:rPr>
              <a:t>點選加入購物車</a:t>
            </a:r>
            <a:endParaRPr lang="zh-TW" altLang="en-US" sz="2800" b="1" dirty="0">
              <a:ln w="0"/>
              <a:solidFill>
                <a:schemeClr val="tx1"/>
              </a:solidFill>
              <a:effectLst>
                <a:outerShdw blurRad="38100" dist="19050" dir="2700000" algn="tl" rotWithShape="0">
                  <a:schemeClr val="dk1">
                    <a:alpha val="40000"/>
                  </a:schemeClr>
                </a:outerShdw>
              </a:effectLst>
              <a:latin typeface="微軟正黑體 Light" panose="020B0304030504040204" pitchFamily="34" charset="-120"/>
              <a:ea typeface="微軟正黑體 Light" panose="020B0304030504040204" pitchFamily="34" charset="-120"/>
            </a:endParaRPr>
          </a:p>
        </p:txBody>
      </p:sp>
      <p:sp>
        <p:nvSpPr>
          <p:cNvPr id="10" name="向下箭號 9"/>
          <p:cNvSpPr/>
          <p:nvPr/>
        </p:nvSpPr>
        <p:spPr>
          <a:xfrm>
            <a:off x="9264831" y="4076700"/>
            <a:ext cx="476069" cy="584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圓角矩形 12"/>
          <p:cNvSpPr/>
          <p:nvPr/>
        </p:nvSpPr>
        <p:spPr>
          <a:xfrm>
            <a:off x="8379097" y="4998039"/>
            <a:ext cx="2050868" cy="1293223"/>
          </a:xfrm>
          <a:prstGeom prst="roundRect">
            <a:avLst/>
          </a:prstGeom>
          <a:solidFill>
            <a:srgbClr val="FDBBA9"/>
          </a:solidFill>
          <a:ln>
            <a:noFill/>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smtClean="0">
                <a:ln w="0"/>
                <a:solidFill>
                  <a:schemeClr val="tx1"/>
                </a:solidFill>
                <a:effectLst>
                  <a:outerShdw blurRad="38100" dist="19050" dir="2700000" algn="tl" rotWithShape="0">
                    <a:schemeClr val="dk1">
                      <a:alpha val="40000"/>
                    </a:schemeClr>
                  </a:outerShdw>
                </a:effectLst>
                <a:latin typeface="微軟正黑體 Light" panose="020B0304030504040204" pitchFamily="34" charset="-120"/>
                <a:ea typeface="微軟正黑體 Light" panose="020B0304030504040204" pitchFamily="34" charset="-120"/>
              </a:rPr>
              <a:t>進入購物車選購</a:t>
            </a:r>
            <a:endParaRPr lang="zh-TW" altLang="en-US" sz="2800" b="1" dirty="0">
              <a:ln w="0"/>
              <a:solidFill>
                <a:schemeClr val="tx1"/>
              </a:solidFill>
              <a:effectLst>
                <a:outerShdw blurRad="38100" dist="19050" dir="2700000" algn="tl" rotWithShape="0">
                  <a:schemeClr val="dk1">
                    <a:alpha val="40000"/>
                  </a:schemeClr>
                </a:outerShdw>
              </a:effectLst>
              <a:latin typeface="微軟正黑體 Light" panose="020B0304030504040204" pitchFamily="34" charset="-120"/>
              <a:ea typeface="微軟正黑體 Light" panose="020B0304030504040204" pitchFamily="34" charset="-120"/>
            </a:endParaRPr>
          </a:p>
        </p:txBody>
      </p:sp>
      <p:sp>
        <p:nvSpPr>
          <p:cNvPr id="14" name="圓角矩形 13"/>
          <p:cNvSpPr/>
          <p:nvPr/>
        </p:nvSpPr>
        <p:spPr>
          <a:xfrm>
            <a:off x="5123543" y="4998039"/>
            <a:ext cx="2050868" cy="1293223"/>
          </a:xfrm>
          <a:prstGeom prst="roundRect">
            <a:avLst/>
          </a:prstGeom>
          <a:solidFill>
            <a:srgbClr val="FDBBA9"/>
          </a:solidFill>
          <a:ln>
            <a:noFill/>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smtClean="0">
                <a:ln w="0"/>
                <a:solidFill>
                  <a:schemeClr val="tx1"/>
                </a:solidFill>
                <a:effectLst>
                  <a:outerShdw blurRad="38100" dist="19050" dir="2700000" algn="tl" rotWithShape="0">
                    <a:schemeClr val="dk1">
                      <a:alpha val="40000"/>
                    </a:schemeClr>
                  </a:outerShdw>
                </a:effectLst>
                <a:latin typeface="微軟正黑體 Light" panose="020B0304030504040204" pitchFamily="34" charset="-120"/>
                <a:ea typeface="微軟正黑體 Light" panose="020B0304030504040204" pitchFamily="34" charset="-120"/>
              </a:rPr>
              <a:t>登入會員</a:t>
            </a:r>
            <a:r>
              <a:rPr lang="en-US" altLang="zh-TW" sz="2000" b="1" dirty="0" smtClean="0">
                <a:ln w="0"/>
                <a:solidFill>
                  <a:schemeClr val="tx1"/>
                </a:solidFill>
                <a:effectLst>
                  <a:outerShdw blurRad="38100" dist="19050" dir="2700000" algn="tl" rotWithShape="0">
                    <a:schemeClr val="dk1">
                      <a:alpha val="40000"/>
                    </a:schemeClr>
                  </a:outerShdw>
                </a:effectLst>
                <a:latin typeface="微軟正黑體 Light" panose="020B0304030504040204" pitchFamily="34" charset="-120"/>
                <a:ea typeface="微軟正黑體 Light" panose="020B0304030504040204" pitchFamily="34" charset="-120"/>
              </a:rPr>
              <a:t>&amp;</a:t>
            </a:r>
            <a:r>
              <a:rPr lang="zh-TW" altLang="en-US" sz="2000" b="1" dirty="0" smtClean="0">
                <a:ln w="0"/>
                <a:solidFill>
                  <a:schemeClr val="tx1"/>
                </a:solidFill>
                <a:effectLst>
                  <a:outerShdw blurRad="38100" dist="19050" dir="2700000" algn="tl" rotWithShape="0">
                    <a:schemeClr val="dk1">
                      <a:alpha val="40000"/>
                    </a:schemeClr>
                  </a:outerShdw>
                </a:effectLst>
                <a:latin typeface="微軟正黑體 Light" panose="020B0304030504040204" pitchFamily="34" charset="-120"/>
                <a:ea typeface="微軟正黑體 Light" panose="020B0304030504040204" pitchFamily="34" charset="-120"/>
              </a:rPr>
              <a:t>選擇寄送方式</a:t>
            </a:r>
            <a:endParaRPr lang="zh-TW" altLang="en-US" sz="2000" b="1" dirty="0">
              <a:ln w="0"/>
              <a:solidFill>
                <a:schemeClr val="tx1"/>
              </a:solidFill>
              <a:effectLst>
                <a:outerShdw blurRad="38100" dist="19050" dir="2700000" algn="tl" rotWithShape="0">
                  <a:schemeClr val="dk1">
                    <a:alpha val="40000"/>
                  </a:schemeClr>
                </a:outerShdw>
              </a:effectLst>
              <a:latin typeface="微軟正黑體 Light" panose="020B0304030504040204" pitchFamily="34" charset="-120"/>
              <a:ea typeface="微軟正黑體 Light" panose="020B0304030504040204" pitchFamily="34" charset="-120"/>
            </a:endParaRPr>
          </a:p>
        </p:txBody>
      </p:sp>
      <p:sp>
        <p:nvSpPr>
          <p:cNvPr id="15" name="向左箭號 14"/>
          <p:cNvSpPr/>
          <p:nvPr/>
        </p:nvSpPr>
        <p:spPr>
          <a:xfrm>
            <a:off x="7471954" y="5409700"/>
            <a:ext cx="609600" cy="4069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向左箭號 15"/>
          <p:cNvSpPr/>
          <p:nvPr/>
        </p:nvSpPr>
        <p:spPr>
          <a:xfrm>
            <a:off x="4205877" y="5409700"/>
            <a:ext cx="609600" cy="4069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圓角矩形 16"/>
          <p:cNvSpPr/>
          <p:nvPr/>
        </p:nvSpPr>
        <p:spPr>
          <a:xfrm>
            <a:off x="1857466" y="4998039"/>
            <a:ext cx="2050868" cy="1293223"/>
          </a:xfrm>
          <a:prstGeom prst="roundRect">
            <a:avLst/>
          </a:prstGeom>
          <a:solidFill>
            <a:srgbClr val="FDBBA9"/>
          </a:solidFill>
          <a:ln>
            <a:noFill/>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smtClean="0">
                <a:ln w="0"/>
                <a:solidFill>
                  <a:schemeClr val="tx1"/>
                </a:solidFill>
                <a:effectLst>
                  <a:outerShdw blurRad="38100" dist="19050" dir="2700000" algn="tl" rotWithShape="0">
                    <a:schemeClr val="dk1">
                      <a:alpha val="40000"/>
                    </a:schemeClr>
                  </a:outerShdw>
                </a:effectLst>
                <a:latin typeface="微軟正黑體 Light" panose="020B0304030504040204" pitchFamily="34" charset="-120"/>
                <a:ea typeface="微軟正黑體 Light" panose="020B0304030504040204" pitchFamily="34" charset="-120"/>
              </a:rPr>
              <a:t>確認訂單明細</a:t>
            </a:r>
            <a:endParaRPr lang="zh-TW" altLang="en-US" sz="2800" b="1" dirty="0">
              <a:ln w="0"/>
              <a:solidFill>
                <a:schemeClr val="tx1"/>
              </a:solidFill>
              <a:effectLst>
                <a:outerShdw blurRad="38100" dist="19050" dir="2700000" algn="tl" rotWithShape="0">
                  <a:schemeClr val="dk1">
                    <a:alpha val="40000"/>
                  </a:schemeClr>
                </a:outerShdw>
              </a:effectLst>
              <a:latin typeface="微軟正黑體 Light" panose="020B0304030504040204" pitchFamily="34" charset="-120"/>
              <a:ea typeface="微軟正黑體 Light" panose="020B0304030504040204" pitchFamily="34" charset="-120"/>
            </a:endParaRPr>
          </a:p>
        </p:txBody>
      </p:sp>
      <p:pic>
        <p:nvPicPr>
          <p:cNvPr id="20" name="圖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6000" y="688525"/>
            <a:ext cx="729113" cy="729113"/>
          </a:xfrm>
          <a:prstGeom prst="rect">
            <a:avLst/>
          </a:prstGeom>
        </p:spPr>
      </p:pic>
    </p:spTree>
    <p:extLst>
      <p:ext uri="{BB962C8B-B14F-4D97-AF65-F5344CB8AC3E}">
        <p14:creationId xmlns:p14="http://schemas.microsoft.com/office/powerpoint/2010/main" val="16997434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4400" dirty="0">
                <a:latin typeface="微軟正黑體" panose="020B0604030504040204" pitchFamily="34" charset="-120"/>
                <a:ea typeface="微軟正黑體" panose="020B0604030504040204" pitchFamily="34" charset="-120"/>
              </a:rPr>
              <a:t>網站功能</a:t>
            </a:r>
            <a:r>
              <a:rPr lang="zh-TW" altLang="en-US" sz="4400" dirty="0" smtClean="0">
                <a:latin typeface="微軟正黑體" panose="020B0604030504040204" pitchFamily="34" charset="-120"/>
                <a:ea typeface="微軟正黑體" panose="020B0604030504040204" pitchFamily="34" charset="-120"/>
              </a:rPr>
              <a:t>介紹</a:t>
            </a:r>
            <a:r>
              <a:rPr lang="en-US" altLang="zh-TW" sz="4400" dirty="0" smtClean="0">
                <a:latin typeface="微軟正黑體" panose="020B0604030504040204" pitchFamily="34" charset="-120"/>
                <a:ea typeface="微軟正黑體" panose="020B0604030504040204" pitchFamily="34" charset="-120"/>
              </a:rPr>
              <a:t>(</a:t>
            </a:r>
            <a:r>
              <a:rPr lang="zh-TW" altLang="en-US" sz="4400" dirty="0" smtClean="0">
                <a:latin typeface="微軟正黑體" panose="020B0604030504040204" pitchFamily="34" charset="-120"/>
                <a:ea typeface="微軟正黑體" panose="020B0604030504040204" pitchFamily="34" charset="-120"/>
              </a:rPr>
              <a:t>基本</a:t>
            </a:r>
            <a:r>
              <a:rPr lang="en-US" altLang="zh-TW" sz="4400" dirty="0" smtClean="0">
                <a:latin typeface="微軟正黑體" panose="020B0604030504040204" pitchFamily="34" charset="-120"/>
                <a:ea typeface="微軟正黑體" panose="020B0604030504040204" pitchFamily="34" charset="-120"/>
              </a:rPr>
              <a:t>)</a:t>
            </a:r>
            <a:endParaRPr lang="zh-TW" altLang="en-US" sz="4400" dirty="0"/>
          </a:p>
        </p:txBody>
      </p:sp>
      <p:sp>
        <p:nvSpPr>
          <p:cNvPr id="3" name="內容版面配置區 2"/>
          <p:cNvSpPr>
            <a:spLocks noGrp="1"/>
          </p:cNvSpPr>
          <p:nvPr>
            <p:ph sz="half" idx="1"/>
          </p:nvPr>
        </p:nvSpPr>
        <p:spPr>
          <a:xfrm>
            <a:off x="549055" y="1671638"/>
            <a:ext cx="11093888" cy="5054600"/>
          </a:xfrm>
        </p:spPr>
        <p:txBody>
          <a:bodyPr>
            <a:normAutofit/>
          </a:bodyPr>
          <a:lstStyle/>
          <a:p>
            <a:r>
              <a:rPr lang="zh-TW" altLang="en-US" sz="2000" b="1" dirty="0" smtClean="0">
                <a:latin typeface="微軟正黑體" panose="020B0604030504040204" pitchFamily="34" charset="-120"/>
                <a:ea typeface="微軟正黑體" panose="020B0604030504040204" pitchFamily="34" charset="-120"/>
              </a:rPr>
              <a:t>基本功能</a:t>
            </a:r>
            <a:endParaRPr lang="en-US" altLang="zh-TW" sz="2000" b="1" dirty="0" smtClean="0">
              <a:latin typeface="微軟正黑體" panose="020B0604030504040204" pitchFamily="34" charset="-120"/>
              <a:ea typeface="微軟正黑體" panose="020B0604030504040204" pitchFamily="34" charset="-120"/>
            </a:endParaRPr>
          </a:p>
          <a:p>
            <a:pPr marL="0" indent="0">
              <a:buNone/>
            </a:pPr>
            <a:r>
              <a:rPr lang="zh-TW" altLang="en-US" dirty="0" smtClean="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sym typeface="Wingdings 2" panose="05020102010507070707" pitchFamily="18" charset="2"/>
              </a:rPr>
              <a:t> </a:t>
            </a:r>
            <a:r>
              <a:rPr lang="zh-TW" altLang="en-US" dirty="0" smtClean="0">
                <a:latin typeface="微軟正黑體" panose="020B0604030504040204" pitchFamily="34" charset="-120"/>
                <a:ea typeface="微軟正黑體" panose="020B0604030504040204" pitchFamily="34" charset="-120"/>
              </a:rPr>
              <a:t>選單功能列</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en-US" dirty="0" smtClean="0">
                <a:latin typeface="微軟正黑體" panose="020B0604030504040204" pitchFamily="34" charset="-120"/>
                <a:ea typeface="微軟正黑體" panose="020B0604030504040204" pitchFamily="34" charset="-120"/>
              </a:rPr>
              <a:t>           →隱藏式的</a:t>
            </a:r>
            <a:r>
              <a:rPr lang="en-US" altLang="zh-TW" dirty="0" smtClean="0">
                <a:latin typeface="微軟正黑體" panose="020B0604030504040204" pitchFamily="34" charset="-120"/>
                <a:ea typeface="微軟正黑體" panose="020B0604030504040204" pitchFamily="34" charset="-120"/>
              </a:rPr>
              <a:t>MENU</a:t>
            </a:r>
            <a:r>
              <a:rPr lang="zh-TW" altLang="en-US" dirty="0" smtClean="0">
                <a:latin typeface="微軟正黑體" panose="020B0604030504040204" pitchFamily="34" charset="-120"/>
                <a:ea typeface="微軟正黑體" panose="020B0604030504040204" pitchFamily="34" charset="-120"/>
              </a:rPr>
              <a:t>頁面，滑鼠點開後會出 現商品類別的選單，</a:t>
            </a:r>
            <a:r>
              <a:rPr lang="en-US" altLang="zh-TW" dirty="0" smtClean="0">
                <a:latin typeface="微軟正黑體" panose="020B0604030504040204" pitchFamily="34" charset="-120"/>
                <a:ea typeface="微軟正黑體" panose="020B0604030504040204" pitchFamily="34" charset="-120"/>
              </a:rPr>
              <a:t>header</a:t>
            </a:r>
            <a:r>
              <a:rPr lang="zh-TW" altLang="en-US" dirty="0" smtClean="0">
                <a:latin typeface="微軟正黑體" panose="020B0604030504040204" pitchFamily="34" charset="-120"/>
                <a:ea typeface="微軟正黑體" panose="020B0604030504040204" pitchFamily="34" charset="-120"/>
              </a:rPr>
              <a:t>也有登入以及註冊介面跟購物車</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en-US" dirty="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              連結，為了簡潔的排版我們的搜尋功能也是用隱藏式寫法。</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en-US" dirty="0" smtClean="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sym typeface="Wingdings 2" panose="05020102010507070707" pitchFamily="18" charset="2"/>
              </a:rPr>
              <a:t> </a:t>
            </a:r>
            <a:r>
              <a:rPr lang="zh-TW" altLang="en-US" dirty="0" smtClean="0">
                <a:latin typeface="微軟正黑體" panose="020B0604030504040204" pitchFamily="34" charset="-120"/>
                <a:ea typeface="微軟正黑體" panose="020B0604030504040204" pitchFamily="34" charset="-120"/>
              </a:rPr>
              <a:t>商品</a:t>
            </a:r>
            <a:r>
              <a:rPr lang="zh-TW" altLang="en-US" dirty="0">
                <a:latin typeface="微軟正黑體" panose="020B0604030504040204" pitchFamily="34" charset="-120"/>
                <a:ea typeface="微軟正黑體" panose="020B0604030504040204" pitchFamily="34" charset="-120"/>
              </a:rPr>
              <a:t>瀏覽</a:t>
            </a:r>
            <a:r>
              <a:rPr lang="zh-TW" altLang="en-US" dirty="0" smtClean="0">
                <a:latin typeface="微軟正黑體" panose="020B0604030504040204" pitchFamily="34" charset="-120"/>
                <a:ea typeface="微軟正黑體" panose="020B0604030504040204" pitchFamily="34" charset="-120"/>
              </a:rPr>
              <a:t>介面</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en-US" dirty="0" smtClean="0">
                <a:latin typeface="微軟正黑體" panose="020B0604030504040204" pitchFamily="34" charset="-120"/>
                <a:ea typeface="微軟正黑體" panose="020B0604030504040204" pitchFamily="34" charset="-120"/>
              </a:rPr>
              <a:t>           →點入商品頁面後，可以看到以幻燈片呈現得商品圖片，除此之外也可以瀏覽關於商品的詳細資訊以</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en-US" dirty="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              及以</a:t>
            </a:r>
            <a:r>
              <a:rPr lang="en-US" altLang="zh-TW" dirty="0" smtClean="0">
                <a:latin typeface="微軟正黑體" panose="020B0604030504040204" pitchFamily="34" charset="-120"/>
                <a:ea typeface="微軟正黑體" panose="020B0604030504040204" pitchFamily="34" charset="-120"/>
              </a:rPr>
              <a:t>tab</a:t>
            </a:r>
            <a:r>
              <a:rPr lang="zh-TW" altLang="en-US" dirty="0" smtClean="0">
                <a:latin typeface="微軟正黑體" panose="020B0604030504040204" pitchFamily="34" charset="-120"/>
                <a:ea typeface="微軟正黑體" panose="020B0604030504040204" pitchFamily="34" charset="-120"/>
              </a:rPr>
              <a:t>方式呈現的商品詳細資訊、意見回饋跟過去評價。</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en-US" dirty="0" smtClean="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sym typeface="Wingdings 2" panose="05020102010507070707" pitchFamily="18" charset="2"/>
              </a:rPr>
              <a:t> 動態廣告</a:t>
            </a:r>
            <a:r>
              <a:rPr lang="en-US" altLang="zh-TW"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dirty="0" smtClean="0">
                <a:latin typeface="微軟正黑體" panose="020B0604030504040204" pitchFamily="34" charset="-120"/>
                <a:ea typeface="微軟正黑體" panose="020B0604030504040204" pitchFamily="34" charset="-120"/>
                <a:sym typeface="Wingdings 2" panose="05020102010507070707" pitchFamily="18" charset="2"/>
              </a:rPr>
              <a:t>幻燈片</a:t>
            </a:r>
            <a:r>
              <a:rPr lang="en-US" altLang="zh-TW" dirty="0" smtClean="0">
                <a:latin typeface="微軟正黑體" panose="020B0604030504040204" pitchFamily="34" charset="-120"/>
                <a:ea typeface="微軟正黑體" panose="020B0604030504040204" pitchFamily="34" charset="-120"/>
                <a:sym typeface="Wingdings 2" panose="05020102010507070707" pitchFamily="18" charset="2"/>
              </a:rPr>
              <a:t>)</a:t>
            </a:r>
          </a:p>
          <a:p>
            <a:pPr marL="0" indent="0">
              <a:buNone/>
            </a:pPr>
            <a:r>
              <a:rPr lang="zh-TW" altLang="en-US" dirty="0" smtClean="0">
                <a:latin typeface="微軟正黑體" panose="020B0604030504040204" pitchFamily="34" charset="-120"/>
                <a:ea typeface="微軟正黑體" panose="020B0604030504040204" pitchFamily="34" charset="-120"/>
              </a:rPr>
              <a:t>           →讓消費者能夠清楚知曉本店的購物方式、宗旨以及注意事項。</a:t>
            </a:r>
            <a:endParaRPr lang="en-US" altLang="zh-TW"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indent="0">
              <a:buNone/>
            </a:pPr>
            <a:r>
              <a:rPr lang="zh-TW" altLang="en-US" dirty="0" smtClean="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sym typeface="Wingdings 2" panose="05020102010507070707" pitchFamily="18" charset="2"/>
              </a:rPr>
              <a:t> </a:t>
            </a:r>
            <a:r>
              <a:rPr lang="zh-TW" altLang="en-US" dirty="0" smtClean="0">
                <a:latin typeface="微軟正黑體" panose="020B0604030504040204" pitchFamily="34" charset="-120"/>
                <a:ea typeface="微軟正黑體" panose="020B0604030504040204" pitchFamily="34" charset="-120"/>
                <a:sym typeface="Wingdings 2" panose="05020102010507070707" pitchFamily="18" charset="2"/>
              </a:rPr>
              <a:t>使用者資訊界面</a:t>
            </a:r>
            <a:r>
              <a:rPr lang="en-US" altLang="zh-TW" dirty="0" smtClean="0">
                <a:latin typeface="微軟正黑體" panose="020B0604030504040204" pitchFamily="34" charset="-120"/>
                <a:ea typeface="微軟正黑體" panose="020B0604030504040204" pitchFamily="34" charset="-120"/>
                <a:sym typeface="Wingdings 2" panose="05020102010507070707" pitchFamily="18" charset="2"/>
              </a:rPr>
              <a:t>(</a:t>
            </a:r>
            <a:r>
              <a:rPr lang="zh-TW" altLang="en-US" dirty="0" smtClean="0">
                <a:latin typeface="微軟正黑體" panose="020B0604030504040204" pitchFamily="34" charset="-120"/>
                <a:ea typeface="微軟正黑體" panose="020B0604030504040204" pitchFamily="34" charset="-120"/>
                <a:sym typeface="Wingdings 2" panose="05020102010507070707" pitchFamily="18" charset="2"/>
              </a:rPr>
              <a:t>會員、訂單專區</a:t>
            </a:r>
            <a:r>
              <a:rPr lang="en-US" altLang="zh-TW" dirty="0" smtClean="0">
                <a:latin typeface="微軟正黑體" panose="020B0604030504040204" pitchFamily="34" charset="-120"/>
                <a:ea typeface="微軟正黑體" panose="020B0604030504040204" pitchFamily="34" charset="-120"/>
                <a:sym typeface="Wingdings 2" panose="05020102010507070707" pitchFamily="18" charset="2"/>
              </a:rPr>
              <a:t>)</a:t>
            </a:r>
          </a:p>
          <a:p>
            <a:pPr marL="0" indent="0">
              <a:buNone/>
            </a:pPr>
            <a:r>
              <a:rPr lang="zh-TW" altLang="en-US" b="1" dirty="0" smtClean="0">
                <a:latin typeface="微軟正黑體" panose="020B0604030504040204" pitchFamily="34" charset="-120"/>
                <a:ea typeface="微軟正黑體" panose="020B0604030504040204" pitchFamily="34" charset="-120"/>
                <a:sym typeface="Wingdings 2" panose="05020102010507070707" pitchFamily="18" charset="2"/>
              </a:rPr>
              <a:t>           </a:t>
            </a:r>
            <a:r>
              <a:rPr lang="zh-TW" altLang="en-US" dirty="0">
                <a:latin typeface="微軟正黑體" panose="020B0604030504040204" pitchFamily="34" charset="-120"/>
                <a:ea typeface="微軟正黑體" panose="020B0604030504040204" pitchFamily="34" charset="-120"/>
              </a:rPr>
              <a:t> →會員可自行編輯個人基本資料和確認訂單</a:t>
            </a:r>
            <a:r>
              <a:rPr lang="zh-TW" altLang="en-US" dirty="0" smtClean="0">
                <a:latin typeface="微軟正黑體" panose="020B0604030504040204" pitchFamily="34" charset="-120"/>
                <a:ea typeface="微軟正黑體" panose="020B0604030504040204" pitchFamily="34" charset="-120"/>
              </a:rPr>
              <a:t>資訊以及過去留言的紀錄。</a:t>
            </a:r>
            <a:endParaRPr lang="zh-TW" altLang="en-US"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6574772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4400" dirty="0">
                <a:latin typeface="微軟正黑體" panose="020B0604030504040204" pitchFamily="34" charset="-120"/>
                <a:ea typeface="微軟正黑體" panose="020B0604030504040204" pitchFamily="34" charset="-120"/>
              </a:rPr>
              <a:t>網站功能</a:t>
            </a:r>
            <a:r>
              <a:rPr lang="zh-TW" altLang="en-US" sz="4400" dirty="0" smtClean="0">
                <a:latin typeface="微軟正黑體" panose="020B0604030504040204" pitchFamily="34" charset="-120"/>
                <a:ea typeface="微軟正黑體" panose="020B0604030504040204" pitchFamily="34" charset="-120"/>
              </a:rPr>
              <a:t>介紹</a:t>
            </a:r>
            <a:r>
              <a:rPr lang="en-US" altLang="zh-TW" sz="4400" dirty="0" smtClean="0">
                <a:latin typeface="微軟正黑體" panose="020B0604030504040204" pitchFamily="34" charset="-120"/>
                <a:ea typeface="微軟正黑體" panose="020B0604030504040204" pitchFamily="34" charset="-120"/>
              </a:rPr>
              <a:t>(</a:t>
            </a:r>
            <a:r>
              <a:rPr lang="zh-TW" altLang="en-US" sz="4400" dirty="0" smtClean="0">
                <a:latin typeface="微軟正黑體" panose="020B0604030504040204" pitchFamily="34" charset="-120"/>
                <a:ea typeface="微軟正黑體" panose="020B0604030504040204" pitchFamily="34" charset="-120"/>
              </a:rPr>
              <a:t>進階</a:t>
            </a:r>
            <a:r>
              <a:rPr lang="en-US" altLang="zh-TW" sz="4400" dirty="0" smtClean="0">
                <a:latin typeface="微軟正黑體" panose="020B0604030504040204" pitchFamily="34" charset="-120"/>
                <a:ea typeface="微軟正黑體" panose="020B0604030504040204" pitchFamily="34" charset="-120"/>
              </a:rPr>
              <a:t>)</a:t>
            </a:r>
            <a:endParaRPr lang="zh-TW" altLang="en-US" sz="4400" dirty="0"/>
          </a:p>
        </p:txBody>
      </p:sp>
      <p:sp>
        <p:nvSpPr>
          <p:cNvPr id="3" name="內容版面配置區 2"/>
          <p:cNvSpPr>
            <a:spLocks noGrp="1"/>
          </p:cNvSpPr>
          <p:nvPr>
            <p:ph idx="1"/>
          </p:nvPr>
        </p:nvSpPr>
        <p:spPr>
          <a:xfrm>
            <a:off x="568700" y="1189038"/>
            <a:ext cx="10554574" cy="3636511"/>
          </a:xfrm>
        </p:spPr>
        <p:txBody>
          <a:bodyPr/>
          <a:lstStyle/>
          <a:p>
            <a:r>
              <a:rPr lang="zh-TW" altLang="en-US" sz="2000" b="1" dirty="0" smtClean="0">
                <a:latin typeface="微軟正黑體" panose="020B0604030504040204" pitchFamily="34" charset="-120"/>
                <a:ea typeface="微軟正黑體" panose="020B0604030504040204" pitchFamily="34" charset="-120"/>
              </a:rPr>
              <a:t>進階功能</a:t>
            </a:r>
            <a:endParaRPr lang="en-US" altLang="zh-TW" sz="2000" b="1" dirty="0" smtClean="0">
              <a:latin typeface="微軟正黑體" panose="020B0604030504040204" pitchFamily="34" charset="-120"/>
              <a:ea typeface="微軟正黑體" panose="020B0604030504040204" pitchFamily="34" charset="-120"/>
            </a:endParaRPr>
          </a:p>
          <a:p>
            <a:pPr marL="0" indent="0">
              <a:buNone/>
            </a:pPr>
            <a:r>
              <a:rPr lang="zh-TW" altLang="en-US" dirty="0" smtClean="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sym typeface="Wingdings 2" panose="05020102010507070707" pitchFamily="18" charset="2"/>
              </a:rPr>
              <a:t> 排版</a:t>
            </a:r>
            <a:endParaRPr lang="en-US" altLang="zh-TW"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indent="0">
              <a:buNone/>
            </a:pPr>
            <a:r>
              <a:rPr lang="zh-TW" altLang="en-US" dirty="0" smtClean="0">
                <a:latin typeface="微軟正黑體" panose="020B0604030504040204" pitchFamily="34" charset="-120"/>
                <a:ea typeface="微軟正黑體" panose="020B0604030504040204" pitchFamily="34" charset="-120"/>
                <a:sym typeface="Wingdings 2" panose="05020102010507070707" pitchFamily="18" charset="2"/>
              </a:rPr>
              <a:t>           </a:t>
            </a:r>
            <a:r>
              <a:rPr lang="zh-TW" altLang="en-US" dirty="0" smtClean="0">
                <a:latin typeface="微軟正黑體" panose="020B0604030504040204" pitchFamily="34" charset="-120"/>
                <a:ea typeface="微軟正黑體" panose="020B0604030504040204" pitchFamily="34" charset="-120"/>
              </a:rPr>
              <a:t>→以網格式寫法排版，較不易跑版。</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en-US" dirty="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rPr>
              <a:t>     </a:t>
            </a:r>
            <a:r>
              <a:rPr lang="zh-TW" altLang="en-US" dirty="0" smtClean="0">
                <a:latin typeface="微軟正黑體" panose="020B0604030504040204" pitchFamily="34" charset="-120"/>
                <a:ea typeface="微軟正黑體" panose="020B0604030504040204" pitchFamily="34" charset="-120"/>
                <a:sym typeface="Wingdings 2" panose="05020102010507070707" pitchFamily="18" charset="2"/>
              </a:rPr>
              <a:t> </a:t>
            </a:r>
            <a:r>
              <a:rPr lang="en-US" altLang="zh-TW" dirty="0" smtClean="0">
                <a:latin typeface="微軟正黑體" panose="020B0604030504040204" pitchFamily="34" charset="-120"/>
                <a:ea typeface="微軟正黑體" panose="020B0604030504040204" pitchFamily="34" charset="-120"/>
                <a:sym typeface="Wingdings 2" panose="05020102010507070707" pitchFamily="18" charset="2"/>
              </a:rPr>
              <a:t>hover</a:t>
            </a:r>
            <a:r>
              <a:rPr lang="zh-TW" altLang="en-US" dirty="0" smtClean="0">
                <a:latin typeface="微軟正黑體" panose="020B0604030504040204" pitchFamily="34" charset="-120"/>
                <a:ea typeface="微軟正黑體" panose="020B0604030504040204" pitchFamily="34" charset="-120"/>
                <a:sym typeface="Wingdings 2" panose="05020102010507070707" pitchFamily="18" charset="2"/>
              </a:rPr>
              <a:t>特效</a:t>
            </a:r>
            <a:endParaRPr lang="en-US" altLang="zh-TW" dirty="0" smtClean="0">
              <a:latin typeface="微軟正黑體" panose="020B0604030504040204" pitchFamily="34" charset="-120"/>
              <a:ea typeface="微軟正黑體" panose="020B0604030504040204" pitchFamily="34" charset="-120"/>
              <a:sym typeface="Wingdings 2" panose="05020102010507070707" pitchFamily="18" charset="2"/>
            </a:endParaRPr>
          </a:p>
          <a:p>
            <a:pPr marL="0" indent="0">
              <a:buNone/>
            </a:pPr>
            <a:r>
              <a:rPr lang="zh-TW" altLang="en-US" dirty="0" smtClean="0">
                <a:latin typeface="微軟正黑體" panose="020B0604030504040204" pitchFamily="34" charset="-120"/>
                <a:ea typeface="微軟正黑體" panose="020B0604030504040204" pitchFamily="34" charset="-120"/>
                <a:sym typeface="Wingdings 2" panose="05020102010507070707" pitchFamily="18" charset="2"/>
              </a:rPr>
              <a:t>           </a:t>
            </a:r>
            <a:r>
              <a:rPr lang="zh-TW" altLang="en-US" dirty="0" smtClean="0">
                <a:latin typeface="微軟正黑體" panose="020B0604030504040204" pitchFamily="34" charset="-120"/>
                <a:ea typeface="微軟正黑體" panose="020B0604030504040204" pitchFamily="34" charset="-120"/>
              </a:rPr>
              <a:t>→以</a:t>
            </a:r>
            <a:r>
              <a:rPr lang="en-US" altLang="zh-TW" dirty="0" smtClean="0">
                <a:latin typeface="微軟正黑體" panose="020B0604030504040204" pitchFamily="34" charset="-120"/>
                <a:ea typeface="微軟正黑體" panose="020B0604030504040204" pitchFamily="34" charset="-120"/>
              </a:rPr>
              <a:t>hover</a:t>
            </a:r>
            <a:r>
              <a:rPr lang="zh-TW" altLang="en-US" dirty="0" smtClean="0">
                <a:latin typeface="微軟正黑體" panose="020B0604030504040204" pitchFamily="34" charset="-120"/>
                <a:ea typeface="微軟正黑體" panose="020B0604030504040204" pitchFamily="34" charset="-120"/>
              </a:rPr>
              <a:t>特效將圖片</a:t>
            </a:r>
            <a:r>
              <a:rPr lang="zh-TW" altLang="en-US" dirty="0" smtClean="0">
                <a:latin typeface="微軟正黑體" panose="020B0604030504040204" pitchFamily="34" charset="-120"/>
                <a:ea typeface="微軟正黑體" panose="020B0604030504040204" pitchFamily="34" charset="-120"/>
              </a:rPr>
              <a:t>透明度</a:t>
            </a:r>
            <a:r>
              <a:rPr lang="zh-TW" altLang="en-US" dirty="0" smtClean="0">
                <a:latin typeface="微軟正黑體" panose="020B0604030504040204" pitchFamily="34" charset="-120"/>
                <a:ea typeface="微軟正黑體" panose="020B0604030504040204" pitchFamily="34" charset="-120"/>
              </a:rPr>
              <a:t>調高，並且顯示文字以及圖片的陰影部分</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marL="0" indent="0">
              <a:buNone/>
            </a:pPr>
            <a:r>
              <a:rPr lang="zh-TW" altLang="en-US" dirty="0">
                <a:sym typeface="Wingdings 2" panose="05020102010507070707" pitchFamily="18" charset="2"/>
              </a:rPr>
              <a:t> </a:t>
            </a:r>
            <a:r>
              <a:rPr lang="zh-TW" altLang="en-US" dirty="0" smtClean="0">
                <a:sym typeface="Wingdings 2" panose="05020102010507070707" pitchFamily="18" charset="2"/>
              </a:rPr>
              <a:t>    </a:t>
            </a:r>
            <a:r>
              <a:rPr lang="en-US" altLang="zh-TW" dirty="0" smtClean="0">
                <a:sym typeface="Wingdings 2" panose="05020102010507070707" pitchFamily="18" charset="2"/>
              </a:rPr>
              <a:t></a:t>
            </a:r>
            <a:r>
              <a:rPr lang="zh-TW" altLang="en-US" dirty="0" smtClean="0">
                <a:sym typeface="Wingdings 2" panose="05020102010507070707" pitchFamily="18" charset="2"/>
              </a:rPr>
              <a:t> </a:t>
            </a:r>
            <a:r>
              <a:rPr lang="zh-TW" altLang="zh-TW" dirty="0" smtClean="0"/>
              <a:t>商店地圖</a:t>
            </a:r>
            <a:endParaRPr lang="en-US" altLang="zh-TW" dirty="0" smtClean="0"/>
          </a:p>
          <a:p>
            <a:pPr marL="0" indent="0">
              <a:buNone/>
            </a:pPr>
            <a:r>
              <a:rPr lang="en-US" altLang="zh-TW" dirty="0"/>
              <a:t>	</a:t>
            </a:r>
            <a:r>
              <a:rPr lang="zh-TW" altLang="en-US" dirty="0" smtClean="0"/>
              <a:t>   </a:t>
            </a:r>
            <a:r>
              <a:rPr lang="zh-TW" altLang="zh-TW" dirty="0" smtClean="0"/>
              <a:t>→</a:t>
            </a:r>
            <a:r>
              <a:rPr lang="zh-TW" altLang="zh-TW" dirty="0"/>
              <a:t>放在聯絡資訊的位置讓商店更真實。</a:t>
            </a:r>
          </a:p>
          <a:p>
            <a:pPr marL="0" indent="0">
              <a:buNone/>
            </a:pPr>
            <a:endParaRPr lang="zh-TW" altLang="en-US" dirty="0"/>
          </a:p>
        </p:txBody>
      </p:sp>
    </p:spTree>
    <p:extLst>
      <p:ext uri="{BB962C8B-B14F-4D97-AF65-F5344CB8AC3E}">
        <p14:creationId xmlns:p14="http://schemas.microsoft.com/office/powerpoint/2010/main" val="28416608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4400" dirty="0" smtClean="0">
                <a:latin typeface="微軟正黑體" panose="020B0604030504040204" pitchFamily="34" charset="-120"/>
                <a:ea typeface="微軟正黑體" panose="020B0604030504040204" pitchFamily="34" charset="-120"/>
              </a:rPr>
              <a:t>所使用的技術</a:t>
            </a:r>
            <a:endParaRPr lang="zh-TW" altLang="en-US" sz="4400" dirty="0">
              <a:latin typeface="微軟正黑體" panose="020B0604030504040204" pitchFamily="34" charset="-120"/>
              <a:ea typeface="微軟正黑體" panose="020B0604030504040204" pitchFamily="34" charset="-120"/>
            </a:endParaRPr>
          </a:p>
        </p:txBody>
      </p:sp>
      <p:sp>
        <p:nvSpPr>
          <p:cNvPr id="3" name="內容版面配置區 2"/>
          <p:cNvSpPr>
            <a:spLocks noGrp="1"/>
          </p:cNvSpPr>
          <p:nvPr>
            <p:ph idx="1"/>
          </p:nvPr>
        </p:nvSpPr>
        <p:spPr>
          <a:xfrm>
            <a:off x="810000" y="1942887"/>
            <a:ext cx="10554574" cy="3636511"/>
          </a:xfrm>
        </p:spPr>
        <p:txBody>
          <a:bodyPr>
            <a:normAutofit/>
          </a:bodyPr>
          <a:lstStyle/>
          <a:p>
            <a:r>
              <a:rPr lang="zh-TW" altLang="en-US" sz="2400" dirty="0">
                <a:latin typeface="微軟正黑體" panose="020B0604030504040204" pitchFamily="34" charset="-120"/>
                <a:ea typeface="微軟正黑體" panose="020B0604030504040204" pitchFamily="34" charset="-120"/>
              </a:rPr>
              <a:t>利用</a:t>
            </a:r>
            <a:r>
              <a:rPr lang="en-US" altLang="zh-TW" sz="2400" dirty="0">
                <a:latin typeface="微軟正黑體" panose="020B0604030504040204" pitchFamily="34" charset="-120"/>
                <a:ea typeface="微軟正黑體" panose="020B0604030504040204" pitchFamily="34" charset="-120"/>
              </a:rPr>
              <a:t>HTML</a:t>
            </a:r>
            <a:r>
              <a:rPr lang="zh-TW" altLang="en-US" sz="2400" dirty="0">
                <a:latin typeface="微軟正黑體" panose="020B0604030504040204" pitchFamily="34" charset="-120"/>
                <a:ea typeface="微軟正黑體" panose="020B0604030504040204" pitchFamily="34" charset="-120"/>
              </a:rPr>
              <a:t>和</a:t>
            </a:r>
            <a:r>
              <a:rPr lang="en-US" altLang="zh-TW" sz="2400" dirty="0">
                <a:latin typeface="微軟正黑體" panose="020B0604030504040204" pitchFamily="34" charset="-120"/>
                <a:ea typeface="微軟正黑體" panose="020B0604030504040204" pitchFamily="34" charset="-120"/>
              </a:rPr>
              <a:t>JAVASCRIPT</a:t>
            </a:r>
            <a:r>
              <a:rPr lang="zh-TW" altLang="en-US" sz="2400" dirty="0">
                <a:latin typeface="微軟正黑體" panose="020B0604030504040204" pitchFamily="34" charset="-120"/>
                <a:ea typeface="微軟正黑體" panose="020B0604030504040204" pitchFamily="34" charset="-120"/>
              </a:rPr>
              <a:t>編輯</a:t>
            </a:r>
            <a:r>
              <a:rPr lang="zh-TW" altLang="en-US" sz="2400" dirty="0" smtClean="0">
                <a:latin typeface="微軟正黑體" panose="020B0604030504040204" pitchFamily="34" charset="-120"/>
                <a:ea typeface="微軟正黑體" panose="020B0604030504040204" pitchFamily="34" charset="-120"/>
              </a:rPr>
              <a:t>網站</a:t>
            </a:r>
            <a:endParaRPr lang="en-US" altLang="zh-TW" sz="2400" dirty="0" smtClean="0">
              <a:latin typeface="微軟正黑體" panose="020B0604030504040204" pitchFamily="34" charset="-120"/>
              <a:ea typeface="微軟正黑體" panose="020B0604030504040204" pitchFamily="34" charset="-120"/>
            </a:endParaRPr>
          </a:p>
          <a:p>
            <a:r>
              <a:rPr lang="zh-TW" altLang="en-US" sz="2400" dirty="0">
                <a:latin typeface="微軟正黑體" panose="020B0604030504040204" pitchFamily="34" charset="-120"/>
                <a:ea typeface="微軟正黑體" panose="020B0604030504040204" pitchFamily="34" charset="-120"/>
              </a:rPr>
              <a:t>利用</a:t>
            </a:r>
            <a:r>
              <a:rPr lang="en-US" altLang="zh-TW" sz="2400" dirty="0">
                <a:latin typeface="微軟正黑體" panose="020B0604030504040204" pitchFamily="34" charset="-120"/>
                <a:ea typeface="微軟正黑體" panose="020B0604030504040204" pitchFamily="34" charset="-120"/>
              </a:rPr>
              <a:t>CSS</a:t>
            </a:r>
            <a:r>
              <a:rPr lang="zh-TW" altLang="en-US" sz="2400" dirty="0">
                <a:latin typeface="微軟正黑體" panose="020B0604030504040204" pitchFamily="34" charset="-120"/>
                <a:ea typeface="微軟正黑體" panose="020B0604030504040204" pitchFamily="34" charset="-120"/>
              </a:rPr>
              <a:t>美化</a:t>
            </a:r>
            <a:r>
              <a:rPr lang="zh-TW" altLang="en-US" sz="2400" dirty="0" smtClean="0">
                <a:latin typeface="微軟正黑體" panose="020B0604030504040204" pitchFamily="34" charset="-120"/>
                <a:ea typeface="微軟正黑體" panose="020B0604030504040204" pitchFamily="34" charset="-120"/>
              </a:rPr>
              <a:t>版面</a:t>
            </a:r>
            <a:endParaRPr lang="en-US" altLang="zh-TW" sz="2400" dirty="0" smtClean="0">
              <a:latin typeface="微軟正黑體" panose="020B0604030504040204" pitchFamily="34" charset="-120"/>
              <a:ea typeface="微軟正黑體" panose="020B0604030504040204" pitchFamily="34" charset="-120"/>
            </a:endParaRPr>
          </a:p>
          <a:p>
            <a:r>
              <a:rPr lang="zh-TW" altLang="en-US" sz="2400" dirty="0" smtClean="0">
                <a:latin typeface="微軟正黑體" panose="020B0604030504040204" pitchFamily="34" charset="-120"/>
                <a:ea typeface="微軟正黑體" panose="020B0604030504040204" pitchFamily="34" charset="-120"/>
              </a:rPr>
              <a:t>利用</a:t>
            </a:r>
            <a:r>
              <a:rPr lang="en-US" altLang="zh-TW" sz="2400" dirty="0" smtClean="0">
                <a:latin typeface="微軟正黑體" panose="020B0604030504040204" pitchFamily="34" charset="-120"/>
                <a:ea typeface="微軟正黑體" panose="020B0604030504040204" pitchFamily="34" charset="-120"/>
              </a:rPr>
              <a:t>SAI</a:t>
            </a:r>
            <a:r>
              <a:rPr lang="zh-TW" altLang="en-US" sz="2400" dirty="0" smtClean="0">
                <a:latin typeface="微軟正黑體" panose="020B0604030504040204" pitchFamily="34" charset="-120"/>
                <a:ea typeface="微軟正黑體" panose="020B0604030504040204" pitchFamily="34" charset="-120"/>
              </a:rPr>
              <a:t>進行圖片</a:t>
            </a:r>
            <a:r>
              <a:rPr lang="zh-TW" altLang="en-US" sz="2400" dirty="0">
                <a:latin typeface="微軟正黑體" panose="020B0604030504040204" pitchFamily="34" charset="-120"/>
                <a:ea typeface="微軟正黑體" panose="020B0604030504040204" pitchFamily="34" charset="-120"/>
              </a:rPr>
              <a:t>繪製</a:t>
            </a:r>
            <a:endParaRPr lang="en-US" altLang="zh-TW" sz="2400" dirty="0" smtClean="0">
              <a:latin typeface="微軟正黑體" panose="020B0604030504040204" pitchFamily="34" charset="-120"/>
              <a:ea typeface="微軟正黑體" panose="020B0604030504040204" pitchFamily="34" charset="-120"/>
            </a:endParaRPr>
          </a:p>
          <a:p>
            <a:r>
              <a:rPr lang="zh-TW" altLang="en-US" sz="2400" dirty="0" smtClean="0">
                <a:latin typeface="微軟正黑體" panose="020B0604030504040204" pitchFamily="34" charset="-120"/>
                <a:ea typeface="微軟正黑體" panose="020B0604030504040204" pitchFamily="34" charset="-120"/>
              </a:rPr>
              <a:t>利用</a:t>
            </a:r>
            <a:r>
              <a:rPr lang="en-US" altLang="zh-TW" sz="2400" dirty="0" smtClean="0">
                <a:latin typeface="微軟正黑體" panose="020B0604030504040204" pitchFamily="34" charset="-120"/>
                <a:ea typeface="微軟正黑體" panose="020B0604030504040204" pitchFamily="34" charset="-120"/>
              </a:rPr>
              <a:t>PS</a:t>
            </a:r>
            <a:r>
              <a:rPr lang="zh-TW" altLang="en-US" sz="2400" dirty="0" smtClean="0">
                <a:latin typeface="微軟正黑體" panose="020B0604030504040204" pitchFamily="34" charset="-120"/>
                <a:ea typeface="微軟正黑體" panose="020B0604030504040204" pitchFamily="34" charset="-120"/>
              </a:rPr>
              <a:t>進行圖片加工</a:t>
            </a:r>
            <a:endParaRPr lang="en-US" altLang="zh-TW" sz="2400" dirty="0" smtClean="0">
              <a:latin typeface="微軟正黑體" panose="020B0604030504040204" pitchFamily="34" charset="-120"/>
              <a:ea typeface="微軟正黑體" panose="020B0604030504040204" pitchFamily="34" charset="-120"/>
            </a:endParaRPr>
          </a:p>
          <a:p>
            <a:r>
              <a:rPr lang="zh-TW" altLang="en-US" sz="2400" dirty="0" smtClean="0">
                <a:latin typeface="微軟正黑體" panose="020B0604030504040204" pitchFamily="34" charset="-120"/>
                <a:ea typeface="微軟正黑體" panose="020B0604030504040204" pitchFamily="34" charset="-120"/>
              </a:rPr>
              <a:t>使用</a:t>
            </a:r>
            <a:r>
              <a:rPr lang="en-US" altLang="zh-TW" sz="2400" dirty="0" smtClean="0">
                <a:latin typeface="微軟正黑體" panose="020B0604030504040204" pitchFamily="34" charset="-120"/>
                <a:ea typeface="微軟正黑體" panose="020B0604030504040204" pitchFamily="34" charset="-120"/>
              </a:rPr>
              <a:t>PhotoScape</a:t>
            </a:r>
            <a:r>
              <a:rPr lang="zh-TW" altLang="en-US" sz="2400" dirty="0" smtClean="0">
                <a:latin typeface="微軟正黑體" panose="020B0604030504040204" pitchFamily="34" charset="-120"/>
                <a:ea typeface="微軟正黑體" panose="020B0604030504040204" pitchFamily="34" charset="-120"/>
              </a:rPr>
              <a:t>編輯圖片</a:t>
            </a:r>
            <a:endParaRPr lang="zh-TW" altLang="en-US" sz="2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011415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723900" y="1727200"/>
            <a:ext cx="8166100" cy="1918298"/>
          </a:xfrm>
        </p:spPr>
        <p:txBody>
          <a:bodyPr/>
          <a:lstStyle/>
          <a:p>
            <a:r>
              <a:rPr lang="zh-TW" altLang="en-US" sz="6000" dirty="0" smtClean="0">
                <a:latin typeface="微軟正黑體" panose="020B0604030504040204" pitchFamily="34" charset="-120"/>
                <a:ea typeface="微軟正黑體" panose="020B0604030504040204" pitchFamily="34" charset="-120"/>
              </a:rPr>
              <a:t>                  </a:t>
            </a:r>
            <a:r>
              <a:rPr lang="zh-TW" altLang="en-US" sz="6600" dirty="0" smtClean="0">
                <a:latin typeface="微軟正黑體" panose="020B0604030504040204" pitchFamily="34" charset="-120"/>
                <a:ea typeface="微軟正黑體" panose="020B0604030504040204" pitchFamily="34" charset="-120"/>
              </a:rPr>
              <a:t>謝謝大家</a:t>
            </a:r>
            <a:r>
              <a:rPr lang="zh-TW" altLang="en-US" sz="6000" dirty="0" smtClean="0">
                <a:latin typeface="微軟正黑體" panose="020B0604030504040204" pitchFamily="34" charset="-120"/>
                <a:ea typeface="微軟正黑體" panose="020B0604030504040204" pitchFamily="34" charset="-120"/>
              </a:rPr>
              <a:t>！</a:t>
            </a:r>
            <a:endParaRPr lang="zh-TW" altLang="en-US" sz="6000" dirty="0">
              <a:latin typeface="微軟正黑體" panose="020B0604030504040204" pitchFamily="34" charset="-120"/>
              <a:ea typeface="微軟正黑體" panose="020B0604030504040204" pitchFamily="34" charset="-120"/>
            </a:endParaRP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5831" y="385865"/>
            <a:ext cx="6544069" cy="2929134"/>
          </a:xfrm>
          <a:prstGeom prst="rect">
            <a:avLst/>
          </a:prstGeom>
        </p:spPr>
      </p:pic>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0297" y="4915143"/>
            <a:ext cx="1942857" cy="1942857"/>
          </a:xfrm>
          <a:prstGeom prst="rect">
            <a:avLst/>
          </a:prstGeom>
        </p:spPr>
      </p:pic>
      <p:pic>
        <p:nvPicPr>
          <p:cNvPr id="7" name="圖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60093" y="4893688"/>
            <a:ext cx="1985765" cy="1985765"/>
          </a:xfrm>
          <a:prstGeom prst="rect">
            <a:avLst/>
          </a:prstGeom>
        </p:spPr>
      </p:pic>
      <p:pic>
        <p:nvPicPr>
          <p:cNvPr id="8" name="圖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45858" y="5054600"/>
            <a:ext cx="1803400" cy="1803400"/>
          </a:xfrm>
          <a:prstGeom prst="rect">
            <a:avLst/>
          </a:prstGeom>
        </p:spPr>
      </p:pic>
      <p:pic>
        <p:nvPicPr>
          <p:cNvPr id="9" name="圖片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49258" y="5029200"/>
            <a:ext cx="1803400" cy="1803400"/>
          </a:xfrm>
          <a:prstGeom prst="rect">
            <a:avLst/>
          </a:prstGeom>
        </p:spPr>
      </p:pic>
    </p:spTree>
    <p:extLst>
      <p:ext uri="{BB962C8B-B14F-4D97-AF65-F5344CB8AC3E}">
        <p14:creationId xmlns:p14="http://schemas.microsoft.com/office/powerpoint/2010/main" val="39360629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至理名言">
  <a:themeElements>
    <a:clrScheme name="自訂 1">
      <a:dk1>
        <a:sysClr val="windowText" lastClr="000000"/>
      </a:dk1>
      <a:lt1>
        <a:sysClr val="window" lastClr="FFFFFF"/>
      </a:lt1>
      <a:dk2>
        <a:srgbClr val="2A1A00"/>
      </a:dk2>
      <a:lt2>
        <a:srgbClr val="F3F3F2"/>
      </a:lt2>
      <a:accent1>
        <a:srgbClr val="FC8C8C"/>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至理名言">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至理名言">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docProps/app.xml><?xml version="1.0" encoding="utf-8"?>
<Properties xmlns="http://schemas.openxmlformats.org/officeDocument/2006/extended-properties" xmlns:vt="http://schemas.openxmlformats.org/officeDocument/2006/docPropsVTypes">
  <Template>至理名言</Template>
  <TotalTime>185</TotalTime>
  <Words>619</Words>
  <Application>Microsoft Office PowerPoint</Application>
  <PresentationFormat>寬螢幕</PresentationFormat>
  <Paragraphs>78</Paragraphs>
  <Slides>9</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9</vt:i4>
      </vt:variant>
    </vt:vector>
  </HeadingPairs>
  <TitlesOfParts>
    <vt:vector size="15" baseType="lpstr">
      <vt:lpstr>微軟正黑體</vt:lpstr>
      <vt:lpstr>微軟正黑體 Light</vt:lpstr>
      <vt:lpstr>新細明體</vt:lpstr>
      <vt:lpstr>Century Gothic</vt:lpstr>
      <vt:lpstr>Wingdings 2</vt:lpstr>
      <vt:lpstr>至理名言</vt:lpstr>
      <vt:lpstr>多媒體程式設計期末專題PPT  第26組  資管二乙 10644210 儲韶儀 10644212 葉馨蓮</vt:lpstr>
      <vt:lpstr>小組成員與工作內容</vt:lpstr>
      <vt:lpstr>網頁內容介紹</vt:lpstr>
      <vt:lpstr>網站架構</vt:lpstr>
      <vt:lpstr>網站的購物流程</vt:lpstr>
      <vt:lpstr>網站功能介紹(基本)</vt:lpstr>
      <vt:lpstr>網站功能介紹(進階)</vt:lpstr>
      <vt:lpstr>所使用的技術</vt:lpstr>
      <vt:lpstr>                  謝謝大家！</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多媒體程式設計期末專題PPT 第26組  資管二乙 10644210 儲韶儀 10644212 葉馨蓮</dc:title>
  <dc:creator>Hewlett-Packard Company</dc:creator>
  <cp:lastModifiedBy>dinapupss@gmail.com</cp:lastModifiedBy>
  <cp:revision>15</cp:revision>
  <dcterms:created xsi:type="dcterms:W3CDTF">2019-06-12T18:41:04Z</dcterms:created>
  <dcterms:modified xsi:type="dcterms:W3CDTF">2019-06-13T20:24:43Z</dcterms:modified>
</cp:coreProperties>
</file>