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3875-3E41-4FC4-9D78-EEE2CA9FE004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372F-7DE2-49B0-98AA-303E07208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8f712795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8f712795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重做圖　有小圖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31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4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5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6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72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75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1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D2B3-FC6A-4A79-B015-FB3110CB950C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2BD1-8D56-46AE-AB65-456EA48A3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4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50;p66"/>
          <p:cNvPicPr preferRelativeResize="0"/>
          <p:nvPr/>
        </p:nvPicPr>
        <p:blipFill rotWithShape="1">
          <a:blip r:embed="rId2">
            <a:alphaModFix/>
          </a:blip>
          <a:srcRect l="9219" t="6074" r="5891" b="4455"/>
          <a:stretch/>
        </p:blipFill>
        <p:spPr>
          <a:xfrm>
            <a:off x="1045967" y="1375200"/>
            <a:ext cx="4172965" cy="217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51;p66"/>
          <p:cNvPicPr preferRelativeResize="0"/>
          <p:nvPr/>
        </p:nvPicPr>
        <p:blipFill rotWithShape="1">
          <a:blip r:embed="rId3">
            <a:alphaModFix/>
          </a:blip>
          <a:srcRect l="5527" t="5015" r="4601"/>
          <a:stretch/>
        </p:blipFill>
        <p:spPr>
          <a:xfrm>
            <a:off x="6137663" y="1375200"/>
            <a:ext cx="4234156" cy="222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52;p66"/>
          <p:cNvPicPr preferRelativeResize="0"/>
          <p:nvPr/>
        </p:nvPicPr>
        <p:blipFill rotWithShape="1">
          <a:blip r:embed="rId4">
            <a:alphaModFix/>
          </a:blip>
          <a:srcRect l="7801" r="5797"/>
          <a:stretch/>
        </p:blipFill>
        <p:spPr>
          <a:xfrm>
            <a:off x="1065058" y="4085197"/>
            <a:ext cx="4167467" cy="211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53;p66"/>
          <p:cNvPicPr preferRelativeResize="0"/>
          <p:nvPr/>
        </p:nvPicPr>
        <p:blipFill rotWithShape="1">
          <a:blip r:embed="rId5">
            <a:alphaModFix/>
          </a:blip>
          <a:srcRect l="7454" t="5383" r="3276"/>
          <a:stretch/>
        </p:blipFill>
        <p:spPr>
          <a:xfrm>
            <a:off x="6171007" y="4085197"/>
            <a:ext cx="4200812" cy="22366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54;p66"/>
          <p:cNvSpPr txBox="1"/>
          <p:nvPr/>
        </p:nvSpPr>
        <p:spPr>
          <a:xfrm>
            <a:off x="622773" y="181200"/>
            <a:ext cx="43696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6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手錶資訊如何獲取？</a:t>
            </a:r>
            <a:endParaRPr sz="4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0989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220" y="1749861"/>
            <a:ext cx="4808822" cy="3177374"/>
          </a:xfrm>
          <a:prstGeom prst="rect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2" name="Google Shape;1022;p89"/>
          <p:cNvSpPr/>
          <p:nvPr/>
        </p:nvSpPr>
        <p:spPr>
          <a:xfrm>
            <a:off x="0" y="336100"/>
            <a:ext cx="4897200" cy="7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3" name="Google Shape;1023;p89"/>
          <p:cNvSpPr txBox="1"/>
          <p:nvPr/>
        </p:nvSpPr>
        <p:spPr>
          <a:xfrm>
            <a:off x="916333" y="370633"/>
            <a:ext cx="43696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手錶資訊如何獲取？</a:t>
            </a:r>
            <a:endParaRPr sz="3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sz="4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1232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寬螢幕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 Michael</dc:creator>
  <cp:lastModifiedBy>Chang Michael</cp:lastModifiedBy>
  <cp:revision>1</cp:revision>
  <dcterms:created xsi:type="dcterms:W3CDTF">2021-08-09T08:39:44Z</dcterms:created>
  <dcterms:modified xsi:type="dcterms:W3CDTF">2021-08-09T08:39:58Z</dcterms:modified>
</cp:coreProperties>
</file>