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2" r:id="rId3"/>
    <p:sldId id="263" r:id="rId4"/>
    <p:sldId id="265" r:id="rId5"/>
    <p:sldId id="264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DE1F08-CA59-4BE5-A5B6-53C57538A83D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9636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1F08-CA59-4BE5-A5B6-53C57538A83D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27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1F08-CA59-4BE5-A5B6-53C57538A83D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55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1F08-CA59-4BE5-A5B6-53C57538A83D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92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E1F08-CA59-4BE5-A5B6-53C57538A83D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24270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1F08-CA59-4BE5-A5B6-53C57538A83D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54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1F08-CA59-4BE5-A5B6-53C57538A83D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82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1F08-CA59-4BE5-A5B6-53C57538A83D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2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1F08-CA59-4BE5-A5B6-53C57538A83D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28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E1F08-CA59-4BE5-A5B6-53C57538A83D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283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E1F08-CA59-4BE5-A5B6-53C57538A83D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344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0DE1F08-CA59-4BE5-A5B6-53C57538A83D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113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inifab.com.tw/tools/colors/color_picker_from_image.ph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lftstack.com/zh-tw/howto/numpy/python-numpy-equ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B7D31-86D7-DE88-C184-4063776FE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</a:t>
            </a:r>
            <a:r>
              <a:rPr lang="en-US" altLang="zh-TW" cap="none" dirty="0"/>
              <a:t>pen</a:t>
            </a:r>
            <a:r>
              <a:rPr lang="en-US" altLang="zh-TW" dirty="0"/>
              <a:t>CV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C3C600-6334-2303-3029-F4618AFBB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726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687AE5D-50C7-1CC9-2B39-FABD9F5F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OpenCV</a:t>
            </a:r>
            <a:r>
              <a:rPr lang="zh-TW" altLang="en-US" dirty="0"/>
              <a:t>的資料型態</a:t>
            </a:r>
          </a:p>
        </p:txBody>
      </p:sp>
      <p:pic>
        <p:nvPicPr>
          <p:cNvPr id="19" name="內容版面配置區 12">
            <a:extLst>
              <a:ext uri="{FF2B5EF4-FFF2-40B4-BE49-F238E27FC236}">
                <a16:creationId xmlns:a16="http://schemas.microsoft.com/office/drawing/2014/main" id="{BBF7F04F-8C8D-6C76-C9DB-112E7E857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605" y="2215326"/>
            <a:ext cx="9329190" cy="160901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23C2A5E-4A30-FC78-F5CB-9FDA2EFB8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605" y="4381530"/>
            <a:ext cx="6134387" cy="61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0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687AE5D-50C7-1CC9-2B39-FABD9F5F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OpenCV</a:t>
            </a:r>
            <a:r>
              <a:rPr lang="zh-TW" altLang="en-US" dirty="0"/>
              <a:t>的資料型態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BE226E-1963-7E01-E446-A8FED15B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00" y="2228400"/>
            <a:ext cx="10339882" cy="26958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DEB8202-FF8D-3493-A5F9-65E401DBF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998" y="5072381"/>
            <a:ext cx="5232043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4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687AE5D-50C7-1CC9-2B39-FABD9F5F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OpenCV</a:t>
            </a:r>
            <a:r>
              <a:rPr lang="zh-TW" altLang="en-US" dirty="0"/>
              <a:t>的資料型態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8BBE0A5-FFC8-16FC-0944-A40E485B2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000" y="2215242"/>
            <a:ext cx="10204826" cy="2733235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721929C-012C-FDFD-2274-1341E82F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00" y="5096646"/>
            <a:ext cx="5323646" cy="154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4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63B8449-8C4A-1D72-8368-0190CC09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色彩空間</a:t>
            </a:r>
            <a:r>
              <a:rPr lang="en-US" altLang="zh-TW" dirty="0"/>
              <a:t>-</a:t>
            </a:r>
            <a:r>
              <a:rPr lang="en-US" altLang="zh-TW" dirty="0">
                <a:solidFill>
                  <a:srgbClr val="FF0000"/>
                </a:solidFill>
              </a:rPr>
              <a:t>BGR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0" name="內容版面配置區 19">
            <a:extLst>
              <a:ext uri="{FF2B5EF4-FFF2-40B4-BE49-F238E27FC236}">
                <a16:creationId xmlns:a16="http://schemas.microsoft.com/office/drawing/2014/main" id="{C024C4F2-BDC2-4692-2297-EE46713B2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10513991" cy="2710023"/>
          </a:xfr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7545A6C-7AAD-1FE6-A3F8-A64B56279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013957"/>
            <a:ext cx="5308685" cy="14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63B8449-8C4A-1D72-8368-0190CC09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色彩空間</a:t>
            </a:r>
            <a:r>
              <a:rPr lang="en-US" altLang="zh-TW" dirty="0"/>
              <a:t>-</a:t>
            </a:r>
            <a:r>
              <a:rPr lang="zh-TW" altLang="en-US" dirty="0"/>
              <a:t>灰階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C4B5FF-01C1-6C5E-083D-95874A489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699"/>
            <a:ext cx="10312400" cy="26520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9E4472C-5691-90AA-A3D9-22DD5D2F3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011913"/>
            <a:ext cx="5399314" cy="161554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F455BE9-A9B1-D822-F749-B6BFFE5C5123}"/>
              </a:ext>
            </a:extLst>
          </p:cNvPr>
          <p:cNvSpPr txBox="1"/>
          <p:nvPr/>
        </p:nvSpPr>
        <p:spPr>
          <a:xfrm>
            <a:off x="8498513" y="5551714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相同圖片以不同色彩空間讀取</a:t>
            </a:r>
            <a:endParaRPr lang="en-US" altLang="zh-TW" dirty="0"/>
          </a:p>
          <a:p>
            <a:r>
              <a:rPr lang="en-US" altLang="zh-TW" dirty="0"/>
              <a:t>-</a:t>
            </a:r>
            <a:r>
              <a:rPr lang="zh-TW" altLang="en-US" dirty="0"/>
              <a:t>陣列大小維度不同</a:t>
            </a:r>
            <a:endParaRPr lang="en-US" altLang="zh-TW" dirty="0"/>
          </a:p>
          <a:p>
            <a:r>
              <a:rPr lang="en-US" altLang="zh-TW" dirty="0"/>
              <a:t>-</a:t>
            </a:r>
            <a:r>
              <a:rPr lang="zh-TW" altLang="en-US" dirty="0"/>
              <a:t>陣列元素數量不同</a:t>
            </a:r>
          </a:p>
        </p:txBody>
      </p:sp>
    </p:spTree>
    <p:extLst>
      <p:ext uri="{BB962C8B-B14F-4D97-AF65-F5344CB8AC3E}">
        <p14:creationId xmlns:p14="http://schemas.microsoft.com/office/powerpoint/2010/main" val="260658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D07E42B-1126-8BFD-48C3-EA26664D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影像遮罩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C7FD1C8-925B-3987-01FF-8CDDE5166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68450"/>
            <a:ext cx="10224584" cy="3213100"/>
          </a:xfrm>
          <a:prstGeom prst="rect">
            <a:avLst/>
          </a:prstGeom>
        </p:spPr>
      </p:pic>
      <p:pic>
        <p:nvPicPr>
          <p:cNvPr id="11" name="圖片 10" descr="一張含有 光, 交通, 訊號 的圖片&#10;&#10;自動產生的描述">
            <a:extLst>
              <a:ext uri="{FF2B5EF4-FFF2-40B4-BE49-F238E27FC236}">
                <a16:creationId xmlns:a16="http://schemas.microsoft.com/office/drawing/2014/main" id="{5F82C527-864B-C1DE-094B-6885C9BFE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83" y="4862613"/>
            <a:ext cx="1638301" cy="176724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CD2D9A0-3061-B995-4264-6E6E0189A7C0}"/>
              </a:ext>
            </a:extLst>
          </p:cNvPr>
          <p:cNvSpPr txBox="1"/>
          <p:nvPr/>
        </p:nvSpPr>
        <p:spPr>
          <a:xfrm>
            <a:off x="1371599" y="4934857"/>
            <a:ext cx="8586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inRange</a:t>
            </a:r>
            <a:r>
              <a:rPr lang="en-US" altLang="zh-TW" dirty="0"/>
              <a:t>(</a:t>
            </a:r>
            <a:r>
              <a:rPr lang="zh-TW" altLang="en-US" dirty="0"/>
              <a:t>圖片</a:t>
            </a:r>
            <a:r>
              <a:rPr lang="en-US" altLang="zh-TW" dirty="0"/>
              <a:t>,</a:t>
            </a:r>
            <a:r>
              <a:rPr lang="zh-TW" altLang="en-US" dirty="0"/>
              <a:t>下限</a:t>
            </a:r>
            <a:r>
              <a:rPr lang="en-US" altLang="zh-TW" dirty="0"/>
              <a:t>,</a:t>
            </a:r>
            <a:r>
              <a:rPr lang="zh-TW" altLang="en-US" dirty="0"/>
              <a:t>上限</a:t>
            </a:r>
            <a:r>
              <a:rPr lang="en-US" altLang="zh-TW" dirty="0"/>
              <a:t>)</a:t>
            </a:r>
            <a:r>
              <a:rPr lang="zh-TW" altLang="en-US" dirty="0"/>
              <a:t>，回傳一圖片</a:t>
            </a:r>
            <a:r>
              <a:rPr lang="en-US" altLang="zh-TW" dirty="0"/>
              <a:t>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r>
              <a:rPr lang="zh-TW" altLang="en-US" dirty="0"/>
              <a:t>，內容維圖片中符合上下限之間的像素。</a:t>
            </a:r>
            <a:endParaRPr lang="en-US" altLang="zh-TW" dirty="0"/>
          </a:p>
          <a:p>
            <a:r>
              <a:rPr lang="en-US" altLang="zh-TW" dirty="0" err="1"/>
              <a:t>bitwise_and</a:t>
            </a:r>
            <a:r>
              <a:rPr lang="en-US" altLang="zh-TW" dirty="0"/>
              <a:t>(</a:t>
            </a:r>
            <a:r>
              <a:rPr lang="zh-TW" altLang="en-US" dirty="0"/>
              <a:t>圖片</a:t>
            </a:r>
            <a:r>
              <a:rPr lang="en-US" altLang="zh-TW" dirty="0"/>
              <a:t>1,</a:t>
            </a:r>
            <a:r>
              <a:rPr lang="zh-TW" altLang="en-US" dirty="0"/>
              <a:t>圖片</a:t>
            </a:r>
            <a:r>
              <a:rPr lang="en-US" altLang="zh-TW" dirty="0"/>
              <a:t>2,mask=</a:t>
            </a:r>
            <a:r>
              <a:rPr lang="zh-TW" altLang="en-US" dirty="0"/>
              <a:t>遮罩</a:t>
            </a:r>
            <a:r>
              <a:rPr lang="en-US" altLang="zh-TW" dirty="0"/>
              <a:t>)</a:t>
            </a:r>
            <a:r>
              <a:rPr lang="zh-TW" altLang="en-US" dirty="0"/>
              <a:t>，回傳一圖片</a:t>
            </a:r>
            <a:r>
              <a:rPr lang="en-US" altLang="zh-TW" dirty="0"/>
              <a:t>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r>
              <a:rPr lang="zh-TW" altLang="en-US" dirty="0"/>
              <a:t>，內容為圖</a:t>
            </a:r>
            <a:r>
              <a:rPr lang="en-US" altLang="zh-TW" dirty="0"/>
              <a:t>1</a:t>
            </a:r>
            <a:r>
              <a:rPr lang="zh-TW" altLang="en-US" dirty="0"/>
              <a:t>跟圖</a:t>
            </a:r>
            <a:r>
              <a:rPr lang="en-US" altLang="zh-TW" dirty="0"/>
              <a:t>2</a:t>
            </a:r>
            <a:r>
              <a:rPr lang="zh-TW" altLang="en-US" dirty="0"/>
              <a:t>竹為員做</a:t>
            </a:r>
            <a:r>
              <a:rPr lang="en-US" altLang="zh-TW" dirty="0"/>
              <a:t>AND</a:t>
            </a:r>
            <a:r>
              <a:rPr lang="zh-TW" altLang="en-US" dirty="0"/>
              <a:t>運算，再以遮罩覆蓋。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41A25D-1C85-5710-AA55-15CAEC0053BF}"/>
              </a:ext>
            </a:extLst>
          </p:cNvPr>
          <p:cNvSpPr txBox="1"/>
          <p:nvPr/>
        </p:nvSpPr>
        <p:spPr>
          <a:xfrm>
            <a:off x="5014686" y="157629"/>
            <a:ext cx="7119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4"/>
              </a:rPr>
              <a:t>https://www.ginifab.com.tw/tools/colors/color_picker_from_image.php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3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FC7ADF4-768E-D978-4F2D-EC5D29AC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修改特定區域像素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5FD9953-4D14-B2CC-3D1E-2B8D4B0BC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95994"/>
            <a:ext cx="7053943" cy="341836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EC75C27-3202-9957-C28E-245195A9D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00" y="2195512"/>
            <a:ext cx="2057400" cy="221932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736BACD-1CD8-DB8C-5E01-AC5FE1BD2BDB}"/>
              </a:ext>
            </a:extLst>
          </p:cNvPr>
          <p:cNvSpPr txBox="1"/>
          <p:nvPr/>
        </p:nvSpPr>
        <p:spPr>
          <a:xfrm>
            <a:off x="1266825" y="5172075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也可於迴圈中加入判斷式，只對符合條件的像素做修改</a:t>
            </a:r>
          </a:p>
        </p:txBody>
      </p:sp>
    </p:spTree>
    <p:extLst>
      <p:ext uri="{BB962C8B-B14F-4D97-AF65-F5344CB8AC3E}">
        <p14:creationId xmlns:p14="http://schemas.microsoft.com/office/powerpoint/2010/main" val="416197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FC7ADF4-768E-D978-4F2D-EC5D29AC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pic>
        <p:nvPicPr>
          <p:cNvPr id="4" name="圖片 3" descr="一張含有 文字, 光, 交通, 交通號誌 的圖片&#10;&#10;自動產生的描述">
            <a:extLst>
              <a:ext uri="{FF2B5EF4-FFF2-40B4-BE49-F238E27FC236}">
                <a16:creationId xmlns:a16="http://schemas.microsoft.com/office/drawing/2014/main" id="{5284084A-F106-5528-AD38-BE4179CF2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85" y="1836302"/>
            <a:ext cx="3457575" cy="372969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460C8D2-D135-6422-5AD2-AFD3C60B4AA1}"/>
              </a:ext>
            </a:extLst>
          </p:cNvPr>
          <p:cNvSpPr txBox="1"/>
          <p:nvPr/>
        </p:nvSpPr>
        <p:spPr>
          <a:xfrm>
            <a:off x="4992914" y="241662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將黃燈的區塊修改為其他顏色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BA5AB2E-41B0-D5EB-9F8F-882F1C0A9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665" y="6212332"/>
            <a:ext cx="4220164" cy="32389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049DAE5-6798-365C-5D5C-03115BA1D18A}"/>
              </a:ext>
            </a:extLst>
          </p:cNvPr>
          <p:cNvSpPr txBox="1"/>
          <p:nvPr/>
        </p:nvSpPr>
        <p:spPr>
          <a:xfrm>
            <a:off x="6172200" y="556600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Hint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zh-TW" altLang="en-US" dirty="0"/>
              <a:t>陣列的相等與否可以使用下圖的判斷方式也可參考</a:t>
            </a:r>
            <a:r>
              <a:rPr lang="zh-TW" altLang="en-US" dirty="0">
                <a:hlinkClick r:id="rId4"/>
              </a:rPr>
              <a:t>網址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429440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4763</TotalTime>
  <Words>196</Words>
  <Application>Microsoft Office PowerPoint</Application>
  <PresentationFormat>寬螢幕</PresentationFormat>
  <Paragraphs>19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Franklin Gothic Book</vt:lpstr>
      <vt:lpstr>裁剪</vt:lpstr>
      <vt:lpstr>OpenCV</vt:lpstr>
      <vt:lpstr>OpenCV的資料型態</vt:lpstr>
      <vt:lpstr>OpenCV的資料型態</vt:lpstr>
      <vt:lpstr>OpenCV的資料型態</vt:lpstr>
      <vt:lpstr>色彩空間-BGR</vt:lpstr>
      <vt:lpstr>色彩空間-灰階</vt:lpstr>
      <vt:lpstr>影像遮罩</vt:lpstr>
      <vt:lpstr>修改特定區域像素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王尚鵬 09050940</dc:creator>
  <cp:lastModifiedBy>王尚鵬 09050940</cp:lastModifiedBy>
  <cp:revision>7</cp:revision>
  <dcterms:created xsi:type="dcterms:W3CDTF">2022-06-13T05:01:20Z</dcterms:created>
  <dcterms:modified xsi:type="dcterms:W3CDTF">2022-06-28T00:47:08Z</dcterms:modified>
</cp:coreProperties>
</file>