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70" r:id="rId4"/>
    <p:sldId id="27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9636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27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55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2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4270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4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2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2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2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83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44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1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B7D31-86D7-DE88-C184-4063776FE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cap="none" dirty="0"/>
              <a:t>pen</a:t>
            </a:r>
            <a:r>
              <a:rPr lang="en-US" altLang="zh-TW" dirty="0"/>
              <a:t>CV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C3C600-6334-2303-3029-F4618AFBB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2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5A2183-A81E-F420-CAEB-AF737B3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以陣列方式建立圖片</a:t>
            </a:r>
            <a:r>
              <a:rPr lang="en-US" altLang="zh-TW" dirty="0"/>
              <a:t>(</a:t>
            </a:r>
            <a:r>
              <a:rPr lang="zh-TW" altLang="en-US" dirty="0"/>
              <a:t>灰階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DEE1092A-1B9E-CB0B-3521-570E0291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27435"/>
            <a:ext cx="7525062" cy="3178365"/>
          </a:xfr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309144-1ACC-EB38-E92B-042F001312B8}"/>
              </a:ext>
            </a:extLst>
          </p:cNvPr>
          <p:cNvSpPr txBox="1"/>
          <p:nvPr/>
        </p:nvSpPr>
        <p:spPr>
          <a:xfrm>
            <a:off x="1371600" y="5111646"/>
            <a:ext cx="1059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zeros((</a:t>
            </a:r>
            <a:r>
              <a:rPr lang="zh-TW" altLang="en-US" sz="2800" dirty="0"/>
              <a:t>高</a:t>
            </a:r>
            <a:r>
              <a:rPr lang="en-US" altLang="zh-TW" sz="2800" dirty="0"/>
              <a:t>,</a:t>
            </a:r>
            <a:r>
              <a:rPr lang="zh-TW" altLang="en-US" sz="2800" dirty="0"/>
              <a:t>寬</a:t>
            </a:r>
            <a:r>
              <a:rPr lang="en-US" altLang="zh-TW" sz="2800" dirty="0"/>
              <a:t>),</a:t>
            </a:r>
            <a:r>
              <a:rPr lang="zh-TW" altLang="en-US" sz="2800" dirty="0"/>
              <a:t>編碼</a:t>
            </a:r>
            <a:r>
              <a:rPr lang="en-US" altLang="zh-TW" sz="2800" dirty="0"/>
              <a:t>)</a:t>
            </a:r>
            <a:r>
              <a:rPr lang="zh-TW" altLang="en-US" sz="2800" dirty="0"/>
              <a:t>，一般</a:t>
            </a:r>
            <a:r>
              <a:rPr lang="en-US" altLang="zh-TW" sz="2800" dirty="0" err="1"/>
              <a:t>opencv</a:t>
            </a:r>
            <a:r>
              <a:rPr lang="zh-TW" altLang="en-US" sz="2800" dirty="0"/>
              <a:t>的圖片編碼都為</a:t>
            </a:r>
            <a:r>
              <a:rPr lang="en-US" altLang="zh-TW" sz="2800" dirty="0"/>
              <a:t>uint8</a:t>
            </a:r>
            <a:r>
              <a:rPr lang="zh-TW" altLang="en-US" sz="2800" dirty="0"/>
              <a:t>，</a:t>
            </a:r>
            <a:r>
              <a:rPr lang="en-US" altLang="zh-TW" sz="2800" dirty="0"/>
              <a:t>zeros</a:t>
            </a:r>
            <a:r>
              <a:rPr lang="zh-TW" altLang="en-US" sz="2800" dirty="0"/>
              <a:t>可以將陣列中所有元素都填入</a:t>
            </a:r>
            <a:r>
              <a:rPr lang="en-US" altLang="zh-TW" sz="2800" dirty="0"/>
              <a:t>0</a:t>
            </a:r>
            <a:r>
              <a:rPr lang="zh-TW" altLang="en-US" sz="2800" dirty="0"/>
              <a:t>，使圖片為黑色。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851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5A2183-A81E-F420-CAEB-AF737B3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以陣列方式建立圖片</a:t>
            </a:r>
            <a:r>
              <a:rPr lang="en-US" altLang="zh-TW" dirty="0"/>
              <a:t>(</a:t>
            </a:r>
            <a:r>
              <a:rPr lang="zh-TW" altLang="en-US" dirty="0"/>
              <a:t>灰階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309144-1ACC-EB38-E92B-042F001312B8}"/>
              </a:ext>
            </a:extLst>
          </p:cNvPr>
          <p:cNvSpPr txBox="1"/>
          <p:nvPr/>
        </p:nvSpPr>
        <p:spPr>
          <a:xfrm>
            <a:off x="1371600" y="4686301"/>
            <a:ext cx="1059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ones((</a:t>
            </a:r>
            <a:r>
              <a:rPr lang="zh-TW" altLang="en-US" sz="2800" dirty="0"/>
              <a:t>高</a:t>
            </a:r>
            <a:r>
              <a:rPr lang="en-US" altLang="zh-TW" sz="2800" dirty="0"/>
              <a:t>,</a:t>
            </a:r>
            <a:r>
              <a:rPr lang="zh-TW" altLang="en-US" sz="2800" dirty="0"/>
              <a:t>寬</a:t>
            </a:r>
            <a:r>
              <a:rPr lang="en-US" altLang="zh-TW" sz="2800" dirty="0"/>
              <a:t>),</a:t>
            </a:r>
            <a:r>
              <a:rPr lang="zh-TW" altLang="en-US" sz="2800" dirty="0"/>
              <a:t>編碼</a:t>
            </a:r>
            <a:r>
              <a:rPr lang="en-US" altLang="zh-TW" sz="2800" dirty="0"/>
              <a:t>)</a:t>
            </a:r>
            <a:r>
              <a:rPr lang="zh-TW" altLang="en-US" sz="2800" dirty="0"/>
              <a:t>，與</a:t>
            </a:r>
            <a:r>
              <a:rPr lang="en-US" altLang="zh-TW" sz="2800" dirty="0"/>
              <a:t>zero</a:t>
            </a:r>
            <a:r>
              <a:rPr lang="zh-TW" altLang="en-US" sz="2800" dirty="0"/>
              <a:t>相反，在陣列中所有元素都填入</a:t>
            </a:r>
            <a:r>
              <a:rPr lang="en-US" altLang="zh-TW" sz="2800" dirty="0"/>
              <a:t>1</a:t>
            </a:r>
            <a:r>
              <a:rPr lang="zh-TW" altLang="en-US" sz="2800" dirty="0"/>
              <a:t>，再利用乘</a:t>
            </a:r>
            <a:r>
              <a:rPr lang="en-US" altLang="zh-TW" sz="2800" dirty="0"/>
              <a:t>255</a:t>
            </a:r>
            <a:r>
              <a:rPr lang="zh-TW" altLang="en-US" sz="2800" dirty="0"/>
              <a:t>來達到產生一張全白的圖片。</a:t>
            </a:r>
            <a:endParaRPr lang="en-US" altLang="zh-TW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EAA1E31-E34D-A9B3-4C64-469E30516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69973"/>
            <a:ext cx="8149679" cy="3043396"/>
          </a:xfrm>
        </p:spPr>
      </p:pic>
    </p:spTree>
    <p:extLst>
      <p:ext uri="{BB962C8B-B14F-4D97-AF65-F5344CB8AC3E}">
        <p14:creationId xmlns:p14="http://schemas.microsoft.com/office/powerpoint/2010/main" val="261210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5A2183-A81E-F420-CAEB-AF737B3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以陣列方式建立圖片</a:t>
            </a:r>
            <a:r>
              <a:rPr lang="en-US" altLang="zh-TW" dirty="0"/>
              <a:t>(</a:t>
            </a:r>
            <a:r>
              <a:rPr lang="zh-TW" altLang="en-US" dirty="0"/>
              <a:t>灰階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309144-1ACC-EB38-E92B-042F001312B8}"/>
              </a:ext>
            </a:extLst>
          </p:cNvPr>
          <p:cNvSpPr txBox="1"/>
          <p:nvPr/>
        </p:nvSpPr>
        <p:spPr>
          <a:xfrm>
            <a:off x="1371600" y="4686301"/>
            <a:ext cx="1059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randint</a:t>
            </a:r>
            <a:r>
              <a:rPr lang="en-US" altLang="zh-TW" sz="2800" dirty="0"/>
              <a:t>(</a:t>
            </a:r>
            <a:r>
              <a:rPr lang="zh-TW" altLang="en-US" sz="2800" dirty="0"/>
              <a:t>隨機數最大值</a:t>
            </a:r>
            <a:r>
              <a:rPr lang="en-US" altLang="zh-TW" sz="2800" dirty="0"/>
              <a:t>,size=[</a:t>
            </a:r>
            <a:r>
              <a:rPr lang="zh-TW" altLang="en-US" sz="2800" dirty="0"/>
              <a:t>高</a:t>
            </a:r>
            <a:r>
              <a:rPr lang="en-US" altLang="zh-TW" sz="2800" dirty="0"/>
              <a:t>,</a:t>
            </a:r>
            <a:r>
              <a:rPr lang="zh-TW" altLang="en-US" sz="2800" dirty="0"/>
              <a:t>寬</a:t>
            </a:r>
            <a:r>
              <a:rPr lang="en-US" altLang="zh-TW" sz="2800" dirty="0"/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維度</a:t>
            </a:r>
            <a:r>
              <a:rPr lang="en-US" altLang="zh-TW" sz="2800" dirty="0"/>
              <a:t>]</a:t>
            </a:r>
            <a:r>
              <a:rPr lang="en-US" altLang="zh-TW" sz="2800" dirty="0" err="1"/>
              <a:t>dtype</a:t>
            </a:r>
            <a:r>
              <a:rPr lang="en-US" altLang="zh-TW" sz="2800" dirty="0"/>
              <a:t>=</a:t>
            </a:r>
            <a:r>
              <a:rPr lang="zh-TW" altLang="en-US" sz="2800" dirty="0"/>
              <a:t>編碼</a:t>
            </a:r>
            <a:r>
              <a:rPr lang="en-US" altLang="zh-TW" sz="2800" dirty="0"/>
              <a:t>)</a:t>
            </a:r>
            <a:r>
              <a:rPr lang="zh-TW" altLang="en-US" sz="2800" dirty="0"/>
              <a:t>，回傳一個以隨機數填滿各元素的的陣列，維度若不填寫為灰階圖，填</a:t>
            </a:r>
            <a:r>
              <a:rPr lang="en-US" altLang="zh-TW" sz="2800" dirty="0"/>
              <a:t>3</a:t>
            </a:r>
            <a:r>
              <a:rPr lang="zh-TW" altLang="en-US" sz="2800" dirty="0"/>
              <a:t>為</a:t>
            </a:r>
            <a:r>
              <a:rPr lang="en-US" altLang="zh-TW" sz="2800" dirty="0"/>
              <a:t>BGR</a:t>
            </a:r>
            <a:r>
              <a:rPr lang="zh-TW" altLang="en-US" sz="2800" dirty="0"/>
              <a:t>圖</a:t>
            </a:r>
            <a:endParaRPr lang="en-US" altLang="zh-TW" sz="28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1D5FCC7-9024-3895-C40A-008E82DD0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481572"/>
            <a:ext cx="10384907" cy="2604199"/>
          </a:xfrm>
        </p:spPr>
      </p:pic>
    </p:spTree>
    <p:extLst>
      <p:ext uri="{BB962C8B-B14F-4D97-AF65-F5344CB8AC3E}">
        <p14:creationId xmlns:p14="http://schemas.microsoft.com/office/powerpoint/2010/main" val="373191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5A2183-A81E-F420-CAEB-AF737B3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BGR</a:t>
            </a:r>
            <a:r>
              <a:rPr lang="zh-TW" altLang="en-US" dirty="0"/>
              <a:t>圖像</a:t>
            </a:r>
            <a:r>
              <a:rPr lang="en-US" altLang="zh-TW" dirty="0"/>
              <a:t>(</a:t>
            </a:r>
            <a:r>
              <a:rPr lang="zh-TW" altLang="en-US" dirty="0"/>
              <a:t>陣列方式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013C30F4-0DF3-CB0F-39D8-C1D7A1E6D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26" y="1610178"/>
            <a:ext cx="10170822" cy="286022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38D92-19C0-01BB-3FE8-5A8319D9E1E2}"/>
              </a:ext>
            </a:extLst>
          </p:cNvPr>
          <p:cNvSpPr txBox="1"/>
          <p:nvPr/>
        </p:nvSpPr>
        <p:spPr>
          <a:xfrm>
            <a:off x="1371600" y="4572000"/>
            <a:ext cx="9010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先使用</a:t>
            </a:r>
            <a:r>
              <a:rPr lang="en-US" altLang="zh-TW" sz="2000" dirty="0"/>
              <a:t>zeros</a:t>
            </a:r>
            <a:r>
              <a:rPr lang="zh-TW" altLang="en-US" sz="2000" dirty="0"/>
              <a:t>建立一全為</a:t>
            </a:r>
            <a:r>
              <a:rPr lang="en-US" altLang="zh-TW" sz="2000" dirty="0"/>
              <a:t>0</a:t>
            </a:r>
            <a:r>
              <a:rPr lang="zh-TW" altLang="en-US" sz="2000" dirty="0"/>
              <a:t>的陣列</a:t>
            </a:r>
            <a:r>
              <a:rPr lang="en-US" altLang="zh-TW" sz="2000" dirty="0"/>
              <a:t>(</a:t>
            </a:r>
            <a:r>
              <a:rPr lang="zh-TW" altLang="en-US" sz="2000" dirty="0"/>
              <a:t>三通道</a:t>
            </a:r>
            <a:r>
              <a:rPr lang="en-US" altLang="zh-TW" sz="2000" dirty="0"/>
              <a:t>)</a:t>
            </a:r>
            <a:r>
              <a:rPr lang="zh-TW" altLang="en-US" sz="2000" dirty="0"/>
              <a:t>，再修改其中欲產生的圖片顏色的通道</a:t>
            </a:r>
          </a:p>
        </p:txBody>
      </p:sp>
    </p:spTree>
    <p:extLst>
      <p:ext uri="{BB962C8B-B14F-4D97-AF65-F5344CB8AC3E}">
        <p14:creationId xmlns:p14="http://schemas.microsoft.com/office/powerpoint/2010/main" val="1933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5A2183-A81E-F420-CAEB-AF737B3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BGR</a:t>
            </a:r>
            <a:r>
              <a:rPr lang="zh-TW" altLang="en-US" dirty="0"/>
              <a:t>圖像</a:t>
            </a:r>
            <a:r>
              <a:rPr lang="en-US" altLang="zh-TW" dirty="0"/>
              <a:t>(</a:t>
            </a:r>
            <a:r>
              <a:rPr lang="zh-TW" altLang="en-US" dirty="0"/>
              <a:t>陣列方式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783B26FC-C79C-B9EF-1494-9FF3C1879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82561"/>
            <a:ext cx="10405154" cy="255966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897A09F-C5D4-0148-28A3-14A2A8EC66F8}"/>
              </a:ext>
            </a:extLst>
          </p:cNvPr>
          <p:cNvSpPr txBox="1"/>
          <p:nvPr/>
        </p:nvSpPr>
        <p:spPr>
          <a:xfrm>
            <a:off x="1371600" y="4122057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與灰階隨機影像相同，將隨機數填入三為陣列中即可產生子雜色的隨機影像</a:t>
            </a:r>
          </a:p>
        </p:txBody>
      </p:sp>
    </p:spTree>
    <p:extLst>
      <p:ext uri="{BB962C8B-B14F-4D97-AF65-F5344CB8AC3E}">
        <p14:creationId xmlns:p14="http://schemas.microsoft.com/office/powerpoint/2010/main" val="28452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5A2183-A81E-F420-CAEB-AF737B3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BGR</a:t>
            </a:r>
            <a:r>
              <a:rPr lang="zh-TW" altLang="en-US" dirty="0"/>
              <a:t>圖像</a:t>
            </a:r>
            <a:r>
              <a:rPr lang="en-US" altLang="zh-TW" dirty="0"/>
              <a:t>(</a:t>
            </a:r>
            <a:r>
              <a:rPr lang="zh-TW" altLang="en-US" dirty="0"/>
              <a:t>陣列方式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5B300B-A0B7-A7BC-CA57-19434DE6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68" y="4645988"/>
            <a:ext cx="4214138" cy="210706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455457-3E82-1BDE-00BD-E34D7C80482B}"/>
              </a:ext>
            </a:extLst>
          </p:cNvPr>
          <p:cNvSpPr txBox="1"/>
          <p:nvPr/>
        </p:nvSpPr>
        <p:spPr>
          <a:xfrm>
            <a:off x="1371600" y="4686301"/>
            <a:ext cx="629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陣列元素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同一參數直接使用「</a:t>
            </a:r>
            <a:r>
              <a:rPr lang="en-US" altLang="zh-TW" dirty="0"/>
              <a:t>:</a:t>
            </a:r>
            <a:r>
              <a:rPr lang="zh-TW" altLang="en-US" dirty="0"/>
              <a:t>」代表「到」</a:t>
            </a:r>
            <a:endParaRPr lang="en-US" altLang="zh-TW" dirty="0"/>
          </a:p>
          <a:p>
            <a:pPr lvl="1"/>
            <a:r>
              <a:rPr lang="zh-TW" altLang="en-US" dirty="0"/>
              <a:t>單一參數只有「</a:t>
            </a:r>
            <a:r>
              <a:rPr lang="en-US" altLang="zh-TW" dirty="0"/>
              <a:t>:</a:t>
            </a:r>
            <a:r>
              <a:rPr lang="zh-TW" altLang="en-US" dirty="0"/>
              <a:t>」代表該元素整體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2144E8A-0716-E59B-706C-39D250EE7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599" y="1312244"/>
            <a:ext cx="6734176" cy="3224415"/>
          </a:xfrm>
          <a:prstGeom prst="rect">
            <a:avLst/>
          </a:prstGeom>
        </p:spPr>
      </p:pic>
      <p:sp>
        <p:nvSpPr>
          <p:cNvPr id="14" name="左大括弧 13">
            <a:extLst>
              <a:ext uri="{FF2B5EF4-FFF2-40B4-BE49-F238E27FC236}">
                <a16:creationId xmlns:a16="http://schemas.microsoft.com/office/drawing/2014/main" id="{E48B5947-EA6A-05F2-F191-BFB1F7CD75F6}"/>
              </a:ext>
            </a:extLst>
          </p:cNvPr>
          <p:cNvSpPr/>
          <p:nvPr/>
        </p:nvSpPr>
        <p:spPr>
          <a:xfrm>
            <a:off x="7616190" y="4645988"/>
            <a:ext cx="230778" cy="6994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E3E1CB3E-9D09-A2CB-9158-1EEE3D6D156B}"/>
              </a:ext>
            </a:extLst>
          </p:cNvPr>
          <p:cNvSpPr/>
          <p:nvPr/>
        </p:nvSpPr>
        <p:spPr>
          <a:xfrm>
            <a:off x="7602719" y="5345430"/>
            <a:ext cx="230778" cy="6994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495FBFD7-0AB8-FB66-53C7-016BDD04485F}"/>
              </a:ext>
            </a:extLst>
          </p:cNvPr>
          <p:cNvSpPr/>
          <p:nvPr/>
        </p:nvSpPr>
        <p:spPr>
          <a:xfrm>
            <a:off x="7602719" y="6058081"/>
            <a:ext cx="230778" cy="6994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D72E66-7052-2A2B-2AB7-A7B15186C68A}"/>
              </a:ext>
            </a:extLst>
          </p:cNvPr>
          <p:cNvSpPr txBox="1"/>
          <p:nvPr/>
        </p:nvSpPr>
        <p:spPr>
          <a:xfrm>
            <a:off x="6967348" y="481184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0~50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2159E6-F6F3-85C6-E3D7-FCCDEC544264}"/>
              </a:ext>
            </a:extLst>
          </p:cNvPr>
          <p:cNvSpPr txBox="1"/>
          <p:nvPr/>
        </p:nvSpPr>
        <p:spPr>
          <a:xfrm>
            <a:off x="6631049" y="5518732"/>
            <a:ext cx="9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50~100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8B41207-74D2-B67D-4DA2-EB19CCD0218C}"/>
              </a:ext>
            </a:extLst>
          </p:cNvPr>
          <p:cNvSpPr txBox="1"/>
          <p:nvPr/>
        </p:nvSpPr>
        <p:spPr>
          <a:xfrm>
            <a:off x="6486195" y="6225876"/>
            <a:ext cx="111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100~150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065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5A2183-A81E-F420-CAEB-AF737B3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6CFCB759-2566-055B-75E8-9200F7FC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33550"/>
            <a:ext cx="2857500" cy="28575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079995-8923-9F05-C2D3-BD0921376875}"/>
              </a:ext>
            </a:extLst>
          </p:cNvPr>
          <p:cNvSpPr txBox="1"/>
          <p:nvPr/>
        </p:nvSpPr>
        <p:spPr>
          <a:xfrm>
            <a:off x="4345214" y="1733550"/>
            <a:ext cx="629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使用陣列方式建立圖片，並調整內部像素為左圖形式</a:t>
            </a:r>
          </a:p>
        </p:txBody>
      </p:sp>
    </p:spTree>
    <p:extLst>
      <p:ext uri="{BB962C8B-B14F-4D97-AF65-F5344CB8AC3E}">
        <p14:creationId xmlns:p14="http://schemas.microsoft.com/office/powerpoint/2010/main" val="298925114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6386</TotalTime>
  <Words>251</Words>
  <Application>Microsoft Office PowerPoint</Application>
  <PresentationFormat>寬螢幕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Franklin Gothic Book</vt:lpstr>
      <vt:lpstr>裁剪</vt:lpstr>
      <vt:lpstr>OpenCV</vt:lpstr>
      <vt:lpstr>以陣列方式建立圖片(灰階)</vt:lpstr>
      <vt:lpstr>以陣列方式建立圖片(灰階)</vt:lpstr>
      <vt:lpstr>以陣列方式建立圖片(灰階)</vt:lpstr>
      <vt:lpstr>建立BGR圖像(陣列方式)</vt:lpstr>
      <vt:lpstr>建立BGR圖像(陣列方式)</vt:lpstr>
      <vt:lpstr>建立BGR圖像(陣列方式)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王尚鵬 09050940</dc:creator>
  <cp:lastModifiedBy>邱振凱 10050115</cp:lastModifiedBy>
  <cp:revision>14</cp:revision>
  <dcterms:created xsi:type="dcterms:W3CDTF">2022-06-13T05:01:20Z</dcterms:created>
  <dcterms:modified xsi:type="dcterms:W3CDTF">2022-10-02T14:19:36Z</dcterms:modified>
</cp:coreProperties>
</file>