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918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6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822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7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686213-9FA0-49B2-BD3F-601F572E3E8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D65ADAC-CED4-495E-B292-A257B6859D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4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 err="1" smtClean="0">
                <a:latin typeface="+mj-ea"/>
              </a:rPr>
              <a:t>Opencv</a:t>
            </a:r>
            <a:r>
              <a:rPr lang="en-US" altLang="zh-TW" b="1" dirty="0" smtClean="0">
                <a:latin typeface="+mj-ea"/>
              </a:rPr>
              <a:t> </a:t>
            </a:r>
            <a:r>
              <a:rPr lang="zh-TW" altLang="en-US" b="1" dirty="0" smtClean="0">
                <a:latin typeface="+mj-ea"/>
              </a:rPr>
              <a:t>專案</a:t>
            </a:r>
            <a:r>
              <a:rPr lang="en-US" altLang="zh-TW" b="1" dirty="0" smtClean="0">
                <a:latin typeface="+mj-ea"/>
              </a:rPr>
              <a:t/>
            </a:r>
            <a:br>
              <a:rPr lang="en-US" altLang="zh-TW" b="1" dirty="0" smtClean="0">
                <a:latin typeface="+mj-ea"/>
              </a:rPr>
            </a:br>
            <a:r>
              <a:rPr lang="en-US" altLang="zh-TW" b="1" dirty="0" smtClean="0">
                <a:latin typeface="+mj-ea"/>
              </a:rPr>
              <a:t>—</a:t>
            </a:r>
            <a:r>
              <a:rPr lang="zh-TW" altLang="en-US" b="1" dirty="0" smtClean="0">
                <a:latin typeface="+mj-ea"/>
              </a:rPr>
              <a:t>杯下尋物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電通二甲 林幸儀​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2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44952"/>
              </p:ext>
            </p:extLst>
          </p:nvPr>
        </p:nvGraphicFramePr>
        <p:xfrm>
          <a:off x="2093494" y="1666150"/>
          <a:ext cx="8157411" cy="468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411">
                  <a:extLst>
                    <a:ext uri="{9D8B030D-6E8A-4147-A177-3AD203B41FA5}">
                      <a16:colId xmlns:a16="http://schemas.microsoft.com/office/drawing/2014/main" val="2521793819"/>
                    </a:ext>
                  </a:extLst>
                </a:gridCol>
              </a:tblGrid>
              <a:tr h="9373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/>
                        <a:t>專案功能說明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600020"/>
                  </a:ext>
                </a:extLst>
              </a:tr>
              <a:tr h="9373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/>
                        <a:t>程式流程圖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29886"/>
                  </a:ext>
                </a:extLst>
              </a:tr>
              <a:tr h="9373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/>
                        <a:t>程式虛擬碼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95976"/>
                  </a:ext>
                </a:extLst>
              </a:tr>
              <a:tr h="9373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/>
                        <a:t>遭遇困難 </a:t>
                      </a:r>
                      <a:r>
                        <a:rPr lang="en-US" altLang="zh-TW" sz="2400" dirty="0" smtClean="0"/>
                        <a:t>&amp;</a:t>
                      </a:r>
                      <a:r>
                        <a:rPr lang="zh-TW" altLang="en-US" sz="2400" dirty="0" smtClean="0"/>
                        <a:t> 解決方式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35899"/>
                  </a:ext>
                </a:extLst>
              </a:tr>
              <a:tr h="9373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/>
                        <a:t>這個專案值得學習的部分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8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專案功能說明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0488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程式流程圖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170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程式虛擬碼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304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遭遇什麼困難</a:t>
            </a:r>
            <a:r>
              <a:rPr lang="en-US" altLang="zh-TW" b="1" dirty="0" smtClean="0"/>
              <a:t>?</a:t>
            </a:r>
            <a:r>
              <a:rPr lang="zh-TW" altLang="en-US" b="1" dirty="0" smtClean="0"/>
              <a:t> 如何解決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34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這個專案有什麼值得學習的部分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9348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802833" y="1980955"/>
            <a:ext cx="8361229" cy="2098226"/>
          </a:xfrm>
        </p:spPr>
        <p:txBody>
          <a:bodyPr/>
          <a:lstStyle/>
          <a:p>
            <a:r>
              <a:rPr lang="en-US" altLang="zh-TW" sz="9600" b="1" dirty="0" smtClean="0"/>
              <a:t>END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655211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</TotalTime>
  <Words>53</Words>
  <Application>Microsoft Office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Franklin Gothic Book</vt:lpstr>
      <vt:lpstr>微軟正黑體</vt:lpstr>
      <vt:lpstr>Arial</vt:lpstr>
      <vt:lpstr>Crop</vt:lpstr>
      <vt:lpstr>Opencv 專案 —杯下尋物</vt:lpstr>
      <vt:lpstr>大綱</vt:lpstr>
      <vt:lpstr>專案功能說明</vt:lpstr>
      <vt:lpstr>程式流程圖</vt:lpstr>
      <vt:lpstr>程式虛擬碼</vt:lpstr>
      <vt:lpstr>遭遇什麼困難? 如何解決?</vt:lpstr>
      <vt:lpstr>這個專案有什麼值得學習的部分?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專案 —杯下尋物</dc:title>
  <dc:creator>user</dc:creator>
  <cp:lastModifiedBy>user</cp:lastModifiedBy>
  <cp:revision>3</cp:revision>
  <dcterms:created xsi:type="dcterms:W3CDTF">2024-01-22T02:16:38Z</dcterms:created>
  <dcterms:modified xsi:type="dcterms:W3CDTF">2024-01-22T02:27:27Z</dcterms:modified>
</cp:coreProperties>
</file>