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7" r:id="rId2"/>
    <p:sldId id="269" r:id="rId3"/>
    <p:sldId id="270" r:id="rId4"/>
    <p:sldId id="271" r:id="rId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EE958-140B-4DFC-AB7A-933BBF324961}" v="23" dt="2024-12-03T12:54:19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11" autoAdjust="0"/>
  </p:normalViewPr>
  <p:slideViewPr>
    <p:cSldViewPr>
      <p:cViewPr varScale="1">
        <p:scale>
          <a:sx n="101" d="100"/>
          <a:sy n="101" d="100"/>
        </p:scale>
        <p:origin x="18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蔡建戊" userId="db44b560-7f29-46fd-9dea-3178392500ce" providerId="ADAL" clId="{0E9EE958-140B-4DFC-AB7A-933BBF324961}"/>
    <pc:docChg chg="delSld modSld">
      <pc:chgData name="蔡建戊" userId="db44b560-7f29-46fd-9dea-3178392500ce" providerId="ADAL" clId="{0E9EE958-140B-4DFC-AB7A-933BBF324961}" dt="2024-12-03T12:54:34.648" v="245" actId="207"/>
      <pc:docMkLst>
        <pc:docMk/>
      </pc:docMkLst>
      <pc:sldChg chg="modSp mod">
        <pc:chgData name="蔡建戊" userId="db44b560-7f29-46fd-9dea-3178392500ce" providerId="ADAL" clId="{0E9EE958-140B-4DFC-AB7A-933BBF324961}" dt="2024-12-03T00:40:55.084" v="93" actId="20577"/>
        <pc:sldMkLst>
          <pc:docMk/>
          <pc:sldMk cId="0" sldId="267"/>
        </pc:sldMkLst>
        <pc:spChg chg="mod">
          <ac:chgData name="蔡建戊" userId="db44b560-7f29-46fd-9dea-3178392500ce" providerId="ADAL" clId="{0E9EE958-140B-4DFC-AB7A-933BBF324961}" dt="2024-12-03T00:40:55.084" v="93" actId="20577"/>
          <ac:spMkLst>
            <pc:docMk/>
            <pc:sldMk cId="0" sldId="267"/>
            <ac:spMk id="3074" creationId="{00000000-0000-0000-0000-000000000000}"/>
          </ac:spMkLst>
        </pc:spChg>
      </pc:sldChg>
      <pc:sldChg chg="del">
        <pc:chgData name="蔡建戊" userId="db44b560-7f29-46fd-9dea-3178392500ce" providerId="ADAL" clId="{0E9EE958-140B-4DFC-AB7A-933BBF324961}" dt="2024-12-03T00:34:00.848" v="28" actId="2696"/>
        <pc:sldMkLst>
          <pc:docMk/>
          <pc:sldMk cId="82403339" sldId="268"/>
        </pc:sldMkLst>
      </pc:sldChg>
      <pc:sldChg chg="modSp mod">
        <pc:chgData name="蔡建戊" userId="db44b560-7f29-46fd-9dea-3178392500ce" providerId="ADAL" clId="{0E9EE958-140B-4DFC-AB7A-933BBF324961}" dt="2024-12-03T12:54:34.648" v="245" actId="207"/>
        <pc:sldMkLst>
          <pc:docMk/>
          <pc:sldMk cId="2093817938" sldId="270"/>
        </pc:sldMkLst>
        <pc:spChg chg="mod">
          <ac:chgData name="蔡建戊" userId="db44b560-7f29-46fd-9dea-3178392500ce" providerId="ADAL" clId="{0E9EE958-140B-4DFC-AB7A-933BBF324961}" dt="2024-12-03T12:54:34.648" v="245" actId="207"/>
          <ac:spMkLst>
            <pc:docMk/>
            <pc:sldMk cId="2093817938" sldId="270"/>
            <ac:spMk id="3" creationId="{5F33A9BE-DF5C-0004-28D2-2CCD22E917AF}"/>
          </ac:spMkLst>
        </pc:spChg>
      </pc:sldChg>
      <pc:sldChg chg="del">
        <pc:chgData name="蔡建戊" userId="db44b560-7f29-46fd-9dea-3178392500ce" providerId="ADAL" clId="{0E9EE958-140B-4DFC-AB7A-933BBF324961}" dt="2024-12-03T00:32:36.953" v="26" actId="47"/>
        <pc:sldMkLst>
          <pc:docMk/>
          <pc:sldMk cId="2102211096" sldId="272"/>
        </pc:sldMkLst>
      </pc:sldChg>
      <pc:sldChg chg="del">
        <pc:chgData name="蔡建戊" userId="db44b560-7f29-46fd-9dea-3178392500ce" providerId="ADAL" clId="{0E9EE958-140B-4DFC-AB7A-933BBF324961}" dt="2024-12-03T00:32:36.953" v="26" actId="47"/>
        <pc:sldMkLst>
          <pc:docMk/>
          <pc:sldMk cId="420197795" sldId="273"/>
        </pc:sldMkLst>
      </pc:sldChg>
      <pc:sldChg chg="del">
        <pc:chgData name="蔡建戊" userId="db44b560-7f29-46fd-9dea-3178392500ce" providerId="ADAL" clId="{0E9EE958-140B-4DFC-AB7A-933BBF324961}" dt="2024-12-03T00:32:43.227" v="27" actId="47"/>
        <pc:sldMkLst>
          <pc:docMk/>
          <pc:sldMk cId="3121145312" sldId="274"/>
        </pc:sldMkLst>
      </pc:sldChg>
      <pc:sldChg chg="del">
        <pc:chgData name="蔡建戊" userId="db44b560-7f29-46fd-9dea-3178392500ce" providerId="ADAL" clId="{0E9EE958-140B-4DFC-AB7A-933BBF324961}" dt="2024-12-03T00:32:36.953" v="26" actId="47"/>
        <pc:sldMkLst>
          <pc:docMk/>
          <pc:sldMk cId="2263949597" sldId="275"/>
        </pc:sldMkLst>
      </pc:sldChg>
      <pc:sldChg chg="del">
        <pc:chgData name="蔡建戊" userId="db44b560-7f29-46fd-9dea-3178392500ce" providerId="ADAL" clId="{0E9EE958-140B-4DFC-AB7A-933BBF324961}" dt="2024-12-03T00:32:43.227" v="27" actId="47"/>
        <pc:sldMkLst>
          <pc:docMk/>
          <pc:sldMk cId="82158530" sldId="276"/>
        </pc:sldMkLst>
      </pc:sldChg>
    </pc:docChg>
  </pc:docChgLst>
  <pc:docChgLst>
    <pc:chgData name="蔡建戊" userId="db44b560-7f29-46fd-9dea-3178392500ce" providerId="ADAL" clId="{F9735625-0600-486F-8118-6E5EDDC4D73D}"/>
    <pc:docChg chg="undo custSel delSld modSld">
      <pc:chgData name="蔡建戊" userId="db44b560-7f29-46fd-9dea-3178392500ce" providerId="ADAL" clId="{F9735625-0600-486F-8118-6E5EDDC4D73D}" dt="2024-09-08T05:09:23.913" v="190" actId="20577"/>
      <pc:docMkLst>
        <pc:docMk/>
      </pc:docMkLst>
      <pc:sldChg chg="modSp mod">
        <pc:chgData name="蔡建戊" userId="db44b560-7f29-46fd-9dea-3178392500ce" providerId="ADAL" clId="{F9735625-0600-486F-8118-6E5EDDC4D73D}" dt="2024-09-08T05:09:23.913" v="190" actId="20577"/>
        <pc:sldMkLst>
          <pc:docMk/>
          <pc:sldMk cId="0" sldId="258"/>
        </pc:sldMkLst>
        <pc:spChg chg="mod">
          <ac:chgData name="蔡建戊" userId="db44b560-7f29-46fd-9dea-3178392500ce" providerId="ADAL" clId="{F9735625-0600-486F-8118-6E5EDDC4D73D}" dt="2024-09-08T05:09:23.913" v="190" actId="20577"/>
          <ac:spMkLst>
            <pc:docMk/>
            <pc:sldMk cId="0" sldId="258"/>
            <ac:spMk id="7171" creationId="{00000000-0000-0000-0000-000000000000}"/>
          </ac:spMkLst>
        </pc:spChg>
      </pc:sldChg>
      <pc:sldChg chg="modSp mod">
        <pc:chgData name="蔡建戊" userId="db44b560-7f29-46fd-9dea-3178392500ce" providerId="ADAL" clId="{F9735625-0600-486F-8118-6E5EDDC4D73D}" dt="2024-09-08T04:59:53.464" v="24" actId="5793"/>
        <pc:sldMkLst>
          <pc:docMk/>
          <pc:sldMk cId="1538897642" sldId="301"/>
        </pc:sldMkLst>
        <pc:spChg chg="mod">
          <ac:chgData name="蔡建戊" userId="db44b560-7f29-46fd-9dea-3178392500ce" providerId="ADAL" clId="{F9735625-0600-486F-8118-6E5EDDC4D73D}" dt="2024-09-08T04:59:53.464" v="24" actId="5793"/>
          <ac:spMkLst>
            <pc:docMk/>
            <pc:sldMk cId="1538897642" sldId="301"/>
            <ac:spMk id="6" creationId="{EC0BDC57-8067-E478-0ED6-C59F895AB574}"/>
          </ac:spMkLst>
        </pc:spChg>
      </pc:sldChg>
      <pc:sldChg chg="del">
        <pc:chgData name="蔡建戊" userId="db44b560-7f29-46fd-9dea-3178392500ce" providerId="ADAL" clId="{F9735625-0600-486F-8118-6E5EDDC4D73D}" dt="2024-09-08T01:21:51.704" v="16" actId="2696"/>
        <pc:sldMkLst>
          <pc:docMk/>
          <pc:sldMk cId="2465102902" sldId="303"/>
        </pc:sldMkLst>
      </pc:sldChg>
    </pc:docChg>
  </pc:docChgLst>
  <pc:docChgLst>
    <pc:chgData name="蔡建戊" userId="db44b560-7f29-46fd-9dea-3178392500ce" providerId="ADAL" clId="{C9978FA2-4F59-4E21-89DD-C79D4394E26D}"/>
    <pc:docChg chg="undo custSel addSld delSld modSld modMainMaster">
      <pc:chgData name="蔡建戊" userId="db44b560-7f29-46fd-9dea-3178392500ce" providerId="ADAL" clId="{C9978FA2-4F59-4E21-89DD-C79D4394E26D}" dt="2024-09-17T06:33:03.889" v="432" actId="6549"/>
      <pc:docMkLst>
        <pc:docMk/>
      </pc:docMkLst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0" sldId="257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0" sldId="258"/>
        </pc:sldMkLst>
      </pc:sldChg>
      <pc:sldChg chg="modSp mod">
        <pc:chgData name="蔡建戊" userId="db44b560-7f29-46fd-9dea-3178392500ce" providerId="ADAL" clId="{C9978FA2-4F59-4E21-89DD-C79D4394E26D}" dt="2024-09-17T00:23:12.895" v="21" actId="20577"/>
        <pc:sldMkLst>
          <pc:docMk/>
          <pc:sldMk cId="0" sldId="267"/>
        </pc:sldMkLst>
        <pc:spChg chg="mod">
          <ac:chgData name="蔡建戊" userId="db44b560-7f29-46fd-9dea-3178392500ce" providerId="ADAL" clId="{C9978FA2-4F59-4E21-89DD-C79D4394E26D}" dt="2024-09-17T00:23:12.895" v="21" actId="20577"/>
          <ac:spMkLst>
            <pc:docMk/>
            <pc:sldMk cId="0" sldId="267"/>
            <ac:spMk id="3074" creationId="{00000000-0000-0000-0000-000000000000}"/>
          </ac:spMkLst>
        </pc:spChg>
      </pc:sldChg>
      <pc:sldChg chg="modSp del mod">
        <pc:chgData name="蔡建戊" userId="db44b560-7f29-46fd-9dea-3178392500ce" providerId="ADAL" clId="{C9978FA2-4F59-4E21-89DD-C79D4394E26D}" dt="2024-09-17T00:23:52.323" v="32" actId="47"/>
        <pc:sldMkLst>
          <pc:docMk/>
          <pc:sldMk cId="0" sldId="268"/>
        </pc:sldMkLst>
        <pc:spChg chg="mod">
          <ac:chgData name="蔡建戊" userId="db44b560-7f29-46fd-9dea-3178392500ce" providerId="ADAL" clId="{C9978FA2-4F59-4E21-89DD-C79D4394E26D}" dt="2024-09-17T00:23:20.901" v="30" actId="20577"/>
          <ac:spMkLst>
            <pc:docMk/>
            <pc:sldMk cId="0" sldId="268"/>
            <ac:spMk id="4098" creationId="{00000000-0000-0000-0000-000000000000}"/>
          </ac:spMkLst>
        </pc:spChg>
        <pc:spChg chg="mod">
          <ac:chgData name="蔡建戊" userId="db44b560-7f29-46fd-9dea-3178392500ce" providerId="ADAL" clId="{C9978FA2-4F59-4E21-89DD-C79D4394E26D}" dt="2024-09-17T00:23:24.810" v="31" actId="6549"/>
          <ac:spMkLst>
            <pc:docMk/>
            <pc:sldMk cId="0" sldId="268"/>
            <ac:spMk id="4099" creationId="{00000000-0000-0000-0000-000000000000}"/>
          </ac:spMkLst>
        </pc:spChg>
      </pc:sldChg>
      <pc:sldChg chg="modSp new mod">
        <pc:chgData name="蔡建戊" userId="db44b560-7f29-46fd-9dea-3178392500ce" providerId="ADAL" clId="{C9978FA2-4F59-4E21-89DD-C79D4394E26D}" dt="2024-09-17T00:25:08.375" v="66" actId="14"/>
        <pc:sldMkLst>
          <pc:docMk/>
          <pc:sldMk cId="82403339" sldId="268"/>
        </pc:sldMkLst>
        <pc:spChg chg="mod">
          <ac:chgData name="蔡建戊" userId="db44b560-7f29-46fd-9dea-3178392500ce" providerId="ADAL" clId="{C9978FA2-4F59-4E21-89DD-C79D4394E26D}" dt="2024-09-17T00:24:24.163" v="59"/>
          <ac:spMkLst>
            <pc:docMk/>
            <pc:sldMk cId="82403339" sldId="268"/>
            <ac:spMk id="2" creationId="{43D6DAEC-0791-27DB-3001-F47BA37B2961}"/>
          </ac:spMkLst>
        </pc:spChg>
        <pc:spChg chg="mod">
          <ac:chgData name="蔡建戊" userId="db44b560-7f29-46fd-9dea-3178392500ce" providerId="ADAL" clId="{C9978FA2-4F59-4E21-89DD-C79D4394E26D}" dt="2024-09-17T00:25:08.375" v="66" actId="14"/>
          <ac:spMkLst>
            <pc:docMk/>
            <pc:sldMk cId="82403339" sldId="268"/>
            <ac:spMk id="3" creationId="{5F33A9BE-DF5C-0004-28D2-2CCD22E917AF}"/>
          </ac:spMkLst>
        </pc:spChg>
      </pc:sldChg>
      <pc:sldChg chg="modSp add del mod">
        <pc:chgData name="蔡建戊" userId="db44b560-7f29-46fd-9dea-3178392500ce" providerId="ADAL" clId="{C9978FA2-4F59-4E21-89DD-C79D4394E26D}" dt="2024-09-17T00:37:48.943" v="201"/>
        <pc:sldMkLst>
          <pc:docMk/>
          <pc:sldMk cId="2255600930" sldId="269"/>
        </pc:sldMkLst>
        <pc:spChg chg="mod">
          <ac:chgData name="蔡建戊" userId="db44b560-7f29-46fd-9dea-3178392500ce" providerId="ADAL" clId="{C9978FA2-4F59-4E21-89DD-C79D4394E26D}" dt="2024-09-17T00:28:10.807" v="79" actId="21"/>
          <ac:spMkLst>
            <pc:docMk/>
            <pc:sldMk cId="2255600930" sldId="269"/>
            <ac:spMk id="2" creationId="{43D6DAEC-0791-27DB-3001-F47BA37B2961}"/>
          </ac:spMkLst>
        </pc:spChg>
        <pc:spChg chg="mod">
          <ac:chgData name="蔡建戊" userId="db44b560-7f29-46fd-9dea-3178392500ce" providerId="ADAL" clId="{C9978FA2-4F59-4E21-89DD-C79D4394E26D}" dt="2024-09-17T00:37:48.943" v="201"/>
          <ac:spMkLst>
            <pc:docMk/>
            <pc:sldMk cId="2255600930" sldId="269"/>
            <ac:spMk id="3" creationId="{5F33A9BE-DF5C-0004-28D2-2CCD22E917AF}"/>
          </ac:spMkLst>
        </pc:spChg>
      </pc:sldChg>
      <pc:sldChg chg="modSp add mod">
        <pc:chgData name="蔡建戊" userId="db44b560-7f29-46fd-9dea-3178392500ce" providerId="ADAL" clId="{C9978FA2-4F59-4E21-89DD-C79D4394E26D}" dt="2024-09-17T00:37:57.221" v="202" actId="6549"/>
        <pc:sldMkLst>
          <pc:docMk/>
          <pc:sldMk cId="2093817938" sldId="270"/>
        </pc:sldMkLst>
        <pc:spChg chg="mod">
          <ac:chgData name="蔡建戊" userId="db44b560-7f29-46fd-9dea-3178392500ce" providerId="ADAL" clId="{C9978FA2-4F59-4E21-89DD-C79D4394E26D}" dt="2024-09-17T00:37:37.261" v="198" actId="20577"/>
          <ac:spMkLst>
            <pc:docMk/>
            <pc:sldMk cId="2093817938" sldId="270"/>
            <ac:spMk id="2" creationId="{43D6DAEC-0791-27DB-3001-F47BA37B2961}"/>
          </ac:spMkLst>
        </pc:spChg>
        <pc:spChg chg="mod">
          <ac:chgData name="蔡建戊" userId="db44b560-7f29-46fd-9dea-3178392500ce" providerId="ADAL" clId="{C9978FA2-4F59-4E21-89DD-C79D4394E26D}" dt="2024-09-17T00:37:57.221" v="202" actId="6549"/>
          <ac:spMkLst>
            <pc:docMk/>
            <pc:sldMk cId="2093817938" sldId="270"/>
            <ac:spMk id="3" creationId="{5F33A9BE-DF5C-0004-28D2-2CCD22E917AF}"/>
          </ac:spMkLst>
        </pc:spChg>
      </pc:sldChg>
      <pc:sldChg chg="addSp modSp add mod">
        <pc:chgData name="蔡建戊" userId="db44b560-7f29-46fd-9dea-3178392500ce" providerId="ADAL" clId="{C9978FA2-4F59-4E21-89DD-C79D4394E26D}" dt="2024-09-17T00:32:49.477" v="126"/>
        <pc:sldMkLst>
          <pc:docMk/>
          <pc:sldMk cId="3781590954" sldId="271"/>
        </pc:sldMkLst>
        <pc:spChg chg="mod">
          <ac:chgData name="蔡建戊" userId="db44b560-7f29-46fd-9dea-3178392500ce" providerId="ADAL" clId="{C9978FA2-4F59-4E21-89DD-C79D4394E26D}" dt="2024-09-17T00:32:49.477" v="126"/>
          <ac:spMkLst>
            <pc:docMk/>
            <pc:sldMk cId="3781590954" sldId="271"/>
            <ac:spMk id="2" creationId="{43D6DAEC-0791-27DB-3001-F47BA37B2961}"/>
          </ac:spMkLst>
        </pc:spChg>
        <pc:spChg chg="mod">
          <ac:chgData name="蔡建戊" userId="db44b560-7f29-46fd-9dea-3178392500ce" providerId="ADAL" clId="{C9978FA2-4F59-4E21-89DD-C79D4394E26D}" dt="2024-09-17T00:32:12.535" v="112" actId="6549"/>
          <ac:spMkLst>
            <pc:docMk/>
            <pc:sldMk cId="3781590954" sldId="271"/>
            <ac:spMk id="3" creationId="{5F33A9BE-DF5C-0004-28D2-2CCD22E917AF}"/>
          </ac:spMkLst>
        </pc:spChg>
        <pc:picChg chg="add mod">
          <ac:chgData name="蔡建戊" userId="db44b560-7f29-46fd-9dea-3178392500ce" providerId="ADAL" clId="{C9978FA2-4F59-4E21-89DD-C79D4394E26D}" dt="2024-09-17T00:32:41.085" v="116" actId="14100"/>
          <ac:picMkLst>
            <pc:docMk/>
            <pc:sldMk cId="3781590954" sldId="271"/>
            <ac:picMk id="5" creationId="{BA82DEB2-0542-EEA2-25D5-C99661992827}"/>
          </ac:picMkLst>
        </pc:picChg>
      </pc:sldChg>
      <pc:sldChg chg="addSp modSp new mod">
        <pc:chgData name="蔡建戊" userId="db44b560-7f29-46fd-9dea-3178392500ce" providerId="ADAL" clId="{C9978FA2-4F59-4E21-89DD-C79D4394E26D}" dt="2024-09-17T00:44:32.987" v="235" actId="6549"/>
        <pc:sldMkLst>
          <pc:docMk/>
          <pc:sldMk cId="2102211096" sldId="272"/>
        </pc:sldMkLst>
        <pc:spChg chg="mod">
          <ac:chgData name="蔡建戊" userId="db44b560-7f29-46fd-9dea-3178392500ce" providerId="ADAL" clId="{C9978FA2-4F59-4E21-89DD-C79D4394E26D}" dt="2024-09-17T00:40:16.110" v="204"/>
          <ac:spMkLst>
            <pc:docMk/>
            <pc:sldMk cId="2102211096" sldId="272"/>
            <ac:spMk id="2" creationId="{1FA19B8A-2B69-93E6-C2C3-8123ED9A4259}"/>
          </ac:spMkLst>
        </pc:spChg>
        <pc:spChg chg="mod">
          <ac:chgData name="蔡建戊" userId="db44b560-7f29-46fd-9dea-3178392500ce" providerId="ADAL" clId="{C9978FA2-4F59-4E21-89DD-C79D4394E26D}" dt="2024-09-17T00:44:32.987" v="235" actId="6549"/>
          <ac:spMkLst>
            <pc:docMk/>
            <pc:sldMk cId="2102211096" sldId="272"/>
            <ac:spMk id="3" creationId="{3DBA90F3-1896-72D0-CE92-CF22F359FFA7}"/>
          </ac:spMkLst>
        </pc:spChg>
        <pc:spChg chg="add mod">
          <ac:chgData name="蔡建戊" userId="db44b560-7f29-46fd-9dea-3178392500ce" providerId="ADAL" clId="{C9978FA2-4F59-4E21-89DD-C79D4394E26D}" dt="2024-09-17T00:41:42.954" v="213" actId="207"/>
          <ac:spMkLst>
            <pc:docMk/>
            <pc:sldMk cId="2102211096" sldId="272"/>
            <ac:spMk id="6" creationId="{B94E15A1-E544-4E7F-D1BA-7AAAC0EEB328}"/>
          </ac:spMkLst>
        </pc:spChg>
        <pc:picChg chg="add mod">
          <ac:chgData name="蔡建戊" userId="db44b560-7f29-46fd-9dea-3178392500ce" providerId="ADAL" clId="{C9978FA2-4F59-4E21-89DD-C79D4394E26D}" dt="2024-09-17T00:44:12.668" v="233" actId="1076"/>
          <ac:picMkLst>
            <pc:docMk/>
            <pc:sldMk cId="2102211096" sldId="272"/>
            <ac:picMk id="4" creationId="{5F54C3E5-FD2E-24EE-0A39-3F4E7B368FC0}"/>
          </ac:picMkLst>
        </pc:picChg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2606253010" sldId="272"/>
        </pc:sldMkLst>
      </pc:sldChg>
      <pc:sldChg chg="modSp new mod">
        <pc:chgData name="蔡建戊" userId="db44b560-7f29-46fd-9dea-3178392500ce" providerId="ADAL" clId="{C9978FA2-4F59-4E21-89DD-C79D4394E26D}" dt="2024-09-17T00:53:11.202" v="320"/>
        <pc:sldMkLst>
          <pc:docMk/>
          <pc:sldMk cId="420197795" sldId="273"/>
        </pc:sldMkLst>
        <pc:spChg chg="mod">
          <ac:chgData name="蔡建戊" userId="db44b560-7f29-46fd-9dea-3178392500ce" providerId="ADAL" clId="{C9978FA2-4F59-4E21-89DD-C79D4394E26D}" dt="2024-09-17T00:46:17.139" v="262" actId="404"/>
          <ac:spMkLst>
            <pc:docMk/>
            <pc:sldMk cId="420197795" sldId="273"/>
            <ac:spMk id="2" creationId="{22388A66-D57B-2446-4648-E7DF0D03F6E7}"/>
          </ac:spMkLst>
        </pc:spChg>
        <pc:spChg chg="mod">
          <ac:chgData name="蔡建戊" userId="db44b560-7f29-46fd-9dea-3178392500ce" providerId="ADAL" clId="{C9978FA2-4F59-4E21-89DD-C79D4394E26D}" dt="2024-09-17T00:53:11.202" v="320"/>
          <ac:spMkLst>
            <pc:docMk/>
            <pc:sldMk cId="420197795" sldId="273"/>
            <ac:spMk id="3" creationId="{878CFBAB-57FA-91EE-2821-87A7A0DF7858}"/>
          </ac:spMkLst>
        </pc:spChg>
      </pc:sldChg>
      <pc:sldChg chg="modSp add mod">
        <pc:chgData name="蔡建戊" userId="db44b560-7f29-46fd-9dea-3178392500ce" providerId="ADAL" clId="{C9978FA2-4F59-4E21-89DD-C79D4394E26D}" dt="2024-09-17T00:49:16.462" v="291" actId="6549"/>
        <pc:sldMkLst>
          <pc:docMk/>
          <pc:sldMk cId="3121145312" sldId="274"/>
        </pc:sldMkLst>
        <pc:spChg chg="mod">
          <ac:chgData name="蔡建戊" userId="db44b560-7f29-46fd-9dea-3178392500ce" providerId="ADAL" clId="{C9978FA2-4F59-4E21-89DD-C79D4394E26D}" dt="2024-09-17T00:48:05.447" v="288" actId="20577"/>
          <ac:spMkLst>
            <pc:docMk/>
            <pc:sldMk cId="3121145312" sldId="274"/>
            <ac:spMk id="2" creationId="{22388A66-D57B-2446-4648-E7DF0D03F6E7}"/>
          </ac:spMkLst>
        </pc:spChg>
        <pc:spChg chg="mod">
          <ac:chgData name="蔡建戊" userId="db44b560-7f29-46fd-9dea-3178392500ce" providerId="ADAL" clId="{C9978FA2-4F59-4E21-89DD-C79D4394E26D}" dt="2024-09-17T00:49:16.462" v="291" actId="6549"/>
          <ac:spMkLst>
            <pc:docMk/>
            <pc:sldMk cId="3121145312" sldId="274"/>
            <ac:spMk id="3" creationId="{878CFBAB-57FA-91EE-2821-87A7A0DF7858}"/>
          </ac:spMkLst>
        </pc:spChg>
      </pc:sldChg>
      <pc:sldChg chg="modSp add mod">
        <pc:chgData name="蔡建戊" userId="db44b560-7f29-46fd-9dea-3178392500ce" providerId="ADAL" clId="{C9978FA2-4F59-4E21-89DD-C79D4394E26D}" dt="2024-09-17T00:59:10.649" v="387" actId="6549"/>
        <pc:sldMkLst>
          <pc:docMk/>
          <pc:sldMk cId="2263949597" sldId="275"/>
        </pc:sldMkLst>
        <pc:spChg chg="mod">
          <ac:chgData name="蔡建戊" userId="db44b560-7f29-46fd-9dea-3178392500ce" providerId="ADAL" clId="{C9978FA2-4F59-4E21-89DD-C79D4394E26D}" dt="2024-09-17T00:53:29.174" v="333" actId="20577"/>
          <ac:spMkLst>
            <pc:docMk/>
            <pc:sldMk cId="2263949597" sldId="275"/>
            <ac:spMk id="2" creationId="{22388A66-D57B-2446-4648-E7DF0D03F6E7}"/>
          </ac:spMkLst>
        </pc:spChg>
        <pc:spChg chg="mod">
          <ac:chgData name="蔡建戊" userId="db44b560-7f29-46fd-9dea-3178392500ce" providerId="ADAL" clId="{C9978FA2-4F59-4E21-89DD-C79D4394E26D}" dt="2024-09-17T00:59:10.649" v="387" actId="6549"/>
          <ac:spMkLst>
            <pc:docMk/>
            <pc:sldMk cId="2263949597" sldId="275"/>
            <ac:spMk id="3" creationId="{878CFBAB-57FA-91EE-2821-87A7A0DF7858}"/>
          </ac:spMkLst>
        </pc:spChg>
      </pc:sldChg>
      <pc:sldChg chg="addSp delSp modSp new mod">
        <pc:chgData name="蔡建戊" userId="db44b560-7f29-46fd-9dea-3178392500ce" providerId="ADAL" clId="{C9978FA2-4F59-4E21-89DD-C79D4394E26D}" dt="2024-09-17T06:33:03.889" v="432" actId="6549"/>
        <pc:sldMkLst>
          <pc:docMk/>
          <pc:sldMk cId="82158530" sldId="276"/>
        </pc:sldMkLst>
        <pc:spChg chg="mod">
          <ac:chgData name="蔡建戊" userId="db44b560-7f29-46fd-9dea-3178392500ce" providerId="ADAL" clId="{C9978FA2-4F59-4E21-89DD-C79D4394E26D}" dt="2024-09-17T06:25:12.536" v="389"/>
          <ac:spMkLst>
            <pc:docMk/>
            <pc:sldMk cId="82158530" sldId="276"/>
            <ac:spMk id="2" creationId="{C797B28B-7F67-E1A0-7285-A04E717CBD36}"/>
          </ac:spMkLst>
        </pc:spChg>
        <pc:spChg chg="mod">
          <ac:chgData name="蔡建戊" userId="db44b560-7f29-46fd-9dea-3178392500ce" providerId="ADAL" clId="{C9978FA2-4F59-4E21-89DD-C79D4394E26D}" dt="2024-09-17T06:33:03.889" v="432" actId="6549"/>
          <ac:spMkLst>
            <pc:docMk/>
            <pc:sldMk cId="82158530" sldId="276"/>
            <ac:spMk id="3" creationId="{D95237FC-1AC4-EDE4-8D4F-9B8EB27347FA}"/>
          </ac:spMkLst>
        </pc:spChg>
        <pc:spChg chg="add del mod">
          <ac:chgData name="蔡建戊" userId="db44b560-7f29-46fd-9dea-3178392500ce" providerId="ADAL" clId="{C9978FA2-4F59-4E21-89DD-C79D4394E26D}" dt="2024-09-17T06:29:47.751" v="424" actId="478"/>
          <ac:spMkLst>
            <pc:docMk/>
            <pc:sldMk cId="82158530" sldId="276"/>
            <ac:spMk id="5" creationId="{02DCE49A-56EE-B67C-4D56-75F7C90C6075}"/>
          </ac:spMkLst>
        </pc:spChg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3825726561" sldId="276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3302306476" sldId="277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200474219" sldId="278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2766050072" sldId="280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679305178" sldId="281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1099229184" sldId="282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2478914562" sldId="283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1830478175" sldId="284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1592321508" sldId="285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1460555132" sldId="286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3265098998" sldId="287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4148201985" sldId="289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4162323373" sldId="290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3558972739" sldId="291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1875639411" sldId="293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3317523155" sldId="294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2252791533" sldId="295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141313014" sldId="296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1100355496" sldId="298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4026611459" sldId="299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2705156841" sldId="300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1538897642" sldId="301"/>
        </pc:sldMkLst>
      </pc:sldChg>
      <pc:sldChg chg="del">
        <pc:chgData name="蔡建戊" userId="db44b560-7f29-46fd-9dea-3178392500ce" providerId="ADAL" clId="{C9978FA2-4F59-4E21-89DD-C79D4394E26D}" dt="2024-09-17T00:23:52.323" v="32" actId="47"/>
        <pc:sldMkLst>
          <pc:docMk/>
          <pc:sldMk cId="2705429918" sldId="302"/>
        </pc:sldMkLst>
      </pc:sldChg>
      <pc:sldMasterChg chg="modSp modSldLayout">
        <pc:chgData name="蔡建戊" userId="db44b560-7f29-46fd-9dea-3178392500ce" providerId="ADAL" clId="{C9978FA2-4F59-4E21-89DD-C79D4394E26D}" dt="2024-09-17T00:28:43.824" v="86" actId="404"/>
        <pc:sldMasterMkLst>
          <pc:docMk/>
          <pc:sldMasterMk cId="0" sldId="2147483653"/>
        </pc:sldMasterMkLst>
        <pc:spChg chg="mod">
          <ac:chgData name="蔡建戊" userId="db44b560-7f29-46fd-9dea-3178392500ce" providerId="ADAL" clId="{C9978FA2-4F59-4E21-89DD-C79D4394E26D}" dt="2024-09-17T00:26:13.344" v="73" actId="404"/>
          <ac:spMkLst>
            <pc:docMk/>
            <pc:sldMasterMk cId="0" sldId="2147483653"/>
            <ac:spMk id="1027" creationId="{00000000-0000-0000-0000-000000000000}"/>
          </ac:spMkLst>
        </pc:spChg>
        <pc:sldLayoutChg chg="modSp">
          <pc:chgData name="蔡建戊" userId="db44b560-7f29-46fd-9dea-3178392500ce" providerId="ADAL" clId="{C9978FA2-4F59-4E21-89DD-C79D4394E26D}" dt="2024-09-17T00:28:43.824" v="86" actId="404"/>
          <pc:sldLayoutMkLst>
            <pc:docMk/>
            <pc:sldMasterMk cId="0" sldId="2147483653"/>
            <pc:sldLayoutMk cId="3022677122" sldId="2147483750"/>
          </pc:sldLayoutMkLst>
          <pc:spChg chg="mod">
            <ac:chgData name="蔡建戊" userId="db44b560-7f29-46fd-9dea-3178392500ce" providerId="ADAL" clId="{C9978FA2-4F59-4E21-89DD-C79D4394E26D}" dt="2024-09-17T00:28:43.824" v="86" actId="404"/>
            <ac:spMkLst>
              <pc:docMk/>
              <pc:sldMasterMk cId="0" sldId="2147483653"/>
              <pc:sldLayoutMk cId="3022677122" sldId="2147483750"/>
              <ac:spMk id="2" creationId="{00000000-0000-0000-0000-000000000000}"/>
            </ac:spMkLst>
          </pc:spChg>
        </pc:sldLayoutChg>
      </pc:sldMasterChg>
    </pc:docChg>
  </pc:docChgLst>
  <pc:docChgLst>
    <pc:chgData name="蔡建戊" userId="db44b560-7f29-46fd-9dea-3178392500ce" providerId="ADAL" clId="{FC60238F-5AD2-44A8-9161-187670BF9F7D}"/>
    <pc:docChg chg="undo custSel addSld delSld modSld">
      <pc:chgData name="蔡建戊" userId="db44b560-7f29-46fd-9dea-3178392500ce" providerId="ADAL" clId="{FC60238F-5AD2-44A8-9161-187670BF9F7D}" dt="2023-09-07T02:15:41.530" v="3239" actId="20577"/>
      <pc:docMkLst>
        <pc:docMk/>
      </pc:docMkLst>
      <pc:sldChg chg="addSp delSp modSp mod modClrScheme chgLayout">
        <pc:chgData name="蔡建戊" userId="db44b560-7f29-46fd-9dea-3178392500ce" providerId="ADAL" clId="{FC60238F-5AD2-44A8-9161-187670BF9F7D}" dt="2023-08-30T03:56:27.418" v="423" actId="14100"/>
        <pc:sldMkLst>
          <pc:docMk/>
          <pc:sldMk cId="0" sldId="257"/>
        </pc:sldMkLst>
        <pc:spChg chg="add mod ord">
          <ac:chgData name="蔡建戊" userId="db44b560-7f29-46fd-9dea-3178392500ce" providerId="ADAL" clId="{FC60238F-5AD2-44A8-9161-187670BF9F7D}" dt="2023-08-30T03:56:02.299" v="418" actId="1076"/>
          <ac:spMkLst>
            <pc:docMk/>
            <pc:sldMk cId="0" sldId="257"/>
            <ac:spMk id="3" creationId="{7D3B326F-720D-70A4-B137-7E9E0582F60C}"/>
          </ac:spMkLst>
        </pc:spChg>
        <pc:spChg chg="add del mod ord">
          <ac:chgData name="蔡建戊" userId="db44b560-7f29-46fd-9dea-3178392500ce" providerId="ADAL" clId="{FC60238F-5AD2-44A8-9161-187670BF9F7D}" dt="2023-08-30T03:55:55.315" v="415" actId="478"/>
          <ac:spMkLst>
            <pc:docMk/>
            <pc:sldMk cId="0" sldId="257"/>
            <ac:spMk id="4" creationId="{B63B5B1D-C4C6-23D3-A23D-73148AEFDEF0}"/>
          </ac:spMkLst>
        </pc:spChg>
        <pc:spChg chg="add mod ord">
          <ac:chgData name="蔡建戊" userId="db44b560-7f29-46fd-9dea-3178392500ce" providerId="ADAL" clId="{FC60238F-5AD2-44A8-9161-187670BF9F7D}" dt="2023-08-30T03:56:02.299" v="418" actId="1076"/>
          <ac:spMkLst>
            <pc:docMk/>
            <pc:sldMk cId="0" sldId="257"/>
            <ac:spMk id="5" creationId="{0CDA6886-76D9-EB7F-EFC7-1C8814FD8830}"/>
          </ac:spMkLst>
        </pc:spChg>
        <pc:spChg chg="mod ord">
          <ac:chgData name="蔡建戊" userId="db44b560-7f29-46fd-9dea-3178392500ce" providerId="ADAL" clId="{FC60238F-5AD2-44A8-9161-187670BF9F7D}" dt="2023-08-30T03:55:21.972" v="409" actId="700"/>
          <ac:spMkLst>
            <pc:docMk/>
            <pc:sldMk cId="0" sldId="257"/>
            <ac:spMk id="6146" creationId="{00000000-0000-0000-0000-000000000000}"/>
          </ac:spMkLst>
        </pc:spChg>
        <pc:spChg chg="del mod ord">
          <ac:chgData name="蔡建戊" userId="db44b560-7f29-46fd-9dea-3178392500ce" providerId="ADAL" clId="{FC60238F-5AD2-44A8-9161-187670BF9F7D}" dt="2023-08-30T03:55:38.180" v="411" actId="478"/>
          <ac:spMkLst>
            <pc:docMk/>
            <pc:sldMk cId="0" sldId="257"/>
            <ac:spMk id="6147" creationId="{00000000-0000-0000-0000-000000000000}"/>
          </ac:spMkLst>
        </pc:spChg>
        <pc:picChg chg="add mod">
          <ac:chgData name="蔡建戊" userId="db44b560-7f29-46fd-9dea-3178392500ce" providerId="ADAL" clId="{FC60238F-5AD2-44A8-9161-187670BF9F7D}" dt="2023-08-30T03:56:08.385" v="420" actId="1076"/>
          <ac:picMkLst>
            <pc:docMk/>
            <pc:sldMk cId="0" sldId="257"/>
            <ac:picMk id="2" creationId="{DEC640FA-50CF-FC45-5279-0FFA697E1C79}"/>
          </ac:picMkLst>
        </pc:picChg>
        <pc:picChg chg="add mod">
          <ac:chgData name="蔡建戊" userId="db44b560-7f29-46fd-9dea-3178392500ce" providerId="ADAL" clId="{FC60238F-5AD2-44A8-9161-187670BF9F7D}" dt="2023-08-30T03:56:27.418" v="423" actId="14100"/>
          <ac:picMkLst>
            <pc:docMk/>
            <pc:sldMk cId="0" sldId="257"/>
            <ac:picMk id="6" creationId="{7D95BCA9-5F40-70BE-EBBC-119158A3A939}"/>
          </ac:picMkLst>
        </pc:picChg>
      </pc:sldChg>
      <pc:sldChg chg="modSp mod">
        <pc:chgData name="蔡建戊" userId="db44b560-7f29-46fd-9dea-3178392500ce" providerId="ADAL" clId="{FC60238F-5AD2-44A8-9161-187670BF9F7D}" dt="2023-09-07T02:14:45.037" v="3236"/>
        <pc:sldMkLst>
          <pc:docMk/>
          <pc:sldMk cId="0" sldId="258"/>
        </pc:sldMkLst>
        <pc:spChg chg="mod">
          <ac:chgData name="蔡建戊" userId="db44b560-7f29-46fd-9dea-3178392500ce" providerId="ADAL" clId="{FC60238F-5AD2-44A8-9161-187670BF9F7D}" dt="2023-09-07T02:14:45.037" v="3236"/>
          <ac:spMkLst>
            <pc:docMk/>
            <pc:sldMk cId="0" sldId="258"/>
            <ac:spMk id="7171" creationId="{00000000-0000-0000-0000-000000000000}"/>
          </ac:spMkLst>
        </pc:spChg>
      </pc:sldChg>
      <pc:sldChg chg="modSp mod">
        <pc:chgData name="蔡建戊" userId="db44b560-7f29-46fd-9dea-3178392500ce" providerId="ADAL" clId="{FC60238F-5AD2-44A8-9161-187670BF9F7D}" dt="2023-09-07T02:00:25.753" v="3197" actId="403"/>
        <pc:sldMkLst>
          <pc:docMk/>
          <pc:sldMk cId="3825726561" sldId="276"/>
        </pc:sldMkLst>
        <pc:spChg chg="mod">
          <ac:chgData name="蔡建戊" userId="db44b560-7f29-46fd-9dea-3178392500ce" providerId="ADAL" clId="{FC60238F-5AD2-44A8-9161-187670BF9F7D}" dt="2023-08-30T03:15:16.304" v="47"/>
          <ac:spMkLst>
            <pc:docMk/>
            <pc:sldMk cId="3825726561" sldId="276"/>
            <ac:spMk id="2" creationId="{1D2E3965-0454-4A72-8E0F-11D13F7395FB}"/>
          </ac:spMkLst>
        </pc:spChg>
        <pc:spChg chg="mod">
          <ac:chgData name="蔡建戊" userId="db44b560-7f29-46fd-9dea-3178392500ce" providerId="ADAL" clId="{FC60238F-5AD2-44A8-9161-187670BF9F7D}" dt="2023-09-07T02:00:25.753" v="3197" actId="403"/>
          <ac:spMkLst>
            <pc:docMk/>
            <pc:sldMk cId="3825726561" sldId="276"/>
            <ac:spMk id="3" creationId="{AD54C9A1-E3B3-4F27-8894-5962592816CB}"/>
          </ac:spMkLst>
        </pc:spChg>
      </pc:sldChg>
      <pc:sldChg chg="modSp mod">
        <pc:chgData name="蔡建戊" userId="db44b560-7f29-46fd-9dea-3178392500ce" providerId="ADAL" clId="{FC60238F-5AD2-44A8-9161-187670BF9F7D}" dt="2023-09-07T02:11:54.438" v="3225"/>
        <pc:sldMkLst>
          <pc:docMk/>
          <pc:sldMk cId="3302306476" sldId="277"/>
        </pc:sldMkLst>
        <pc:spChg chg="mod">
          <ac:chgData name="蔡建戊" userId="db44b560-7f29-46fd-9dea-3178392500ce" providerId="ADAL" clId="{FC60238F-5AD2-44A8-9161-187670BF9F7D}" dt="2023-09-07T02:11:54.438" v="3225"/>
          <ac:spMkLst>
            <pc:docMk/>
            <pc:sldMk cId="3302306476" sldId="277"/>
            <ac:spMk id="3" creationId="{BBF1606E-011E-4102-81CB-E465D92D6D9C}"/>
          </ac:spMkLst>
        </pc:spChg>
      </pc:sldChg>
      <pc:sldChg chg="addSp delSp modSp mod">
        <pc:chgData name="蔡建戊" userId="db44b560-7f29-46fd-9dea-3178392500ce" providerId="ADAL" clId="{FC60238F-5AD2-44A8-9161-187670BF9F7D}" dt="2023-08-30T03:12:24.391" v="14" actId="1076"/>
        <pc:sldMkLst>
          <pc:docMk/>
          <pc:sldMk cId="4162323373" sldId="290"/>
        </pc:sldMkLst>
        <pc:picChg chg="add mod">
          <ac:chgData name="蔡建戊" userId="db44b560-7f29-46fd-9dea-3178392500ce" providerId="ADAL" clId="{FC60238F-5AD2-44A8-9161-187670BF9F7D}" dt="2023-08-30T03:12:24.391" v="14" actId="1076"/>
          <ac:picMkLst>
            <pc:docMk/>
            <pc:sldMk cId="4162323373" sldId="290"/>
            <ac:picMk id="4" creationId="{7E4FF203-B5A9-2637-9B10-1DE4FD1ED852}"/>
          </ac:picMkLst>
        </pc:picChg>
        <pc:picChg chg="del">
          <ac:chgData name="蔡建戊" userId="db44b560-7f29-46fd-9dea-3178392500ce" providerId="ADAL" clId="{FC60238F-5AD2-44A8-9161-187670BF9F7D}" dt="2023-08-30T03:12:20.803" v="12" actId="478"/>
          <ac:picMkLst>
            <pc:docMk/>
            <pc:sldMk cId="4162323373" sldId="290"/>
            <ac:picMk id="8" creationId="{ED251309-AC82-4FD4-977A-054A1A7B35A1}"/>
          </ac:picMkLst>
        </pc:picChg>
      </pc:sldChg>
      <pc:sldChg chg="addSp delSp modSp mod">
        <pc:chgData name="蔡建戊" userId="db44b560-7f29-46fd-9dea-3178392500ce" providerId="ADAL" clId="{FC60238F-5AD2-44A8-9161-187670BF9F7D}" dt="2023-08-30T03:14:03.586" v="24" actId="1076"/>
        <pc:sldMkLst>
          <pc:docMk/>
          <pc:sldMk cId="1875639411" sldId="293"/>
        </pc:sldMkLst>
        <pc:picChg chg="add del">
          <ac:chgData name="蔡建戊" userId="db44b560-7f29-46fd-9dea-3178392500ce" providerId="ADAL" clId="{FC60238F-5AD2-44A8-9161-187670BF9F7D}" dt="2023-08-30T03:13:57" v="22" actId="478"/>
          <ac:picMkLst>
            <pc:docMk/>
            <pc:sldMk cId="1875639411" sldId="293"/>
            <ac:picMk id="4" creationId="{C35AB7F4-41FB-429B-8B9B-5D2802BD45FD}"/>
          </ac:picMkLst>
        </pc:picChg>
        <pc:picChg chg="add del">
          <ac:chgData name="蔡建戊" userId="db44b560-7f29-46fd-9dea-3178392500ce" providerId="ADAL" clId="{FC60238F-5AD2-44A8-9161-187670BF9F7D}" dt="2023-08-30T03:13:43.699" v="17" actId="22"/>
          <ac:picMkLst>
            <pc:docMk/>
            <pc:sldMk cId="1875639411" sldId="293"/>
            <ac:picMk id="5" creationId="{9591CA81-1E37-F516-D6BE-CEED726DB974}"/>
          </ac:picMkLst>
        </pc:picChg>
        <pc:picChg chg="add mod">
          <ac:chgData name="蔡建戊" userId="db44b560-7f29-46fd-9dea-3178392500ce" providerId="ADAL" clId="{FC60238F-5AD2-44A8-9161-187670BF9F7D}" dt="2023-08-30T03:14:03.586" v="24" actId="1076"/>
          <ac:picMkLst>
            <pc:docMk/>
            <pc:sldMk cId="1875639411" sldId="293"/>
            <ac:picMk id="7" creationId="{C1940193-F7AD-9A1F-E4BC-22D6A8EEE99A}"/>
          </ac:picMkLst>
        </pc:picChg>
      </pc:sldChg>
      <pc:sldChg chg="del">
        <pc:chgData name="蔡建戊" userId="db44b560-7f29-46fd-9dea-3178392500ce" providerId="ADAL" clId="{FC60238F-5AD2-44A8-9161-187670BF9F7D}" dt="2023-08-30T03:43:29.687" v="295" actId="2696"/>
        <pc:sldMkLst>
          <pc:docMk/>
          <pc:sldMk cId="2382677323" sldId="297"/>
        </pc:sldMkLst>
      </pc:sldChg>
      <pc:sldChg chg="addSp delSp modSp mod">
        <pc:chgData name="蔡建戊" userId="db44b560-7f29-46fd-9dea-3178392500ce" providerId="ADAL" clId="{FC60238F-5AD2-44A8-9161-187670BF9F7D}" dt="2023-08-30T03:11:14.992" v="8" actId="1076"/>
        <pc:sldMkLst>
          <pc:docMk/>
          <pc:sldMk cId="4026611459" sldId="299"/>
        </pc:sldMkLst>
        <pc:picChg chg="del mod">
          <ac:chgData name="蔡建戊" userId="db44b560-7f29-46fd-9dea-3178392500ce" providerId="ADAL" clId="{FC60238F-5AD2-44A8-9161-187670BF9F7D}" dt="2023-08-30T03:10:30.231" v="5" actId="478"/>
          <ac:picMkLst>
            <pc:docMk/>
            <pc:sldMk cId="4026611459" sldId="299"/>
            <ac:picMk id="4" creationId="{1ED984A6-FF3F-4E78-8CF1-1D7B08C9B638}"/>
          </ac:picMkLst>
        </pc:picChg>
        <pc:picChg chg="add mod">
          <ac:chgData name="蔡建戊" userId="db44b560-7f29-46fd-9dea-3178392500ce" providerId="ADAL" clId="{FC60238F-5AD2-44A8-9161-187670BF9F7D}" dt="2023-08-30T03:11:14.992" v="8" actId="1076"/>
          <ac:picMkLst>
            <pc:docMk/>
            <pc:sldMk cId="4026611459" sldId="299"/>
            <ac:picMk id="5" creationId="{5F5D7776-41B6-5722-2A11-1EA738696698}"/>
          </ac:picMkLst>
        </pc:picChg>
      </pc:sldChg>
      <pc:sldChg chg="addSp delSp modSp add mod">
        <pc:chgData name="蔡建戊" userId="db44b560-7f29-46fd-9dea-3178392500ce" providerId="ADAL" clId="{FC60238F-5AD2-44A8-9161-187670BF9F7D}" dt="2023-08-30T03:23:37.509" v="137"/>
        <pc:sldMkLst>
          <pc:docMk/>
          <pc:sldMk cId="2705156841" sldId="300"/>
        </pc:sldMkLst>
        <pc:spChg chg="mod">
          <ac:chgData name="蔡建戊" userId="db44b560-7f29-46fd-9dea-3178392500ce" providerId="ADAL" clId="{FC60238F-5AD2-44A8-9161-187670BF9F7D}" dt="2023-08-30T03:23:37.509" v="137"/>
          <ac:spMkLst>
            <pc:docMk/>
            <pc:sldMk cId="2705156841" sldId="300"/>
            <ac:spMk id="2" creationId="{B65E876B-A4B7-4CF7-A7D8-63A573AD6A2D}"/>
          </ac:spMkLst>
        </pc:spChg>
        <pc:picChg chg="add mod">
          <ac:chgData name="蔡建戊" userId="db44b560-7f29-46fd-9dea-3178392500ce" providerId="ADAL" clId="{FC60238F-5AD2-44A8-9161-187670BF9F7D}" dt="2023-08-30T03:22:09.078" v="118" actId="1076"/>
          <ac:picMkLst>
            <pc:docMk/>
            <pc:sldMk cId="2705156841" sldId="300"/>
            <ac:picMk id="4" creationId="{4EE6B25C-C995-E6EC-969D-60449C352E13}"/>
          </ac:picMkLst>
        </pc:picChg>
        <pc:picChg chg="del">
          <ac:chgData name="蔡建戊" userId="db44b560-7f29-46fd-9dea-3178392500ce" providerId="ADAL" clId="{FC60238F-5AD2-44A8-9161-187670BF9F7D}" dt="2023-08-30T03:21:52.257" v="114" actId="478"/>
          <ac:picMkLst>
            <pc:docMk/>
            <pc:sldMk cId="2705156841" sldId="300"/>
            <ac:picMk id="7" creationId="{C1940193-F7AD-9A1F-E4BC-22D6A8EEE99A}"/>
          </ac:picMkLst>
        </pc:picChg>
      </pc:sldChg>
      <pc:sldChg chg="addSp delSp modSp new mod modClrScheme chgLayout">
        <pc:chgData name="蔡建戊" userId="db44b560-7f29-46fd-9dea-3178392500ce" providerId="ADAL" clId="{FC60238F-5AD2-44A8-9161-187670BF9F7D}" dt="2023-08-30T05:32:54.366" v="1375" actId="6549"/>
        <pc:sldMkLst>
          <pc:docMk/>
          <pc:sldMk cId="1538897642" sldId="301"/>
        </pc:sldMkLst>
        <pc:spChg chg="mod ord">
          <ac:chgData name="蔡建戊" userId="db44b560-7f29-46fd-9dea-3178392500ce" providerId="ADAL" clId="{FC60238F-5AD2-44A8-9161-187670BF9F7D}" dt="2023-08-30T05:10:42.344" v="1003" actId="700"/>
          <ac:spMkLst>
            <pc:docMk/>
            <pc:sldMk cId="1538897642" sldId="301"/>
            <ac:spMk id="2" creationId="{42EC59CB-A9A2-AF38-B1A4-41CB6D0CE560}"/>
          </ac:spMkLst>
        </pc:spChg>
        <pc:spChg chg="del mod">
          <ac:chgData name="蔡建戊" userId="db44b560-7f29-46fd-9dea-3178392500ce" providerId="ADAL" clId="{FC60238F-5AD2-44A8-9161-187670BF9F7D}" dt="2023-08-30T05:07:25.750" v="975" actId="478"/>
          <ac:spMkLst>
            <pc:docMk/>
            <pc:sldMk cId="1538897642" sldId="301"/>
            <ac:spMk id="3" creationId="{FE5D0DC9-7EFE-EFF1-01FE-4FE1181880D9}"/>
          </ac:spMkLst>
        </pc:spChg>
        <pc:spChg chg="add del mod">
          <ac:chgData name="蔡建戊" userId="db44b560-7f29-46fd-9dea-3178392500ce" providerId="ADAL" clId="{FC60238F-5AD2-44A8-9161-187670BF9F7D}" dt="2023-08-30T05:08:04.032" v="980" actId="478"/>
          <ac:spMkLst>
            <pc:docMk/>
            <pc:sldMk cId="1538897642" sldId="301"/>
            <ac:spMk id="4" creationId="{0FE9BE81-36B7-4E33-2274-D2F59DE35302}"/>
          </ac:spMkLst>
        </pc:spChg>
        <pc:spChg chg="add mod ord">
          <ac:chgData name="蔡建戊" userId="db44b560-7f29-46fd-9dea-3178392500ce" providerId="ADAL" clId="{FC60238F-5AD2-44A8-9161-187670BF9F7D}" dt="2023-08-30T05:30:59.668" v="1276" actId="6549"/>
          <ac:spMkLst>
            <pc:docMk/>
            <pc:sldMk cId="1538897642" sldId="301"/>
            <ac:spMk id="5" creationId="{4137FD34-41B3-69FF-AACB-171D05C46273}"/>
          </ac:spMkLst>
        </pc:spChg>
        <pc:spChg chg="add mod ord">
          <ac:chgData name="蔡建戊" userId="db44b560-7f29-46fd-9dea-3178392500ce" providerId="ADAL" clId="{FC60238F-5AD2-44A8-9161-187670BF9F7D}" dt="2023-08-30T05:32:54.366" v="1375" actId="6549"/>
          <ac:spMkLst>
            <pc:docMk/>
            <pc:sldMk cId="1538897642" sldId="301"/>
            <ac:spMk id="6" creationId="{EC0BDC57-8067-E478-0ED6-C59F895AB574}"/>
          </ac:spMkLst>
        </pc:spChg>
      </pc:sldChg>
      <pc:sldChg chg="modSp add mod">
        <pc:chgData name="蔡建戊" userId="db44b560-7f29-46fd-9dea-3178392500ce" providerId="ADAL" clId="{FC60238F-5AD2-44A8-9161-187670BF9F7D}" dt="2023-08-31T00:44:36.882" v="3194" actId="6549"/>
        <pc:sldMkLst>
          <pc:docMk/>
          <pc:sldMk cId="2705429918" sldId="302"/>
        </pc:sldMkLst>
        <pc:spChg chg="mod">
          <ac:chgData name="蔡建戊" userId="db44b560-7f29-46fd-9dea-3178392500ce" providerId="ADAL" clId="{FC60238F-5AD2-44A8-9161-187670BF9F7D}" dt="2023-08-30T03:51:03.306" v="347" actId="6549"/>
          <ac:spMkLst>
            <pc:docMk/>
            <pc:sldMk cId="2705429918" sldId="302"/>
            <ac:spMk id="6146" creationId="{00000000-0000-0000-0000-000000000000}"/>
          </ac:spMkLst>
        </pc:spChg>
        <pc:spChg chg="mod">
          <ac:chgData name="蔡建戊" userId="db44b560-7f29-46fd-9dea-3178392500ce" providerId="ADAL" clId="{FC60238F-5AD2-44A8-9161-187670BF9F7D}" dt="2023-08-31T00:44:36.882" v="3194" actId="6549"/>
          <ac:spMkLst>
            <pc:docMk/>
            <pc:sldMk cId="2705429918" sldId="302"/>
            <ac:spMk id="6147" creationId="{00000000-0000-0000-0000-000000000000}"/>
          </ac:spMkLst>
        </pc:spChg>
      </pc:sldChg>
      <pc:sldChg chg="modSp add del mod">
        <pc:chgData name="蔡建戊" userId="db44b560-7f29-46fd-9dea-3178392500ce" providerId="ADAL" clId="{FC60238F-5AD2-44A8-9161-187670BF9F7D}" dt="2023-08-30T05:12:14.547" v="1011" actId="2696"/>
        <pc:sldMkLst>
          <pc:docMk/>
          <pc:sldMk cId="678008813" sldId="303"/>
        </pc:sldMkLst>
        <pc:spChg chg="mod">
          <ac:chgData name="蔡建戊" userId="db44b560-7f29-46fd-9dea-3178392500ce" providerId="ADAL" clId="{FC60238F-5AD2-44A8-9161-187670BF9F7D}" dt="2023-08-30T05:09:50.689" v="999" actId="6549"/>
          <ac:spMkLst>
            <pc:docMk/>
            <pc:sldMk cId="678008813" sldId="303"/>
            <ac:spMk id="5" creationId="{4137FD34-41B3-69FF-AACB-171D05C46273}"/>
          </ac:spMkLst>
        </pc:spChg>
      </pc:sldChg>
      <pc:sldChg chg="addSp modSp add del mod">
        <pc:chgData name="蔡建戊" userId="db44b560-7f29-46fd-9dea-3178392500ce" providerId="ADAL" clId="{FC60238F-5AD2-44A8-9161-187670BF9F7D}" dt="2023-08-30T05:30:44.197" v="1269" actId="2696"/>
        <pc:sldMkLst>
          <pc:docMk/>
          <pc:sldMk cId="1284830809" sldId="303"/>
        </pc:sldMkLst>
        <pc:spChg chg="mod">
          <ac:chgData name="蔡建戊" userId="db44b560-7f29-46fd-9dea-3178392500ce" providerId="ADAL" clId="{FC60238F-5AD2-44A8-9161-187670BF9F7D}" dt="2023-08-30T05:28:44.433" v="1221" actId="1076"/>
          <ac:spMkLst>
            <pc:docMk/>
            <pc:sldMk cId="1284830809" sldId="303"/>
            <ac:spMk id="5" creationId="{4137FD34-41B3-69FF-AACB-171D05C46273}"/>
          </ac:spMkLst>
        </pc:spChg>
        <pc:spChg chg="mod">
          <ac:chgData name="蔡建戊" userId="db44b560-7f29-46fd-9dea-3178392500ce" providerId="ADAL" clId="{FC60238F-5AD2-44A8-9161-187670BF9F7D}" dt="2023-08-30T05:28:44.433" v="1221" actId="1076"/>
          <ac:spMkLst>
            <pc:docMk/>
            <pc:sldMk cId="1284830809" sldId="303"/>
            <ac:spMk id="6" creationId="{EC0BDC57-8067-E478-0ED6-C59F895AB574}"/>
          </ac:spMkLst>
        </pc:spChg>
        <pc:graphicFrameChg chg="add mod modGraphic">
          <ac:chgData name="蔡建戊" userId="db44b560-7f29-46fd-9dea-3178392500ce" providerId="ADAL" clId="{FC60238F-5AD2-44A8-9161-187670BF9F7D}" dt="2023-08-30T05:30:40.219" v="1268" actId="20577"/>
          <ac:graphicFrameMkLst>
            <pc:docMk/>
            <pc:sldMk cId="1284830809" sldId="303"/>
            <ac:graphicFrameMk id="3" creationId="{6120111C-579F-A69C-787D-C3A09DE44BEC}"/>
          </ac:graphicFrameMkLst>
        </pc:graphicFrameChg>
      </pc:sldChg>
      <pc:sldChg chg="modSp new mod">
        <pc:chgData name="蔡建戊" userId="db44b560-7f29-46fd-9dea-3178392500ce" providerId="ADAL" clId="{FC60238F-5AD2-44A8-9161-187670BF9F7D}" dt="2023-09-07T02:15:41.530" v="3239" actId="20577"/>
        <pc:sldMkLst>
          <pc:docMk/>
          <pc:sldMk cId="2465102902" sldId="303"/>
        </pc:sldMkLst>
        <pc:spChg chg="mod">
          <ac:chgData name="蔡建戊" userId="db44b560-7f29-46fd-9dea-3178392500ce" providerId="ADAL" clId="{FC60238F-5AD2-44A8-9161-187670BF9F7D}" dt="2023-08-30T05:46:36.409" v="1536"/>
          <ac:spMkLst>
            <pc:docMk/>
            <pc:sldMk cId="2465102902" sldId="303"/>
            <ac:spMk id="2" creationId="{0FB8C030-296C-2F28-ED9D-4E61AAF030B8}"/>
          </ac:spMkLst>
        </pc:spChg>
        <pc:spChg chg="mod">
          <ac:chgData name="蔡建戊" userId="db44b560-7f29-46fd-9dea-3178392500ce" providerId="ADAL" clId="{FC60238F-5AD2-44A8-9161-187670BF9F7D}" dt="2023-09-07T02:15:41.530" v="3239" actId="20577"/>
          <ac:spMkLst>
            <pc:docMk/>
            <pc:sldMk cId="2465102902" sldId="303"/>
            <ac:spMk id="3" creationId="{3ADFFED6-1FFA-463F-AECE-230AFF744F80}"/>
          </ac:spMkLst>
        </pc:spChg>
      </pc:sldChg>
      <pc:sldChg chg="add del">
        <pc:chgData name="蔡建戊" userId="db44b560-7f29-46fd-9dea-3178392500ce" providerId="ADAL" clId="{FC60238F-5AD2-44A8-9161-187670BF9F7D}" dt="2023-08-30T03:54:40.210" v="402" actId="2890"/>
        <pc:sldMkLst>
          <pc:docMk/>
          <pc:sldMk cId="4056216837" sldId="3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0915721-14C4-4266-9A57-006F16E9376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8178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1028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3FB3935-636C-436C-97CE-223D531D81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4036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defTabSz="990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4FCF20C-97C2-46C3-A153-F1B90EE2E069}" type="slidenum">
              <a:rPr lang="zh-TW" altLang="en-US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 b="1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6E1A-1112-45EC-B131-DA7EFBEA80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358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FF4A5-5671-4342-85B4-5EAD19D180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5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EA776-4C97-4D88-9F5C-03D57B9014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611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anose="020B0604030504040204" pitchFamily="34" charset="0"/>
              </a:defRPr>
            </a:lvl1pPr>
            <a:lvl2pPr>
              <a:defRPr baseline="0">
                <a:latin typeface="Verdana" panose="020B0604030504040204" pitchFamily="34" charset="0"/>
              </a:defRPr>
            </a:lvl2pPr>
            <a:lvl3pPr>
              <a:defRPr baseline="0">
                <a:latin typeface="Verdana" panose="020B0604030504040204" pitchFamily="34" charset="0"/>
              </a:defRPr>
            </a:lvl3pPr>
            <a:lvl4pPr>
              <a:defRPr baseline="0">
                <a:latin typeface="Verdana" panose="020B0604030504040204" pitchFamily="34" charset="0"/>
              </a:defRPr>
            </a:lvl4pPr>
            <a:lvl5pPr>
              <a:defRPr baseline="0">
                <a:latin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374CF-B8F5-4E3C-BA3B-2CDA834207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267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D2BCB-A52C-4C75-8096-F8F8467D02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92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5CA24-46FA-47DF-B530-1FF3723B5A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52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72789-1DCC-42CE-B7B8-D9B4E91CB9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826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64EE0-DC95-4370-957F-89BF6062BB6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09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A3A-CFC8-495A-9957-82D8D5328B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512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55E91-9E4E-40A3-967F-4582E7A747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0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DF465-26DD-4700-840F-DAC26928ED0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99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pPr>
              <a:defRPr/>
            </a:pPr>
            <a:fld id="{7EA051B1-6058-4094-B029-607ED0D02CE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800" b="1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800" b="1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800" b="1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800" b="1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wtsai@mail.mc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sqltutorial.org/wp-content/uploads/2023/10/mysqlsampledatabase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990600"/>
            <a:ext cx="8424863" cy="1371600"/>
          </a:xfrm>
        </p:spPr>
        <p:txBody>
          <a:bodyPr/>
          <a:lstStyle/>
          <a:p>
            <a:pPr eaLnBrk="1" hangingPunct="1"/>
            <a:r>
              <a:rPr lang="zh-TW" altLang="en-US" dirty="0"/>
              <a:t>資料庫程式設計</a:t>
            </a:r>
            <a:br>
              <a:rPr lang="zh-TW" altLang="en-US" dirty="0"/>
            </a:br>
            <a:r>
              <a:rPr lang="en-US" altLang="zh-TW" sz="3600" dirty="0"/>
              <a:t>MySQL </a:t>
            </a:r>
            <a:r>
              <a:rPr lang="en-US" altLang="zh-TW" sz="3600" dirty="0" err="1"/>
              <a:t>Classicmodels</a:t>
            </a:r>
            <a:r>
              <a:rPr lang="en-US" altLang="zh-TW" sz="3600" dirty="0"/>
              <a:t> Sample Database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429000"/>
            <a:ext cx="7415212" cy="2663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100" dirty="0"/>
              <a:t>Instructor</a:t>
            </a:r>
            <a:r>
              <a:rPr lang="zh-TW" altLang="en-US" sz="2900" dirty="0"/>
              <a:t>：</a:t>
            </a:r>
            <a:r>
              <a:rPr lang="zh-TW" altLang="en-US" sz="3100" dirty="0"/>
              <a:t>蔡建戊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900" dirty="0"/>
              <a:t>Office</a:t>
            </a:r>
            <a:r>
              <a:rPr lang="zh-TW" altLang="en-US" sz="2900" dirty="0"/>
              <a:t>：</a:t>
            </a:r>
            <a:r>
              <a:rPr lang="en-US" altLang="zh-TW" sz="2900" dirty="0"/>
              <a:t>AA607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900" dirty="0"/>
              <a:t>E-mail</a:t>
            </a:r>
            <a:r>
              <a:rPr lang="zh-TW" altLang="en-US" sz="2900" dirty="0"/>
              <a:t>：</a:t>
            </a:r>
            <a:r>
              <a:rPr lang="en-US" altLang="zh-TW" sz="2700" dirty="0">
                <a:hlinkClick r:id="rId3"/>
              </a:rPr>
              <a:t>cwtsai@mail.mcu.edu.tw</a:t>
            </a:r>
            <a:endParaRPr lang="en-US" altLang="zh-TW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6DAEC-0791-27DB-3001-F47BA37B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classicmodels</a:t>
            </a:r>
            <a:r>
              <a:rPr lang="en-US" altLang="zh-TW" dirty="0"/>
              <a:t> Database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3A9BE-DF5C-0004-28D2-2CCD22E9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https://www.mysqltutorial.org/wp-content/uploads/2023/10/mysqlsampledatabase.zip</a:t>
            </a:r>
            <a:endParaRPr lang="en-US" altLang="zh-TW" dirty="0"/>
          </a:p>
          <a:p>
            <a:r>
              <a:rPr lang="en-US" altLang="zh-TW" dirty="0" err="1"/>
              <a:t>classicmodels</a:t>
            </a:r>
            <a:r>
              <a:rPr lang="en-US" altLang="zh-TW" dirty="0"/>
              <a:t> </a:t>
            </a:r>
            <a:r>
              <a:rPr lang="zh-TW" altLang="en-US" dirty="0"/>
              <a:t>資料庫是一家經營經典車款模型的零售商。它包含典型的業務數據，包括關於客戶、產品、銷售訂單、銷售訂單項目等資訊。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560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6DAEC-0791-27DB-3001-F47BA37B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classicmodels</a:t>
            </a:r>
            <a:r>
              <a:rPr lang="en-US" altLang="zh-TW" dirty="0"/>
              <a:t> Database (Cont.)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3A9BE-DF5C-0004-28D2-2CCD22E9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classicmodels</a:t>
            </a:r>
            <a:r>
              <a:rPr lang="zh-TW" altLang="en-US" sz="2400" dirty="0"/>
              <a:t>資料庫由以下資料表組成：</a:t>
            </a:r>
            <a:endParaRPr lang="en-US" altLang="zh-TW" sz="2400" dirty="0"/>
          </a:p>
          <a:p>
            <a:pPr lvl="1"/>
            <a:r>
              <a:rPr lang="en-US" altLang="zh-TW" sz="2000" dirty="0"/>
              <a:t>customers</a:t>
            </a:r>
            <a:r>
              <a:rPr lang="zh-TW" altLang="en-US" sz="2000" dirty="0"/>
              <a:t>：儲存客戶資料，</a:t>
            </a:r>
            <a:r>
              <a:rPr lang="en-US" altLang="zh-TW" sz="2000" dirty="0"/>
              <a:t>122</a:t>
            </a:r>
            <a:r>
              <a:rPr lang="zh-TW" altLang="en-US" sz="2000" dirty="0"/>
              <a:t>筆。</a:t>
            </a:r>
            <a:endParaRPr lang="en-US" altLang="zh-TW" sz="2000" dirty="0"/>
          </a:p>
          <a:p>
            <a:pPr lvl="1"/>
            <a:r>
              <a:rPr lang="en-US" altLang="zh-TW" sz="2000" dirty="0"/>
              <a:t>employees</a:t>
            </a:r>
            <a:r>
              <a:rPr lang="zh-TW" altLang="en-US" sz="2000" dirty="0"/>
              <a:t>：儲存員工資訊及組織結構，</a:t>
            </a:r>
            <a:r>
              <a:rPr lang="en-US" altLang="zh-TW" sz="2000" dirty="0"/>
              <a:t>23</a:t>
            </a:r>
            <a:r>
              <a:rPr lang="zh-TW" altLang="en-US" sz="2000" dirty="0"/>
              <a:t>筆。</a:t>
            </a:r>
            <a:endParaRPr lang="en-US" altLang="zh-TW" sz="2000" dirty="0"/>
          </a:p>
          <a:p>
            <a:pPr lvl="1"/>
            <a:r>
              <a:rPr lang="en-US" altLang="zh-TW" sz="2000" dirty="0"/>
              <a:t>offices</a:t>
            </a:r>
            <a:r>
              <a:rPr lang="zh-TW" altLang="en-US" sz="2000" dirty="0"/>
              <a:t>：儲存銷售辦公室的數據，</a:t>
            </a:r>
            <a:r>
              <a:rPr lang="en-US" altLang="zh-TW" sz="2000" dirty="0"/>
              <a:t>7</a:t>
            </a:r>
            <a:r>
              <a:rPr lang="zh-TW" altLang="en-US" sz="2000" dirty="0"/>
              <a:t>筆。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orderdetails</a:t>
            </a:r>
            <a:r>
              <a:rPr lang="zh-TW" altLang="en-US" sz="2000" dirty="0"/>
              <a:t>：儲存每個銷售訂單的訂單項目，</a:t>
            </a:r>
            <a:r>
              <a:rPr lang="en-US" altLang="zh-TW" sz="2000" dirty="0"/>
              <a:t>2996</a:t>
            </a:r>
            <a:r>
              <a:rPr lang="zh-TW" altLang="en-US" sz="2000" dirty="0"/>
              <a:t>筆。</a:t>
            </a:r>
            <a:endParaRPr lang="en-US" altLang="zh-TW" sz="2000" dirty="0"/>
          </a:p>
          <a:p>
            <a:pPr lvl="1"/>
            <a:r>
              <a:rPr lang="en-US" altLang="zh-TW" sz="2000" dirty="0"/>
              <a:t>orders</a:t>
            </a:r>
            <a:r>
              <a:rPr lang="zh-TW" altLang="en-US" sz="2000" dirty="0"/>
              <a:t>：儲存客戶下的銷售訂單，</a:t>
            </a:r>
            <a:r>
              <a:rPr lang="en-US" altLang="zh-TW" sz="2000" dirty="0"/>
              <a:t>326</a:t>
            </a:r>
            <a:r>
              <a:rPr lang="zh-TW" altLang="en-US" sz="2000" dirty="0"/>
              <a:t>筆。</a:t>
            </a:r>
            <a:endParaRPr lang="en-US" altLang="zh-TW" sz="2000" dirty="0"/>
          </a:p>
          <a:p>
            <a:pPr lvl="1"/>
            <a:r>
              <a:rPr lang="en-US" altLang="zh-TW" sz="2000" dirty="0"/>
              <a:t>payments</a:t>
            </a:r>
            <a:r>
              <a:rPr lang="zh-TW" altLang="en-US" sz="2000" dirty="0"/>
              <a:t>：儲存客戶根據帳戶所支付的款項，</a:t>
            </a:r>
            <a:r>
              <a:rPr lang="en-US" altLang="zh-TW" sz="2000" dirty="0"/>
              <a:t>273</a:t>
            </a:r>
            <a:r>
              <a:rPr lang="zh-TW" altLang="en-US" sz="2000" dirty="0"/>
              <a:t>筆。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productlines</a:t>
            </a:r>
            <a:r>
              <a:rPr lang="zh-TW" altLang="en-US" sz="2000" dirty="0"/>
              <a:t>：儲存產品線的清單，</a:t>
            </a:r>
            <a:r>
              <a:rPr lang="en-US" altLang="zh-TW" sz="2000" dirty="0"/>
              <a:t>7</a:t>
            </a:r>
            <a:r>
              <a:rPr lang="zh-TW" altLang="en-US" sz="2000" dirty="0"/>
              <a:t>筆。</a:t>
            </a:r>
            <a:endParaRPr lang="en-US" altLang="zh-TW" sz="2000" dirty="0"/>
          </a:p>
          <a:p>
            <a:pPr lvl="1"/>
            <a:r>
              <a:rPr lang="en-US" altLang="zh-TW" sz="2000" dirty="0"/>
              <a:t>products</a:t>
            </a:r>
            <a:r>
              <a:rPr lang="zh-TW" altLang="en-US" sz="2000" dirty="0"/>
              <a:t>：儲存模型車的清單，</a:t>
            </a:r>
            <a:r>
              <a:rPr lang="en-US" altLang="zh-TW" sz="2000" dirty="0"/>
              <a:t>110</a:t>
            </a:r>
            <a:r>
              <a:rPr lang="zh-TW" altLang="en-US" sz="2000" dirty="0"/>
              <a:t>筆。</a:t>
            </a:r>
            <a:endParaRPr lang="en-US" altLang="zh-TW" sz="2000" dirty="0"/>
          </a:p>
          <a:p>
            <a:pPr lvl="1"/>
            <a:r>
              <a:rPr lang="en-US" altLang="zh-TW" sz="2000" dirty="0">
                <a:solidFill>
                  <a:srgbClr val="0070C0"/>
                </a:solidFill>
              </a:rPr>
              <a:t>users</a:t>
            </a:r>
            <a:r>
              <a:rPr lang="zh-TW" altLang="en-US" sz="2000" dirty="0">
                <a:solidFill>
                  <a:srgbClr val="0070C0"/>
                </a:solidFill>
              </a:rPr>
              <a:t>：儲存模型車的清單，一般使用者及管理者各</a:t>
            </a:r>
            <a:r>
              <a:rPr lang="en-US" altLang="zh-TW" sz="2000" dirty="0">
                <a:solidFill>
                  <a:srgbClr val="0070C0"/>
                </a:solidFill>
              </a:rPr>
              <a:t>1</a:t>
            </a:r>
            <a:r>
              <a:rPr lang="zh-TW" altLang="en-US" sz="2000" dirty="0">
                <a:solidFill>
                  <a:srgbClr val="0070C0"/>
                </a:solidFill>
              </a:rPr>
              <a:t>筆，共</a:t>
            </a:r>
            <a:r>
              <a:rPr lang="en-US" altLang="zh-TW" sz="2000" dirty="0">
                <a:solidFill>
                  <a:srgbClr val="0070C0"/>
                </a:solidFill>
              </a:rPr>
              <a:t>2</a:t>
            </a:r>
            <a:r>
              <a:rPr lang="zh-TW" altLang="en-US" sz="2000" dirty="0">
                <a:solidFill>
                  <a:srgbClr val="0070C0"/>
                </a:solidFill>
              </a:rPr>
              <a:t>筆 。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zh-TW" altLang="en-US" sz="2000" dirty="0">
                <a:solidFill>
                  <a:srgbClr val="0070C0"/>
                </a:solidFill>
              </a:rPr>
              <a:t>此資料表是我們另外加入，不在原始資料庫</a:t>
            </a:r>
            <a:r>
              <a:rPr lang="en-US" altLang="zh-TW" sz="2000" dirty="0">
                <a:solidFill>
                  <a:srgbClr val="0070C0"/>
                </a:solidFill>
              </a:rPr>
              <a:t>)</a:t>
            </a:r>
          </a:p>
          <a:p>
            <a:pPr marL="471487" lvl="1" indent="0">
              <a:buNone/>
            </a:pPr>
            <a:endParaRPr lang="en-US" altLang="zh-TW" sz="20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81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6DAEC-0791-27DB-3001-F47BA37B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classicmodels</a:t>
            </a:r>
            <a:r>
              <a:rPr lang="en-US" altLang="zh-TW" dirty="0"/>
              <a:t> Database (Cont.)-ER</a:t>
            </a:r>
            <a:r>
              <a:rPr lang="zh-TW" altLang="en-US" dirty="0"/>
              <a:t>圖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3A9BE-DF5C-0004-28D2-2CCD22E9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82DEB2-0542-EEA2-25D5-C9966199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04" y="1691969"/>
            <a:ext cx="6626956" cy="49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0954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227</Words>
  <Application>Microsoft Office PowerPoint</Application>
  <PresentationFormat>如螢幕大小 (4:3)</PresentationFormat>
  <Paragraphs>24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Times New Roman</vt:lpstr>
      <vt:lpstr>Verdana</vt:lpstr>
      <vt:lpstr>Wingdings</vt:lpstr>
      <vt:lpstr>Profile</vt:lpstr>
      <vt:lpstr>資料庫程式設計 MySQL Classicmodels Sample Database</vt:lpstr>
      <vt:lpstr>classicmodels Database</vt:lpstr>
      <vt:lpstr>classicmodels Database (Cont.)</vt:lpstr>
      <vt:lpstr>classicmodels Database (Cont.)-ER圖</vt:lpstr>
    </vt:vector>
  </TitlesOfParts>
  <Company>lhit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多媒體資料壓縮</dc:title>
  <dc:creator>cwt-233</dc:creator>
  <cp:lastModifiedBy>蔡建戊</cp:lastModifiedBy>
  <cp:revision>194</cp:revision>
  <cp:lastPrinted>2013-02-18T09:51:36Z</cp:lastPrinted>
  <dcterms:created xsi:type="dcterms:W3CDTF">2000-09-04T09:52:28Z</dcterms:created>
  <dcterms:modified xsi:type="dcterms:W3CDTF">2024-12-03T12:54:35Z</dcterms:modified>
</cp:coreProperties>
</file>