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64" r:id="rId6"/>
    <p:sldId id="265" r:id="rId7"/>
    <p:sldId id="266" r:id="rId8"/>
    <p:sldId id="267" r:id="rId9"/>
    <p:sldId id="270" r:id="rId10"/>
    <p:sldId id="268" r:id="rId11"/>
    <p:sldId id="271" r:id="rId12"/>
    <p:sldId id="272" r:id="rId13"/>
    <p:sldId id="269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60" r:id="rId22"/>
    <p:sldId id="261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2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17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3DF1B0-5AAB-125B-2E5C-4159941E7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F4BE96E-72F7-26A7-A376-7D469BFC9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DCE4EA-5380-ACE3-2E35-BCE6A117F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B09E-1BCC-4A85-B848-925D354DA104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F8F9E2-8173-366F-511C-FA7972AD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B5DF35-7C77-3048-35CC-D65F7B6F2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ACBC-E1F5-4368-BB3D-47B63F27E6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4723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877838-3300-68A3-55A6-00E946E9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78CF40C-DF97-DB24-C775-7262C1483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AD6FC4-C2DF-F7CE-D833-D447C1BAC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B09E-1BCC-4A85-B848-925D354DA104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021835-A9D0-AE5A-3780-387228F02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A914DD-E7B8-07DA-17BA-94E7A07E5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ACBC-E1F5-4368-BB3D-47B63F27E6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246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D20C071-AF0A-99D5-79BF-401DCF8EAF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41E91C3-5A99-AD27-0AE8-91182238A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DCE566-395C-935E-36A4-8A9668A99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B09E-1BCC-4A85-B848-925D354DA104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1C4832-90AD-862A-7AD0-3E3C34751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1370EF-1834-5153-C158-4DC1EA32A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ACBC-E1F5-4368-BB3D-47B63F27E6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8603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606DF9-00D2-B3B8-ABFB-1D6F216FC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783534-705F-AE97-97CC-C0CDACC42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604C2B-69E2-0D9E-BFEB-08240BFF4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B09E-1BCC-4A85-B848-925D354DA104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76730B-9FE0-CFD7-FA96-A9958304E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A3064F-4D73-3646-69B0-A04CF624D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ACBC-E1F5-4368-BB3D-47B63F27E6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0770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DBF3A1-811B-99BF-E054-89B367FA5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10FAE43-95D5-443B-018E-87EA0EDC4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994101-FB4C-7EC9-F406-23272D6CD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B09E-1BCC-4A85-B848-925D354DA104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C76E06-F16F-1C58-1F9F-6504DF29F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D4BF76-BAA3-C863-7B1A-8FE014F82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ACBC-E1F5-4368-BB3D-47B63F27E6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490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DB93B6-A5B9-5706-FFDD-55B206E97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9F773D-8445-FC69-0CD2-60DCF5D8A2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66E7C09-4EF4-FD59-A116-D94F5D109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CEB37DB-3B5E-47B2-7E54-7C134D567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B09E-1BCC-4A85-B848-925D354DA104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61A3AD4-9DCA-2AAD-9E84-1C050F709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81E4D04-183A-8DD8-CD1E-544CCFA5B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ACBC-E1F5-4368-BB3D-47B63F27E6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760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27B700-5DEF-C99D-779D-1E944D5CE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952E745-C434-1F92-BC93-2B63D26D2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B9CF6D9-0361-B56D-D637-F67796C69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FD8A5A2-9C44-A3B4-1E42-32A85C152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C699179-5859-96AF-BD8F-CB287A1FDF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7DE6712-C6E6-3E0B-FF79-31B0C615B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B09E-1BCC-4A85-B848-925D354DA104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8DBCE0A-D6E7-22B7-1DA9-A2988329E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05000A7-2AA0-B473-A867-B60D15BB7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ACBC-E1F5-4368-BB3D-47B63F27E6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1482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8CF315-9915-AD97-2A70-FD249F8C5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3AF37CD-1A5D-81A4-4F42-34CEA495A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B09E-1BCC-4A85-B848-925D354DA104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513EDDF-BBE6-6A75-B811-1C40C9FC2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1E21CCE-31B7-95DB-7B7D-40854BC29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ACBC-E1F5-4368-BB3D-47B63F27E6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2141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590BA42-E3A9-4F9E-6B29-BCEB49D99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B09E-1BCC-4A85-B848-925D354DA104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9CF5306-24BB-2FF9-21FD-A41D29A57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FC8CC09-5C55-F0DF-2CDD-D34EAE568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ACBC-E1F5-4368-BB3D-47B63F27E6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48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C1B101-66C6-95F6-4014-7D8668F1D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7097B3-F0E1-6FE0-7313-BBDA89551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E4246CE-B217-298F-34AD-422C7885B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1D73C70-F314-5442-F1B9-6211D4652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B09E-1BCC-4A85-B848-925D354DA104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ABF614C-1B7D-A4FC-4394-9DF3DAA41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DD59417-3D4C-86A0-0E28-FEE5C7DE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ACBC-E1F5-4368-BB3D-47B63F27E6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115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BACB7E-3B66-46F5-8A83-12FB3FC2C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FFCBCA9-68E5-C534-455C-4F3713A42C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EEF217-B88B-50C3-B0A7-C4C7D44F5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D57BB54-5599-08C0-E3A1-19165CF1F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B09E-1BCC-4A85-B848-925D354DA104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11121EE-6305-A7F7-88E2-C64497FC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BE7596B-FC0A-9C15-1D77-98755DCA1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ACBC-E1F5-4368-BB3D-47B63F27E6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097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4B14E04-58E6-59B8-6D51-BDB2D85D7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592BA7-A6D1-6ECA-0F8F-9E3FFE1BB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A2DCD8-C72E-725A-7186-0120029CDE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97B09E-1BCC-4A85-B848-925D354DA104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F65AAA-564D-D8A0-9B0E-FE959EF84E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F20694-6A05-96A3-908F-E363C1D80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FAACBC-E1F5-4368-BB3D-47B63F27E6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501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01640A-BEB2-BF21-A4BA-FF54A6C28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71750"/>
            <a:ext cx="9144000" cy="1714500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113-</a:t>
            </a:r>
            <a:r>
              <a:rPr lang="zh-TW" altLang="en-US" b="1" dirty="0"/>
              <a:t>上 </a:t>
            </a:r>
            <a:br>
              <a:rPr lang="en-US" altLang="zh-TW" b="1" dirty="0"/>
            </a:br>
            <a:r>
              <a:rPr lang="zh-TW" altLang="en-US" b="1" dirty="0"/>
              <a:t>資料庫程式設計期末專題說明</a:t>
            </a:r>
          </a:p>
        </p:txBody>
      </p:sp>
    </p:spTree>
    <p:extLst>
      <p:ext uri="{BB962C8B-B14F-4D97-AF65-F5344CB8AC3E}">
        <p14:creationId xmlns:p14="http://schemas.microsoft.com/office/powerpoint/2010/main" val="998781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0E1733-1CBC-9998-0276-F154FC7FA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0D3611-A931-C8FE-8817-24DC7EA69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</a:t>
            </a:r>
            <a:r>
              <a:rPr lang="en-US" altLang="zh-TW" dirty="0"/>
              <a:t>6</a:t>
            </a:r>
            <a:r>
              <a:rPr lang="zh-TW" altLang="en-US" dirty="0"/>
              <a:t> 客戶管理頁面</a:t>
            </a:r>
          </a:p>
        </p:txBody>
      </p:sp>
      <p:pic>
        <p:nvPicPr>
          <p:cNvPr id="4" name="內容版面配置區 3" descr="一張含有 文字, 螢幕擷取畫面, 數字, 字型 的圖片&#10;&#10;自動產生的描述">
            <a:extLst>
              <a:ext uri="{FF2B5EF4-FFF2-40B4-BE49-F238E27FC236}">
                <a16:creationId xmlns:a16="http://schemas.microsoft.com/office/drawing/2014/main" id="{68073106-6542-12EF-509C-DBDAD3354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4612" y="1825625"/>
            <a:ext cx="5542775" cy="43513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23721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504640-3550-70F2-A18F-83DFB876B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573E8C-B6DA-DB0E-BF70-3B3D26ADC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1770514"/>
            <a:ext cx="6096000" cy="3316971"/>
          </a:xfrm>
        </p:spPr>
        <p:txBody>
          <a:bodyPr>
            <a:noAutofit/>
          </a:bodyPr>
          <a:lstStyle/>
          <a:p>
            <a:r>
              <a:rPr lang="en-US" altLang="zh-TW" sz="3200" dirty="0"/>
              <a:t>(3) </a:t>
            </a:r>
            <a:r>
              <a:rPr lang="zh-TW" altLang="en-US" sz="3200" dirty="0"/>
              <a:t>產品管理模組</a:t>
            </a:r>
            <a:br>
              <a:rPr lang="en-US" altLang="zh-TW" sz="3200" dirty="0"/>
            </a:br>
            <a:br>
              <a:rPr lang="zh-TW" altLang="en-US" sz="3200" dirty="0"/>
            </a:br>
            <a:r>
              <a:rPr lang="zh-TW" altLang="en-US" sz="3200" dirty="0"/>
              <a:t>功能：</a:t>
            </a:r>
            <a:br>
              <a:rPr lang="en-US" altLang="zh-TW" sz="3200" dirty="0"/>
            </a:br>
            <a:br>
              <a:rPr lang="zh-TW" altLang="en-US" sz="3200" dirty="0"/>
            </a:br>
            <a:r>
              <a:rPr lang="zh-TW" altLang="en-US" sz="3200" dirty="0"/>
              <a:t>	瀏覽產品清單，如圖</a:t>
            </a:r>
            <a:r>
              <a:rPr lang="en-US" altLang="zh-TW" sz="3200" dirty="0"/>
              <a:t>7</a:t>
            </a:r>
            <a:r>
              <a:rPr lang="zh-TW" altLang="en-US" sz="3200" dirty="0"/>
              <a:t>。</a:t>
            </a:r>
            <a:br>
              <a:rPr lang="en-US" altLang="zh-TW" sz="3200" dirty="0"/>
            </a:br>
            <a:br>
              <a:rPr lang="zh-TW" altLang="en-US" sz="3200" dirty="0"/>
            </a:br>
            <a:r>
              <a:rPr lang="zh-TW" altLang="en-US" sz="3200" dirty="0"/>
              <a:t>	查看產品詳細資訊。</a:t>
            </a:r>
          </a:p>
        </p:txBody>
      </p:sp>
    </p:spTree>
    <p:extLst>
      <p:ext uri="{BB962C8B-B14F-4D97-AF65-F5344CB8AC3E}">
        <p14:creationId xmlns:p14="http://schemas.microsoft.com/office/powerpoint/2010/main" val="3809364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6302D-CE4C-974F-E62A-0672C4AE71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BF9FF5-0693-D0D8-058E-77A1C8B31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</a:t>
            </a:r>
            <a:r>
              <a:rPr lang="en-US" altLang="zh-TW" dirty="0"/>
              <a:t>7</a:t>
            </a:r>
            <a:r>
              <a:rPr lang="zh-TW" altLang="en-US" dirty="0"/>
              <a:t> 產品管理頁面</a:t>
            </a:r>
          </a:p>
        </p:txBody>
      </p:sp>
      <p:pic>
        <p:nvPicPr>
          <p:cNvPr id="4" name="內容版面配置區 3" descr="一張含有 文字, 螢幕擷取畫面, 數字, 軟體 的圖片&#10;&#10;自動產生的描述">
            <a:extLst>
              <a:ext uri="{FF2B5EF4-FFF2-40B4-BE49-F238E27FC236}">
                <a16:creationId xmlns:a16="http://schemas.microsoft.com/office/drawing/2014/main" id="{D48167D2-6218-2B86-C50B-F796C4DB9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7215" y="1825625"/>
            <a:ext cx="5937570" cy="43513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76560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549452-53E0-B4CC-6548-EC78E54DC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056E39-DAEB-CBBE-F8DA-FD8427216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</a:t>
            </a:r>
            <a:r>
              <a:rPr lang="en-US" altLang="zh-TW" dirty="0"/>
              <a:t>8</a:t>
            </a:r>
            <a:r>
              <a:rPr lang="zh-TW" altLang="en-US" dirty="0"/>
              <a:t> 產品詳細資訊頁面</a:t>
            </a:r>
          </a:p>
        </p:txBody>
      </p:sp>
      <p:pic>
        <p:nvPicPr>
          <p:cNvPr id="4" name="內容版面配置區 3" descr="一張含有 文字, 螢幕擷取畫面, 數字, 軟體 的圖片&#10;&#10;自動產生的描述">
            <a:extLst>
              <a:ext uri="{FF2B5EF4-FFF2-40B4-BE49-F238E27FC236}">
                <a16:creationId xmlns:a16="http://schemas.microsoft.com/office/drawing/2014/main" id="{A1A8930D-2E21-F681-1867-62892D4116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2287" y="1825625"/>
            <a:ext cx="4827425" cy="43513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155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4425E-76DA-C0C6-E79A-8C30F295D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67F5A3-568C-8DB2-76B9-3DAB7ABF2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00" y="1770514"/>
            <a:ext cx="7874000" cy="3316971"/>
          </a:xfrm>
        </p:spPr>
        <p:txBody>
          <a:bodyPr>
            <a:noAutofit/>
          </a:bodyPr>
          <a:lstStyle/>
          <a:p>
            <a:r>
              <a:rPr lang="en-US" altLang="zh-TW" sz="3200" dirty="0"/>
              <a:t>(4) </a:t>
            </a:r>
            <a:r>
              <a:rPr lang="zh-TW" altLang="en-US" sz="3200" dirty="0"/>
              <a:t>訂單管理模組</a:t>
            </a:r>
            <a:br>
              <a:rPr lang="en-US" altLang="zh-TW" sz="3200" dirty="0"/>
            </a:br>
            <a:br>
              <a:rPr lang="zh-TW" altLang="en-US" sz="3200" dirty="0"/>
            </a:br>
            <a:r>
              <a:rPr lang="zh-TW" altLang="en-US" sz="3200" dirty="0"/>
              <a:t>功能：</a:t>
            </a:r>
            <a:br>
              <a:rPr lang="en-US" altLang="zh-TW" sz="3200" dirty="0"/>
            </a:br>
            <a:br>
              <a:rPr lang="zh-TW" altLang="en-US" sz="3200" dirty="0"/>
            </a:br>
            <a:r>
              <a:rPr lang="zh-TW" altLang="en-US" sz="3200" dirty="0"/>
              <a:t>	瀏覽所有訂單，如圖</a:t>
            </a:r>
            <a:r>
              <a:rPr lang="en-US" altLang="zh-TW" sz="3200" dirty="0"/>
              <a:t>9</a:t>
            </a:r>
            <a:r>
              <a:rPr lang="zh-TW" altLang="en-US" sz="3200" dirty="0"/>
              <a:t>。</a:t>
            </a:r>
            <a:br>
              <a:rPr lang="en-US" altLang="zh-TW" sz="3200" dirty="0"/>
            </a:br>
            <a:br>
              <a:rPr lang="zh-TW" altLang="en-US" sz="3200" dirty="0"/>
            </a:br>
            <a:r>
              <a:rPr lang="zh-TW" altLang="en-US" sz="3200" dirty="0"/>
              <a:t>	查看訂單詳情及訂單狀態，如圖</a:t>
            </a:r>
            <a:r>
              <a:rPr lang="en-US" altLang="zh-TW" sz="3200" dirty="0"/>
              <a:t>10</a:t>
            </a:r>
            <a:r>
              <a:rPr lang="zh-TW" altLang="en-US" sz="32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05362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6294C6-2ABE-3CCD-E805-B8C5ACF8F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</a:t>
            </a:r>
            <a:r>
              <a:rPr lang="en-US" altLang="zh-TW" dirty="0"/>
              <a:t>9</a:t>
            </a:r>
            <a:r>
              <a:rPr lang="zh-TW" altLang="en-US" dirty="0"/>
              <a:t> 訂單管理頁面</a:t>
            </a:r>
          </a:p>
        </p:txBody>
      </p:sp>
      <p:pic>
        <p:nvPicPr>
          <p:cNvPr id="4" name="內容版面配置區 3" descr="一張含有 文字, 螢幕擷取畫面, 數字, 軟體 的圖片&#10;&#10;自動產生的描述">
            <a:extLst>
              <a:ext uri="{FF2B5EF4-FFF2-40B4-BE49-F238E27FC236}">
                <a16:creationId xmlns:a16="http://schemas.microsoft.com/office/drawing/2014/main" id="{65D9525E-F300-5B47-F8D6-898D3D0A5E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5959" y="1825625"/>
            <a:ext cx="5080081" cy="43513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87017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CC3B46-330A-CBDD-B347-51EF11C7F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E8D2C9-BB1B-B059-FF4B-D28F04A8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</a:t>
            </a:r>
            <a:r>
              <a:rPr lang="en-US" altLang="zh-TW" dirty="0"/>
              <a:t>10</a:t>
            </a:r>
            <a:r>
              <a:rPr lang="zh-TW" altLang="en-US" dirty="0"/>
              <a:t> 訂單詳細資料頁面</a:t>
            </a:r>
          </a:p>
        </p:txBody>
      </p:sp>
      <p:pic>
        <p:nvPicPr>
          <p:cNvPr id="4" name="內容版面配置區 3" descr="一張含有 文字, 螢幕擷取畫面, 軟體, 電腦圖示 的圖片&#10;&#10;自動產生的描述">
            <a:extLst>
              <a:ext uri="{FF2B5EF4-FFF2-40B4-BE49-F238E27FC236}">
                <a16:creationId xmlns:a16="http://schemas.microsoft.com/office/drawing/2014/main" id="{77D12819-89F1-A881-39C4-2E5AC76D6E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0564" y="1825625"/>
            <a:ext cx="6970872" cy="43513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28249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916E1-BE3C-4F6B-41C0-7A471767F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810726-931D-AB9C-277B-57BDCFE3F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350" y="2002857"/>
            <a:ext cx="9639300" cy="2852285"/>
          </a:xfrm>
        </p:spPr>
        <p:txBody>
          <a:bodyPr>
            <a:noAutofit/>
          </a:bodyPr>
          <a:lstStyle/>
          <a:p>
            <a:r>
              <a:rPr lang="en-US" altLang="zh-TW" sz="3200" dirty="0"/>
              <a:t>(5) </a:t>
            </a:r>
            <a:r>
              <a:rPr lang="zh-TW" altLang="en-US" sz="3200" dirty="0"/>
              <a:t>報表模組</a:t>
            </a:r>
            <a:br>
              <a:rPr lang="en-US" altLang="zh-TW" sz="3200" dirty="0"/>
            </a:br>
            <a:br>
              <a:rPr lang="zh-TW" altLang="en-US" sz="3200" dirty="0"/>
            </a:br>
            <a:r>
              <a:rPr lang="zh-TW" altLang="en-US" sz="3200" dirty="0"/>
              <a:t>功能：</a:t>
            </a:r>
            <a:br>
              <a:rPr lang="en-US" altLang="zh-TW" sz="3200" dirty="0"/>
            </a:br>
            <a:br>
              <a:rPr lang="zh-TW" altLang="en-US" sz="3200" dirty="0"/>
            </a:br>
            <a:r>
              <a:rPr lang="zh-TW" altLang="en-US" sz="3200" dirty="0"/>
              <a:t>	生成銷售報表，輸入日期區間，</a:t>
            </a:r>
            <a:br>
              <a:rPr lang="en-US" altLang="zh-TW" sz="3200" dirty="0"/>
            </a:br>
            <a:r>
              <a:rPr lang="en-US" altLang="zh-TW" sz="3200" dirty="0"/>
              <a:t>	</a:t>
            </a:r>
            <a:r>
              <a:rPr lang="zh-TW" altLang="en-US" sz="3200" dirty="0"/>
              <a:t>並選擇按照銷售總額或訂單數量統計，如圖</a:t>
            </a:r>
            <a:r>
              <a:rPr lang="en-US" altLang="zh-TW" sz="3200" dirty="0"/>
              <a:t>11</a:t>
            </a:r>
            <a:r>
              <a:rPr lang="zh-TW" altLang="en-US" sz="32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42881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DBEC6B-EFD2-5E59-940E-707B3C92B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</a:t>
            </a:r>
            <a:r>
              <a:rPr lang="en-US" altLang="zh-TW" dirty="0"/>
              <a:t>11</a:t>
            </a:r>
            <a:r>
              <a:rPr lang="zh-TW" altLang="en-US" dirty="0"/>
              <a:t> 銷售報表頁面</a:t>
            </a:r>
          </a:p>
        </p:txBody>
      </p:sp>
      <p:pic>
        <p:nvPicPr>
          <p:cNvPr id="4" name="內容版面配置區 3" descr="一張含有 文字, 螢幕擷取畫面, 軟體, 數字 的圖片&#10;&#10;自動產生的描述">
            <a:extLst>
              <a:ext uri="{FF2B5EF4-FFF2-40B4-BE49-F238E27FC236}">
                <a16:creationId xmlns:a16="http://schemas.microsoft.com/office/drawing/2014/main" id="{B86EE21B-5097-6340-BBC0-910C76F71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738" y="1825625"/>
            <a:ext cx="4440524" cy="43513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06063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21E30-BFD4-63E3-CB14-66038F94D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FB8C59-8260-F208-EBE8-AE9CC0CF4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925" y="2169829"/>
            <a:ext cx="7042150" cy="2518342"/>
          </a:xfrm>
        </p:spPr>
        <p:txBody>
          <a:bodyPr>
            <a:noAutofit/>
          </a:bodyPr>
          <a:lstStyle/>
          <a:p>
            <a:r>
              <a:rPr lang="en-US" altLang="zh-TW" sz="3200" dirty="0"/>
              <a:t>(6) </a:t>
            </a:r>
            <a:r>
              <a:rPr lang="zh-TW" altLang="en-US" sz="3200" dirty="0"/>
              <a:t>管理者功能附加使用者管理模組</a:t>
            </a:r>
            <a:br>
              <a:rPr lang="en-US" altLang="zh-TW" sz="3200" dirty="0"/>
            </a:br>
            <a:br>
              <a:rPr lang="zh-TW" altLang="en-US" sz="3200" dirty="0"/>
            </a:br>
            <a:r>
              <a:rPr lang="zh-TW" altLang="en-US" sz="3200" dirty="0"/>
              <a:t>功能：</a:t>
            </a:r>
            <a:br>
              <a:rPr lang="en-US" altLang="zh-TW" sz="3200" dirty="0"/>
            </a:br>
            <a:br>
              <a:rPr lang="zh-TW" altLang="en-US" sz="3200" dirty="0"/>
            </a:br>
            <a:r>
              <a:rPr lang="zh-TW" altLang="en-US" sz="3200" dirty="0"/>
              <a:t>	新增使用者，如圖</a:t>
            </a:r>
            <a:r>
              <a:rPr lang="en-US" altLang="zh-TW" sz="3200" dirty="0"/>
              <a:t>12</a:t>
            </a:r>
            <a:r>
              <a:rPr lang="zh-TW" altLang="en-US" sz="32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36190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E2141-2E3B-FEDD-8DED-91B23A477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A5E50F-9427-C8C9-071E-213E99ADA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40161"/>
            <a:ext cx="12192000" cy="1977677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一、</a:t>
            </a:r>
            <a:br>
              <a:rPr lang="en-US" altLang="zh-TW" sz="3200" dirty="0"/>
            </a:br>
            <a:r>
              <a:rPr lang="zh-TW" altLang="en-US" sz="3200" dirty="0"/>
              <a:t>	</a:t>
            </a:r>
            <a:br>
              <a:rPr lang="en-US" altLang="zh-TW" sz="3200" dirty="0"/>
            </a:br>
            <a:r>
              <a:rPr lang="zh-TW" altLang="en-US" sz="3200" dirty="0"/>
              <a:t>使用</a:t>
            </a:r>
            <a:r>
              <a:rPr lang="en-US" altLang="zh-TW" sz="3200" dirty="0" err="1"/>
              <a:t>classicmodels</a:t>
            </a:r>
            <a:r>
              <a:rPr lang="zh-TW" altLang="en-US" sz="3200" dirty="0"/>
              <a:t>資料庫設計一個動態網站資料庫應用系統，</a:t>
            </a:r>
            <a:br>
              <a:rPr lang="en-US" altLang="zh-TW" sz="3200" dirty="0"/>
            </a:br>
            <a:r>
              <a:rPr lang="zh-TW" altLang="en-US" sz="3200" dirty="0"/>
              <a:t>並完成以下模組功能：</a:t>
            </a:r>
          </a:p>
        </p:txBody>
      </p:sp>
    </p:spTree>
    <p:extLst>
      <p:ext uri="{BB962C8B-B14F-4D97-AF65-F5344CB8AC3E}">
        <p14:creationId xmlns:p14="http://schemas.microsoft.com/office/powerpoint/2010/main" val="1911913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367CB7-7316-BA53-864F-4598047AA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</a:t>
            </a:r>
            <a:r>
              <a:rPr lang="en-US" altLang="zh-TW" dirty="0"/>
              <a:t>12</a:t>
            </a:r>
            <a:r>
              <a:rPr lang="zh-TW" altLang="en-US" dirty="0"/>
              <a:t> 使用者管理模組新增使用者頁面</a:t>
            </a:r>
          </a:p>
        </p:txBody>
      </p:sp>
      <p:pic>
        <p:nvPicPr>
          <p:cNvPr id="4" name="內容版面配置區 3" descr="一張含有 文字, 螢幕擷取畫面, 軟體, 數字 的圖片&#10;&#10;自動產生的描述">
            <a:extLst>
              <a:ext uri="{FF2B5EF4-FFF2-40B4-BE49-F238E27FC236}">
                <a16:creationId xmlns:a16="http://schemas.microsoft.com/office/drawing/2014/main" id="{F2161082-E917-1B26-BD02-C26067B28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060" y="1825625"/>
            <a:ext cx="4805879" cy="43513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01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3FB27-667C-2FDD-3CB4-53FA7164A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596FE6-B1D2-8E77-17B7-0AE0770C3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02445"/>
            <a:ext cx="12192000" cy="4253110"/>
          </a:xfrm>
        </p:spPr>
        <p:txBody>
          <a:bodyPr>
            <a:normAutofit fontScale="90000"/>
          </a:bodyPr>
          <a:lstStyle/>
          <a:p>
            <a:r>
              <a:rPr lang="zh-TW" altLang="en-US" sz="3600" dirty="0"/>
              <a:t>二、	</a:t>
            </a:r>
            <a:br>
              <a:rPr lang="en-US" altLang="zh-TW" sz="3600" dirty="0"/>
            </a:br>
            <a:br>
              <a:rPr lang="en-US" altLang="zh-TW" sz="3600" dirty="0"/>
            </a:br>
            <a:r>
              <a:rPr lang="zh-TW" altLang="en-US" sz="3600" dirty="0"/>
              <a:t>繳交項目：</a:t>
            </a:r>
            <a:r>
              <a:rPr lang="en-US" altLang="zh-TW" sz="3600" dirty="0"/>
              <a:t>2025/12/31 00:00 AM</a:t>
            </a:r>
            <a:br>
              <a:rPr lang="en-US" altLang="zh-TW" sz="3600" dirty="0"/>
            </a:br>
            <a:br>
              <a:rPr lang="en-US" altLang="zh-TW" sz="3600" dirty="0"/>
            </a:br>
            <a:r>
              <a:rPr lang="en-US" altLang="zh-TW" sz="3600" dirty="0"/>
              <a:t>A.	</a:t>
            </a:r>
            <a:r>
              <a:rPr lang="zh-TW" altLang="en-US" sz="3600" dirty="0"/>
              <a:t>期末設計報告</a:t>
            </a:r>
            <a:r>
              <a:rPr lang="en-US" altLang="zh-TW" sz="3600" dirty="0"/>
              <a:t>(word docx</a:t>
            </a:r>
            <a:r>
              <a:rPr lang="zh-TW" altLang="en-US" sz="3600" dirty="0"/>
              <a:t>檔</a:t>
            </a:r>
            <a:r>
              <a:rPr lang="en-US" altLang="zh-TW" sz="3600" dirty="0"/>
              <a:t>)</a:t>
            </a:r>
            <a:r>
              <a:rPr lang="zh-TW" altLang="en-US" sz="3600" dirty="0"/>
              <a:t>：</a:t>
            </a:r>
            <a:br>
              <a:rPr lang="en-US" altLang="zh-TW" sz="3600" dirty="0"/>
            </a:br>
            <a:r>
              <a:rPr lang="en-US" altLang="zh-TW" sz="3600" dirty="0"/>
              <a:t>	</a:t>
            </a:r>
            <a:r>
              <a:rPr lang="zh-TW" altLang="en-US" sz="3600" dirty="0"/>
              <a:t>詳細說明系統規格、功能與程式碼架構。</a:t>
            </a:r>
            <a:br>
              <a:rPr lang="en-US" altLang="zh-TW" sz="3600" dirty="0"/>
            </a:br>
            <a:br>
              <a:rPr lang="zh-TW" altLang="en-US" sz="3600" dirty="0"/>
            </a:br>
            <a:r>
              <a:rPr lang="en-US" altLang="zh-TW" sz="3600" dirty="0"/>
              <a:t>B.	</a:t>
            </a:r>
            <a:r>
              <a:rPr lang="zh-TW" altLang="en-US" sz="3600" dirty="0"/>
              <a:t>將整個網站程式所有檔案</a:t>
            </a:r>
            <a:r>
              <a:rPr lang="en-US" altLang="zh-TW" sz="3600" dirty="0"/>
              <a:t>(</a:t>
            </a:r>
            <a:r>
              <a:rPr lang="zh-TW" altLang="en-US" sz="3600" dirty="0"/>
              <a:t>含專題所使用的資料庫匯出</a:t>
            </a:r>
            <a:r>
              <a:rPr lang="en-US" altLang="zh-TW" sz="3600" dirty="0" err="1"/>
              <a:t>sql</a:t>
            </a:r>
            <a:r>
              <a:rPr lang="zh-TW" altLang="en-US" sz="3600" dirty="0"/>
              <a:t>檔</a:t>
            </a:r>
            <a:r>
              <a:rPr lang="en-US" altLang="zh-TW" sz="3600" dirty="0"/>
              <a:t>)</a:t>
            </a:r>
            <a:r>
              <a:rPr lang="zh-TW" altLang="en-US" sz="3600" dirty="0"/>
              <a:t>，</a:t>
            </a:r>
            <a:r>
              <a:rPr lang="en-US" altLang="zh-TW" sz="3600" dirty="0"/>
              <a:t>	</a:t>
            </a:r>
            <a:r>
              <a:rPr lang="zh-TW" altLang="en-US" sz="3600" dirty="0"/>
              <a:t>壓成一個</a:t>
            </a:r>
            <a:r>
              <a:rPr lang="en-US" altLang="zh-TW" sz="3600" dirty="0"/>
              <a:t>zip</a:t>
            </a:r>
            <a:r>
              <a:rPr lang="zh-TW" altLang="en-US" sz="3600" dirty="0"/>
              <a:t>檔，上傳至</a:t>
            </a:r>
            <a:r>
              <a:rPr lang="en-US" altLang="zh-TW" sz="3600" dirty="0"/>
              <a:t>Moodle</a:t>
            </a:r>
            <a:r>
              <a:rPr lang="zh-TW" altLang="en-US" sz="36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58772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A73B7-E4C4-FE8D-10D3-FE7BEBDE7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D81BFA-843D-3548-7F2E-5AD148EDC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6178"/>
            <a:ext cx="12192000" cy="3245643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三、	</a:t>
            </a:r>
            <a:br>
              <a:rPr lang="en-US" altLang="zh-TW" sz="3200" dirty="0"/>
            </a:br>
            <a:br>
              <a:rPr lang="en-US" altLang="zh-TW" sz="3200" dirty="0"/>
            </a:br>
            <a:r>
              <a:rPr lang="zh-TW" altLang="en-US" sz="3200" dirty="0"/>
              <a:t>專題展示及簡報：</a:t>
            </a:r>
            <a:r>
              <a:rPr lang="en-US" altLang="zh-TW" sz="3200" dirty="0"/>
              <a:t>2025/01/08 </a:t>
            </a:r>
            <a:r>
              <a:rPr lang="zh-TW" altLang="en-US" sz="3200" dirty="0"/>
              <a:t>每人</a:t>
            </a:r>
            <a:r>
              <a:rPr lang="en-US" altLang="zh-TW" sz="3200" dirty="0"/>
              <a:t>5</a:t>
            </a:r>
            <a:r>
              <a:rPr lang="zh-TW" altLang="en-US" sz="3200" dirty="0"/>
              <a:t>分鐘。</a:t>
            </a:r>
            <a:br>
              <a:rPr lang="en-US" altLang="zh-TW" sz="3200" dirty="0"/>
            </a:br>
            <a:br>
              <a:rPr lang="zh-TW" altLang="en-US" sz="3200" dirty="0"/>
            </a:br>
            <a:r>
              <a:rPr lang="zh-TW" altLang="en-US" sz="3200" dirty="0"/>
              <a:t>	</a:t>
            </a:r>
            <a:r>
              <a:rPr lang="en-US" altLang="zh-TW" sz="3200" dirty="0"/>
              <a:t>PPT</a:t>
            </a:r>
            <a:r>
              <a:rPr lang="zh-TW" altLang="en-US" sz="3200" dirty="0"/>
              <a:t>簡報：說明專案設計架構及功能模組作法。</a:t>
            </a:r>
            <a:br>
              <a:rPr lang="en-US" altLang="zh-TW" sz="3200" dirty="0"/>
            </a:br>
            <a:br>
              <a:rPr lang="zh-TW" altLang="en-US" sz="3200" dirty="0"/>
            </a:br>
            <a:r>
              <a:rPr lang="zh-TW" altLang="en-US" sz="3200" dirty="0"/>
              <a:t>	</a:t>
            </a:r>
            <a:r>
              <a:rPr lang="en-US" altLang="zh-TW" sz="3200" dirty="0"/>
              <a:t>Live Demo</a:t>
            </a:r>
            <a:r>
              <a:rPr lang="zh-TW" altLang="en-US" sz="3200" dirty="0"/>
              <a:t>：現場展示動態網站的操作。</a:t>
            </a:r>
          </a:p>
        </p:txBody>
      </p:sp>
    </p:spTree>
    <p:extLst>
      <p:ext uri="{BB962C8B-B14F-4D97-AF65-F5344CB8AC3E}">
        <p14:creationId xmlns:p14="http://schemas.microsoft.com/office/powerpoint/2010/main" val="1553413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32702-999A-DD3E-93B3-68083FE90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44A693-32FB-6AAA-DD12-B23FE5A13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950" y="410015"/>
            <a:ext cx="10960100" cy="6037969"/>
          </a:xfrm>
        </p:spPr>
        <p:txBody>
          <a:bodyPr>
            <a:noAutofit/>
          </a:bodyPr>
          <a:lstStyle/>
          <a:p>
            <a:r>
              <a:rPr lang="en-US" altLang="zh-TW" sz="3200" dirty="0"/>
              <a:t>(1) </a:t>
            </a:r>
            <a:r>
              <a:rPr lang="zh-TW" altLang="en-US" sz="3200" dirty="0"/>
              <a:t>主頁面</a:t>
            </a:r>
            <a:br>
              <a:rPr lang="en-US" altLang="zh-TW" sz="3200" dirty="0"/>
            </a:br>
            <a:br>
              <a:rPr lang="zh-TW" altLang="en-US" sz="3200" dirty="0"/>
            </a:br>
            <a:r>
              <a:rPr lang="zh-TW" altLang="en-US" sz="3200" dirty="0"/>
              <a:t>功能：</a:t>
            </a:r>
            <a:br>
              <a:rPr lang="en-US" altLang="zh-TW" sz="3200" dirty="0"/>
            </a:br>
            <a:br>
              <a:rPr lang="zh-TW" altLang="en-US" sz="3200" dirty="0"/>
            </a:br>
            <a:r>
              <a:rPr lang="zh-TW" altLang="en-US" sz="3200" dirty="0"/>
              <a:t>	未登入時主頁結果，如圖</a:t>
            </a:r>
            <a:r>
              <a:rPr lang="en-US" altLang="zh-TW" sz="3200" dirty="0"/>
              <a:t>1</a:t>
            </a:r>
            <a:r>
              <a:rPr lang="zh-TW" altLang="en-US" sz="3200" dirty="0"/>
              <a:t>。</a:t>
            </a:r>
            <a:br>
              <a:rPr lang="en-US" altLang="zh-TW" sz="3200" dirty="0"/>
            </a:br>
            <a:br>
              <a:rPr lang="zh-TW" altLang="en-US" sz="3200" dirty="0"/>
            </a:br>
            <a:r>
              <a:rPr lang="zh-TW" altLang="en-US" sz="3200" dirty="0"/>
              <a:t>	使用者登入成功時主頁結果，如圖</a:t>
            </a:r>
            <a:r>
              <a:rPr lang="en-US" altLang="zh-TW" sz="3200" dirty="0"/>
              <a:t>2</a:t>
            </a:r>
            <a:r>
              <a:rPr lang="zh-TW" altLang="en-US" sz="3200" dirty="0"/>
              <a:t>。</a:t>
            </a:r>
            <a:br>
              <a:rPr lang="en-US" altLang="zh-TW" sz="3200" dirty="0"/>
            </a:br>
            <a:br>
              <a:rPr lang="zh-TW" altLang="en-US" sz="3200" dirty="0"/>
            </a:br>
            <a:r>
              <a:rPr lang="zh-TW" altLang="en-US" sz="3200" dirty="0"/>
              <a:t>	管理者登入成功時主頁結果，如圖</a:t>
            </a:r>
            <a:r>
              <a:rPr lang="en-US" altLang="zh-TW" sz="3200" dirty="0"/>
              <a:t>3</a:t>
            </a:r>
            <a:r>
              <a:rPr lang="zh-TW" altLang="en-US" sz="3200" dirty="0"/>
              <a:t>。</a:t>
            </a:r>
            <a:br>
              <a:rPr lang="en-US" altLang="zh-TW" sz="3200" dirty="0"/>
            </a:br>
            <a:br>
              <a:rPr lang="zh-TW" altLang="en-US" sz="3200" dirty="0"/>
            </a:br>
            <a:r>
              <a:rPr lang="zh-TW" altLang="en-US" sz="3200" dirty="0"/>
              <a:t>	用戶登入</a:t>
            </a:r>
            <a:r>
              <a:rPr lang="en-US" altLang="zh-TW" sz="3200" dirty="0"/>
              <a:t>/</a:t>
            </a:r>
            <a:r>
              <a:rPr lang="zh-TW" altLang="en-US" sz="3200" dirty="0"/>
              <a:t>登出及註冊功能，如圖</a:t>
            </a:r>
            <a:r>
              <a:rPr lang="en-US" altLang="zh-TW" sz="3200" dirty="0"/>
              <a:t>4</a:t>
            </a:r>
            <a:r>
              <a:rPr lang="zh-TW" altLang="en-US" sz="3200" dirty="0"/>
              <a:t>及圖</a:t>
            </a:r>
            <a:r>
              <a:rPr lang="en-US" altLang="zh-TW" sz="3200" dirty="0"/>
              <a:t>5</a:t>
            </a:r>
            <a:r>
              <a:rPr lang="zh-TW" altLang="en-US" sz="3200" dirty="0"/>
              <a:t>。</a:t>
            </a:r>
            <a:br>
              <a:rPr lang="en-US" altLang="zh-TW" sz="3200" dirty="0"/>
            </a:br>
            <a:br>
              <a:rPr lang="zh-TW" altLang="en-US" sz="3200" dirty="0"/>
            </a:br>
            <a:r>
              <a:rPr lang="zh-TW" altLang="en-US" sz="3200" dirty="0"/>
              <a:t>	不同角色（如管理員、銷售員、客戶）擁有不同權限。</a:t>
            </a:r>
          </a:p>
        </p:txBody>
      </p:sp>
    </p:spTree>
    <p:extLst>
      <p:ext uri="{BB962C8B-B14F-4D97-AF65-F5344CB8AC3E}">
        <p14:creationId xmlns:p14="http://schemas.microsoft.com/office/powerpoint/2010/main" val="2669052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AD2199-4ED8-837B-EED5-E08F72827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</a:t>
            </a:r>
            <a:r>
              <a:rPr lang="en-US" altLang="zh-TW" dirty="0"/>
              <a:t>1</a:t>
            </a:r>
            <a:r>
              <a:rPr lang="zh-TW" altLang="en-US" dirty="0"/>
              <a:t> 未登入時主頁結果</a:t>
            </a:r>
          </a:p>
        </p:txBody>
      </p:sp>
      <p:pic>
        <p:nvPicPr>
          <p:cNvPr id="4" name="內容版面配置區 3" descr="一張含有 文字, 螢幕擷取畫面, 字型, 作業系統 的圖片&#10;&#10;自動產生的描述">
            <a:extLst>
              <a:ext uri="{FF2B5EF4-FFF2-40B4-BE49-F238E27FC236}">
                <a16:creationId xmlns:a16="http://schemas.microsoft.com/office/drawing/2014/main" id="{E99692DB-B571-95E8-FED1-4555FE3A7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424" y="1825625"/>
            <a:ext cx="6949151" cy="43513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4967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5FC7DD-346C-78F8-6FEB-78DE1BA18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</a:t>
            </a:r>
            <a:r>
              <a:rPr lang="en-US" altLang="zh-TW" dirty="0"/>
              <a:t>2</a:t>
            </a:r>
            <a:r>
              <a:rPr lang="zh-TW" altLang="en-US" dirty="0"/>
              <a:t> 使用者登入成功時主頁結果</a:t>
            </a:r>
          </a:p>
        </p:txBody>
      </p:sp>
      <p:pic>
        <p:nvPicPr>
          <p:cNvPr id="4" name="內容版面配置區 3" descr="一張含有 文字, 螢幕擷取畫面, 字型, 標誌 的圖片&#10;&#10;自動產生的描述">
            <a:extLst>
              <a:ext uri="{FF2B5EF4-FFF2-40B4-BE49-F238E27FC236}">
                <a16:creationId xmlns:a16="http://schemas.microsoft.com/office/drawing/2014/main" id="{C8C97126-60CA-D2D6-5982-0D4E63D2D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248" y="1825625"/>
            <a:ext cx="6927503" cy="43513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71027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C432C4-ACEB-B310-5ADB-F3FC68F1D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</a:t>
            </a:r>
            <a:r>
              <a:rPr lang="en-US" altLang="zh-TW" dirty="0"/>
              <a:t>3</a:t>
            </a:r>
            <a:r>
              <a:rPr lang="zh-TW" altLang="en-US" dirty="0"/>
              <a:t> 管理者登入成功時主頁結果</a:t>
            </a:r>
          </a:p>
        </p:txBody>
      </p:sp>
      <p:pic>
        <p:nvPicPr>
          <p:cNvPr id="4" name="內容版面配置區 3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CDA0F86F-59BC-428C-8CB2-0CA07356B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3632" y="1825625"/>
            <a:ext cx="5464735" cy="43513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74245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83204-77E3-46EE-AF9D-15E658F46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69018C-60A3-C9A1-B91C-6726C419B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</a:t>
            </a:r>
            <a:r>
              <a:rPr lang="en-US" altLang="zh-TW" dirty="0"/>
              <a:t>4</a:t>
            </a:r>
            <a:r>
              <a:rPr lang="zh-TW" altLang="en-US" dirty="0"/>
              <a:t> 登入頁面</a:t>
            </a:r>
          </a:p>
        </p:txBody>
      </p:sp>
      <p:pic>
        <p:nvPicPr>
          <p:cNvPr id="4" name="內容版面配置區 3" descr="一張含有 文字, 螢幕擷取畫面, 軟體, 字型 的圖片&#10;&#10;自動產生的描述">
            <a:extLst>
              <a:ext uri="{FF2B5EF4-FFF2-40B4-BE49-F238E27FC236}">
                <a16:creationId xmlns:a16="http://schemas.microsoft.com/office/drawing/2014/main" id="{5B3AFA4B-3E83-8DD4-D6F8-AD00270980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9249" y="1825625"/>
            <a:ext cx="6113502" cy="43513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75473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2F87CB-7A42-34D4-748C-663D1BD06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FDB2CE-AADA-84C2-C41A-52A9ED8FD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</a:t>
            </a:r>
            <a:r>
              <a:rPr lang="en-US" altLang="zh-TW" dirty="0"/>
              <a:t>5</a:t>
            </a:r>
            <a:r>
              <a:rPr lang="zh-TW" altLang="en-US" dirty="0"/>
              <a:t> 使用者註冊頁面</a:t>
            </a:r>
          </a:p>
        </p:txBody>
      </p:sp>
      <p:pic>
        <p:nvPicPr>
          <p:cNvPr id="4" name="內容版面配置區 3" descr="一張含有 文字, 螢幕擷取畫面, 字型, 軟體 的圖片&#10;&#10;自動產生的描述">
            <a:extLst>
              <a:ext uri="{FF2B5EF4-FFF2-40B4-BE49-F238E27FC236}">
                <a16:creationId xmlns:a16="http://schemas.microsoft.com/office/drawing/2014/main" id="{434B5F28-1F05-9E32-AF8C-EC1832AA7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6996" y="1825625"/>
            <a:ext cx="5418008" cy="43513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76384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DE1DA-2FFC-2206-0962-9BCD9D39CD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E3E6BA-031C-33A3-BB89-444684F8F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2144029"/>
            <a:ext cx="6096000" cy="2569942"/>
          </a:xfrm>
        </p:spPr>
        <p:txBody>
          <a:bodyPr>
            <a:noAutofit/>
          </a:bodyPr>
          <a:lstStyle/>
          <a:p>
            <a:r>
              <a:rPr lang="en-US" altLang="zh-TW" sz="3200" dirty="0"/>
              <a:t>(2) </a:t>
            </a:r>
            <a:r>
              <a:rPr lang="zh-TW" altLang="en-US" sz="3200" dirty="0"/>
              <a:t>客戶管理模組</a:t>
            </a:r>
            <a:br>
              <a:rPr lang="en-US" altLang="zh-TW" sz="3200" dirty="0"/>
            </a:br>
            <a:br>
              <a:rPr lang="zh-TW" altLang="en-US" sz="3200" dirty="0"/>
            </a:br>
            <a:r>
              <a:rPr lang="zh-TW" altLang="en-US" sz="3200" dirty="0"/>
              <a:t>功能：</a:t>
            </a:r>
            <a:br>
              <a:rPr lang="en-US" altLang="zh-TW" sz="3200" dirty="0"/>
            </a:br>
            <a:br>
              <a:rPr lang="zh-TW" altLang="en-US" sz="3200" dirty="0"/>
            </a:br>
            <a:r>
              <a:rPr lang="zh-TW" altLang="en-US" sz="3200" dirty="0"/>
              <a:t>	客戶瀏覽與搜尋，如圖</a:t>
            </a:r>
            <a:r>
              <a:rPr lang="en-US" altLang="zh-TW" sz="3200" dirty="0"/>
              <a:t>6</a:t>
            </a:r>
            <a:r>
              <a:rPr lang="zh-TW" altLang="en-US" sz="32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26905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hy">
      <a:majorFont>
        <a:latin typeface="Comic Sans MS"/>
        <a:ea typeface="標楷體"/>
        <a:cs typeface=""/>
      </a:majorFont>
      <a:minorFont>
        <a:latin typeface="Comic Sans MS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464</Words>
  <Application>Microsoft Office PowerPoint</Application>
  <PresentationFormat>寬螢幕</PresentationFormat>
  <Paragraphs>22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5" baseType="lpstr">
      <vt:lpstr>Arial</vt:lpstr>
      <vt:lpstr>Comic Sans MS</vt:lpstr>
      <vt:lpstr>Office 佈景主題</vt:lpstr>
      <vt:lpstr>113-上  資料庫程式設計期末專題說明</vt:lpstr>
      <vt:lpstr>一、   使用classicmodels資料庫設計一個動態網站資料庫應用系統， 並完成以下模組功能：</vt:lpstr>
      <vt:lpstr>(1) 主頁面  功能：   未登入時主頁結果，如圖1。   使用者登入成功時主頁結果，如圖2。   管理者登入成功時主頁結果，如圖3。   用戶登入/登出及註冊功能，如圖4及圖5。   不同角色（如管理員、銷售員、客戶）擁有不同權限。</vt:lpstr>
      <vt:lpstr>圖1 未登入時主頁結果</vt:lpstr>
      <vt:lpstr>圖2 使用者登入成功時主頁結果</vt:lpstr>
      <vt:lpstr>圖3 管理者登入成功時主頁結果</vt:lpstr>
      <vt:lpstr>圖4 登入頁面</vt:lpstr>
      <vt:lpstr>圖5 使用者註冊頁面</vt:lpstr>
      <vt:lpstr>(2) 客戶管理模組  功能：   客戶瀏覽與搜尋，如圖6。</vt:lpstr>
      <vt:lpstr>圖6 客戶管理頁面</vt:lpstr>
      <vt:lpstr>(3) 產品管理模組  功能：   瀏覽產品清單，如圖7。   查看產品詳細資訊。</vt:lpstr>
      <vt:lpstr>圖7 產品管理頁面</vt:lpstr>
      <vt:lpstr>圖8 產品詳細資訊頁面</vt:lpstr>
      <vt:lpstr>(4) 訂單管理模組  功能：   瀏覽所有訂單，如圖9。   查看訂單詳情及訂單狀態，如圖10。</vt:lpstr>
      <vt:lpstr>圖9 訂單管理頁面</vt:lpstr>
      <vt:lpstr>圖10 訂單詳細資料頁面</vt:lpstr>
      <vt:lpstr>(5) 報表模組  功能：   生成銷售報表，輸入日期區間，  並選擇按照銷售總額或訂單數量統計，如圖11。</vt:lpstr>
      <vt:lpstr>圖11 銷售報表頁面</vt:lpstr>
      <vt:lpstr>(6) 管理者功能附加使用者管理模組  功能：   新增使用者，如圖12。</vt:lpstr>
      <vt:lpstr>圖12 使用者管理模組新增使用者頁面</vt:lpstr>
      <vt:lpstr>二、   繳交項目：2025/12/31 00:00 AM  A. 期末設計報告(word docx檔)：  詳細說明系統規格、功能與程式碼架構。  B. 將整個網站程式所有檔案(含專題所使用的資料庫匯出sql檔)， 壓成一個zip檔，上傳至Moodle。</vt:lpstr>
      <vt:lpstr>三、   專題展示及簡報：2025/01/08 每人5分鐘。   PPT簡報：說明專案設計架構及功能模組作法。   Live Demo：現場展示動態網站的操作。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林幸儀 11050034</dc:creator>
  <cp:lastModifiedBy>林幸儀 11050034</cp:lastModifiedBy>
  <cp:revision>20</cp:revision>
  <dcterms:created xsi:type="dcterms:W3CDTF">2024-12-04T14:37:38Z</dcterms:created>
  <dcterms:modified xsi:type="dcterms:W3CDTF">2024-12-04T15:13:36Z</dcterms:modified>
</cp:coreProperties>
</file>