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3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6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9D9D-85D0-7643-86B5-D1D1825441B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4848-A9F1-8A4D-94CE-A449E94E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6.14.19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Decide to do the following scenarios </a:t>
            </a:r>
          </a:p>
          <a:p>
            <a:endParaRPr lang="en-US" dirty="0" smtClean="0"/>
          </a:p>
          <a:p>
            <a:r>
              <a:rPr lang="en-US" b="1" dirty="0" smtClean="0"/>
              <a:t>1. Combine the photo and the side bar into one API request to speed up the process. That would involve changing the front end code. </a:t>
            </a:r>
          </a:p>
          <a:p>
            <a:pPr lvl="1"/>
            <a:r>
              <a:rPr lang="en-US" b="1" dirty="0" smtClean="0"/>
              <a:t>Save it into another Photo-module-separate </a:t>
            </a:r>
          </a:p>
          <a:p>
            <a:pPr lvl="1"/>
            <a:r>
              <a:rPr lang="en-US" b="1" dirty="0" smtClean="0"/>
              <a:t>Photo-module </a:t>
            </a:r>
            <a:r>
              <a:rPr lang="mr-IN" b="1" dirty="0" smtClean="0"/>
              <a:t>–</a:t>
            </a:r>
            <a:r>
              <a:rPr lang="en-US" b="1" dirty="0" smtClean="0"/>
              <a:t> combined</a:t>
            </a:r>
            <a:endParaRPr lang="en-US" b="1" dirty="0"/>
          </a:p>
          <a:p>
            <a:pPr lvl="1"/>
            <a:r>
              <a:rPr lang="en-US" b="1" dirty="0" smtClean="0"/>
              <a:t>Problem </a:t>
            </a:r>
            <a:r>
              <a:rPr lang="mr-IN" b="1" dirty="0" smtClean="0"/>
              <a:t>–</a:t>
            </a:r>
            <a:r>
              <a:rPr lang="en-US" b="1" dirty="0" smtClean="0"/>
              <a:t> need to set up </a:t>
            </a:r>
            <a:r>
              <a:rPr lang="en-US" b="1" dirty="0" err="1" smtClean="0"/>
              <a:t>async</a:t>
            </a:r>
            <a:r>
              <a:rPr lang="en-US" b="1" dirty="0" smtClean="0"/>
              <a:t>/wait control so that you wait until the two table queries are </a:t>
            </a:r>
            <a:r>
              <a:rPr lang="en-US" b="1" dirty="0" err="1" smtClean="0"/>
              <a:t>compelted</a:t>
            </a:r>
            <a:r>
              <a:rPr lang="en-US" b="1" dirty="0" smtClean="0"/>
              <a:t> before send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2. Do not combine the photo and the side bar into one API request. keep them as separate API request. That means I will be running two services. The proxy would have to redirect two endpoints -- one for photo and one for side bar.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Complete all the </a:t>
            </a:r>
            <a:r>
              <a:rPr lang="en-US" dirty="0" err="1" smtClean="0">
                <a:solidFill>
                  <a:srgbClr val="FF0000"/>
                </a:solidFill>
              </a:rPr>
              <a:t>async</a:t>
            </a:r>
            <a:r>
              <a:rPr lang="en-US" dirty="0" smtClean="0">
                <a:solidFill>
                  <a:srgbClr val="FF0000"/>
                </a:solidFill>
              </a:rPr>
              <a:t>/wait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To speed things up</a:t>
            </a:r>
          </a:p>
          <a:p>
            <a:pPr lvl="1"/>
            <a:r>
              <a:rPr lang="en-US" b="1" dirty="0" smtClean="0"/>
              <a:t>Convert your </a:t>
            </a:r>
            <a:r>
              <a:rPr lang="en-US" b="1" dirty="0" err="1" smtClean="0"/>
              <a:t>req</a:t>
            </a:r>
            <a:r>
              <a:rPr lang="en-US" b="1" dirty="0" smtClean="0"/>
              <a:t> and res into streams formatting </a:t>
            </a:r>
            <a:r>
              <a:rPr lang="mr-IN" b="1" dirty="0" smtClean="0"/>
              <a:t>–</a:t>
            </a:r>
            <a:r>
              <a:rPr lang="en-US" b="1" dirty="0" smtClean="0"/>
              <a:t> watching </a:t>
            </a:r>
            <a:r>
              <a:rPr lang="en-US" b="1" dirty="0" err="1" smtClean="0"/>
              <a:t>Fullstack</a:t>
            </a:r>
            <a:r>
              <a:rPr lang="en-US" b="1" dirty="0" smtClean="0"/>
              <a:t> Academy </a:t>
            </a:r>
          </a:p>
          <a:p>
            <a:r>
              <a:rPr lang="en-US" dirty="0" smtClean="0"/>
              <a:t>Technical debt </a:t>
            </a:r>
          </a:p>
          <a:p>
            <a:pPr lvl="1"/>
            <a:r>
              <a:rPr lang="en-US" dirty="0" smtClean="0"/>
              <a:t>React Keys </a:t>
            </a:r>
          </a:p>
          <a:p>
            <a:pPr lvl="1"/>
            <a:r>
              <a:rPr lang="en-US" dirty="0" smtClean="0"/>
              <a:t>Flexible number of photos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84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with whatever baseline you have before 1230.</a:t>
            </a:r>
          </a:p>
          <a:p>
            <a:r>
              <a:rPr lang="en-US" dirty="0" smtClean="0"/>
              <a:t>I want both versions to be out for a comparison.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04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Proxy results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Shot 2019-06-14 at 12.57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" r="611"/>
          <a:stretch>
            <a:fillRect/>
          </a:stretch>
        </p:blipFill>
        <p:spPr>
          <a:xfrm>
            <a:off x="684543" y="735263"/>
            <a:ext cx="7079836" cy="3893637"/>
          </a:xfrm>
        </p:spPr>
      </p:pic>
      <p:pic>
        <p:nvPicPr>
          <p:cNvPr id="5" name="Picture 4" descr="Screen Shot 2019-06-14 at 12.59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95483"/>
            <a:ext cx="4419600" cy="1993900"/>
          </a:xfrm>
          <a:prstGeom prst="rect">
            <a:avLst/>
          </a:prstGeom>
        </p:spPr>
      </p:pic>
      <p:pic>
        <p:nvPicPr>
          <p:cNvPr id="6" name="Picture 5" descr="Screen Shot 2019-06-14 at 12.59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2433"/>
            <a:ext cx="5013158" cy="14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176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6.14.19</vt:lpstr>
      <vt:lpstr>Strategy </vt:lpstr>
      <vt:lpstr>PowerPoint Presentation</vt:lpstr>
      <vt:lpstr>Proxy results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6.14.19</dc:title>
  <dc:creator>MakerPass</dc:creator>
  <cp:lastModifiedBy>MakerPass</cp:lastModifiedBy>
  <cp:revision>3</cp:revision>
  <dcterms:created xsi:type="dcterms:W3CDTF">2019-06-14T18:55:31Z</dcterms:created>
  <dcterms:modified xsi:type="dcterms:W3CDTF">2019-06-14T20:00:55Z</dcterms:modified>
</cp:coreProperties>
</file>