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24A44E-C7AF-5142-9C34-31951C207C67}">
          <p14:sldIdLst>
            <p14:sldId id="256"/>
            <p14:sldId id="257"/>
            <p14:sldId id="258"/>
            <p14:sldId id="259"/>
            <p14:sldId id="260"/>
            <p14:sldId id="261"/>
            <p14:sldId id="262"/>
            <p14:sldId id="264"/>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1864" y="-5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856718-8D90-8E4D-86B2-EC66383805E2}" type="datetimeFigureOut">
              <a:rPr lang="en-US" smtClean="0"/>
              <a:t>6/14/19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A5835A-F84B-8A49-B393-3A1770CD7CF4}" type="slidenum">
              <a:rPr lang="en-US" smtClean="0"/>
              <a:t>‹#›</a:t>
            </a:fld>
            <a:endParaRPr lang="en-US"/>
          </a:p>
        </p:txBody>
      </p:sp>
    </p:spTree>
    <p:extLst>
      <p:ext uri="{BB962C8B-B14F-4D97-AF65-F5344CB8AC3E}">
        <p14:creationId xmlns:p14="http://schemas.microsoft.com/office/powerpoint/2010/main" val="36935198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5835A-F84B-8A49-B393-3A1770CD7CF4}" type="slidenum">
              <a:rPr lang="en-US" smtClean="0"/>
              <a:t>5</a:t>
            </a:fld>
            <a:endParaRPr lang="en-US"/>
          </a:p>
        </p:txBody>
      </p:sp>
    </p:spTree>
    <p:extLst>
      <p:ext uri="{BB962C8B-B14F-4D97-AF65-F5344CB8AC3E}">
        <p14:creationId xmlns:p14="http://schemas.microsoft.com/office/powerpoint/2010/main" val="535499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E39D9D-85D0-7643-86B5-D1D1825441B0}"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34848-A9F1-8A4D-94CE-A449E94E2A57}" type="slidenum">
              <a:rPr lang="en-US" smtClean="0"/>
              <a:t>‹#›</a:t>
            </a:fld>
            <a:endParaRPr lang="en-US"/>
          </a:p>
        </p:txBody>
      </p:sp>
    </p:spTree>
    <p:extLst>
      <p:ext uri="{BB962C8B-B14F-4D97-AF65-F5344CB8AC3E}">
        <p14:creationId xmlns:p14="http://schemas.microsoft.com/office/powerpoint/2010/main" val="1607434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39D9D-85D0-7643-86B5-D1D1825441B0}"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34848-A9F1-8A4D-94CE-A449E94E2A57}" type="slidenum">
              <a:rPr lang="en-US" smtClean="0"/>
              <a:t>‹#›</a:t>
            </a:fld>
            <a:endParaRPr lang="en-US"/>
          </a:p>
        </p:txBody>
      </p:sp>
    </p:spTree>
    <p:extLst>
      <p:ext uri="{BB962C8B-B14F-4D97-AF65-F5344CB8AC3E}">
        <p14:creationId xmlns:p14="http://schemas.microsoft.com/office/powerpoint/2010/main" val="559970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39D9D-85D0-7643-86B5-D1D1825441B0}"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34848-A9F1-8A4D-94CE-A449E94E2A57}" type="slidenum">
              <a:rPr lang="en-US" smtClean="0"/>
              <a:t>‹#›</a:t>
            </a:fld>
            <a:endParaRPr lang="en-US"/>
          </a:p>
        </p:txBody>
      </p:sp>
    </p:spTree>
    <p:extLst>
      <p:ext uri="{BB962C8B-B14F-4D97-AF65-F5344CB8AC3E}">
        <p14:creationId xmlns:p14="http://schemas.microsoft.com/office/powerpoint/2010/main" val="3736963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39D9D-85D0-7643-86B5-D1D1825441B0}"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34848-A9F1-8A4D-94CE-A449E94E2A57}" type="slidenum">
              <a:rPr lang="en-US" smtClean="0"/>
              <a:t>‹#›</a:t>
            </a:fld>
            <a:endParaRPr lang="en-US"/>
          </a:p>
        </p:txBody>
      </p:sp>
    </p:spTree>
    <p:extLst>
      <p:ext uri="{BB962C8B-B14F-4D97-AF65-F5344CB8AC3E}">
        <p14:creationId xmlns:p14="http://schemas.microsoft.com/office/powerpoint/2010/main" val="372620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E39D9D-85D0-7643-86B5-D1D1825441B0}"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34848-A9F1-8A4D-94CE-A449E94E2A57}" type="slidenum">
              <a:rPr lang="en-US" smtClean="0"/>
              <a:t>‹#›</a:t>
            </a:fld>
            <a:endParaRPr lang="en-US"/>
          </a:p>
        </p:txBody>
      </p:sp>
    </p:spTree>
    <p:extLst>
      <p:ext uri="{BB962C8B-B14F-4D97-AF65-F5344CB8AC3E}">
        <p14:creationId xmlns:p14="http://schemas.microsoft.com/office/powerpoint/2010/main" val="377122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E39D9D-85D0-7643-86B5-D1D1825441B0}" type="datetimeFigureOut">
              <a:rPr lang="en-US" smtClean="0"/>
              <a:t>6/14/19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34848-A9F1-8A4D-94CE-A449E94E2A57}" type="slidenum">
              <a:rPr lang="en-US" smtClean="0"/>
              <a:t>‹#›</a:t>
            </a:fld>
            <a:endParaRPr lang="en-US"/>
          </a:p>
        </p:txBody>
      </p:sp>
    </p:spTree>
    <p:extLst>
      <p:ext uri="{BB962C8B-B14F-4D97-AF65-F5344CB8AC3E}">
        <p14:creationId xmlns:p14="http://schemas.microsoft.com/office/powerpoint/2010/main" val="281744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E39D9D-85D0-7643-86B5-D1D1825441B0}" type="datetimeFigureOut">
              <a:rPr lang="en-US" smtClean="0"/>
              <a:t>6/14/19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634848-A9F1-8A4D-94CE-A449E94E2A57}" type="slidenum">
              <a:rPr lang="en-US" smtClean="0"/>
              <a:t>‹#›</a:t>
            </a:fld>
            <a:endParaRPr lang="en-US"/>
          </a:p>
        </p:txBody>
      </p:sp>
    </p:spTree>
    <p:extLst>
      <p:ext uri="{BB962C8B-B14F-4D97-AF65-F5344CB8AC3E}">
        <p14:creationId xmlns:p14="http://schemas.microsoft.com/office/powerpoint/2010/main" val="2979539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39D9D-85D0-7643-86B5-D1D1825441B0}" type="datetimeFigureOut">
              <a:rPr lang="en-US" smtClean="0"/>
              <a:t>6/14/19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634848-A9F1-8A4D-94CE-A449E94E2A57}" type="slidenum">
              <a:rPr lang="en-US" smtClean="0"/>
              <a:t>‹#›</a:t>
            </a:fld>
            <a:endParaRPr lang="en-US"/>
          </a:p>
        </p:txBody>
      </p:sp>
    </p:spTree>
    <p:extLst>
      <p:ext uri="{BB962C8B-B14F-4D97-AF65-F5344CB8AC3E}">
        <p14:creationId xmlns:p14="http://schemas.microsoft.com/office/powerpoint/2010/main" val="184746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39D9D-85D0-7643-86B5-D1D1825441B0}" type="datetimeFigureOut">
              <a:rPr lang="en-US" smtClean="0"/>
              <a:t>6/14/19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634848-A9F1-8A4D-94CE-A449E94E2A57}" type="slidenum">
              <a:rPr lang="en-US" smtClean="0"/>
              <a:t>‹#›</a:t>
            </a:fld>
            <a:endParaRPr lang="en-US"/>
          </a:p>
        </p:txBody>
      </p:sp>
    </p:spTree>
    <p:extLst>
      <p:ext uri="{BB962C8B-B14F-4D97-AF65-F5344CB8AC3E}">
        <p14:creationId xmlns:p14="http://schemas.microsoft.com/office/powerpoint/2010/main" val="281940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E39D9D-85D0-7643-86B5-D1D1825441B0}" type="datetimeFigureOut">
              <a:rPr lang="en-US" smtClean="0"/>
              <a:t>6/14/19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34848-A9F1-8A4D-94CE-A449E94E2A57}" type="slidenum">
              <a:rPr lang="en-US" smtClean="0"/>
              <a:t>‹#›</a:t>
            </a:fld>
            <a:endParaRPr lang="en-US"/>
          </a:p>
        </p:txBody>
      </p:sp>
    </p:spTree>
    <p:extLst>
      <p:ext uri="{BB962C8B-B14F-4D97-AF65-F5344CB8AC3E}">
        <p14:creationId xmlns:p14="http://schemas.microsoft.com/office/powerpoint/2010/main" val="242748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E39D9D-85D0-7643-86B5-D1D1825441B0}" type="datetimeFigureOut">
              <a:rPr lang="en-US" smtClean="0"/>
              <a:t>6/14/19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34848-A9F1-8A4D-94CE-A449E94E2A57}" type="slidenum">
              <a:rPr lang="en-US" smtClean="0"/>
              <a:t>‹#›</a:t>
            </a:fld>
            <a:endParaRPr lang="en-US"/>
          </a:p>
        </p:txBody>
      </p:sp>
    </p:spTree>
    <p:extLst>
      <p:ext uri="{BB962C8B-B14F-4D97-AF65-F5344CB8AC3E}">
        <p14:creationId xmlns:p14="http://schemas.microsoft.com/office/powerpoint/2010/main" val="37290101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39D9D-85D0-7643-86B5-D1D1825441B0}" type="datetimeFigureOut">
              <a:rPr lang="en-US" smtClean="0"/>
              <a:t>6/14/19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34848-A9F1-8A4D-94CE-A449E94E2A57}" type="slidenum">
              <a:rPr lang="en-US" smtClean="0"/>
              <a:t>‹#›</a:t>
            </a:fld>
            <a:endParaRPr lang="en-US"/>
          </a:p>
        </p:txBody>
      </p:sp>
    </p:spTree>
    <p:extLst>
      <p:ext uri="{BB962C8B-B14F-4D97-AF65-F5344CB8AC3E}">
        <p14:creationId xmlns:p14="http://schemas.microsoft.com/office/powerpoint/2010/main" val="1218745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6.14.19</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567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Decide to do the following scenarios </a:t>
            </a:r>
          </a:p>
          <a:p>
            <a:endParaRPr lang="en-US" dirty="0" smtClean="0"/>
          </a:p>
          <a:p>
            <a:r>
              <a:rPr lang="en-US" b="1" dirty="0" smtClean="0"/>
              <a:t>1. Combine the photo and the side bar into one API request to speed up the process. That would involve changing the front end code. </a:t>
            </a:r>
          </a:p>
          <a:p>
            <a:pPr lvl="1"/>
            <a:r>
              <a:rPr lang="en-US" b="1" dirty="0" smtClean="0"/>
              <a:t>Save it into another Photo-module-separate </a:t>
            </a:r>
          </a:p>
          <a:p>
            <a:pPr lvl="1"/>
            <a:r>
              <a:rPr lang="en-US" b="1" dirty="0" smtClean="0"/>
              <a:t>Photo-module </a:t>
            </a:r>
            <a:r>
              <a:rPr lang="mr-IN" b="1" dirty="0" smtClean="0"/>
              <a:t>–</a:t>
            </a:r>
            <a:r>
              <a:rPr lang="en-US" b="1" dirty="0" smtClean="0"/>
              <a:t> combined</a:t>
            </a:r>
            <a:endParaRPr lang="en-US" b="1" dirty="0"/>
          </a:p>
          <a:p>
            <a:pPr lvl="1"/>
            <a:r>
              <a:rPr lang="en-US" b="1" dirty="0" smtClean="0"/>
              <a:t>Problem </a:t>
            </a:r>
            <a:r>
              <a:rPr lang="mr-IN" b="1" dirty="0" smtClean="0"/>
              <a:t>–</a:t>
            </a:r>
            <a:r>
              <a:rPr lang="en-US" b="1" dirty="0" smtClean="0"/>
              <a:t> need to set up </a:t>
            </a:r>
            <a:r>
              <a:rPr lang="en-US" b="1" dirty="0" err="1" smtClean="0"/>
              <a:t>async</a:t>
            </a:r>
            <a:r>
              <a:rPr lang="en-US" b="1" dirty="0" smtClean="0"/>
              <a:t>/wait control so that you wait until the two table queries are </a:t>
            </a:r>
            <a:r>
              <a:rPr lang="en-US" b="1" dirty="0" err="1" smtClean="0"/>
              <a:t>compelted</a:t>
            </a:r>
            <a:r>
              <a:rPr lang="en-US" b="1" dirty="0" smtClean="0"/>
              <a:t> before send </a:t>
            </a:r>
          </a:p>
          <a:p>
            <a:r>
              <a:rPr lang="en-US" dirty="0" smtClean="0">
                <a:solidFill>
                  <a:srgbClr val="FF0000"/>
                </a:solidFill>
              </a:rPr>
              <a:t>2. Do not combine the photo and the side bar into one API request. keep them as separate API request. That means I will be running two services. The proxy would have to redirect two endpoints -- one for photo and one for side bar. </a:t>
            </a:r>
          </a:p>
          <a:p>
            <a:pPr lvl="1"/>
            <a:r>
              <a:rPr lang="en-US" dirty="0" smtClean="0">
                <a:solidFill>
                  <a:srgbClr val="FF0000"/>
                </a:solidFill>
              </a:rPr>
              <a:t>Complete all the </a:t>
            </a:r>
            <a:r>
              <a:rPr lang="en-US" dirty="0" err="1" smtClean="0">
                <a:solidFill>
                  <a:srgbClr val="FF0000"/>
                </a:solidFill>
              </a:rPr>
              <a:t>async</a:t>
            </a:r>
            <a:r>
              <a:rPr lang="en-US" dirty="0" smtClean="0">
                <a:solidFill>
                  <a:srgbClr val="FF0000"/>
                </a:solidFill>
              </a:rPr>
              <a:t>/wait </a:t>
            </a:r>
          </a:p>
          <a:p>
            <a:pPr lvl="1"/>
            <a:endParaRPr lang="en-US" dirty="0" smtClean="0">
              <a:solidFill>
                <a:srgbClr val="FF0000"/>
              </a:solidFill>
            </a:endParaRPr>
          </a:p>
          <a:p>
            <a:endParaRPr lang="en-US" dirty="0" smtClean="0"/>
          </a:p>
          <a:p>
            <a:r>
              <a:rPr lang="en-US" dirty="0" smtClean="0"/>
              <a:t>To speed things up</a:t>
            </a:r>
          </a:p>
          <a:p>
            <a:pPr lvl="1"/>
            <a:r>
              <a:rPr lang="en-US" b="1" dirty="0" smtClean="0"/>
              <a:t>Convert your </a:t>
            </a:r>
            <a:r>
              <a:rPr lang="en-US" b="1" dirty="0" err="1" smtClean="0"/>
              <a:t>req</a:t>
            </a:r>
            <a:r>
              <a:rPr lang="en-US" b="1" dirty="0" smtClean="0"/>
              <a:t> and res into streams formatting </a:t>
            </a:r>
            <a:r>
              <a:rPr lang="mr-IN" b="1" dirty="0" smtClean="0"/>
              <a:t>–</a:t>
            </a:r>
            <a:r>
              <a:rPr lang="en-US" b="1" dirty="0" smtClean="0"/>
              <a:t> watching </a:t>
            </a:r>
            <a:r>
              <a:rPr lang="en-US" b="1" dirty="0" err="1" smtClean="0"/>
              <a:t>Fullstack</a:t>
            </a:r>
            <a:r>
              <a:rPr lang="en-US" b="1" dirty="0" smtClean="0"/>
              <a:t> Academy </a:t>
            </a:r>
          </a:p>
          <a:p>
            <a:r>
              <a:rPr lang="en-US" dirty="0" smtClean="0"/>
              <a:t>Technical debt </a:t>
            </a:r>
          </a:p>
          <a:p>
            <a:pPr lvl="1"/>
            <a:r>
              <a:rPr lang="en-US" dirty="0" smtClean="0"/>
              <a:t>React Keys </a:t>
            </a:r>
          </a:p>
          <a:p>
            <a:pPr lvl="1"/>
            <a:r>
              <a:rPr lang="en-US" dirty="0" smtClean="0"/>
              <a:t>Flexible number of photos </a:t>
            </a:r>
          </a:p>
          <a:p>
            <a:pPr lvl="1"/>
            <a:endParaRPr lang="en-US" dirty="0" smtClean="0"/>
          </a:p>
        </p:txBody>
      </p:sp>
    </p:spTree>
    <p:extLst>
      <p:ext uri="{BB962C8B-B14F-4D97-AF65-F5344CB8AC3E}">
        <p14:creationId xmlns:p14="http://schemas.microsoft.com/office/powerpoint/2010/main" val="2822848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Finish with whatever baseline you have before 1230.</a:t>
            </a:r>
          </a:p>
          <a:p>
            <a:r>
              <a:rPr lang="en-US" dirty="0" smtClean="0"/>
              <a:t>I want both versions to be out for a comparison. </a:t>
            </a:r>
          </a:p>
          <a:p>
            <a:endParaRPr lang="en-US" dirty="0" smtClean="0"/>
          </a:p>
        </p:txBody>
      </p:sp>
    </p:spTree>
    <p:extLst>
      <p:ext uri="{BB962C8B-B14F-4D97-AF65-F5344CB8AC3E}">
        <p14:creationId xmlns:p14="http://schemas.microsoft.com/office/powerpoint/2010/main" val="79104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Proxy results </a:t>
            </a:r>
            <a:br>
              <a:rPr lang="en-US" dirty="0" smtClean="0"/>
            </a:br>
            <a:endParaRPr lang="en-US" dirty="0"/>
          </a:p>
        </p:txBody>
      </p:sp>
      <p:pic>
        <p:nvPicPr>
          <p:cNvPr id="4" name="Content Placeholder 3" descr="Screen Shot 2019-06-14 at 12.57.24 PM.png"/>
          <p:cNvPicPr>
            <a:picLocks noGrp="1" noChangeAspect="1"/>
          </p:cNvPicPr>
          <p:nvPr>
            <p:ph idx="1"/>
          </p:nvPr>
        </p:nvPicPr>
        <p:blipFill>
          <a:blip r:embed="rId2">
            <a:extLst>
              <a:ext uri="{28A0092B-C50C-407E-A947-70E740481C1C}">
                <a14:useLocalDpi xmlns:a14="http://schemas.microsoft.com/office/drawing/2010/main" val="0"/>
              </a:ext>
            </a:extLst>
          </a:blip>
          <a:srcRect l="611" r="611"/>
          <a:stretch>
            <a:fillRect/>
          </a:stretch>
        </p:blipFill>
        <p:spPr>
          <a:xfrm>
            <a:off x="684543" y="735263"/>
            <a:ext cx="7079836" cy="3893637"/>
          </a:xfrm>
        </p:spPr>
      </p:pic>
      <p:pic>
        <p:nvPicPr>
          <p:cNvPr id="5" name="Picture 4" descr="Screen Shot 2019-06-14 at 12.59.5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4395483"/>
            <a:ext cx="4419600" cy="1993900"/>
          </a:xfrm>
          <a:prstGeom prst="rect">
            <a:avLst/>
          </a:prstGeom>
        </p:spPr>
      </p:pic>
      <p:pic>
        <p:nvPicPr>
          <p:cNvPr id="6" name="Picture 5" descr="Screen Shot 2019-06-14 at 12.59.5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392433"/>
            <a:ext cx="5013158" cy="1473254"/>
          </a:xfrm>
          <a:prstGeom prst="rect">
            <a:avLst/>
          </a:prstGeom>
        </p:spPr>
      </p:pic>
    </p:spTree>
    <p:extLst>
      <p:ext uri="{BB962C8B-B14F-4D97-AF65-F5344CB8AC3E}">
        <p14:creationId xmlns:p14="http://schemas.microsoft.com/office/powerpoint/2010/main" val="232383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Redis</a:t>
            </a:r>
            <a:r>
              <a:rPr lang="en-US" dirty="0" smtClean="0"/>
              <a:t> command </a:t>
            </a:r>
            <a:endParaRPr lang="en-US" dirty="0"/>
          </a:p>
        </p:txBody>
      </p:sp>
      <p:pic>
        <p:nvPicPr>
          <p:cNvPr id="5" name="Content Placeholder 4" descr="Screen Shot 2019-06-14 at 3.42.29 PM.png"/>
          <p:cNvPicPr>
            <a:picLocks noGrp="1" noChangeAspect="1"/>
          </p:cNvPicPr>
          <p:nvPr>
            <p:ph idx="1"/>
          </p:nvPr>
        </p:nvPicPr>
        <p:blipFill>
          <a:blip r:embed="rId3">
            <a:extLst>
              <a:ext uri="{28A0092B-C50C-407E-A947-70E740481C1C}">
                <a14:useLocalDpi xmlns:a14="http://schemas.microsoft.com/office/drawing/2010/main" val="0"/>
              </a:ext>
            </a:extLst>
          </a:blip>
          <a:srcRect l="19073" r="19073"/>
          <a:stretch>
            <a:fillRect/>
          </a:stretch>
        </p:blipFill>
        <p:spPr/>
      </p:pic>
    </p:spTree>
    <p:extLst>
      <p:ext uri="{BB962C8B-B14F-4D97-AF65-F5344CB8AC3E}">
        <p14:creationId xmlns:p14="http://schemas.microsoft.com/office/powerpoint/2010/main" val="1071142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Redis</a:t>
            </a:r>
            <a:r>
              <a:rPr lang="en-US" dirty="0" smtClean="0"/>
              <a:t> </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redis</a:t>
            </a:r>
            <a:r>
              <a:rPr lang="en-US" dirty="0" smtClean="0"/>
              <a:t> </a:t>
            </a:r>
          </a:p>
          <a:p>
            <a:r>
              <a:rPr lang="en-US" i="1" dirty="0" err="1" smtClean="0"/>
              <a:t>Npm</a:t>
            </a:r>
            <a:r>
              <a:rPr lang="en-US" i="1" dirty="0" smtClean="0"/>
              <a:t> install </a:t>
            </a:r>
            <a:r>
              <a:rPr lang="en-US" i="1" dirty="0" err="1" smtClean="0"/>
              <a:t>redis</a:t>
            </a:r>
            <a:r>
              <a:rPr lang="en-US" i="1" dirty="0" smtClean="0"/>
              <a:t> </a:t>
            </a:r>
            <a:endParaRPr lang="en-US" i="1" dirty="0"/>
          </a:p>
        </p:txBody>
      </p:sp>
      <p:pic>
        <p:nvPicPr>
          <p:cNvPr id="6" name="Picture 5" descr="Screen Shot 2019-06-14 at 4.18.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12374"/>
            <a:ext cx="9144000" cy="2709652"/>
          </a:xfrm>
          <a:prstGeom prst="rect">
            <a:avLst/>
          </a:prstGeom>
        </p:spPr>
      </p:pic>
    </p:spTree>
    <p:extLst>
      <p:ext uri="{BB962C8B-B14F-4D97-AF65-F5344CB8AC3E}">
        <p14:creationId xmlns:p14="http://schemas.microsoft.com/office/powerpoint/2010/main" val="1983641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Redis</a:t>
            </a:r>
            <a:r>
              <a:rPr lang="en-US" dirty="0" smtClean="0"/>
              <a:t> install </a:t>
            </a:r>
            <a:endParaRPr lang="en-US" dirty="0"/>
          </a:p>
        </p:txBody>
      </p:sp>
      <p:sp>
        <p:nvSpPr>
          <p:cNvPr id="3" name="Content Placeholder 2"/>
          <p:cNvSpPr>
            <a:spLocks noGrp="1"/>
          </p:cNvSpPr>
          <p:nvPr>
            <p:ph idx="1"/>
          </p:nvPr>
        </p:nvSpPr>
        <p:spPr/>
        <p:txBody>
          <a:bodyPr/>
          <a:lstStyle/>
          <a:p>
            <a:r>
              <a:rPr lang="en-US" dirty="0" err="1" smtClean="0"/>
              <a:t>Fullstack</a:t>
            </a:r>
            <a:r>
              <a:rPr lang="en-US" dirty="0" smtClean="0"/>
              <a:t> academy </a:t>
            </a:r>
          </a:p>
          <a:p>
            <a:endParaRPr lang="en-US" dirty="0"/>
          </a:p>
        </p:txBody>
      </p:sp>
      <p:pic>
        <p:nvPicPr>
          <p:cNvPr id="4" name="Picture 3" descr="Screen Shot 2019-06-14 at 4.19.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466" y="2099733"/>
            <a:ext cx="5174720" cy="2150533"/>
          </a:xfrm>
          <a:prstGeom prst="rect">
            <a:avLst/>
          </a:prstGeom>
        </p:spPr>
      </p:pic>
    </p:spTree>
    <p:extLst>
      <p:ext uri="{BB962C8B-B14F-4D97-AF65-F5344CB8AC3E}">
        <p14:creationId xmlns:p14="http://schemas.microsoft.com/office/powerpoint/2010/main" val="1230633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Edge computing is a networking philosophy focused on bringing computing as close to the source of data as possible in order to reduce latency and bandwidth use. In simpler terms, edge computing means running fewer processes in the cloud and moving those processes to local places, such as on a user’s computer, an </a:t>
            </a:r>
            <a:r>
              <a:rPr lang="en-US" dirty="0" err="1" smtClean="0"/>
              <a:t>IoT</a:t>
            </a:r>
            <a:r>
              <a:rPr lang="en-US" dirty="0" smtClean="0"/>
              <a:t> device, or an edge server. Bringing computation to the network’s edge minimizes the amount of long-distance communication that has to happen between a client and server.</a:t>
            </a:r>
          </a:p>
          <a:p>
            <a:endParaRPr lang="en-US" dirty="0" smtClean="0"/>
          </a:p>
          <a:p>
            <a:r>
              <a:rPr lang="en-US" dirty="0" smtClean="0"/>
              <a:t>What is the network edge?</a:t>
            </a:r>
          </a:p>
          <a:p>
            <a:r>
              <a:rPr lang="en-US" dirty="0" smtClean="0"/>
              <a:t>For internet devices, the network edge is where the device, or the local network containing the device, communicates with the Internet. The edge is a bit of a fuzzy term; for example a user’s computer or the processor inside of an </a:t>
            </a:r>
            <a:r>
              <a:rPr lang="en-US" dirty="0" err="1" smtClean="0"/>
              <a:t>IoT</a:t>
            </a:r>
            <a:r>
              <a:rPr lang="en-US" dirty="0" smtClean="0"/>
              <a:t> camera can be considered the network edge, but the user’s router, ISP, or local edge server are also considered the edge. The important takeaway is that the edge of the network is geographically close to the device, unlike origin servers and cloud servers, which can be very far from the devices they communicate with.</a:t>
            </a:r>
          </a:p>
          <a:p>
            <a:endParaRPr lang="en-US" smtClean="0"/>
          </a:p>
          <a:p>
            <a:endParaRPr lang="en-US" dirty="0"/>
          </a:p>
        </p:txBody>
      </p:sp>
      <p:sp>
        <p:nvSpPr>
          <p:cNvPr id="4" name="Rectangle 3"/>
          <p:cNvSpPr/>
          <p:nvPr/>
        </p:nvSpPr>
        <p:spPr>
          <a:xfrm>
            <a:off x="2286000" y="-495151"/>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89778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9-06-14 at 8.37.33 PM.png"/>
          <p:cNvPicPr>
            <a:picLocks noGrp="1" noChangeAspect="1"/>
          </p:cNvPicPr>
          <p:nvPr>
            <p:ph idx="1"/>
          </p:nvPr>
        </p:nvPicPr>
        <p:blipFill>
          <a:blip r:embed="rId2">
            <a:extLst>
              <a:ext uri="{28A0092B-C50C-407E-A947-70E740481C1C}">
                <a14:useLocalDpi xmlns:a14="http://schemas.microsoft.com/office/drawing/2010/main" val="0"/>
              </a:ext>
            </a:extLst>
          </a:blip>
          <a:srcRect t="-40867" b="-40867"/>
          <a:stretch>
            <a:fillRect/>
          </a:stretch>
        </p:blipFill>
        <p:spPr/>
      </p:pic>
    </p:spTree>
    <p:extLst>
      <p:ext uri="{BB962C8B-B14F-4D97-AF65-F5344CB8AC3E}">
        <p14:creationId xmlns:p14="http://schemas.microsoft.com/office/powerpoint/2010/main" val="863396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683</TotalTime>
  <Words>392</Words>
  <Application>Microsoft Macintosh PowerPoint</Application>
  <PresentationFormat>On-screen Show (4:3)</PresentationFormat>
  <Paragraphs>31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6.14.19</vt:lpstr>
      <vt:lpstr>Strategy </vt:lpstr>
      <vt:lpstr>PowerPoint Presentation</vt:lpstr>
      <vt:lpstr>Proxy results  </vt:lpstr>
      <vt:lpstr>Redis command </vt:lpstr>
      <vt:lpstr>Redis </vt:lpstr>
      <vt:lpstr>Redis install </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6.14.19</dc:title>
  <dc:creator>MakerPass</dc:creator>
  <cp:lastModifiedBy>MakerPass</cp:lastModifiedBy>
  <cp:revision>8</cp:revision>
  <dcterms:created xsi:type="dcterms:W3CDTF">2019-06-14T18:55:31Z</dcterms:created>
  <dcterms:modified xsi:type="dcterms:W3CDTF">2019-06-15T09:12:50Z</dcterms:modified>
</cp:coreProperties>
</file>