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EA1E-BFD4-6345-AD6E-1C3153487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A63B4-0BDB-9F40-B85D-B0F03692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AA4F-588E-A048-85E0-DFAB8B41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1044-031D-4648-AE33-D934123E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FE2-02EA-154F-8828-6C9C9855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86D1-B3B5-8E49-9F33-EEAE1423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D9DA3-09C9-2941-99C9-412964A6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C8AD-CDAF-BA4B-8DB6-08645819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8038-A0C5-B140-9015-BD55F3F6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7452-330E-6E46-81F2-5543983E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70BDA-ECD2-0846-A76B-CB9BB48C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D0892-17E3-6E4C-9D53-B19082FA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0588-685B-2B47-9D55-752386D6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EA05-EB9C-6A4F-B345-6E198EEC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6947-713F-1947-AC5C-B61B1D3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589B-97C7-2F49-8C48-88F94F9A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39D8-3F70-1C4D-B817-F29EABD0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D380-C8BE-014E-8F4F-42BBB1E8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C97E-5980-7A41-96B5-D412D22E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6B4E-1540-964E-826E-C3C6028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C05B-6E51-EC47-99C8-1BD59805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E9C7-B7E2-524E-B078-A904FAA7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26DB-44D7-4A4F-8478-A26EF4BA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982E-B105-8B40-8A71-42295A2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2419-5CB7-1645-9F4A-076C741D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BBC1-B2E0-B34C-8D73-93857F0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9C06-CABD-A943-993F-324CA7F38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D69-E196-8B42-928F-E78987FF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2F6F-7BDA-2043-97A6-F210B8DC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D047-A89B-0A43-932F-127FE41E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0730-D71D-6D47-B0E6-30A70897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67DA-8908-D44E-9B92-432728B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9475-8CC0-0D40-9E55-1F53C0CF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F20C-0101-3A47-BACD-7C13A168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13BB6-BBC5-A54C-B293-5FA90BB38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AB910-BAEA-5640-96A4-AC291772B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1DE73-285E-9144-8190-C31B11C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5B6F-7744-C247-8833-442D0428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16B57-9024-324F-A27C-9F955E1E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9206-79C8-7D46-8189-6C139693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C2CC6-449D-FE49-88BB-DE90D35A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332C-1543-0245-BE4C-231E0C96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F57C3-E22C-6B4F-AD6B-13B5A7E3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B8C45-A161-C84F-A131-5DBB9D7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238D-9B06-7744-A976-106F4B1B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F3E3-C992-E840-9ADA-5AF577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BA90-1E94-2549-9CC4-75ABBC41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1686-0066-704A-BE66-F0A2880B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B902E-4903-B242-BB02-B1F339B8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101C-2341-4649-BEC6-E8E143B1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8262-4A30-BC49-AABC-05FE119F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520A9-D1E4-B34C-B4AE-739C771B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8941-A4BB-C749-AB03-7B0C2DF9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0B2E5-C3D8-D44B-AE03-2B236A0C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F3C06-4868-434D-AAAD-708F2679E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065D-F1F5-C442-A713-699F7618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01AA-8C8F-B649-8E4C-0656206A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7AD4-6885-134C-96C1-234FB5CF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48D6-0C95-1443-B495-835070C4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FCFE-BD01-2242-99F4-73C84EF8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1821-AC4E-AF48-BC1A-915063565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9085-52BE-3449-9B4F-FBF95B40842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D0C3-9235-7E45-9351-A00BE161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BA99-3E63-0C42-855C-156085279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B4E3-FC64-1E4E-9A8A-3508232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dwi.org/articles/2017/03/14/good-bad-and-hype-about-graph-databases-for-mdm.aspx" TargetMode="External"/><Relationship Id="rId2" Type="http://schemas.openxmlformats.org/officeDocument/2006/relationships/hyperlink" Target="https://tdwi.org/Articles/2017/03/16/Improve-Customer-Service-and-Intelligence-with-MDM-and-Data-Virtualization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C25C-D5A1-E74F-9367-2BE26F023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33B24-EA5B-AF4A-BC7D-1E6218B3E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A744-640A-A14F-919E-B2341711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or </a:t>
            </a:r>
            <a:r>
              <a:rPr lang="en-US" b="1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92D8-ED4D-4144-9965-74671753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Pick Neo4J because I want to </a:t>
            </a:r>
          </a:p>
          <a:p>
            <a:r>
              <a:rPr lang="en-US" dirty="0"/>
              <a:t>Get down to the dirty part of Cassandra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https://tdwi.org/Articles/2017/03/16/Improve-Customer-Service-and-Intelligence-with-MDM-and-Data-Virtualization.aspx</a:t>
            </a:r>
            <a:endParaRPr lang="en-US" dirty="0"/>
          </a:p>
          <a:p>
            <a:r>
              <a:rPr lang="en-US" dirty="0">
                <a:hlinkClick r:id="rId3"/>
              </a:rPr>
              <a:t>https://tdwi.org/articles/2017/03/14/good-bad-and-hype-about-graph-databases-for-mdm.aspx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query latency in a graph is proportional to how much of the graph you choose to explore in a query, and is not proportional to the amount of data stored.</a:t>
            </a:r>
          </a:p>
          <a:p>
            <a:r>
              <a:rPr lang="en-US" dirty="0"/>
              <a:t>Graph databases are not optimized for large-volume analytics queries typical of data warehousing. For instance, you wouldn't be able to answer a simple but multi-faceted question such as, "Who were all the customers with income over $100K between the ages of 35 and 50?".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AE86-E8C2-F740-8C16-5686D701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2C7D-B667-4444-86CB-47FFDC4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Cassandra or Neo4J</vt:lpstr>
      <vt:lpstr>ACID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Hsin-Yi Chen</dc:creator>
  <cp:lastModifiedBy>Hsin-Yi Chen</cp:lastModifiedBy>
  <cp:revision>5</cp:revision>
  <dcterms:created xsi:type="dcterms:W3CDTF">2019-06-06T00:23:26Z</dcterms:created>
  <dcterms:modified xsi:type="dcterms:W3CDTF">2019-06-06T07:13:42Z</dcterms:modified>
</cp:coreProperties>
</file>