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66DE-1EA9-EC43-A8FC-B0360D691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C322A-EA92-4E44-A8CD-9DD9E932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B3077-2453-B14C-B6F9-B895F0B3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BEF2-BEEC-4146-830B-F0B70CC91F4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729B7-AD45-864D-BC0A-229EAC44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63C0B-F6DA-834D-9411-C55E0B78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C2C8-F69E-ED4D-BEB3-B48624DF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6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E899-2F5B-A642-8C3C-D7AA89AA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DC64-CB8C-0545-ACCD-4D6A23370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DB6EE-D02E-E44A-AACC-CA3177B1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BEF2-BEEC-4146-830B-F0B70CC91F4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DC9C-BE03-954B-9BB3-46FB17A4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0AFE-01BE-8841-986B-3CCA731E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C2C8-F69E-ED4D-BEB3-B48624DF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4E52A-ACE0-EB44-9C76-58EB58D9E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A8294-6E2B-3A42-A0D3-E07290C46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98F13-B925-C64C-920B-2EBE9987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BEF2-BEEC-4146-830B-F0B70CC91F4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8EEBA-022C-5E4B-8EDB-91CD0905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0D768-6347-2A41-A7CE-90E39704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C2C8-F69E-ED4D-BEB3-B48624DF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1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9275-1292-7049-80AB-57520BD9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2CED-168F-3E42-9EC8-4303D0816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5569-C21E-9A47-823F-603D4B09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BEF2-BEEC-4146-830B-F0B70CC91F4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0378E-2ABF-6749-9EA9-3A65640A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4185-D269-414C-92FA-B916AA5A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C2C8-F69E-ED4D-BEB3-B48624DF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B43C-DE8A-9745-8DD2-15AEF1F5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AD45-49F4-274D-8010-359A28AAD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74EF-5A50-164B-A899-68EAF48C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BEF2-BEEC-4146-830B-F0B70CC91F4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BBD05-6DB0-5F4F-BD6B-8228B57E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9201E-D3C4-9548-B00C-A6B74C48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C2C8-F69E-ED4D-BEB3-B48624DF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06FF-923C-D447-AECD-67B5F855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941B-A7D2-B644-BC22-555B2AD15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670CD-1AD1-6746-AE6F-C6C1C583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31902-6E5B-3941-A20D-A11D5200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BEF2-BEEC-4146-830B-F0B70CC91F4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AE872-3C4B-2545-A12F-B02977A9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7068E-2A3A-B547-A4CE-DFFB94F3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C2C8-F69E-ED4D-BEB3-B48624DF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6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827E-A085-D64D-9427-FE906905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C55B0-25AB-0C4A-9546-42DB6635B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3B55B-AFD6-BD42-B5E9-D475A9DA5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9B4E1-A559-7840-ABD3-6BDE97E01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7BBDD-9605-0045-9526-720086209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64124-A941-6C4E-BD6C-0409EF5B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BEF2-BEEC-4146-830B-F0B70CC91F4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DEC77-01A3-D34F-9456-9B306D18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013DE-A10B-0F48-8B1E-8C013DFF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C2C8-F69E-ED4D-BEB3-B48624DF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193B-D580-D444-94FD-12180872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B57E-7D7B-8343-82A4-EDBC3AD3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BEF2-BEEC-4146-830B-F0B70CC91F4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23636-6C77-304B-B980-B2C22155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64867-576E-3A47-80FB-9413A17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C2C8-F69E-ED4D-BEB3-B48624DF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9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ACAEA-3E6A-BB48-82D3-1A19A3EC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BEF2-BEEC-4146-830B-F0B70CC91F4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6AC28-2476-9F42-A00D-5E3ADAB5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FD6C4-D846-D646-B7CF-57F7CDAB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C2C8-F69E-ED4D-BEB3-B48624DF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78DD-0BC2-5E47-B992-2D3F9CE9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9B26-1E25-0C41-AF69-41F9B9A7A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BB5DF-6577-4048-9DE0-638466118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D9401-0589-4543-84D4-3DD5D11C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BEF2-BEEC-4146-830B-F0B70CC91F4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51F1D-A3A9-4D4F-BD04-4DEB34B2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EB819-3412-F742-9881-CC153B1E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C2C8-F69E-ED4D-BEB3-B48624DF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F754-D7FE-1C4B-A8BD-53477617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6E374-B9CB-BB46-9EB1-E3159AFEE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532BF-F3E3-5844-B1E9-78BE49D16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F9DBA-D239-624C-AA80-6A126CA8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BEF2-BEEC-4146-830B-F0B70CC91F4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195A3-966F-4E49-8E45-3E6FF576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3B50E-D92B-8741-9D36-B8990F90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C2C8-F69E-ED4D-BEB3-B48624DF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4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ACF11-59DD-254B-8F9A-F368BB8F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D776C-FE54-B046-962F-14772C03C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6BA6-D793-D64D-8C69-D14F4AA53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6BEF2-BEEC-4146-830B-F0B70CC91F48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FB6C3-9A54-E744-B049-3FC5C7652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D9DD-0E39-3B44-92E9-B591A6A16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C2C8-F69E-ED4D-BEB3-B48624DF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3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le.stackexchange.com/questions/77006/force-usb-to-accept-a-large-fi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k6.io/docs/load-impact-insigh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313F-CF02-7C48-A90D-7B5E78E62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6.12.19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8327C-A1C5-8445-9902-9B3CC7BBA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E6B6-52AE-D642-A7BF-2B473685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Reformat your drive to be </a:t>
            </a:r>
            <a:r>
              <a:rPr lang="en-US" dirty="0" err="1"/>
              <a:t>ExFAT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E753-42A0-DB4E-91E1-D0A93D5D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https://apple.stackexchange.com/questions/77006/force-usb-to-accept-a-large-file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95F40-CB1F-234E-BA15-6EC7BF53A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18" y="1574543"/>
            <a:ext cx="9461157" cy="48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7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A7C4-3C4E-4B4B-B1E9-E9BA0AC8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C3EA7-70E6-DF4E-9066-6661658A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k6 is a developer-centric load testing tool designed to help you, as a developer, incorporate load testing into your workflow, and ultimately get it into your automation flow. It aims to do so by:</a:t>
            </a:r>
          </a:p>
          <a:p>
            <a:r>
              <a:rPr lang="en-US" dirty="0"/>
              <a:t>Being easy to get started with; open-source, well documented and with simple command line usage</a:t>
            </a:r>
          </a:p>
          <a:p>
            <a:r>
              <a:rPr lang="en-US" dirty="0"/>
              <a:t>Scaling with you from simple unit load tests (</a:t>
            </a:r>
            <a:r>
              <a:rPr lang="en-US" dirty="0" err="1"/>
              <a:t>eg.</a:t>
            </a:r>
            <a:r>
              <a:rPr lang="en-US" dirty="0"/>
              <a:t> single API endpoint) to more complex scenario load tests (</a:t>
            </a:r>
            <a:r>
              <a:rPr lang="en-US" dirty="0" err="1"/>
              <a:t>eg.</a:t>
            </a:r>
            <a:r>
              <a:rPr lang="en-US" dirty="0"/>
              <a:t> an application using a full API)</a:t>
            </a:r>
          </a:p>
          <a:p>
            <a:r>
              <a:rPr lang="en-US" dirty="0"/>
              <a:t>Allowing you to seamlessly go from local or on-premise use to the convenience of </a:t>
            </a:r>
            <a:r>
              <a:rPr lang="en-US" dirty="0">
                <a:hlinkClick r:id="rId2"/>
              </a:rPr>
              <a:t>managed </a:t>
            </a:r>
            <a:r>
              <a:rPr lang="en-US">
                <a:hlinkClick r:id="rId2"/>
              </a:rPr>
              <a:t>cloud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2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6.12.19</vt:lpstr>
      <vt:lpstr>Reformat your drive to be ExFAT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2019-06-13T02:47:27Z</cp:lastPrinted>
  <dcterms:created xsi:type="dcterms:W3CDTF">2019-06-13T00:49:51Z</dcterms:created>
  <dcterms:modified xsi:type="dcterms:W3CDTF">2019-06-13T02:47:29Z</dcterms:modified>
</cp:coreProperties>
</file>