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6F7-523F-7146-BB46-CEA6E6A2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490F1-4A60-8841-9C66-177CDEFFE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BE74-5408-A845-9C0E-AC9413A1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704D-4619-8647-8F4E-B2A3E91D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CFD2-2603-BB45-B0F7-68948F3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AD30-F727-A647-B7FF-9F6AA35B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05F44-2C88-5346-A129-6CE7F9049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3676-F8A9-5449-9232-E13988F3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7202-F7D4-6246-BF14-96C25DC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4C33A-09F7-6C47-98BD-A8FE7E3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4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70D3C-A77B-2C4D-8172-672753054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51640-2EFE-044F-9DB5-0A014A3ED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DC38-50B3-5A4B-B3CA-E6007AF4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C7B6A-1DD7-6941-A436-23E29BCB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9386-52A4-7F41-96C5-421AD483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3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A5D5-2ED9-0244-8E74-42DA06F4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7454-D61D-C848-9D92-DB0425D6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5DF14-FAE3-844E-A2FB-42A35021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06AA0-B493-2C47-A76B-EA23FC67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E087-7CE8-DE47-AF59-60D26D0A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850E-92EF-A54D-AD61-FCF73CF8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6C06-65DF-BA47-BFBF-BAC41701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0EDE0-1007-3F46-AADD-32EB55AC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8C18-EFBE-D247-88B6-883B2DB3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1152-C13B-1741-A237-F1F8C28A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B48D-1B53-8440-B513-61E8D0F7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21CE-90C0-F34F-9B26-79E6F4C21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70084-0E6F-5B40-9C26-00CC4CC8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34F7C-D56F-A74F-809E-05822D9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9AEB-C20F-5E42-BF7C-F41ABF2F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0238E-D0A8-8043-9FA7-0601642F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8EF-533B-9449-859A-56BF2DC5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EA7E0-EF1E-C440-919A-3A53886B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D8969-AF82-5842-B56D-FD558CFB3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1D1EF-C6C3-B848-8A0B-97DBBD785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9C4DD-CBF2-FE4B-88B6-C60578B2E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DC8DD-2D1E-484E-B81C-C802AB07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7C45C-8AF0-D64D-8F09-ACF94D87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B7FAD-31CA-9140-AB24-A661832F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DD67-0DD3-2C47-90A6-FE767D77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DE290-400B-7040-8753-47351C2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5072-45B1-AE49-9CB7-C603C867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933-E595-624E-AEEC-11B1A980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BDD93-1BD4-1746-87A5-4A349F9A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84342-9FA9-944F-9488-A9D27CE9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B540-7F0B-ED41-8523-9C7123CD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5E91-2BAA-6947-BB38-AFECE9B3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2FD7-5CB7-CD4D-BD9E-DBF2E194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A27DE-ECE7-8747-987A-C9EBA7366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C083-4A59-D24F-AE6D-10DACFA1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3FFBD-ED38-5D42-BBF2-EFF3C22F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3C50-8223-874B-BD61-76F15E38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801B-25EC-F344-B103-BC8E580D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9E63-AB9D-D44B-BC55-4AAFEA1D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C362-1A6D-9E4C-AB8F-EA90225E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B0EFF-7813-7A4E-9F3B-05D96F77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574F-561C-E840-823D-115D0C3D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30420-A103-BD47-BAED-B8AC6B19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591DE-88F4-E548-A624-611A50F9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B74C-FEDA-D348-AE89-251BE3EF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3318-AF2C-E24E-8EE4-D91ACE552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60AD-4E2B-2749-8597-357DEECDA2A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B388-1C7E-9A4C-B0F2-83E50062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8B7D-3CD0-9647-A447-A299E0223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64B0-9994-B743-8D2D-3CC2D393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uestions/30727837/react-change-input-defaultvalue-by-passing-pro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umblr.com/redirect?z=http%3A%2F%2Fnodejs.org%2Fapi%2Fstream.html%23stream_class_stream_transform_1&amp;t=ZjRjN2I1MjU2NjczNmFkMzc2NzY2YzVlNDM0YzJlYWNmZTQ5N2M5OSxYVVlsZHZMSA%3D%3D&amp;b=t%3A1RE3U0jJJX2c7odS6EE2Sw&amp;p=https%3A%2F%2Fblog.j0.hn%2Fpost%2F80266933245%2Fstream-all-the-things-like-data-into-postgres&amp;m=1" TargetMode="External"/><Relationship Id="rId2" Type="http://schemas.openxmlformats.org/officeDocument/2006/relationships/hyperlink" Target="https://blog.j0.hn/post/80266933245/stream-all-the-things-like-data-into-postg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8313628/node-js-request-how-to-emitter-setmaxlisten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00D-0C52-3142-9FEB-487B9CB6B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6.10.19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27C69-DEEC-9F45-83FF-AD22D7185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54EB-1CE0-E14C-AC73-8925F96B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defaultValue</a:t>
            </a:r>
            <a:r>
              <a:rPr lang="en-US" dirty="0"/>
              <a:t> in &lt;Form&gt;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19E7-75C3-C44F-A448-834A59EF8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https://stackoverflow.com/questions/30727837/react-change-input-defaultvalue-by-passing-props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99857-66B1-DF4F-AAD3-AE46DD2DD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68" y="2724424"/>
            <a:ext cx="7376932" cy="40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9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3211-5971-EB4D-9F07-12C4576B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Really valuable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4564-E338-B04B-B06E-0D85A8E4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https://blog.j0.hn/post/80266933245/stream-all-the-things-like-data-into-postgres</a:t>
            </a:r>
            <a:endParaRPr lang="en-US" dirty="0"/>
          </a:p>
          <a:p>
            <a:r>
              <a:rPr lang="en-US" dirty="0"/>
              <a:t>I found a need for it and </a:t>
            </a:r>
            <a:r>
              <a:rPr lang="en-US" dirty="0">
                <a:hlinkClick r:id="rId3"/>
              </a:rPr>
              <a:t>transform streams</a:t>
            </a:r>
            <a:r>
              <a:rPr lang="en-US" dirty="0"/>
              <a:t> in order to reliably copy data from a proprietary file format straight into Postgres.</a:t>
            </a:r>
          </a:p>
        </p:txBody>
      </p:sp>
    </p:spTree>
    <p:extLst>
      <p:ext uri="{BB962C8B-B14F-4D97-AF65-F5344CB8AC3E}">
        <p14:creationId xmlns:p14="http://schemas.microsoft.com/office/powerpoint/2010/main" val="125405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81B-3B08-6C40-996A-BF18AAA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8F29-1BF2-CF48-87B3-926C38C0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https://stackoverflow.com/questions/8313628/node-js-request-how-to-emitter-setmaxlisteners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2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8B0C-B2F0-3D42-BAA0-8C2BC942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0DD5-0ACA-1A4F-BF98-9DD5294E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5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52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6.10.19</vt:lpstr>
      <vt:lpstr>React defaultValue in &lt;Form&gt; </vt:lpstr>
      <vt:lpstr>Really valuable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2019-06-11T00:19:22Z</dcterms:created>
  <dcterms:modified xsi:type="dcterms:W3CDTF">2019-06-11T19:10:53Z</dcterms:modified>
</cp:coreProperties>
</file>