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7D302-F2D4-BB4A-BE98-6D71048218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>
        <p:scale>
          <a:sx n="64" d="100"/>
          <a:sy n="64" d="100"/>
        </p:scale>
        <p:origin x="23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AF8-A3BA-FC43-A280-CFBE8227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D12F-28A0-A442-A8D8-9FDDB960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4790-FA56-234C-A224-09BB2279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4B28-233F-2A49-A5D3-0F0690CE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FE66-AA09-0E4D-A106-3F2C948F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C5C-41B1-0A48-A68D-275FD901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C3DE-15A3-2540-8B31-0DF20995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4DC6-62E1-F345-9DE2-E6890DD0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85C6-8CB2-1A4A-8F66-68AF5E02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4E27-EFAF-F54C-B778-B954FB9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44CDF-7901-7B4E-A1B9-DD6F1F662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D278-DE24-9045-8381-415BADD0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E996-7754-4A4E-9B7B-05F26803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F091-58FD-3F47-B6C4-A19197D2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037F-63EF-3949-9191-3EA3AD9C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9170-3C87-8046-8CAC-BED4A948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5908-C050-6F48-BA82-F3E2DC10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A19F-E057-8541-93F4-C394E255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0B38-3BC7-FA4C-B2D4-4B782317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4C7B-27D9-7B4B-86E8-7247395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CAC4-4EAD-9147-B077-FB86E0C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85EBE-E81B-DB42-99D2-63C5E4EE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34F2-617C-4C47-8ACD-364FAF5D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8EF1-16BB-7242-BEAC-9A41042D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7CEC-42D8-B74F-AD62-D80700F8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5686-9A14-0245-A2F1-1DECBF61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C7F1-0486-464E-9C06-6DAAFD3C0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A8A6-ED83-2045-9589-99B9E545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AC0F-EABD-4E4E-BB80-E8C35C0B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414C-3EC7-7E4F-97F9-7BD1DD66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46AC-2CC2-D249-B81B-42541A6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6336-FA74-594A-A563-5CA9437B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4375-7B86-644E-9327-AFE50BD2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40ACD-6CD4-F74D-B246-21508720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1A47-52F9-A244-B316-726A7D795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72AFD-7AAC-734E-86D5-71B0FAF42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C74C6-0430-2948-B845-AE95E09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76314-EEDC-EA4E-8F4E-44A20152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D814E-3359-6E4B-B2B1-5FD0B29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3FD1-5403-2D41-8DC4-B2119C60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E0EF5-AE43-5A44-B3D7-29642220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3C685-283C-0641-A7DD-F1F698A5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EF662-42DC-6448-BA73-6A805357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05825-9D17-364E-9D59-3C722591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534FD-D71B-1C4A-8FF7-3C152948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E5EC-7774-F24B-9415-B9CDE594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89FC-8565-5845-8703-49E5F7DC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CDEB-438B-7641-8F63-C65BE395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2B198-46AB-7845-AE4D-1F97F754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D4A04-AD5A-284F-812B-17282DC5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765A-A2FE-7C4D-9738-192DE834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93A1-D02C-5848-BDD2-620F83CC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EDE7-1DDF-2240-A9AB-F8222BB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9C6FB-2AD0-FA4A-9067-B6088CA04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5F98-44ED-714B-A1AE-A221B5E8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C4E77-CBCC-644D-B631-754D3C5D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E071-8214-C546-8A06-DA304A1E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C37A-8A7F-AB4E-83A5-71B75DC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DC3ED-0558-CE46-8760-AC114AB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44F3-1582-124B-82BD-06545744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C605-D250-044E-8209-B30B7CAC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F024-FBB8-2D48-AA79-476980F7331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6BD6-B6D9-B045-B043-E284A121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6E16-096B-BA44-8E01-72EDCA65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8D5F-9B27-0849-893E-759147F51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-eCn0TZIo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ayinc.com/stories/blogs/tech/cassandra-data-modeling-best-practices-part-2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25251/compression-and-decompression-of-data-using-zlib-in-node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18932488/how-to-use-drain-event-of-stream-writable-in-node-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GlybFFMXXm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9348482/npm-install-with-error-gyp-failed-with-exit-code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stack/stream-handbook#creating-a-readable-stre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F05C-D953-FC43-AF4C-323A9FE35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6.11.19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74263-6B48-FB4F-B7F7-0A20D927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ED5C-39E4-4841-9D3A-167A1A38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CFA4-D728-1940-8091-24F38970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backslash is not a special character in the CSV format, \., the end-of-data marker, could also appear as a data value. To avoid any misinterpretation, a \. data value appearing as a lone entry on a line is automatically quoted on output, and on input, if quoted, is not interpreted as the end-of-data marker. If you are loading a file created by another application that has a single unquoted column and might have a value of \., you might need to quote that value in the input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2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EDD4-099D-994E-BCCB-9B896A8C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6467-AF65-4242-BADD-44DADD1A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595" cy="4351338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https://www.youtube.com/watch?v=-eCn0TZIodE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1E7C-C8DD-A744-824E-21EFBB47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955675"/>
            <a:ext cx="56388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2DC218-8CA6-1445-91AD-7B95D77E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C8B99-829F-7247-8796-234CA13A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097" y="225544"/>
            <a:ext cx="4868912" cy="640691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4CB2-9E14-F446-8418-9A8B9C0D1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E2D2-3421-B543-9984-0B979AAC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best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D201-162A-2149-B3E5-0A43B0B4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C476-3D04-5249-A375-0F89587B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https://www.ebayinc.com/stories/blogs/tech/cassandra-data-modeling-best-practices-part-2/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4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248D02-B6B3-0545-AA79-65D2EA4B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C4A52-C64D-2140-A2C8-C9D561C83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82" y="1690688"/>
            <a:ext cx="8724900" cy="30226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CB5CB8-48FF-0B48-BF40-C3E9E9978AD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543425"/>
            <a:ext cx="12192000" cy="258642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https://stackoverflow.com/questions/7625251/compression-and-decompression-of-data-using-zlib-in-nodejs</a:t>
            </a:r>
            <a:endParaRPr lang="en-US" sz="2000" dirty="0"/>
          </a:p>
          <a:p>
            <a:r>
              <a:rPr lang="en-US" sz="2000" dirty="0"/>
              <a:t>What does it really mean? </a:t>
            </a:r>
          </a:p>
          <a:p>
            <a:r>
              <a:rPr lang="en-US" sz="2000" dirty="0"/>
              <a:t>Deflate and inflate </a:t>
            </a:r>
          </a:p>
          <a:p>
            <a:r>
              <a:rPr lang="en-US" sz="2000" dirty="0" err="1"/>
              <a:t>Gzip</a:t>
            </a:r>
            <a:r>
              <a:rPr lang="en-US" sz="2000" dirty="0"/>
              <a:t> vs </a:t>
            </a:r>
            <a:r>
              <a:rPr lang="en-US" sz="2000" dirty="0" err="1"/>
              <a:t>Gunzip</a:t>
            </a:r>
            <a:r>
              <a:rPr lang="en-US" sz="20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9055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698D-D396-6A4E-8A1D-C96C1164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WriteOneMillionTimes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E0A-CA2B-3249-829C-67463E8A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https://stackoverflow.com/questions/18932488/how-to-use-drain-event-of-stream-writable-in-node-js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A955-1628-2D48-BDAD-C5CE1B9F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501" y="2690872"/>
            <a:ext cx="5896753" cy="4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9B8E-9D80-5F42-8E58-AADD1907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Not working: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gzipped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to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gunzipp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2DC-9456-9640-9EA9-3CA85275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d 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’’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03336"/>
                </a:solidFill>
                <a:latin typeface="inherit"/>
              </a:rPr>
              <a:t>fs.createReadStream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(`${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craneProjectDir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}/tree`)</a:t>
            </a:r>
            <a:br>
              <a:rPr lang="en-US" dirty="0">
                <a:solidFill>
                  <a:srgbClr val="303336"/>
                </a:solidFill>
                <a:latin typeface="inherit"/>
              </a:rPr>
            </a:br>
            <a:r>
              <a:rPr lang="en-US" dirty="0">
                <a:solidFill>
                  <a:srgbClr val="303336"/>
                </a:solidFill>
                <a:latin typeface="inherit"/>
              </a:rPr>
              <a:t>.pipe(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zlib.createGunzip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()) </a:t>
            </a:r>
            <a:br>
              <a:rPr lang="en-US" dirty="0">
                <a:solidFill>
                  <a:srgbClr val="303336"/>
                </a:solidFill>
                <a:latin typeface="inherit"/>
              </a:rPr>
            </a:br>
            <a:r>
              <a:rPr lang="en-US" dirty="0">
                <a:solidFill>
                  <a:srgbClr val="303336"/>
                </a:solidFill>
                <a:latin typeface="inherit"/>
              </a:rPr>
              <a:t>.on(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'data'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function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(data){ d +=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data.toString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() }) </a:t>
            </a:r>
            <a:br>
              <a:rPr lang="en-US" dirty="0">
                <a:solidFill>
                  <a:srgbClr val="303336"/>
                </a:solidFill>
                <a:latin typeface="inherit"/>
              </a:rPr>
            </a:br>
            <a:r>
              <a:rPr lang="en-US" dirty="0">
                <a:solidFill>
                  <a:srgbClr val="303336"/>
                </a:solidFill>
                <a:latin typeface="inherit"/>
              </a:rPr>
              <a:t>.on(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'end'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function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(){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console.log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(d); })</a:t>
            </a:r>
            <a:br>
              <a:rPr lang="en-US" dirty="0">
                <a:solidFill>
                  <a:srgbClr val="303336"/>
                </a:solidFill>
                <a:latin typeface="inherit"/>
              </a:rPr>
            </a:br>
            <a:endParaRPr lang="en-US" dirty="0">
              <a:solidFill>
                <a:srgbClr val="303336"/>
              </a:solidFill>
              <a:latin typeface="inherit"/>
            </a:endParaRPr>
          </a:p>
          <a:p>
            <a:pPr marL="0" indent="0">
              <a:buNone/>
            </a:pPr>
            <a:endParaRPr lang="en-US" dirty="0">
              <a:solidFill>
                <a:srgbClr val="303336"/>
              </a:solidFill>
              <a:latin typeface="inherit"/>
            </a:endParaRPr>
          </a:p>
          <a:p>
            <a:pPr fontAlgn="base"/>
            <a:r>
              <a:rPr lang="en-US" dirty="0"/>
              <a:t>you used </a:t>
            </a:r>
            <a:r>
              <a:rPr lang="en-US" dirty="0" err="1"/>
              <a:t>zlib.unzip</a:t>
            </a:r>
            <a:r>
              <a:rPr lang="en-US" dirty="0"/>
              <a:t>, but the content was </a:t>
            </a:r>
            <a:r>
              <a:rPr lang="en-US" b="1" dirty="0" err="1"/>
              <a:t>gzipped</a:t>
            </a:r>
            <a:r>
              <a:rPr lang="en-US" dirty="0"/>
              <a:t>, so you must use one of </a:t>
            </a:r>
            <a:r>
              <a:rPr lang="en-US" dirty="0" err="1"/>
              <a:t>gunzip</a:t>
            </a:r>
            <a:r>
              <a:rPr lang="en-US" dirty="0"/>
              <a:t> methods.</a:t>
            </a:r>
          </a:p>
          <a:p>
            <a:pPr fontAlgn="base"/>
            <a:r>
              <a:rPr lang="en-US" dirty="0"/>
              <a:t>you have used </a:t>
            </a:r>
            <a:r>
              <a:rPr lang="en-US" dirty="0" err="1"/>
              <a:t>zlib.unzip</a:t>
            </a:r>
            <a:r>
              <a:rPr lang="en-US" dirty="0"/>
              <a:t> which expects a </a:t>
            </a:r>
            <a:r>
              <a:rPr lang="en-US" b="1" dirty="0"/>
              <a:t>buffer</a:t>
            </a:r>
            <a:r>
              <a:rPr lang="en-US" dirty="0"/>
              <a:t> but you sent it a stream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EBBDC8-7E6A-944D-B284-BB01DEA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vs Stream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8B57C8-D945-8442-B80F-69DF1031A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Buffers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1CBE10-1E76-5547-BE96-8E25F5A99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7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Temporary storage spot for a </a:t>
            </a:r>
            <a:r>
              <a:rPr lang="en-US" dirty="0" err="1"/>
              <a:t>chunck</a:t>
            </a:r>
            <a:r>
              <a:rPr lang="en-US" dirty="0"/>
              <a:t> of data that is being transferred from one place to another </a:t>
            </a:r>
          </a:p>
          <a:p>
            <a:r>
              <a:rPr lang="en-US" dirty="0"/>
              <a:t>The buffer is filled with data and then passed along </a:t>
            </a:r>
          </a:p>
          <a:p>
            <a:r>
              <a:rPr lang="en-US" dirty="0"/>
              <a:t>Transfer small chunk of data at a time 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74F18-F47F-064F-8398-C9ED4EBA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C690EE-D8BC-5B47-8FD6-230B3B984A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create streams in Node.js to transfer data </a:t>
            </a:r>
          </a:p>
          <a:p>
            <a:r>
              <a:rPr lang="en-US" dirty="0"/>
              <a:t>Increase performance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F098DF-BC5F-6842-857B-D12F3FBB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3" y="5542156"/>
            <a:ext cx="4050726" cy="1124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748407-6FDE-4D4A-9265-3E6D795E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89" y="5214411"/>
            <a:ext cx="7426247" cy="15041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CCFEFF-E5EA-8846-A6DD-407739A2192E}"/>
              </a:ext>
            </a:extLst>
          </p:cNvPr>
          <p:cNvSpPr/>
          <p:nvPr/>
        </p:nvSpPr>
        <p:spPr>
          <a:xfrm>
            <a:off x="3558382" y="3244334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https://www.youtube.com/watch?v=GlybFFMXXmQ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4DCA26-6C92-9B4F-80B9-6C67C622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F6C8CC-3867-B74B-B9FB-70F98205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https://stackoverflow.com/questions/49348482/npm-install-with-error-gyp-failed-with-exit-code-1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2B3C-4884-B746-B604-F4204B7E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readable stream TUTORIAL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8F1C-04CD-1947-974C-9F9852DB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https://github.com/substack/stream-handbook#creating-a-readable-stream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Readable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require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'stream'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).Readable;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rs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new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6F42C1"/>
                </a:solidFill>
                <a:latin typeface="-apple-system"/>
              </a:rPr>
              <a:t>Readable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rs.</a:t>
            </a:r>
            <a:r>
              <a:rPr lang="en-US" dirty="0" err="1">
                <a:solidFill>
                  <a:srgbClr val="005CC5"/>
                </a:solidFill>
                <a:latin typeface="-apple-system"/>
              </a:rPr>
              <a:t>push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'beep '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rs.</a:t>
            </a:r>
            <a:r>
              <a:rPr lang="en-US" dirty="0" err="1">
                <a:solidFill>
                  <a:srgbClr val="005CC5"/>
                </a:solidFill>
                <a:latin typeface="-apple-system"/>
              </a:rPr>
              <a:t>push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</a:t>
            </a:r>
            <a:r>
              <a:rPr lang="en-US" dirty="0" err="1">
                <a:solidFill>
                  <a:srgbClr val="032F62"/>
                </a:solidFill>
                <a:latin typeface="-apple-system"/>
              </a:rPr>
              <a:t>boop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\n'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rs.</a:t>
            </a:r>
            <a:r>
              <a:rPr lang="en-US" dirty="0" err="1">
                <a:solidFill>
                  <a:srgbClr val="005CC5"/>
                </a:solidFill>
                <a:latin typeface="-apple-system"/>
              </a:rPr>
              <a:t>push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null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rs.</a:t>
            </a:r>
            <a:r>
              <a:rPr lang="en-US" dirty="0" err="1">
                <a:solidFill>
                  <a:srgbClr val="6F42C1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 err="1">
                <a:solidFill>
                  <a:srgbClr val="005CC5"/>
                </a:solidFill>
                <a:latin typeface="-apple-system"/>
              </a:rPr>
              <a:t>process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.stdout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endParaRPr lang="en-US" dirty="0">
              <a:solidFill>
                <a:srgbClr val="24292E"/>
              </a:solidFill>
              <a:latin typeface="-apple-system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2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D698-37F1-A94B-9E7F-50BBD5CE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7100-FECF-5F47-9470-01DD6343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5408341"/>
            <a:ext cx="10515600" cy="144965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code works but it's bulky and buffers up the entire </a:t>
            </a:r>
            <a:r>
              <a:rPr lang="en-US" dirty="0" err="1">
                <a:solidFill>
                  <a:srgbClr val="FF0000"/>
                </a:solidFill>
              </a:rPr>
              <a:t>data.txt</a:t>
            </a:r>
            <a:r>
              <a:rPr lang="en-US" dirty="0">
                <a:solidFill>
                  <a:srgbClr val="FF0000"/>
                </a:solidFill>
              </a:rPr>
              <a:t> file into memory for every request before writing the result back to clients. If </a:t>
            </a:r>
            <a:r>
              <a:rPr lang="en-US" dirty="0" err="1">
                <a:solidFill>
                  <a:srgbClr val="FF0000"/>
                </a:solidFill>
              </a:rPr>
              <a:t>data.txt</a:t>
            </a:r>
            <a:r>
              <a:rPr lang="en-US" dirty="0">
                <a:solidFill>
                  <a:srgbClr val="FF0000"/>
                </a:solidFill>
              </a:rPr>
              <a:t> is very large, your program could start eating a lot of memory as it serves lots of users concurrently, particularly for users on slow connections.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DFAB-8E24-744A-8760-A45240C1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270"/>
            <a:ext cx="12192000" cy="30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2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A112-422C-7740-8DE9-212887A0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24D7-08F9-9B45-8601-AAF4A691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Luckily both of the (req, res) arguments are streams, which means we can write this in a much better way using 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fs.createReadStream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() instead of 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fs.readFile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():</a:t>
            </a:r>
          </a:p>
          <a:p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http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require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'http’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</a:p>
          <a:p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fs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require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'fs’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</a:p>
          <a:p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server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http.</a:t>
            </a:r>
            <a:r>
              <a:rPr lang="en-US" dirty="0" err="1">
                <a:solidFill>
                  <a:srgbClr val="6F42C1"/>
                </a:solidFill>
                <a:latin typeface="-apple-system"/>
              </a:rPr>
              <a:t>createServer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function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(req, res) {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var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stream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=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fs.</a:t>
            </a:r>
            <a:r>
              <a:rPr lang="en-US" dirty="0" err="1">
                <a:solidFill>
                  <a:srgbClr val="6F42C1"/>
                </a:solidFill>
                <a:latin typeface="-apple-system"/>
              </a:rPr>
              <a:t>createReadStream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__</a:t>
            </a:r>
            <a:r>
              <a:rPr lang="en-US" dirty="0" err="1">
                <a:solidFill>
                  <a:srgbClr val="005CC5"/>
                </a:solidFill>
                <a:latin typeface="-apple-system"/>
              </a:rPr>
              <a:t>dirname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D73A49"/>
                </a:solidFill>
                <a:latin typeface="-apple-system"/>
              </a:rPr>
              <a:t>+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'/</a:t>
            </a:r>
            <a:r>
              <a:rPr lang="en-US" dirty="0" err="1">
                <a:solidFill>
                  <a:srgbClr val="032F62"/>
                </a:solidFill>
                <a:latin typeface="-apple-system"/>
              </a:rPr>
              <a:t>data.txt</a:t>
            </a:r>
            <a:r>
              <a:rPr lang="en-US" dirty="0">
                <a:solidFill>
                  <a:srgbClr val="032F62"/>
                </a:solidFill>
                <a:latin typeface="-apple-system"/>
              </a:rPr>
              <a:t>'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stream.</a:t>
            </a:r>
            <a:r>
              <a:rPr lang="en-US" dirty="0" err="1">
                <a:solidFill>
                  <a:srgbClr val="6F42C1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(res); });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server.</a:t>
            </a:r>
            <a:r>
              <a:rPr lang="en-US" dirty="0" err="1">
                <a:solidFill>
                  <a:srgbClr val="6F42C1"/>
                </a:solidFill>
                <a:latin typeface="-apple-system"/>
              </a:rPr>
              <a:t>listen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005CC5"/>
                </a:solidFill>
                <a:latin typeface="-apple-system"/>
              </a:rPr>
              <a:t>8000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247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inherit</vt:lpstr>
      <vt:lpstr>Arial</vt:lpstr>
      <vt:lpstr>Calibri</vt:lpstr>
      <vt:lpstr>Calibri Light</vt:lpstr>
      <vt:lpstr>Office Theme</vt:lpstr>
      <vt:lpstr>6.11.19</vt:lpstr>
      <vt:lpstr>PowerPoint Presentation</vt:lpstr>
      <vt:lpstr>WriteOneMillionTimes</vt:lpstr>
      <vt:lpstr>Not working: gzipped to gunzipp </vt:lpstr>
      <vt:lpstr>Buffer vs Stream </vt:lpstr>
      <vt:lpstr>PowerPoint Presentation</vt:lpstr>
      <vt:lpstr>Creating a readable stream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modeling best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6.11.19</dc:title>
  <dc:creator>Microsoft Office User</dc:creator>
  <cp:lastModifiedBy>Microsoft Office User</cp:lastModifiedBy>
  <cp:revision>9</cp:revision>
  <dcterms:created xsi:type="dcterms:W3CDTF">2019-06-11T19:18:34Z</dcterms:created>
  <dcterms:modified xsi:type="dcterms:W3CDTF">2019-06-12T03:07:22Z</dcterms:modified>
</cp:coreProperties>
</file>