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8DAE-121F-0645-A420-67E57BFE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193E7-643B-CB49-9BE0-1A353D56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9005-789D-4D44-8D28-972E8749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6652-A797-BF41-82D7-7215001F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0271-FCD7-6346-8CB5-AEACB13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8FF5-9709-9D42-BE52-23C25EFD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12C94-038F-8644-B572-F3842D8C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6186-9784-584B-93CE-4EB72F5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53DB-A36B-5E4A-8730-4CF93C97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2D4F-099D-2143-B85C-C646A1C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CC42C-E5AD-074D-A2F0-DEA64AC86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1E347-AC9F-144A-9886-E545D91FE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03AB-6E38-8741-97FF-37267678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4302-4B74-014C-A98C-1A0A6B2E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F4C5-26B9-BA4C-95FE-B8194D9D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75DF-847C-D743-8FFC-01E9018D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AA6F-4489-6D46-BE9E-AA3AC041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F437-1BA7-054B-B4E0-0B45677F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425C-DA19-A943-AF6D-E32E877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EDD8-E2FA-E740-B5A3-2A94B806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A22E-BD0E-3C4A-918C-87A1DB72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AA03B-7193-5C40-9CF2-8AA87839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AEC75-8230-5D4E-9436-38DAF51D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E36E-A2C3-974D-AF73-4757C0C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A24E-DA26-A94C-A0A6-C70882F9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4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77BB-8F6D-654F-AF6B-E71C6B58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E4C5-0583-834D-92B1-33B0DCD22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05D8-026F-9142-B605-F63D4A18F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F6DA0-A471-4D42-B26B-AA381007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6B94D-B942-4743-83D8-527820A0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F14F-E642-C044-B380-67AB158D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C55-177B-B044-A7E1-05E99F2B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7B395-7B7A-7B48-80B9-B51A53B3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316E-E522-9940-BE9D-5A8631EB7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BCF9D-EC32-2C4C-83F3-2F15FFD5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64088-D85A-734D-9630-B0D8EF81A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D5E98-7309-7042-9D37-3D75C746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11EA-3373-5647-80D9-FE25170F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53FE1-57CE-C240-B320-96F2351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E35-7B16-1E4F-99EA-514B1707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9259E-FFF4-B941-A154-D7E43BC3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C22C1-ACA9-2F41-86AD-B9D2FED3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D94BD-BA21-2E46-8659-1FBD24DB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1861F-1D41-6946-9516-0B1F5BE9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810D-4CF5-624D-9CD7-C8B5BAB8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09E7-2EAB-6042-BA70-05DDD5C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65E3-D756-9B46-926A-FBCF5BE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07D5-4E5D-FB48-B2B8-D756CA36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246B-8F2F-4D4C-A7F8-0ADB8165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A3DD-16B5-C348-B661-A19348BD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8B59-9829-0645-9DEA-D6F7286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38BB4-6A5D-DC42-B657-57C8AAEA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6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20D0-FAF3-634F-8A58-44980C8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3762B-0E53-8F4D-8410-7E3DC3C99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18D7-8684-0540-A381-D4B2BEDC4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38D1C-4B8D-7449-BD3F-C34D609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056CC-9660-3043-8FB4-70F93B38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B7004-2074-7245-BDEE-50259C97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94BE-E911-FE4D-9CD3-81AB11A8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2238E-89FD-C34B-9B7F-B800C25D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57D8-BAB5-FC4D-88B0-AA6FB72F4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5269-45D1-AE4F-B41E-F8133DCEECF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325A-C088-B74E-B436-E06EC673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BFAD-749C-C745-A6C6-96CFC39F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7ACD-BAF7-7543-8008-0AEAF77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fanjudis.com/today-i-learned/nodejs-sends-warnings-when-you-add-too-many-listeners-to-an-event-emitter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stream.html#stream_duplex_and_transform_streams" TargetMode="External"/><Relationship Id="rId2" Type="http://schemas.openxmlformats.org/officeDocument/2006/relationships/hyperlink" Target="https://nodejs.org/api/net.html#net_class_net_sock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api/process.html#process_a_note_on_process_i_o" TargetMode="External"/><Relationship Id="rId4" Type="http://schemas.openxmlformats.org/officeDocument/2006/relationships/hyperlink" Target="https://nodejs.org/api/stream.html#stream_writable_strea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QPhH0roJ9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v-bits/writing-memory-efficient-software-applications-in-node-js-5575f646b67f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1124701/creating-a-node-js-readable-stream-from-a-javascript-object-the-simplest-possi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2755997/how-to-create-streams-from-string-in-node-j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92CC-D6EE-3141-A3F4-19D980F8A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seeding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generation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8BB0C-CC7F-BA49-981C-CB4E76178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BF15-9308-8D4B-8453-FF870A62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2E08-133C-D44A-A3FF-8C4CD9D8D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</a:t>
            </a:r>
            <a:r>
              <a:rPr lang="en-US" dirty="0" err="1">
                <a:highlight>
                  <a:srgbClr val="FFFF00"/>
                </a:highlight>
              </a:rPr>
              <a:t>createReadableStreamSomehow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8B286-420B-BA49-BC61-1E619092B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https://www.stefanjudis.com/today-i-learned/nodejs-sends-warnings-when-you-add-too-many-listeners-to-an-event-emitter/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an event emitter? </a:t>
            </a:r>
          </a:p>
          <a:p>
            <a:r>
              <a:rPr lang="en-US" dirty="0"/>
              <a:t>What could be the event emitter? </a:t>
            </a:r>
          </a:p>
          <a:p>
            <a:r>
              <a:rPr lang="en-US" dirty="0"/>
              <a:t>In general, that event emitter is what? </a:t>
            </a:r>
            <a:r>
              <a:rPr lang="en-US"/>
              <a:t>It could be </a:t>
            </a:r>
          </a:p>
        </p:txBody>
      </p:sp>
    </p:spTree>
    <p:extLst>
      <p:ext uri="{BB962C8B-B14F-4D97-AF65-F5344CB8AC3E}">
        <p14:creationId xmlns:p14="http://schemas.microsoft.com/office/powerpoint/2010/main" val="75410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BB94-BDF4-E94E-BEF3-7D1CC9E3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7107-FB3E-8447-8CA1-E7C7D563F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on node file streams  https://</a:t>
            </a:r>
            <a:r>
              <a:rPr lang="en-US" dirty="0" err="1"/>
              <a:t>areknawo.com</a:t>
            </a:r>
            <a:r>
              <a:rPr lang="en-US" dirty="0"/>
              <a:t>/node-</a:t>
            </a:r>
            <a:r>
              <a:rPr lang="en-US" dirty="0" err="1"/>
              <a:t>js</a:t>
            </a:r>
            <a:r>
              <a:rPr lang="en-US" dirty="0"/>
              <a:t>-file-streams-explained/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44705-B3B7-BC46-9781-C9473D079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9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D29-0955-1B46-9B99-9192F630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answer is given on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B2BB1E-3994-5A47-858B-B1CE6DD9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2C82-03AA-4845-910B-63F7A2F8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Garbage</a:t>
            </a:r>
            <a:r>
              <a:rPr lang="zh-TW" altLang="en-US" dirty="0"/>
              <a:t> </a:t>
            </a:r>
            <a:r>
              <a:rPr lang="en-US" altLang="zh-TW" dirty="0"/>
              <a:t>collection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489D-226F-7E4A-A3CC-DF4D8BE5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http://</a:t>
            </a:r>
            <a:r>
              <a:rPr lang="en-US" dirty="0" err="1"/>
              <a:t>jayconrod.com</a:t>
            </a:r>
            <a:r>
              <a:rPr lang="en-US"/>
              <a:t>/posts/55/a-tour-of-v8-garbage-collection</a:t>
            </a:r>
          </a:p>
          <a:p>
            <a:r>
              <a:rPr lang="en-US" dirty="0"/>
              <a:t>Garbage collection is really a double-edged sword. On the positive side, it allows for a massive simplification in languages that use it, since memory no longer needs to be managed explicitly by the programmer. It reduces (but does not eliminate!) a large class of errors, memory leaks, which plague large long-running applications. For some programs, it can even improve performance.</a:t>
            </a:r>
          </a:p>
          <a:p>
            <a:r>
              <a:rPr lang="en-US" dirty="0"/>
              <a:t>On the other hand, using a garbage collected language means relinquishing a great deal of control over how memory is managed in your program, which is an especially big concern for mobile applications. In JavaScript's case, you relinquish </a:t>
            </a:r>
            <a:r>
              <a:rPr lang="en-US" i="1" dirty="0"/>
              <a:t>all</a:t>
            </a:r>
            <a:r>
              <a:rPr lang="en-US" dirty="0"/>
              <a:t> control over how memory is managed: the ECMAScript specification doesn't expose any interface to the garbage collector. There's no way for a web app to measure its memory usage or provide any hints to the garbage collector.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0A48-152C-524D-AB84-D750E8E6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stream.pipe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F67D-1DD4-D349-8FE2-E1543792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process.stdout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process.stdout</a:t>
            </a:r>
            <a:r>
              <a:rPr lang="en-US" dirty="0"/>
              <a:t> property returns a stream connected to </a:t>
            </a:r>
            <a:r>
              <a:rPr lang="en-US" dirty="0" err="1"/>
              <a:t>stdout</a:t>
            </a:r>
            <a:r>
              <a:rPr lang="en-US" dirty="0"/>
              <a:t> (</a:t>
            </a:r>
            <a:r>
              <a:rPr lang="en-US" dirty="0" err="1"/>
              <a:t>fd</a:t>
            </a:r>
            <a:r>
              <a:rPr lang="en-US" dirty="0"/>
              <a:t> 1). It is a </a:t>
            </a:r>
            <a:r>
              <a:rPr lang="en-US" dirty="0">
                <a:hlinkClick r:id="rId2"/>
              </a:rPr>
              <a:t>net.Socket</a:t>
            </a:r>
            <a:r>
              <a:rPr lang="en-US" dirty="0"/>
              <a:t> (which is a </a:t>
            </a:r>
            <a:r>
              <a:rPr lang="en-US" dirty="0">
                <a:hlinkClick r:id="rId3"/>
              </a:rPr>
              <a:t>Duplex</a:t>
            </a:r>
            <a:r>
              <a:rPr lang="en-US" dirty="0"/>
              <a:t> stream) unless </a:t>
            </a:r>
            <a:r>
              <a:rPr lang="en-US" dirty="0" err="1"/>
              <a:t>fd</a:t>
            </a:r>
            <a:r>
              <a:rPr lang="en-US" dirty="0"/>
              <a:t> 1 refers to a file, in which case it is a </a:t>
            </a:r>
            <a:r>
              <a:rPr lang="en-US" dirty="0">
                <a:hlinkClick r:id="rId4"/>
              </a:rPr>
              <a:t>Writable</a:t>
            </a:r>
            <a:r>
              <a:rPr lang="en-US" dirty="0"/>
              <a:t> stream.</a:t>
            </a:r>
          </a:p>
          <a:p>
            <a:r>
              <a:rPr lang="en-US" dirty="0"/>
              <a:t>For example, to copy </a:t>
            </a:r>
            <a:r>
              <a:rPr lang="en-US" dirty="0" err="1"/>
              <a:t>process.stdin</a:t>
            </a:r>
            <a:r>
              <a:rPr lang="en-US" dirty="0"/>
              <a:t> to </a:t>
            </a:r>
            <a:r>
              <a:rPr lang="en-US" dirty="0" err="1"/>
              <a:t>process.stdout</a:t>
            </a:r>
            <a:r>
              <a:rPr lang="en-US" dirty="0"/>
              <a:t>:</a:t>
            </a:r>
          </a:p>
          <a:p>
            <a:r>
              <a:rPr lang="en-US" dirty="0" err="1"/>
              <a:t>process.stdin.</a:t>
            </a:r>
            <a:r>
              <a:rPr lang="en-US" dirty="0" err="1">
                <a:effectLst/>
              </a:rPr>
              <a:t>pipe</a:t>
            </a:r>
            <a:r>
              <a:rPr lang="en-US" dirty="0"/>
              <a:t>(</a:t>
            </a:r>
            <a:r>
              <a:rPr lang="en-US" dirty="0" err="1"/>
              <a:t>process.stdout</a:t>
            </a:r>
            <a:r>
              <a:rPr lang="en-US" dirty="0"/>
              <a:t>); </a:t>
            </a:r>
            <a:r>
              <a:rPr lang="en-US" dirty="0" err="1"/>
              <a:t>process.stdout</a:t>
            </a:r>
            <a:r>
              <a:rPr lang="en-US" dirty="0"/>
              <a:t> differs from other Node.js streams in important ways. See </a:t>
            </a:r>
            <a:r>
              <a:rPr lang="en-US" dirty="0">
                <a:hlinkClick r:id="rId5"/>
              </a:rPr>
              <a:t>note on process I/O</a:t>
            </a:r>
            <a:r>
              <a:rPr lang="en-US" dirty="0"/>
              <a:t> for more information.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1E76-7291-714A-A683-E1672496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944-D4CC-6C45-8D3C-12110CEA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trying to </a:t>
            </a:r>
            <a:r>
              <a:rPr lang="en-US" dirty="0" err="1"/>
              <a:t>process.stdout.write</a:t>
            </a:r>
            <a:r>
              <a:rPr lang="en-US" dirty="0"/>
              <a:t> and </a:t>
            </a:r>
            <a:r>
              <a:rPr lang="en-US" dirty="0" err="1"/>
              <a:t>process.stdout.read</a:t>
            </a:r>
            <a:r>
              <a:rPr lang="en-US" dirty="0"/>
              <a:t> </a:t>
            </a:r>
          </a:p>
          <a:p>
            <a:r>
              <a:rPr lang="en-US" dirty="0"/>
              <a:t>By outputting </a:t>
            </a:r>
            <a:r>
              <a:rPr lang="en-US"/>
              <a:t>the individual csv records?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B51540-09F2-BD45-B6B8-B7039630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BB41E-AF1B-9046-AA4E-399EDAF67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On the other hand, using a garbage collected language means relinquishing a great deal of control over how memory is managed in your program, which is an especially big concern for mobile applications.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08C8-B105-0E40-8E4D-B67BB56D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In JavaScript's case, you relinquish </a:t>
            </a:r>
            <a:r>
              <a:rPr lang="en-US" sz="2000" i="1" dirty="0"/>
              <a:t>all</a:t>
            </a:r>
            <a:r>
              <a:rPr lang="en-US" sz="2000" dirty="0"/>
              <a:t> control over how memory is managed: the ECMAScript specification doesn't expose any interface to the garbage collector. There's no way for a web app to measure its memory usage or provide any hints to the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35272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0C28-DCA8-2F4A-8608-7D37FE28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9818-9A38-0B4D-88EE-4DC98FE82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pipe stream </a:t>
            </a:r>
          </a:p>
          <a:p>
            <a:r>
              <a:rPr lang="en-US" dirty="0">
                <a:hlinkClick r:id="rId2"/>
              </a:rPr>
              <a:t>https://www.youtube.com/watch?v=gQPhH0roJ9s</a:t>
            </a:r>
            <a:endParaRPr lang="en-US" dirty="0"/>
          </a:p>
          <a:p>
            <a:r>
              <a:rPr lang="en-US" dirty="0"/>
              <a:t>A software application runs in the computer’s primary memory which we call Random Access Memory(RAM). JavaScript especially Node.js(Server-side </a:t>
            </a:r>
            <a:r>
              <a:rPr lang="en-US" dirty="0" err="1"/>
              <a:t>js</a:t>
            </a:r>
            <a:r>
              <a:rPr lang="en-US"/>
              <a:t>) allows us to write small to mega-sized software projects for end users.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F1004-CE15-5D48-88A8-EC873C37F1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const fs = require('fs') const path = require('path') const </a:t>
            </a:r>
            <a:r>
              <a:rPr lang="en-US" dirty="0" err="1"/>
              <a:t>CsvParser</a:t>
            </a:r>
            <a:r>
              <a:rPr lang="en-US" dirty="0"/>
              <a:t> = require('csv-parse') const </a:t>
            </a:r>
            <a:r>
              <a:rPr lang="en-US" dirty="0" err="1"/>
              <a:t>TransformUsernameToGithubRepos</a:t>
            </a:r>
            <a:r>
              <a:rPr lang="en-US" dirty="0"/>
              <a:t> = require('./transform-username-to-</a:t>
            </a:r>
            <a:r>
              <a:rPr lang="en-US" dirty="0" err="1"/>
              <a:t>github</a:t>
            </a:r>
            <a:r>
              <a:rPr lang="en-US" dirty="0"/>
              <a:t>-repos') const </a:t>
            </a:r>
            <a:r>
              <a:rPr lang="en-US" dirty="0" err="1"/>
              <a:t>readGithubUsernamesStream</a:t>
            </a:r>
            <a:r>
              <a:rPr lang="en-US" dirty="0"/>
              <a:t> = </a:t>
            </a:r>
            <a:r>
              <a:rPr lang="en-US" dirty="0" err="1"/>
              <a:t>fs.createReadStream</a:t>
            </a:r>
            <a:r>
              <a:rPr lang="en-US" dirty="0"/>
              <a:t>(</a:t>
            </a:r>
            <a:r>
              <a:rPr lang="en-US" dirty="0" err="1"/>
              <a:t>path.resolve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, '../</a:t>
            </a:r>
            <a:r>
              <a:rPr lang="en-US" dirty="0" err="1"/>
              <a:t>github-usernames.csv</a:t>
            </a:r>
            <a:r>
              <a:rPr lang="en-US" dirty="0"/>
              <a:t>')) const </a:t>
            </a:r>
            <a:r>
              <a:rPr lang="en-US" dirty="0" err="1"/>
              <a:t>csvParser</a:t>
            </a:r>
            <a:r>
              <a:rPr lang="en-US" dirty="0"/>
              <a:t> = new </a:t>
            </a:r>
            <a:r>
              <a:rPr lang="en-US" dirty="0" err="1"/>
              <a:t>CsvParser</a:t>
            </a:r>
            <a:r>
              <a:rPr lang="en-US" dirty="0"/>
              <a:t>({ columns: false }) const </a:t>
            </a:r>
            <a:r>
              <a:rPr lang="en-US" dirty="0" err="1"/>
              <a:t>transformUsernameToGithubRepos</a:t>
            </a:r>
            <a:r>
              <a:rPr lang="en-US" dirty="0"/>
              <a:t> = new </a:t>
            </a:r>
            <a:r>
              <a:rPr lang="en-US" dirty="0" err="1"/>
              <a:t>TransformUsernameToGithubRepos</a:t>
            </a:r>
            <a:r>
              <a:rPr lang="en-US" dirty="0"/>
              <a:t>() let </a:t>
            </a:r>
            <a:r>
              <a:rPr lang="en-US" dirty="0" err="1"/>
              <a:t>githubUserRepositories</a:t>
            </a:r>
            <a:r>
              <a:rPr lang="en-US" dirty="0"/>
              <a:t> = [] </a:t>
            </a:r>
            <a:r>
              <a:rPr lang="en-US" dirty="0" err="1"/>
              <a:t>readGithubUsernamesStream</a:t>
            </a:r>
            <a:r>
              <a:rPr lang="en-US" dirty="0"/>
              <a:t> .pipe(</a:t>
            </a:r>
            <a:r>
              <a:rPr lang="en-US" dirty="0" err="1"/>
              <a:t>csvParser</a:t>
            </a:r>
            <a:r>
              <a:rPr lang="en-US" dirty="0"/>
              <a:t>) .pipe(</a:t>
            </a:r>
            <a:r>
              <a:rPr lang="en-US" dirty="0" err="1"/>
              <a:t>transformUsernameToGithubRepos</a:t>
            </a:r>
            <a:r>
              <a:rPr lang="en-US" dirty="0"/>
              <a:t>) .on('data', (data) =&gt; </a:t>
            </a:r>
            <a:r>
              <a:rPr lang="en-US" dirty="0" err="1"/>
              <a:t>githubUserRepositories.push</a:t>
            </a:r>
            <a:r>
              <a:rPr lang="en-US" dirty="0"/>
              <a:t>(data)) .on('end', () =&gt;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githubUserRepositories</a:t>
            </a:r>
            <a:r>
              <a:rPr lang="en-US" dirty="0"/>
              <a:t>))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1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B92F-6F82-EC4F-9567-6503E0DE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D9754-71F6-BB4F-91B6-5C02B05D17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3975" y="1825625"/>
            <a:ext cx="3230049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8DD37-E0E5-5C44-A21A-D2440376A0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</a:t>
            </a:r>
            <a:r>
              <a:rPr lang="en-US">
                <a:hlinkClick r:id="rId3"/>
              </a:rPr>
              <a:t>/dev-bits/writing-memory-efficient-software-applications-in-node-js-5575f646b67f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EFCC-3941-6A41-B9C7-6B04266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026D-CABC-284D-898B-5610B6821C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a Node.js Readable stream from a JavaScript object — The simplest possible way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140FB-6AF2-7E42-ADBF-8F7ACF0540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https://stackoverflow.com/questions/21124701/creating-a-node-js-readable-stream-from-a-javascript-object-the-simplest-possi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F5A3-0653-4843-9D66-C9C45239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object/string into a readable stream, and then make it into a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B76C-EEE1-2243-8857-918C070E6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Readable = require('stream').Readable; </a:t>
            </a:r>
          </a:p>
          <a:p>
            <a:pPr marL="0" indent="0">
              <a:buNone/>
            </a:pPr>
            <a:r>
              <a:rPr lang="en-US" dirty="0"/>
              <a:t>const s = new Readable(); </a:t>
            </a:r>
          </a:p>
          <a:p>
            <a:pPr marL="0" indent="0">
              <a:buNone/>
            </a:pPr>
            <a:r>
              <a:rPr lang="en-US" dirty="0" err="1"/>
              <a:t>s._read</a:t>
            </a:r>
            <a:r>
              <a:rPr lang="en-US" dirty="0"/>
              <a:t> = () =&gt; {}; // redundant? see update below </a:t>
            </a:r>
          </a:p>
          <a:p>
            <a:pPr marL="0" indent="0">
              <a:buNone/>
            </a:pPr>
            <a:r>
              <a:rPr lang="en-US" dirty="0" err="1"/>
              <a:t>s.push</a:t>
            </a:r>
            <a:r>
              <a:rPr lang="en-US" dirty="0"/>
              <a:t>('your text here'); </a:t>
            </a:r>
            <a:r>
              <a:rPr lang="en-US" dirty="0" err="1"/>
              <a:t>s.push</a:t>
            </a:r>
            <a:r>
              <a:rPr lang="en-US" dirty="0"/>
              <a:t>(null);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6A368-911E-7342-83F0-60E53AF04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https://stackoverflow.com/questions/12755997/how-to-create-streams-from-string-in-node-js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5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531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seeding and generation </vt:lpstr>
      <vt:lpstr>Garbage collection </vt:lpstr>
      <vt:lpstr>stream.pipe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 the object/string into a readable stream, and then make it into a pipe</vt:lpstr>
      <vt:lpstr>PowerPoint Presentation</vt:lpstr>
      <vt:lpstr>PowerPoint Presentation</vt:lpstr>
      <vt:lpstr>The ultimate answer is given on Node.js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seeding and generation </dc:title>
  <dc:creator>Hsin-Yi Chen</dc:creator>
  <cp:lastModifiedBy>Microsoft Office User</cp:lastModifiedBy>
  <cp:revision>12</cp:revision>
  <dcterms:created xsi:type="dcterms:W3CDTF">2019-06-07T01:18:47Z</dcterms:created>
  <dcterms:modified xsi:type="dcterms:W3CDTF">2019-06-07T21:42:17Z</dcterms:modified>
</cp:coreProperties>
</file>