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46"/>
  </p:normalViewPr>
  <p:slideViewPr>
    <p:cSldViewPr snapToGrid="0" snapToObjects="1">
      <p:cViewPr varScale="1">
        <p:scale>
          <a:sx n="90" d="100"/>
          <a:sy n="90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D7974-CF0A-6644-9790-A3A42B127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3BE5A-CC47-4848-BC87-6A2E8A8DE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0CD93-ADBE-8D47-AF4F-7768BCD2C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D318-CF29-F042-99EE-8723309B94A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586E0-D429-3549-ADF3-42A6409B8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F9733-B089-0645-B0FC-C249F7D3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A4DF-C47D-A04A-9B9B-E123692D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406F8-CB7D-3046-87A2-64EC2E3B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A5584-E5F1-FA48-BA8C-B9CA5181E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E7014-FEA4-2540-883F-453613E03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D318-CF29-F042-99EE-8723309B94A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79253-2604-244D-A612-383C6C20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352C8-B1DB-C94F-AD14-0069F9F8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A4DF-C47D-A04A-9B9B-E123692D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2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2AAA9E-53F8-6E45-BB66-F3716091B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0CB60-399E-014C-BE39-79A10781F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588B-B870-B748-93B7-14BA8A59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D318-CF29-F042-99EE-8723309B94A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9E1E5-60BB-F941-B03A-0A263CA9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96120-803F-B344-985B-D3D815BA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A4DF-C47D-A04A-9B9B-E123692D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8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FEAFD-BE33-2047-8259-A0CA9917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92980-CDF0-B944-9C67-0D0236915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82124-DC88-3942-B0FD-65E3DA75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D318-CF29-F042-99EE-8723309B94A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D1E7A-AD79-E344-BB53-F88A7C99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E329E-0BD8-B24A-A99A-CF9D7FA1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A4DF-C47D-A04A-9B9B-E123692D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1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AEFE-4D9F-C343-A474-2B1F7ABED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8002B-ACBA-2143-B8BC-6B7A1CC99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907C1-A05C-624D-93D3-5EAACF14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D318-CF29-F042-99EE-8723309B94A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19ED6-B3ED-F54F-84C2-76B6F649B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C5E23-420F-A64F-B483-0719B9CB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A4DF-C47D-A04A-9B9B-E123692D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8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655C-B27A-B545-B6BE-5FE66644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AAB5E-05FF-094E-A764-1DF6168DE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729F4-BE44-F54C-98CB-18FC50AA5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4EEF9-91DE-A14E-BCF8-841914E3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D318-CF29-F042-99EE-8723309B94A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035D8-CC21-E441-9C77-F8016AAC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6F659-83DA-284A-A5B0-8B515103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A4DF-C47D-A04A-9B9B-E123692D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3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481AD-AEEC-8949-81CF-965B46CA3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64F8A-3D22-494D-A8DD-A11CF74CE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06316-93CE-FF41-9016-94B760F6F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6C1DC3-86F8-A44C-8864-74D16216E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8031E1-EC3B-D84F-92A4-545326AD9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5F3DBE-E26C-D841-A314-BD3C5BB0C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D318-CF29-F042-99EE-8723309B94A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70794-092A-7048-8F5B-2C54A2F92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BEEB6-0655-2E4C-A5F1-454823E3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A4DF-C47D-A04A-9B9B-E123692D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7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F7AB-6739-1F4E-8453-9EDADFE3E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BC3EAF-FA11-C04C-AB29-D39197166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D318-CF29-F042-99EE-8723309B94A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6D590-7EE9-4744-9E82-2573D3CD1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380016-2921-984C-A10D-3FE419F01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A4DF-C47D-A04A-9B9B-E123692D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7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22A504-59C1-F34C-B77B-58594676D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D318-CF29-F042-99EE-8723309B94A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03FF94-8CA9-AB44-8BB7-3A808528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62308-47F7-0F44-80AD-B82653B1E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A4DF-C47D-A04A-9B9B-E123692D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8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E2C28-0081-8947-A6C5-801524D62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ED7A6-A794-8044-8888-9622FEBB2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5EA4B-4D84-B54C-91E3-50EA7492D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E7B0B-6C65-5544-9D25-E112C99BD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D318-CF29-F042-99EE-8723309B94A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8AC3D-6EFE-7641-AD80-F7C6946C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E9A87-866F-BA48-9152-ECB944DF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A4DF-C47D-A04A-9B9B-E123692D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0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26651-F96B-2B4D-9E38-7B8318AB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E59DC5-EE26-DF49-B7D4-21E3BA340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6C067-62EB-EB4D-93A8-D60FC7E66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61367-0A17-264D-958B-95CC173B8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D318-CF29-F042-99EE-8723309B94A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B70B-2FC3-C44A-855C-EDF7F293F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0E774-CF9D-2F4C-AA87-8600493B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A4DF-C47D-A04A-9B9B-E123692D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8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FA12EB-4869-AE45-B818-10466762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2FFD8-D0CA-5D41-B2F0-AD9702385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AB776-9870-4B44-9993-AF6F6C6DA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FD318-CF29-F042-99EE-8723309B94A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446B-56FF-094E-ABE3-1BE4D6E4E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E00C2-A566-C446-8F5B-F5D0E4A28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FA4DF-C47D-A04A-9B9B-E123692D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2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EC1D-0A92-8A4C-9755-BF78C361F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Cassandra vs PostgreSQL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2CFAE-F3C0-0D4A-A15A-55AB668454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19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0155-8D7D-534E-AD67-ABEA284F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65B44D-D6C5-1548-AE04-512838C38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06233"/>
            <a:ext cx="10515600" cy="1390121"/>
          </a:xfrm>
        </p:spPr>
      </p:pic>
    </p:spTree>
    <p:extLst>
      <p:ext uri="{BB962C8B-B14F-4D97-AF65-F5344CB8AC3E}">
        <p14:creationId xmlns:p14="http://schemas.microsoft.com/office/powerpoint/2010/main" val="2281852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F27C0-59E6-014B-8223-C4B61330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809A0F-379B-4A4D-9FA0-C4E3C9623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33778"/>
            <a:ext cx="10515600" cy="3535031"/>
          </a:xfrm>
        </p:spPr>
      </p:pic>
    </p:spTree>
    <p:extLst>
      <p:ext uri="{BB962C8B-B14F-4D97-AF65-F5344CB8AC3E}">
        <p14:creationId xmlns:p14="http://schemas.microsoft.com/office/powerpoint/2010/main" val="171540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47650-4B2D-204C-BB91-01E93A76A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F053E9-1E3E-8342-97BD-28C65CB03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48371"/>
            <a:ext cx="10515600" cy="2505845"/>
          </a:xfrm>
        </p:spPr>
      </p:pic>
    </p:spTree>
    <p:extLst>
      <p:ext uri="{BB962C8B-B14F-4D97-AF65-F5344CB8AC3E}">
        <p14:creationId xmlns:p14="http://schemas.microsoft.com/office/powerpoint/2010/main" val="3994078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278B-D2E3-5648-911C-FA4B6056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CCA29A-CDE1-A14F-9A32-7127234C5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88056"/>
            <a:ext cx="10515600" cy="1426476"/>
          </a:xfrm>
        </p:spPr>
      </p:pic>
    </p:spTree>
    <p:extLst>
      <p:ext uri="{BB962C8B-B14F-4D97-AF65-F5344CB8AC3E}">
        <p14:creationId xmlns:p14="http://schemas.microsoft.com/office/powerpoint/2010/main" val="2844790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9EBE-2F0D-CF49-80E5-57AD72615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9E4479-9369-5F49-B1B7-E38A6278D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07504"/>
            <a:ext cx="10515600" cy="1387579"/>
          </a:xfrm>
        </p:spPr>
      </p:pic>
    </p:spTree>
    <p:extLst>
      <p:ext uri="{BB962C8B-B14F-4D97-AF65-F5344CB8AC3E}">
        <p14:creationId xmlns:p14="http://schemas.microsoft.com/office/powerpoint/2010/main" val="3899658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D0CE-DD04-5649-9076-81416BECD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56BB23-D41A-5042-ABCE-4736CFD9C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83137"/>
            <a:ext cx="10515600" cy="1436313"/>
          </a:xfrm>
        </p:spPr>
      </p:pic>
    </p:spTree>
    <p:extLst>
      <p:ext uri="{BB962C8B-B14F-4D97-AF65-F5344CB8AC3E}">
        <p14:creationId xmlns:p14="http://schemas.microsoft.com/office/powerpoint/2010/main" val="2568405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7C28-0D7D-BF4E-B720-CD0CDF86E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7B2C3C-1197-9045-938B-9D15D4C3C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93513"/>
            <a:ext cx="10515600" cy="1415561"/>
          </a:xfrm>
        </p:spPr>
      </p:pic>
    </p:spTree>
    <p:extLst>
      <p:ext uri="{BB962C8B-B14F-4D97-AF65-F5344CB8AC3E}">
        <p14:creationId xmlns:p14="http://schemas.microsoft.com/office/powerpoint/2010/main" val="4254482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A4773-1800-AA48-86CB-ABBCA4C1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81178E-BD3B-5B42-93F0-D14D7A84C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61916"/>
            <a:ext cx="10515600" cy="1478756"/>
          </a:xfrm>
        </p:spPr>
      </p:pic>
    </p:spTree>
    <p:extLst>
      <p:ext uri="{BB962C8B-B14F-4D97-AF65-F5344CB8AC3E}">
        <p14:creationId xmlns:p14="http://schemas.microsoft.com/office/powerpoint/2010/main" val="1061536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31C4-460E-E040-956E-3A13B155D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B34418-8ED3-4140-A0DA-7C97EE5B9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88475"/>
            <a:ext cx="10515600" cy="1425637"/>
          </a:xfrm>
        </p:spPr>
      </p:pic>
    </p:spTree>
    <p:extLst>
      <p:ext uri="{BB962C8B-B14F-4D97-AF65-F5344CB8AC3E}">
        <p14:creationId xmlns:p14="http://schemas.microsoft.com/office/powerpoint/2010/main" val="3567544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B11B-E189-F746-9E72-60A26FE7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2FD956-A3FA-B141-8524-EE4781919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65807"/>
            <a:ext cx="10515600" cy="2270974"/>
          </a:xfrm>
        </p:spPr>
      </p:pic>
    </p:spTree>
    <p:extLst>
      <p:ext uri="{BB962C8B-B14F-4D97-AF65-F5344CB8AC3E}">
        <p14:creationId xmlns:p14="http://schemas.microsoft.com/office/powerpoint/2010/main" val="334071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122C3-EDA1-CA49-84DB-BB02026B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724AFE-5D10-064D-B70A-A4F2F80D6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49942"/>
            <a:ext cx="10515600" cy="2902703"/>
          </a:xfrm>
        </p:spPr>
      </p:pic>
    </p:spTree>
    <p:extLst>
      <p:ext uri="{BB962C8B-B14F-4D97-AF65-F5344CB8AC3E}">
        <p14:creationId xmlns:p14="http://schemas.microsoft.com/office/powerpoint/2010/main" val="3199645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E811F-E831-5D47-B8A2-F136B5ED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A5F202-3883-E849-B125-6A748B53E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16449"/>
            <a:ext cx="10515600" cy="2169690"/>
          </a:xfrm>
        </p:spPr>
      </p:pic>
    </p:spTree>
    <p:extLst>
      <p:ext uri="{BB962C8B-B14F-4D97-AF65-F5344CB8AC3E}">
        <p14:creationId xmlns:p14="http://schemas.microsoft.com/office/powerpoint/2010/main" val="4108551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ACFD2-C01B-4A4A-8AA5-E0B3A1A1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00908E-C1E1-0346-B450-0F3C54FA9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48861"/>
            <a:ext cx="10515600" cy="2504866"/>
          </a:xfrm>
        </p:spPr>
      </p:pic>
    </p:spTree>
    <p:extLst>
      <p:ext uri="{BB962C8B-B14F-4D97-AF65-F5344CB8AC3E}">
        <p14:creationId xmlns:p14="http://schemas.microsoft.com/office/powerpoint/2010/main" val="705465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6151-D40E-E54D-AF07-C9F08085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ECB3BF-C8F4-4346-B530-70900FAEF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16449"/>
            <a:ext cx="10515600" cy="2169690"/>
          </a:xfrm>
        </p:spPr>
      </p:pic>
    </p:spTree>
    <p:extLst>
      <p:ext uri="{BB962C8B-B14F-4D97-AF65-F5344CB8AC3E}">
        <p14:creationId xmlns:p14="http://schemas.microsoft.com/office/powerpoint/2010/main" val="1675316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50200-27AF-7E42-8F3E-451C4E08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A2EC48-B40B-A64B-97B8-3B85E54A4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88475"/>
            <a:ext cx="10515600" cy="1425637"/>
          </a:xfrm>
        </p:spPr>
      </p:pic>
    </p:spTree>
    <p:extLst>
      <p:ext uri="{BB962C8B-B14F-4D97-AF65-F5344CB8AC3E}">
        <p14:creationId xmlns:p14="http://schemas.microsoft.com/office/powerpoint/2010/main" val="93651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BE7F-69EE-0145-B0B4-991F5FE0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29DD77-6A04-3148-8E38-65F49212C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54127"/>
            <a:ext cx="10515600" cy="2694333"/>
          </a:xfrm>
        </p:spPr>
      </p:pic>
    </p:spTree>
    <p:extLst>
      <p:ext uri="{BB962C8B-B14F-4D97-AF65-F5344CB8AC3E}">
        <p14:creationId xmlns:p14="http://schemas.microsoft.com/office/powerpoint/2010/main" val="426413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0176-BC64-F243-A6A8-BFF24E22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636AE2-6867-9745-BDAE-889628237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09750"/>
            <a:ext cx="10515600" cy="2783087"/>
          </a:xfrm>
        </p:spPr>
      </p:pic>
    </p:spTree>
    <p:extLst>
      <p:ext uri="{BB962C8B-B14F-4D97-AF65-F5344CB8AC3E}">
        <p14:creationId xmlns:p14="http://schemas.microsoft.com/office/powerpoint/2010/main" val="112681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9820-2C6E-9646-959F-99E8BE74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0A37C3A-5087-8F47-B8EE-38F665DE4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96710"/>
            <a:ext cx="10515600" cy="2809167"/>
          </a:xfrm>
        </p:spPr>
      </p:pic>
    </p:spTree>
    <p:extLst>
      <p:ext uri="{BB962C8B-B14F-4D97-AF65-F5344CB8AC3E}">
        <p14:creationId xmlns:p14="http://schemas.microsoft.com/office/powerpoint/2010/main" val="273328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6BAFD-4619-B445-92E4-023C0C01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2BCA37-832E-204E-A119-028DBFA7D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13216"/>
            <a:ext cx="10515600" cy="2176155"/>
          </a:xfrm>
        </p:spPr>
      </p:pic>
    </p:spTree>
    <p:extLst>
      <p:ext uri="{BB962C8B-B14F-4D97-AF65-F5344CB8AC3E}">
        <p14:creationId xmlns:p14="http://schemas.microsoft.com/office/powerpoint/2010/main" val="755738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8C09D-30F2-2A44-B97F-77090F71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312A87-879E-3344-99AD-C1B7089BE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24436"/>
            <a:ext cx="10515600" cy="1353715"/>
          </a:xfrm>
        </p:spPr>
      </p:pic>
    </p:spTree>
    <p:extLst>
      <p:ext uri="{BB962C8B-B14F-4D97-AF65-F5344CB8AC3E}">
        <p14:creationId xmlns:p14="http://schemas.microsoft.com/office/powerpoint/2010/main" val="56824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9263-9AAF-8F4D-9A22-C7140BD0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887982-8D18-4E43-B8A5-226722446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66087"/>
            <a:ext cx="10515600" cy="2270413"/>
          </a:xfrm>
        </p:spPr>
      </p:pic>
    </p:spTree>
    <p:extLst>
      <p:ext uri="{BB962C8B-B14F-4D97-AF65-F5344CB8AC3E}">
        <p14:creationId xmlns:p14="http://schemas.microsoft.com/office/powerpoint/2010/main" val="281956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AF9C-E14B-2743-9615-9E1F209EE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635ABC-B869-0C45-86C0-C668493CA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49734"/>
            <a:ext cx="10515600" cy="2103120"/>
          </a:xfrm>
        </p:spPr>
      </p:pic>
    </p:spTree>
    <p:extLst>
      <p:ext uri="{BB962C8B-B14F-4D97-AF65-F5344CB8AC3E}">
        <p14:creationId xmlns:p14="http://schemas.microsoft.com/office/powerpoint/2010/main" val="23564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</Words>
  <Application>Microsoft Macintosh PowerPoint</Application>
  <PresentationFormat>Widescreen</PresentationFormat>
  <Paragraphs>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Cassandra vs PostgreSQL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Cassandra vs PostgreSQL </dc:title>
  <dc:creator>Microsoft Office User</dc:creator>
  <cp:lastModifiedBy>Microsoft Office User</cp:lastModifiedBy>
  <cp:revision>4</cp:revision>
  <dcterms:created xsi:type="dcterms:W3CDTF">2019-06-11T03:26:02Z</dcterms:created>
  <dcterms:modified xsi:type="dcterms:W3CDTF">2019-06-11T04:14:31Z</dcterms:modified>
</cp:coreProperties>
</file>