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5"/>
  </p:notesMasterIdLst>
  <p:handoutMasterIdLst>
    <p:handoutMasterId r:id="rId36"/>
  </p:handoutMasterIdLst>
  <p:sldIdLst>
    <p:sldId id="319" r:id="rId2"/>
    <p:sldId id="257" r:id="rId3"/>
    <p:sldId id="260" r:id="rId4"/>
    <p:sldId id="259" r:id="rId5"/>
    <p:sldId id="258" r:id="rId6"/>
    <p:sldId id="269" r:id="rId7"/>
    <p:sldId id="265" r:id="rId8"/>
    <p:sldId id="271" r:id="rId9"/>
    <p:sldId id="273" r:id="rId10"/>
    <p:sldId id="275" r:id="rId11"/>
    <p:sldId id="328" r:id="rId12"/>
    <p:sldId id="278" r:id="rId13"/>
    <p:sldId id="322" r:id="rId14"/>
    <p:sldId id="281" r:id="rId15"/>
    <p:sldId id="333" r:id="rId16"/>
    <p:sldId id="334" r:id="rId17"/>
    <p:sldId id="282" r:id="rId18"/>
    <p:sldId id="323" r:id="rId19"/>
    <p:sldId id="324" r:id="rId20"/>
    <p:sldId id="325" r:id="rId21"/>
    <p:sldId id="326" r:id="rId22"/>
    <p:sldId id="292" r:id="rId23"/>
    <p:sldId id="329" r:id="rId24"/>
    <p:sldId id="307" r:id="rId25"/>
    <p:sldId id="330" r:id="rId26"/>
    <p:sldId id="315" r:id="rId27"/>
    <p:sldId id="314" r:id="rId28"/>
    <p:sldId id="316" r:id="rId29"/>
    <p:sldId id="317" r:id="rId30"/>
    <p:sldId id="331" r:id="rId31"/>
    <p:sldId id="318" r:id="rId32"/>
    <p:sldId id="305" r:id="rId33"/>
    <p:sldId id="306"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s Schmid" initials="LS" lastIdx="2" clrIdx="0">
    <p:extLst>
      <p:ext uri="{19B8F6BF-5375-455C-9EA6-DF929625EA0E}">
        <p15:presenceInfo xmlns:p15="http://schemas.microsoft.com/office/powerpoint/2012/main" userId="ec5adfe4448c99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80F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071D5-2FAA-434C-8120-31E29F8E3A62}" v="283" dt="2020-06-02T14:54:02.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6" autoAdjust="0"/>
    <p:restoredTop sz="94660"/>
  </p:normalViewPr>
  <p:slideViewPr>
    <p:cSldViewPr snapToGrid="0">
      <p:cViewPr varScale="1">
        <p:scale>
          <a:sx n="37" d="100"/>
          <a:sy n="37" d="100"/>
        </p:scale>
        <p:origin x="28" y="1344"/>
      </p:cViewPr>
      <p:guideLst/>
    </p:cSldViewPr>
  </p:slideViewPr>
  <p:notesTextViewPr>
    <p:cViewPr>
      <p:scale>
        <a:sx n="1" d="1"/>
        <a:sy n="1" d="1"/>
      </p:scale>
      <p:origin x="0" y="0"/>
    </p:cViewPr>
  </p:notesTextViewPr>
  <p:notesViewPr>
    <p:cSldViewPr snapToGrid="0">
      <p:cViewPr varScale="1">
        <p:scale>
          <a:sx n="77" d="100"/>
          <a:sy n="77" d="100"/>
        </p:scale>
        <p:origin x="1884" y="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as Schmid" userId="ec5adfe4448c9907" providerId="LiveId" clId="{1AE9B107-AB6C-482F-B3C2-594EE3A2F8C1}"/>
    <pc:docChg chg="undo redo custSel addSld delSld modSld sldOrd modMainMaster">
      <pc:chgData name="Lukas Schmid" userId="ec5adfe4448c9907" providerId="LiveId" clId="{1AE9B107-AB6C-482F-B3C2-594EE3A2F8C1}" dt="2020-05-31T12:37:25.841" v="2289" actId="47"/>
      <pc:docMkLst>
        <pc:docMk/>
      </pc:docMkLst>
      <pc:sldChg chg="addSp modSp mod">
        <pc:chgData name="Lukas Schmid" userId="ec5adfe4448c9907" providerId="LiveId" clId="{1AE9B107-AB6C-482F-B3C2-594EE3A2F8C1}" dt="2020-05-31T07:44:57.089" v="122" actId="20577"/>
        <pc:sldMkLst>
          <pc:docMk/>
          <pc:sldMk cId="2937788140" sldId="256"/>
        </pc:sldMkLst>
        <pc:spChg chg="mod">
          <ac:chgData name="Lukas Schmid" userId="ec5adfe4448c9907" providerId="LiveId" clId="{1AE9B107-AB6C-482F-B3C2-594EE3A2F8C1}" dt="2020-05-31T07:43:36.688" v="83" actId="255"/>
          <ac:spMkLst>
            <pc:docMk/>
            <pc:sldMk cId="2937788140" sldId="256"/>
            <ac:spMk id="2" creationId="{05488CBD-8AFF-45C8-B830-B19C49A6B7EA}"/>
          </ac:spMkLst>
        </pc:spChg>
        <pc:spChg chg="mod">
          <ac:chgData name="Lukas Schmid" userId="ec5adfe4448c9907" providerId="LiveId" clId="{1AE9B107-AB6C-482F-B3C2-594EE3A2F8C1}" dt="2020-05-31T07:44:35.325" v="104" actId="20577"/>
          <ac:spMkLst>
            <pc:docMk/>
            <pc:sldMk cId="2937788140" sldId="256"/>
            <ac:spMk id="3" creationId="{99224658-4E9F-4657-894B-18320D9838DF}"/>
          </ac:spMkLst>
        </pc:spChg>
        <pc:spChg chg="add mod">
          <ac:chgData name="Lukas Schmid" userId="ec5adfe4448c9907" providerId="LiveId" clId="{1AE9B107-AB6C-482F-B3C2-594EE3A2F8C1}" dt="2020-05-31T07:44:57.089" v="122" actId="20577"/>
          <ac:spMkLst>
            <pc:docMk/>
            <pc:sldMk cId="2937788140" sldId="256"/>
            <ac:spMk id="4" creationId="{FCF0E6CE-A08A-48FC-837A-9BFF70AAB111}"/>
          </ac:spMkLst>
        </pc:spChg>
      </pc:sldChg>
      <pc:sldChg chg="modSp mod">
        <pc:chgData name="Lukas Schmid" userId="ec5adfe4448c9907" providerId="LiveId" clId="{1AE9B107-AB6C-482F-B3C2-594EE3A2F8C1}" dt="2020-05-31T07:45:55.157" v="138" actId="20577"/>
        <pc:sldMkLst>
          <pc:docMk/>
          <pc:sldMk cId="3017122071" sldId="257"/>
        </pc:sldMkLst>
        <pc:spChg chg="mod">
          <ac:chgData name="Lukas Schmid" userId="ec5adfe4448c9907" providerId="LiveId" clId="{1AE9B107-AB6C-482F-B3C2-594EE3A2F8C1}" dt="2020-05-31T07:45:55.157" v="138" actId="20577"/>
          <ac:spMkLst>
            <pc:docMk/>
            <pc:sldMk cId="3017122071" sldId="257"/>
            <ac:spMk id="4" creationId="{818C8493-41A4-4147-9901-B9066B497A9A}"/>
          </ac:spMkLst>
        </pc:spChg>
      </pc:sldChg>
      <pc:sldChg chg="modSp mod">
        <pc:chgData name="Lukas Schmid" userId="ec5adfe4448c9907" providerId="LiveId" clId="{1AE9B107-AB6C-482F-B3C2-594EE3A2F8C1}" dt="2020-05-31T07:56:06.862" v="372" actId="20577"/>
        <pc:sldMkLst>
          <pc:docMk/>
          <pc:sldMk cId="815750595" sldId="258"/>
        </pc:sldMkLst>
        <pc:spChg chg="mod">
          <ac:chgData name="Lukas Schmid" userId="ec5adfe4448c9907" providerId="LiveId" clId="{1AE9B107-AB6C-482F-B3C2-594EE3A2F8C1}" dt="2020-05-31T07:56:06.862" v="372" actId="20577"/>
          <ac:spMkLst>
            <pc:docMk/>
            <pc:sldMk cId="815750595" sldId="258"/>
            <ac:spMk id="3" creationId="{A2D2229C-0309-4931-8B6B-AF6AE95B5DF7}"/>
          </ac:spMkLst>
        </pc:spChg>
      </pc:sldChg>
      <pc:sldChg chg="modSp mod">
        <pc:chgData name="Lukas Schmid" userId="ec5adfe4448c9907" providerId="LiveId" clId="{1AE9B107-AB6C-482F-B3C2-594EE3A2F8C1}" dt="2020-05-31T07:48:34.135" v="209" actId="20577"/>
        <pc:sldMkLst>
          <pc:docMk/>
          <pc:sldMk cId="1235296541" sldId="259"/>
        </pc:sldMkLst>
        <pc:spChg chg="mod">
          <ac:chgData name="Lukas Schmid" userId="ec5adfe4448c9907" providerId="LiveId" clId="{1AE9B107-AB6C-482F-B3C2-594EE3A2F8C1}" dt="2020-05-31T07:48:34.135" v="209" actId="20577"/>
          <ac:spMkLst>
            <pc:docMk/>
            <pc:sldMk cId="1235296541" sldId="259"/>
            <ac:spMk id="3" creationId="{FD5A5C4C-475E-4E11-A3AD-C95F7B1E3C30}"/>
          </ac:spMkLst>
        </pc:spChg>
      </pc:sldChg>
      <pc:sldChg chg="addSp delSp modSp mod modTransition">
        <pc:chgData name="Lukas Schmid" userId="ec5adfe4448c9907" providerId="LiveId" clId="{1AE9B107-AB6C-482F-B3C2-594EE3A2F8C1}" dt="2020-05-31T07:47:05.998" v="169" actId="21"/>
        <pc:sldMkLst>
          <pc:docMk/>
          <pc:sldMk cId="1394332715" sldId="260"/>
        </pc:sldMkLst>
        <pc:spChg chg="mod">
          <ac:chgData name="Lukas Schmid" userId="ec5adfe4448c9907" providerId="LiveId" clId="{1AE9B107-AB6C-482F-B3C2-594EE3A2F8C1}" dt="2020-05-31T07:46:23.661" v="150" actId="20577"/>
          <ac:spMkLst>
            <pc:docMk/>
            <pc:sldMk cId="1394332715" sldId="260"/>
            <ac:spMk id="2" creationId="{F0C23AA7-791C-4818-B3BA-8F75DECEE9E9}"/>
          </ac:spMkLst>
        </pc:spChg>
        <pc:spChg chg="mod">
          <ac:chgData name="Lukas Schmid" userId="ec5adfe4448c9907" providerId="LiveId" clId="{1AE9B107-AB6C-482F-B3C2-594EE3A2F8C1}" dt="2020-05-31T07:47:05.998" v="169" actId="21"/>
          <ac:spMkLst>
            <pc:docMk/>
            <pc:sldMk cId="1394332715" sldId="260"/>
            <ac:spMk id="3" creationId="{6970B388-456B-4F27-9C9E-C25F2F5749F1}"/>
          </ac:spMkLst>
        </pc:spChg>
        <pc:spChg chg="add del mod">
          <ac:chgData name="Lukas Schmid" userId="ec5adfe4448c9907" providerId="LiveId" clId="{1AE9B107-AB6C-482F-B3C2-594EE3A2F8C1}" dt="2020-05-31T07:47:03.152" v="165"/>
          <ac:spMkLst>
            <pc:docMk/>
            <pc:sldMk cId="1394332715" sldId="260"/>
            <ac:spMk id="4" creationId="{481B1971-B4A1-484C-8F94-51CB703B9DD0}"/>
          </ac:spMkLst>
        </pc:spChg>
      </pc:sldChg>
      <pc:sldChg chg="modSp del mod">
        <pc:chgData name="Lukas Schmid" userId="ec5adfe4448c9907" providerId="LiveId" clId="{1AE9B107-AB6C-482F-B3C2-594EE3A2F8C1}" dt="2020-05-31T07:54:44.666" v="338" actId="2696"/>
        <pc:sldMkLst>
          <pc:docMk/>
          <pc:sldMk cId="4176392602" sldId="261"/>
        </pc:sldMkLst>
        <pc:spChg chg="mod">
          <ac:chgData name="Lukas Schmid" userId="ec5adfe4448c9907" providerId="LiveId" clId="{1AE9B107-AB6C-482F-B3C2-594EE3A2F8C1}" dt="2020-05-31T07:54:42.523" v="337" actId="21"/>
          <ac:spMkLst>
            <pc:docMk/>
            <pc:sldMk cId="4176392602" sldId="261"/>
            <ac:spMk id="3" creationId="{A2D2229C-0309-4931-8B6B-AF6AE95B5DF7}"/>
          </ac:spMkLst>
        </pc:spChg>
      </pc:sldChg>
      <pc:sldChg chg="addSp delSp modSp mod delAnim modAnim">
        <pc:chgData name="Lukas Schmid" userId="ec5adfe4448c9907" providerId="LiveId" clId="{1AE9B107-AB6C-482F-B3C2-594EE3A2F8C1}" dt="2020-05-31T11:04:20.399" v="1189"/>
        <pc:sldMkLst>
          <pc:docMk/>
          <pc:sldMk cId="679093921" sldId="265"/>
        </pc:sldMkLst>
        <pc:spChg chg="mod">
          <ac:chgData name="Lukas Schmid" userId="ec5adfe4448c9907" providerId="LiveId" clId="{1AE9B107-AB6C-482F-B3C2-594EE3A2F8C1}" dt="2020-05-31T11:02:03.174" v="1162" actId="164"/>
          <ac:spMkLst>
            <pc:docMk/>
            <pc:sldMk cId="679093921" sldId="265"/>
            <ac:spMk id="4" creationId="{979F0925-4991-4D8C-8B5D-577F0CF43860}"/>
          </ac:spMkLst>
        </pc:spChg>
        <pc:spChg chg="mod">
          <ac:chgData name="Lukas Schmid" userId="ec5adfe4448c9907" providerId="LiveId" clId="{1AE9B107-AB6C-482F-B3C2-594EE3A2F8C1}" dt="2020-05-31T11:02:03.174" v="1162" actId="164"/>
          <ac:spMkLst>
            <pc:docMk/>
            <pc:sldMk cId="679093921" sldId="265"/>
            <ac:spMk id="22" creationId="{4385328E-1A32-49A5-B460-34FF795B9F45}"/>
          </ac:spMkLst>
        </pc:spChg>
        <pc:spChg chg="mod">
          <ac:chgData name="Lukas Schmid" userId="ec5adfe4448c9907" providerId="LiveId" clId="{1AE9B107-AB6C-482F-B3C2-594EE3A2F8C1}" dt="2020-05-31T11:02:03.174" v="1162" actId="164"/>
          <ac:spMkLst>
            <pc:docMk/>
            <pc:sldMk cId="679093921" sldId="265"/>
            <ac:spMk id="23" creationId="{BB17AD9B-EE4B-4637-A2A9-6D4FFC51E2F6}"/>
          </ac:spMkLst>
        </pc:spChg>
        <pc:spChg chg="mod">
          <ac:chgData name="Lukas Schmid" userId="ec5adfe4448c9907" providerId="LiveId" clId="{1AE9B107-AB6C-482F-B3C2-594EE3A2F8C1}" dt="2020-05-31T11:02:03.174" v="1162" actId="164"/>
          <ac:spMkLst>
            <pc:docMk/>
            <pc:sldMk cId="679093921" sldId="265"/>
            <ac:spMk id="24" creationId="{F690F271-6BC7-4A75-A4C7-255947F67EF3}"/>
          </ac:spMkLst>
        </pc:spChg>
        <pc:spChg chg="mod">
          <ac:chgData name="Lukas Schmid" userId="ec5adfe4448c9907" providerId="LiveId" clId="{1AE9B107-AB6C-482F-B3C2-594EE3A2F8C1}" dt="2020-05-31T11:02:03.174" v="1162" actId="164"/>
          <ac:spMkLst>
            <pc:docMk/>
            <pc:sldMk cId="679093921" sldId="265"/>
            <ac:spMk id="29" creationId="{C1F5B56C-A68A-479A-8D84-AB9FF74EDB47}"/>
          </ac:spMkLst>
        </pc:spChg>
        <pc:spChg chg="add mod">
          <ac:chgData name="Lukas Schmid" userId="ec5adfe4448c9907" providerId="LiveId" clId="{1AE9B107-AB6C-482F-B3C2-594EE3A2F8C1}" dt="2020-05-31T11:03:57.240" v="1185" actId="13244"/>
          <ac:spMkLst>
            <pc:docMk/>
            <pc:sldMk cId="679093921" sldId="265"/>
            <ac:spMk id="53" creationId="{5F727629-D820-478C-A648-799425362427}"/>
          </ac:spMkLst>
        </pc:spChg>
        <pc:spChg chg="mod ord">
          <ac:chgData name="Lukas Schmid" userId="ec5adfe4448c9907" providerId="LiveId" clId="{1AE9B107-AB6C-482F-B3C2-594EE3A2F8C1}" dt="2020-05-31T07:23:55.837" v="32" actId="164"/>
          <ac:spMkLst>
            <pc:docMk/>
            <pc:sldMk cId="679093921" sldId="265"/>
            <ac:spMk id="109" creationId="{74D1FCBC-18A7-48CD-9181-BC407D945B8D}"/>
          </ac:spMkLst>
        </pc:spChg>
        <pc:spChg chg="del">
          <ac:chgData name="Lukas Schmid" userId="ec5adfe4448c9907" providerId="LiveId" clId="{1AE9B107-AB6C-482F-B3C2-594EE3A2F8C1}" dt="2020-05-31T11:01:46.609" v="1158" actId="21"/>
          <ac:spMkLst>
            <pc:docMk/>
            <pc:sldMk cId="679093921" sldId="265"/>
            <ac:spMk id="116" creationId="{60491D4E-326D-4934-AEA6-CFB6989D9DD0}"/>
          </ac:spMkLst>
        </pc:spChg>
        <pc:spChg chg="mod">
          <ac:chgData name="Lukas Schmid" userId="ec5adfe4448c9907" providerId="LiveId" clId="{1AE9B107-AB6C-482F-B3C2-594EE3A2F8C1}" dt="2020-05-31T11:04:10.510" v="1187" actId="13244"/>
          <ac:spMkLst>
            <pc:docMk/>
            <pc:sldMk cId="679093921" sldId="265"/>
            <ac:spMk id="117" creationId="{89F9F173-1384-4652-A0AE-C71F005C46A3}"/>
          </ac:spMkLst>
        </pc:spChg>
        <pc:grpChg chg="add mod">
          <ac:chgData name="Lukas Schmid" userId="ec5adfe4448c9907" providerId="LiveId" clId="{1AE9B107-AB6C-482F-B3C2-594EE3A2F8C1}" dt="2020-05-31T11:02:55.429" v="1175" actId="12789"/>
          <ac:grpSpMkLst>
            <pc:docMk/>
            <pc:sldMk cId="679093921" sldId="265"/>
            <ac:grpSpMk id="7" creationId="{7FE242C6-86A5-4CC5-9A29-23139398A984}"/>
          </ac:grpSpMkLst>
        </pc:grpChg>
        <pc:grpChg chg="del">
          <ac:chgData name="Lukas Schmid" userId="ec5adfe4448c9907" providerId="LiveId" clId="{1AE9B107-AB6C-482F-B3C2-594EE3A2F8C1}" dt="2020-05-31T07:22:31.894" v="3" actId="478"/>
          <ac:grpSpMkLst>
            <pc:docMk/>
            <pc:sldMk cId="679093921" sldId="265"/>
            <ac:grpSpMk id="7" creationId="{DD01BAB9-C1C1-4D4D-9C13-175D5BFF7957}"/>
          </ac:grpSpMkLst>
        </pc:grpChg>
        <pc:grpChg chg="add mod">
          <ac:chgData name="Lukas Schmid" userId="ec5adfe4448c9907" providerId="LiveId" clId="{1AE9B107-AB6C-482F-B3C2-594EE3A2F8C1}" dt="2020-05-31T11:04:01.702" v="1186" actId="13244"/>
          <ac:grpSpMkLst>
            <pc:docMk/>
            <pc:sldMk cId="679093921" sldId="265"/>
            <ac:grpSpMk id="25" creationId="{2021797D-DD9E-4F21-8974-CD40A6D6C542}"/>
          </ac:grpSpMkLst>
        </pc:grpChg>
        <pc:grpChg chg="del">
          <ac:chgData name="Lukas Schmid" userId="ec5adfe4448c9907" providerId="LiveId" clId="{1AE9B107-AB6C-482F-B3C2-594EE3A2F8C1}" dt="2020-05-31T07:23:06.395" v="10" actId="478"/>
          <ac:grpSpMkLst>
            <pc:docMk/>
            <pc:sldMk cId="679093921" sldId="265"/>
            <ac:grpSpMk id="31" creationId="{5DCE0C0A-393B-45BF-AA0F-DB124180B483}"/>
          </ac:grpSpMkLst>
        </pc:grpChg>
        <pc:grpChg chg="del">
          <ac:chgData name="Lukas Schmid" userId="ec5adfe4448c9907" providerId="LiveId" clId="{1AE9B107-AB6C-482F-B3C2-594EE3A2F8C1}" dt="2020-05-31T07:23:13.927" v="13" actId="478"/>
          <ac:grpSpMkLst>
            <pc:docMk/>
            <pc:sldMk cId="679093921" sldId="265"/>
            <ac:grpSpMk id="37" creationId="{AEDD8550-4C78-44D0-AED2-63393B14224F}"/>
          </ac:grpSpMkLst>
        </pc:grpChg>
        <pc:grpChg chg="del">
          <ac:chgData name="Lukas Schmid" userId="ec5adfe4448c9907" providerId="LiveId" clId="{1AE9B107-AB6C-482F-B3C2-594EE3A2F8C1}" dt="2020-05-31T07:23:00.601" v="7" actId="478"/>
          <ac:grpSpMkLst>
            <pc:docMk/>
            <pc:sldMk cId="679093921" sldId="265"/>
            <ac:grpSpMk id="41" creationId="{DB535791-8DE6-4F26-A051-9052566C62A6}"/>
          </ac:grpSpMkLst>
        </pc:grpChg>
        <pc:grpChg chg="add del mod">
          <ac:chgData name="Lukas Schmid" userId="ec5adfe4448c9907" providerId="LiveId" clId="{1AE9B107-AB6C-482F-B3C2-594EE3A2F8C1}" dt="2020-05-31T07:22:30.396" v="2"/>
          <ac:grpSpMkLst>
            <pc:docMk/>
            <pc:sldMk cId="679093921" sldId="265"/>
            <ac:grpSpMk id="77" creationId="{74156290-A3E6-4962-AE98-056CD5A1441F}"/>
          </ac:grpSpMkLst>
        </pc:grpChg>
        <pc:grpChg chg="del">
          <ac:chgData name="Lukas Schmid" userId="ec5adfe4448c9907" providerId="LiveId" clId="{1AE9B107-AB6C-482F-B3C2-594EE3A2F8C1}" dt="2020-05-31T07:22:28.227" v="0" actId="478"/>
          <ac:grpSpMkLst>
            <pc:docMk/>
            <pc:sldMk cId="679093921" sldId="265"/>
            <ac:grpSpMk id="78" creationId="{17E6CF0A-86E0-4767-85B8-5CA3DD3365E0}"/>
          </ac:grpSpMkLst>
        </pc:grpChg>
        <pc:grpChg chg="del">
          <ac:chgData name="Lukas Schmid" userId="ec5adfe4448c9907" providerId="LiveId" clId="{1AE9B107-AB6C-482F-B3C2-594EE3A2F8C1}" dt="2020-05-31T07:23:05.176" v="9" actId="478"/>
          <ac:grpSpMkLst>
            <pc:docMk/>
            <pc:sldMk cId="679093921" sldId="265"/>
            <ac:grpSpMk id="91" creationId="{66C7433E-37DF-45DF-A6A9-739044FE69E3}"/>
          </ac:grpSpMkLst>
        </pc:grpChg>
        <pc:grpChg chg="del">
          <ac:chgData name="Lukas Schmid" userId="ec5adfe4448c9907" providerId="LiveId" clId="{1AE9B107-AB6C-482F-B3C2-594EE3A2F8C1}" dt="2020-05-31T07:23:12.767" v="12" actId="478"/>
          <ac:grpSpMkLst>
            <pc:docMk/>
            <pc:sldMk cId="679093921" sldId="265"/>
            <ac:grpSpMk id="97" creationId="{4DB65367-E611-487E-8E96-FFBA8ACFA091}"/>
          </ac:grpSpMkLst>
        </pc:grpChg>
        <pc:grpChg chg="del">
          <ac:chgData name="Lukas Schmid" userId="ec5adfe4448c9907" providerId="LiveId" clId="{1AE9B107-AB6C-482F-B3C2-594EE3A2F8C1}" dt="2020-05-31T07:22:59.159" v="6" actId="478"/>
          <ac:grpSpMkLst>
            <pc:docMk/>
            <pc:sldMk cId="679093921" sldId="265"/>
            <ac:grpSpMk id="101" creationId="{BD9E58E1-CDD5-4BE6-8DB2-1B1B2CF7F2C9}"/>
          </ac:grpSpMkLst>
        </pc:grpChg>
        <pc:grpChg chg="add mod">
          <ac:chgData name="Lukas Schmid" userId="ec5adfe4448c9907" providerId="LiveId" clId="{1AE9B107-AB6C-482F-B3C2-594EE3A2F8C1}" dt="2020-05-31T11:02:03.174" v="1162" actId="164"/>
          <ac:grpSpMkLst>
            <pc:docMk/>
            <pc:sldMk cId="679093921" sldId="265"/>
            <ac:grpSpMk id="121" creationId="{F573D312-17AE-469D-AEBE-D10CDAE185CD}"/>
          </ac:grpSpMkLst>
        </pc:grpChg>
        <pc:grpChg chg="add mod">
          <ac:chgData name="Lukas Schmid" userId="ec5adfe4448c9907" providerId="LiveId" clId="{1AE9B107-AB6C-482F-B3C2-594EE3A2F8C1}" dt="2020-05-31T11:02:03.174" v="1162" actId="164"/>
          <ac:grpSpMkLst>
            <pc:docMk/>
            <pc:sldMk cId="679093921" sldId="265"/>
            <ac:grpSpMk id="134" creationId="{E32B05E6-DA95-47C9-906B-7102A43FD374}"/>
          </ac:grpSpMkLst>
        </pc:grpChg>
        <pc:grpChg chg="add mod">
          <ac:chgData name="Lukas Schmid" userId="ec5adfe4448c9907" providerId="LiveId" clId="{1AE9B107-AB6C-482F-B3C2-594EE3A2F8C1}" dt="2020-05-31T11:02:03.174" v="1162" actId="164"/>
          <ac:grpSpMkLst>
            <pc:docMk/>
            <pc:sldMk cId="679093921" sldId="265"/>
            <ac:grpSpMk id="137" creationId="{6E66C5B8-CC4A-41BF-861C-2068F6E4BA7C}"/>
          </ac:grpSpMkLst>
        </pc:grpChg>
        <pc:grpChg chg="add mod">
          <ac:chgData name="Lukas Schmid" userId="ec5adfe4448c9907" providerId="LiveId" clId="{1AE9B107-AB6C-482F-B3C2-594EE3A2F8C1}" dt="2020-05-31T11:02:03.174" v="1162" actId="164"/>
          <ac:grpSpMkLst>
            <pc:docMk/>
            <pc:sldMk cId="679093921" sldId="265"/>
            <ac:grpSpMk id="143" creationId="{F72B5BEE-C5C8-4697-BD80-DB8B6B4804F8}"/>
          </ac:grpSpMkLst>
        </pc:grpChg>
        <pc:picChg chg="add del mod">
          <ac:chgData name="Lukas Schmid" userId="ec5adfe4448c9907" providerId="LiveId" clId="{1AE9B107-AB6C-482F-B3C2-594EE3A2F8C1}" dt="2020-05-31T08:09:14.927" v="574" actId="478"/>
          <ac:picMkLst>
            <pc:docMk/>
            <pc:sldMk cId="679093921" sldId="265"/>
            <ac:picMk id="26" creationId="{7C0B362A-6F66-4B91-825C-DD4DDE6C49A2}"/>
          </ac:picMkLst>
        </pc:picChg>
        <pc:picChg chg="del">
          <ac:chgData name="Lukas Schmid" userId="ec5adfe4448c9907" providerId="LiveId" clId="{1AE9B107-AB6C-482F-B3C2-594EE3A2F8C1}" dt="2020-05-31T07:23:21.612" v="17" actId="478"/>
          <ac:picMkLst>
            <pc:docMk/>
            <pc:sldMk cId="679093921" sldId="265"/>
            <ac:picMk id="30" creationId="{FE85C0D2-32C1-4270-8D61-35FC430AD654}"/>
          </ac:picMkLst>
        </pc:picChg>
        <pc:picChg chg="mod">
          <ac:chgData name="Lukas Schmid" userId="ec5adfe4448c9907" providerId="LiveId" clId="{1AE9B107-AB6C-482F-B3C2-594EE3A2F8C1}" dt="2020-05-31T07:22:28.692" v="1"/>
          <ac:picMkLst>
            <pc:docMk/>
            <pc:sldMk cId="679093921" sldId="265"/>
            <ac:picMk id="104" creationId="{C5EC9A15-C853-4F00-8F20-36E2E3551BAA}"/>
          </ac:picMkLst>
        </pc:picChg>
        <pc:picChg chg="mod">
          <ac:chgData name="Lukas Schmid" userId="ec5adfe4448c9907" providerId="LiveId" clId="{1AE9B107-AB6C-482F-B3C2-594EE3A2F8C1}" dt="2020-05-31T07:22:28.692" v="1"/>
          <ac:picMkLst>
            <pc:docMk/>
            <pc:sldMk cId="679093921" sldId="265"/>
            <ac:picMk id="105" creationId="{288F41E2-8272-4FCF-8F6E-FC4A607E3960}"/>
          </ac:picMkLst>
        </pc:picChg>
        <pc:picChg chg="mod">
          <ac:chgData name="Lukas Schmid" userId="ec5adfe4448c9907" providerId="LiveId" clId="{1AE9B107-AB6C-482F-B3C2-594EE3A2F8C1}" dt="2020-05-31T07:22:28.692" v="1"/>
          <ac:picMkLst>
            <pc:docMk/>
            <pc:sldMk cId="679093921" sldId="265"/>
            <ac:picMk id="106" creationId="{954DFC82-0E4F-45FD-9364-5A1F8B55B42B}"/>
          </ac:picMkLst>
        </pc:picChg>
        <pc:picChg chg="mod">
          <ac:chgData name="Lukas Schmid" userId="ec5adfe4448c9907" providerId="LiveId" clId="{1AE9B107-AB6C-482F-B3C2-594EE3A2F8C1}" dt="2020-05-31T07:22:28.692" v="1"/>
          <ac:picMkLst>
            <pc:docMk/>
            <pc:sldMk cId="679093921" sldId="265"/>
            <ac:picMk id="107" creationId="{B0819958-E75C-4A7E-A01E-F1A1C5D093AF}"/>
          </ac:picMkLst>
        </pc:picChg>
        <pc:picChg chg="mod">
          <ac:chgData name="Lukas Schmid" userId="ec5adfe4448c9907" providerId="LiveId" clId="{1AE9B107-AB6C-482F-B3C2-594EE3A2F8C1}" dt="2020-05-31T07:22:28.692" v="1"/>
          <ac:picMkLst>
            <pc:docMk/>
            <pc:sldMk cId="679093921" sldId="265"/>
            <ac:picMk id="108" creationId="{BF3BFD89-7EF2-4054-8B5C-047D74905C70}"/>
          </ac:picMkLst>
        </pc:picChg>
        <pc:picChg chg="mod">
          <ac:chgData name="Lukas Schmid" userId="ec5adfe4448c9907" providerId="LiveId" clId="{1AE9B107-AB6C-482F-B3C2-594EE3A2F8C1}" dt="2020-05-31T07:22:28.692" v="1"/>
          <ac:picMkLst>
            <pc:docMk/>
            <pc:sldMk cId="679093921" sldId="265"/>
            <ac:picMk id="110" creationId="{A96EFC9A-2218-4BF9-BF69-F9DA0D7A321F}"/>
          </ac:picMkLst>
        </pc:picChg>
        <pc:picChg chg="mod">
          <ac:chgData name="Lukas Schmid" userId="ec5adfe4448c9907" providerId="LiveId" clId="{1AE9B107-AB6C-482F-B3C2-594EE3A2F8C1}" dt="2020-05-31T07:22:28.692" v="1"/>
          <ac:picMkLst>
            <pc:docMk/>
            <pc:sldMk cId="679093921" sldId="265"/>
            <ac:picMk id="111" creationId="{3896AF83-B571-456E-BDF8-CFA1B9E40C78}"/>
          </ac:picMkLst>
        </pc:picChg>
        <pc:picChg chg="mod">
          <ac:chgData name="Lukas Schmid" userId="ec5adfe4448c9907" providerId="LiveId" clId="{1AE9B107-AB6C-482F-B3C2-594EE3A2F8C1}" dt="2020-05-31T07:22:28.692" v="1"/>
          <ac:picMkLst>
            <pc:docMk/>
            <pc:sldMk cId="679093921" sldId="265"/>
            <ac:picMk id="112" creationId="{7263279B-4B52-4B58-B44D-8EB2D2A6E988}"/>
          </ac:picMkLst>
        </pc:picChg>
        <pc:picChg chg="mod">
          <ac:chgData name="Lukas Schmid" userId="ec5adfe4448c9907" providerId="LiveId" clId="{1AE9B107-AB6C-482F-B3C2-594EE3A2F8C1}" dt="2020-05-31T07:22:28.692" v="1"/>
          <ac:picMkLst>
            <pc:docMk/>
            <pc:sldMk cId="679093921" sldId="265"/>
            <ac:picMk id="113" creationId="{63D97965-7167-4943-9378-86E8CFB695E9}"/>
          </ac:picMkLst>
        </pc:picChg>
        <pc:picChg chg="mod">
          <ac:chgData name="Lukas Schmid" userId="ec5adfe4448c9907" providerId="LiveId" clId="{1AE9B107-AB6C-482F-B3C2-594EE3A2F8C1}" dt="2020-05-31T07:22:28.692" v="1"/>
          <ac:picMkLst>
            <pc:docMk/>
            <pc:sldMk cId="679093921" sldId="265"/>
            <ac:picMk id="114" creationId="{EFB8F7F8-3863-4C6B-A2B3-2E97D87251CA}"/>
          </ac:picMkLst>
        </pc:picChg>
        <pc:picChg chg="del">
          <ac:chgData name="Lukas Schmid" userId="ec5adfe4448c9907" providerId="LiveId" clId="{1AE9B107-AB6C-482F-B3C2-594EE3A2F8C1}" dt="2020-05-31T07:23:18.797" v="15" actId="478"/>
          <ac:picMkLst>
            <pc:docMk/>
            <pc:sldMk cId="679093921" sldId="265"/>
            <ac:picMk id="115" creationId="{BA1D33A3-79D4-43BB-BC25-E6A0B3CCF71E}"/>
          </ac:picMkLst>
        </pc:picChg>
        <pc:picChg chg="mod">
          <ac:chgData name="Lukas Schmid" userId="ec5adfe4448c9907" providerId="LiveId" clId="{1AE9B107-AB6C-482F-B3C2-594EE3A2F8C1}" dt="2020-05-31T07:22:28.692" v="1"/>
          <ac:picMkLst>
            <pc:docMk/>
            <pc:sldMk cId="679093921" sldId="265"/>
            <ac:picMk id="119" creationId="{45BF47BA-6207-4941-9EC3-0D901E763D47}"/>
          </ac:picMkLst>
        </pc:picChg>
        <pc:picChg chg="mod">
          <ac:chgData name="Lukas Schmid" userId="ec5adfe4448c9907" providerId="LiveId" clId="{1AE9B107-AB6C-482F-B3C2-594EE3A2F8C1}" dt="2020-05-31T07:22:28.692" v="1"/>
          <ac:picMkLst>
            <pc:docMk/>
            <pc:sldMk cId="679093921" sldId="265"/>
            <ac:picMk id="120" creationId="{9917A39A-62CB-4EF0-8473-5AE7B1DA793B}"/>
          </ac:picMkLst>
        </pc:picChg>
        <pc:picChg chg="mod">
          <ac:chgData name="Lukas Schmid" userId="ec5adfe4448c9907" providerId="LiveId" clId="{1AE9B107-AB6C-482F-B3C2-594EE3A2F8C1}" dt="2020-05-31T07:22:32.643" v="4"/>
          <ac:picMkLst>
            <pc:docMk/>
            <pc:sldMk cId="679093921" sldId="265"/>
            <ac:picMk id="122" creationId="{A9200B39-555F-460E-9CBC-429CD6A40F24}"/>
          </ac:picMkLst>
        </pc:picChg>
        <pc:picChg chg="mod">
          <ac:chgData name="Lukas Schmid" userId="ec5adfe4448c9907" providerId="LiveId" clId="{1AE9B107-AB6C-482F-B3C2-594EE3A2F8C1}" dt="2020-05-31T07:22:32.643" v="4"/>
          <ac:picMkLst>
            <pc:docMk/>
            <pc:sldMk cId="679093921" sldId="265"/>
            <ac:picMk id="123" creationId="{39B5E965-9425-43E6-85C1-50335D3BE6E3}"/>
          </ac:picMkLst>
        </pc:picChg>
        <pc:picChg chg="mod">
          <ac:chgData name="Lukas Schmid" userId="ec5adfe4448c9907" providerId="LiveId" clId="{1AE9B107-AB6C-482F-B3C2-594EE3A2F8C1}" dt="2020-05-31T07:22:32.643" v="4"/>
          <ac:picMkLst>
            <pc:docMk/>
            <pc:sldMk cId="679093921" sldId="265"/>
            <ac:picMk id="124" creationId="{C720A6B1-52BE-4354-A056-ABDCE3B02244}"/>
          </ac:picMkLst>
        </pc:picChg>
        <pc:picChg chg="mod">
          <ac:chgData name="Lukas Schmid" userId="ec5adfe4448c9907" providerId="LiveId" clId="{1AE9B107-AB6C-482F-B3C2-594EE3A2F8C1}" dt="2020-05-31T07:22:32.643" v="4"/>
          <ac:picMkLst>
            <pc:docMk/>
            <pc:sldMk cId="679093921" sldId="265"/>
            <ac:picMk id="125" creationId="{C22679B2-1944-4296-BEA0-CCB2CA4A54E7}"/>
          </ac:picMkLst>
        </pc:picChg>
        <pc:picChg chg="mod">
          <ac:chgData name="Lukas Schmid" userId="ec5adfe4448c9907" providerId="LiveId" clId="{1AE9B107-AB6C-482F-B3C2-594EE3A2F8C1}" dt="2020-05-31T07:22:32.643" v="4"/>
          <ac:picMkLst>
            <pc:docMk/>
            <pc:sldMk cId="679093921" sldId="265"/>
            <ac:picMk id="126" creationId="{141412BD-64C1-468E-9596-45538D9F7FB1}"/>
          </ac:picMkLst>
        </pc:picChg>
        <pc:picChg chg="mod">
          <ac:chgData name="Lukas Schmid" userId="ec5adfe4448c9907" providerId="LiveId" clId="{1AE9B107-AB6C-482F-B3C2-594EE3A2F8C1}" dt="2020-05-31T07:22:32.643" v="4"/>
          <ac:picMkLst>
            <pc:docMk/>
            <pc:sldMk cId="679093921" sldId="265"/>
            <ac:picMk id="127" creationId="{8BF1A4E9-18F3-4835-A19E-5F6EBAB6C41E}"/>
          </ac:picMkLst>
        </pc:picChg>
        <pc:picChg chg="mod">
          <ac:chgData name="Lukas Schmid" userId="ec5adfe4448c9907" providerId="LiveId" clId="{1AE9B107-AB6C-482F-B3C2-594EE3A2F8C1}" dt="2020-05-31T07:22:32.643" v="4"/>
          <ac:picMkLst>
            <pc:docMk/>
            <pc:sldMk cId="679093921" sldId="265"/>
            <ac:picMk id="128" creationId="{1F938881-288E-47FE-97B9-A377721BB998}"/>
          </ac:picMkLst>
        </pc:picChg>
        <pc:picChg chg="mod">
          <ac:chgData name="Lukas Schmid" userId="ec5adfe4448c9907" providerId="LiveId" clId="{1AE9B107-AB6C-482F-B3C2-594EE3A2F8C1}" dt="2020-05-31T07:22:32.643" v="4"/>
          <ac:picMkLst>
            <pc:docMk/>
            <pc:sldMk cId="679093921" sldId="265"/>
            <ac:picMk id="129" creationId="{49AA0DA0-80B0-4BCC-804D-097BD9737999}"/>
          </ac:picMkLst>
        </pc:picChg>
        <pc:picChg chg="mod">
          <ac:chgData name="Lukas Schmid" userId="ec5adfe4448c9907" providerId="LiveId" clId="{1AE9B107-AB6C-482F-B3C2-594EE3A2F8C1}" dt="2020-05-31T07:22:32.643" v="4"/>
          <ac:picMkLst>
            <pc:docMk/>
            <pc:sldMk cId="679093921" sldId="265"/>
            <ac:picMk id="130" creationId="{4B88F2F4-6B45-4C22-ACE5-DF4B2A0C6C92}"/>
          </ac:picMkLst>
        </pc:picChg>
        <pc:picChg chg="mod">
          <ac:chgData name="Lukas Schmid" userId="ec5adfe4448c9907" providerId="LiveId" clId="{1AE9B107-AB6C-482F-B3C2-594EE3A2F8C1}" dt="2020-05-31T07:22:32.643" v="4"/>
          <ac:picMkLst>
            <pc:docMk/>
            <pc:sldMk cId="679093921" sldId="265"/>
            <ac:picMk id="131" creationId="{C7C5FE48-9BBD-406C-8917-FD236358C44F}"/>
          </ac:picMkLst>
        </pc:picChg>
        <pc:picChg chg="mod">
          <ac:chgData name="Lukas Schmid" userId="ec5adfe4448c9907" providerId="LiveId" clId="{1AE9B107-AB6C-482F-B3C2-594EE3A2F8C1}" dt="2020-05-31T07:22:32.643" v="4"/>
          <ac:picMkLst>
            <pc:docMk/>
            <pc:sldMk cId="679093921" sldId="265"/>
            <ac:picMk id="132" creationId="{C426129E-CD99-4093-ADEF-CEFC1CAF0604}"/>
          </ac:picMkLst>
        </pc:picChg>
        <pc:picChg chg="mod">
          <ac:chgData name="Lukas Schmid" userId="ec5adfe4448c9907" providerId="LiveId" clId="{1AE9B107-AB6C-482F-B3C2-594EE3A2F8C1}" dt="2020-05-31T07:22:32.643" v="4"/>
          <ac:picMkLst>
            <pc:docMk/>
            <pc:sldMk cId="679093921" sldId="265"/>
            <ac:picMk id="133" creationId="{9E31825B-68D9-486F-90ED-51AB3F77310A}"/>
          </ac:picMkLst>
        </pc:picChg>
        <pc:picChg chg="mod">
          <ac:chgData name="Lukas Schmid" userId="ec5adfe4448c9907" providerId="LiveId" clId="{1AE9B107-AB6C-482F-B3C2-594EE3A2F8C1}" dt="2020-05-31T07:23:01.084" v="8"/>
          <ac:picMkLst>
            <pc:docMk/>
            <pc:sldMk cId="679093921" sldId="265"/>
            <ac:picMk id="135" creationId="{75FD645C-13AD-4ADB-AA77-7F6C477BD7B6}"/>
          </ac:picMkLst>
        </pc:picChg>
        <pc:picChg chg="mod">
          <ac:chgData name="Lukas Schmid" userId="ec5adfe4448c9907" providerId="LiveId" clId="{1AE9B107-AB6C-482F-B3C2-594EE3A2F8C1}" dt="2020-05-31T07:23:01.084" v="8"/>
          <ac:picMkLst>
            <pc:docMk/>
            <pc:sldMk cId="679093921" sldId="265"/>
            <ac:picMk id="136" creationId="{0094AA66-45FA-4867-B24D-6EBBFBA341B0}"/>
          </ac:picMkLst>
        </pc:picChg>
        <pc:picChg chg="mod">
          <ac:chgData name="Lukas Schmid" userId="ec5adfe4448c9907" providerId="LiveId" clId="{1AE9B107-AB6C-482F-B3C2-594EE3A2F8C1}" dt="2020-05-31T07:23:06.964" v="11"/>
          <ac:picMkLst>
            <pc:docMk/>
            <pc:sldMk cId="679093921" sldId="265"/>
            <ac:picMk id="138" creationId="{91EDA218-72C9-42AD-9E5F-F01C40B9BAEE}"/>
          </ac:picMkLst>
        </pc:picChg>
        <pc:picChg chg="mod">
          <ac:chgData name="Lukas Schmid" userId="ec5adfe4448c9907" providerId="LiveId" clId="{1AE9B107-AB6C-482F-B3C2-594EE3A2F8C1}" dt="2020-05-31T07:23:06.964" v="11"/>
          <ac:picMkLst>
            <pc:docMk/>
            <pc:sldMk cId="679093921" sldId="265"/>
            <ac:picMk id="139" creationId="{B12C7405-7B04-4A5E-86D9-ED21CBA4AA3B}"/>
          </ac:picMkLst>
        </pc:picChg>
        <pc:picChg chg="mod">
          <ac:chgData name="Lukas Schmid" userId="ec5adfe4448c9907" providerId="LiveId" clId="{1AE9B107-AB6C-482F-B3C2-594EE3A2F8C1}" dt="2020-05-31T07:23:06.964" v="11"/>
          <ac:picMkLst>
            <pc:docMk/>
            <pc:sldMk cId="679093921" sldId="265"/>
            <ac:picMk id="140" creationId="{582A307D-0A7B-4A49-8B30-6F596E0CC0E8}"/>
          </ac:picMkLst>
        </pc:picChg>
        <pc:picChg chg="mod">
          <ac:chgData name="Lukas Schmid" userId="ec5adfe4448c9907" providerId="LiveId" clId="{1AE9B107-AB6C-482F-B3C2-594EE3A2F8C1}" dt="2020-05-31T07:23:06.964" v="11"/>
          <ac:picMkLst>
            <pc:docMk/>
            <pc:sldMk cId="679093921" sldId="265"/>
            <ac:picMk id="141" creationId="{2BEEFD0F-655F-40C6-BF73-B7D411E19EF1}"/>
          </ac:picMkLst>
        </pc:picChg>
        <pc:picChg chg="mod">
          <ac:chgData name="Lukas Schmid" userId="ec5adfe4448c9907" providerId="LiveId" clId="{1AE9B107-AB6C-482F-B3C2-594EE3A2F8C1}" dt="2020-05-31T07:23:06.964" v="11"/>
          <ac:picMkLst>
            <pc:docMk/>
            <pc:sldMk cId="679093921" sldId="265"/>
            <ac:picMk id="142" creationId="{F08FE39D-C77A-4C6F-B917-10C1865BBBC2}"/>
          </ac:picMkLst>
        </pc:picChg>
        <pc:picChg chg="mod">
          <ac:chgData name="Lukas Schmid" userId="ec5adfe4448c9907" providerId="LiveId" clId="{1AE9B107-AB6C-482F-B3C2-594EE3A2F8C1}" dt="2020-05-31T07:23:14.568" v="14"/>
          <ac:picMkLst>
            <pc:docMk/>
            <pc:sldMk cId="679093921" sldId="265"/>
            <ac:picMk id="144" creationId="{20DA4703-BCC7-4329-8DCA-1BD8FE848020}"/>
          </ac:picMkLst>
        </pc:picChg>
        <pc:picChg chg="mod">
          <ac:chgData name="Lukas Schmid" userId="ec5adfe4448c9907" providerId="LiveId" clId="{1AE9B107-AB6C-482F-B3C2-594EE3A2F8C1}" dt="2020-05-31T07:23:14.568" v="14"/>
          <ac:picMkLst>
            <pc:docMk/>
            <pc:sldMk cId="679093921" sldId="265"/>
            <ac:picMk id="145" creationId="{5B698656-71ED-4B6E-B50B-2E4DE44F90E0}"/>
          </ac:picMkLst>
        </pc:picChg>
        <pc:picChg chg="mod">
          <ac:chgData name="Lukas Schmid" userId="ec5adfe4448c9907" providerId="LiveId" clId="{1AE9B107-AB6C-482F-B3C2-594EE3A2F8C1}" dt="2020-05-31T07:23:14.568" v="14"/>
          <ac:picMkLst>
            <pc:docMk/>
            <pc:sldMk cId="679093921" sldId="265"/>
            <ac:picMk id="146" creationId="{F2B4522A-7CA5-449A-945B-F66A5B550BA4}"/>
          </ac:picMkLst>
        </pc:picChg>
        <pc:picChg chg="add mod ord">
          <ac:chgData name="Lukas Schmid" userId="ec5adfe4448c9907" providerId="LiveId" clId="{1AE9B107-AB6C-482F-B3C2-594EE3A2F8C1}" dt="2020-05-31T11:03:30.052" v="1183" actId="1076"/>
          <ac:picMkLst>
            <pc:docMk/>
            <pc:sldMk cId="679093921" sldId="265"/>
            <ac:picMk id="147" creationId="{FB786F39-C800-4D69-9FE7-B7DA380432B8}"/>
          </ac:picMkLst>
        </pc:picChg>
        <pc:picChg chg="add mod">
          <ac:chgData name="Lukas Schmid" userId="ec5adfe4448c9907" providerId="LiveId" clId="{1AE9B107-AB6C-482F-B3C2-594EE3A2F8C1}" dt="2020-05-31T11:02:03.174" v="1162" actId="164"/>
          <ac:picMkLst>
            <pc:docMk/>
            <pc:sldMk cId="679093921" sldId="265"/>
            <ac:picMk id="148" creationId="{750D5060-9363-4C62-A14D-3986CEBEDA47}"/>
          </ac:picMkLst>
        </pc:picChg>
        <pc:cxnChg chg="mod">
          <ac:chgData name="Lukas Schmid" userId="ec5adfe4448c9907" providerId="LiveId" clId="{1AE9B107-AB6C-482F-B3C2-594EE3A2F8C1}" dt="2020-05-31T11:02:03.174" v="1162" actId="164"/>
          <ac:cxnSpMkLst>
            <pc:docMk/>
            <pc:sldMk cId="679093921" sldId="265"/>
            <ac:cxnSpMk id="2" creationId="{D18AD5C9-7470-4ABF-BDD0-B8E05CD69598}"/>
          </ac:cxnSpMkLst>
        </pc:cxnChg>
        <pc:cxnChg chg="mod">
          <ac:chgData name="Lukas Schmid" userId="ec5adfe4448c9907" providerId="LiveId" clId="{1AE9B107-AB6C-482F-B3C2-594EE3A2F8C1}" dt="2020-05-31T11:02:03.174" v="1162" actId="164"/>
          <ac:cxnSpMkLst>
            <pc:docMk/>
            <pc:sldMk cId="679093921" sldId="265"/>
            <ac:cxnSpMk id="3" creationId="{1E68B49B-8F08-4295-BE72-E60DCF7D21B1}"/>
          </ac:cxnSpMkLst>
        </pc:cxnChg>
        <pc:cxnChg chg="mod">
          <ac:chgData name="Lukas Schmid" userId="ec5adfe4448c9907" providerId="LiveId" clId="{1AE9B107-AB6C-482F-B3C2-594EE3A2F8C1}" dt="2020-05-31T11:02:03.174" v="1162" actId="164"/>
          <ac:cxnSpMkLst>
            <pc:docMk/>
            <pc:sldMk cId="679093921" sldId="265"/>
            <ac:cxnSpMk id="5" creationId="{7934BC23-9BE4-47AC-82DE-8F412149C5AB}"/>
          </ac:cxnSpMkLst>
        </pc:cxnChg>
        <pc:cxnChg chg="mod">
          <ac:chgData name="Lukas Schmid" userId="ec5adfe4448c9907" providerId="LiveId" clId="{1AE9B107-AB6C-482F-B3C2-594EE3A2F8C1}" dt="2020-05-31T11:02:03.174" v="1162" actId="164"/>
          <ac:cxnSpMkLst>
            <pc:docMk/>
            <pc:sldMk cId="679093921" sldId="265"/>
            <ac:cxnSpMk id="6" creationId="{9ADD14E7-D6CB-4A32-81EF-51F74C32B8A0}"/>
          </ac:cxnSpMkLst>
        </pc:cxnChg>
        <pc:cxnChg chg="mod">
          <ac:chgData name="Lukas Schmid" userId="ec5adfe4448c9907" providerId="LiveId" clId="{1AE9B107-AB6C-482F-B3C2-594EE3A2F8C1}" dt="2020-05-31T11:02:03.174" v="1162" actId="164"/>
          <ac:cxnSpMkLst>
            <pc:docMk/>
            <pc:sldMk cId="679093921" sldId="265"/>
            <ac:cxnSpMk id="20" creationId="{82C5D530-0857-4343-955B-F23D5463ED57}"/>
          </ac:cxnSpMkLst>
        </pc:cxnChg>
        <pc:cxnChg chg="mod">
          <ac:chgData name="Lukas Schmid" userId="ec5adfe4448c9907" providerId="LiveId" clId="{1AE9B107-AB6C-482F-B3C2-594EE3A2F8C1}" dt="2020-05-31T11:02:03.174" v="1162" actId="164"/>
          <ac:cxnSpMkLst>
            <pc:docMk/>
            <pc:sldMk cId="679093921" sldId="265"/>
            <ac:cxnSpMk id="21" creationId="{0AF26F32-BFC4-40C3-AD99-8D4BA31F20FC}"/>
          </ac:cxnSpMkLst>
        </pc:cxnChg>
        <pc:cxnChg chg="mod">
          <ac:chgData name="Lukas Schmid" userId="ec5adfe4448c9907" providerId="LiveId" clId="{1AE9B107-AB6C-482F-B3C2-594EE3A2F8C1}" dt="2020-05-31T11:02:03.174" v="1162" actId="164"/>
          <ac:cxnSpMkLst>
            <pc:docMk/>
            <pc:sldMk cId="679093921" sldId="265"/>
            <ac:cxnSpMk id="45" creationId="{EC23C3F8-4AB5-4482-81C6-334634EBFC0C}"/>
          </ac:cxnSpMkLst>
        </pc:cxnChg>
        <pc:cxnChg chg="mod">
          <ac:chgData name="Lukas Schmid" userId="ec5adfe4448c9907" providerId="LiveId" clId="{1AE9B107-AB6C-482F-B3C2-594EE3A2F8C1}" dt="2020-05-31T11:02:03.174" v="1162" actId="164"/>
          <ac:cxnSpMkLst>
            <pc:docMk/>
            <pc:sldMk cId="679093921" sldId="265"/>
            <ac:cxnSpMk id="61" creationId="{9C4308F1-FC1D-4EB5-B2A6-728EED27028B}"/>
          </ac:cxnSpMkLst>
        </pc:cxnChg>
        <pc:cxnChg chg="mod">
          <ac:chgData name="Lukas Schmid" userId="ec5adfe4448c9907" providerId="LiveId" clId="{1AE9B107-AB6C-482F-B3C2-594EE3A2F8C1}" dt="2020-05-31T11:02:03.174" v="1162" actId="164"/>
          <ac:cxnSpMkLst>
            <pc:docMk/>
            <pc:sldMk cId="679093921" sldId="265"/>
            <ac:cxnSpMk id="63" creationId="{28A56761-BA28-434F-B004-51B4EFA5CF89}"/>
          </ac:cxnSpMkLst>
        </pc:cxnChg>
        <pc:cxnChg chg="mod">
          <ac:chgData name="Lukas Schmid" userId="ec5adfe4448c9907" providerId="LiveId" clId="{1AE9B107-AB6C-482F-B3C2-594EE3A2F8C1}" dt="2020-05-31T11:02:03.174" v="1162" actId="164"/>
          <ac:cxnSpMkLst>
            <pc:docMk/>
            <pc:sldMk cId="679093921" sldId="265"/>
            <ac:cxnSpMk id="65" creationId="{DE82B943-157B-4836-8555-9F403F2220DB}"/>
          </ac:cxnSpMkLst>
        </pc:cxnChg>
        <pc:cxnChg chg="mod">
          <ac:chgData name="Lukas Schmid" userId="ec5adfe4448c9907" providerId="LiveId" clId="{1AE9B107-AB6C-482F-B3C2-594EE3A2F8C1}" dt="2020-05-31T11:02:03.174" v="1162" actId="164"/>
          <ac:cxnSpMkLst>
            <pc:docMk/>
            <pc:sldMk cId="679093921" sldId="265"/>
            <ac:cxnSpMk id="68" creationId="{5A29F6EE-C5DE-4FF4-83E9-FF97E12742EC}"/>
          </ac:cxnSpMkLst>
        </pc:cxnChg>
        <pc:cxnChg chg="mod">
          <ac:chgData name="Lukas Schmid" userId="ec5adfe4448c9907" providerId="LiveId" clId="{1AE9B107-AB6C-482F-B3C2-594EE3A2F8C1}" dt="2020-05-31T11:02:03.174" v="1162" actId="164"/>
          <ac:cxnSpMkLst>
            <pc:docMk/>
            <pc:sldMk cId="679093921" sldId="265"/>
            <ac:cxnSpMk id="69" creationId="{2BB152EE-6C56-4CD0-9815-BA29608F5DA8}"/>
          </ac:cxnSpMkLst>
        </pc:cxnChg>
      </pc:sldChg>
      <pc:sldChg chg="modSp mod">
        <pc:chgData name="Lukas Schmid" userId="ec5adfe4448c9907" providerId="LiveId" clId="{1AE9B107-AB6C-482F-B3C2-594EE3A2F8C1}" dt="2020-05-31T08:08:56.843" v="573" actId="20577"/>
        <pc:sldMkLst>
          <pc:docMk/>
          <pc:sldMk cId="586208254" sldId="269"/>
        </pc:sldMkLst>
        <pc:spChg chg="mod">
          <ac:chgData name="Lukas Schmid" userId="ec5adfe4448c9907" providerId="LiveId" clId="{1AE9B107-AB6C-482F-B3C2-594EE3A2F8C1}" dt="2020-05-31T08:08:56.843" v="573" actId="20577"/>
          <ac:spMkLst>
            <pc:docMk/>
            <pc:sldMk cId="586208254" sldId="269"/>
            <ac:spMk id="3" creationId="{A2D2229C-0309-4931-8B6B-AF6AE95B5DF7}"/>
          </ac:spMkLst>
        </pc:spChg>
      </pc:sldChg>
      <pc:sldChg chg="addSp delSp modSp mod">
        <pc:chgData name="Lukas Schmid" userId="ec5adfe4448c9907" providerId="LiveId" clId="{1AE9B107-AB6C-482F-B3C2-594EE3A2F8C1}" dt="2020-05-31T08:17:07.704" v="641" actId="20577"/>
        <pc:sldMkLst>
          <pc:docMk/>
          <pc:sldMk cId="624140387" sldId="271"/>
        </pc:sldMkLst>
        <pc:spChg chg="mod">
          <ac:chgData name="Lukas Schmid" userId="ec5adfe4448c9907" providerId="LiveId" clId="{1AE9B107-AB6C-482F-B3C2-594EE3A2F8C1}" dt="2020-05-31T08:17:07.704" v="641" actId="20577"/>
          <ac:spMkLst>
            <pc:docMk/>
            <pc:sldMk cId="624140387" sldId="271"/>
            <ac:spMk id="3" creationId="{A2D2229C-0309-4931-8B6B-AF6AE95B5DF7}"/>
          </ac:spMkLst>
        </pc:spChg>
        <pc:picChg chg="add del">
          <ac:chgData name="Lukas Schmid" userId="ec5adfe4448c9907" providerId="LiveId" clId="{1AE9B107-AB6C-482F-B3C2-594EE3A2F8C1}" dt="2020-05-31T08:13:46.549" v="587"/>
          <ac:picMkLst>
            <pc:docMk/>
            <pc:sldMk cId="624140387" sldId="271"/>
            <ac:picMk id="4" creationId="{BA3FAC7C-14C6-40E2-A57A-8D95CB5264E3}"/>
          </ac:picMkLst>
        </pc:picChg>
      </pc:sldChg>
      <pc:sldChg chg="modSp mod">
        <pc:chgData name="Lukas Schmid" userId="ec5adfe4448c9907" providerId="LiveId" clId="{1AE9B107-AB6C-482F-B3C2-594EE3A2F8C1}" dt="2020-05-31T08:16:31.149" v="637" actId="20577"/>
        <pc:sldMkLst>
          <pc:docMk/>
          <pc:sldMk cId="77377082" sldId="273"/>
        </pc:sldMkLst>
        <pc:spChg chg="mod">
          <ac:chgData name="Lukas Schmid" userId="ec5adfe4448c9907" providerId="LiveId" clId="{1AE9B107-AB6C-482F-B3C2-594EE3A2F8C1}" dt="2020-05-31T08:16:31.149" v="637" actId="20577"/>
          <ac:spMkLst>
            <pc:docMk/>
            <pc:sldMk cId="77377082" sldId="273"/>
            <ac:spMk id="3" creationId="{A2D2229C-0309-4931-8B6B-AF6AE95B5DF7}"/>
          </ac:spMkLst>
        </pc:spChg>
      </pc:sldChg>
      <pc:sldChg chg="modSp mod">
        <pc:chgData name="Lukas Schmid" userId="ec5adfe4448c9907" providerId="LiveId" clId="{1AE9B107-AB6C-482F-B3C2-594EE3A2F8C1}" dt="2020-05-31T08:17:25.419" v="644" actId="20577"/>
        <pc:sldMkLst>
          <pc:docMk/>
          <pc:sldMk cId="1307662284" sldId="275"/>
        </pc:sldMkLst>
        <pc:spChg chg="mod">
          <ac:chgData name="Lukas Schmid" userId="ec5adfe4448c9907" providerId="LiveId" clId="{1AE9B107-AB6C-482F-B3C2-594EE3A2F8C1}" dt="2020-05-31T08:17:25.419" v="644" actId="20577"/>
          <ac:spMkLst>
            <pc:docMk/>
            <pc:sldMk cId="1307662284" sldId="275"/>
            <ac:spMk id="3" creationId="{A2D2229C-0309-4931-8B6B-AF6AE95B5DF7}"/>
          </ac:spMkLst>
        </pc:spChg>
      </pc:sldChg>
      <pc:sldChg chg="modSp mod">
        <pc:chgData name="Lukas Schmid" userId="ec5adfe4448c9907" providerId="LiveId" clId="{1AE9B107-AB6C-482F-B3C2-594EE3A2F8C1}" dt="2020-05-31T08:26:54.839" v="742" actId="20577"/>
        <pc:sldMkLst>
          <pc:docMk/>
          <pc:sldMk cId="1565962268" sldId="278"/>
        </pc:sldMkLst>
        <pc:spChg chg="mod">
          <ac:chgData name="Lukas Schmid" userId="ec5adfe4448c9907" providerId="LiveId" clId="{1AE9B107-AB6C-482F-B3C2-594EE3A2F8C1}" dt="2020-05-31T08:26:54.839" v="742" actId="20577"/>
          <ac:spMkLst>
            <pc:docMk/>
            <pc:sldMk cId="1565962268" sldId="278"/>
            <ac:spMk id="3" creationId="{96079A4C-D1A4-45BF-8379-0461A0FC88D5}"/>
          </ac:spMkLst>
        </pc:spChg>
      </pc:sldChg>
      <pc:sldChg chg="addSp delSp modSp mod">
        <pc:chgData name="Lukas Schmid" userId="ec5adfe4448c9907" providerId="LiveId" clId="{1AE9B107-AB6C-482F-B3C2-594EE3A2F8C1}" dt="2020-05-31T08:19:49.505" v="663"/>
        <pc:sldMkLst>
          <pc:docMk/>
          <pc:sldMk cId="712011225" sldId="280"/>
        </pc:sldMkLst>
        <pc:spChg chg="del">
          <ac:chgData name="Lukas Schmid" userId="ec5adfe4448c9907" providerId="LiveId" clId="{1AE9B107-AB6C-482F-B3C2-594EE3A2F8C1}" dt="2020-05-31T08:19:48.841" v="662" actId="478"/>
          <ac:spMkLst>
            <pc:docMk/>
            <pc:sldMk cId="712011225" sldId="280"/>
            <ac:spMk id="4" creationId="{6B7FF7D9-F308-4527-8F5F-DACC254DEFE1}"/>
          </ac:spMkLst>
        </pc:spChg>
        <pc:spChg chg="del">
          <ac:chgData name="Lukas Schmid" userId="ec5adfe4448c9907" providerId="LiveId" clId="{1AE9B107-AB6C-482F-B3C2-594EE3A2F8C1}" dt="2020-05-31T08:19:48.841" v="662" actId="478"/>
          <ac:spMkLst>
            <pc:docMk/>
            <pc:sldMk cId="712011225" sldId="280"/>
            <ac:spMk id="5" creationId="{D85042F9-10E5-4D23-AD38-DB39C791C3A9}"/>
          </ac:spMkLst>
        </pc:spChg>
        <pc:spChg chg="del">
          <ac:chgData name="Lukas Schmid" userId="ec5adfe4448c9907" providerId="LiveId" clId="{1AE9B107-AB6C-482F-B3C2-594EE3A2F8C1}" dt="2020-05-31T08:19:48.841" v="662" actId="478"/>
          <ac:spMkLst>
            <pc:docMk/>
            <pc:sldMk cId="712011225" sldId="280"/>
            <ac:spMk id="6" creationId="{C612E861-1786-495C-920F-F9264363DF8A}"/>
          </ac:spMkLst>
        </pc:spChg>
        <pc:spChg chg="del">
          <ac:chgData name="Lukas Schmid" userId="ec5adfe4448c9907" providerId="LiveId" clId="{1AE9B107-AB6C-482F-B3C2-594EE3A2F8C1}" dt="2020-05-31T08:19:48.841" v="662" actId="478"/>
          <ac:spMkLst>
            <pc:docMk/>
            <pc:sldMk cId="712011225" sldId="280"/>
            <ac:spMk id="10" creationId="{367A3B9F-81B3-4638-9076-1A311186EF10}"/>
          </ac:spMkLst>
        </pc:spChg>
        <pc:spChg chg="del">
          <ac:chgData name="Lukas Schmid" userId="ec5adfe4448c9907" providerId="LiveId" clId="{1AE9B107-AB6C-482F-B3C2-594EE3A2F8C1}" dt="2020-05-31T08:19:48.841" v="662" actId="478"/>
          <ac:spMkLst>
            <pc:docMk/>
            <pc:sldMk cId="712011225" sldId="280"/>
            <ac:spMk id="11" creationId="{DC2B6F9E-07E6-4236-9DE9-BE6ADBAF3EAD}"/>
          </ac:spMkLst>
        </pc:spChg>
        <pc:spChg chg="add del mod">
          <ac:chgData name="Lukas Schmid" userId="ec5adfe4448c9907" providerId="LiveId" clId="{1AE9B107-AB6C-482F-B3C2-594EE3A2F8C1}" dt="2020-05-31T08:19:46.016" v="661" actId="21"/>
          <ac:spMkLst>
            <pc:docMk/>
            <pc:sldMk cId="712011225" sldId="280"/>
            <ac:spMk id="12" creationId="{D82B5808-05AB-44F0-8530-7131813C69BA}"/>
          </ac:spMkLst>
        </pc:spChg>
        <pc:spChg chg="add mod">
          <ac:chgData name="Lukas Schmid" userId="ec5adfe4448c9907" providerId="LiveId" clId="{1AE9B107-AB6C-482F-B3C2-594EE3A2F8C1}" dt="2020-05-31T08:19:49.505" v="663"/>
          <ac:spMkLst>
            <pc:docMk/>
            <pc:sldMk cId="712011225" sldId="280"/>
            <ac:spMk id="21" creationId="{08D84958-E27E-4E82-B3BC-9C0201F74B0A}"/>
          </ac:spMkLst>
        </pc:spChg>
        <pc:grpChg chg="del">
          <ac:chgData name="Lukas Schmid" userId="ec5adfe4448c9907" providerId="LiveId" clId="{1AE9B107-AB6C-482F-B3C2-594EE3A2F8C1}" dt="2020-05-31T08:19:48.841" v="662" actId="478"/>
          <ac:grpSpMkLst>
            <pc:docMk/>
            <pc:sldMk cId="712011225" sldId="280"/>
            <ac:grpSpMk id="3" creationId="{DAB79F80-9C84-4A84-9C9A-633EB1101AA8}"/>
          </ac:grpSpMkLst>
        </pc:grpChg>
        <pc:cxnChg chg="del mod">
          <ac:chgData name="Lukas Schmid" userId="ec5adfe4448c9907" providerId="LiveId" clId="{1AE9B107-AB6C-482F-B3C2-594EE3A2F8C1}" dt="2020-05-31T08:19:48.841" v="662" actId="478"/>
          <ac:cxnSpMkLst>
            <pc:docMk/>
            <pc:sldMk cId="712011225" sldId="280"/>
            <ac:cxnSpMk id="15" creationId="{EF0F807D-8769-425E-9C5B-7E9A5185F34C}"/>
          </ac:cxnSpMkLst>
        </pc:cxnChg>
        <pc:cxnChg chg="del mod">
          <ac:chgData name="Lukas Schmid" userId="ec5adfe4448c9907" providerId="LiveId" clId="{1AE9B107-AB6C-482F-B3C2-594EE3A2F8C1}" dt="2020-05-31T08:19:48.841" v="662" actId="478"/>
          <ac:cxnSpMkLst>
            <pc:docMk/>
            <pc:sldMk cId="712011225" sldId="280"/>
            <ac:cxnSpMk id="18" creationId="{748495DE-62C8-4DDE-8B93-EA20A17D8ECB}"/>
          </ac:cxnSpMkLst>
        </pc:cxnChg>
        <pc:cxnChg chg="del mod">
          <ac:chgData name="Lukas Schmid" userId="ec5adfe4448c9907" providerId="LiveId" clId="{1AE9B107-AB6C-482F-B3C2-594EE3A2F8C1}" dt="2020-05-31T08:19:48.841" v="662" actId="478"/>
          <ac:cxnSpMkLst>
            <pc:docMk/>
            <pc:sldMk cId="712011225" sldId="280"/>
            <ac:cxnSpMk id="20" creationId="{5D062306-52C0-40AE-AB72-A1B3533D02FB}"/>
          </ac:cxnSpMkLst>
        </pc:cxnChg>
        <pc:cxnChg chg="del mod">
          <ac:chgData name="Lukas Schmid" userId="ec5adfe4448c9907" providerId="LiveId" clId="{1AE9B107-AB6C-482F-B3C2-594EE3A2F8C1}" dt="2020-05-31T08:19:48.841" v="662" actId="478"/>
          <ac:cxnSpMkLst>
            <pc:docMk/>
            <pc:sldMk cId="712011225" sldId="280"/>
            <ac:cxnSpMk id="22" creationId="{35D00162-367C-4C56-BED8-4EFFE64BF837}"/>
          </ac:cxnSpMkLst>
        </pc:cxnChg>
        <pc:cxnChg chg="del mod">
          <ac:chgData name="Lukas Schmid" userId="ec5adfe4448c9907" providerId="LiveId" clId="{1AE9B107-AB6C-482F-B3C2-594EE3A2F8C1}" dt="2020-05-31T08:19:48.841" v="662" actId="478"/>
          <ac:cxnSpMkLst>
            <pc:docMk/>
            <pc:sldMk cId="712011225" sldId="280"/>
            <ac:cxnSpMk id="27" creationId="{541AE49C-2588-45D8-98B7-238238C8ECB2}"/>
          </ac:cxnSpMkLst>
        </pc:cxnChg>
        <pc:cxnChg chg="del mod">
          <ac:chgData name="Lukas Schmid" userId="ec5adfe4448c9907" providerId="LiveId" clId="{1AE9B107-AB6C-482F-B3C2-594EE3A2F8C1}" dt="2020-05-31T08:19:48.841" v="662" actId="478"/>
          <ac:cxnSpMkLst>
            <pc:docMk/>
            <pc:sldMk cId="712011225" sldId="280"/>
            <ac:cxnSpMk id="29" creationId="{009AF606-9EA8-47FC-96E9-9E04600B1503}"/>
          </ac:cxnSpMkLst>
        </pc:cxnChg>
        <pc:cxnChg chg="del mod">
          <ac:chgData name="Lukas Schmid" userId="ec5adfe4448c9907" providerId="LiveId" clId="{1AE9B107-AB6C-482F-B3C2-594EE3A2F8C1}" dt="2020-05-31T08:19:48.841" v="662" actId="478"/>
          <ac:cxnSpMkLst>
            <pc:docMk/>
            <pc:sldMk cId="712011225" sldId="280"/>
            <ac:cxnSpMk id="35" creationId="{2326987A-5992-46CE-BB76-DD8340916A41}"/>
          </ac:cxnSpMkLst>
        </pc:cxnChg>
      </pc:sldChg>
      <pc:sldChg chg="addSp delSp modSp mod">
        <pc:chgData name="Lukas Schmid" userId="ec5adfe4448c9907" providerId="LiveId" clId="{1AE9B107-AB6C-482F-B3C2-594EE3A2F8C1}" dt="2020-05-31T08:27:09.657" v="744" actId="478"/>
        <pc:sldMkLst>
          <pc:docMk/>
          <pc:sldMk cId="376775315" sldId="281"/>
        </pc:sldMkLst>
        <pc:spChg chg="del">
          <ac:chgData name="Lukas Schmid" userId="ec5adfe4448c9907" providerId="LiveId" clId="{1AE9B107-AB6C-482F-B3C2-594EE3A2F8C1}" dt="2020-05-31T08:19:42.880" v="660" actId="478"/>
          <ac:spMkLst>
            <pc:docMk/>
            <pc:sldMk cId="376775315" sldId="281"/>
            <ac:spMk id="4" creationId="{6B7FF7D9-F308-4527-8F5F-DACC254DEFE1}"/>
          </ac:spMkLst>
        </pc:spChg>
        <pc:spChg chg="del">
          <ac:chgData name="Lukas Schmid" userId="ec5adfe4448c9907" providerId="LiveId" clId="{1AE9B107-AB6C-482F-B3C2-594EE3A2F8C1}" dt="2020-05-31T08:19:42.880" v="660" actId="478"/>
          <ac:spMkLst>
            <pc:docMk/>
            <pc:sldMk cId="376775315" sldId="281"/>
            <ac:spMk id="5" creationId="{D85042F9-10E5-4D23-AD38-DB39C791C3A9}"/>
          </ac:spMkLst>
        </pc:spChg>
        <pc:spChg chg="del">
          <ac:chgData name="Lukas Schmid" userId="ec5adfe4448c9907" providerId="LiveId" clId="{1AE9B107-AB6C-482F-B3C2-594EE3A2F8C1}" dt="2020-05-31T08:19:42.880" v="660" actId="478"/>
          <ac:spMkLst>
            <pc:docMk/>
            <pc:sldMk cId="376775315" sldId="281"/>
            <ac:spMk id="6" creationId="{C612E861-1786-495C-920F-F9264363DF8A}"/>
          </ac:spMkLst>
        </pc:spChg>
        <pc:spChg chg="del">
          <ac:chgData name="Lukas Schmid" userId="ec5adfe4448c9907" providerId="LiveId" clId="{1AE9B107-AB6C-482F-B3C2-594EE3A2F8C1}" dt="2020-05-31T08:19:42.880" v="660" actId="478"/>
          <ac:spMkLst>
            <pc:docMk/>
            <pc:sldMk cId="376775315" sldId="281"/>
            <ac:spMk id="10" creationId="{367A3B9F-81B3-4638-9076-1A311186EF10}"/>
          </ac:spMkLst>
        </pc:spChg>
        <pc:spChg chg="del">
          <ac:chgData name="Lukas Schmid" userId="ec5adfe4448c9907" providerId="LiveId" clId="{1AE9B107-AB6C-482F-B3C2-594EE3A2F8C1}" dt="2020-05-31T08:19:42.880" v="660" actId="478"/>
          <ac:spMkLst>
            <pc:docMk/>
            <pc:sldMk cId="376775315" sldId="281"/>
            <ac:spMk id="11" creationId="{DC2B6F9E-07E6-4236-9DE9-BE6ADBAF3EAD}"/>
          </ac:spMkLst>
        </pc:spChg>
        <pc:spChg chg="add mod">
          <ac:chgData name="Lukas Schmid" userId="ec5adfe4448c9907" providerId="LiveId" clId="{1AE9B107-AB6C-482F-B3C2-594EE3A2F8C1}" dt="2020-05-31T08:20:15.217" v="668" actId="14100"/>
          <ac:spMkLst>
            <pc:docMk/>
            <pc:sldMk cId="376775315" sldId="281"/>
            <ac:spMk id="12" creationId="{FF707193-7B62-499A-86C2-9EA9199411F3}"/>
          </ac:spMkLst>
        </pc:spChg>
        <pc:spChg chg="add del mod">
          <ac:chgData name="Lukas Schmid" userId="ec5adfe4448c9907" providerId="LiveId" clId="{1AE9B107-AB6C-482F-B3C2-594EE3A2F8C1}" dt="2020-05-31T08:23:55.371" v="726" actId="478"/>
          <ac:spMkLst>
            <pc:docMk/>
            <pc:sldMk cId="376775315" sldId="281"/>
            <ac:spMk id="13" creationId="{968B2EDC-F918-43EC-9869-1E7C6ED7B00F}"/>
          </ac:spMkLst>
        </pc:spChg>
        <pc:spChg chg="add del mod">
          <ac:chgData name="Lukas Schmid" userId="ec5adfe4448c9907" providerId="LiveId" clId="{1AE9B107-AB6C-482F-B3C2-594EE3A2F8C1}" dt="2020-05-31T08:24:14.926" v="729" actId="478"/>
          <ac:spMkLst>
            <pc:docMk/>
            <pc:sldMk cId="376775315" sldId="281"/>
            <ac:spMk id="14" creationId="{35B43834-F580-4EA3-B3F1-18343578487C}"/>
          </ac:spMkLst>
        </pc:spChg>
        <pc:spChg chg="add del mod">
          <ac:chgData name="Lukas Schmid" userId="ec5adfe4448c9907" providerId="LiveId" clId="{1AE9B107-AB6C-482F-B3C2-594EE3A2F8C1}" dt="2020-05-31T08:27:09.657" v="744" actId="478"/>
          <ac:spMkLst>
            <pc:docMk/>
            <pc:sldMk cId="376775315" sldId="281"/>
            <ac:spMk id="21" creationId="{E3C5C1CC-743C-4DFA-9291-847C53600D70}"/>
          </ac:spMkLst>
        </pc:spChg>
        <pc:grpChg chg="del">
          <ac:chgData name="Lukas Schmid" userId="ec5adfe4448c9907" providerId="LiveId" clId="{1AE9B107-AB6C-482F-B3C2-594EE3A2F8C1}" dt="2020-05-31T08:19:42.880" v="660" actId="478"/>
          <ac:grpSpMkLst>
            <pc:docMk/>
            <pc:sldMk cId="376775315" sldId="281"/>
            <ac:grpSpMk id="3" creationId="{DAB79F80-9C84-4A84-9C9A-633EB1101AA8}"/>
          </ac:grpSpMkLst>
        </pc:grpChg>
        <pc:cxnChg chg="del mod">
          <ac:chgData name="Lukas Schmid" userId="ec5adfe4448c9907" providerId="LiveId" clId="{1AE9B107-AB6C-482F-B3C2-594EE3A2F8C1}" dt="2020-05-31T08:19:42.880" v="660" actId="478"/>
          <ac:cxnSpMkLst>
            <pc:docMk/>
            <pc:sldMk cId="376775315" sldId="281"/>
            <ac:cxnSpMk id="15" creationId="{EF0F807D-8769-425E-9C5B-7E9A5185F34C}"/>
          </ac:cxnSpMkLst>
        </pc:cxnChg>
        <pc:cxnChg chg="del mod">
          <ac:chgData name="Lukas Schmid" userId="ec5adfe4448c9907" providerId="LiveId" clId="{1AE9B107-AB6C-482F-B3C2-594EE3A2F8C1}" dt="2020-05-31T08:19:42.880" v="660" actId="478"/>
          <ac:cxnSpMkLst>
            <pc:docMk/>
            <pc:sldMk cId="376775315" sldId="281"/>
            <ac:cxnSpMk id="18" creationId="{748495DE-62C8-4DDE-8B93-EA20A17D8ECB}"/>
          </ac:cxnSpMkLst>
        </pc:cxnChg>
        <pc:cxnChg chg="del mod">
          <ac:chgData name="Lukas Schmid" userId="ec5adfe4448c9907" providerId="LiveId" clId="{1AE9B107-AB6C-482F-B3C2-594EE3A2F8C1}" dt="2020-05-31T08:19:42.880" v="660" actId="478"/>
          <ac:cxnSpMkLst>
            <pc:docMk/>
            <pc:sldMk cId="376775315" sldId="281"/>
            <ac:cxnSpMk id="20" creationId="{5D062306-52C0-40AE-AB72-A1B3533D02FB}"/>
          </ac:cxnSpMkLst>
        </pc:cxnChg>
        <pc:cxnChg chg="del mod">
          <ac:chgData name="Lukas Schmid" userId="ec5adfe4448c9907" providerId="LiveId" clId="{1AE9B107-AB6C-482F-B3C2-594EE3A2F8C1}" dt="2020-05-31T08:19:42.880" v="660" actId="478"/>
          <ac:cxnSpMkLst>
            <pc:docMk/>
            <pc:sldMk cId="376775315" sldId="281"/>
            <ac:cxnSpMk id="22" creationId="{35D00162-367C-4C56-BED8-4EFFE64BF837}"/>
          </ac:cxnSpMkLst>
        </pc:cxnChg>
        <pc:cxnChg chg="del mod">
          <ac:chgData name="Lukas Schmid" userId="ec5adfe4448c9907" providerId="LiveId" clId="{1AE9B107-AB6C-482F-B3C2-594EE3A2F8C1}" dt="2020-05-31T08:19:42.880" v="660" actId="478"/>
          <ac:cxnSpMkLst>
            <pc:docMk/>
            <pc:sldMk cId="376775315" sldId="281"/>
            <ac:cxnSpMk id="27" creationId="{541AE49C-2588-45D8-98B7-238238C8ECB2}"/>
          </ac:cxnSpMkLst>
        </pc:cxnChg>
        <pc:cxnChg chg="del mod">
          <ac:chgData name="Lukas Schmid" userId="ec5adfe4448c9907" providerId="LiveId" clId="{1AE9B107-AB6C-482F-B3C2-594EE3A2F8C1}" dt="2020-05-31T08:19:42.880" v="660" actId="478"/>
          <ac:cxnSpMkLst>
            <pc:docMk/>
            <pc:sldMk cId="376775315" sldId="281"/>
            <ac:cxnSpMk id="29" creationId="{009AF606-9EA8-47FC-96E9-9E04600B1503}"/>
          </ac:cxnSpMkLst>
        </pc:cxnChg>
        <pc:cxnChg chg="del mod">
          <ac:chgData name="Lukas Schmid" userId="ec5adfe4448c9907" providerId="LiveId" clId="{1AE9B107-AB6C-482F-B3C2-594EE3A2F8C1}" dt="2020-05-31T08:19:42.880" v="660" actId="478"/>
          <ac:cxnSpMkLst>
            <pc:docMk/>
            <pc:sldMk cId="376775315" sldId="281"/>
            <ac:cxnSpMk id="35" creationId="{2326987A-5992-46CE-BB76-DD8340916A41}"/>
          </ac:cxnSpMkLst>
        </pc:cxnChg>
      </pc:sldChg>
      <pc:sldChg chg="delSp modSp mod">
        <pc:chgData name="Lukas Schmid" userId="ec5adfe4448c9907" providerId="LiveId" clId="{1AE9B107-AB6C-482F-B3C2-594EE3A2F8C1}" dt="2020-05-31T08:20:49.986" v="674" actId="478"/>
        <pc:sldMkLst>
          <pc:docMk/>
          <pc:sldMk cId="3918554224" sldId="282"/>
        </pc:sldMkLst>
        <pc:spChg chg="del">
          <ac:chgData name="Lukas Schmid" userId="ec5adfe4448c9907" providerId="LiveId" clId="{1AE9B107-AB6C-482F-B3C2-594EE3A2F8C1}" dt="2020-05-31T08:20:49.986" v="674" actId="478"/>
          <ac:spMkLst>
            <pc:docMk/>
            <pc:sldMk cId="3918554224" sldId="282"/>
            <ac:spMk id="4" creationId="{6B7FF7D9-F308-4527-8F5F-DACC254DEFE1}"/>
          </ac:spMkLst>
        </pc:spChg>
        <pc:spChg chg="del">
          <ac:chgData name="Lukas Schmid" userId="ec5adfe4448c9907" providerId="LiveId" clId="{1AE9B107-AB6C-482F-B3C2-594EE3A2F8C1}" dt="2020-05-31T08:20:49.986" v="674" actId="478"/>
          <ac:spMkLst>
            <pc:docMk/>
            <pc:sldMk cId="3918554224" sldId="282"/>
            <ac:spMk id="5" creationId="{D85042F9-10E5-4D23-AD38-DB39C791C3A9}"/>
          </ac:spMkLst>
        </pc:spChg>
        <pc:spChg chg="del">
          <ac:chgData name="Lukas Schmid" userId="ec5adfe4448c9907" providerId="LiveId" clId="{1AE9B107-AB6C-482F-B3C2-594EE3A2F8C1}" dt="2020-05-31T08:20:49.986" v="674" actId="478"/>
          <ac:spMkLst>
            <pc:docMk/>
            <pc:sldMk cId="3918554224" sldId="282"/>
            <ac:spMk id="6" creationId="{C612E861-1786-495C-920F-F9264363DF8A}"/>
          </ac:spMkLst>
        </pc:spChg>
        <pc:spChg chg="del">
          <ac:chgData name="Lukas Schmid" userId="ec5adfe4448c9907" providerId="LiveId" clId="{1AE9B107-AB6C-482F-B3C2-594EE3A2F8C1}" dt="2020-05-31T08:20:49.986" v="674" actId="478"/>
          <ac:spMkLst>
            <pc:docMk/>
            <pc:sldMk cId="3918554224" sldId="282"/>
            <ac:spMk id="10" creationId="{367A3B9F-81B3-4638-9076-1A311186EF10}"/>
          </ac:spMkLst>
        </pc:spChg>
        <pc:spChg chg="del">
          <ac:chgData name="Lukas Schmid" userId="ec5adfe4448c9907" providerId="LiveId" clId="{1AE9B107-AB6C-482F-B3C2-594EE3A2F8C1}" dt="2020-05-31T08:20:49.986" v="674" actId="478"/>
          <ac:spMkLst>
            <pc:docMk/>
            <pc:sldMk cId="3918554224" sldId="282"/>
            <ac:spMk id="11" creationId="{DC2B6F9E-07E6-4236-9DE9-BE6ADBAF3EAD}"/>
          </ac:spMkLst>
        </pc:spChg>
        <pc:grpChg chg="del">
          <ac:chgData name="Lukas Schmid" userId="ec5adfe4448c9907" providerId="LiveId" clId="{1AE9B107-AB6C-482F-B3C2-594EE3A2F8C1}" dt="2020-05-31T08:20:49.986" v="674" actId="478"/>
          <ac:grpSpMkLst>
            <pc:docMk/>
            <pc:sldMk cId="3918554224" sldId="282"/>
            <ac:grpSpMk id="3" creationId="{DAB79F80-9C84-4A84-9C9A-633EB1101AA8}"/>
          </ac:grpSpMkLst>
        </pc:grpChg>
        <pc:cxnChg chg="del mod">
          <ac:chgData name="Lukas Schmid" userId="ec5adfe4448c9907" providerId="LiveId" clId="{1AE9B107-AB6C-482F-B3C2-594EE3A2F8C1}" dt="2020-05-31T08:20:49.986" v="674" actId="478"/>
          <ac:cxnSpMkLst>
            <pc:docMk/>
            <pc:sldMk cId="3918554224" sldId="282"/>
            <ac:cxnSpMk id="15" creationId="{EF0F807D-8769-425E-9C5B-7E9A5185F34C}"/>
          </ac:cxnSpMkLst>
        </pc:cxnChg>
        <pc:cxnChg chg="del mod">
          <ac:chgData name="Lukas Schmid" userId="ec5adfe4448c9907" providerId="LiveId" clId="{1AE9B107-AB6C-482F-B3C2-594EE3A2F8C1}" dt="2020-05-31T08:20:49.986" v="674" actId="478"/>
          <ac:cxnSpMkLst>
            <pc:docMk/>
            <pc:sldMk cId="3918554224" sldId="282"/>
            <ac:cxnSpMk id="18" creationId="{748495DE-62C8-4DDE-8B93-EA20A17D8ECB}"/>
          </ac:cxnSpMkLst>
        </pc:cxnChg>
        <pc:cxnChg chg="del mod">
          <ac:chgData name="Lukas Schmid" userId="ec5adfe4448c9907" providerId="LiveId" clId="{1AE9B107-AB6C-482F-B3C2-594EE3A2F8C1}" dt="2020-05-31T08:20:49.986" v="674" actId="478"/>
          <ac:cxnSpMkLst>
            <pc:docMk/>
            <pc:sldMk cId="3918554224" sldId="282"/>
            <ac:cxnSpMk id="20" creationId="{5D062306-52C0-40AE-AB72-A1B3533D02FB}"/>
          </ac:cxnSpMkLst>
        </pc:cxnChg>
        <pc:cxnChg chg="del mod">
          <ac:chgData name="Lukas Schmid" userId="ec5adfe4448c9907" providerId="LiveId" clId="{1AE9B107-AB6C-482F-B3C2-594EE3A2F8C1}" dt="2020-05-31T08:20:49.986" v="674" actId="478"/>
          <ac:cxnSpMkLst>
            <pc:docMk/>
            <pc:sldMk cId="3918554224" sldId="282"/>
            <ac:cxnSpMk id="22" creationId="{35D00162-367C-4C56-BED8-4EFFE64BF837}"/>
          </ac:cxnSpMkLst>
        </pc:cxnChg>
        <pc:cxnChg chg="del mod">
          <ac:chgData name="Lukas Schmid" userId="ec5adfe4448c9907" providerId="LiveId" clId="{1AE9B107-AB6C-482F-B3C2-594EE3A2F8C1}" dt="2020-05-31T08:20:49.986" v="674" actId="478"/>
          <ac:cxnSpMkLst>
            <pc:docMk/>
            <pc:sldMk cId="3918554224" sldId="282"/>
            <ac:cxnSpMk id="27" creationId="{541AE49C-2588-45D8-98B7-238238C8ECB2}"/>
          </ac:cxnSpMkLst>
        </pc:cxnChg>
        <pc:cxnChg chg="del mod">
          <ac:chgData name="Lukas Schmid" userId="ec5adfe4448c9907" providerId="LiveId" clId="{1AE9B107-AB6C-482F-B3C2-594EE3A2F8C1}" dt="2020-05-31T08:20:49.986" v="674" actId="478"/>
          <ac:cxnSpMkLst>
            <pc:docMk/>
            <pc:sldMk cId="3918554224" sldId="282"/>
            <ac:cxnSpMk id="29" creationId="{009AF606-9EA8-47FC-96E9-9E04600B1503}"/>
          </ac:cxnSpMkLst>
        </pc:cxnChg>
        <pc:cxnChg chg="del mod">
          <ac:chgData name="Lukas Schmid" userId="ec5adfe4448c9907" providerId="LiveId" clId="{1AE9B107-AB6C-482F-B3C2-594EE3A2F8C1}" dt="2020-05-31T08:20:49.986" v="674" actId="478"/>
          <ac:cxnSpMkLst>
            <pc:docMk/>
            <pc:sldMk cId="3918554224" sldId="282"/>
            <ac:cxnSpMk id="35" creationId="{2326987A-5992-46CE-BB76-DD8340916A41}"/>
          </ac:cxnSpMkLst>
        </pc:cxnChg>
      </pc:sldChg>
      <pc:sldChg chg="delSp modSp mod">
        <pc:chgData name="Lukas Schmid" userId="ec5adfe4448c9907" providerId="LiveId" clId="{1AE9B107-AB6C-482F-B3C2-594EE3A2F8C1}" dt="2020-05-31T08:20:59.957" v="675" actId="478"/>
        <pc:sldMkLst>
          <pc:docMk/>
          <pc:sldMk cId="1407190343" sldId="283"/>
        </pc:sldMkLst>
        <pc:spChg chg="del">
          <ac:chgData name="Lukas Schmid" userId="ec5adfe4448c9907" providerId="LiveId" clId="{1AE9B107-AB6C-482F-B3C2-594EE3A2F8C1}" dt="2020-05-31T08:20:59.957" v="675" actId="478"/>
          <ac:spMkLst>
            <pc:docMk/>
            <pc:sldMk cId="1407190343" sldId="283"/>
            <ac:spMk id="4" creationId="{6B7FF7D9-F308-4527-8F5F-DACC254DEFE1}"/>
          </ac:spMkLst>
        </pc:spChg>
        <pc:spChg chg="del">
          <ac:chgData name="Lukas Schmid" userId="ec5adfe4448c9907" providerId="LiveId" clId="{1AE9B107-AB6C-482F-B3C2-594EE3A2F8C1}" dt="2020-05-31T08:20:59.957" v="675" actId="478"/>
          <ac:spMkLst>
            <pc:docMk/>
            <pc:sldMk cId="1407190343" sldId="283"/>
            <ac:spMk id="5" creationId="{D85042F9-10E5-4D23-AD38-DB39C791C3A9}"/>
          </ac:spMkLst>
        </pc:spChg>
        <pc:spChg chg="del">
          <ac:chgData name="Lukas Schmid" userId="ec5adfe4448c9907" providerId="LiveId" clId="{1AE9B107-AB6C-482F-B3C2-594EE3A2F8C1}" dt="2020-05-31T08:20:59.957" v="675" actId="478"/>
          <ac:spMkLst>
            <pc:docMk/>
            <pc:sldMk cId="1407190343" sldId="283"/>
            <ac:spMk id="6" creationId="{C612E861-1786-495C-920F-F9264363DF8A}"/>
          </ac:spMkLst>
        </pc:spChg>
        <pc:spChg chg="del">
          <ac:chgData name="Lukas Schmid" userId="ec5adfe4448c9907" providerId="LiveId" clId="{1AE9B107-AB6C-482F-B3C2-594EE3A2F8C1}" dt="2020-05-31T08:20:59.957" v="675" actId="478"/>
          <ac:spMkLst>
            <pc:docMk/>
            <pc:sldMk cId="1407190343" sldId="283"/>
            <ac:spMk id="10" creationId="{367A3B9F-81B3-4638-9076-1A311186EF10}"/>
          </ac:spMkLst>
        </pc:spChg>
        <pc:spChg chg="del">
          <ac:chgData name="Lukas Schmid" userId="ec5adfe4448c9907" providerId="LiveId" clId="{1AE9B107-AB6C-482F-B3C2-594EE3A2F8C1}" dt="2020-05-31T08:20:59.957" v="675" actId="478"/>
          <ac:spMkLst>
            <pc:docMk/>
            <pc:sldMk cId="1407190343" sldId="283"/>
            <ac:spMk id="11" creationId="{DC2B6F9E-07E6-4236-9DE9-BE6ADBAF3EAD}"/>
          </ac:spMkLst>
        </pc:spChg>
        <pc:grpChg chg="del">
          <ac:chgData name="Lukas Schmid" userId="ec5adfe4448c9907" providerId="LiveId" clId="{1AE9B107-AB6C-482F-B3C2-594EE3A2F8C1}" dt="2020-05-31T08:20:59.957" v="675" actId="478"/>
          <ac:grpSpMkLst>
            <pc:docMk/>
            <pc:sldMk cId="1407190343" sldId="283"/>
            <ac:grpSpMk id="3" creationId="{DAB79F80-9C84-4A84-9C9A-633EB1101AA8}"/>
          </ac:grpSpMkLst>
        </pc:grpChg>
        <pc:cxnChg chg="del mod">
          <ac:chgData name="Lukas Schmid" userId="ec5adfe4448c9907" providerId="LiveId" clId="{1AE9B107-AB6C-482F-B3C2-594EE3A2F8C1}" dt="2020-05-31T08:20:59.957" v="675" actId="478"/>
          <ac:cxnSpMkLst>
            <pc:docMk/>
            <pc:sldMk cId="1407190343" sldId="283"/>
            <ac:cxnSpMk id="15" creationId="{EF0F807D-8769-425E-9C5B-7E9A5185F34C}"/>
          </ac:cxnSpMkLst>
        </pc:cxnChg>
        <pc:cxnChg chg="del mod">
          <ac:chgData name="Lukas Schmid" userId="ec5adfe4448c9907" providerId="LiveId" clId="{1AE9B107-AB6C-482F-B3C2-594EE3A2F8C1}" dt="2020-05-31T08:20:59.957" v="675" actId="478"/>
          <ac:cxnSpMkLst>
            <pc:docMk/>
            <pc:sldMk cId="1407190343" sldId="283"/>
            <ac:cxnSpMk id="18" creationId="{748495DE-62C8-4DDE-8B93-EA20A17D8ECB}"/>
          </ac:cxnSpMkLst>
        </pc:cxnChg>
        <pc:cxnChg chg="del mod">
          <ac:chgData name="Lukas Schmid" userId="ec5adfe4448c9907" providerId="LiveId" clId="{1AE9B107-AB6C-482F-B3C2-594EE3A2F8C1}" dt="2020-05-31T08:20:59.957" v="675" actId="478"/>
          <ac:cxnSpMkLst>
            <pc:docMk/>
            <pc:sldMk cId="1407190343" sldId="283"/>
            <ac:cxnSpMk id="20" creationId="{5D062306-52C0-40AE-AB72-A1B3533D02FB}"/>
          </ac:cxnSpMkLst>
        </pc:cxnChg>
        <pc:cxnChg chg="del mod">
          <ac:chgData name="Lukas Schmid" userId="ec5adfe4448c9907" providerId="LiveId" clId="{1AE9B107-AB6C-482F-B3C2-594EE3A2F8C1}" dt="2020-05-31T08:20:59.957" v="675" actId="478"/>
          <ac:cxnSpMkLst>
            <pc:docMk/>
            <pc:sldMk cId="1407190343" sldId="283"/>
            <ac:cxnSpMk id="22" creationId="{35D00162-367C-4C56-BED8-4EFFE64BF837}"/>
          </ac:cxnSpMkLst>
        </pc:cxnChg>
        <pc:cxnChg chg="del mod">
          <ac:chgData name="Lukas Schmid" userId="ec5adfe4448c9907" providerId="LiveId" clId="{1AE9B107-AB6C-482F-B3C2-594EE3A2F8C1}" dt="2020-05-31T08:20:59.957" v="675" actId="478"/>
          <ac:cxnSpMkLst>
            <pc:docMk/>
            <pc:sldMk cId="1407190343" sldId="283"/>
            <ac:cxnSpMk id="27" creationId="{541AE49C-2588-45D8-98B7-238238C8ECB2}"/>
          </ac:cxnSpMkLst>
        </pc:cxnChg>
        <pc:cxnChg chg="del mod">
          <ac:chgData name="Lukas Schmid" userId="ec5adfe4448c9907" providerId="LiveId" clId="{1AE9B107-AB6C-482F-B3C2-594EE3A2F8C1}" dt="2020-05-31T08:20:59.957" v="675" actId="478"/>
          <ac:cxnSpMkLst>
            <pc:docMk/>
            <pc:sldMk cId="1407190343" sldId="283"/>
            <ac:cxnSpMk id="29" creationId="{009AF606-9EA8-47FC-96E9-9E04600B1503}"/>
          </ac:cxnSpMkLst>
        </pc:cxnChg>
        <pc:cxnChg chg="del mod">
          <ac:chgData name="Lukas Schmid" userId="ec5adfe4448c9907" providerId="LiveId" clId="{1AE9B107-AB6C-482F-B3C2-594EE3A2F8C1}" dt="2020-05-31T08:20:59.957" v="675" actId="478"/>
          <ac:cxnSpMkLst>
            <pc:docMk/>
            <pc:sldMk cId="1407190343" sldId="283"/>
            <ac:cxnSpMk id="35" creationId="{2326987A-5992-46CE-BB76-DD8340916A41}"/>
          </ac:cxnSpMkLst>
        </pc:cxnChg>
      </pc:sldChg>
      <pc:sldChg chg="delSp modSp mod">
        <pc:chgData name="Lukas Schmid" userId="ec5adfe4448c9907" providerId="LiveId" clId="{1AE9B107-AB6C-482F-B3C2-594EE3A2F8C1}" dt="2020-05-31T08:22:16.697" v="722" actId="20577"/>
        <pc:sldMkLst>
          <pc:docMk/>
          <pc:sldMk cId="3089320643" sldId="284"/>
        </pc:sldMkLst>
        <pc:spChg chg="del">
          <ac:chgData name="Lukas Schmid" userId="ec5adfe4448c9907" providerId="LiveId" clId="{1AE9B107-AB6C-482F-B3C2-594EE3A2F8C1}" dt="2020-05-31T08:21:06.046" v="676" actId="478"/>
          <ac:spMkLst>
            <pc:docMk/>
            <pc:sldMk cId="3089320643" sldId="284"/>
            <ac:spMk id="4" creationId="{6B7FF7D9-F308-4527-8F5F-DACC254DEFE1}"/>
          </ac:spMkLst>
        </pc:spChg>
        <pc:spChg chg="del">
          <ac:chgData name="Lukas Schmid" userId="ec5adfe4448c9907" providerId="LiveId" clId="{1AE9B107-AB6C-482F-B3C2-594EE3A2F8C1}" dt="2020-05-31T08:21:06.046" v="676" actId="478"/>
          <ac:spMkLst>
            <pc:docMk/>
            <pc:sldMk cId="3089320643" sldId="284"/>
            <ac:spMk id="5" creationId="{D85042F9-10E5-4D23-AD38-DB39C791C3A9}"/>
          </ac:spMkLst>
        </pc:spChg>
        <pc:spChg chg="del">
          <ac:chgData name="Lukas Schmid" userId="ec5adfe4448c9907" providerId="LiveId" clId="{1AE9B107-AB6C-482F-B3C2-594EE3A2F8C1}" dt="2020-05-31T08:21:06.046" v="676" actId="478"/>
          <ac:spMkLst>
            <pc:docMk/>
            <pc:sldMk cId="3089320643" sldId="284"/>
            <ac:spMk id="6" creationId="{C612E861-1786-495C-920F-F9264363DF8A}"/>
          </ac:spMkLst>
        </pc:spChg>
        <pc:spChg chg="mod">
          <ac:chgData name="Lukas Schmid" userId="ec5adfe4448c9907" providerId="LiveId" clId="{1AE9B107-AB6C-482F-B3C2-594EE3A2F8C1}" dt="2020-05-31T08:22:16.697" v="722" actId="20577"/>
          <ac:spMkLst>
            <pc:docMk/>
            <pc:sldMk cId="3089320643" sldId="284"/>
            <ac:spMk id="7" creationId="{D3461F83-3C67-461B-AEED-FFD84F293C00}"/>
          </ac:spMkLst>
        </pc:spChg>
        <pc:spChg chg="del">
          <ac:chgData name="Lukas Schmid" userId="ec5adfe4448c9907" providerId="LiveId" clId="{1AE9B107-AB6C-482F-B3C2-594EE3A2F8C1}" dt="2020-05-31T08:21:06.046" v="676" actId="478"/>
          <ac:spMkLst>
            <pc:docMk/>
            <pc:sldMk cId="3089320643" sldId="284"/>
            <ac:spMk id="10" creationId="{367A3B9F-81B3-4638-9076-1A311186EF10}"/>
          </ac:spMkLst>
        </pc:spChg>
        <pc:spChg chg="del">
          <ac:chgData name="Lukas Schmid" userId="ec5adfe4448c9907" providerId="LiveId" clId="{1AE9B107-AB6C-482F-B3C2-594EE3A2F8C1}" dt="2020-05-31T08:21:06.046" v="676" actId="478"/>
          <ac:spMkLst>
            <pc:docMk/>
            <pc:sldMk cId="3089320643" sldId="284"/>
            <ac:spMk id="11" creationId="{DC2B6F9E-07E6-4236-9DE9-BE6ADBAF3EAD}"/>
          </ac:spMkLst>
        </pc:spChg>
        <pc:grpChg chg="del">
          <ac:chgData name="Lukas Schmid" userId="ec5adfe4448c9907" providerId="LiveId" clId="{1AE9B107-AB6C-482F-B3C2-594EE3A2F8C1}" dt="2020-05-31T08:21:06.046" v="676" actId="478"/>
          <ac:grpSpMkLst>
            <pc:docMk/>
            <pc:sldMk cId="3089320643" sldId="284"/>
            <ac:grpSpMk id="3" creationId="{DAB79F80-9C84-4A84-9C9A-633EB1101AA8}"/>
          </ac:grpSpMkLst>
        </pc:grpChg>
        <pc:cxnChg chg="del mod">
          <ac:chgData name="Lukas Schmid" userId="ec5adfe4448c9907" providerId="LiveId" clId="{1AE9B107-AB6C-482F-B3C2-594EE3A2F8C1}" dt="2020-05-31T08:21:06.046" v="676" actId="478"/>
          <ac:cxnSpMkLst>
            <pc:docMk/>
            <pc:sldMk cId="3089320643" sldId="284"/>
            <ac:cxnSpMk id="15" creationId="{EF0F807D-8769-425E-9C5B-7E9A5185F34C}"/>
          </ac:cxnSpMkLst>
        </pc:cxnChg>
        <pc:cxnChg chg="del mod">
          <ac:chgData name="Lukas Schmid" userId="ec5adfe4448c9907" providerId="LiveId" clId="{1AE9B107-AB6C-482F-B3C2-594EE3A2F8C1}" dt="2020-05-31T08:21:06.046" v="676" actId="478"/>
          <ac:cxnSpMkLst>
            <pc:docMk/>
            <pc:sldMk cId="3089320643" sldId="284"/>
            <ac:cxnSpMk id="18" creationId="{748495DE-62C8-4DDE-8B93-EA20A17D8ECB}"/>
          </ac:cxnSpMkLst>
        </pc:cxnChg>
        <pc:cxnChg chg="del mod">
          <ac:chgData name="Lukas Schmid" userId="ec5adfe4448c9907" providerId="LiveId" clId="{1AE9B107-AB6C-482F-B3C2-594EE3A2F8C1}" dt="2020-05-31T08:21:06.046" v="676" actId="478"/>
          <ac:cxnSpMkLst>
            <pc:docMk/>
            <pc:sldMk cId="3089320643" sldId="284"/>
            <ac:cxnSpMk id="20" creationId="{5D062306-52C0-40AE-AB72-A1B3533D02FB}"/>
          </ac:cxnSpMkLst>
        </pc:cxnChg>
        <pc:cxnChg chg="del mod">
          <ac:chgData name="Lukas Schmid" userId="ec5adfe4448c9907" providerId="LiveId" clId="{1AE9B107-AB6C-482F-B3C2-594EE3A2F8C1}" dt="2020-05-31T08:21:06.046" v="676" actId="478"/>
          <ac:cxnSpMkLst>
            <pc:docMk/>
            <pc:sldMk cId="3089320643" sldId="284"/>
            <ac:cxnSpMk id="22" creationId="{35D00162-367C-4C56-BED8-4EFFE64BF837}"/>
          </ac:cxnSpMkLst>
        </pc:cxnChg>
        <pc:cxnChg chg="del mod">
          <ac:chgData name="Lukas Schmid" userId="ec5adfe4448c9907" providerId="LiveId" clId="{1AE9B107-AB6C-482F-B3C2-594EE3A2F8C1}" dt="2020-05-31T08:21:06.046" v="676" actId="478"/>
          <ac:cxnSpMkLst>
            <pc:docMk/>
            <pc:sldMk cId="3089320643" sldId="284"/>
            <ac:cxnSpMk id="27" creationId="{541AE49C-2588-45D8-98B7-238238C8ECB2}"/>
          </ac:cxnSpMkLst>
        </pc:cxnChg>
        <pc:cxnChg chg="del mod">
          <ac:chgData name="Lukas Schmid" userId="ec5adfe4448c9907" providerId="LiveId" clId="{1AE9B107-AB6C-482F-B3C2-594EE3A2F8C1}" dt="2020-05-31T08:21:06.046" v="676" actId="478"/>
          <ac:cxnSpMkLst>
            <pc:docMk/>
            <pc:sldMk cId="3089320643" sldId="284"/>
            <ac:cxnSpMk id="29" creationId="{009AF606-9EA8-47FC-96E9-9E04600B1503}"/>
          </ac:cxnSpMkLst>
        </pc:cxnChg>
        <pc:cxnChg chg="del mod">
          <ac:chgData name="Lukas Schmid" userId="ec5adfe4448c9907" providerId="LiveId" clId="{1AE9B107-AB6C-482F-B3C2-594EE3A2F8C1}" dt="2020-05-31T08:21:06.046" v="676" actId="478"/>
          <ac:cxnSpMkLst>
            <pc:docMk/>
            <pc:sldMk cId="3089320643" sldId="284"/>
            <ac:cxnSpMk id="35" creationId="{2326987A-5992-46CE-BB76-DD8340916A41}"/>
          </ac:cxnSpMkLst>
        </pc:cxnChg>
      </pc:sldChg>
      <pc:sldChg chg="modSp del mod ord">
        <pc:chgData name="Lukas Schmid" userId="ec5adfe4448c9907" providerId="LiveId" clId="{1AE9B107-AB6C-482F-B3C2-594EE3A2F8C1}" dt="2020-05-31T08:27:00.960" v="743" actId="2696"/>
        <pc:sldMkLst>
          <pc:docMk/>
          <pc:sldMk cId="540452738" sldId="287"/>
        </pc:sldMkLst>
        <pc:spChg chg="mod">
          <ac:chgData name="Lukas Schmid" userId="ec5adfe4448c9907" providerId="LiveId" clId="{1AE9B107-AB6C-482F-B3C2-594EE3A2F8C1}" dt="2020-05-31T08:26:40.976" v="733" actId="21"/>
          <ac:spMkLst>
            <pc:docMk/>
            <pc:sldMk cId="540452738" sldId="287"/>
            <ac:spMk id="3" creationId="{96079A4C-D1A4-45BF-8379-0461A0FC88D5}"/>
          </ac:spMkLst>
        </pc:spChg>
      </pc:sldChg>
      <pc:sldChg chg="addSp delSp modSp mod">
        <pc:chgData name="Lukas Schmid" userId="ec5adfe4448c9907" providerId="LiveId" clId="{1AE9B107-AB6C-482F-B3C2-594EE3A2F8C1}" dt="2020-05-31T11:23:39.873" v="1504" actId="21"/>
        <pc:sldMkLst>
          <pc:docMk/>
          <pc:sldMk cId="2035488045" sldId="291"/>
        </pc:sldMkLst>
        <pc:spChg chg="add del mod">
          <ac:chgData name="Lukas Schmid" userId="ec5adfe4448c9907" providerId="LiveId" clId="{1AE9B107-AB6C-482F-B3C2-594EE3A2F8C1}" dt="2020-05-31T11:23:39.873" v="1504" actId="21"/>
          <ac:spMkLst>
            <pc:docMk/>
            <pc:sldMk cId="2035488045" sldId="291"/>
            <ac:spMk id="4" creationId="{A00EEFF5-D3CA-43C7-8870-17E0C8A9D7F3}"/>
          </ac:spMkLst>
        </pc:spChg>
        <pc:spChg chg="add del mod">
          <ac:chgData name="Lukas Schmid" userId="ec5adfe4448c9907" providerId="LiveId" clId="{1AE9B107-AB6C-482F-B3C2-594EE3A2F8C1}" dt="2020-05-31T11:23:39.873" v="1504" actId="21"/>
          <ac:spMkLst>
            <pc:docMk/>
            <pc:sldMk cId="2035488045" sldId="291"/>
            <ac:spMk id="6" creationId="{1CC674AD-3355-42D4-92C9-A82D91E52D82}"/>
          </ac:spMkLst>
        </pc:spChg>
        <pc:cxnChg chg="add del mod">
          <ac:chgData name="Lukas Schmid" userId="ec5adfe4448c9907" providerId="LiveId" clId="{1AE9B107-AB6C-482F-B3C2-594EE3A2F8C1}" dt="2020-05-31T11:23:39.873" v="1504" actId="21"/>
          <ac:cxnSpMkLst>
            <pc:docMk/>
            <pc:sldMk cId="2035488045" sldId="291"/>
            <ac:cxnSpMk id="5" creationId="{6D817888-F45E-4546-9D30-8B1EDDFFD211}"/>
          </ac:cxnSpMkLst>
        </pc:cxnChg>
      </pc:sldChg>
      <pc:sldChg chg="addSp delSp modSp mod">
        <pc:chgData name="Lukas Schmid" userId="ec5adfe4448c9907" providerId="LiveId" clId="{1AE9B107-AB6C-482F-B3C2-594EE3A2F8C1}" dt="2020-05-31T07:24:29.567" v="34"/>
        <pc:sldMkLst>
          <pc:docMk/>
          <pc:sldMk cId="1689414680" sldId="292"/>
        </pc:sldMkLst>
        <pc:picChg chg="del">
          <ac:chgData name="Lukas Schmid" userId="ec5adfe4448c9907" providerId="LiveId" clId="{1AE9B107-AB6C-482F-B3C2-594EE3A2F8C1}" dt="2020-05-31T07:24:29.049" v="33" actId="478"/>
          <ac:picMkLst>
            <pc:docMk/>
            <pc:sldMk cId="1689414680" sldId="292"/>
            <ac:picMk id="4" creationId="{8340A8FF-CE01-4C08-96BA-0270C312B1CD}"/>
          </ac:picMkLst>
        </pc:picChg>
        <pc:picChg chg="add mod">
          <ac:chgData name="Lukas Schmid" userId="ec5adfe4448c9907" providerId="LiveId" clId="{1AE9B107-AB6C-482F-B3C2-594EE3A2F8C1}" dt="2020-05-31T07:24:29.567" v="34"/>
          <ac:picMkLst>
            <pc:docMk/>
            <pc:sldMk cId="1689414680" sldId="292"/>
            <ac:picMk id="5" creationId="{9AAEA4B4-BAC8-425F-8ED0-D87F98C01CDC}"/>
          </ac:picMkLst>
        </pc:picChg>
      </pc:sldChg>
      <pc:sldChg chg="modSp mod">
        <pc:chgData name="Lukas Schmid" userId="ec5adfe4448c9907" providerId="LiveId" clId="{1AE9B107-AB6C-482F-B3C2-594EE3A2F8C1}" dt="2020-05-31T08:17:38.291" v="651" actId="20577"/>
        <pc:sldMkLst>
          <pc:docMk/>
          <pc:sldMk cId="1712637135" sldId="293"/>
        </pc:sldMkLst>
        <pc:spChg chg="mod">
          <ac:chgData name="Lukas Schmid" userId="ec5adfe4448c9907" providerId="LiveId" clId="{1AE9B107-AB6C-482F-B3C2-594EE3A2F8C1}" dt="2020-05-31T08:17:38.291" v="651" actId="20577"/>
          <ac:spMkLst>
            <pc:docMk/>
            <pc:sldMk cId="1712637135" sldId="293"/>
            <ac:spMk id="2" creationId="{CE6CD77E-8A4E-4FB2-A6ED-A10252BD19FD}"/>
          </ac:spMkLst>
        </pc:spChg>
      </pc:sldChg>
      <pc:sldChg chg="addSp modSp mod">
        <pc:chgData name="Lukas Schmid" userId="ec5adfe4448c9907" providerId="LiveId" clId="{1AE9B107-AB6C-482F-B3C2-594EE3A2F8C1}" dt="2020-05-31T12:36:29.718" v="2276" actId="14100"/>
        <pc:sldMkLst>
          <pc:docMk/>
          <pc:sldMk cId="2303874909" sldId="294"/>
        </pc:sldMkLst>
        <pc:spChg chg="mod">
          <ac:chgData name="Lukas Schmid" userId="ec5adfe4448c9907" providerId="LiveId" clId="{1AE9B107-AB6C-482F-B3C2-594EE3A2F8C1}" dt="2020-05-31T12:36:20.183" v="2272" actId="14100"/>
          <ac:spMkLst>
            <pc:docMk/>
            <pc:sldMk cId="2303874909" sldId="294"/>
            <ac:spMk id="3" creationId="{7463421F-95C1-4572-9764-0457EC7D8F18}"/>
          </ac:spMkLst>
        </pc:spChg>
        <pc:spChg chg="add mod">
          <ac:chgData name="Lukas Schmid" userId="ec5adfe4448c9907" providerId="LiveId" clId="{1AE9B107-AB6C-482F-B3C2-594EE3A2F8C1}" dt="2020-05-31T12:36:29.718" v="2276" actId="14100"/>
          <ac:spMkLst>
            <pc:docMk/>
            <pc:sldMk cId="2303874909" sldId="294"/>
            <ac:spMk id="4" creationId="{028DC546-62F1-4981-916E-27616BF2A47A}"/>
          </ac:spMkLst>
        </pc:spChg>
      </pc:sldChg>
      <pc:sldChg chg="modSp mod">
        <pc:chgData name="Lukas Schmid" userId="ec5adfe4448c9907" providerId="LiveId" clId="{1AE9B107-AB6C-482F-B3C2-594EE3A2F8C1}" dt="2020-05-31T12:36:38.867" v="2277" actId="14100"/>
        <pc:sldMkLst>
          <pc:docMk/>
          <pc:sldMk cId="546451773" sldId="295"/>
        </pc:sldMkLst>
        <pc:spChg chg="mod">
          <ac:chgData name="Lukas Schmid" userId="ec5adfe4448c9907" providerId="LiveId" clId="{1AE9B107-AB6C-482F-B3C2-594EE3A2F8C1}" dt="2020-05-31T12:36:38.867" v="2277" actId="14100"/>
          <ac:spMkLst>
            <pc:docMk/>
            <pc:sldMk cId="546451773" sldId="295"/>
            <ac:spMk id="3" creationId="{949A450C-9753-4571-8F49-B5C513B9938F}"/>
          </ac:spMkLst>
        </pc:spChg>
      </pc:sldChg>
      <pc:sldChg chg="addSp delSp modSp mod modTransition">
        <pc:chgData name="Lukas Schmid" userId="ec5adfe4448c9907" providerId="LiveId" clId="{1AE9B107-AB6C-482F-B3C2-594EE3A2F8C1}" dt="2020-05-31T11:25:54.206" v="1519"/>
        <pc:sldMkLst>
          <pc:docMk/>
          <pc:sldMk cId="723546766" sldId="297"/>
        </pc:sldMkLst>
        <pc:spChg chg="mod">
          <ac:chgData name="Lukas Schmid" userId="ec5adfe4448c9907" providerId="LiveId" clId="{1AE9B107-AB6C-482F-B3C2-594EE3A2F8C1}" dt="2020-05-31T11:07:33.693" v="1190" actId="14100"/>
          <ac:spMkLst>
            <pc:docMk/>
            <pc:sldMk cId="723546766" sldId="297"/>
            <ac:spMk id="3" creationId="{AFDB1080-B1D5-47B0-AA71-E082D08384A6}"/>
          </ac:spMkLst>
        </pc:spChg>
        <pc:spChg chg="add del mod">
          <ac:chgData name="Lukas Schmid" userId="ec5adfe4448c9907" providerId="LiveId" clId="{1AE9B107-AB6C-482F-B3C2-594EE3A2F8C1}" dt="2020-05-31T11:07:36.583" v="1192" actId="478"/>
          <ac:spMkLst>
            <pc:docMk/>
            <pc:sldMk cId="723546766" sldId="297"/>
            <ac:spMk id="4" creationId="{09E30870-FA42-4C81-8D8A-29D18D40C917}"/>
          </ac:spMkLst>
        </pc:spChg>
        <pc:spChg chg="add del mod">
          <ac:chgData name="Lukas Schmid" userId="ec5adfe4448c9907" providerId="LiveId" clId="{1AE9B107-AB6C-482F-B3C2-594EE3A2F8C1}" dt="2020-05-31T08:34:56.123" v="774"/>
          <ac:spMkLst>
            <pc:docMk/>
            <pc:sldMk cId="723546766" sldId="297"/>
            <ac:spMk id="4" creationId="{1094852E-21E5-40AF-984E-A77574BFD8DC}"/>
          </ac:spMkLst>
        </pc:spChg>
        <pc:spChg chg="add del mod">
          <ac:chgData name="Lukas Schmid" userId="ec5adfe4448c9907" providerId="LiveId" clId="{1AE9B107-AB6C-482F-B3C2-594EE3A2F8C1}" dt="2020-05-31T08:34:53.407" v="767"/>
          <ac:spMkLst>
            <pc:docMk/>
            <pc:sldMk cId="723546766" sldId="297"/>
            <ac:spMk id="5" creationId="{3D9E8416-B4EB-4EBD-B6B1-CF1DDA38FD58}"/>
          </ac:spMkLst>
        </pc:spChg>
        <pc:spChg chg="add del mod">
          <ac:chgData name="Lukas Schmid" userId="ec5adfe4448c9907" providerId="LiveId" clId="{1AE9B107-AB6C-482F-B3C2-594EE3A2F8C1}" dt="2020-05-31T11:07:41.817" v="1194"/>
          <ac:spMkLst>
            <pc:docMk/>
            <pc:sldMk cId="723546766" sldId="297"/>
            <ac:spMk id="5" creationId="{F35EA21A-3A5D-4C10-8749-B4A6123C8ABD}"/>
          </ac:spMkLst>
        </pc:spChg>
        <pc:spChg chg="add mod">
          <ac:chgData name="Lukas Schmid" userId="ec5adfe4448c9907" providerId="LiveId" clId="{1AE9B107-AB6C-482F-B3C2-594EE3A2F8C1}" dt="2020-05-31T11:07:56.326" v="1199" actId="1076"/>
          <ac:spMkLst>
            <pc:docMk/>
            <pc:sldMk cId="723546766" sldId="297"/>
            <ac:spMk id="6" creationId="{F5EDAC24-98E0-4F89-8D18-CC45E861176B}"/>
          </ac:spMkLst>
        </pc:spChg>
      </pc:sldChg>
      <pc:sldChg chg="addSp delSp modSp del mod modTransition">
        <pc:chgData name="Lukas Schmid" userId="ec5adfe4448c9907" providerId="LiveId" clId="{1AE9B107-AB6C-482F-B3C2-594EE3A2F8C1}" dt="2020-05-31T12:37:25.841" v="2289" actId="47"/>
        <pc:sldMkLst>
          <pc:docMk/>
          <pc:sldMk cId="2646173671" sldId="299"/>
        </pc:sldMkLst>
        <pc:spChg chg="del">
          <ac:chgData name="Lukas Schmid" userId="ec5adfe4448c9907" providerId="LiveId" clId="{1AE9B107-AB6C-482F-B3C2-594EE3A2F8C1}" dt="2020-05-31T12:30:31.256" v="2053" actId="478"/>
          <ac:spMkLst>
            <pc:docMk/>
            <pc:sldMk cId="2646173671" sldId="299"/>
            <ac:spMk id="16" creationId="{E5E68157-BB35-44F9-B412-3A41AD42499F}"/>
          </ac:spMkLst>
        </pc:spChg>
        <pc:spChg chg="add del mod">
          <ac:chgData name="Lukas Schmid" userId="ec5adfe4448c9907" providerId="LiveId" clId="{1AE9B107-AB6C-482F-B3C2-594EE3A2F8C1}" dt="2020-05-31T08:45:21.821" v="798" actId="478"/>
          <ac:spMkLst>
            <pc:docMk/>
            <pc:sldMk cId="2646173671" sldId="299"/>
            <ac:spMk id="21" creationId="{FEAEC574-4D8C-450F-939D-570D6B1CDAC9}"/>
          </ac:spMkLst>
        </pc:spChg>
        <pc:picChg chg="add del">
          <ac:chgData name="Lukas Schmid" userId="ec5adfe4448c9907" providerId="LiveId" clId="{1AE9B107-AB6C-482F-B3C2-594EE3A2F8C1}" dt="2020-05-31T08:43:29.027" v="792" actId="478"/>
          <ac:picMkLst>
            <pc:docMk/>
            <pc:sldMk cId="2646173671" sldId="299"/>
            <ac:picMk id="3" creationId="{F1AD75A8-2930-40D9-ABB3-07375B66E824}"/>
          </ac:picMkLst>
        </pc:picChg>
        <pc:picChg chg="add del mod">
          <ac:chgData name="Lukas Schmid" userId="ec5adfe4448c9907" providerId="LiveId" clId="{1AE9B107-AB6C-482F-B3C2-594EE3A2F8C1}" dt="2020-05-31T08:43:25.848" v="791" actId="478"/>
          <ac:picMkLst>
            <pc:docMk/>
            <pc:sldMk cId="2646173671" sldId="299"/>
            <ac:picMk id="5" creationId="{5C007324-199F-4539-8880-5B12B0DD30F9}"/>
          </ac:picMkLst>
        </pc:picChg>
      </pc:sldChg>
      <pc:sldChg chg="addSp modSp mod">
        <pc:chgData name="Lukas Schmid" userId="ec5adfe4448c9907" providerId="LiveId" clId="{1AE9B107-AB6C-482F-B3C2-594EE3A2F8C1}" dt="2020-05-31T12:37:02.837" v="2285" actId="14100"/>
        <pc:sldMkLst>
          <pc:docMk/>
          <pc:sldMk cId="2947490840" sldId="301"/>
        </pc:sldMkLst>
        <pc:spChg chg="mod">
          <ac:chgData name="Lukas Schmid" userId="ec5adfe4448c9907" providerId="LiveId" clId="{1AE9B107-AB6C-482F-B3C2-594EE3A2F8C1}" dt="2020-05-31T12:36:48.309" v="2279" actId="14100"/>
          <ac:spMkLst>
            <pc:docMk/>
            <pc:sldMk cId="2947490840" sldId="301"/>
            <ac:spMk id="3" creationId="{949A450C-9753-4571-8F49-B5C513B9938F}"/>
          </ac:spMkLst>
        </pc:spChg>
        <pc:spChg chg="add mod">
          <ac:chgData name="Lukas Schmid" userId="ec5adfe4448c9907" providerId="LiveId" clId="{1AE9B107-AB6C-482F-B3C2-594EE3A2F8C1}" dt="2020-05-31T12:37:02.837" v="2285" actId="14100"/>
          <ac:spMkLst>
            <pc:docMk/>
            <pc:sldMk cId="2947490840" sldId="301"/>
            <ac:spMk id="4" creationId="{B932E60D-C9A1-4C09-9FC7-5630902601E3}"/>
          </ac:spMkLst>
        </pc:spChg>
      </pc:sldChg>
      <pc:sldChg chg="addSp delSp modSp add del mod modAnim">
        <pc:chgData name="Lukas Schmid" userId="ec5adfe4448c9907" providerId="LiveId" clId="{1AE9B107-AB6C-482F-B3C2-594EE3A2F8C1}" dt="2020-05-31T12:32:50.439" v="2125" actId="2696"/>
        <pc:sldMkLst>
          <pc:docMk/>
          <pc:sldMk cId="1261635379" sldId="302"/>
        </pc:sldMkLst>
        <pc:spChg chg="mod">
          <ac:chgData name="Lukas Schmid" userId="ec5adfe4448c9907" providerId="LiveId" clId="{1AE9B107-AB6C-482F-B3C2-594EE3A2F8C1}" dt="2020-05-31T12:31:37.024" v="2076" actId="1076"/>
          <ac:spMkLst>
            <pc:docMk/>
            <pc:sldMk cId="1261635379" sldId="302"/>
            <ac:spMk id="2" creationId="{4BF5F73C-8084-4479-9338-0B3BF7EC833D}"/>
          </ac:spMkLst>
        </pc:spChg>
        <pc:spChg chg="add del mod">
          <ac:chgData name="Lukas Schmid" userId="ec5adfe4448c9907" providerId="LiveId" clId="{1AE9B107-AB6C-482F-B3C2-594EE3A2F8C1}" dt="2020-05-31T12:04:33.935" v="1696"/>
          <ac:spMkLst>
            <pc:docMk/>
            <pc:sldMk cId="1261635379" sldId="302"/>
            <ac:spMk id="9" creationId="{101D1E71-3FFF-4490-A4C5-00C2D35524C6}"/>
          </ac:spMkLst>
        </pc:spChg>
        <pc:spChg chg="add del mod">
          <ac:chgData name="Lukas Schmid" userId="ec5adfe4448c9907" providerId="LiveId" clId="{1AE9B107-AB6C-482F-B3C2-594EE3A2F8C1}" dt="2020-05-31T12:04:33.935" v="1696"/>
          <ac:spMkLst>
            <pc:docMk/>
            <pc:sldMk cId="1261635379" sldId="302"/>
            <ac:spMk id="10" creationId="{D73F41FF-CC04-49F3-AA4B-31DC7B234305}"/>
          </ac:spMkLst>
        </pc:spChg>
        <pc:spChg chg="add del mod">
          <ac:chgData name="Lukas Schmid" userId="ec5adfe4448c9907" providerId="LiveId" clId="{1AE9B107-AB6C-482F-B3C2-594EE3A2F8C1}" dt="2020-05-31T12:04:33.935" v="1696"/>
          <ac:spMkLst>
            <pc:docMk/>
            <pc:sldMk cId="1261635379" sldId="302"/>
            <ac:spMk id="11" creationId="{B22F8C60-B93D-4363-9666-B7208F5678BD}"/>
          </ac:spMkLst>
        </pc:spChg>
        <pc:spChg chg="del">
          <ac:chgData name="Lukas Schmid" userId="ec5adfe4448c9907" providerId="LiveId" clId="{1AE9B107-AB6C-482F-B3C2-594EE3A2F8C1}" dt="2020-05-31T12:31:41.239" v="2077" actId="478"/>
          <ac:spMkLst>
            <pc:docMk/>
            <pc:sldMk cId="1261635379" sldId="302"/>
            <ac:spMk id="12" creationId="{678CBDA5-295B-4E35-BF13-63345E8E6E04}"/>
          </ac:spMkLst>
        </pc:spChg>
        <pc:spChg chg="del">
          <ac:chgData name="Lukas Schmid" userId="ec5adfe4448c9907" providerId="LiveId" clId="{1AE9B107-AB6C-482F-B3C2-594EE3A2F8C1}" dt="2020-05-31T12:31:41.239" v="2077" actId="478"/>
          <ac:spMkLst>
            <pc:docMk/>
            <pc:sldMk cId="1261635379" sldId="302"/>
            <ac:spMk id="13" creationId="{38CCB4EB-E97E-4922-B7B0-F9C056155522}"/>
          </ac:spMkLst>
        </pc:spChg>
        <pc:spChg chg="del">
          <ac:chgData name="Lukas Schmid" userId="ec5adfe4448c9907" providerId="LiveId" clId="{1AE9B107-AB6C-482F-B3C2-594EE3A2F8C1}" dt="2020-05-31T12:31:41.239" v="2077" actId="478"/>
          <ac:spMkLst>
            <pc:docMk/>
            <pc:sldMk cId="1261635379" sldId="302"/>
            <ac:spMk id="14" creationId="{5D7800F7-8981-4CB6-B9DC-FA8264AC202E}"/>
          </ac:spMkLst>
        </pc:spChg>
        <pc:spChg chg="del">
          <ac:chgData name="Lukas Schmid" userId="ec5adfe4448c9907" providerId="LiveId" clId="{1AE9B107-AB6C-482F-B3C2-594EE3A2F8C1}" dt="2020-05-31T12:31:41.239" v="2077" actId="478"/>
          <ac:spMkLst>
            <pc:docMk/>
            <pc:sldMk cId="1261635379" sldId="302"/>
            <ac:spMk id="15" creationId="{B5182662-B269-4577-B7E0-47841B1FE7B6}"/>
          </ac:spMkLst>
        </pc:spChg>
        <pc:spChg chg="del">
          <ac:chgData name="Lukas Schmid" userId="ec5adfe4448c9907" providerId="LiveId" clId="{1AE9B107-AB6C-482F-B3C2-594EE3A2F8C1}" dt="2020-05-31T12:31:26.310" v="2074" actId="478"/>
          <ac:spMkLst>
            <pc:docMk/>
            <pc:sldMk cId="1261635379" sldId="302"/>
            <ac:spMk id="16" creationId="{E5E68157-BB35-44F9-B412-3A41AD42499F}"/>
          </ac:spMkLst>
        </pc:spChg>
        <pc:spChg chg="add del mod">
          <ac:chgData name="Lukas Schmid" userId="ec5adfe4448c9907" providerId="LiveId" clId="{1AE9B107-AB6C-482F-B3C2-594EE3A2F8C1}" dt="2020-05-31T12:04:33.935" v="1696"/>
          <ac:spMkLst>
            <pc:docMk/>
            <pc:sldMk cId="1261635379" sldId="302"/>
            <ac:spMk id="17" creationId="{7D5677C2-6D7F-4110-BD20-8C483FAB4998}"/>
          </ac:spMkLst>
        </pc:spChg>
        <pc:spChg chg="add del mod">
          <ac:chgData name="Lukas Schmid" userId="ec5adfe4448c9907" providerId="LiveId" clId="{1AE9B107-AB6C-482F-B3C2-594EE3A2F8C1}" dt="2020-05-31T12:04:33.935" v="1696"/>
          <ac:spMkLst>
            <pc:docMk/>
            <pc:sldMk cId="1261635379" sldId="302"/>
            <ac:spMk id="18" creationId="{9FB95B3F-B56B-4664-8D77-4C919B2A7FA0}"/>
          </ac:spMkLst>
        </pc:spChg>
        <pc:spChg chg="add del mod">
          <ac:chgData name="Lukas Schmid" userId="ec5adfe4448c9907" providerId="LiveId" clId="{1AE9B107-AB6C-482F-B3C2-594EE3A2F8C1}" dt="2020-05-31T12:04:33.935" v="1696"/>
          <ac:spMkLst>
            <pc:docMk/>
            <pc:sldMk cId="1261635379" sldId="302"/>
            <ac:spMk id="19" creationId="{70456EAD-4359-42C7-8B90-10B182235E3A}"/>
          </ac:spMkLst>
        </pc:spChg>
        <pc:spChg chg="add del mod">
          <ac:chgData name="Lukas Schmid" userId="ec5adfe4448c9907" providerId="LiveId" clId="{1AE9B107-AB6C-482F-B3C2-594EE3A2F8C1}" dt="2020-05-31T12:04:33.935" v="1696"/>
          <ac:spMkLst>
            <pc:docMk/>
            <pc:sldMk cId="1261635379" sldId="302"/>
            <ac:spMk id="20" creationId="{4B622BA1-0ECC-4164-93D5-D21D042B72DB}"/>
          </ac:spMkLst>
        </pc:spChg>
        <pc:spChg chg="mod">
          <ac:chgData name="Lukas Schmid" userId="ec5adfe4448c9907" providerId="LiveId" clId="{1AE9B107-AB6C-482F-B3C2-594EE3A2F8C1}" dt="2020-05-31T12:32:44.970" v="2123" actId="21"/>
          <ac:spMkLst>
            <pc:docMk/>
            <pc:sldMk cId="1261635379" sldId="302"/>
            <ac:spMk id="21" creationId="{6DBBD627-F542-46FB-A0C5-967150C00213}"/>
          </ac:spMkLst>
        </pc:spChg>
        <pc:spChg chg="add del mod">
          <ac:chgData name="Lukas Schmid" userId="ec5adfe4448c9907" providerId="LiveId" clId="{1AE9B107-AB6C-482F-B3C2-594EE3A2F8C1}" dt="2020-05-31T12:04:33.935" v="1696"/>
          <ac:spMkLst>
            <pc:docMk/>
            <pc:sldMk cId="1261635379" sldId="302"/>
            <ac:spMk id="22" creationId="{731BBC1D-8AA0-4867-B045-E2A3230EC130}"/>
          </ac:spMkLst>
        </pc:spChg>
        <pc:spChg chg="add del mod">
          <ac:chgData name="Lukas Schmid" userId="ec5adfe4448c9907" providerId="LiveId" clId="{1AE9B107-AB6C-482F-B3C2-594EE3A2F8C1}" dt="2020-05-31T12:04:33.935" v="1696"/>
          <ac:spMkLst>
            <pc:docMk/>
            <pc:sldMk cId="1261635379" sldId="302"/>
            <ac:spMk id="23" creationId="{1BBF1DBA-1405-42F8-9CAE-7EBEF8E5602A}"/>
          </ac:spMkLst>
        </pc:spChg>
        <pc:spChg chg="add mod">
          <ac:chgData name="Lukas Schmid" userId="ec5adfe4448c9907" providerId="LiveId" clId="{1AE9B107-AB6C-482F-B3C2-594EE3A2F8C1}" dt="2020-05-31T12:31:43.816" v="2079" actId="20577"/>
          <ac:spMkLst>
            <pc:docMk/>
            <pc:sldMk cId="1261635379" sldId="302"/>
            <ac:spMk id="24" creationId="{743D6C9A-6B77-484D-A2BF-D42CF4ABEBB3}"/>
          </ac:spMkLst>
        </pc:spChg>
        <pc:spChg chg="add mod">
          <ac:chgData name="Lukas Schmid" userId="ec5adfe4448c9907" providerId="LiveId" clId="{1AE9B107-AB6C-482F-B3C2-594EE3A2F8C1}" dt="2020-05-31T12:31:44.996" v="2080" actId="20577"/>
          <ac:spMkLst>
            <pc:docMk/>
            <pc:sldMk cId="1261635379" sldId="302"/>
            <ac:spMk id="25" creationId="{728F92C9-EDA4-41D3-B8A0-3C15A3C7684B}"/>
          </ac:spMkLst>
        </pc:spChg>
        <pc:spChg chg="add mod">
          <ac:chgData name="Lukas Schmid" userId="ec5adfe4448c9907" providerId="LiveId" clId="{1AE9B107-AB6C-482F-B3C2-594EE3A2F8C1}" dt="2020-05-31T12:31:45.810" v="2081" actId="20577"/>
          <ac:spMkLst>
            <pc:docMk/>
            <pc:sldMk cId="1261635379" sldId="302"/>
            <ac:spMk id="26" creationId="{AF8D8B66-9C1E-497D-AD00-9C8998D619BF}"/>
          </ac:spMkLst>
        </pc:spChg>
        <pc:spChg chg="add mod">
          <ac:chgData name="Lukas Schmid" userId="ec5adfe4448c9907" providerId="LiveId" clId="{1AE9B107-AB6C-482F-B3C2-594EE3A2F8C1}" dt="2020-05-31T12:31:46.618" v="2082" actId="20577"/>
          <ac:spMkLst>
            <pc:docMk/>
            <pc:sldMk cId="1261635379" sldId="302"/>
            <ac:spMk id="27" creationId="{DB8F79E6-0623-4EFD-9A15-5B3D4C6A92B9}"/>
          </ac:spMkLst>
        </pc:spChg>
      </pc:sldChg>
      <pc:sldChg chg="addSp delSp modSp del mod modTransition">
        <pc:chgData name="Lukas Schmid" userId="ec5adfe4448c9907" providerId="LiveId" clId="{1AE9B107-AB6C-482F-B3C2-594EE3A2F8C1}" dt="2020-05-31T12:26:41.769" v="1884" actId="47"/>
        <pc:sldMkLst>
          <pc:docMk/>
          <pc:sldMk cId="474105987" sldId="303"/>
        </pc:sldMkLst>
        <pc:spChg chg="add del mod">
          <ac:chgData name="Lukas Schmid" userId="ec5adfe4448c9907" providerId="LiveId" clId="{1AE9B107-AB6C-482F-B3C2-594EE3A2F8C1}" dt="2020-05-31T08:45:25.104" v="799" actId="478"/>
          <ac:spMkLst>
            <pc:docMk/>
            <pc:sldMk cId="474105987" sldId="303"/>
            <ac:spMk id="3" creationId="{0A1D6B26-BDA6-4F6D-8AAE-6976E8C4D99E}"/>
          </ac:spMkLst>
        </pc:spChg>
      </pc:sldChg>
      <pc:sldChg chg="addSp delSp modSp mod">
        <pc:chgData name="Lukas Schmid" userId="ec5adfe4448c9907" providerId="LiveId" clId="{1AE9B107-AB6C-482F-B3C2-594EE3A2F8C1}" dt="2020-05-31T12:37:16.949" v="2288" actId="14100"/>
        <pc:sldMkLst>
          <pc:docMk/>
          <pc:sldMk cId="2465944572" sldId="304"/>
        </pc:sldMkLst>
        <pc:spChg chg="add del mod">
          <ac:chgData name="Lukas Schmid" userId="ec5adfe4448c9907" providerId="LiveId" clId="{1AE9B107-AB6C-482F-B3C2-594EE3A2F8C1}" dt="2020-05-31T12:37:16.949" v="2288" actId="14100"/>
          <ac:spMkLst>
            <pc:docMk/>
            <pc:sldMk cId="2465944572" sldId="304"/>
            <ac:spMk id="3" creationId="{949A450C-9753-4571-8F49-B5C513B9938F}"/>
          </ac:spMkLst>
        </pc:spChg>
      </pc:sldChg>
      <pc:sldChg chg="addSp delSp modSp mod">
        <pc:chgData name="Lukas Schmid" userId="ec5adfe4448c9907" providerId="LiveId" clId="{1AE9B107-AB6C-482F-B3C2-594EE3A2F8C1}" dt="2020-05-31T12:34:30.923" v="2219" actId="20577"/>
        <pc:sldMkLst>
          <pc:docMk/>
          <pc:sldMk cId="4092314866" sldId="305"/>
        </pc:sldMkLst>
        <pc:spChg chg="mod">
          <ac:chgData name="Lukas Schmid" userId="ec5adfe4448c9907" providerId="LiveId" clId="{1AE9B107-AB6C-482F-B3C2-594EE3A2F8C1}" dt="2020-05-31T12:34:27.003" v="2218"/>
          <ac:spMkLst>
            <pc:docMk/>
            <pc:sldMk cId="4092314866" sldId="305"/>
            <ac:spMk id="2" creationId="{D88DA2EF-1AAF-405B-947B-EA7600F00BE8}"/>
          </ac:spMkLst>
        </pc:spChg>
        <pc:spChg chg="mod">
          <ac:chgData name="Lukas Schmid" userId="ec5adfe4448c9907" providerId="LiveId" clId="{1AE9B107-AB6C-482F-B3C2-594EE3A2F8C1}" dt="2020-05-31T12:34:30.923" v="2219" actId="20577"/>
          <ac:spMkLst>
            <pc:docMk/>
            <pc:sldMk cId="4092314866" sldId="305"/>
            <ac:spMk id="7" creationId="{F3588070-E346-4AEF-8AE5-D57DCD24F2FC}"/>
          </ac:spMkLst>
        </pc:spChg>
        <pc:picChg chg="del mod">
          <ac:chgData name="Lukas Schmid" userId="ec5adfe4448c9907" providerId="LiveId" clId="{1AE9B107-AB6C-482F-B3C2-594EE3A2F8C1}" dt="2020-05-31T07:24:43.098" v="36" actId="478"/>
          <ac:picMkLst>
            <pc:docMk/>
            <pc:sldMk cId="4092314866" sldId="305"/>
            <ac:picMk id="6" creationId="{F1228202-8F61-4C5C-A34F-0CA5E0F8DF4E}"/>
          </ac:picMkLst>
        </pc:picChg>
        <pc:picChg chg="add mod">
          <ac:chgData name="Lukas Schmid" userId="ec5adfe4448c9907" providerId="LiveId" clId="{1AE9B107-AB6C-482F-B3C2-594EE3A2F8C1}" dt="2020-05-31T08:47:13.002" v="800" actId="1036"/>
          <ac:picMkLst>
            <pc:docMk/>
            <pc:sldMk cId="4092314866" sldId="305"/>
            <ac:picMk id="8" creationId="{FF721386-2A46-45DF-81AC-CA595278B498}"/>
          </ac:picMkLst>
        </pc:picChg>
      </pc:sldChg>
      <pc:sldChg chg="modSp mod">
        <pc:chgData name="Lukas Schmid" userId="ec5adfe4448c9907" providerId="LiveId" clId="{1AE9B107-AB6C-482F-B3C2-594EE3A2F8C1}" dt="2020-05-31T09:26:46.167" v="1154" actId="12"/>
        <pc:sldMkLst>
          <pc:docMk/>
          <pc:sldMk cId="3347826910" sldId="306"/>
        </pc:sldMkLst>
        <pc:spChg chg="mod">
          <ac:chgData name="Lukas Schmid" userId="ec5adfe4448c9907" providerId="LiveId" clId="{1AE9B107-AB6C-482F-B3C2-594EE3A2F8C1}" dt="2020-05-31T09:26:46.167" v="1154" actId="12"/>
          <ac:spMkLst>
            <pc:docMk/>
            <pc:sldMk cId="3347826910" sldId="306"/>
            <ac:spMk id="3" creationId="{F289F792-963A-4511-BEBF-5F2689770F4E}"/>
          </ac:spMkLst>
        </pc:spChg>
      </pc:sldChg>
      <pc:sldChg chg="new del">
        <pc:chgData name="Lukas Schmid" userId="ec5adfe4448c9907" providerId="LiveId" clId="{1AE9B107-AB6C-482F-B3C2-594EE3A2F8C1}" dt="2020-05-31T07:46:38.832" v="153" actId="680"/>
        <pc:sldMkLst>
          <pc:docMk/>
          <pc:sldMk cId="872750752" sldId="307"/>
        </pc:sldMkLst>
      </pc:sldChg>
      <pc:sldChg chg="addSp delSp modSp new mod modTransition delAnim modAnim">
        <pc:chgData name="Lukas Schmid" userId="ec5adfe4448c9907" providerId="LiveId" clId="{1AE9B107-AB6C-482F-B3C2-594EE3A2F8C1}" dt="2020-05-31T12:16:12.983" v="1785"/>
        <pc:sldMkLst>
          <pc:docMk/>
          <pc:sldMk cId="2683893708" sldId="307"/>
        </pc:sldMkLst>
        <pc:spChg chg="mod">
          <ac:chgData name="Lukas Schmid" userId="ec5adfe4448c9907" providerId="LiveId" clId="{1AE9B107-AB6C-482F-B3C2-594EE3A2F8C1}" dt="2020-05-31T11:13:01.517" v="1245" actId="1076"/>
          <ac:spMkLst>
            <pc:docMk/>
            <pc:sldMk cId="2683893708" sldId="307"/>
            <ac:spMk id="2" creationId="{E04DE09D-9029-44B1-8768-CA82E0869418}"/>
          </ac:spMkLst>
        </pc:spChg>
        <pc:spChg chg="del">
          <ac:chgData name="Lukas Schmid" userId="ec5adfe4448c9907" providerId="LiveId" clId="{1AE9B107-AB6C-482F-B3C2-594EE3A2F8C1}" dt="2020-05-31T11:08:31.503" v="1202" actId="478"/>
          <ac:spMkLst>
            <pc:docMk/>
            <pc:sldMk cId="2683893708" sldId="307"/>
            <ac:spMk id="3" creationId="{D060B695-ADA1-4852-A4FF-FEE5C9C7B7CD}"/>
          </ac:spMkLst>
        </pc:spChg>
        <pc:spChg chg="add mod topLvl">
          <ac:chgData name="Lukas Schmid" userId="ec5adfe4448c9907" providerId="LiveId" clId="{1AE9B107-AB6C-482F-B3C2-594EE3A2F8C1}" dt="2020-05-31T11:14:59.411" v="1328" actId="165"/>
          <ac:spMkLst>
            <pc:docMk/>
            <pc:sldMk cId="2683893708" sldId="307"/>
            <ac:spMk id="4" creationId="{3A964B81-85D2-46FB-953A-75CFF505E2AE}"/>
          </ac:spMkLst>
        </pc:spChg>
        <pc:spChg chg="mod topLvl">
          <ac:chgData name="Lukas Schmid" userId="ec5adfe4448c9907" providerId="LiveId" clId="{1AE9B107-AB6C-482F-B3C2-594EE3A2F8C1}" dt="2020-05-31T11:15:15.902" v="1332" actId="165"/>
          <ac:spMkLst>
            <pc:docMk/>
            <pc:sldMk cId="2683893708" sldId="307"/>
            <ac:spMk id="6" creationId="{93DFE7B3-8E11-4FF4-9793-53CDE5214E8E}"/>
          </ac:spMkLst>
        </pc:spChg>
        <pc:spChg chg="mod topLvl">
          <ac:chgData name="Lukas Schmid" userId="ec5adfe4448c9907" providerId="LiveId" clId="{1AE9B107-AB6C-482F-B3C2-594EE3A2F8C1}" dt="2020-05-31T11:15:15.902" v="1332" actId="165"/>
          <ac:spMkLst>
            <pc:docMk/>
            <pc:sldMk cId="2683893708" sldId="307"/>
            <ac:spMk id="7" creationId="{682B12AA-B125-43B4-9AAC-FC96E5E65A8C}"/>
          </ac:spMkLst>
        </pc:spChg>
        <pc:spChg chg="mod topLvl">
          <ac:chgData name="Lukas Schmid" userId="ec5adfe4448c9907" providerId="LiveId" clId="{1AE9B107-AB6C-482F-B3C2-594EE3A2F8C1}" dt="2020-05-31T11:15:15.902" v="1332" actId="165"/>
          <ac:spMkLst>
            <pc:docMk/>
            <pc:sldMk cId="2683893708" sldId="307"/>
            <ac:spMk id="8" creationId="{8467B0E4-771D-49F0-94CC-6C25EB7186AD}"/>
          </ac:spMkLst>
        </pc:spChg>
        <pc:spChg chg="mod topLvl">
          <ac:chgData name="Lukas Schmid" userId="ec5adfe4448c9907" providerId="LiveId" clId="{1AE9B107-AB6C-482F-B3C2-594EE3A2F8C1}" dt="2020-05-31T11:15:15.902" v="1332" actId="165"/>
          <ac:spMkLst>
            <pc:docMk/>
            <pc:sldMk cId="2683893708" sldId="307"/>
            <ac:spMk id="9" creationId="{541E2E2A-73B4-4B57-900B-62586D792C14}"/>
          </ac:spMkLst>
        </pc:spChg>
        <pc:spChg chg="add mod topLvl">
          <ac:chgData name="Lukas Schmid" userId="ec5adfe4448c9907" providerId="LiveId" clId="{1AE9B107-AB6C-482F-B3C2-594EE3A2F8C1}" dt="2020-05-31T11:14:59.411" v="1328" actId="165"/>
          <ac:spMkLst>
            <pc:docMk/>
            <pc:sldMk cId="2683893708" sldId="307"/>
            <ac:spMk id="12" creationId="{FC5213A4-E584-457A-97B0-7FAC0EA19158}"/>
          </ac:spMkLst>
        </pc:spChg>
        <pc:spChg chg="add mod topLvl">
          <ac:chgData name="Lukas Schmid" userId="ec5adfe4448c9907" providerId="LiveId" clId="{1AE9B107-AB6C-482F-B3C2-594EE3A2F8C1}" dt="2020-05-31T11:14:59.411" v="1328" actId="165"/>
          <ac:spMkLst>
            <pc:docMk/>
            <pc:sldMk cId="2683893708" sldId="307"/>
            <ac:spMk id="15" creationId="{918ACC0E-D9C5-48F5-8DBE-98FE32E181F3}"/>
          </ac:spMkLst>
        </pc:spChg>
        <pc:spChg chg="mod">
          <ac:chgData name="Lukas Schmid" userId="ec5adfe4448c9907" providerId="LiveId" clId="{1AE9B107-AB6C-482F-B3C2-594EE3A2F8C1}" dt="2020-05-31T11:08:29.251" v="1201"/>
          <ac:spMkLst>
            <pc:docMk/>
            <pc:sldMk cId="2683893708" sldId="307"/>
            <ac:spMk id="17" creationId="{340457D4-3865-425C-8C04-CF9D68A23469}"/>
          </ac:spMkLst>
        </pc:spChg>
        <pc:spChg chg="mod">
          <ac:chgData name="Lukas Schmid" userId="ec5adfe4448c9907" providerId="LiveId" clId="{1AE9B107-AB6C-482F-B3C2-594EE3A2F8C1}" dt="2020-05-31T11:08:29.251" v="1201"/>
          <ac:spMkLst>
            <pc:docMk/>
            <pc:sldMk cId="2683893708" sldId="307"/>
            <ac:spMk id="18" creationId="{A7D6FAB4-9C8A-4DA0-9384-55160E06EB09}"/>
          </ac:spMkLst>
        </pc:spChg>
        <pc:spChg chg="mod">
          <ac:chgData name="Lukas Schmid" userId="ec5adfe4448c9907" providerId="LiveId" clId="{1AE9B107-AB6C-482F-B3C2-594EE3A2F8C1}" dt="2020-05-31T11:08:29.251" v="1201"/>
          <ac:spMkLst>
            <pc:docMk/>
            <pc:sldMk cId="2683893708" sldId="307"/>
            <ac:spMk id="19" creationId="{2752240C-65BB-4773-8D1A-477808F7D11B}"/>
          </ac:spMkLst>
        </pc:spChg>
        <pc:spChg chg="mod">
          <ac:chgData name="Lukas Schmid" userId="ec5adfe4448c9907" providerId="LiveId" clId="{1AE9B107-AB6C-482F-B3C2-594EE3A2F8C1}" dt="2020-05-31T11:08:29.251" v="1201"/>
          <ac:spMkLst>
            <pc:docMk/>
            <pc:sldMk cId="2683893708" sldId="307"/>
            <ac:spMk id="20" creationId="{83B3794A-DC95-423F-82CD-238AE815155E}"/>
          </ac:spMkLst>
        </pc:spChg>
        <pc:spChg chg="add del mod">
          <ac:chgData name="Lukas Schmid" userId="ec5adfe4448c9907" providerId="LiveId" clId="{1AE9B107-AB6C-482F-B3C2-594EE3A2F8C1}" dt="2020-05-31T11:12:03.108" v="1229" actId="21"/>
          <ac:spMkLst>
            <pc:docMk/>
            <pc:sldMk cId="2683893708" sldId="307"/>
            <ac:spMk id="21" creationId="{AA776FE0-E4BB-4F1A-9CDE-DDD1D74A68D3}"/>
          </ac:spMkLst>
        </pc:spChg>
        <pc:spChg chg="add mod">
          <ac:chgData name="Lukas Schmid" userId="ec5adfe4448c9907" providerId="LiveId" clId="{1AE9B107-AB6C-482F-B3C2-594EE3A2F8C1}" dt="2020-05-31T11:14:48.069" v="1327" actId="1076"/>
          <ac:spMkLst>
            <pc:docMk/>
            <pc:sldMk cId="2683893708" sldId="307"/>
            <ac:spMk id="23" creationId="{896623EF-B744-4792-89C5-1D9A7FD67E77}"/>
          </ac:spMkLst>
        </pc:spChg>
        <pc:spChg chg="add mod">
          <ac:chgData name="Lukas Schmid" userId="ec5adfe4448c9907" providerId="LiveId" clId="{1AE9B107-AB6C-482F-B3C2-594EE3A2F8C1}" dt="2020-05-31T11:16:20.679" v="1377" actId="120"/>
          <ac:spMkLst>
            <pc:docMk/>
            <pc:sldMk cId="2683893708" sldId="307"/>
            <ac:spMk id="25" creationId="{12D3B2D5-13F0-4169-BD88-1D575DEDD2F0}"/>
          </ac:spMkLst>
        </pc:spChg>
        <pc:spChg chg="add mod">
          <ac:chgData name="Lukas Schmid" userId="ec5adfe4448c9907" providerId="LiveId" clId="{1AE9B107-AB6C-482F-B3C2-594EE3A2F8C1}" dt="2020-05-31T11:17:49.718" v="1421" actId="14100"/>
          <ac:spMkLst>
            <pc:docMk/>
            <pc:sldMk cId="2683893708" sldId="307"/>
            <ac:spMk id="26" creationId="{D1F2F690-E8F1-405B-B52B-51F51BA9C4E4}"/>
          </ac:spMkLst>
        </pc:spChg>
        <pc:spChg chg="add mod">
          <ac:chgData name="Lukas Schmid" userId="ec5adfe4448c9907" providerId="LiveId" clId="{1AE9B107-AB6C-482F-B3C2-594EE3A2F8C1}" dt="2020-05-31T11:17:56.949" v="1429" actId="20577"/>
          <ac:spMkLst>
            <pc:docMk/>
            <pc:sldMk cId="2683893708" sldId="307"/>
            <ac:spMk id="27" creationId="{4BBA6036-9668-44BE-84BA-75E599D74E3B}"/>
          </ac:spMkLst>
        </pc:spChg>
        <pc:spChg chg="add mod">
          <ac:chgData name="Lukas Schmid" userId="ec5adfe4448c9907" providerId="LiveId" clId="{1AE9B107-AB6C-482F-B3C2-594EE3A2F8C1}" dt="2020-05-31T11:18:38.207" v="1486" actId="14100"/>
          <ac:spMkLst>
            <pc:docMk/>
            <pc:sldMk cId="2683893708" sldId="307"/>
            <ac:spMk id="28" creationId="{5E31852E-7753-4A26-9C19-87240E3EE7C0}"/>
          </ac:spMkLst>
        </pc:spChg>
        <pc:spChg chg="add del mod">
          <ac:chgData name="Lukas Schmid" userId="ec5adfe4448c9907" providerId="LiveId" clId="{1AE9B107-AB6C-482F-B3C2-594EE3A2F8C1}" dt="2020-05-31T11:18:19.287" v="1434" actId="478"/>
          <ac:spMkLst>
            <pc:docMk/>
            <pc:sldMk cId="2683893708" sldId="307"/>
            <ac:spMk id="29" creationId="{CE3FCD35-C4B9-4D48-BDD8-F6FADFA38E2C}"/>
          </ac:spMkLst>
        </pc:spChg>
        <pc:spChg chg="add mod">
          <ac:chgData name="Lukas Schmid" userId="ec5adfe4448c9907" providerId="LiveId" clId="{1AE9B107-AB6C-482F-B3C2-594EE3A2F8C1}" dt="2020-05-31T11:21:19.553" v="1489" actId="14100"/>
          <ac:spMkLst>
            <pc:docMk/>
            <pc:sldMk cId="2683893708" sldId="307"/>
            <ac:spMk id="30" creationId="{01CE87D1-74F6-480E-AEF9-FFC919C15B05}"/>
          </ac:spMkLst>
        </pc:spChg>
        <pc:spChg chg="add del mod">
          <ac:chgData name="Lukas Schmid" userId="ec5adfe4448c9907" providerId="LiveId" clId="{1AE9B107-AB6C-482F-B3C2-594EE3A2F8C1}" dt="2020-05-31T11:23:47.717" v="1507" actId="478"/>
          <ac:spMkLst>
            <pc:docMk/>
            <pc:sldMk cId="2683893708" sldId="307"/>
            <ac:spMk id="31" creationId="{B38BBCE2-B52E-488A-AAB1-9A72D067DA63}"/>
          </ac:spMkLst>
        </pc:spChg>
        <pc:spChg chg="add mod">
          <ac:chgData name="Lukas Schmid" userId="ec5adfe4448c9907" providerId="LiveId" clId="{1AE9B107-AB6C-482F-B3C2-594EE3A2F8C1}" dt="2020-05-31T11:24:29.531" v="1515" actId="1076"/>
          <ac:spMkLst>
            <pc:docMk/>
            <pc:sldMk cId="2683893708" sldId="307"/>
            <ac:spMk id="33" creationId="{80F0B855-B4CE-45F5-8137-16FC5B3F9749}"/>
          </ac:spMkLst>
        </pc:spChg>
        <pc:spChg chg="add mod">
          <ac:chgData name="Lukas Schmid" userId="ec5adfe4448c9907" providerId="LiveId" clId="{1AE9B107-AB6C-482F-B3C2-594EE3A2F8C1}" dt="2020-05-31T11:24:21.298" v="1512" actId="1076"/>
          <ac:spMkLst>
            <pc:docMk/>
            <pc:sldMk cId="2683893708" sldId="307"/>
            <ac:spMk id="35" creationId="{AF080335-8E0A-4156-ACEF-03000EFAA9C7}"/>
          </ac:spMkLst>
        </pc:spChg>
        <pc:grpChg chg="add del mod topLvl">
          <ac:chgData name="Lukas Schmid" userId="ec5adfe4448c9907" providerId="LiveId" clId="{1AE9B107-AB6C-482F-B3C2-594EE3A2F8C1}" dt="2020-05-31T11:15:15.902" v="1332" actId="165"/>
          <ac:grpSpMkLst>
            <pc:docMk/>
            <pc:sldMk cId="2683893708" sldId="307"/>
            <ac:grpSpMk id="5" creationId="{888BEB66-E4D4-4871-8B1B-BE74E86680DB}"/>
          </ac:grpSpMkLst>
        </pc:grpChg>
        <pc:grpChg chg="add del mod">
          <ac:chgData name="Lukas Schmid" userId="ec5adfe4448c9907" providerId="LiveId" clId="{1AE9B107-AB6C-482F-B3C2-594EE3A2F8C1}" dt="2020-05-31T11:08:41.922" v="1218" actId="478"/>
          <ac:grpSpMkLst>
            <pc:docMk/>
            <pc:sldMk cId="2683893708" sldId="307"/>
            <ac:grpSpMk id="16" creationId="{7D994980-CC97-4D86-B638-CDB1EF5D0EC1}"/>
          </ac:grpSpMkLst>
        </pc:grpChg>
        <pc:grpChg chg="add del mod">
          <ac:chgData name="Lukas Schmid" userId="ec5adfe4448c9907" providerId="LiveId" clId="{1AE9B107-AB6C-482F-B3C2-594EE3A2F8C1}" dt="2020-05-31T11:13:33.130" v="1302" actId="165"/>
          <ac:grpSpMkLst>
            <pc:docMk/>
            <pc:sldMk cId="2683893708" sldId="307"/>
            <ac:grpSpMk id="22" creationId="{10155A58-FFAD-475E-B295-AF90CADD19CD}"/>
          </ac:grpSpMkLst>
        </pc:grpChg>
        <pc:grpChg chg="add del mod">
          <ac:chgData name="Lukas Schmid" userId="ec5adfe4448c9907" providerId="LiveId" clId="{1AE9B107-AB6C-482F-B3C2-594EE3A2F8C1}" dt="2020-05-31T11:14:59.411" v="1328" actId="165"/>
          <ac:grpSpMkLst>
            <pc:docMk/>
            <pc:sldMk cId="2683893708" sldId="307"/>
            <ac:grpSpMk id="24" creationId="{053895E9-F19D-4EB0-A858-E863E8619891}"/>
          </ac:grpSpMkLst>
        </pc:grpChg>
        <pc:cxnChg chg="add mod topLvl">
          <ac:chgData name="Lukas Schmid" userId="ec5adfe4448c9907" providerId="LiveId" clId="{1AE9B107-AB6C-482F-B3C2-594EE3A2F8C1}" dt="2020-05-31T11:15:06.679" v="1329" actId="1076"/>
          <ac:cxnSpMkLst>
            <pc:docMk/>
            <pc:sldMk cId="2683893708" sldId="307"/>
            <ac:cxnSpMk id="10" creationId="{717A830C-2925-4391-9DDB-1326BFDF7DC4}"/>
          </ac:cxnSpMkLst>
        </pc:cxnChg>
        <pc:cxnChg chg="add mod topLvl">
          <ac:chgData name="Lukas Schmid" userId="ec5adfe4448c9907" providerId="LiveId" clId="{1AE9B107-AB6C-482F-B3C2-594EE3A2F8C1}" dt="2020-05-31T11:15:06.679" v="1329" actId="1076"/>
          <ac:cxnSpMkLst>
            <pc:docMk/>
            <pc:sldMk cId="2683893708" sldId="307"/>
            <ac:cxnSpMk id="11" creationId="{36266E57-BA3C-4D82-A530-D4ED864AD7A6}"/>
          </ac:cxnSpMkLst>
        </pc:cxnChg>
        <pc:cxnChg chg="add mod topLvl">
          <ac:chgData name="Lukas Schmid" userId="ec5adfe4448c9907" providerId="LiveId" clId="{1AE9B107-AB6C-482F-B3C2-594EE3A2F8C1}" dt="2020-05-31T11:15:06.679" v="1329" actId="1076"/>
          <ac:cxnSpMkLst>
            <pc:docMk/>
            <pc:sldMk cId="2683893708" sldId="307"/>
            <ac:cxnSpMk id="13" creationId="{5605F754-F0CF-4F7E-967F-C3FE84DFB9C1}"/>
          </ac:cxnSpMkLst>
        </pc:cxnChg>
        <pc:cxnChg chg="add mod topLvl">
          <ac:chgData name="Lukas Schmid" userId="ec5adfe4448c9907" providerId="LiveId" clId="{1AE9B107-AB6C-482F-B3C2-594EE3A2F8C1}" dt="2020-05-31T11:15:06.679" v="1329" actId="1076"/>
          <ac:cxnSpMkLst>
            <pc:docMk/>
            <pc:sldMk cId="2683893708" sldId="307"/>
            <ac:cxnSpMk id="14" creationId="{E6BB69FD-597C-4698-A40A-8F3EE76C187A}"/>
          </ac:cxnSpMkLst>
        </pc:cxnChg>
        <pc:cxnChg chg="add mod">
          <ac:chgData name="Lukas Schmid" userId="ec5adfe4448c9907" providerId="LiveId" clId="{1AE9B107-AB6C-482F-B3C2-594EE3A2F8C1}" dt="2020-05-31T11:24:25.902" v="1514" actId="14100"/>
          <ac:cxnSpMkLst>
            <pc:docMk/>
            <pc:sldMk cId="2683893708" sldId="307"/>
            <ac:cxnSpMk id="32" creationId="{BB2B2896-D7B6-4531-B9BD-C04C445F8706}"/>
          </ac:cxnSpMkLst>
        </pc:cxnChg>
      </pc:sldChg>
      <pc:sldChg chg="modSp new del mod">
        <pc:chgData name="Lukas Schmid" userId="ec5adfe4448c9907" providerId="LiveId" clId="{1AE9B107-AB6C-482F-B3C2-594EE3A2F8C1}" dt="2020-05-31T07:47:05.238" v="168" actId="680"/>
        <pc:sldMkLst>
          <pc:docMk/>
          <pc:sldMk cId="3766197929" sldId="307"/>
        </pc:sldMkLst>
        <pc:spChg chg="mod">
          <ac:chgData name="Lukas Schmid" userId="ec5adfe4448c9907" providerId="LiveId" clId="{1AE9B107-AB6C-482F-B3C2-594EE3A2F8C1}" dt="2020-05-31T07:47:04.505" v="167" actId="20577"/>
          <ac:spMkLst>
            <pc:docMk/>
            <pc:sldMk cId="3766197929" sldId="307"/>
            <ac:spMk id="2" creationId="{F17C336D-417B-4187-ADAD-D17A0DBDB25B}"/>
          </ac:spMkLst>
        </pc:spChg>
      </pc:sldChg>
      <pc:sldChg chg="addSp delSp modSp new del mod delAnim modAnim">
        <pc:chgData name="Lukas Schmid" userId="ec5adfe4448c9907" providerId="LiveId" clId="{1AE9B107-AB6C-482F-B3C2-594EE3A2F8C1}" dt="2020-05-31T12:21:29.230" v="1835" actId="47"/>
        <pc:sldMkLst>
          <pc:docMk/>
          <pc:sldMk cId="3117305539" sldId="308"/>
        </pc:sldMkLst>
        <pc:spChg chg="mod">
          <ac:chgData name="Lukas Schmid" userId="ec5adfe4448c9907" providerId="LiveId" clId="{1AE9B107-AB6C-482F-B3C2-594EE3A2F8C1}" dt="2020-05-31T11:28:02.546" v="1578" actId="20577"/>
          <ac:spMkLst>
            <pc:docMk/>
            <pc:sldMk cId="3117305539" sldId="308"/>
            <ac:spMk id="2" creationId="{96CBF96F-ACF3-4D24-9E2D-F752BE3EA433}"/>
          </ac:spMkLst>
        </pc:spChg>
        <pc:spChg chg="del">
          <ac:chgData name="Lukas Schmid" userId="ec5adfe4448c9907" providerId="LiveId" clId="{1AE9B107-AB6C-482F-B3C2-594EE3A2F8C1}" dt="2020-05-31T11:26:02.626" v="1522" actId="478"/>
          <ac:spMkLst>
            <pc:docMk/>
            <pc:sldMk cId="3117305539" sldId="308"/>
            <ac:spMk id="3" creationId="{7579A02F-3C3B-47ED-84BE-7E9E8A584A5C}"/>
          </ac:spMkLst>
        </pc:spChg>
        <pc:spChg chg="add mod">
          <ac:chgData name="Lukas Schmid" userId="ec5adfe4448c9907" providerId="LiveId" clId="{1AE9B107-AB6C-482F-B3C2-594EE3A2F8C1}" dt="2020-05-31T11:26:24.963" v="1524" actId="164"/>
          <ac:spMkLst>
            <pc:docMk/>
            <pc:sldMk cId="3117305539" sldId="308"/>
            <ac:spMk id="4" creationId="{E03918F3-E53B-49F0-895D-7269383C19CB}"/>
          </ac:spMkLst>
        </pc:spChg>
        <pc:spChg chg="add mod">
          <ac:chgData name="Lukas Schmid" userId="ec5adfe4448c9907" providerId="LiveId" clId="{1AE9B107-AB6C-482F-B3C2-594EE3A2F8C1}" dt="2020-05-31T11:26:24.963" v="1524" actId="164"/>
          <ac:spMkLst>
            <pc:docMk/>
            <pc:sldMk cId="3117305539" sldId="308"/>
            <ac:spMk id="5" creationId="{D5F5020A-234D-4E29-BC45-1680236BAFF1}"/>
          </ac:spMkLst>
        </pc:spChg>
        <pc:spChg chg="add mod">
          <ac:chgData name="Lukas Schmid" userId="ec5adfe4448c9907" providerId="LiveId" clId="{1AE9B107-AB6C-482F-B3C2-594EE3A2F8C1}" dt="2020-05-31T11:26:24.963" v="1524" actId="164"/>
          <ac:spMkLst>
            <pc:docMk/>
            <pc:sldMk cId="3117305539" sldId="308"/>
            <ac:spMk id="6" creationId="{8A74D3CD-B210-49E5-8DF6-DFAB33E1AD9E}"/>
          </ac:spMkLst>
        </pc:spChg>
        <pc:spChg chg="add mod">
          <ac:chgData name="Lukas Schmid" userId="ec5adfe4448c9907" providerId="LiveId" clId="{1AE9B107-AB6C-482F-B3C2-594EE3A2F8C1}" dt="2020-05-31T11:26:24.963" v="1524" actId="164"/>
          <ac:spMkLst>
            <pc:docMk/>
            <pc:sldMk cId="3117305539" sldId="308"/>
            <ac:spMk id="7" creationId="{26F91411-0155-4B90-B094-DF321003883B}"/>
          </ac:spMkLst>
        </pc:spChg>
        <pc:spChg chg="add mod">
          <ac:chgData name="Lukas Schmid" userId="ec5adfe4448c9907" providerId="LiveId" clId="{1AE9B107-AB6C-482F-B3C2-594EE3A2F8C1}" dt="2020-05-31T11:26:24.963" v="1524" actId="164"/>
          <ac:spMkLst>
            <pc:docMk/>
            <pc:sldMk cId="3117305539" sldId="308"/>
            <ac:spMk id="8" creationId="{1882BE8A-73BF-4BA5-99ED-3548121F8130}"/>
          </ac:spMkLst>
        </pc:spChg>
        <pc:spChg chg="add mod">
          <ac:chgData name="Lukas Schmid" userId="ec5adfe4448c9907" providerId="LiveId" clId="{1AE9B107-AB6C-482F-B3C2-594EE3A2F8C1}" dt="2020-05-31T11:26:24.963" v="1524" actId="164"/>
          <ac:spMkLst>
            <pc:docMk/>
            <pc:sldMk cId="3117305539" sldId="308"/>
            <ac:spMk id="11" creationId="{EF8582E9-8131-4CF6-A4F6-467B04F440F6}"/>
          </ac:spMkLst>
        </pc:spChg>
        <pc:spChg chg="add mod">
          <ac:chgData name="Lukas Schmid" userId="ec5adfe4448c9907" providerId="LiveId" clId="{1AE9B107-AB6C-482F-B3C2-594EE3A2F8C1}" dt="2020-05-31T11:26:24.963" v="1524" actId="164"/>
          <ac:spMkLst>
            <pc:docMk/>
            <pc:sldMk cId="3117305539" sldId="308"/>
            <ac:spMk id="14" creationId="{BDAADBA7-3094-48B0-BFB3-33679284EC8C}"/>
          </ac:spMkLst>
        </pc:spChg>
        <pc:spChg chg="add mod">
          <ac:chgData name="Lukas Schmid" userId="ec5adfe4448c9907" providerId="LiveId" clId="{1AE9B107-AB6C-482F-B3C2-594EE3A2F8C1}" dt="2020-05-31T11:26:24.963" v="1524" actId="164"/>
          <ac:spMkLst>
            <pc:docMk/>
            <pc:sldMk cId="3117305539" sldId="308"/>
            <ac:spMk id="15" creationId="{6265830F-25CD-4E6A-B105-585A7FBB7533}"/>
          </ac:spMkLst>
        </pc:spChg>
        <pc:spChg chg="add mod">
          <ac:chgData name="Lukas Schmid" userId="ec5adfe4448c9907" providerId="LiveId" clId="{1AE9B107-AB6C-482F-B3C2-594EE3A2F8C1}" dt="2020-05-31T11:26:24.963" v="1524" actId="164"/>
          <ac:spMkLst>
            <pc:docMk/>
            <pc:sldMk cId="3117305539" sldId="308"/>
            <ac:spMk id="16" creationId="{E01035DC-6867-4584-B7E9-344751D7F7EC}"/>
          </ac:spMkLst>
        </pc:spChg>
        <pc:spChg chg="add mod">
          <ac:chgData name="Lukas Schmid" userId="ec5adfe4448c9907" providerId="LiveId" clId="{1AE9B107-AB6C-482F-B3C2-594EE3A2F8C1}" dt="2020-05-31T11:26:24.963" v="1524" actId="164"/>
          <ac:spMkLst>
            <pc:docMk/>
            <pc:sldMk cId="3117305539" sldId="308"/>
            <ac:spMk id="17" creationId="{1DAA04A0-7DA3-4D64-8573-FF9FBA47712D}"/>
          </ac:spMkLst>
        </pc:spChg>
        <pc:spChg chg="add mod">
          <ac:chgData name="Lukas Schmid" userId="ec5adfe4448c9907" providerId="LiveId" clId="{1AE9B107-AB6C-482F-B3C2-594EE3A2F8C1}" dt="2020-05-31T11:26:24.963" v="1524" actId="164"/>
          <ac:spMkLst>
            <pc:docMk/>
            <pc:sldMk cId="3117305539" sldId="308"/>
            <ac:spMk id="18" creationId="{07B681C4-2515-4BAA-8924-36693C8EFE88}"/>
          </ac:spMkLst>
        </pc:spChg>
        <pc:spChg chg="mod topLvl">
          <ac:chgData name="Lukas Schmid" userId="ec5adfe4448c9907" providerId="LiveId" clId="{1AE9B107-AB6C-482F-B3C2-594EE3A2F8C1}" dt="2020-05-31T12:04:18.071" v="1693" actId="1076"/>
          <ac:spMkLst>
            <pc:docMk/>
            <pc:sldMk cId="3117305539" sldId="308"/>
            <ac:spMk id="21" creationId="{0AEE5124-E069-423D-9B22-C330E5A58B96}"/>
          </ac:spMkLst>
        </pc:spChg>
        <pc:spChg chg="mod topLvl">
          <ac:chgData name="Lukas Schmid" userId="ec5adfe4448c9907" providerId="LiveId" clId="{1AE9B107-AB6C-482F-B3C2-594EE3A2F8C1}" dt="2020-05-31T12:04:18.071" v="1693" actId="1076"/>
          <ac:spMkLst>
            <pc:docMk/>
            <pc:sldMk cId="3117305539" sldId="308"/>
            <ac:spMk id="22" creationId="{87A1B99C-F76E-4204-B04D-711A3A15B33E}"/>
          </ac:spMkLst>
        </pc:spChg>
        <pc:spChg chg="mod topLvl">
          <ac:chgData name="Lukas Schmid" userId="ec5adfe4448c9907" providerId="LiveId" clId="{1AE9B107-AB6C-482F-B3C2-594EE3A2F8C1}" dt="2020-05-31T12:04:18.071" v="1693" actId="1076"/>
          <ac:spMkLst>
            <pc:docMk/>
            <pc:sldMk cId="3117305539" sldId="308"/>
            <ac:spMk id="23" creationId="{580CFC5D-16B9-4520-8291-20CE1D29A789}"/>
          </ac:spMkLst>
        </pc:spChg>
        <pc:spChg chg="mod topLvl">
          <ac:chgData name="Lukas Schmid" userId="ec5adfe4448c9907" providerId="LiveId" clId="{1AE9B107-AB6C-482F-B3C2-594EE3A2F8C1}" dt="2020-05-31T12:04:18.071" v="1693" actId="1076"/>
          <ac:spMkLst>
            <pc:docMk/>
            <pc:sldMk cId="3117305539" sldId="308"/>
            <ac:spMk id="24" creationId="{88614284-0E61-4026-A179-432C0F3135B5}"/>
          </ac:spMkLst>
        </pc:spChg>
        <pc:spChg chg="add mod">
          <ac:chgData name="Lukas Schmid" userId="ec5adfe4448c9907" providerId="LiveId" clId="{1AE9B107-AB6C-482F-B3C2-594EE3A2F8C1}" dt="2020-05-31T12:04:18.071" v="1693" actId="1076"/>
          <ac:spMkLst>
            <pc:docMk/>
            <pc:sldMk cId="3117305539" sldId="308"/>
            <ac:spMk id="25" creationId="{7FB11ADD-96CC-4CA4-ACAF-30F3DFE5C23B}"/>
          </ac:spMkLst>
        </pc:spChg>
        <pc:spChg chg="add mod">
          <ac:chgData name="Lukas Schmid" userId="ec5adfe4448c9907" providerId="LiveId" clId="{1AE9B107-AB6C-482F-B3C2-594EE3A2F8C1}" dt="2020-05-31T12:04:18.071" v="1693" actId="1076"/>
          <ac:spMkLst>
            <pc:docMk/>
            <pc:sldMk cId="3117305539" sldId="308"/>
            <ac:spMk id="26" creationId="{09DF8447-AB75-46F7-861A-AB40B4A3C4BA}"/>
          </ac:spMkLst>
        </pc:spChg>
        <pc:spChg chg="add mod">
          <ac:chgData name="Lukas Schmid" userId="ec5adfe4448c9907" providerId="LiveId" clId="{1AE9B107-AB6C-482F-B3C2-594EE3A2F8C1}" dt="2020-05-31T12:04:18.071" v="1693" actId="1076"/>
          <ac:spMkLst>
            <pc:docMk/>
            <pc:sldMk cId="3117305539" sldId="308"/>
            <ac:spMk id="27" creationId="{9600F86C-24D6-48B8-9FED-112348B35924}"/>
          </ac:spMkLst>
        </pc:spChg>
        <pc:spChg chg="add mod">
          <ac:chgData name="Lukas Schmid" userId="ec5adfe4448c9907" providerId="LiveId" clId="{1AE9B107-AB6C-482F-B3C2-594EE3A2F8C1}" dt="2020-05-31T12:04:18.071" v="1693" actId="1076"/>
          <ac:spMkLst>
            <pc:docMk/>
            <pc:sldMk cId="3117305539" sldId="308"/>
            <ac:spMk id="28" creationId="{24160746-AEE3-4A7B-A3B3-335C5B53853A}"/>
          </ac:spMkLst>
        </pc:spChg>
        <pc:spChg chg="add del mod">
          <ac:chgData name="Lukas Schmid" userId="ec5adfe4448c9907" providerId="LiveId" clId="{1AE9B107-AB6C-482F-B3C2-594EE3A2F8C1}" dt="2020-05-31T12:21:02.980" v="1830" actId="21"/>
          <ac:spMkLst>
            <pc:docMk/>
            <pc:sldMk cId="3117305539" sldId="308"/>
            <ac:spMk id="29" creationId="{E631A862-47E4-4298-B9CA-7D383DE5BD51}"/>
          </ac:spMkLst>
        </pc:spChg>
        <pc:spChg chg="add del mod">
          <ac:chgData name="Lukas Schmid" userId="ec5adfe4448c9907" providerId="LiveId" clId="{1AE9B107-AB6C-482F-B3C2-594EE3A2F8C1}" dt="2020-05-31T12:21:14.265" v="1833" actId="21"/>
          <ac:spMkLst>
            <pc:docMk/>
            <pc:sldMk cId="3117305539" sldId="308"/>
            <ac:spMk id="30" creationId="{237074CF-DB83-4591-81DB-3FE33D889504}"/>
          </ac:spMkLst>
        </pc:spChg>
        <pc:grpChg chg="add mod">
          <ac:chgData name="Lukas Schmid" userId="ec5adfe4448c9907" providerId="LiveId" clId="{1AE9B107-AB6C-482F-B3C2-594EE3A2F8C1}" dt="2020-05-31T11:26:46.990" v="1544" actId="1076"/>
          <ac:grpSpMkLst>
            <pc:docMk/>
            <pc:sldMk cId="3117305539" sldId="308"/>
            <ac:grpSpMk id="19" creationId="{B2983491-8635-4C2D-83D9-D01D0E631AC2}"/>
          </ac:grpSpMkLst>
        </pc:grpChg>
        <pc:grpChg chg="add del mod">
          <ac:chgData name="Lukas Schmid" userId="ec5adfe4448c9907" providerId="LiveId" clId="{1AE9B107-AB6C-482F-B3C2-594EE3A2F8C1}" dt="2020-05-31T11:27:06.676" v="1546" actId="165"/>
          <ac:grpSpMkLst>
            <pc:docMk/>
            <pc:sldMk cId="3117305539" sldId="308"/>
            <ac:grpSpMk id="20" creationId="{B0167295-6AB5-4D28-B679-02E1622D4994}"/>
          </ac:grpSpMkLst>
        </pc:grpChg>
        <pc:cxnChg chg="add mod">
          <ac:chgData name="Lukas Schmid" userId="ec5adfe4448c9907" providerId="LiveId" clId="{1AE9B107-AB6C-482F-B3C2-594EE3A2F8C1}" dt="2020-05-31T11:26:24.963" v="1524" actId="164"/>
          <ac:cxnSpMkLst>
            <pc:docMk/>
            <pc:sldMk cId="3117305539" sldId="308"/>
            <ac:cxnSpMk id="9" creationId="{E029D1B5-8B6A-483E-9037-1ADC00D21B76}"/>
          </ac:cxnSpMkLst>
        </pc:cxnChg>
        <pc:cxnChg chg="add mod">
          <ac:chgData name="Lukas Schmid" userId="ec5adfe4448c9907" providerId="LiveId" clId="{1AE9B107-AB6C-482F-B3C2-594EE3A2F8C1}" dt="2020-05-31T11:26:24.963" v="1524" actId="164"/>
          <ac:cxnSpMkLst>
            <pc:docMk/>
            <pc:sldMk cId="3117305539" sldId="308"/>
            <ac:cxnSpMk id="10" creationId="{D8A1AF84-DC06-402E-A229-73B853005AA7}"/>
          </ac:cxnSpMkLst>
        </pc:cxnChg>
        <pc:cxnChg chg="add mod">
          <ac:chgData name="Lukas Schmid" userId="ec5adfe4448c9907" providerId="LiveId" clId="{1AE9B107-AB6C-482F-B3C2-594EE3A2F8C1}" dt="2020-05-31T11:26:24.963" v="1524" actId="164"/>
          <ac:cxnSpMkLst>
            <pc:docMk/>
            <pc:sldMk cId="3117305539" sldId="308"/>
            <ac:cxnSpMk id="12" creationId="{5A030F68-3B65-46D4-9D85-7A1213D68F6A}"/>
          </ac:cxnSpMkLst>
        </pc:cxnChg>
        <pc:cxnChg chg="add mod">
          <ac:chgData name="Lukas Schmid" userId="ec5adfe4448c9907" providerId="LiveId" clId="{1AE9B107-AB6C-482F-B3C2-594EE3A2F8C1}" dt="2020-05-31T11:26:24.963" v="1524" actId="164"/>
          <ac:cxnSpMkLst>
            <pc:docMk/>
            <pc:sldMk cId="3117305539" sldId="308"/>
            <ac:cxnSpMk id="13" creationId="{551456DE-1B34-4DC1-81A8-36E2F97939FD}"/>
          </ac:cxnSpMkLst>
        </pc:cxnChg>
      </pc:sldChg>
      <pc:sldChg chg="addSp delSp modSp add del mod delAnim modAnim">
        <pc:chgData name="Lukas Schmid" userId="ec5adfe4448c9907" providerId="LiveId" clId="{1AE9B107-AB6C-482F-B3C2-594EE3A2F8C1}" dt="2020-05-31T12:22:31.630" v="1845" actId="47"/>
        <pc:sldMkLst>
          <pc:docMk/>
          <pc:sldMk cId="3815573335" sldId="309"/>
        </pc:sldMkLst>
        <pc:spChg chg="del mod topLvl">
          <ac:chgData name="Lukas Schmid" userId="ec5adfe4448c9907" providerId="LiveId" clId="{1AE9B107-AB6C-482F-B3C2-594EE3A2F8C1}" dt="2020-05-31T12:06:58.689" v="1727" actId="478"/>
          <ac:spMkLst>
            <pc:docMk/>
            <pc:sldMk cId="3815573335" sldId="309"/>
            <ac:spMk id="4" creationId="{E03918F3-E53B-49F0-895D-7269383C19CB}"/>
          </ac:spMkLst>
        </pc:spChg>
        <pc:spChg chg="mod topLvl">
          <ac:chgData name="Lukas Schmid" userId="ec5adfe4448c9907" providerId="LiveId" clId="{1AE9B107-AB6C-482F-B3C2-594EE3A2F8C1}" dt="2020-05-31T12:06:50.744" v="1726" actId="165"/>
          <ac:spMkLst>
            <pc:docMk/>
            <pc:sldMk cId="3815573335" sldId="309"/>
            <ac:spMk id="5" creationId="{D5F5020A-234D-4E29-BC45-1680236BAFF1}"/>
          </ac:spMkLst>
        </pc:spChg>
        <pc:spChg chg="mod topLvl">
          <ac:chgData name="Lukas Schmid" userId="ec5adfe4448c9907" providerId="LiveId" clId="{1AE9B107-AB6C-482F-B3C2-594EE3A2F8C1}" dt="2020-05-31T12:06:50.744" v="1726" actId="165"/>
          <ac:spMkLst>
            <pc:docMk/>
            <pc:sldMk cId="3815573335" sldId="309"/>
            <ac:spMk id="6" creationId="{8A74D3CD-B210-49E5-8DF6-DFAB33E1AD9E}"/>
          </ac:spMkLst>
        </pc:spChg>
        <pc:spChg chg="mod topLvl">
          <ac:chgData name="Lukas Schmid" userId="ec5adfe4448c9907" providerId="LiveId" clId="{1AE9B107-AB6C-482F-B3C2-594EE3A2F8C1}" dt="2020-05-31T12:06:50.744" v="1726" actId="165"/>
          <ac:spMkLst>
            <pc:docMk/>
            <pc:sldMk cId="3815573335" sldId="309"/>
            <ac:spMk id="7" creationId="{26F91411-0155-4B90-B094-DF321003883B}"/>
          </ac:spMkLst>
        </pc:spChg>
        <pc:spChg chg="mod topLvl">
          <ac:chgData name="Lukas Schmid" userId="ec5adfe4448c9907" providerId="LiveId" clId="{1AE9B107-AB6C-482F-B3C2-594EE3A2F8C1}" dt="2020-05-31T12:06:50.744" v="1726" actId="165"/>
          <ac:spMkLst>
            <pc:docMk/>
            <pc:sldMk cId="3815573335" sldId="309"/>
            <ac:spMk id="8" creationId="{1882BE8A-73BF-4BA5-99ED-3548121F8130}"/>
          </ac:spMkLst>
        </pc:spChg>
        <pc:spChg chg="del mod topLvl">
          <ac:chgData name="Lukas Schmid" userId="ec5adfe4448c9907" providerId="LiveId" clId="{1AE9B107-AB6C-482F-B3C2-594EE3A2F8C1}" dt="2020-05-31T12:06:58.689" v="1727" actId="478"/>
          <ac:spMkLst>
            <pc:docMk/>
            <pc:sldMk cId="3815573335" sldId="309"/>
            <ac:spMk id="11" creationId="{EF8582E9-8131-4CF6-A4F6-467B04F440F6}"/>
          </ac:spMkLst>
        </pc:spChg>
        <pc:spChg chg="del mod topLvl">
          <ac:chgData name="Lukas Schmid" userId="ec5adfe4448c9907" providerId="LiveId" clId="{1AE9B107-AB6C-482F-B3C2-594EE3A2F8C1}" dt="2020-05-31T12:06:58.689" v="1727" actId="478"/>
          <ac:spMkLst>
            <pc:docMk/>
            <pc:sldMk cId="3815573335" sldId="309"/>
            <ac:spMk id="14" creationId="{BDAADBA7-3094-48B0-BFB3-33679284EC8C}"/>
          </ac:spMkLst>
        </pc:spChg>
        <pc:spChg chg="del">
          <ac:chgData name="Lukas Schmid" userId="ec5adfe4448c9907" providerId="LiveId" clId="{1AE9B107-AB6C-482F-B3C2-594EE3A2F8C1}" dt="2020-05-31T12:03:49.616" v="1688" actId="478"/>
          <ac:spMkLst>
            <pc:docMk/>
            <pc:sldMk cId="3815573335" sldId="309"/>
            <ac:spMk id="15" creationId="{6265830F-25CD-4E6A-B105-585A7FBB7533}"/>
          </ac:spMkLst>
        </pc:spChg>
        <pc:spChg chg="del">
          <ac:chgData name="Lukas Schmid" userId="ec5adfe4448c9907" providerId="LiveId" clId="{1AE9B107-AB6C-482F-B3C2-594EE3A2F8C1}" dt="2020-05-31T12:03:51" v="1689" actId="478"/>
          <ac:spMkLst>
            <pc:docMk/>
            <pc:sldMk cId="3815573335" sldId="309"/>
            <ac:spMk id="16" creationId="{E01035DC-6867-4584-B7E9-344751D7F7EC}"/>
          </ac:spMkLst>
        </pc:spChg>
        <pc:spChg chg="del">
          <ac:chgData name="Lukas Schmid" userId="ec5adfe4448c9907" providerId="LiveId" clId="{1AE9B107-AB6C-482F-B3C2-594EE3A2F8C1}" dt="2020-05-31T12:03:52.173" v="1690" actId="478"/>
          <ac:spMkLst>
            <pc:docMk/>
            <pc:sldMk cId="3815573335" sldId="309"/>
            <ac:spMk id="17" creationId="{1DAA04A0-7DA3-4D64-8573-FF9FBA47712D}"/>
          </ac:spMkLst>
        </pc:spChg>
        <pc:spChg chg="del">
          <ac:chgData name="Lukas Schmid" userId="ec5adfe4448c9907" providerId="LiveId" clId="{1AE9B107-AB6C-482F-B3C2-594EE3A2F8C1}" dt="2020-05-31T12:03:54.022" v="1691" actId="478"/>
          <ac:spMkLst>
            <pc:docMk/>
            <pc:sldMk cId="3815573335" sldId="309"/>
            <ac:spMk id="18" creationId="{07B681C4-2515-4BAA-8924-36693C8EFE88}"/>
          </ac:spMkLst>
        </pc:spChg>
        <pc:spChg chg="del">
          <ac:chgData name="Lukas Schmid" userId="ec5adfe4448c9907" providerId="LiveId" clId="{1AE9B107-AB6C-482F-B3C2-594EE3A2F8C1}" dt="2020-05-31T12:04:42.299" v="1701" actId="478"/>
          <ac:spMkLst>
            <pc:docMk/>
            <pc:sldMk cId="3815573335" sldId="309"/>
            <ac:spMk id="21" creationId="{0AEE5124-E069-423D-9B22-C330E5A58B96}"/>
          </ac:spMkLst>
        </pc:spChg>
        <pc:spChg chg="del">
          <ac:chgData name="Lukas Schmid" userId="ec5adfe4448c9907" providerId="LiveId" clId="{1AE9B107-AB6C-482F-B3C2-594EE3A2F8C1}" dt="2020-05-31T12:04:42.892" v="1702" actId="478"/>
          <ac:spMkLst>
            <pc:docMk/>
            <pc:sldMk cId="3815573335" sldId="309"/>
            <ac:spMk id="22" creationId="{87A1B99C-F76E-4204-B04D-711A3A15B33E}"/>
          </ac:spMkLst>
        </pc:spChg>
        <pc:spChg chg="del">
          <ac:chgData name="Lukas Schmid" userId="ec5adfe4448c9907" providerId="LiveId" clId="{1AE9B107-AB6C-482F-B3C2-594EE3A2F8C1}" dt="2020-05-31T12:04:41.644" v="1700" actId="478"/>
          <ac:spMkLst>
            <pc:docMk/>
            <pc:sldMk cId="3815573335" sldId="309"/>
            <ac:spMk id="23" creationId="{580CFC5D-16B9-4520-8291-20CE1D29A789}"/>
          </ac:spMkLst>
        </pc:spChg>
        <pc:spChg chg="del">
          <ac:chgData name="Lukas Schmid" userId="ec5adfe4448c9907" providerId="LiveId" clId="{1AE9B107-AB6C-482F-B3C2-594EE3A2F8C1}" dt="2020-05-31T12:04:41.162" v="1699" actId="478"/>
          <ac:spMkLst>
            <pc:docMk/>
            <pc:sldMk cId="3815573335" sldId="309"/>
            <ac:spMk id="24" creationId="{88614284-0E61-4026-A179-432C0F3135B5}"/>
          </ac:spMkLst>
        </pc:spChg>
        <pc:spChg chg="del">
          <ac:chgData name="Lukas Schmid" userId="ec5adfe4448c9907" providerId="LiveId" clId="{1AE9B107-AB6C-482F-B3C2-594EE3A2F8C1}" dt="2020-05-31T12:04:48.007" v="1706" actId="478"/>
          <ac:spMkLst>
            <pc:docMk/>
            <pc:sldMk cId="3815573335" sldId="309"/>
            <ac:spMk id="25" creationId="{7FB11ADD-96CC-4CA4-ACAF-30F3DFE5C23B}"/>
          </ac:spMkLst>
        </pc:spChg>
        <pc:spChg chg="del">
          <ac:chgData name="Lukas Schmid" userId="ec5adfe4448c9907" providerId="LiveId" clId="{1AE9B107-AB6C-482F-B3C2-594EE3A2F8C1}" dt="2020-05-31T12:04:46.727" v="1705" actId="478"/>
          <ac:spMkLst>
            <pc:docMk/>
            <pc:sldMk cId="3815573335" sldId="309"/>
            <ac:spMk id="26" creationId="{09DF8447-AB75-46F7-861A-AB40B4A3C4BA}"/>
          </ac:spMkLst>
        </pc:spChg>
        <pc:spChg chg="del mod">
          <ac:chgData name="Lukas Schmid" userId="ec5adfe4448c9907" providerId="LiveId" clId="{1AE9B107-AB6C-482F-B3C2-594EE3A2F8C1}" dt="2020-05-31T12:04:49.496" v="1707" actId="478"/>
          <ac:spMkLst>
            <pc:docMk/>
            <pc:sldMk cId="3815573335" sldId="309"/>
            <ac:spMk id="27" creationId="{9600F86C-24D6-48B8-9FED-112348B35924}"/>
          </ac:spMkLst>
        </pc:spChg>
        <pc:spChg chg="del mod">
          <ac:chgData name="Lukas Schmid" userId="ec5adfe4448c9907" providerId="LiveId" clId="{1AE9B107-AB6C-482F-B3C2-594EE3A2F8C1}" dt="2020-05-31T12:04:50.783" v="1708" actId="478"/>
          <ac:spMkLst>
            <pc:docMk/>
            <pc:sldMk cId="3815573335" sldId="309"/>
            <ac:spMk id="28" creationId="{24160746-AEE3-4A7B-A3B3-335C5B53853A}"/>
          </ac:spMkLst>
        </pc:spChg>
        <pc:spChg chg="del">
          <ac:chgData name="Lukas Schmid" userId="ec5adfe4448c9907" providerId="LiveId" clId="{1AE9B107-AB6C-482F-B3C2-594EE3A2F8C1}" dt="2020-05-31T12:03:31.089" v="1685" actId="478"/>
          <ac:spMkLst>
            <pc:docMk/>
            <pc:sldMk cId="3815573335" sldId="309"/>
            <ac:spMk id="29" creationId="{E631A862-47E4-4298-B9CA-7D383DE5BD51}"/>
          </ac:spMkLst>
        </pc:spChg>
        <pc:spChg chg="del mod">
          <ac:chgData name="Lukas Schmid" userId="ec5adfe4448c9907" providerId="LiveId" clId="{1AE9B107-AB6C-482F-B3C2-594EE3A2F8C1}" dt="2020-05-31T12:03:34.983" v="1687" actId="478"/>
          <ac:spMkLst>
            <pc:docMk/>
            <pc:sldMk cId="3815573335" sldId="309"/>
            <ac:spMk id="30" creationId="{237074CF-DB83-4591-81DB-3FE33D889504}"/>
          </ac:spMkLst>
        </pc:spChg>
        <pc:spChg chg="add mod">
          <ac:chgData name="Lukas Schmid" userId="ec5adfe4448c9907" providerId="LiveId" clId="{1AE9B107-AB6C-482F-B3C2-594EE3A2F8C1}" dt="2020-05-31T12:04:36.715" v="1697"/>
          <ac:spMkLst>
            <pc:docMk/>
            <pc:sldMk cId="3815573335" sldId="309"/>
            <ac:spMk id="31" creationId="{9A036152-0DBF-4DCA-810E-F024AF953568}"/>
          </ac:spMkLst>
        </pc:spChg>
        <pc:spChg chg="add mod">
          <ac:chgData name="Lukas Schmid" userId="ec5adfe4448c9907" providerId="LiveId" clId="{1AE9B107-AB6C-482F-B3C2-594EE3A2F8C1}" dt="2020-05-31T12:04:36.715" v="1697"/>
          <ac:spMkLst>
            <pc:docMk/>
            <pc:sldMk cId="3815573335" sldId="309"/>
            <ac:spMk id="32" creationId="{C73D1E52-C8B0-4396-BA4F-26A082BB0CED}"/>
          </ac:spMkLst>
        </pc:spChg>
        <pc:spChg chg="add mod">
          <ac:chgData name="Lukas Schmid" userId="ec5adfe4448c9907" providerId="LiveId" clId="{1AE9B107-AB6C-482F-B3C2-594EE3A2F8C1}" dt="2020-05-31T12:04:36.715" v="1697"/>
          <ac:spMkLst>
            <pc:docMk/>
            <pc:sldMk cId="3815573335" sldId="309"/>
            <ac:spMk id="33" creationId="{37D79D19-8C0E-4676-92B1-54B58FF1B0FE}"/>
          </ac:spMkLst>
        </pc:spChg>
        <pc:spChg chg="add mod">
          <ac:chgData name="Lukas Schmid" userId="ec5adfe4448c9907" providerId="LiveId" clId="{1AE9B107-AB6C-482F-B3C2-594EE3A2F8C1}" dt="2020-05-31T12:04:36.715" v="1697"/>
          <ac:spMkLst>
            <pc:docMk/>
            <pc:sldMk cId="3815573335" sldId="309"/>
            <ac:spMk id="34" creationId="{E7FFF30B-7F4E-4745-A375-E7CA70B3DC60}"/>
          </ac:spMkLst>
        </pc:spChg>
        <pc:spChg chg="add mod">
          <ac:chgData name="Lukas Schmid" userId="ec5adfe4448c9907" providerId="LiveId" clId="{1AE9B107-AB6C-482F-B3C2-594EE3A2F8C1}" dt="2020-05-31T12:04:36.715" v="1697"/>
          <ac:spMkLst>
            <pc:docMk/>
            <pc:sldMk cId="3815573335" sldId="309"/>
            <ac:spMk id="35" creationId="{A55DBB54-DDA6-485A-A58D-879FA927AC21}"/>
          </ac:spMkLst>
        </pc:spChg>
        <pc:spChg chg="add mod">
          <ac:chgData name="Lukas Schmid" userId="ec5adfe4448c9907" providerId="LiveId" clId="{1AE9B107-AB6C-482F-B3C2-594EE3A2F8C1}" dt="2020-05-31T12:04:36.715" v="1697"/>
          <ac:spMkLst>
            <pc:docMk/>
            <pc:sldMk cId="3815573335" sldId="309"/>
            <ac:spMk id="36" creationId="{EDC3B943-A79E-486D-9855-E6BA4116ED73}"/>
          </ac:spMkLst>
        </pc:spChg>
        <pc:spChg chg="add mod">
          <ac:chgData name="Lukas Schmid" userId="ec5adfe4448c9907" providerId="LiveId" clId="{1AE9B107-AB6C-482F-B3C2-594EE3A2F8C1}" dt="2020-05-31T12:04:36.715" v="1697"/>
          <ac:spMkLst>
            <pc:docMk/>
            <pc:sldMk cId="3815573335" sldId="309"/>
            <ac:spMk id="37" creationId="{27F74D8F-7A33-483A-8EE4-FB1348E90F16}"/>
          </ac:spMkLst>
        </pc:spChg>
        <pc:spChg chg="add mod">
          <ac:chgData name="Lukas Schmid" userId="ec5adfe4448c9907" providerId="LiveId" clId="{1AE9B107-AB6C-482F-B3C2-594EE3A2F8C1}" dt="2020-05-31T12:04:36.715" v="1697"/>
          <ac:spMkLst>
            <pc:docMk/>
            <pc:sldMk cId="3815573335" sldId="309"/>
            <ac:spMk id="38" creationId="{C05BB620-1B20-4638-8853-5A93AB5A24DC}"/>
          </ac:spMkLst>
        </pc:spChg>
        <pc:spChg chg="add del mod">
          <ac:chgData name="Lukas Schmid" userId="ec5adfe4448c9907" providerId="LiveId" clId="{1AE9B107-AB6C-482F-B3C2-594EE3A2F8C1}" dt="2020-05-31T12:04:40.415" v="1698" actId="478"/>
          <ac:spMkLst>
            <pc:docMk/>
            <pc:sldMk cId="3815573335" sldId="309"/>
            <ac:spMk id="39" creationId="{38765CEB-76CE-4A1E-AF78-40CDD5CBD791}"/>
          </ac:spMkLst>
        </pc:spChg>
        <pc:spChg chg="add del mod">
          <ac:chgData name="Lukas Schmid" userId="ec5adfe4448c9907" providerId="LiveId" clId="{1AE9B107-AB6C-482F-B3C2-594EE3A2F8C1}" dt="2020-05-31T12:21:49.925" v="1839" actId="21"/>
          <ac:spMkLst>
            <pc:docMk/>
            <pc:sldMk cId="3815573335" sldId="309"/>
            <ac:spMk id="40" creationId="{37BCBF1D-5002-4552-8A5F-F0440CEF5A66}"/>
          </ac:spMkLst>
        </pc:spChg>
        <pc:spChg chg="add del mod">
          <ac:chgData name="Lukas Schmid" userId="ec5adfe4448c9907" providerId="LiveId" clId="{1AE9B107-AB6C-482F-B3C2-594EE3A2F8C1}" dt="2020-05-31T12:21:49.925" v="1839" actId="21"/>
          <ac:spMkLst>
            <pc:docMk/>
            <pc:sldMk cId="3815573335" sldId="309"/>
            <ac:spMk id="41" creationId="{3E19D141-A9EA-4D7E-9FC0-02A4D0C36197}"/>
          </ac:spMkLst>
        </pc:spChg>
        <pc:grpChg chg="del">
          <ac:chgData name="Lukas Schmid" userId="ec5adfe4448c9907" providerId="LiveId" clId="{1AE9B107-AB6C-482F-B3C2-594EE3A2F8C1}" dt="2020-05-31T12:06:50.744" v="1726" actId="165"/>
          <ac:grpSpMkLst>
            <pc:docMk/>
            <pc:sldMk cId="3815573335" sldId="309"/>
            <ac:grpSpMk id="19" creationId="{B2983491-8635-4C2D-83D9-D01D0E631AC2}"/>
          </ac:grpSpMkLst>
        </pc:grpChg>
        <pc:cxnChg chg="del mod topLvl">
          <ac:chgData name="Lukas Schmid" userId="ec5adfe4448c9907" providerId="LiveId" clId="{1AE9B107-AB6C-482F-B3C2-594EE3A2F8C1}" dt="2020-05-31T12:06:58.689" v="1727" actId="478"/>
          <ac:cxnSpMkLst>
            <pc:docMk/>
            <pc:sldMk cId="3815573335" sldId="309"/>
            <ac:cxnSpMk id="9" creationId="{E029D1B5-8B6A-483E-9037-1ADC00D21B76}"/>
          </ac:cxnSpMkLst>
        </pc:cxnChg>
        <pc:cxnChg chg="del mod topLvl">
          <ac:chgData name="Lukas Schmid" userId="ec5adfe4448c9907" providerId="LiveId" clId="{1AE9B107-AB6C-482F-B3C2-594EE3A2F8C1}" dt="2020-05-31T12:06:58.689" v="1727" actId="478"/>
          <ac:cxnSpMkLst>
            <pc:docMk/>
            <pc:sldMk cId="3815573335" sldId="309"/>
            <ac:cxnSpMk id="10" creationId="{D8A1AF84-DC06-402E-A229-73B853005AA7}"/>
          </ac:cxnSpMkLst>
        </pc:cxnChg>
        <pc:cxnChg chg="del mod topLvl">
          <ac:chgData name="Lukas Schmid" userId="ec5adfe4448c9907" providerId="LiveId" clId="{1AE9B107-AB6C-482F-B3C2-594EE3A2F8C1}" dt="2020-05-31T12:06:58.689" v="1727" actId="478"/>
          <ac:cxnSpMkLst>
            <pc:docMk/>
            <pc:sldMk cId="3815573335" sldId="309"/>
            <ac:cxnSpMk id="12" creationId="{5A030F68-3B65-46D4-9D85-7A1213D68F6A}"/>
          </ac:cxnSpMkLst>
        </pc:cxnChg>
        <pc:cxnChg chg="del mod topLvl">
          <ac:chgData name="Lukas Schmid" userId="ec5adfe4448c9907" providerId="LiveId" clId="{1AE9B107-AB6C-482F-B3C2-594EE3A2F8C1}" dt="2020-05-31T12:06:58.689" v="1727" actId="478"/>
          <ac:cxnSpMkLst>
            <pc:docMk/>
            <pc:sldMk cId="3815573335" sldId="309"/>
            <ac:cxnSpMk id="13" creationId="{551456DE-1B34-4DC1-81A8-36E2F97939FD}"/>
          </ac:cxnSpMkLst>
        </pc:cxnChg>
      </pc:sldChg>
      <pc:sldChg chg="addSp delSp modSp add mod modTransition delAnim modAnim">
        <pc:chgData name="Lukas Schmid" userId="ec5adfe4448c9907" providerId="LiveId" clId="{1AE9B107-AB6C-482F-B3C2-594EE3A2F8C1}" dt="2020-05-31T12:20:25.112" v="1824"/>
        <pc:sldMkLst>
          <pc:docMk/>
          <pc:sldMk cId="3264562930" sldId="310"/>
        </pc:sldMkLst>
        <pc:spChg chg="del">
          <ac:chgData name="Lukas Schmid" userId="ec5adfe4448c9907" providerId="LiveId" clId="{1AE9B107-AB6C-482F-B3C2-594EE3A2F8C1}" dt="2020-05-31T12:07:28.898" v="1730" actId="478"/>
          <ac:spMkLst>
            <pc:docMk/>
            <pc:sldMk cId="3264562930" sldId="310"/>
            <ac:spMk id="4" creationId="{3A964B81-85D2-46FB-953A-75CFF505E2AE}"/>
          </ac:spMkLst>
        </pc:spChg>
        <pc:spChg chg="mod">
          <ac:chgData name="Lukas Schmid" userId="ec5adfe4448c9907" providerId="LiveId" clId="{1AE9B107-AB6C-482F-B3C2-594EE3A2F8C1}" dt="2020-05-31T12:09:28.766" v="1744" actId="164"/>
          <ac:spMkLst>
            <pc:docMk/>
            <pc:sldMk cId="3264562930" sldId="310"/>
            <ac:spMk id="6" creationId="{93DFE7B3-8E11-4FF4-9793-53CDE5214E8E}"/>
          </ac:spMkLst>
        </pc:spChg>
        <pc:spChg chg="mod">
          <ac:chgData name="Lukas Schmid" userId="ec5adfe4448c9907" providerId="LiveId" clId="{1AE9B107-AB6C-482F-B3C2-594EE3A2F8C1}" dt="2020-05-31T12:09:28.766" v="1744" actId="164"/>
          <ac:spMkLst>
            <pc:docMk/>
            <pc:sldMk cId="3264562930" sldId="310"/>
            <ac:spMk id="7" creationId="{682B12AA-B125-43B4-9AAC-FC96E5E65A8C}"/>
          </ac:spMkLst>
        </pc:spChg>
        <pc:spChg chg="mod">
          <ac:chgData name="Lukas Schmid" userId="ec5adfe4448c9907" providerId="LiveId" clId="{1AE9B107-AB6C-482F-B3C2-594EE3A2F8C1}" dt="2020-05-31T12:09:28.766" v="1744" actId="164"/>
          <ac:spMkLst>
            <pc:docMk/>
            <pc:sldMk cId="3264562930" sldId="310"/>
            <ac:spMk id="8" creationId="{8467B0E4-771D-49F0-94CC-6C25EB7186AD}"/>
          </ac:spMkLst>
        </pc:spChg>
        <pc:spChg chg="mod">
          <ac:chgData name="Lukas Schmid" userId="ec5adfe4448c9907" providerId="LiveId" clId="{1AE9B107-AB6C-482F-B3C2-594EE3A2F8C1}" dt="2020-05-31T12:09:28.766" v="1744" actId="164"/>
          <ac:spMkLst>
            <pc:docMk/>
            <pc:sldMk cId="3264562930" sldId="310"/>
            <ac:spMk id="9" creationId="{541E2E2A-73B4-4B57-900B-62586D792C14}"/>
          </ac:spMkLst>
        </pc:spChg>
        <pc:spChg chg="del">
          <ac:chgData name="Lukas Schmid" userId="ec5adfe4448c9907" providerId="LiveId" clId="{1AE9B107-AB6C-482F-B3C2-594EE3A2F8C1}" dt="2020-05-31T12:07:28.898" v="1730" actId="478"/>
          <ac:spMkLst>
            <pc:docMk/>
            <pc:sldMk cId="3264562930" sldId="310"/>
            <ac:spMk id="12" creationId="{FC5213A4-E584-457A-97B0-7FAC0EA19158}"/>
          </ac:spMkLst>
        </pc:spChg>
        <pc:spChg chg="del">
          <ac:chgData name="Lukas Schmid" userId="ec5adfe4448c9907" providerId="LiveId" clId="{1AE9B107-AB6C-482F-B3C2-594EE3A2F8C1}" dt="2020-05-31T12:07:28.898" v="1730" actId="478"/>
          <ac:spMkLst>
            <pc:docMk/>
            <pc:sldMk cId="3264562930" sldId="310"/>
            <ac:spMk id="15" creationId="{918ACC0E-D9C5-48F5-8DBE-98FE32E181F3}"/>
          </ac:spMkLst>
        </pc:spChg>
        <pc:spChg chg="del">
          <ac:chgData name="Lukas Schmid" userId="ec5adfe4448c9907" providerId="LiveId" clId="{1AE9B107-AB6C-482F-B3C2-594EE3A2F8C1}" dt="2020-05-31T12:07:31.115" v="1731" actId="478"/>
          <ac:spMkLst>
            <pc:docMk/>
            <pc:sldMk cId="3264562930" sldId="310"/>
            <ac:spMk id="23" creationId="{896623EF-B744-4792-89C5-1D9A7FD67E77}"/>
          </ac:spMkLst>
        </pc:spChg>
        <pc:spChg chg="add del mod">
          <ac:chgData name="Lukas Schmid" userId="ec5adfe4448c9907" providerId="LiveId" clId="{1AE9B107-AB6C-482F-B3C2-594EE3A2F8C1}" dt="2020-05-31T12:14:00.044" v="1765" actId="478"/>
          <ac:spMkLst>
            <pc:docMk/>
            <pc:sldMk cId="3264562930" sldId="310"/>
            <ac:spMk id="24" creationId="{CB384A3A-3198-4D78-9530-D2D220784D21}"/>
          </ac:spMkLst>
        </pc:spChg>
        <pc:spChg chg="mod">
          <ac:chgData name="Lukas Schmid" userId="ec5adfe4448c9907" providerId="LiveId" clId="{1AE9B107-AB6C-482F-B3C2-594EE3A2F8C1}" dt="2020-05-31T12:09:28.766" v="1744" actId="164"/>
          <ac:spMkLst>
            <pc:docMk/>
            <pc:sldMk cId="3264562930" sldId="310"/>
            <ac:spMk id="25" creationId="{12D3B2D5-13F0-4169-BD88-1D575DEDD2F0}"/>
          </ac:spMkLst>
        </pc:spChg>
        <pc:spChg chg="mod">
          <ac:chgData name="Lukas Schmid" userId="ec5adfe4448c9907" providerId="LiveId" clId="{1AE9B107-AB6C-482F-B3C2-594EE3A2F8C1}" dt="2020-05-31T12:09:28.766" v="1744" actId="164"/>
          <ac:spMkLst>
            <pc:docMk/>
            <pc:sldMk cId="3264562930" sldId="310"/>
            <ac:spMk id="26" creationId="{D1F2F690-E8F1-405B-B52B-51F51BA9C4E4}"/>
          </ac:spMkLst>
        </pc:spChg>
        <pc:spChg chg="mod">
          <ac:chgData name="Lukas Schmid" userId="ec5adfe4448c9907" providerId="LiveId" clId="{1AE9B107-AB6C-482F-B3C2-594EE3A2F8C1}" dt="2020-05-31T12:09:28.766" v="1744" actId="164"/>
          <ac:spMkLst>
            <pc:docMk/>
            <pc:sldMk cId="3264562930" sldId="310"/>
            <ac:spMk id="27" creationId="{4BBA6036-9668-44BE-84BA-75E599D74E3B}"/>
          </ac:spMkLst>
        </pc:spChg>
        <pc:spChg chg="mod">
          <ac:chgData name="Lukas Schmid" userId="ec5adfe4448c9907" providerId="LiveId" clId="{1AE9B107-AB6C-482F-B3C2-594EE3A2F8C1}" dt="2020-05-31T12:09:28.766" v="1744" actId="164"/>
          <ac:spMkLst>
            <pc:docMk/>
            <pc:sldMk cId="3264562930" sldId="310"/>
            <ac:spMk id="28" creationId="{5E31852E-7753-4A26-9C19-87240E3EE7C0}"/>
          </ac:spMkLst>
        </pc:spChg>
        <pc:spChg chg="add del mod">
          <ac:chgData name="Lukas Schmid" userId="ec5adfe4448c9907" providerId="LiveId" clId="{1AE9B107-AB6C-482F-B3C2-594EE3A2F8C1}" dt="2020-05-31T12:14:00.044" v="1765" actId="478"/>
          <ac:spMkLst>
            <pc:docMk/>
            <pc:sldMk cId="3264562930" sldId="310"/>
            <ac:spMk id="29" creationId="{5D6BCD6D-09A0-451C-89ED-49EDBF065A3D}"/>
          </ac:spMkLst>
        </pc:spChg>
        <pc:spChg chg="del">
          <ac:chgData name="Lukas Schmid" userId="ec5adfe4448c9907" providerId="LiveId" clId="{1AE9B107-AB6C-482F-B3C2-594EE3A2F8C1}" dt="2020-05-31T12:07:33.225" v="1732" actId="478"/>
          <ac:spMkLst>
            <pc:docMk/>
            <pc:sldMk cId="3264562930" sldId="310"/>
            <ac:spMk id="30" creationId="{01CE87D1-74F6-480E-AEF9-FFC919C15B05}"/>
          </ac:spMkLst>
        </pc:spChg>
        <pc:spChg chg="add del mod">
          <ac:chgData name="Lukas Schmid" userId="ec5adfe4448c9907" providerId="LiveId" clId="{1AE9B107-AB6C-482F-B3C2-594EE3A2F8C1}" dt="2020-05-31T12:14:00.044" v="1765" actId="478"/>
          <ac:spMkLst>
            <pc:docMk/>
            <pc:sldMk cId="3264562930" sldId="310"/>
            <ac:spMk id="31" creationId="{1494DE11-DC2C-4DF0-BF22-53FCCF9E35B2}"/>
          </ac:spMkLst>
        </pc:spChg>
        <pc:spChg chg="del">
          <ac:chgData name="Lukas Schmid" userId="ec5adfe4448c9907" providerId="LiveId" clId="{1AE9B107-AB6C-482F-B3C2-594EE3A2F8C1}" dt="2020-05-31T12:07:28.898" v="1730" actId="478"/>
          <ac:spMkLst>
            <pc:docMk/>
            <pc:sldMk cId="3264562930" sldId="310"/>
            <ac:spMk id="33" creationId="{80F0B855-B4CE-45F5-8137-16FC5B3F9749}"/>
          </ac:spMkLst>
        </pc:spChg>
        <pc:spChg chg="add del mod">
          <ac:chgData name="Lukas Schmid" userId="ec5adfe4448c9907" providerId="LiveId" clId="{1AE9B107-AB6C-482F-B3C2-594EE3A2F8C1}" dt="2020-05-31T12:14:00.044" v="1765" actId="478"/>
          <ac:spMkLst>
            <pc:docMk/>
            <pc:sldMk cId="3264562930" sldId="310"/>
            <ac:spMk id="34" creationId="{AF8D53E2-56AD-4884-9B00-57AA747C8DBD}"/>
          </ac:spMkLst>
        </pc:spChg>
        <pc:spChg chg="del">
          <ac:chgData name="Lukas Schmid" userId="ec5adfe4448c9907" providerId="LiveId" clId="{1AE9B107-AB6C-482F-B3C2-594EE3A2F8C1}" dt="2020-05-31T12:07:26.666" v="1729" actId="478"/>
          <ac:spMkLst>
            <pc:docMk/>
            <pc:sldMk cId="3264562930" sldId="310"/>
            <ac:spMk id="35" creationId="{AF080335-8E0A-4156-ACEF-03000EFAA9C7}"/>
          </ac:spMkLst>
        </pc:spChg>
        <pc:spChg chg="add del mod">
          <ac:chgData name="Lukas Schmid" userId="ec5adfe4448c9907" providerId="LiveId" clId="{1AE9B107-AB6C-482F-B3C2-594EE3A2F8C1}" dt="2020-05-31T12:14:00.044" v="1765" actId="478"/>
          <ac:spMkLst>
            <pc:docMk/>
            <pc:sldMk cId="3264562930" sldId="310"/>
            <ac:spMk id="36" creationId="{0481BB91-4828-47E6-9DA9-3DC44DE4758B}"/>
          </ac:spMkLst>
        </pc:spChg>
        <pc:spChg chg="add del mod">
          <ac:chgData name="Lukas Schmid" userId="ec5adfe4448c9907" providerId="LiveId" clId="{1AE9B107-AB6C-482F-B3C2-594EE3A2F8C1}" dt="2020-05-31T12:14:00.044" v="1765" actId="478"/>
          <ac:spMkLst>
            <pc:docMk/>
            <pc:sldMk cId="3264562930" sldId="310"/>
            <ac:spMk id="37" creationId="{459B4F93-FE00-488E-BCC6-C75D5FA74037}"/>
          </ac:spMkLst>
        </pc:spChg>
        <pc:spChg chg="add del mod">
          <ac:chgData name="Lukas Schmid" userId="ec5adfe4448c9907" providerId="LiveId" clId="{1AE9B107-AB6C-482F-B3C2-594EE3A2F8C1}" dt="2020-05-31T12:14:00.044" v="1765" actId="478"/>
          <ac:spMkLst>
            <pc:docMk/>
            <pc:sldMk cId="3264562930" sldId="310"/>
            <ac:spMk id="38" creationId="{8C72627F-2B9D-4E7E-8F9F-996EA2F6D242}"/>
          </ac:spMkLst>
        </pc:spChg>
        <pc:spChg chg="add del mod">
          <ac:chgData name="Lukas Schmid" userId="ec5adfe4448c9907" providerId="LiveId" clId="{1AE9B107-AB6C-482F-B3C2-594EE3A2F8C1}" dt="2020-05-31T12:14:00.044" v="1765" actId="478"/>
          <ac:spMkLst>
            <pc:docMk/>
            <pc:sldMk cId="3264562930" sldId="310"/>
            <ac:spMk id="39" creationId="{416510F1-5016-42F9-8B05-9219ADE43040}"/>
          </ac:spMkLst>
        </pc:spChg>
        <pc:grpChg chg="add mod">
          <ac:chgData name="Lukas Schmid" userId="ec5adfe4448c9907" providerId="LiveId" clId="{1AE9B107-AB6C-482F-B3C2-594EE3A2F8C1}" dt="2020-05-31T12:09:28.766" v="1744" actId="164"/>
          <ac:grpSpMkLst>
            <pc:docMk/>
            <pc:sldMk cId="3264562930" sldId="310"/>
            <ac:grpSpMk id="3" creationId="{B24B06A4-EBEB-4923-A244-E32C26B9AAB1}"/>
          </ac:grpSpMkLst>
        </pc:grpChg>
        <pc:cxnChg chg="del mod">
          <ac:chgData name="Lukas Schmid" userId="ec5adfe4448c9907" providerId="LiveId" clId="{1AE9B107-AB6C-482F-B3C2-594EE3A2F8C1}" dt="2020-05-31T12:07:28.898" v="1730" actId="478"/>
          <ac:cxnSpMkLst>
            <pc:docMk/>
            <pc:sldMk cId="3264562930" sldId="310"/>
            <ac:cxnSpMk id="10" creationId="{717A830C-2925-4391-9DDB-1326BFDF7DC4}"/>
          </ac:cxnSpMkLst>
        </pc:cxnChg>
        <pc:cxnChg chg="del mod">
          <ac:chgData name="Lukas Schmid" userId="ec5adfe4448c9907" providerId="LiveId" clId="{1AE9B107-AB6C-482F-B3C2-594EE3A2F8C1}" dt="2020-05-31T12:07:28.898" v="1730" actId="478"/>
          <ac:cxnSpMkLst>
            <pc:docMk/>
            <pc:sldMk cId="3264562930" sldId="310"/>
            <ac:cxnSpMk id="11" creationId="{36266E57-BA3C-4D82-A530-D4ED864AD7A6}"/>
          </ac:cxnSpMkLst>
        </pc:cxnChg>
        <pc:cxnChg chg="del mod">
          <ac:chgData name="Lukas Schmid" userId="ec5adfe4448c9907" providerId="LiveId" clId="{1AE9B107-AB6C-482F-B3C2-594EE3A2F8C1}" dt="2020-05-31T12:07:28.898" v="1730" actId="478"/>
          <ac:cxnSpMkLst>
            <pc:docMk/>
            <pc:sldMk cId="3264562930" sldId="310"/>
            <ac:cxnSpMk id="13" creationId="{5605F754-F0CF-4F7E-967F-C3FE84DFB9C1}"/>
          </ac:cxnSpMkLst>
        </pc:cxnChg>
        <pc:cxnChg chg="del mod">
          <ac:chgData name="Lukas Schmid" userId="ec5adfe4448c9907" providerId="LiveId" clId="{1AE9B107-AB6C-482F-B3C2-594EE3A2F8C1}" dt="2020-05-31T12:07:28.898" v="1730" actId="478"/>
          <ac:cxnSpMkLst>
            <pc:docMk/>
            <pc:sldMk cId="3264562930" sldId="310"/>
            <ac:cxnSpMk id="14" creationId="{E6BB69FD-597C-4698-A40A-8F3EE76C187A}"/>
          </ac:cxnSpMkLst>
        </pc:cxnChg>
        <pc:cxnChg chg="del mod">
          <ac:chgData name="Lukas Schmid" userId="ec5adfe4448c9907" providerId="LiveId" clId="{1AE9B107-AB6C-482F-B3C2-594EE3A2F8C1}" dt="2020-05-31T12:07:28.898" v="1730" actId="478"/>
          <ac:cxnSpMkLst>
            <pc:docMk/>
            <pc:sldMk cId="3264562930" sldId="310"/>
            <ac:cxnSpMk id="32" creationId="{BB2B2896-D7B6-4531-B9BD-C04C445F8706}"/>
          </ac:cxnSpMkLst>
        </pc:cxnChg>
      </pc:sldChg>
      <pc:sldChg chg="delSp modSp add del mod modTransition delAnim">
        <pc:chgData name="Lukas Schmid" userId="ec5adfe4448c9907" providerId="LiveId" clId="{1AE9B107-AB6C-482F-B3C2-594EE3A2F8C1}" dt="2020-05-31T12:18:39.477" v="1788" actId="47"/>
        <pc:sldMkLst>
          <pc:docMk/>
          <pc:sldMk cId="302419761" sldId="311"/>
        </pc:sldMkLst>
        <pc:spChg chg="mod">
          <ac:chgData name="Lukas Schmid" userId="ec5adfe4448c9907" providerId="LiveId" clId="{1AE9B107-AB6C-482F-B3C2-594EE3A2F8C1}" dt="2020-05-31T12:08:26.802" v="1737" actId="1076"/>
          <ac:spMkLst>
            <pc:docMk/>
            <pc:sldMk cId="302419761" sldId="311"/>
            <ac:spMk id="2" creationId="{E04DE09D-9029-44B1-8768-CA82E0869418}"/>
          </ac:spMkLst>
        </pc:spChg>
        <pc:spChg chg="del mod">
          <ac:chgData name="Lukas Schmid" userId="ec5adfe4448c9907" providerId="LiveId" clId="{1AE9B107-AB6C-482F-B3C2-594EE3A2F8C1}" dt="2020-05-31T12:09:34.755" v="1745" actId="478"/>
          <ac:spMkLst>
            <pc:docMk/>
            <pc:sldMk cId="302419761" sldId="311"/>
            <ac:spMk id="6" creationId="{93DFE7B3-8E11-4FF4-9793-53CDE5214E8E}"/>
          </ac:spMkLst>
        </pc:spChg>
        <pc:spChg chg="del mod">
          <ac:chgData name="Lukas Schmid" userId="ec5adfe4448c9907" providerId="LiveId" clId="{1AE9B107-AB6C-482F-B3C2-594EE3A2F8C1}" dt="2020-05-31T12:09:34.755" v="1745" actId="478"/>
          <ac:spMkLst>
            <pc:docMk/>
            <pc:sldMk cId="302419761" sldId="311"/>
            <ac:spMk id="7" creationId="{682B12AA-B125-43B4-9AAC-FC96E5E65A8C}"/>
          </ac:spMkLst>
        </pc:spChg>
        <pc:spChg chg="del mod">
          <ac:chgData name="Lukas Schmid" userId="ec5adfe4448c9907" providerId="LiveId" clId="{1AE9B107-AB6C-482F-B3C2-594EE3A2F8C1}" dt="2020-05-31T12:09:34.755" v="1745" actId="478"/>
          <ac:spMkLst>
            <pc:docMk/>
            <pc:sldMk cId="302419761" sldId="311"/>
            <ac:spMk id="8" creationId="{8467B0E4-771D-49F0-94CC-6C25EB7186AD}"/>
          </ac:spMkLst>
        </pc:spChg>
        <pc:spChg chg="del mod">
          <ac:chgData name="Lukas Schmid" userId="ec5adfe4448c9907" providerId="LiveId" clId="{1AE9B107-AB6C-482F-B3C2-594EE3A2F8C1}" dt="2020-05-31T12:09:34.755" v="1745" actId="478"/>
          <ac:spMkLst>
            <pc:docMk/>
            <pc:sldMk cId="302419761" sldId="311"/>
            <ac:spMk id="9" creationId="{541E2E2A-73B4-4B57-900B-62586D792C14}"/>
          </ac:spMkLst>
        </pc:spChg>
        <pc:spChg chg="del mod">
          <ac:chgData name="Lukas Schmid" userId="ec5adfe4448c9907" providerId="LiveId" clId="{1AE9B107-AB6C-482F-B3C2-594EE3A2F8C1}" dt="2020-05-31T12:09:34.755" v="1745" actId="478"/>
          <ac:spMkLst>
            <pc:docMk/>
            <pc:sldMk cId="302419761" sldId="311"/>
            <ac:spMk id="25" creationId="{12D3B2D5-13F0-4169-BD88-1D575DEDD2F0}"/>
          </ac:spMkLst>
        </pc:spChg>
        <pc:spChg chg="del mod">
          <ac:chgData name="Lukas Schmid" userId="ec5adfe4448c9907" providerId="LiveId" clId="{1AE9B107-AB6C-482F-B3C2-594EE3A2F8C1}" dt="2020-05-31T12:09:34.755" v="1745" actId="478"/>
          <ac:spMkLst>
            <pc:docMk/>
            <pc:sldMk cId="302419761" sldId="311"/>
            <ac:spMk id="26" creationId="{D1F2F690-E8F1-405B-B52B-51F51BA9C4E4}"/>
          </ac:spMkLst>
        </pc:spChg>
        <pc:spChg chg="del mod">
          <ac:chgData name="Lukas Schmid" userId="ec5adfe4448c9907" providerId="LiveId" clId="{1AE9B107-AB6C-482F-B3C2-594EE3A2F8C1}" dt="2020-05-31T12:09:34.755" v="1745" actId="478"/>
          <ac:spMkLst>
            <pc:docMk/>
            <pc:sldMk cId="302419761" sldId="311"/>
            <ac:spMk id="27" creationId="{4BBA6036-9668-44BE-84BA-75E599D74E3B}"/>
          </ac:spMkLst>
        </pc:spChg>
        <pc:spChg chg="del mod">
          <ac:chgData name="Lukas Schmid" userId="ec5adfe4448c9907" providerId="LiveId" clId="{1AE9B107-AB6C-482F-B3C2-594EE3A2F8C1}" dt="2020-05-31T12:09:34.755" v="1745" actId="478"/>
          <ac:spMkLst>
            <pc:docMk/>
            <pc:sldMk cId="302419761" sldId="311"/>
            <ac:spMk id="28" creationId="{5E31852E-7753-4A26-9C19-87240E3EE7C0}"/>
          </ac:spMkLst>
        </pc:spChg>
      </pc:sldChg>
      <pc:sldChg chg="modSp add del mod modTransition modAnim">
        <pc:chgData name="Lukas Schmid" userId="ec5adfe4448c9907" providerId="LiveId" clId="{1AE9B107-AB6C-482F-B3C2-594EE3A2F8C1}" dt="2020-05-31T12:14:39.252" v="1768" actId="47"/>
        <pc:sldMkLst>
          <pc:docMk/>
          <pc:sldMk cId="3793058342" sldId="312"/>
        </pc:sldMkLst>
        <pc:grpChg chg="mod">
          <ac:chgData name="Lukas Schmid" userId="ec5adfe4448c9907" providerId="LiveId" clId="{1AE9B107-AB6C-482F-B3C2-594EE3A2F8C1}" dt="2020-05-31T12:12:23.459" v="1755" actId="1076"/>
          <ac:grpSpMkLst>
            <pc:docMk/>
            <pc:sldMk cId="3793058342" sldId="312"/>
            <ac:grpSpMk id="3" creationId="{B24B06A4-EBEB-4923-A244-E32C26B9AAB1}"/>
          </ac:grpSpMkLst>
        </pc:grpChg>
      </pc:sldChg>
      <pc:sldChg chg="modSp add del mod">
        <pc:chgData name="Lukas Schmid" userId="ec5adfe4448c9907" providerId="LiveId" clId="{1AE9B107-AB6C-482F-B3C2-594EE3A2F8C1}" dt="2020-05-31T12:15:44.095" v="1783" actId="47"/>
        <pc:sldMkLst>
          <pc:docMk/>
          <pc:sldMk cId="1893027406" sldId="313"/>
        </pc:sldMkLst>
        <pc:grpChg chg="mod">
          <ac:chgData name="Lukas Schmid" userId="ec5adfe4448c9907" providerId="LiveId" clId="{1AE9B107-AB6C-482F-B3C2-594EE3A2F8C1}" dt="2020-05-31T12:13:34.820" v="1762" actId="1076"/>
          <ac:grpSpMkLst>
            <pc:docMk/>
            <pc:sldMk cId="1893027406" sldId="313"/>
            <ac:grpSpMk id="3" creationId="{B24B06A4-EBEB-4923-A244-E32C26B9AAB1}"/>
          </ac:grpSpMkLst>
        </pc:grpChg>
      </pc:sldChg>
      <pc:sldChg chg="addSp modSp add mod ord modTransition modAnim">
        <pc:chgData name="Lukas Schmid" userId="ec5adfe4448c9907" providerId="LiveId" clId="{1AE9B107-AB6C-482F-B3C2-594EE3A2F8C1}" dt="2020-05-31T12:30:17.314" v="2050"/>
        <pc:sldMkLst>
          <pc:docMk/>
          <pc:sldMk cId="1177977133" sldId="314"/>
        </pc:sldMkLst>
        <pc:spChg chg="mod">
          <ac:chgData name="Lukas Schmid" userId="ec5adfe4448c9907" providerId="LiveId" clId="{1AE9B107-AB6C-482F-B3C2-594EE3A2F8C1}" dt="2020-05-31T12:30:17.314" v="2050"/>
          <ac:spMkLst>
            <pc:docMk/>
            <pc:sldMk cId="1177977133" sldId="314"/>
            <ac:spMk id="2" creationId="{E04DE09D-9029-44B1-8768-CA82E0869418}"/>
          </ac:spMkLst>
        </pc:spChg>
        <pc:spChg chg="add mod">
          <ac:chgData name="Lukas Schmid" userId="ec5adfe4448c9907" providerId="LiveId" clId="{1AE9B107-AB6C-482F-B3C2-594EE3A2F8C1}" dt="2020-05-31T12:21:04.001" v="1831"/>
          <ac:spMkLst>
            <pc:docMk/>
            <pc:sldMk cId="1177977133" sldId="314"/>
            <ac:spMk id="20" creationId="{5B7C0064-FAC0-4D6C-BD6B-3C6CE55FB86E}"/>
          </ac:spMkLst>
        </pc:spChg>
        <pc:spChg chg="add mod">
          <ac:chgData name="Lukas Schmid" userId="ec5adfe4448c9907" providerId="LiveId" clId="{1AE9B107-AB6C-482F-B3C2-594EE3A2F8C1}" dt="2020-05-31T12:21:15.677" v="1834"/>
          <ac:spMkLst>
            <pc:docMk/>
            <pc:sldMk cId="1177977133" sldId="314"/>
            <ac:spMk id="21" creationId="{83E6937C-78E7-4226-87E7-E9C232AD7834}"/>
          </ac:spMkLst>
        </pc:spChg>
        <pc:spChg chg="mod">
          <ac:chgData name="Lukas Schmid" userId="ec5adfe4448c9907" providerId="LiveId" clId="{1AE9B107-AB6C-482F-B3C2-594EE3A2F8C1}" dt="2020-05-31T12:15:23.647" v="1778" actId="1076"/>
          <ac:spMkLst>
            <pc:docMk/>
            <pc:sldMk cId="1177977133" sldId="314"/>
            <ac:spMk id="25" creationId="{12D3B2D5-13F0-4169-BD88-1D575DEDD2F0}"/>
          </ac:spMkLst>
        </pc:spChg>
        <pc:grpChg chg="mod">
          <ac:chgData name="Lukas Schmid" userId="ec5adfe4448c9907" providerId="LiveId" clId="{1AE9B107-AB6C-482F-B3C2-594EE3A2F8C1}" dt="2020-05-31T12:15:33.853" v="1782" actId="1076"/>
          <ac:grpSpMkLst>
            <pc:docMk/>
            <pc:sldMk cId="1177977133" sldId="314"/>
            <ac:grpSpMk id="3" creationId="{B24B06A4-EBEB-4923-A244-E32C26B9AAB1}"/>
          </ac:grpSpMkLst>
        </pc:grpChg>
      </pc:sldChg>
      <pc:sldChg chg="modSp add mod ord modTransition">
        <pc:chgData name="Lukas Schmid" userId="ec5adfe4448c9907" providerId="LiveId" clId="{1AE9B107-AB6C-482F-B3C2-594EE3A2F8C1}" dt="2020-05-31T12:30:13.320" v="2049" actId="20577"/>
        <pc:sldMkLst>
          <pc:docMk/>
          <pc:sldMk cId="961301587" sldId="315"/>
        </pc:sldMkLst>
        <pc:spChg chg="mod">
          <ac:chgData name="Lukas Schmid" userId="ec5adfe4448c9907" providerId="LiveId" clId="{1AE9B107-AB6C-482F-B3C2-594EE3A2F8C1}" dt="2020-05-31T12:30:13.320" v="2049" actId="20577"/>
          <ac:spMkLst>
            <pc:docMk/>
            <pc:sldMk cId="961301587" sldId="315"/>
            <ac:spMk id="2" creationId="{E04DE09D-9029-44B1-8768-CA82E0869418}"/>
          </ac:spMkLst>
        </pc:spChg>
      </pc:sldChg>
      <pc:sldChg chg="addSp delSp modSp add del mod delAnim modAnim">
        <pc:chgData name="Lukas Schmid" userId="ec5adfe4448c9907" providerId="LiveId" clId="{1AE9B107-AB6C-482F-B3C2-594EE3A2F8C1}" dt="2020-05-31T12:20:18.792" v="1823" actId="47"/>
        <pc:sldMkLst>
          <pc:docMk/>
          <pc:sldMk cId="1217134420" sldId="315"/>
        </pc:sldMkLst>
        <pc:spChg chg="mod">
          <ac:chgData name="Lukas Schmid" userId="ec5adfe4448c9907" providerId="LiveId" clId="{1AE9B107-AB6C-482F-B3C2-594EE3A2F8C1}" dt="2020-05-31T12:19:46.895" v="1802" actId="1076"/>
          <ac:spMkLst>
            <pc:docMk/>
            <pc:sldMk cId="1217134420" sldId="315"/>
            <ac:spMk id="2" creationId="{E04DE09D-9029-44B1-8768-CA82E0869418}"/>
          </ac:spMkLst>
        </pc:spChg>
        <pc:spChg chg="del">
          <ac:chgData name="Lukas Schmid" userId="ec5adfe4448c9907" providerId="LiveId" clId="{1AE9B107-AB6C-482F-B3C2-594EE3A2F8C1}" dt="2020-05-31T12:19:29.088" v="1793" actId="478"/>
          <ac:spMkLst>
            <pc:docMk/>
            <pc:sldMk cId="1217134420" sldId="315"/>
            <ac:spMk id="4" creationId="{3A964B81-85D2-46FB-953A-75CFF505E2AE}"/>
          </ac:spMkLst>
        </pc:spChg>
        <pc:spChg chg="mod">
          <ac:chgData name="Lukas Schmid" userId="ec5adfe4448c9907" providerId="LiveId" clId="{1AE9B107-AB6C-482F-B3C2-594EE3A2F8C1}" dt="2020-05-31T12:19:51.204" v="1803" actId="164"/>
          <ac:spMkLst>
            <pc:docMk/>
            <pc:sldMk cId="1217134420" sldId="315"/>
            <ac:spMk id="6" creationId="{93DFE7B3-8E11-4FF4-9793-53CDE5214E8E}"/>
          </ac:spMkLst>
        </pc:spChg>
        <pc:spChg chg="mod">
          <ac:chgData name="Lukas Schmid" userId="ec5adfe4448c9907" providerId="LiveId" clId="{1AE9B107-AB6C-482F-B3C2-594EE3A2F8C1}" dt="2020-05-31T12:19:51.204" v="1803" actId="164"/>
          <ac:spMkLst>
            <pc:docMk/>
            <pc:sldMk cId="1217134420" sldId="315"/>
            <ac:spMk id="7" creationId="{682B12AA-B125-43B4-9AAC-FC96E5E65A8C}"/>
          </ac:spMkLst>
        </pc:spChg>
        <pc:spChg chg="mod">
          <ac:chgData name="Lukas Schmid" userId="ec5adfe4448c9907" providerId="LiveId" clId="{1AE9B107-AB6C-482F-B3C2-594EE3A2F8C1}" dt="2020-05-31T12:19:51.204" v="1803" actId="164"/>
          <ac:spMkLst>
            <pc:docMk/>
            <pc:sldMk cId="1217134420" sldId="315"/>
            <ac:spMk id="8" creationId="{8467B0E4-771D-49F0-94CC-6C25EB7186AD}"/>
          </ac:spMkLst>
        </pc:spChg>
        <pc:spChg chg="mod">
          <ac:chgData name="Lukas Schmid" userId="ec5adfe4448c9907" providerId="LiveId" clId="{1AE9B107-AB6C-482F-B3C2-594EE3A2F8C1}" dt="2020-05-31T12:19:51.204" v="1803" actId="164"/>
          <ac:spMkLst>
            <pc:docMk/>
            <pc:sldMk cId="1217134420" sldId="315"/>
            <ac:spMk id="9" creationId="{541E2E2A-73B4-4B57-900B-62586D792C14}"/>
          </ac:spMkLst>
        </pc:spChg>
        <pc:spChg chg="del">
          <ac:chgData name="Lukas Schmid" userId="ec5adfe4448c9907" providerId="LiveId" clId="{1AE9B107-AB6C-482F-B3C2-594EE3A2F8C1}" dt="2020-05-31T12:19:29.088" v="1793" actId="478"/>
          <ac:spMkLst>
            <pc:docMk/>
            <pc:sldMk cId="1217134420" sldId="315"/>
            <ac:spMk id="12" creationId="{FC5213A4-E584-457A-97B0-7FAC0EA19158}"/>
          </ac:spMkLst>
        </pc:spChg>
        <pc:spChg chg="del">
          <ac:chgData name="Lukas Schmid" userId="ec5adfe4448c9907" providerId="LiveId" clId="{1AE9B107-AB6C-482F-B3C2-594EE3A2F8C1}" dt="2020-05-31T12:19:29.088" v="1793" actId="478"/>
          <ac:spMkLst>
            <pc:docMk/>
            <pc:sldMk cId="1217134420" sldId="315"/>
            <ac:spMk id="15" creationId="{918ACC0E-D9C5-48F5-8DBE-98FE32E181F3}"/>
          </ac:spMkLst>
        </pc:spChg>
        <pc:spChg chg="del">
          <ac:chgData name="Lukas Schmid" userId="ec5adfe4448c9907" providerId="LiveId" clId="{1AE9B107-AB6C-482F-B3C2-594EE3A2F8C1}" dt="2020-05-31T12:19:33.153" v="1795" actId="478"/>
          <ac:spMkLst>
            <pc:docMk/>
            <pc:sldMk cId="1217134420" sldId="315"/>
            <ac:spMk id="23" creationId="{896623EF-B744-4792-89C5-1D9A7FD67E77}"/>
          </ac:spMkLst>
        </pc:spChg>
        <pc:spChg chg="mod">
          <ac:chgData name="Lukas Schmid" userId="ec5adfe4448c9907" providerId="LiveId" clId="{1AE9B107-AB6C-482F-B3C2-594EE3A2F8C1}" dt="2020-05-31T12:19:51.204" v="1803" actId="164"/>
          <ac:spMkLst>
            <pc:docMk/>
            <pc:sldMk cId="1217134420" sldId="315"/>
            <ac:spMk id="25" creationId="{12D3B2D5-13F0-4169-BD88-1D575DEDD2F0}"/>
          </ac:spMkLst>
        </pc:spChg>
        <pc:spChg chg="mod">
          <ac:chgData name="Lukas Schmid" userId="ec5adfe4448c9907" providerId="LiveId" clId="{1AE9B107-AB6C-482F-B3C2-594EE3A2F8C1}" dt="2020-05-31T12:19:51.204" v="1803" actId="164"/>
          <ac:spMkLst>
            <pc:docMk/>
            <pc:sldMk cId="1217134420" sldId="315"/>
            <ac:spMk id="26" creationId="{D1F2F690-E8F1-405B-B52B-51F51BA9C4E4}"/>
          </ac:spMkLst>
        </pc:spChg>
        <pc:spChg chg="mod">
          <ac:chgData name="Lukas Schmid" userId="ec5adfe4448c9907" providerId="LiveId" clId="{1AE9B107-AB6C-482F-B3C2-594EE3A2F8C1}" dt="2020-05-31T12:19:51.204" v="1803" actId="164"/>
          <ac:spMkLst>
            <pc:docMk/>
            <pc:sldMk cId="1217134420" sldId="315"/>
            <ac:spMk id="27" creationId="{4BBA6036-9668-44BE-84BA-75E599D74E3B}"/>
          </ac:spMkLst>
        </pc:spChg>
        <pc:spChg chg="mod">
          <ac:chgData name="Lukas Schmid" userId="ec5adfe4448c9907" providerId="LiveId" clId="{1AE9B107-AB6C-482F-B3C2-594EE3A2F8C1}" dt="2020-05-31T12:19:51.204" v="1803" actId="164"/>
          <ac:spMkLst>
            <pc:docMk/>
            <pc:sldMk cId="1217134420" sldId="315"/>
            <ac:spMk id="28" creationId="{5E31852E-7753-4A26-9C19-87240E3EE7C0}"/>
          </ac:spMkLst>
        </pc:spChg>
        <pc:spChg chg="del">
          <ac:chgData name="Lukas Schmid" userId="ec5adfe4448c9907" providerId="LiveId" clId="{1AE9B107-AB6C-482F-B3C2-594EE3A2F8C1}" dt="2020-05-31T12:19:31.360" v="1794" actId="478"/>
          <ac:spMkLst>
            <pc:docMk/>
            <pc:sldMk cId="1217134420" sldId="315"/>
            <ac:spMk id="30" creationId="{01CE87D1-74F6-480E-AEF9-FFC919C15B05}"/>
          </ac:spMkLst>
        </pc:spChg>
        <pc:spChg chg="del">
          <ac:chgData name="Lukas Schmid" userId="ec5adfe4448c9907" providerId="LiveId" clId="{1AE9B107-AB6C-482F-B3C2-594EE3A2F8C1}" dt="2020-05-31T12:19:29.088" v="1793" actId="478"/>
          <ac:spMkLst>
            <pc:docMk/>
            <pc:sldMk cId="1217134420" sldId="315"/>
            <ac:spMk id="33" creationId="{80F0B855-B4CE-45F5-8137-16FC5B3F9749}"/>
          </ac:spMkLst>
        </pc:spChg>
        <pc:spChg chg="del">
          <ac:chgData name="Lukas Schmid" userId="ec5adfe4448c9907" providerId="LiveId" clId="{1AE9B107-AB6C-482F-B3C2-594EE3A2F8C1}" dt="2020-05-31T12:19:29.088" v="1793" actId="478"/>
          <ac:spMkLst>
            <pc:docMk/>
            <pc:sldMk cId="1217134420" sldId="315"/>
            <ac:spMk id="35" creationId="{AF080335-8E0A-4156-ACEF-03000EFAA9C7}"/>
          </ac:spMkLst>
        </pc:spChg>
        <pc:grpChg chg="add mod">
          <ac:chgData name="Lukas Schmid" userId="ec5adfe4448c9907" providerId="LiveId" clId="{1AE9B107-AB6C-482F-B3C2-594EE3A2F8C1}" dt="2020-05-31T12:20:05.377" v="1822" actId="1076"/>
          <ac:grpSpMkLst>
            <pc:docMk/>
            <pc:sldMk cId="1217134420" sldId="315"/>
            <ac:grpSpMk id="3" creationId="{F904D4BD-8840-4954-93D0-6C7FC366491C}"/>
          </ac:grpSpMkLst>
        </pc:grpChg>
        <pc:cxnChg chg="del mod">
          <ac:chgData name="Lukas Schmid" userId="ec5adfe4448c9907" providerId="LiveId" clId="{1AE9B107-AB6C-482F-B3C2-594EE3A2F8C1}" dt="2020-05-31T12:19:29.088" v="1793" actId="478"/>
          <ac:cxnSpMkLst>
            <pc:docMk/>
            <pc:sldMk cId="1217134420" sldId="315"/>
            <ac:cxnSpMk id="10" creationId="{717A830C-2925-4391-9DDB-1326BFDF7DC4}"/>
          </ac:cxnSpMkLst>
        </pc:cxnChg>
        <pc:cxnChg chg="del mod">
          <ac:chgData name="Lukas Schmid" userId="ec5adfe4448c9907" providerId="LiveId" clId="{1AE9B107-AB6C-482F-B3C2-594EE3A2F8C1}" dt="2020-05-31T12:19:29.088" v="1793" actId="478"/>
          <ac:cxnSpMkLst>
            <pc:docMk/>
            <pc:sldMk cId="1217134420" sldId="315"/>
            <ac:cxnSpMk id="11" creationId="{36266E57-BA3C-4D82-A530-D4ED864AD7A6}"/>
          </ac:cxnSpMkLst>
        </pc:cxnChg>
        <pc:cxnChg chg="del mod">
          <ac:chgData name="Lukas Schmid" userId="ec5adfe4448c9907" providerId="LiveId" clId="{1AE9B107-AB6C-482F-B3C2-594EE3A2F8C1}" dt="2020-05-31T12:19:29.088" v="1793" actId="478"/>
          <ac:cxnSpMkLst>
            <pc:docMk/>
            <pc:sldMk cId="1217134420" sldId="315"/>
            <ac:cxnSpMk id="13" creationId="{5605F754-F0CF-4F7E-967F-C3FE84DFB9C1}"/>
          </ac:cxnSpMkLst>
        </pc:cxnChg>
        <pc:cxnChg chg="del mod">
          <ac:chgData name="Lukas Schmid" userId="ec5adfe4448c9907" providerId="LiveId" clId="{1AE9B107-AB6C-482F-B3C2-594EE3A2F8C1}" dt="2020-05-31T12:19:29.088" v="1793" actId="478"/>
          <ac:cxnSpMkLst>
            <pc:docMk/>
            <pc:sldMk cId="1217134420" sldId="315"/>
            <ac:cxnSpMk id="14" creationId="{E6BB69FD-597C-4698-A40A-8F3EE76C187A}"/>
          </ac:cxnSpMkLst>
        </pc:cxnChg>
        <pc:cxnChg chg="del mod">
          <ac:chgData name="Lukas Schmid" userId="ec5adfe4448c9907" providerId="LiveId" clId="{1AE9B107-AB6C-482F-B3C2-594EE3A2F8C1}" dt="2020-05-31T12:19:29.088" v="1793" actId="478"/>
          <ac:cxnSpMkLst>
            <pc:docMk/>
            <pc:sldMk cId="1217134420" sldId="315"/>
            <ac:cxnSpMk id="32" creationId="{BB2B2896-D7B6-4531-B9BD-C04C445F8706}"/>
          </ac:cxnSpMkLst>
        </pc:cxnChg>
      </pc:sldChg>
      <pc:sldChg chg="addSp delSp modSp add mod modTransition delAnim modAnim">
        <pc:chgData name="Lukas Schmid" userId="ec5adfe4448c9907" providerId="LiveId" clId="{1AE9B107-AB6C-482F-B3C2-594EE3A2F8C1}" dt="2020-05-31T12:30:19.079" v="2051"/>
        <pc:sldMkLst>
          <pc:docMk/>
          <pc:sldMk cId="2273497610" sldId="316"/>
        </pc:sldMkLst>
        <pc:spChg chg="mod">
          <ac:chgData name="Lukas Schmid" userId="ec5adfe4448c9907" providerId="LiveId" clId="{1AE9B107-AB6C-482F-B3C2-594EE3A2F8C1}" dt="2020-05-31T12:30:19.079" v="2051"/>
          <ac:spMkLst>
            <pc:docMk/>
            <pc:sldMk cId="2273497610" sldId="316"/>
            <ac:spMk id="2" creationId="{E04DE09D-9029-44B1-8768-CA82E0869418}"/>
          </ac:spMkLst>
        </pc:spChg>
        <pc:spChg chg="del">
          <ac:chgData name="Lukas Schmid" userId="ec5adfe4448c9907" providerId="LiveId" clId="{1AE9B107-AB6C-482F-B3C2-594EE3A2F8C1}" dt="2020-05-31T12:21:37.769" v="1837" actId="478"/>
          <ac:spMkLst>
            <pc:docMk/>
            <pc:sldMk cId="2273497610" sldId="316"/>
            <ac:spMk id="20" creationId="{5B7C0064-FAC0-4D6C-BD6B-3C6CE55FB86E}"/>
          </ac:spMkLst>
        </pc:spChg>
        <pc:spChg chg="del">
          <ac:chgData name="Lukas Schmid" userId="ec5adfe4448c9907" providerId="LiveId" clId="{1AE9B107-AB6C-482F-B3C2-594EE3A2F8C1}" dt="2020-05-31T12:21:38.901" v="1838" actId="478"/>
          <ac:spMkLst>
            <pc:docMk/>
            <pc:sldMk cId="2273497610" sldId="316"/>
            <ac:spMk id="21" creationId="{83E6937C-78E7-4226-87E7-E9C232AD7834}"/>
          </ac:spMkLst>
        </pc:spChg>
        <pc:spChg chg="add mod">
          <ac:chgData name="Lukas Schmid" userId="ec5adfe4448c9907" providerId="LiveId" clId="{1AE9B107-AB6C-482F-B3C2-594EE3A2F8C1}" dt="2020-05-31T12:23:29.630" v="1851" actId="12788"/>
          <ac:spMkLst>
            <pc:docMk/>
            <pc:sldMk cId="2273497610" sldId="316"/>
            <ac:spMk id="22" creationId="{356324A1-2BD4-4EAA-B358-BFD9AAE761A3}"/>
          </ac:spMkLst>
        </pc:spChg>
        <pc:spChg chg="add mod">
          <ac:chgData name="Lukas Schmid" userId="ec5adfe4448c9907" providerId="LiveId" clId="{1AE9B107-AB6C-482F-B3C2-594EE3A2F8C1}" dt="2020-05-31T12:23:29.630" v="1851" actId="12788"/>
          <ac:spMkLst>
            <pc:docMk/>
            <pc:sldMk cId="2273497610" sldId="316"/>
            <ac:spMk id="23" creationId="{77D1C41B-919D-44B6-9997-28854122BAB7}"/>
          </ac:spMkLst>
        </pc:spChg>
        <pc:spChg chg="add mod">
          <ac:chgData name="Lukas Schmid" userId="ec5adfe4448c9907" providerId="LiveId" clId="{1AE9B107-AB6C-482F-B3C2-594EE3A2F8C1}" dt="2020-05-31T12:23:29.630" v="1851" actId="12788"/>
          <ac:spMkLst>
            <pc:docMk/>
            <pc:sldMk cId="2273497610" sldId="316"/>
            <ac:spMk id="30" creationId="{767A2F04-2394-4333-8549-774E43B5CE33}"/>
          </ac:spMkLst>
        </pc:spChg>
        <pc:spChg chg="add mod">
          <ac:chgData name="Lukas Schmid" userId="ec5adfe4448c9907" providerId="LiveId" clId="{1AE9B107-AB6C-482F-B3C2-594EE3A2F8C1}" dt="2020-05-31T12:23:29.630" v="1851" actId="12788"/>
          <ac:spMkLst>
            <pc:docMk/>
            <pc:sldMk cId="2273497610" sldId="316"/>
            <ac:spMk id="32" creationId="{B59F22FB-6E0B-4A3F-BD23-5E42EE6D7E88}"/>
          </ac:spMkLst>
        </pc:spChg>
      </pc:sldChg>
      <pc:sldChg chg="addSp delSp modSp add mod modAnim">
        <pc:chgData name="Lukas Schmid" userId="ec5adfe4448c9907" providerId="LiveId" clId="{1AE9B107-AB6C-482F-B3C2-594EE3A2F8C1}" dt="2020-05-31T12:33:32.426" v="2136" actId="1076"/>
        <pc:sldMkLst>
          <pc:docMk/>
          <pc:sldMk cId="1108344018" sldId="317"/>
        </pc:sldMkLst>
        <pc:spChg chg="mod">
          <ac:chgData name="Lukas Schmid" userId="ec5adfe4448c9907" providerId="LiveId" clId="{1AE9B107-AB6C-482F-B3C2-594EE3A2F8C1}" dt="2020-05-31T12:30:21.976" v="2052"/>
          <ac:spMkLst>
            <pc:docMk/>
            <pc:sldMk cId="1108344018" sldId="317"/>
            <ac:spMk id="2" creationId="{E04DE09D-9029-44B1-8768-CA82E0869418}"/>
          </ac:spMkLst>
        </pc:spChg>
        <pc:spChg chg="add del mod">
          <ac:chgData name="Lukas Schmid" userId="ec5adfe4448c9907" providerId="LiveId" clId="{1AE9B107-AB6C-482F-B3C2-594EE3A2F8C1}" dt="2020-05-31T12:28:55.785" v="1991" actId="21"/>
          <ac:spMkLst>
            <pc:docMk/>
            <pc:sldMk cId="1108344018" sldId="317"/>
            <ac:spMk id="4" creationId="{43E8E545-C485-4129-B2B9-EC2F8FE98483}"/>
          </ac:spMkLst>
        </pc:spChg>
        <pc:spChg chg="del">
          <ac:chgData name="Lukas Schmid" userId="ec5adfe4448c9907" providerId="LiveId" clId="{1AE9B107-AB6C-482F-B3C2-594EE3A2F8C1}" dt="2020-05-31T12:25:03.258" v="1855" actId="478"/>
          <ac:spMkLst>
            <pc:docMk/>
            <pc:sldMk cId="1108344018" sldId="317"/>
            <ac:spMk id="24" creationId="{CB384A3A-3198-4D78-9530-D2D220784D21}"/>
          </ac:spMkLst>
        </pc:spChg>
        <pc:spChg chg="del">
          <ac:chgData name="Lukas Schmid" userId="ec5adfe4448c9907" providerId="LiveId" clId="{1AE9B107-AB6C-482F-B3C2-594EE3A2F8C1}" dt="2020-05-31T12:25:03.258" v="1855" actId="478"/>
          <ac:spMkLst>
            <pc:docMk/>
            <pc:sldMk cId="1108344018" sldId="317"/>
            <ac:spMk id="29" creationId="{5D6BCD6D-09A0-451C-89ED-49EDBF065A3D}"/>
          </ac:spMkLst>
        </pc:spChg>
        <pc:spChg chg="del">
          <ac:chgData name="Lukas Schmid" userId="ec5adfe4448c9907" providerId="LiveId" clId="{1AE9B107-AB6C-482F-B3C2-594EE3A2F8C1}" dt="2020-05-31T12:25:03.258" v="1855" actId="478"/>
          <ac:spMkLst>
            <pc:docMk/>
            <pc:sldMk cId="1108344018" sldId="317"/>
            <ac:spMk id="31" creationId="{1494DE11-DC2C-4DF0-BF22-53FCCF9E35B2}"/>
          </ac:spMkLst>
        </pc:spChg>
        <pc:spChg chg="add mod">
          <ac:chgData name="Lukas Schmid" userId="ec5adfe4448c9907" providerId="LiveId" clId="{1AE9B107-AB6C-482F-B3C2-594EE3A2F8C1}" dt="2020-05-31T12:27:56.858" v="1921" actId="1076"/>
          <ac:spMkLst>
            <pc:docMk/>
            <pc:sldMk cId="1108344018" sldId="317"/>
            <ac:spMk id="33" creationId="{25CAB065-291B-4AC9-AD64-7A753F62B6C7}"/>
          </ac:spMkLst>
        </pc:spChg>
        <pc:spChg chg="del">
          <ac:chgData name="Lukas Schmid" userId="ec5adfe4448c9907" providerId="LiveId" clId="{1AE9B107-AB6C-482F-B3C2-594EE3A2F8C1}" dt="2020-05-31T12:25:03.258" v="1855" actId="478"/>
          <ac:spMkLst>
            <pc:docMk/>
            <pc:sldMk cId="1108344018" sldId="317"/>
            <ac:spMk id="34" creationId="{AF8D53E2-56AD-4884-9B00-57AA747C8DBD}"/>
          </ac:spMkLst>
        </pc:spChg>
        <pc:spChg chg="add mod">
          <ac:chgData name="Lukas Schmid" userId="ec5adfe4448c9907" providerId="LiveId" clId="{1AE9B107-AB6C-482F-B3C2-594EE3A2F8C1}" dt="2020-05-31T12:27:56.858" v="1921" actId="1076"/>
          <ac:spMkLst>
            <pc:docMk/>
            <pc:sldMk cId="1108344018" sldId="317"/>
            <ac:spMk id="35" creationId="{0621F361-FC0C-4396-83B7-0153FB0D7850}"/>
          </ac:spMkLst>
        </pc:spChg>
        <pc:spChg chg="del">
          <ac:chgData name="Lukas Schmid" userId="ec5adfe4448c9907" providerId="LiveId" clId="{1AE9B107-AB6C-482F-B3C2-594EE3A2F8C1}" dt="2020-05-31T12:25:03.258" v="1855" actId="478"/>
          <ac:spMkLst>
            <pc:docMk/>
            <pc:sldMk cId="1108344018" sldId="317"/>
            <ac:spMk id="36" creationId="{0481BB91-4828-47E6-9DA9-3DC44DE4758B}"/>
          </ac:spMkLst>
        </pc:spChg>
        <pc:spChg chg="del">
          <ac:chgData name="Lukas Schmid" userId="ec5adfe4448c9907" providerId="LiveId" clId="{1AE9B107-AB6C-482F-B3C2-594EE3A2F8C1}" dt="2020-05-31T12:25:03.258" v="1855" actId="478"/>
          <ac:spMkLst>
            <pc:docMk/>
            <pc:sldMk cId="1108344018" sldId="317"/>
            <ac:spMk id="37" creationId="{459B4F93-FE00-488E-BCC6-C75D5FA74037}"/>
          </ac:spMkLst>
        </pc:spChg>
        <pc:spChg chg="del">
          <ac:chgData name="Lukas Schmid" userId="ec5adfe4448c9907" providerId="LiveId" clId="{1AE9B107-AB6C-482F-B3C2-594EE3A2F8C1}" dt="2020-05-31T12:25:03.258" v="1855" actId="478"/>
          <ac:spMkLst>
            <pc:docMk/>
            <pc:sldMk cId="1108344018" sldId="317"/>
            <ac:spMk id="38" creationId="{8C72627F-2B9D-4E7E-8F9F-996EA2F6D242}"/>
          </ac:spMkLst>
        </pc:spChg>
        <pc:spChg chg="del">
          <ac:chgData name="Lukas Schmid" userId="ec5adfe4448c9907" providerId="LiveId" clId="{1AE9B107-AB6C-482F-B3C2-594EE3A2F8C1}" dt="2020-05-31T12:25:03.258" v="1855" actId="478"/>
          <ac:spMkLst>
            <pc:docMk/>
            <pc:sldMk cId="1108344018" sldId="317"/>
            <ac:spMk id="39" creationId="{416510F1-5016-42F9-8B05-9219ADE43040}"/>
          </ac:spMkLst>
        </pc:spChg>
        <pc:spChg chg="add mod">
          <ac:chgData name="Lukas Schmid" userId="ec5adfe4448c9907" providerId="LiveId" clId="{1AE9B107-AB6C-482F-B3C2-594EE3A2F8C1}" dt="2020-05-31T12:27:56.858" v="1921" actId="1076"/>
          <ac:spMkLst>
            <pc:docMk/>
            <pc:sldMk cId="1108344018" sldId="317"/>
            <ac:spMk id="40" creationId="{C8264F8B-0F25-4E0D-9756-F25ABD5AA52D}"/>
          </ac:spMkLst>
        </pc:spChg>
        <pc:spChg chg="add mod">
          <ac:chgData name="Lukas Schmid" userId="ec5adfe4448c9907" providerId="LiveId" clId="{1AE9B107-AB6C-482F-B3C2-594EE3A2F8C1}" dt="2020-05-31T12:27:56.858" v="1921" actId="1076"/>
          <ac:spMkLst>
            <pc:docMk/>
            <pc:sldMk cId="1108344018" sldId="317"/>
            <ac:spMk id="41" creationId="{5503D94B-5FB8-4DF8-B91D-54504DF8C412}"/>
          </ac:spMkLst>
        </pc:spChg>
        <pc:spChg chg="add del mod">
          <ac:chgData name="Lukas Schmid" userId="ec5adfe4448c9907" providerId="LiveId" clId="{1AE9B107-AB6C-482F-B3C2-594EE3A2F8C1}" dt="2020-05-31T12:28:32.890" v="1950" actId="478"/>
          <ac:spMkLst>
            <pc:docMk/>
            <pc:sldMk cId="1108344018" sldId="317"/>
            <ac:spMk id="42" creationId="{AB099D04-5D41-46B5-B6CB-387E98F49AB1}"/>
          </ac:spMkLst>
        </pc:spChg>
        <pc:spChg chg="add mod">
          <ac:chgData name="Lukas Schmid" userId="ec5adfe4448c9907" providerId="LiveId" clId="{1AE9B107-AB6C-482F-B3C2-594EE3A2F8C1}" dt="2020-05-31T12:29:35.270" v="2026" actId="207"/>
          <ac:spMkLst>
            <pc:docMk/>
            <pc:sldMk cId="1108344018" sldId="317"/>
            <ac:spMk id="43" creationId="{B4697F9D-9CCA-4CAB-94DF-EEF5E5E43581}"/>
          </ac:spMkLst>
        </pc:spChg>
        <pc:spChg chg="add mod">
          <ac:chgData name="Lukas Schmid" userId="ec5adfe4448c9907" providerId="LiveId" clId="{1AE9B107-AB6C-482F-B3C2-594EE3A2F8C1}" dt="2020-05-31T12:29:31.281" v="2025" actId="207"/>
          <ac:spMkLst>
            <pc:docMk/>
            <pc:sldMk cId="1108344018" sldId="317"/>
            <ac:spMk id="44" creationId="{C641FC99-E7E7-466D-A29C-CD1D7A6F4332}"/>
          </ac:spMkLst>
        </pc:spChg>
        <pc:spChg chg="add mod">
          <ac:chgData name="Lukas Schmid" userId="ec5adfe4448c9907" providerId="LiveId" clId="{1AE9B107-AB6C-482F-B3C2-594EE3A2F8C1}" dt="2020-05-31T12:33:32.426" v="2136" actId="1076"/>
          <ac:spMkLst>
            <pc:docMk/>
            <pc:sldMk cId="1108344018" sldId="317"/>
            <ac:spMk id="45" creationId="{69758D52-8AE2-4743-AFA6-1BDC793B2631}"/>
          </ac:spMkLst>
        </pc:spChg>
        <pc:grpChg chg="del">
          <ac:chgData name="Lukas Schmid" userId="ec5adfe4448c9907" providerId="LiveId" clId="{1AE9B107-AB6C-482F-B3C2-594EE3A2F8C1}" dt="2020-05-31T12:24:59.339" v="1854" actId="478"/>
          <ac:grpSpMkLst>
            <pc:docMk/>
            <pc:sldMk cId="1108344018" sldId="317"/>
            <ac:grpSpMk id="3" creationId="{B24B06A4-EBEB-4923-A244-E32C26B9AAB1}"/>
          </ac:grpSpMkLst>
        </pc:grpChg>
      </pc:sldChg>
      <pc:sldChg chg="addSp delSp modSp new mod ord modAnim">
        <pc:chgData name="Lukas Schmid" userId="ec5adfe4448c9907" providerId="LiveId" clId="{1AE9B107-AB6C-482F-B3C2-594EE3A2F8C1}" dt="2020-05-31T12:34:09.615" v="2217" actId="1076"/>
        <pc:sldMkLst>
          <pc:docMk/>
          <pc:sldMk cId="3463065951" sldId="318"/>
        </pc:sldMkLst>
        <pc:spChg chg="mod">
          <ac:chgData name="Lukas Schmid" userId="ec5adfe4448c9907" providerId="LiveId" clId="{1AE9B107-AB6C-482F-B3C2-594EE3A2F8C1}" dt="2020-05-31T12:32:27.365" v="2120" actId="20577"/>
          <ac:spMkLst>
            <pc:docMk/>
            <pc:sldMk cId="3463065951" sldId="318"/>
            <ac:spMk id="2" creationId="{066DC825-50E8-45CB-8FD2-59B5FD88A8EE}"/>
          </ac:spMkLst>
        </pc:spChg>
        <pc:spChg chg="del">
          <ac:chgData name="Lukas Schmid" userId="ec5adfe4448c9907" providerId="LiveId" clId="{1AE9B107-AB6C-482F-B3C2-594EE3A2F8C1}" dt="2020-05-31T12:32:55.432" v="2128" actId="478"/>
          <ac:spMkLst>
            <pc:docMk/>
            <pc:sldMk cId="3463065951" sldId="318"/>
            <ac:spMk id="3" creationId="{52564FD2-B92E-4AB1-8006-29F8836303F2}"/>
          </ac:spMkLst>
        </pc:spChg>
        <pc:spChg chg="add mod">
          <ac:chgData name="Lukas Schmid" userId="ec5adfe4448c9907" providerId="LiveId" clId="{1AE9B107-AB6C-482F-B3C2-594EE3A2F8C1}" dt="2020-05-31T12:33:00.599" v="2130" actId="20577"/>
          <ac:spMkLst>
            <pc:docMk/>
            <pc:sldMk cId="3463065951" sldId="318"/>
            <ac:spMk id="4" creationId="{1F2FCD6F-57D0-4908-B7A5-EF6481839C1F}"/>
          </ac:spMkLst>
        </pc:spChg>
        <pc:spChg chg="add mod">
          <ac:chgData name="Lukas Schmid" userId="ec5adfe4448c9907" providerId="LiveId" clId="{1AE9B107-AB6C-482F-B3C2-594EE3A2F8C1}" dt="2020-05-31T12:33:01.666" v="2131" actId="20577"/>
          <ac:spMkLst>
            <pc:docMk/>
            <pc:sldMk cId="3463065951" sldId="318"/>
            <ac:spMk id="5" creationId="{325C9C25-7254-4510-B538-A64BB4F796B8}"/>
          </ac:spMkLst>
        </pc:spChg>
        <pc:spChg chg="add mod">
          <ac:chgData name="Lukas Schmid" userId="ec5adfe4448c9907" providerId="LiveId" clId="{1AE9B107-AB6C-482F-B3C2-594EE3A2F8C1}" dt="2020-05-31T12:33:02.633" v="2132" actId="20577"/>
          <ac:spMkLst>
            <pc:docMk/>
            <pc:sldMk cId="3463065951" sldId="318"/>
            <ac:spMk id="6" creationId="{FE5EDA8C-6E09-44C4-B8A5-EFD5741A7D65}"/>
          </ac:spMkLst>
        </pc:spChg>
        <pc:spChg chg="add mod">
          <ac:chgData name="Lukas Schmid" userId="ec5adfe4448c9907" providerId="LiveId" clId="{1AE9B107-AB6C-482F-B3C2-594EE3A2F8C1}" dt="2020-05-31T12:33:03.383" v="2133" actId="20577"/>
          <ac:spMkLst>
            <pc:docMk/>
            <pc:sldMk cId="3463065951" sldId="318"/>
            <ac:spMk id="7" creationId="{83F7BE49-7C4D-4CDF-90A4-67A0B9707D88}"/>
          </ac:spMkLst>
        </pc:spChg>
        <pc:spChg chg="add del mod">
          <ac:chgData name="Lukas Schmid" userId="ec5adfe4448c9907" providerId="LiveId" clId="{1AE9B107-AB6C-482F-B3C2-594EE3A2F8C1}" dt="2020-05-31T12:33:40.336" v="2143"/>
          <ac:spMkLst>
            <pc:docMk/>
            <pc:sldMk cId="3463065951" sldId="318"/>
            <ac:spMk id="8" creationId="{12140B46-E230-452D-ABE6-6481C880F2F0}"/>
          </ac:spMkLst>
        </pc:spChg>
        <pc:spChg chg="add mod">
          <ac:chgData name="Lukas Schmid" userId="ec5adfe4448c9907" providerId="LiveId" clId="{1AE9B107-AB6C-482F-B3C2-594EE3A2F8C1}" dt="2020-05-31T12:34:09.615" v="2217" actId="1076"/>
          <ac:spMkLst>
            <pc:docMk/>
            <pc:sldMk cId="3463065951" sldId="318"/>
            <ac:spMk id="9" creationId="{BD2943A5-CA80-4C4C-9EDF-DB845AEE363B}"/>
          </ac:spMkLst>
        </pc:spChg>
      </pc:sldChg>
      <pc:sldChg chg="new del">
        <pc:chgData name="Lukas Schmid" userId="ec5adfe4448c9907" providerId="LiveId" clId="{1AE9B107-AB6C-482F-B3C2-594EE3A2F8C1}" dt="2020-05-31T12:32:09.558" v="2086" actId="47"/>
        <pc:sldMkLst>
          <pc:docMk/>
          <pc:sldMk cId="3841513114" sldId="318"/>
        </pc:sldMkLst>
      </pc:sldChg>
      <pc:sldMasterChg chg="modSldLayout">
        <pc:chgData name="Lukas Schmid" userId="ec5adfe4448c9907" providerId="LiveId" clId="{1AE9B107-AB6C-482F-B3C2-594EE3A2F8C1}" dt="2020-05-31T12:36:04.046" v="2271" actId="14100"/>
        <pc:sldMasterMkLst>
          <pc:docMk/>
          <pc:sldMasterMk cId="1254902280" sldId="2147483648"/>
        </pc:sldMasterMkLst>
        <pc:sldLayoutChg chg="modSp mod">
          <pc:chgData name="Lukas Schmid" userId="ec5adfe4448c9907" providerId="LiveId" clId="{1AE9B107-AB6C-482F-B3C2-594EE3A2F8C1}" dt="2020-05-31T12:36:04.046" v="2271" actId="14100"/>
          <pc:sldLayoutMkLst>
            <pc:docMk/>
            <pc:sldMasterMk cId="1254902280" sldId="2147483648"/>
            <pc:sldLayoutMk cId="1338142768" sldId="2147483661"/>
          </pc:sldLayoutMkLst>
          <pc:spChg chg="mod">
            <ac:chgData name="Lukas Schmid" userId="ec5adfe4448c9907" providerId="LiveId" clId="{1AE9B107-AB6C-482F-B3C2-594EE3A2F8C1}" dt="2020-05-31T12:35:18.047" v="2233" actId="20577"/>
            <ac:spMkLst>
              <pc:docMk/>
              <pc:sldMasterMk cId="1254902280" sldId="2147483648"/>
              <pc:sldLayoutMk cId="1338142768" sldId="2147483661"/>
              <ac:spMk id="8" creationId="{D7710644-16AF-4D3D-8C58-E422C20375E5}"/>
            </ac:spMkLst>
          </pc:spChg>
          <pc:spChg chg="mod">
            <ac:chgData name="Lukas Schmid" userId="ec5adfe4448c9907" providerId="LiveId" clId="{1AE9B107-AB6C-482F-B3C2-594EE3A2F8C1}" dt="2020-05-31T12:35:21.170" v="2237" actId="20577"/>
            <ac:spMkLst>
              <pc:docMk/>
              <pc:sldMasterMk cId="1254902280" sldId="2147483648"/>
              <pc:sldLayoutMk cId="1338142768" sldId="2147483661"/>
              <ac:spMk id="9" creationId="{A669FDF2-D79C-4576-B5E2-478137B713E1}"/>
            </ac:spMkLst>
          </pc:spChg>
          <pc:spChg chg="mod">
            <ac:chgData name="Lukas Schmid" userId="ec5adfe4448c9907" providerId="LiveId" clId="{1AE9B107-AB6C-482F-B3C2-594EE3A2F8C1}" dt="2020-05-31T12:35:24.951" v="2243" actId="20577"/>
            <ac:spMkLst>
              <pc:docMk/>
              <pc:sldMasterMk cId="1254902280" sldId="2147483648"/>
              <pc:sldLayoutMk cId="1338142768" sldId="2147483661"/>
              <ac:spMk id="10" creationId="{2036518E-C1A1-4FD7-995C-EE5308F69EB2}"/>
            </ac:spMkLst>
          </pc:spChg>
          <pc:spChg chg="mod">
            <ac:chgData name="Lukas Schmid" userId="ec5adfe4448c9907" providerId="LiveId" clId="{1AE9B107-AB6C-482F-B3C2-594EE3A2F8C1}" dt="2020-05-31T12:35:36.993" v="2255" actId="20577"/>
            <ac:spMkLst>
              <pc:docMk/>
              <pc:sldMasterMk cId="1254902280" sldId="2147483648"/>
              <pc:sldLayoutMk cId="1338142768" sldId="2147483661"/>
              <ac:spMk id="11" creationId="{BF5CB05D-BAA6-4C03-AD48-384C4060929C}"/>
            </ac:spMkLst>
          </pc:spChg>
          <pc:spChg chg="mod">
            <ac:chgData name="Lukas Schmid" userId="ec5adfe4448c9907" providerId="LiveId" clId="{1AE9B107-AB6C-482F-B3C2-594EE3A2F8C1}" dt="2020-05-31T12:35:31.463" v="2249" actId="20577"/>
            <ac:spMkLst>
              <pc:docMk/>
              <pc:sldMasterMk cId="1254902280" sldId="2147483648"/>
              <pc:sldLayoutMk cId="1338142768" sldId="2147483661"/>
              <ac:spMk id="13" creationId="{39750958-70FE-43E0-9E3F-D42779BD1C91}"/>
            </ac:spMkLst>
          </pc:spChg>
          <pc:spChg chg="mod">
            <ac:chgData name="Lukas Schmid" userId="ec5adfe4448c9907" providerId="LiveId" clId="{1AE9B107-AB6C-482F-B3C2-594EE3A2F8C1}" dt="2020-05-31T12:35:35.197" v="2253" actId="20577"/>
            <ac:spMkLst>
              <pc:docMk/>
              <pc:sldMasterMk cId="1254902280" sldId="2147483648"/>
              <pc:sldLayoutMk cId="1338142768" sldId="2147483661"/>
              <ac:spMk id="14" creationId="{B1500A43-0892-4D5E-B8FF-60D147C9979B}"/>
            </ac:spMkLst>
          </pc:spChg>
          <pc:spChg chg="mod">
            <ac:chgData name="Lukas Schmid" userId="ec5adfe4448c9907" providerId="LiveId" clId="{1AE9B107-AB6C-482F-B3C2-594EE3A2F8C1}" dt="2020-05-31T12:35:27.058" v="2245" actId="20577"/>
            <ac:spMkLst>
              <pc:docMk/>
              <pc:sldMasterMk cId="1254902280" sldId="2147483648"/>
              <pc:sldLayoutMk cId="1338142768" sldId="2147483661"/>
              <ac:spMk id="16" creationId="{07486D85-39ED-4B0B-8C85-C75C804E40D9}"/>
            </ac:spMkLst>
          </pc:spChg>
          <pc:spChg chg="mod">
            <ac:chgData name="Lukas Schmid" userId="ec5adfe4448c9907" providerId="LiveId" clId="{1AE9B107-AB6C-482F-B3C2-594EE3A2F8C1}" dt="2020-05-31T12:35:43.171" v="2270" actId="20577"/>
            <ac:spMkLst>
              <pc:docMk/>
              <pc:sldMasterMk cId="1254902280" sldId="2147483648"/>
              <pc:sldLayoutMk cId="1338142768" sldId="2147483661"/>
              <ac:spMk id="24" creationId="{18BD48A5-E18A-4C0B-B251-C2CD70F89C27}"/>
            </ac:spMkLst>
          </pc:spChg>
          <pc:grpChg chg="mod">
            <ac:chgData name="Lukas Schmid" userId="ec5adfe4448c9907" providerId="LiveId" clId="{1AE9B107-AB6C-482F-B3C2-594EE3A2F8C1}" dt="2020-05-31T12:34:50.844" v="2221" actId="1076"/>
            <ac:grpSpMkLst>
              <pc:docMk/>
              <pc:sldMasterMk cId="1254902280" sldId="2147483648"/>
              <pc:sldLayoutMk cId="1338142768" sldId="2147483661"/>
              <ac:grpSpMk id="12" creationId="{8D942E94-4A0E-43F6-A0A8-E07161B0D7A3}"/>
            </ac:grpSpMkLst>
          </pc:grpChg>
          <pc:cxnChg chg="mod">
            <ac:chgData name="Lukas Schmid" userId="ec5adfe4448c9907" providerId="LiveId" clId="{1AE9B107-AB6C-482F-B3C2-594EE3A2F8C1}" dt="2020-05-31T12:35:03.233" v="2225" actId="1076"/>
            <ac:cxnSpMkLst>
              <pc:docMk/>
              <pc:sldMasterMk cId="1254902280" sldId="2147483648"/>
              <pc:sldLayoutMk cId="1338142768" sldId="2147483661"/>
              <ac:cxnSpMk id="15" creationId="{1CDFEE71-AB08-41E4-913A-DED45D2E25D4}"/>
            </ac:cxnSpMkLst>
          </pc:cxnChg>
          <pc:cxnChg chg="mod">
            <ac:chgData name="Lukas Schmid" userId="ec5adfe4448c9907" providerId="LiveId" clId="{1AE9B107-AB6C-482F-B3C2-594EE3A2F8C1}" dt="2020-05-31T12:34:47.430" v="2220" actId="1076"/>
            <ac:cxnSpMkLst>
              <pc:docMk/>
              <pc:sldMasterMk cId="1254902280" sldId="2147483648"/>
              <pc:sldLayoutMk cId="1338142768" sldId="2147483661"/>
              <ac:cxnSpMk id="17" creationId="{EE7AD93E-B046-463B-9254-83166ADB9EB3}"/>
            </ac:cxnSpMkLst>
          </pc:cxnChg>
          <pc:cxnChg chg="mod">
            <ac:chgData name="Lukas Schmid" userId="ec5adfe4448c9907" providerId="LiveId" clId="{1AE9B107-AB6C-482F-B3C2-594EE3A2F8C1}" dt="2020-05-31T12:35:06.854" v="2226" actId="1076"/>
            <ac:cxnSpMkLst>
              <pc:docMk/>
              <pc:sldMasterMk cId="1254902280" sldId="2147483648"/>
              <pc:sldLayoutMk cId="1338142768" sldId="2147483661"/>
              <ac:cxnSpMk id="18" creationId="{C3568022-4E43-400A-B014-013476951C88}"/>
            </ac:cxnSpMkLst>
          </pc:cxnChg>
          <pc:cxnChg chg="mod">
            <ac:chgData name="Lukas Schmid" userId="ec5adfe4448c9907" providerId="LiveId" clId="{1AE9B107-AB6C-482F-B3C2-594EE3A2F8C1}" dt="2020-05-31T12:36:04.046" v="2271" actId="14100"/>
            <ac:cxnSpMkLst>
              <pc:docMk/>
              <pc:sldMasterMk cId="1254902280" sldId="2147483648"/>
              <pc:sldLayoutMk cId="1338142768" sldId="2147483661"/>
              <ac:cxnSpMk id="19" creationId="{F2679B07-DFCF-413E-881A-F5AC02B0AC3C}"/>
            </ac:cxnSpMkLst>
          </pc:cxnChg>
          <pc:cxnChg chg="mod">
            <ac:chgData name="Lukas Schmid" userId="ec5adfe4448c9907" providerId="LiveId" clId="{1AE9B107-AB6C-482F-B3C2-594EE3A2F8C1}" dt="2020-05-31T12:35:03.233" v="2225" actId="1076"/>
            <ac:cxnSpMkLst>
              <pc:docMk/>
              <pc:sldMasterMk cId="1254902280" sldId="2147483648"/>
              <pc:sldLayoutMk cId="1338142768" sldId="2147483661"/>
              <ac:cxnSpMk id="22" creationId="{E3219B64-F686-4628-8A22-EC117A65C68D}"/>
            </ac:cxnSpMkLst>
          </pc:cxnChg>
          <pc:cxnChg chg="mod">
            <ac:chgData name="Lukas Schmid" userId="ec5adfe4448c9907" providerId="LiveId" clId="{1AE9B107-AB6C-482F-B3C2-594EE3A2F8C1}" dt="2020-05-31T12:35:06.854" v="2226" actId="1076"/>
            <ac:cxnSpMkLst>
              <pc:docMk/>
              <pc:sldMasterMk cId="1254902280" sldId="2147483648"/>
              <pc:sldLayoutMk cId="1338142768" sldId="2147483661"/>
              <ac:cxnSpMk id="23" creationId="{E48CDC87-8DD9-4EEC-920E-ED71B94EEFD9}"/>
            </ac:cxnSpMkLst>
          </pc:cxnChg>
          <pc:cxnChg chg="mod">
            <ac:chgData name="Lukas Schmid" userId="ec5adfe4448c9907" providerId="LiveId" clId="{1AE9B107-AB6C-482F-B3C2-594EE3A2F8C1}" dt="2020-05-31T12:35:13.047" v="2227" actId="1076"/>
            <ac:cxnSpMkLst>
              <pc:docMk/>
              <pc:sldMasterMk cId="1254902280" sldId="2147483648"/>
              <pc:sldLayoutMk cId="1338142768" sldId="2147483661"/>
              <ac:cxnSpMk id="25" creationId="{37643C2D-9887-4BA2-8B50-F1B389E91441}"/>
            </ac:cxnSpMkLst>
          </pc:cxnChg>
        </pc:sldLayoutChg>
      </pc:sldMasterChg>
    </pc:docChg>
  </pc:docChgLst>
  <pc:docChgLst>
    <pc:chgData name="Lukas Schmid" userId="ec5adfe4448c9907" providerId="LiveId" clId="{0C1071D5-2FAA-434C-8120-31E29F8E3A62}"/>
    <pc:docChg chg="undo custSel addSld delSld modSld sldOrd modMainMaster">
      <pc:chgData name="Lukas Schmid" userId="ec5adfe4448c9907" providerId="LiveId" clId="{0C1071D5-2FAA-434C-8120-31E29F8E3A62}" dt="2020-06-02T14:54:02.721" v="1061"/>
      <pc:docMkLst>
        <pc:docMk/>
      </pc:docMkLst>
      <pc:sldChg chg="addSp delSp modSp del mod">
        <pc:chgData name="Lukas Schmid" userId="ec5adfe4448c9907" providerId="LiveId" clId="{0C1071D5-2FAA-434C-8120-31E29F8E3A62}" dt="2020-06-02T12:34:06.843" v="83" actId="47"/>
        <pc:sldMkLst>
          <pc:docMk/>
          <pc:sldMk cId="2937788140" sldId="256"/>
        </pc:sldMkLst>
        <pc:spChg chg="mod">
          <ac:chgData name="Lukas Schmid" userId="ec5adfe4448c9907" providerId="LiveId" clId="{0C1071D5-2FAA-434C-8120-31E29F8E3A62}" dt="2020-06-02T12:31:47.616" v="10" actId="20577"/>
          <ac:spMkLst>
            <pc:docMk/>
            <pc:sldMk cId="2937788140" sldId="256"/>
            <ac:spMk id="2" creationId="{05488CBD-8AFF-45C8-B830-B19C49A6B7EA}"/>
          </ac:spMkLst>
        </pc:spChg>
        <pc:spChg chg="mod">
          <ac:chgData name="Lukas Schmid" userId="ec5adfe4448c9907" providerId="LiveId" clId="{0C1071D5-2FAA-434C-8120-31E29F8E3A62}" dt="2020-06-02T12:31:11.577" v="2"/>
          <ac:spMkLst>
            <pc:docMk/>
            <pc:sldMk cId="2937788140" sldId="256"/>
            <ac:spMk id="3" creationId="{99224658-4E9F-4657-894B-18320D9838DF}"/>
          </ac:spMkLst>
        </pc:spChg>
        <pc:spChg chg="del">
          <ac:chgData name="Lukas Schmid" userId="ec5adfe4448c9907" providerId="LiveId" clId="{0C1071D5-2FAA-434C-8120-31E29F8E3A62}" dt="2020-06-02T12:33:06.071" v="65" actId="478"/>
          <ac:spMkLst>
            <pc:docMk/>
            <pc:sldMk cId="2937788140" sldId="256"/>
            <ac:spMk id="4" creationId="{FCF0E6CE-A08A-48FC-837A-9BFF70AAB111}"/>
          </ac:spMkLst>
        </pc:spChg>
        <pc:spChg chg="add del mod">
          <ac:chgData name="Lukas Schmid" userId="ec5adfe4448c9907" providerId="LiveId" clId="{0C1071D5-2FAA-434C-8120-31E29F8E3A62}" dt="2020-06-02T12:31:22.254" v="6" actId="478"/>
          <ac:spMkLst>
            <pc:docMk/>
            <pc:sldMk cId="2937788140" sldId="256"/>
            <ac:spMk id="5" creationId="{D4235C09-E4E8-4A5D-8772-D3A5019F3C0A}"/>
          </ac:spMkLst>
        </pc:spChg>
      </pc:sldChg>
      <pc:sldChg chg="addSp delSp modSp add del mod">
        <pc:chgData name="Lukas Schmid" userId="ec5adfe4448c9907" providerId="LiveId" clId="{0C1071D5-2FAA-434C-8120-31E29F8E3A62}" dt="2020-06-02T13:36:56.380" v="908" actId="2696"/>
        <pc:sldMkLst>
          <pc:docMk/>
          <pc:sldMk cId="3017122071" sldId="257"/>
        </pc:sldMkLst>
        <pc:spChg chg="mod">
          <ac:chgData name="Lukas Schmid" userId="ec5adfe4448c9907" providerId="LiveId" clId="{0C1071D5-2FAA-434C-8120-31E29F8E3A62}" dt="2020-06-02T13:34:00.794" v="840"/>
          <ac:spMkLst>
            <pc:docMk/>
            <pc:sldMk cId="3017122071" sldId="257"/>
            <ac:spMk id="2" creationId="{25A26937-00BB-41F7-887C-D510A6783155}"/>
          </ac:spMkLst>
        </pc:spChg>
        <pc:spChg chg="add del mod">
          <ac:chgData name="Lukas Schmid" userId="ec5adfe4448c9907" providerId="LiveId" clId="{0C1071D5-2FAA-434C-8120-31E29F8E3A62}" dt="2020-06-02T13:34:20.555" v="847" actId="21"/>
          <ac:spMkLst>
            <pc:docMk/>
            <pc:sldMk cId="3017122071" sldId="257"/>
            <ac:spMk id="4" creationId="{818C8493-41A4-4147-9901-B9066B497A9A}"/>
          </ac:spMkLst>
        </pc:spChg>
        <pc:spChg chg="add del mod">
          <ac:chgData name="Lukas Schmid" userId="ec5adfe4448c9907" providerId="LiveId" clId="{0C1071D5-2FAA-434C-8120-31E29F8E3A62}" dt="2020-06-02T13:34:20.555" v="847" actId="21"/>
          <ac:spMkLst>
            <pc:docMk/>
            <pc:sldMk cId="3017122071" sldId="257"/>
            <ac:spMk id="5" creationId="{5857422A-FA0C-4B6D-956D-BB554CB9CD9A}"/>
          </ac:spMkLst>
        </pc:spChg>
      </pc:sldChg>
      <pc:sldChg chg="modSp add del">
        <pc:chgData name="Lukas Schmid" userId="ec5adfe4448c9907" providerId="LiveId" clId="{0C1071D5-2FAA-434C-8120-31E29F8E3A62}" dt="2020-06-02T13:36:56.380" v="908" actId="2696"/>
        <pc:sldMkLst>
          <pc:docMk/>
          <pc:sldMk cId="815750595" sldId="258"/>
        </pc:sldMkLst>
        <pc:spChg chg="mod">
          <ac:chgData name="Lukas Schmid" userId="ec5adfe4448c9907" providerId="LiveId" clId="{0C1071D5-2FAA-434C-8120-31E29F8E3A62}" dt="2020-06-02T13:28:48.543" v="802"/>
          <ac:spMkLst>
            <pc:docMk/>
            <pc:sldMk cId="815750595" sldId="258"/>
            <ac:spMk id="2" creationId="{FAB74DC5-7CEA-4EF7-B73A-1FD88E8419A9}"/>
          </ac:spMkLst>
        </pc:spChg>
        <pc:spChg chg="mod">
          <ac:chgData name="Lukas Schmid" userId="ec5adfe4448c9907" providerId="LiveId" clId="{0C1071D5-2FAA-434C-8120-31E29F8E3A62}" dt="2020-06-02T13:28:48.543" v="802"/>
          <ac:spMkLst>
            <pc:docMk/>
            <pc:sldMk cId="815750595" sldId="258"/>
            <ac:spMk id="3" creationId="{A2D2229C-0309-4931-8B6B-AF6AE95B5DF7}"/>
          </ac:spMkLst>
        </pc:spChg>
      </pc:sldChg>
      <pc:sldChg chg="modSp add del mod modAnim">
        <pc:chgData name="Lukas Schmid" userId="ec5adfe4448c9907" providerId="LiveId" clId="{0C1071D5-2FAA-434C-8120-31E29F8E3A62}" dt="2020-06-02T13:36:56.380" v="908" actId="2696"/>
        <pc:sldMkLst>
          <pc:docMk/>
          <pc:sldMk cId="1235296541" sldId="259"/>
        </pc:sldMkLst>
        <pc:spChg chg="mod">
          <ac:chgData name="Lukas Schmid" userId="ec5adfe4448c9907" providerId="LiveId" clId="{0C1071D5-2FAA-434C-8120-31E29F8E3A62}" dt="2020-06-02T13:28:48.543" v="802"/>
          <ac:spMkLst>
            <pc:docMk/>
            <pc:sldMk cId="1235296541" sldId="259"/>
            <ac:spMk id="2" creationId="{1C3BB5BA-0032-473E-99A5-AA607F70F0D2}"/>
          </ac:spMkLst>
        </pc:spChg>
        <pc:spChg chg="mod">
          <ac:chgData name="Lukas Schmid" userId="ec5adfe4448c9907" providerId="LiveId" clId="{0C1071D5-2FAA-434C-8120-31E29F8E3A62}" dt="2020-06-02T13:28:48.543" v="802"/>
          <ac:spMkLst>
            <pc:docMk/>
            <pc:sldMk cId="1235296541" sldId="259"/>
            <ac:spMk id="3" creationId="{FD5A5C4C-475E-4E11-A3AD-C95F7B1E3C30}"/>
          </ac:spMkLst>
        </pc:spChg>
      </pc:sldChg>
      <pc:sldChg chg="modSp add del">
        <pc:chgData name="Lukas Schmid" userId="ec5adfe4448c9907" providerId="LiveId" clId="{0C1071D5-2FAA-434C-8120-31E29F8E3A62}" dt="2020-06-02T13:36:56.380" v="908" actId="2696"/>
        <pc:sldMkLst>
          <pc:docMk/>
          <pc:sldMk cId="1394332715" sldId="260"/>
        </pc:sldMkLst>
        <pc:spChg chg="mod">
          <ac:chgData name="Lukas Schmid" userId="ec5adfe4448c9907" providerId="LiveId" clId="{0C1071D5-2FAA-434C-8120-31E29F8E3A62}" dt="2020-06-02T13:28:48.543" v="802"/>
          <ac:spMkLst>
            <pc:docMk/>
            <pc:sldMk cId="1394332715" sldId="260"/>
            <ac:spMk id="2" creationId="{F0C23AA7-791C-4818-B3BA-8F75DECEE9E9}"/>
          </ac:spMkLst>
        </pc:spChg>
        <pc:spChg chg="mod">
          <ac:chgData name="Lukas Schmid" userId="ec5adfe4448c9907" providerId="LiveId" clId="{0C1071D5-2FAA-434C-8120-31E29F8E3A62}" dt="2020-06-02T13:28:48.543" v="802"/>
          <ac:spMkLst>
            <pc:docMk/>
            <pc:sldMk cId="1394332715" sldId="260"/>
            <ac:spMk id="3" creationId="{6970B388-456B-4F27-9C9E-C25F2F5749F1}"/>
          </ac:spMkLst>
        </pc:spChg>
      </pc:sldChg>
      <pc:sldChg chg="addSp delSp modSp add del mod">
        <pc:chgData name="Lukas Schmid" userId="ec5adfe4448c9907" providerId="LiveId" clId="{0C1071D5-2FAA-434C-8120-31E29F8E3A62}" dt="2020-06-02T13:36:56.380" v="908" actId="2696"/>
        <pc:sldMkLst>
          <pc:docMk/>
          <pc:sldMk cId="679093921" sldId="265"/>
        </pc:sldMkLst>
        <pc:spChg chg="add del mod">
          <ac:chgData name="Lukas Schmid" userId="ec5adfe4448c9907" providerId="LiveId" clId="{0C1071D5-2FAA-434C-8120-31E29F8E3A62}" dt="2020-06-02T12:34:55.155" v="87" actId="478"/>
          <ac:spMkLst>
            <pc:docMk/>
            <pc:sldMk cId="679093921" sldId="265"/>
            <ac:spMk id="8" creationId="{7B7997A3-EEF6-4FE1-9FAB-4B0E7BBBA4E4}"/>
          </ac:spMkLst>
        </pc:spChg>
        <pc:spChg chg="add mod">
          <ac:chgData name="Lukas Schmid" userId="ec5adfe4448c9907" providerId="LiveId" clId="{0C1071D5-2FAA-434C-8120-31E29F8E3A62}" dt="2020-06-02T13:28:48.543" v="802"/>
          <ac:spMkLst>
            <pc:docMk/>
            <pc:sldMk cId="679093921" sldId="265"/>
            <ac:spMk id="9" creationId="{16291CB9-B733-4060-95D2-875B6283E8B1}"/>
          </ac:spMkLst>
        </pc:spChg>
        <pc:spChg chg="mod">
          <ac:chgData name="Lukas Schmid" userId="ec5adfe4448c9907" providerId="LiveId" clId="{0C1071D5-2FAA-434C-8120-31E29F8E3A62}" dt="2020-06-02T12:43:14.240" v="139" actId="207"/>
          <ac:spMkLst>
            <pc:docMk/>
            <pc:sldMk cId="679093921" sldId="265"/>
            <ac:spMk id="53" creationId="{5F727629-D820-478C-A648-799425362427}"/>
          </ac:spMkLst>
        </pc:spChg>
        <pc:spChg chg="mod">
          <ac:chgData name="Lukas Schmid" userId="ec5adfe4448c9907" providerId="LiveId" clId="{0C1071D5-2FAA-434C-8120-31E29F8E3A62}" dt="2020-06-02T13:28:48.543" v="802"/>
          <ac:spMkLst>
            <pc:docMk/>
            <pc:sldMk cId="679093921" sldId="265"/>
            <ac:spMk id="118" creationId="{F62695C3-FB4B-46E2-8392-9B9FCC44720C}"/>
          </ac:spMkLst>
        </pc:spChg>
      </pc:sldChg>
      <pc:sldChg chg="addSp delSp modSp add del mod">
        <pc:chgData name="Lukas Schmid" userId="ec5adfe4448c9907" providerId="LiveId" clId="{0C1071D5-2FAA-434C-8120-31E29F8E3A62}" dt="2020-06-02T13:36:56.380" v="908" actId="2696"/>
        <pc:sldMkLst>
          <pc:docMk/>
          <pc:sldMk cId="586208254" sldId="269"/>
        </pc:sldMkLst>
        <pc:spChg chg="mod">
          <ac:chgData name="Lukas Schmid" userId="ec5adfe4448c9907" providerId="LiveId" clId="{0C1071D5-2FAA-434C-8120-31E29F8E3A62}" dt="2020-06-02T13:28:48.543" v="802"/>
          <ac:spMkLst>
            <pc:docMk/>
            <pc:sldMk cId="586208254" sldId="269"/>
            <ac:spMk id="2" creationId="{FAB74DC5-7CEA-4EF7-B73A-1FD88E8419A9}"/>
          </ac:spMkLst>
        </pc:spChg>
        <pc:spChg chg="mod">
          <ac:chgData name="Lukas Schmid" userId="ec5adfe4448c9907" providerId="LiveId" clId="{0C1071D5-2FAA-434C-8120-31E29F8E3A62}" dt="2020-06-02T13:28:48.543" v="802"/>
          <ac:spMkLst>
            <pc:docMk/>
            <pc:sldMk cId="586208254" sldId="269"/>
            <ac:spMk id="3" creationId="{A2D2229C-0309-4931-8B6B-AF6AE95B5DF7}"/>
          </ac:spMkLst>
        </pc:spChg>
        <pc:spChg chg="add del mod">
          <ac:chgData name="Lukas Schmid" userId="ec5adfe4448c9907" providerId="LiveId" clId="{0C1071D5-2FAA-434C-8120-31E29F8E3A62}" dt="2020-06-02T12:37:13.409" v="104"/>
          <ac:spMkLst>
            <pc:docMk/>
            <pc:sldMk cId="586208254" sldId="269"/>
            <ac:spMk id="4" creationId="{6FE55B42-9161-4FED-8F0D-CE376E921208}"/>
          </ac:spMkLst>
        </pc:spChg>
      </pc:sldChg>
      <pc:sldChg chg="modSp add del mod">
        <pc:chgData name="Lukas Schmid" userId="ec5adfe4448c9907" providerId="LiveId" clId="{0C1071D5-2FAA-434C-8120-31E29F8E3A62}" dt="2020-06-02T13:36:56.380" v="908" actId="2696"/>
        <pc:sldMkLst>
          <pc:docMk/>
          <pc:sldMk cId="624140387" sldId="271"/>
        </pc:sldMkLst>
        <pc:spChg chg="mod">
          <ac:chgData name="Lukas Schmid" userId="ec5adfe4448c9907" providerId="LiveId" clId="{0C1071D5-2FAA-434C-8120-31E29F8E3A62}" dt="2020-06-02T13:28:48.543" v="802"/>
          <ac:spMkLst>
            <pc:docMk/>
            <pc:sldMk cId="624140387" sldId="271"/>
            <ac:spMk id="2" creationId="{FAB74DC5-7CEA-4EF7-B73A-1FD88E8419A9}"/>
          </ac:spMkLst>
        </pc:spChg>
        <pc:spChg chg="mod">
          <ac:chgData name="Lukas Schmid" userId="ec5adfe4448c9907" providerId="LiveId" clId="{0C1071D5-2FAA-434C-8120-31E29F8E3A62}" dt="2020-06-02T13:28:48.543" v="802"/>
          <ac:spMkLst>
            <pc:docMk/>
            <pc:sldMk cId="624140387" sldId="271"/>
            <ac:spMk id="3" creationId="{A2D2229C-0309-4931-8B6B-AF6AE95B5DF7}"/>
          </ac:spMkLst>
        </pc:spChg>
      </pc:sldChg>
      <pc:sldChg chg="modSp add del mod">
        <pc:chgData name="Lukas Schmid" userId="ec5adfe4448c9907" providerId="LiveId" clId="{0C1071D5-2FAA-434C-8120-31E29F8E3A62}" dt="2020-06-02T13:36:56.380" v="908" actId="2696"/>
        <pc:sldMkLst>
          <pc:docMk/>
          <pc:sldMk cId="77377082" sldId="273"/>
        </pc:sldMkLst>
        <pc:spChg chg="mod">
          <ac:chgData name="Lukas Schmid" userId="ec5adfe4448c9907" providerId="LiveId" clId="{0C1071D5-2FAA-434C-8120-31E29F8E3A62}" dt="2020-06-02T13:28:48.543" v="802"/>
          <ac:spMkLst>
            <pc:docMk/>
            <pc:sldMk cId="77377082" sldId="273"/>
            <ac:spMk id="2" creationId="{FAB74DC5-7CEA-4EF7-B73A-1FD88E8419A9}"/>
          </ac:spMkLst>
        </pc:spChg>
        <pc:spChg chg="mod">
          <ac:chgData name="Lukas Schmid" userId="ec5adfe4448c9907" providerId="LiveId" clId="{0C1071D5-2FAA-434C-8120-31E29F8E3A62}" dt="2020-06-02T13:28:48.543" v="802"/>
          <ac:spMkLst>
            <pc:docMk/>
            <pc:sldMk cId="77377082" sldId="273"/>
            <ac:spMk id="3" creationId="{A2D2229C-0309-4931-8B6B-AF6AE95B5DF7}"/>
          </ac:spMkLst>
        </pc:spChg>
      </pc:sldChg>
      <pc:sldChg chg="modSp add del">
        <pc:chgData name="Lukas Schmid" userId="ec5adfe4448c9907" providerId="LiveId" clId="{0C1071D5-2FAA-434C-8120-31E29F8E3A62}" dt="2020-06-02T13:36:56.380" v="908" actId="2696"/>
        <pc:sldMkLst>
          <pc:docMk/>
          <pc:sldMk cId="1307662284" sldId="275"/>
        </pc:sldMkLst>
        <pc:spChg chg="mod">
          <ac:chgData name="Lukas Schmid" userId="ec5adfe4448c9907" providerId="LiveId" clId="{0C1071D5-2FAA-434C-8120-31E29F8E3A62}" dt="2020-06-02T13:28:48.543" v="802"/>
          <ac:spMkLst>
            <pc:docMk/>
            <pc:sldMk cId="1307662284" sldId="275"/>
            <ac:spMk id="2" creationId="{FAB74DC5-7CEA-4EF7-B73A-1FD88E8419A9}"/>
          </ac:spMkLst>
        </pc:spChg>
        <pc:spChg chg="mod">
          <ac:chgData name="Lukas Schmid" userId="ec5adfe4448c9907" providerId="LiveId" clId="{0C1071D5-2FAA-434C-8120-31E29F8E3A62}" dt="2020-06-02T13:28:48.543" v="802"/>
          <ac:spMkLst>
            <pc:docMk/>
            <pc:sldMk cId="1307662284" sldId="275"/>
            <ac:spMk id="3" creationId="{A2D2229C-0309-4931-8B6B-AF6AE95B5DF7}"/>
          </ac:spMkLst>
        </pc:spChg>
      </pc:sldChg>
      <pc:sldChg chg="addSp delSp modSp add del mod">
        <pc:chgData name="Lukas Schmid" userId="ec5adfe4448c9907" providerId="LiveId" clId="{0C1071D5-2FAA-434C-8120-31E29F8E3A62}" dt="2020-06-02T13:36:56.380" v="908" actId="2696"/>
        <pc:sldMkLst>
          <pc:docMk/>
          <pc:sldMk cId="1565962268" sldId="278"/>
        </pc:sldMkLst>
        <pc:spChg chg="mod">
          <ac:chgData name="Lukas Schmid" userId="ec5adfe4448c9907" providerId="LiveId" clId="{0C1071D5-2FAA-434C-8120-31E29F8E3A62}" dt="2020-06-02T13:20:28.859" v="700"/>
          <ac:spMkLst>
            <pc:docMk/>
            <pc:sldMk cId="1565962268" sldId="278"/>
            <ac:spMk id="2" creationId="{84BBF00A-2AF7-454E-8627-F27CFE977383}"/>
          </ac:spMkLst>
        </pc:spChg>
        <pc:spChg chg="mod">
          <ac:chgData name="Lukas Schmid" userId="ec5adfe4448c9907" providerId="LiveId" clId="{0C1071D5-2FAA-434C-8120-31E29F8E3A62}" dt="2020-06-02T13:20:28.859" v="700"/>
          <ac:spMkLst>
            <pc:docMk/>
            <pc:sldMk cId="1565962268" sldId="278"/>
            <ac:spMk id="3" creationId="{96079A4C-D1A4-45BF-8379-0461A0FC88D5}"/>
          </ac:spMkLst>
        </pc:spChg>
        <pc:spChg chg="add del mod">
          <ac:chgData name="Lukas Schmid" userId="ec5adfe4448c9907" providerId="LiveId" clId="{0C1071D5-2FAA-434C-8120-31E29F8E3A62}" dt="2020-06-02T13:20:23.720" v="699"/>
          <ac:spMkLst>
            <pc:docMk/>
            <pc:sldMk cId="1565962268" sldId="278"/>
            <ac:spMk id="4" creationId="{4F5D29F3-1DA4-438C-9A00-34C5F8D0ECD9}"/>
          </ac:spMkLst>
        </pc:spChg>
        <pc:spChg chg="add del mod">
          <ac:chgData name="Lukas Schmid" userId="ec5adfe4448c9907" providerId="LiveId" clId="{0C1071D5-2FAA-434C-8120-31E29F8E3A62}" dt="2020-06-02T13:20:23.720" v="699"/>
          <ac:spMkLst>
            <pc:docMk/>
            <pc:sldMk cId="1565962268" sldId="278"/>
            <ac:spMk id="5" creationId="{A1BF8477-1A01-4C92-A531-93B5709BF1B2}"/>
          </ac:spMkLst>
        </pc:spChg>
      </pc:sldChg>
      <pc:sldChg chg="delSp modSp del mod">
        <pc:chgData name="Lukas Schmid" userId="ec5adfe4448c9907" providerId="LiveId" clId="{0C1071D5-2FAA-434C-8120-31E29F8E3A62}" dt="2020-06-02T12:50:20.113" v="230" actId="2696"/>
        <pc:sldMkLst>
          <pc:docMk/>
          <pc:sldMk cId="712011225" sldId="280"/>
        </pc:sldMkLst>
        <pc:spChg chg="mod">
          <ac:chgData name="Lukas Schmid" userId="ec5adfe4448c9907" providerId="LiveId" clId="{0C1071D5-2FAA-434C-8120-31E29F8E3A62}" dt="2020-06-02T12:48:31.704" v="202"/>
          <ac:spMkLst>
            <pc:docMk/>
            <pc:sldMk cId="712011225" sldId="280"/>
            <ac:spMk id="2" creationId="{84BBF00A-2AF7-454E-8627-F27CFE977383}"/>
          </ac:spMkLst>
        </pc:spChg>
        <pc:spChg chg="mod">
          <ac:chgData name="Lukas Schmid" userId="ec5adfe4448c9907" providerId="LiveId" clId="{0C1071D5-2FAA-434C-8120-31E29F8E3A62}" dt="2020-06-02T12:50:14.094" v="228" actId="21"/>
          <ac:spMkLst>
            <pc:docMk/>
            <pc:sldMk cId="712011225" sldId="280"/>
            <ac:spMk id="7" creationId="{D3461F83-3C67-461B-AEED-FFD84F293C00}"/>
          </ac:spMkLst>
        </pc:spChg>
        <pc:spChg chg="del">
          <ac:chgData name="Lukas Schmid" userId="ec5adfe4448c9907" providerId="LiveId" clId="{0C1071D5-2FAA-434C-8120-31E29F8E3A62}" dt="2020-06-02T12:48:34.115" v="204" actId="478"/>
          <ac:spMkLst>
            <pc:docMk/>
            <pc:sldMk cId="712011225" sldId="280"/>
            <ac:spMk id="21" creationId="{08D84958-E27E-4E82-B3BC-9C0201F74B0A}"/>
          </ac:spMkLst>
        </pc:spChg>
      </pc:sldChg>
      <pc:sldChg chg="delSp modSp add del mod">
        <pc:chgData name="Lukas Schmid" userId="ec5adfe4448c9907" providerId="LiveId" clId="{0C1071D5-2FAA-434C-8120-31E29F8E3A62}" dt="2020-06-02T13:36:56.380" v="908" actId="2696"/>
        <pc:sldMkLst>
          <pc:docMk/>
          <pc:sldMk cId="376775315" sldId="281"/>
        </pc:sldMkLst>
        <pc:spChg chg="mod">
          <ac:chgData name="Lukas Schmid" userId="ec5adfe4448c9907" providerId="LiveId" clId="{0C1071D5-2FAA-434C-8120-31E29F8E3A62}" dt="2020-06-02T13:20:36.266" v="701"/>
          <ac:spMkLst>
            <pc:docMk/>
            <pc:sldMk cId="376775315" sldId="281"/>
            <ac:spMk id="2" creationId="{84BBF00A-2AF7-454E-8627-F27CFE977383}"/>
          </ac:spMkLst>
        </pc:spChg>
        <pc:spChg chg="mod">
          <ac:chgData name="Lukas Schmid" userId="ec5adfe4448c9907" providerId="LiveId" clId="{0C1071D5-2FAA-434C-8120-31E29F8E3A62}" dt="2020-06-02T13:20:36.266" v="701"/>
          <ac:spMkLst>
            <pc:docMk/>
            <pc:sldMk cId="376775315" sldId="281"/>
            <ac:spMk id="7" creationId="{D3461F83-3C67-461B-AEED-FFD84F293C00}"/>
          </ac:spMkLst>
        </pc:spChg>
        <pc:spChg chg="del">
          <ac:chgData name="Lukas Schmid" userId="ec5adfe4448c9907" providerId="LiveId" clId="{0C1071D5-2FAA-434C-8120-31E29F8E3A62}" dt="2020-06-02T12:48:37.232" v="205" actId="478"/>
          <ac:spMkLst>
            <pc:docMk/>
            <pc:sldMk cId="376775315" sldId="281"/>
            <ac:spMk id="12" creationId="{FF707193-7B62-499A-86C2-9EA9199411F3}"/>
          </ac:spMkLst>
        </pc:spChg>
      </pc:sldChg>
      <pc:sldChg chg="addSp delSp modSp add del mod ord">
        <pc:chgData name="Lukas Schmid" userId="ec5adfe4448c9907" providerId="LiveId" clId="{0C1071D5-2FAA-434C-8120-31E29F8E3A62}" dt="2020-06-02T13:36:56.380" v="908" actId="2696"/>
        <pc:sldMkLst>
          <pc:docMk/>
          <pc:sldMk cId="3918554224" sldId="282"/>
        </pc:sldMkLst>
        <pc:spChg chg="mod">
          <ac:chgData name="Lukas Schmid" userId="ec5adfe4448c9907" providerId="LiveId" clId="{0C1071D5-2FAA-434C-8120-31E29F8E3A62}" dt="2020-06-02T13:20:36.266" v="701"/>
          <ac:spMkLst>
            <pc:docMk/>
            <pc:sldMk cId="3918554224" sldId="282"/>
            <ac:spMk id="2" creationId="{84BBF00A-2AF7-454E-8627-F27CFE977383}"/>
          </ac:spMkLst>
        </pc:spChg>
        <pc:spChg chg="add del mod">
          <ac:chgData name="Lukas Schmid" userId="ec5adfe4448c9907" providerId="LiveId" clId="{0C1071D5-2FAA-434C-8120-31E29F8E3A62}" dt="2020-06-02T12:49:36.108" v="215"/>
          <ac:spMkLst>
            <pc:docMk/>
            <pc:sldMk cId="3918554224" sldId="282"/>
            <ac:spMk id="3" creationId="{1FDDFD39-398E-4373-9D11-E7CCCC46C240}"/>
          </ac:spMkLst>
        </pc:spChg>
        <pc:spChg chg="add mod">
          <ac:chgData name="Lukas Schmid" userId="ec5adfe4448c9907" providerId="LiveId" clId="{0C1071D5-2FAA-434C-8120-31E29F8E3A62}" dt="2020-06-02T13:20:36.266" v="701"/>
          <ac:spMkLst>
            <pc:docMk/>
            <pc:sldMk cId="3918554224" sldId="282"/>
            <ac:spMk id="4" creationId="{0C6FB084-EE38-456C-B04C-1036C09A4E01}"/>
          </ac:spMkLst>
        </pc:spChg>
        <pc:spChg chg="del mod">
          <ac:chgData name="Lukas Schmid" userId="ec5adfe4448c9907" providerId="LiveId" clId="{0C1071D5-2FAA-434C-8120-31E29F8E3A62}" dt="2020-06-02T12:49:36.108" v="215"/>
          <ac:spMkLst>
            <pc:docMk/>
            <pc:sldMk cId="3918554224" sldId="282"/>
            <ac:spMk id="7" creationId="{D3461F83-3C67-461B-AEED-FFD84F293C00}"/>
          </ac:spMkLst>
        </pc:spChg>
      </pc:sldChg>
      <pc:sldChg chg="modSp del mod">
        <pc:chgData name="Lukas Schmid" userId="ec5adfe4448c9907" providerId="LiveId" clId="{0C1071D5-2FAA-434C-8120-31E29F8E3A62}" dt="2020-06-02T12:50:34.461" v="235" actId="47"/>
        <pc:sldMkLst>
          <pc:docMk/>
          <pc:sldMk cId="1407190343" sldId="283"/>
        </pc:sldMkLst>
        <pc:spChg chg="mod">
          <ac:chgData name="Lukas Schmid" userId="ec5adfe4448c9907" providerId="LiveId" clId="{0C1071D5-2FAA-434C-8120-31E29F8E3A62}" dt="2020-06-02T12:48:31.704" v="202"/>
          <ac:spMkLst>
            <pc:docMk/>
            <pc:sldMk cId="1407190343" sldId="283"/>
            <ac:spMk id="2" creationId="{84BBF00A-2AF7-454E-8627-F27CFE977383}"/>
          </ac:spMkLst>
        </pc:spChg>
        <pc:spChg chg="mod">
          <ac:chgData name="Lukas Schmid" userId="ec5adfe4448c9907" providerId="LiveId" clId="{0C1071D5-2FAA-434C-8120-31E29F8E3A62}" dt="2020-06-02T12:49:59.125" v="223" actId="21"/>
          <ac:spMkLst>
            <pc:docMk/>
            <pc:sldMk cId="1407190343" sldId="283"/>
            <ac:spMk id="7" creationId="{D3461F83-3C67-461B-AEED-FFD84F293C00}"/>
          </ac:spMkLst>
        </pc:spChg>
      </pc:sldChg>
      <pc:sldChg chg="modSp del mod">
        <pc:chgData name="Lukas Schmid" userId="ec5adfe4448c9907" providerId="LiveId" clId="{0C1071D5-2FAA-434C-8120-31E29F8E3A62}" dt="2020-06-02T12:50:49.403" v="238" actId="47"/>
        <pc:sldMkLst>
          <pc:docMk/>
          <pc:sldMk cId="3089320643" sldId="284"/>
        </pc:sldMkLst>
        <pc:spChg chg="mod">
          <ac:chgData name="Lukas Schmid" userId="ec5adfe4448c9907" providerId="LiveId" clId="{0C1071D5-2FAA-434C-8120-31E29F8E3A62}" dt="2020-06-02T12:48:31.704" v="202"/>
          <ac:spMkLst>
            <pc:docMk/>
            <pc:sldMk cId="3089320643" sldId="284"/>
            <ac:spMk id="2" creationId="{84BBF00A-2AF7-454E-8627-F27CFE977383}"/>
          </ac:spMkLst>
        </pc:spChg>
        <pc:spChg chg="mod">
          <ac:chgData name="Lukas Schmid" userId="ec5adfe4448c9907" providerId="LiveId" clId="{0C1071D5-2FAA-434C-8120-31E29F8E3A62}" dt="2020-06-02T12:50:37.048" v="236" actId="21"/>
          <ac:spMkLst>
            <pc:docMk/>
            <pc:sldMk cId="3089320643" sldId="284"/>
            <ac:spMk id="7" creationId="{D3461F83-3C67-461B-AEED-FFD84F293C00}"/>
          </ac:spMkLst>
        </pc:spChg>
      </pc:sldChg>
      <pc:sldChg chg="delSp modSp del mod">
        <pc:chgData name="Lukas Schmid" userId="ec5adfe4448c9907" providerId="LiveId" clId="{0C1071D5-2FAA-434C-8120-31E29F8E3A62}" dt="2020-06-02T12:51:01.957" v="241" actId="47"/>
        <pc:sldMkLst>
          <pc:docMk/>
          <pc:sldMk cId="2485071739" sldId="285"/>
        </pc:sldMkLst>
        <pc:spChg chg="mod">
          <ac:chgData name="Lukas Schmid" userId="ec5adfe4448c9907" providerId="LiveId" clId="{0C1071D5-2FAA-434C-8120-31E29F8E3A62}" dt="2020-06-02T12:48:31.704" v="202"/>
          <ac:spMkLst>
            <pc:docMk/>
            <pc:sldMk cId="2485071739" sldId="285"/>
            <ac:spMk id="2" creationId="{84BBF00A-2AF7-454E-8627-F27CFE977383}"/>
          </ac:spMkLst>
        </pc:spChg>
        <pc:spChg chg="del">
          <ac:chgData name="Lukas Schmid" userId="ec5adfe4448c9907" providerId="LiveId" clId="{0C1071D5-2FAA-434C-8120-31E29F8E3A62}" dt="2020-06-02T12:48:41.647" v="206" actId="478"/>
          <ac:spMkLst>
            <pc:docMk/>
            <pc:sldMk cId="2485071739" sldId="285"/>
            <ac:spMk id="4" creationId="{6B7FF7D9-F308-4527-8F5F-DACC254DEFE1}"/>
          </ac:spMkLst>
        </pc:spChg>
        <pc:spChg chg="del">
          <ac:chgData name="Lukas Schmid" userId="ec5adfe4448c9907" providerId="LiveId" clId="{0C1071D5-2FAA-434C-8120-31E29F8E3A62}" dt="2020-06-02T12:48:41.647" v="206" actId="478"/>
          <ac:spMkLst>
            <pc:docMk/>
            <pc:sldMk cId="2485071739" sldId="285"/>
            <ac:spMk id="5" creationId="{D85042F9-10E5-4D23-AD38-DB39C791C3A9}"/>
          </ac:spMkLst>
        </pc:spChg>
        <pc:spChg chg="del">
          <ac:chgData name="Lukas Schmid" userId="ec5adfe4448c9907" providerId="LiveId" clId="{0C1071D5-2FAA-434C-8120-31E29F8E3A62}" dt="2020-06-02T12:48:41.647" v="206" actId="478"/>
          <ac:spMkLst>
            <pc:docMk/>
            <pc:sldMk cId="2485071739" sldId="285"/>
            <ac:spMk id="6" creationId="{C612E861-1786-495C-920F-F9264363DF8A}"/>
          </ac:spMkLst>
        </pc:spChg>
        <pc:spChg chg="mod">
          <ac:chgData name="Lukas Schmid" userId="ec5adfe4448c9907" providerId="LiveId" clId="{0C1071D5-2FAA-434C-8120-31E29F8E3A62}" dt="2020-06-02T12:48:31.704" v="202"/>
          <ac:spMkLst>
            <pc:docMk/>
            <pc:sldMk cId="2485071739" sldId="285"/>
            <ac:spMk id="7" creationId="{D3461F83-3C67-461B-AEED-FFD84F293C00}"/>
          </ac:spMkLst>
        </pc:spChg>
        <pc:spChg chg="del">
          <ac:chgData name="Lukas Schmid" userId="ec5adfe4448c9907" providerId="LiveId" clId="{0C1071D5-2FAA-434C-8120-31E29F8E3A62}" dt="2020-06-02T12:48:41.647" v="206" actId="478"/>
          <ac:spMkLst>
            <pc:docMk/>
            <pc:sldMk cId="2485071739" sldId="285"/>
            <ac:spMk id="10" creationId="{367A3B9F-81B3-4638-9076-1A311186EF10}"/>
          </ac:spMkLst>
        </pc:spChg>
        <pc:spChg chg="del">
          <ac:chgData name="Lukas Schmid" userId="ec5adfe4448c9907" providerId="LiveId" clId="{0C1071D5-2FAA-434C-8120-31E29F8E3A62}" dt="2020-06-02T12:48:41.647" v="206" actId="478"/>
          <ac:spMkLst>
            <pc:docMk/>
            <pc:sldMk cId="2485071739" sldId="285"/>
            <ac:spMk id="11" creationId="{DC2B6F9E-07E6-4236-9DE9-BE6ADBAF3EAD}"/>
          </ac:spMkLst>
        </pc:spChg>
        <pc:grpChg chg="del">
          <ac:chgData name="Lukas Schmid" userId="ec5adfe4448c9907" providerId="LiveId" clId="{0C1071D5-2FAA-434C-8120-31E29F8E3A62}" dt="2020-06-02T12:48:41.647" v="206" actId="478"/>
          <ac:grpSpMkLst>
            <pc:docMk/>
            <pc:sldMk cId="2485071739" sldId="285"/>
            <ac:grpSpMk id="3" creationId="{DAB79F80-9C84-4A84-9C9A-633EB1101AA8}"/>
          </ac:grpSpMkLst>
        </pc:grpChg>
        <pc:cxnChg chg="del mod">
          <ac:chgData name="Lukas Schmid" userId="ec5adfe4448c9907" providerId="LiveId" clId="{0C1071D5-2FAA-434C-8120-31E29F8E3A62}" dt="2020-06-02T12:48:41.647" v="206" actId="478"/>
          <ac:cxnSpMkLst>
            <pc:docMk/>
            <pc:sldMk cId="2485071739" sldId="285"/>
            <ac:cxnSpMk id="15" creationId="{EF0F807D-8769-425E-9C5B-7E9A5185F34C}"/>
          </ac:cxnSpMkLst>
        </pc:cxnChg>
        <pc:cxnChg chg="del mod">
          <ac:chgData name="Lukas Schmid" userId="ec5adfe4448c9907" providerId="LiveId" clId="{0C1071D5-2FAA-434C-8120-31E29F8E3A62}" dt="2020-06-02T12:48:41.647" v="206" actId="478"/>
          <ac:cxnSpMkLst>
            <pc:docMk/>
            <pc:sldMk cId="2485071739" sldId="285"/>
            <ac:cxnSpMk id="18" creationId="{748495DE-62C8-4DDE-8B93-EA20A17D8ECB}"/>
          </ac:cxnSpMkLst>
        </pc:cxnChg>
        <pc:cxnChg chg="del mod">
          <ac:chgData name="Lukas Schmid" userId="ec5adfe4448c9907" providerId="LiveId" clId="{0C1071D5-2FAA-434C-8120-31E29F8E3A62}" dt="2020-06-02T12:48:41.647" v="206" actId="478"/>
          <ac:cxnSpMkLst>
            <pc:docMk/>
            <pc:sldMk cId="2485071739" sldId="285"/>
            <ac:cxnSpMk id="20" creationId="{5D062306-52C0-40AE-AB72-A1B3533D02FB}"/>
          </ac:cxnSpMkLst>
        </pc:cxnChg>
        <pc:cxnChg chg="del mod">
          <ac:chgData name="Lukas Schmid" userId="ec5adfe4448c9907" providerId="LiveId" clId="{0C1071D5-2FAA-434C-8120-31E29F8E3A62}" dt="2020-06-02T12:48:41.647" v="206" actId="478"/>
          <ac:cxnSpMkLst>
            <pc:docMk/>
            <pc:sldMk cId="2485071739" sldId="285"/>
            <ac:cxnSpMk id="22" creationId="{35D00162-367C-4C56-BED8-4EFFE64BF837}"/>
          </ac:cxnSpMkLst>
        </pc:cxnChg>
        <pc:cxnChg chg="del mod">
          <ac:chgData name="Lukas Schmid" userId="ec5adfe4448c9907" providerId="LiveId" clId="{0C1071D5-2FAA-434C-8120-31E29F8E3A62}" dt="2020-06-02T12:48:41.647" v="206" actId="478"/>
          <ac:cxnSpMkLst>
            <pc:docMk/>
            <pc:sldMk cId="2485071739" sldId="285"/>
            <ac:cxnSpMk id="27" creationId="{541AE49C-2588-45D8-98B7-238238C8ECB2}"/>
          </ac:cxnSpMkLst>
        </pc:cxnChg>
        <pc:cxnChg chg="del mod">
          <ac:chgData name="Lukas Schmid" userId="ec5adfe4448c9907" providerId="LiveId" clId="{0C1071D5-2FAA-434C-8120-31E29F8E3A62}" dt="2020-06-02T12:48:41.647" v="206" actId="478"/>
          <ac:cxnSpMkLst>
            <pc:docMk/>
            <pc:sldMk cId="2485071739" sldId="285"/>
            <ac:cxnSpMk id="29" creationId="{009AF606-9EA8-47FC-96E9-9E04600B1503}"/>
          </ac:cxnSpMkLst>
        </pc:cxnChg>
        <pc:cxnChg chg="del mod">
          <ac:chgData name="Lukas Schmid" userId="ec5adfe4448c9907" providerId="LiveId" clId="{0C1071D5-2FAA-434C-8120-31E29F8E3A62}" dt="2020-06-02T12:48:41.647" v="206" actId="478"/>
          <ac:cxnSpMkLst>
            <pc:docMk/>
            <pc:sldMk cId="2485071739" sldId="285"/>
            <ac:cxnSpMk id="35" creationId="{2326987A-5992-46CE-BB76-DD8340916A41}"/>
          </ac:cxnSpMkLst>
        </pc:cxnChg>
      </pc:sldChg>
      <pc:sldChg chg="delSp modSp del mod">
        <pc:chgData name="Lukas Schmid" userId="ec5adfe4448c9907" providerId="LiveId" clId="{0C1071D5-2FAA-434C-8120-31E29F8E3A62}" dt="2020-06-02T12:51:15.632" v="245" actId="47"/>
        <pc:sldMkLst>
          <pc:docMk/>
          <pc:sldMk cId="683817789" sldId="286"/>
        </pc:sldMkLst>
        <pc:spChg chg="mod">
          <ac:chgData name="Lukas Schmid" userId="ec5adfe4448c9907" providerId="LiveId" clId="{0C1071D5-2FAA-434C-8120-31E29F8E3A62}" dt="2020-06-02T12:48:31.704" v="202"/>
          <ac:spMkLst>
            <pc:docMk/>
            <pc:sldMk cId="683817789" sldId="286"/>
            <ac:spMk id="2" creationId="{84BBF00A-2AF7-454E-8627-F27CFE977383}"/>
          </ac:spMkLst>
        </pc:spChg>
        <pc:spChg chg="del">
          <ac:chgData name="Lukas Schmid" userId="ec5adfe4448c9907" providerId="LiveId" clId="{0C1071D5-2FAA-434C-8120-31E29F8E3A62}" dt="2020-06-02T12:48:48.634" v="207" actId="478"/>
          <ac:spMkLst>
            <pc:docMk/>
            <pc:sldMk cId="683817789" sldId="286"/>
            <ac:spMk id="4" creationId="{6B7FF7D9-F308-4527-8F5F-DACC254DEFE1}"/>
          </ac:spMkLst>
        </pc:spChg>
        <pc:spChg chg="del">
          <ac:chgData name="Lukas Schmid" userId="ec5adfe4448c9907" providerId="LiveId" clId="{0C1071D5-2FAA-434C-8120-31E29F8E3A62}" dt="2020-06-02T12:48:48.634" v="207" actId="478"/>
          <ac:spMkLst>
            <pc:docMk/>
            <pc:sldMk cId="683817789" sldId="286"/>
            <ac:spMk id="5" creationId="{D85042F9-10E5-4D23-AD38-DB39C791C3A9}"/>
          </ac:spMkLst>
        </pc:spChg>
        <pc:spChg chg="del">
          <ac:chgData name="Lukas Schmid" userId="ec5adfe4448c9907" providerId="LiveId" clId="{0C1071D5-2FAA-434C-8120-31E29F8E3A62}" dt="2020-06-02T12:48:48.634" v="207" actId="478"/>
          <ac:spMkLst>
            <pc:docMk/>
            <pc:sldMk cId="683817789" sldId="286"/>
            <ac:spMk id="6" creationId="{C612E861-1786-495C-920F-F9264363DF8A}"/>
          </ac:spMkLst>
        </pc:spChg>
        <pc:spChg chg="mod">
          <ac:chgData name="Lukas Schmid" userId="ec5adfe4448c9907" providerId="LiveId" clId="{0C1071D5-2FAA-434C-8120-31E29F8E3A62}" dt="2020-06-02T12:51:08.633" v="243" actId="21"/>
          <ac:spMkLst>
            <pc:docMk/>
            <pc:sldMk cId="683817789" sldId="286"/>
            <ac:spMk id="7" creationId="{D3461F83-3C67-461B-AEED-FFD84F293C00}"/>
          </ac:spMkLst>
        </pc:spChg>
        <pc:spChg chg="del">
          <ac:chgData name="Lukas Schmid" userId="ec5adfe4448c9907" providerId="LiveId" clId="{0C1071D5-2FAA-434C-8120-31E29F8E3A62}" dt="2020-06-02T12:48:48.634" v="207" actId="478"/>
          <ac:spMkLst>
            <pc:docMk/>
            <pc:sldMk cId="683817789" sldId="286"/>
            <ac:spMk id="10" creationId="{367A3B9F-81B3-4638-9076-1A311186EF10}"/>
          </ac:spMkLst>
        </pc:spChg>
        <pc:spChg chg="del">
          <ac:chgData name="Lukas Schmid" userId="ec5adfe4448c9907" providerId="LiveId" clId="{0C1071D5-2FAA-434C-8120-31E29F8E3A62}" dt="2020-06-02T12:48:48.634" v="207" actId="478"/>
          <ac:spMkLst>
            <pc:docMk/>
            <pc:sldMk cId="683817789" sldId="286"/>
            <ac:spMk id="11" creationId="{DC2B6F9E-07E6-4236-9DE9-BE6ADBAF3EAD}"/>
          </ac:spMkLst>
        </pc:spChg>
        <pc:grpChg chg="del">
          <ac:chgData name="Lukas Schmid" userId="ec5adfe4448c9907" providerId="LiveId" clId="{0C1071D5-2FAA-434C-8120-31E29F8E3A62}" dt="2020-06-02T12:48:48.634" v="207" actId="478"/>
          <ac:grpSpMkLst>
            <pc:docMk/>
            <pc:sldMk cId="683817789" sldId="286"/>
            <ac:grpSpMk id="3" creationId="{DAB79F80-9C84-4A84-9C9A-633EB1101AA8}"/>
          </ac:grpSpMkLst>
        </pc:grpChg>
        <pc:cxnChg chg="del mod">
          <ac:chgData name="Lukas Schmid" userId="ec5adfe4448c9907" providerId="LiveId" clId="{0C1071D5-2FAA-434C-8120-31E29F8E3A62}" dt="2020-06-02T12:48:48.634" v="207" actId="478"/>
          <ac:cxnSpMkLst>
            <pc:docMk/>
            <pc:sldMk cId="683817789" sldId="286"/>
            <ac:cxnSpMk id="15" creationId="{EF0F807D-8769-425E-9C5B-7E9A5185F34C}"/>
          </ac:cxnSpMkLst>
        </pc:cxnChg>
        <pc:cxnChg chg="del mod">
          <ac:chgData name="Lukas Schmid" userId="ec5adfe4448c9907" providerId="LiveId" clId="{0C1071D5-2FAA-434C-8120-31E29F8E3A62}" dt="2020-06-02T12:48:48.634" v="207" actId="478"/>
          <ac:cxnSpMkLst>
            <pc:docMk/>
            <pc:sldMk cId="683817789" sldId="286"/>
            <ac:cxnSpMk id="18" creationId="{748495DE-62C8-4DDE-8B93-EA20A17D8ECB}"/>
          </ac:cxnSpMkLst>
        </pc:cxnChg>
        <pc:cxnChg chg="del mod">
          <ac:chgData name="Lukas Schmid" userId="ec5adfe4448c9907" providerId="LiveId" clId="{0C1071D5-2FAA-434C-8120-31E29F8E3A62}" dt="2020-06-02T12:48:48.634" v="207" actId="478"/>
          <ac:cxnSpMkLst>
            <pc:docMk/>
            <pc:sldMk cId="683817789" sldId="286"/>
            <ac:cxnSpMk id="20" creationId="{5D062306-52C0-40AE-AB72-A1B3533D02FB}"/>
          </ac:cxnSpMkLst>
        </pc:cxnChg>
        <pc:cxnChg chg="del mod">
          <ac:chgData name="Lukas Schmid" userId="ec5adfe4448c9907" providerId="LiveId" clId="{0C1071D5-2FAA-434C-8120-31E29F8E3A62}" dt="2020-06-02T12:48:48.634" v="207" actId="478"/>
          <ac:cxnSpMkLst>
            <pc:docMk/>
            <pc:sldMk cId="683817789" sldId="286"/>
            <ac:cxnSpMk id="22" creationId="{35D00162-367C-4C56-BED8-4EFFE64BF837}"/>
          </ac:cxnSpMkLst>
        </pc:cxnChg>
        <pc:cxnChg chg="del mod">
          <ac:chgData name="Lukas Schmid" userId="ec5adfe4448c9907" providerId="LiveId" clId="{0C1071D5-2FAA-434C-8120-31E29F8E3A62}" dt="2020-06-02T12:48:48.634" v="207" actId="478"/>
          <ac:cxnSpMkLst>
            <pc:docMk/>
            <pc:sldMk cId="683817789" sldId="286"/>
            <ac:cxnSpMk id="27" creationId="{541AE49C-2588-45D8-98B7-238238C8ECB2}"/>
          </ac:cxnSpMkLst>
        </pc:cxnChg>
        <pc:cxnChg chg="del mod">
          <ac:chgData name="Lukas Schmid" userId="ec5adfe4448c9907" providerId="LiveId" clId="{0C1071D5-2FAA-434C-8120-31E29F8E3A62}" dt="2020-06-02T12:48:48.634" v="207" actId="478"/>
          <ac:cxnSpMkLst>
            <pc:docMk/>
            <pc:sldMk cId="683817789" sldId="286"/>
            <ac:cxnSpMk id="29" creationId="{009AF606-9EA8-47FC-96E9-9E04600B1503}"/>
          </ac:cxnSpMkLst>
        </pc:cxnChg>
        <pc:cxnChg chg="del mod">
          <ac:chgData name="Lukas Schmid" userId="ec5adfe4448c9907" providerId="LiveId" clId="{0C1071D5-2FAA-434C-8120-31E29F8E3A62}" dt="2020-06-02T12:48:48.634" v="207" actId="478"/>
          <ac:cxnSpMkLst>
            <pc:docMk/>
            <pc:sldMk cId="683817789" sldId="286"/>
            <ac:cxnSpMk id="35" creationId="{2326987A-5992-46CE-BB76-DD8340916A41}"/>
          </ac:cxnSpMkLst>
        </pc:cxnChg>
      </pc:sldChg>
      <pc:sldChg chg="delSp modSp del mod">
        <pc:chgData name="Lukas Schmid" userId="ec5adfe4448c9907" providerId="LiveId" clId="{0C1071D5-2FAA-434C-8120-31E29F8E3A62}" dt="2020-06-02T12:51:50.435" v="255" actId="47"/>
        <pc:sldMkLst>
          <pc:docMk/>
          <pc:sldMk cId="915125473" sldId="288"/>
        </pc:sldMkLst>
        <pc:spChg chg="mod">
          <ac:chgData name="Lukas Schmid" userId="ec5adfe4448c9907" providerId="LiveId" clId="{0C1071D5-2FAA-434C-8120-31E29F8E3A62}" dt="2020-06-02T12:48:31.704" v="202"/>
          <ac:spMkLst>
            <pc:docMk/>
            <pc:sldMk cId="915125473" sldId="288"/>
            <ac:spMk id="2" creationId="{984798AA-0FAE-41F0-9081-B2DE1ED6B85A}"/>
          </ac:spMkLst>
        </pc:spChg>
        <pc:spChg chg="mod">
          <ac:chgData name="Lukas Schmid" userId="ec5adfe4448c9907" providerId="LiveId" clId="{0C1071D5-2FAA-434C-8120-31E29F8E3A62}" dt="2020-06-02T12:48:31.704" v="202"/>
          <ac:spMkLst>
            <pc:docMk/>
            <pc:sldMk cId="915125473" sldId="288"/>
            <ac:spMk id="3" creationId="{97DE7903-AFC8-475E-A105-4625E06D57CB}"/>
          </ac:spMkLst>
        </pc:spChg>
        <pc:spChg chg="del mod">
          <ac:chgData name="Lukas Schmid" userId="ec5adfe4448c9907" providerId="LiveId" clId="{0C1071D5-2FAA-434C-8120-31E29F8E3A62}" dt="2020-06-02T12:51:26.019" v="249"/>
          <ac:spMkLst>
            <pc:docMk/>
            <pc:sldMk cId="915125473" sldId="288"/>
            <ac:spMk id="5" creationId="{ECAFC9D1-51B8-4613-96DA-D1055707C1BE}"/>
          </ac:spMkLst>
        </pc:spChg>
      </pc:sldChg>
      <pc:sldChg chg="modSp del mod">
        <pc:chgData name="Lukas Schmid" userId="ec5adfe4448c9907" providerId="LiveId" clId="{0C1071D5-2FAA-434C-8120-31E29F8E3A62}" dt="2020-06-02T12:51:52.672" v="256" actId="47"/>
        <pc:sldMkLst>
          <pc:docMk/>
          <pc:sldMk cId="2567831301" sldId="289"/>
        </pc:sldMkLst>
        <pc:spChg chg="mod">
          <ac:chgData name="Lukas Schmid" userId="ec5adfe4448c9907" providerId="LiveId" clId="{0C1071D5-2FAA-434C-8120-31E29F8E3A62}" dt="2020-06-02T12:48:31.704" v="202"/>
          <ac:spMkLst>
            <pc:docMk/>
            <pc:sldMk cId="2567831301" sldId="289"/>
            <ac:spMk id="2" creationId="{984798AA-0FAE-41F0-9081-B2DE1ED6B85A}"/>
          </ac:spMkLst>
        </pc:spChg>
        <pc:spChg chg="mod">
          <ac:chgData name="Lukas Schmid" userId="ec5adfe4448c9907" providerId="LiveId" clId="{0C1071D5-2FAA-434C-8120-31E29F8E3A62}" dt="2020-06-02T12:51:32.257" v="251" actId="21"/>
          <ac:spMkLst>
            <pc:docMk/>
            <pc:sldMk cId="2567831301" sldId="289"/>
            <ac:spMk id="3" creationId="{97DE7903-AFC8-475E-A105-4625E06D57CB}"/>
          </ac:spMkLst>
        </pc:spChg>
      </pc:sldChg>
      <pc:sldChg chg="modSp del mod">
        <pc:chgData name="Lukas Schmid" userId="ec5adfe4448c9907" providerId="LiveId" clId="{0C1071D5-2FAA-434C-8120-31E29F8E3A62}" dt="2020-06-02T12:52:06.989" v="263" actId="2696"/>
        <pc:sldMkLst>
          <pc:docMk/>
          <pc:sldMk cId="1102578401" sldId="290"/>
        </pc:sldMkLst>
        <pc:spChg chg="mod">
          <ac:chgData name="Lukas Schmid" userId="ec5adfe4448c9907" providerId="LiveId" clId="{0C1071D5-2FAA-434C-8120-31E29F8E3A62}" dt="2020-06-02T12:48:31.704" v="202"/>
          <ac:spMkLst>
            <pc:docMk/>
            <pc:sldMk cId="1102578401" sldId="290"/>
            <ac:spMk id="2" creationId="{984798AA-0FAE-41F0-9081-B2DE1ED6B85A}"/>
          </ac:spMkLst>
        </pc:spChg>
        <pc:spChg chg="mod">
          <ac:chgData name="Lukas Schmid" userId="ec5adfe4448c9907" providerId="LiveId" clId="{0C1071D5-2FAA-434C-8120-31E29F8E3A62}" dt="2020-06-02T12:52:00.129" v="258" actId="21"/>
          <ac:spMkLst>
            <pc:docMk/>
            <pc:sldMk cId="1102578401" sldId="290"/>
            <ac:spMk id="3" creationId="{97DE7903-AFC8-475E-A105-4625E06D57CB}"/>
          </ac:spMkLst>
        </pc:spChg>
      </pc:sldChg>
      <pc:sldChg chg="modSp del mod">
        <pc:chgData name="Lukas Schmid" userId="ec5adfe4448c9907" providerId="LiveId" clId="{0C1071D5-2FAA-434C-8120-31E29F8E3A62}" dt="2020-06-02T12:52:18.349" v="267" actId="47"/>
        <pc:sldMkLst>
          <pc:docMk/>
          <pc:sldMk cId="2035488045" sldId="291"/>
        </pc:sldMkLst>
        <pc:spChg chg="mod">
          <ac:chgData name="Lukas Schmid" userId="ec5adfe4448c9907" providerId="LiveId" clId="{0C1071D5-2FAA-434C-8120-31E29F8E3A62}" dt="2020-06-02T12:48:31.704" v="202"/>
          <ac:spMkLst>
            <pc:docMk/>
            <pc:sldMk cId="2035488045" sldId="291"/>
            <ac:spMk id="2" creationId="{984798AA-0FAE-41F0-9081-B2DE1ED6B85A}"/>
          </ac:spMkLst>
        </pc:spChg>
        <pc:spChg chg="mod">
          <ac:chgData name="Lukas Schmid" userId="ec5adfe4448c9907" providerId="LiveId" clId="{0C1071D5-2FAA-434C-8120-31E29F8E3A62}" dt="2020-06-02T12:52:11.669" v="265" actId="21"/>
          <ac:spMkLst>
            <pc:docMk/>
            <pc:sldMk cId="2035488045" sldId="291"/>
            <ac:spMk id="3" creationId="{97DE7903-AFC8-475E-A105-4625E06D57CB}"/>
          </ac:spMkLst>
        </pc:spChg>
      </pc:sldChg>
      <pc:sldChg chg="modSp add del mod">
        <pc:chgData name="Lukas Schmid" userId="ec5adfe4448c9907" providerId="LiveId" clId="{0C1071D5-2FAA-434C-8120-31E29F8E3A62}" dt="2020-06-02T13:36:56.380" v="908" actId="2696"/>
        <pc:sldMkLst>
          <pc:docMk/>
          <pc:sldMk cId="1689414680" sldId="292"/>
        </pc:sldMkLst>
        <pc:spChg chg="mod">
          <ac:chgData name="Lukas Schmid" userId="ec5adfe4448c9907" providerId="LiveId" clId="{0C1071D5-2FAA-434C-8120-31E29F8E3A62}" dt="2020-06-02T12:52:24.772" v="268"/>
          <ac:spMkLst>
            <pc:docMk/>
            <pc:sldMk cId="1689414680" sldId="292"/>
            <ac:spMk id="2" creationId="{84BBF00A-2AF7-454E-8627-F27CFE977383}"/>
          </ac:spMkLst>
        </pc:spChg>
        <pc:spChg chg="mod">
          <ac:chgData name="Lukas Schmid" userId="ec5adfe4448c9907" providerId="LiveId" clId="{0C1071D5-2FAA-434C-8120-31E29F8E3A62}" dt="2020-06-02T12:52:29.464" v="269" actId="14100"/>
          <ac:spMkLst>
            <pc:docMk/>
            <pc:sldMk cId="1689414680" sldId="292"/>
            <ac:spMk id="3" creationId="{96079A4C-D1A4-45BF-8379-0461A0FC88D5}"/>
          </ac:spMkLst>
        </pc:spChg>
        <pc:picChg chg="mod">
          <ac:chgData name="Lukas Schmid" userId="ec5adfe4448c9907" providerId="LiveId" clId="{0C1071D5-2FAA-434C-8120-31E29F8E3A62}" dt="2020-06-02T12:52:35.689" v="270" actId="1076"/>
          <ac:picMkLst>
            <pc:docMk/>
            <pc:sldMk cId="1689414680" sldId="292"/>
            <ac:picMk id="5" creationId="{9AAEA4B4-BAC8-425F-8ED0-D87F98C01CDC}"/>
          </ac:picMkLst>
        </pc:picChg>
      </pc:sldChg>
      <pc:sldChg chg="modSp del">
        <pc:chgData name="Lukas Schmid" userId="ec5adfe4448c9907" providerId="LiveId" clId="{0C1071D5-2FAA-434C-8120-31E29F8E3A62}" dt="2020-06-02T13:19:29.718" v="688" actId="47"/>
        <pc:sldMkLst>
          <pc:docMk/>
          <pc:sldMk cId="1712637135" sldId="293"/>
        </pc:sldMkLst>
        <pc:spChg chg="mod">
          <ac:chgData name="Lukas Schmid" userId="ec5adfe4448c9907" providerId="LiveId" clId="{0C1071D5-2FAA-434C-8120-31E29F8E3A62}" dt="2020-06-02T12:40:40.159" v="136"/>
          <ac:spMkLst>
            <pc:docMk/>
            <pc:sldMk cId="1712637135" sldId="293"/>
            <ac:spMk id="2" creationId="{CE6CD77E-8A4E-4FB2-A6ED-A10252BD19FD}"/>
          </ac:spMkLst>
        </pc:spChg>
      </pc:sldChg>
      <pc:sldChg chg="addSp delSp modSp del mod">
        <pc:chgData name="Lukas Schmid" userId="ec5adfe4448c9907" providerId="LiveId" clId="{0C1071D5-2FAA-434C-8120-31E29F8E3A62}" dt="2020-06-02T13:20:15.931" v="695" actId="47"/>
        <pc:sldMkLst>
          <pc:docMk/>
          <pc:sldMk cId="2303874909" sldId="294"/>
        </pc:sldMkLst>
        <pc:spChg chg="mod">
          <ac:chgData name="Lukas Schmid" userId="ec5adfe4448c9907" providerId="LiveId" clId="{0C1071D5-2FAA-434C-8120-31E29F8E3A62}" dt="2020-06-02T12:47:11.963" v="194" actId="1076"/>
          <ac:spMkLst>
            <pc:docMk/>
            <pc:sldMk cId="2303874909" sldId="294"/>
            <ac:spMk id="2" creationId="{CE6CD77E-8A4E-4FB2-A6ED-A10252BD19FD}"/>
          </ac:spMkLst>
        </pc:spChg>
        <pc:spChg chg="del mod topLvl">
          <ac:chgData name="Lukas Schmid" userId="ec5adfe4448c9907" providerId="LiveId" clId="{0C1071D5-2FAA-434C-8120-31E29F8E3A62}" dt="2020-06-02T12:44:59.510" v="153" actId="478"/>
          <ac:spMkLst>
            <pc:docMk/>
            <pc:sldMk cId="2303874909" sldId="294"/>
            <ac:spMk id="3" creationId="{7463421F-95C1-4572-9764-0457EC7D8F18}"/>
          </ac:spMkLst>
        </pc:spChg>
        <pc:spChg chg="del mod topLvl">
          <ac:chgData name="Lukas Schmid" userId="ec5adfe4448c9907" providerId="LiveId" clId="{0C1071D5-2FAA-434C-8120-31E29F8E3A62}" dt="2020-06-02T12:44:58.625" v="152" actId="478"/>
          <ac:spMkLst>
            <pc:docMk/>
            <pc:sldMk cId="2303874909" sldId="294"/>
            <ac:spMk id="4" creationId="{028DC546-62F1-4981-916E-27616BF2A47A}"/>
          </ac:spMkLst>
        </pc:spChg>
        <pc:spChg chg="add del mod">
          <ac:chgData name="Lukas Schmid" userId="ec5adfe4448c9907" providerId="LiveId" clId="{0C1071D5-2FAA-434C-8120-31E29F8E3A62}" dt="2020-06-02T12:44:02.317" v="145" actId="478"/>
          <ac:spMkLst>
            <pc:docMk/>
            <pc:sldMk cId="2303874909" sldId="294"/>
            <ac:spMk id="6" creationId="{6B36EB03-7E51-479D-9EB8-115E891A196C}"/>
          </ac:spMkLst>
        </pc:spChg>
        <pc:spChg chg="add del mod">
          <ac:chgData name="Lukas Schmid" userId="ec5adfe4448c9907" providerId="LiveId" clId="{0C1071D5-2FAA-434C-8120-31E29F8E3A62}" dt="2020-06-02T12:44:48.250" v="151" actId="478"/>
          <ac:spMkLst>
            <pc:docMk/>
            <pc:sldMk cId="2303874909" sldId="294"/>
            <ac:spMk id="7" creationId="{5311E58D-78A2-41A3-8DFF-0E37148B81DD}"/>
          </ac:spMkLst>
        </pc:spChg>
        <pc:spChg chg="add del mod">
          <ac:chgData name="Lukas Schmid" userId="ec5adfe4448c9907" providerId="LiveId" clId="{0C1071D5-2FAA-434C-8120-31E29F8E3A62}" dt="2020-06-02T12:45:42.585" v="160" actId="478"/>
          <ac:spMkLst>
            <pc:docMk/>
            <pc:sldMk cId="2303874909" sldId="294"/>
            <ac:spMk id="8" creationId="{C1009640-5A02-4A64-956C-686B84FB6241}"/>
          </ac:spMkLst>
        </pc:spChg>
        <pc:spChg chg="mod topLvl">
          <ac:chgData name="Lukas Schmid" userId="ec5adfe4448c9907" providerId="LiveId" clId="{0C1071D5-2FAA-434C-8120-31E29F8E3A62}" dt="2020-06-02T12:47:43.845" v="198" actId="1582"/>
          <ac:spMkLst>
            <pc:docMk/>
            <pc:sldMk cId="2303874909" sldId="294"/>
            <ac:spMk id="10" creationId="{813D09FD-3ED9-4A8F-99B0-7CC323AA2148}"/>
          </ac:spMkLst>
        </pc:spChg>
        <pc:spChg chg="add del mod topLvl">
          <ac:chgData name="Lukas Schmid" userId="ec5adfe4448c9907" providerId="LiveId" clId="{0C1071D5-2FAA-434C-8120-31E29F8E3A62}" dt="2020-06-02T12:47:43.845" v="198" actId="1582"/>
          <ac:spMkLst>
            <pc:docMk/>
            <pc:sldMk cId="2303874909" sldId="294"/>
            <ac:spMk id="11" creationId="{6AB1A29C-EB2C-4722-BC37-CD6C5CF405E2}"/>
          </ac:spMkLst>
        </pc:spChg>
        <pc:spChg chg="add mod">
          <ac:chgData name="Lukas Schmid" userId="ec5adfe4448c9907" providerId="LiveId" clId="{0C1071D5-2FAA-434C-8120-31E29F8E3A62}" dt="2020-06-02T12:47:43.845" v="198" actId="1582"/>
          <ac:spMkLst>
            <pc:docMk/>
            <pc:sldMk cId="2303874909" sldId="294"/>
            <ac:spMk id="12" creationId="{8F834DEC-B61D-4BDB-B20F-C6C6AEE23E0F}"/>
          </ac:spMkLst>
        </pc:spChg>
        <pc:grpChg chg="add del mod">
          <ac:chgData name="Lukas Schmid" userId="ec5adfe4448c9907" providerId="LiveId" clId="{0C1071D5-2FAA-434C-8120-31E29F8E3A62}" dt="2020-06-02T12:44:31.250" v="148" actId="165"/>
          <ac:grpSpMkLst>
            <pc:docMk/>
            <pc:sldMk cId="2303874909" sldId="294"/>
            <ac:grpSpMk id="5" creationId="{5C4B9FFD-586E-4CF5-BF4D-C284D14CE644}"/>
          </ac:grpSpMkLst>
        </pc:grpChg>
        <pc:grpChg chg="add del mod">
          <ac:chgData name="Lukas Schmid" userId="ec5adfe4448c9907" providerId="LiveId" clId="{0C1071D5-2FAA-434C-8120-31E29F8E3A62}" dt="2020-06-02T12:46:30.131" v="178" actId="165"/>
          <ac:grpSpMkLst>
            <pc:docMk/>
            <pc:sldMk cId="2303874909" sldId="294"/>
            <ac:grpSpMk id="9" creationId="{12F29B5E-0C41-4AD4-864F-B33316E08663}"/>
          </ac:grpSpMkLst>
        </pc:grpChg>
        <pc:cxnChg chg="add mod">
          <ac:chgData name="Lukas Schmid" userId="ec5adfe4448c9907" providerId="LiveId" clId="{0C1071D5-2FAA-434C-8120-31E29F8E3A62}" dt="2020-06-02T12:47:37.096" v="197" actId="1582"/>
          <ac:cxnSpMkLst>
            <pc:docMk/>
            <pc:sldMk cId="2303874909" sldId="294"/>
            <ac:cxnSpMk id="13" creationId="{1398D7E3-0DFA-4F1C-A370-10A9324755A0}"/>
          </ac:cxnSpMkLst>
        </pc:cxnChg>
        <pc:cxnChg chg="add mod">
          <ac:chgData name="Lukas Schmid" userId="ec5adfe4448c9907" providerId="LiveId" clId="{0C1071D5-2FAA-434C-8120-31E29F8E3A62}" dt="2020-06-02T12:47:37.096" v="197" actId="1582"/>
          <ac:cxnSpMkLst>
            <pc:docMk/>
            <pc:sldMk cId="2303874909" sldId="294"/>
            <ac:cxnSpMk id="14" creationId="{5B00AA38-6635-41FF-B57D-0BF3B5A52415}"/>
          </ac:cxnSpMkLst>
        </pc:cxnChg>
      </pc:sldChg>
      <pc:sldChg chg="modSp del">
        <pc:chgData name="Lukas Schmid" userId="ec5adfe4448c9907" providerId="LiveId" clId="{0C1071D5-2FAA-434C-8120-31E29F8E3A62}" dt="2020-06-02T13:21:11.354" v="708" actId="47"/>
        <pc:sldMkLst>
          <pc:docMk/>
          <pc:sldMk cId="546451773" sldId="295"/>
        </pc:sldMkLst>
        <pc:spChg chg="mod">
          <ac:chgData name="Lukas Schmid" userId="ec5adfe4448c9907" providerId="LiveId" clId="{0C1071D5-2FAA-434C-8120-31E29F8E3A62}" dt="2020-06-02T12:52:45.641" v="271"/>
          <ac:spMkLst>
            <pc:docMk/>
            <pc:sldMk cId="546451773" sldId="295"/>
            <ac:spMk id="2" creationId="{34FFB497-4E9C-4A5D-94F8-AC9E33C89C11}"/>
          </ac:spMkLst>
        </pc:spChg>
      </pc:sldChg>
      <pc:sldChg chg="del">
        <pc:chgData name="Lukas Schmid" userId="ec5adfe4448c9907" providerId="LiveId" clId="{0C1071D5-2FAA-434C-8120-31E29F8E3A62}" dt="2020-06-02T13:21:19.731" v="709" actId="47"/>
        <pc:sldMkLst>
          <pc:docMk/>
          <pc:sldMk cId="723546766" sldId="297"/>
        </pc:sldMkLst>
      </pc:sldChg>
      <pc:sldChg chg="del">
        <pc:chgData name="Lukas Schmid" userId="ec5adfe4448c9907" providerId="LiveId" clId="{0C1071D5-2FAA-434C-8120-31E29F8E3A62}" dt="2020-06-02T13:22:35.579" v="722" actId="47"/>
        <pc:sldMkLst>
          <pc:docMk/>
          <pc:sldMk cId="2947490840" sldId="301"/>
        </pc:sldMkLst>
      </pc:sldChg>
      <pc:sldChg chg="add del">
        <pc:chgData name="Lukas Schmid" userId="ec5adfe4448c9907" providerId="LiveId" clId="{0C1071D5-2FAA-434C-8120-31E29F8E3A62}" dt="2020-06-02T13:26:25.883" v="777" actId="47"/>
        <pc:sldMkLst>
          <pc:docMk/>
          <pc:sldMk cId="2465944572" sldId="304"/>
        </pc:sldMkLst>
      </pc:sldChg>
      <pc:sldChg chg="modSp add del mod">
        <pc:chgData name="Lukas Schmid" userId="ec5adfe4448c9907" providerId="LiveId" clId="{0C1071D5-2FAA-434C-8120-31E29F8E3A62}" dt="2020-06-02T14:50:42.931" v="1038" actId="1076"/>
        <pc:sldMkLst>
          <pc:docMk/>
          <pc:sldMk cId="4092314866" sldId="305"/>
        </pc:sldMkLst>
        <pc:spChg chg="mod">
          <ac:chgData name="Lukas Schmid" userId="ec5adfe4448c9907" providerId="LiveId" clId="{0C1071D5-2FAA-434C-8120-31E29F8E3A62}" dt="2020-06-02T13:26:46.231" v="780"/>
          <ac:spMkLst>
            <pc:docMk/>
            <pc:sldMk cId="4092314866" sldId="305"/>
            <ac:spMk id="2" creationId="{D88DA2EF-1AAF-405B-947B-EA7600F00BE8}"/>
          </ac:spMkLst>
        </pc:spChg>
        <pc:spChg chg="mod">
          <ac:chgData name="Lukas Schmid" userId="ec5adfe4448c9907" providerId="LiveId" clId="{0C1071D5-2FAA-434C-8120-31E29F8E3A62}" dt="2020-06-02T13:26:52.583" v="781" actId="14100"/>
          <ac:spMkLst>
            <pc:docMk/>
            <pc:sldMk cId="4092314866" sldId="305"/>
            <ac:spMk id="3" creationId="{86774DE6-3839-4036-AA2C-38034CAE739F}"/>
          </ac:spMkLst>
        </pc:spChg>
        <pc:spChg chg="mod">
          <ac:chgData name="Lukas Schmid" userId="ec5adfe4448c9907" providerId="LiveId" clId="{0C1071D5-2FAA-434C-8120-31E29F8E3A62}" dt="2020-06-02T14:50:42.931" v="1038" actId="1076"/>
          <ac:spMkLst>
            <pc:docMk/>
            <pc:sldMk cId="4092314866" sldId="305"/>
            <ac:spMk id="7" creationId="{F3588070-E346-4AEF-8AE5-D57DCD24F2FC}"/>
          </ac:spMkLst>
        </pc:spChg>
        <pc:picChg chg="mod">
          <ac:chgData name="Lukas Schmid" userId="ec5adfe4448c9907" providerId="LiveId" clId="{0C1071D5-2FAA-434C-8120-31E29F8E3A62}" dt="2020-06-02T13:26:56.469" v="782" actId="1076"/>
          <ac:picMkLst>
            <pc:docMk/>
            <pc:sldMk cId="4092314866" sldId="305"/>
            <ac:picMk id="8" creationId="{FF721386-2A46-45DF-81AC-CA595278B498}"/>
          </ac:picMkLst>
        </pc:picChg>
      </pc:sldChg>
      <pc:sldChg chg="modSp add del">
        <pc:chgData name="Lukas Schmid" userId="ec5adfe4448c9907" providerId="LiveId" clId="{0C1071D5-2FAA-434C-8120-31E29F8E3A62}" dt="2020-06-02T13:36:56.380" v="908" actId="2696"/>
        <pc:sldMkLst>
          <pc:docMk/>
          <pc:sldMk cId="3347826910" sldId="306"/>
        </pc:sldMkLst>
        <pc:spChg chg="mod">
          <ac:chgData name="Lukas Schmid" userId="ec5adfe4448c9907" providerId="LiveId" clId="{0C1071D5-2FAA-434C-8120-31E29F8E3A62}" dt="2020-06-02T13:26:46.231" v="780"/>
          <ac:spMkLst>
            <pc:docMk/>
            <pc:sldMk cId="3347826910" sldId="306"/>
            <ac:spMk id="2" creationId="{D9CF916A-F1DC-4C28-962A-5A06EFAB7187}"/>
          </ac:spMkLst>
        </pc:spChg>
        <pc:spChg chg="mod">
          <ac:chgData name="Lukas Schmid" userId="ec5adfe4448c9907" providerId="LiveId" clId="{0C1071D5-2FAA-434C-8120-31E29F8E3A62}" dt="2020-06-02T13:26:46.231" v="780"/>
          <ac:spMkLst>
            <pc:docMk/>
            <pc:sldMk cId="3347826910" sldId="306"/>
            <ac:spMk id="3" creationId="{F289F792-963A-4511-BEBF-5F2689770F4E}"/>
          </ac:spMkLst>
        </pc:spChg>
      </pc:sldChg>
      <pc:sldChg chg="addSp delSp modSp add del mod">
        <pc:chgData name="Lukas Schmid" userId="ec5adfe4448c9907" providerId="LiveId" clId="{0C1071D5-2FAA-434C-8120-31E29F8E3A62}" dt="2020-06-02T13:36:56.380" v="908" actId="2696"/>
        <pc:sldMkLst>
          <pc:docMk/>
          <pc:sldMk cId="2683893708" sldId="307"/>
        </pc:sldMkLst>
        <pc:spChg chg="mod">
          <ac:chgData name="Lukas Schmid" userId="ec5adfe4448c9907" providerId="LiveId" clId="{0C1071D5-2FAA-434C-8120-31E29F8E3A62}" dt="2020-06-02T13:21:27.609" v="710"/>
          <ac:spMkLst>
            <pc:docMk/>
            <pc:sldMk cId="2683893708" sldId="307"/>
            <ac:spMk id="2" creationId="{E04DE09D-9029-44B1-8768-CA82E0869418}"/>
          </ac:spMkLst>
        </pc:spChg>
        <pc:spChg chg="add del mod">
          <ac:chgData name="Lukas Schmid" userId="ec5adfe4448c9907" providerId="LiveId" clId="{0C1071D5-2FAA-434C-8120-31E29F8E3A62}" dt="2020-06-02T13:21:30.596" v="711" actId="478"/>
          <ac:spMkLst>
            <pc:docMk/>
            <pc:sldMk cId="2683893708" sldId="307"/>
            <ac:spMk id="3" creationId="{3C853DAF-CCCB-448D-BDA9-AC803AB83A82}"/>
          </ac:spMkLst>
        </pc:spChg>
        <pc:spChg chg="mod">
          <ac:chgData name="Lukas Schmid" userId="ec5adfe4448c9907" providerId="LiveId" clId="{0C1071D5-2FAA-434C-8120-31E29F8E3A62}" dt="2020-06-02T13:21:39.327" v="713" actId="1076"/>
          <ac:spMkLst>
            <pc:docMk/>
            <pc:sldMk cId="2683893708" sldId="307"/>
            <ac:spMk id="33" creationId="{80F0B855-B4CE-45F5-8137-16FC5B3F9749}"/>
          </ac:spMkLst>
        </pc:spChg>
        <pc:spChg chg="mod">
          <ac:chgData name="Lukas Schmid" userId="ec5adfe4448c9907" providerId="LiveId" clId="{0C1071D5-2FAA-434C-8120-31E29F8E3A62}" dt="2020-06-02T13:21:35.411" v="712" actId="1076"/>
          <ac:spMkLst>
            <pc:docMk/>
            <pc:sldMk cId="2683893708" sldId="307"/>
            <ac:spMk id="35" creationId="{AF080335-8E0A-4156-ACEF-03000EFAA9C7}"/>
          </ac:spMkLst>
        </pc:spChg>
        <pc:cxnChg chg="mod">
          <ac:chgData name="Lukas Schmid" userId="ec5adfe4448c9907" providerId="LiveId" clId="{0C1071D5-2FAA-434C-8120-31E29F8E3A62}" dt="2020-06-02T13:21:35.411" v="712" actId="1076"/>
          <ac:cxnSpMkLst>
            <pc:docMk/>
            <pc:sldMk cId="2683893708" sldId="307"/>
            <ac:cxnSpMk id="32" creationId="{BB2B2896-D7B6-4531-B9BD-C04C445F8706}"/>
          </ac:cxnSpMkLst>
        </pc:cxnChg>
      </pc:sldChg>
      <pc:sldChg chg="addSp delSp modSp add del mod">
        <pc:chgData name="Lukas Schmid" userId="ec5adfe4448c9907" providerId="LiveId" clId="{0C1071D5-2FAA-434C-8120-31E29F8E3A62}" dt="2020-06-02T14:50:52.757" v="1039" actId="47"/>
        <pc:sldMkLst>
          <pc:docMk/>
          <pc:sldMk cId="3264562930" sldId="310"/>
        </pc:sldMkLst>
        <pc:spChg chg="mod">
          <ac:chgData name="Lukas Schmid" userId="ec5adfe4448c9907" providerId="LiveId" clId="{0C1071D5-2FAA-434C-8120-31E29F8E3A62}" dt="2020-06-02T13:22:01.725" v="714"/>
          <ac:spMkLst>
            <pc:docMk/>
            <pc:sldMk cId="3264562930" sldId="310"/>
            <ac:spMk id="2" creationId="{E04DE09D-9029-44B1-8768-CA82E0869418}"/>
          </ac:spMkLst>
        </pc:spChg>
        <pc:spChg chg="add del mod">
          <ac:chgData name="Lukas Schmid" userId="ec5adfe4448c9907" providerId="LiveId" clId="{0C1071D5-2FAA-434C-8120-31E29F8E3A62}" dt="2020-06-02T13:22:12.705" v="715" actId="478"/>
          <ac:spMkLst>
            <pc:docMk/>
            <pc:sldMk cId="3264562930" sldId="310"/>
            <ac:spMk id="4" creationId="{BA95678A-C75C-49F2-B090-86635715496C}"/>
          </ac:spMkLst>
        </pc:spChg>
      </pc:sldChg>
      <pc:sldChg chg="addSp delSp modSp add del mod modAnim">
        <pc:chgData name="Lukas Schmid" userId="ec5adfe4448c9907" providerId="LiveId" clId="{0C1071D5-2FAA-434C-8120-31E29F8E3A62}" dt="2020-06-02T14:54:02.721" v="1061"/>
        <pc:sldMkLst>
          <pc:docMk/>
          <pc:sldMk cId="1177977133" sldId="314"/>
        </pc:sldMkLst>
        <pc:spChg chg="mod">
          <ac:chgData name="Lukas Schmid" userId="ec5adfe4448c9907" providerId="LiveId" clId="{0C1071D5-2FAA-434C-8120-31E29F8E3A62}" dt="2020-06-02T13:29:55.564" v="810"/>
          <ac:spMkLst>
            <pc:docMk/>
            <pc:sldMk cId="1177977133" sldId="314"/>
            <ac:spMk id="2" creationId="{E04DE09D-9029-44B1-8768-CA82E0869418}"/>
          </ac:spMkLst>
        </pc:spChg>
        <pc:spChg chg="add del mod">
          <ac:chgData name="Lukas Schmid" userId="ec5adfe4448c9907" providerId="LiveId" clId="{0C1071D5-2FAA-434C-8120-31E29F8E3A62}" dt="2020-06-02T13:23:21.789" v="727" actId="478"/>
          <ac:spMkLst>
            <pc:docMk/>
            <pc:sldMk cId="1177977133" sldId="314"/>
            <ac:spMk id="4" creationId="{DF02931C-02DE-466C-9079-71DCA4F3872C}"/>
          </ac:spMkLst>
        </pc:spChg>
        <pc:spChg chg="add del mod">
          <ac:chgData name="Lukas Schmid" userId="ec5adfe4448c9907" providerId="LiveId" clId="{0C1071D5-2FAA-434C-8120-31E29F8E3A62}" dt="2020-06-02T14:53:20.424" v="1056" actId="478"/>
          <ac:spMkLst>
            <pc:docMk/>
            <pc:sldMk cId="1177977133" sldId="314"/>
            <ac:spMk id="5" creationId="{5CE8C98E-55D5-4A92-895F-7EFF715C6CCC}"/>
          </ac:spMkLst>
        </pc:spChg>
        <pc:spChg chg="mod">
          <ac:chgData name="Lukas Schmid" userId="ec5adfe4448c9907" providerId="LiveId" clId="{0C1071D5-2FAA-434C-8120-31E29F8E3A62}" dt="2020-06-02T14:53:28.916" v="1057" actId="14430"/>
          <ac:spMkLst>
            <pc:docMk/>
            <pc:sldMk cId="1177977133" sldId="314"/>
            <ac:spMk id="20" creationId="{5B7C0064-FAC0-4D6C-BD6B-3C6CE55FB86E}"/>
          </ac:spMkLst>
        </pc:spChg>
        <pc:spChg chg="mod">
          <ac:chgData name="Lukas Schmid" userId="ec5adfe4448c9907" providerId="LiveId" clId="{0C1071D5-2FAA-434C-8120-31E29F8E3A62}" dt="2020-06-02T14:53:29.321" v="1058" actId="14430"/>
          <ac:spMkLst>
            <pc:docMk/>
            <pc:sldMk cId="1177977133" sldId="314"/>
            <ac:spMk id="21" creationId="{83E6937C-78E7-4226-87E7-E9C232AD7834}"/>
          </ac:spMkLst>
        </pc:spChg>
      </pc:sldChg>
      <pc:sldChg chg="addSp delSp modSp add del mod">
        <pc:chgData name="Lukas Schmid" userId="ec5adfe4448c9907" providerId="LiveId" clId="{0C1071D5-2FAA-434C-8120-31E29F8E3A62}" dt="2020-06-02T13:36:56.380" v="908" actId="2696"/>
        <pc:sldMkLst>
          <pc:docMk/>
          <pc:sldMk cId="961301587" sldId="315"/>
        </pc:sldMkLst>
        <pc:spChg chg="mod">
          <ac:chgData name="Lukas Schmid" userId="ec5adfe4448c9907" providerId="LiveId" clId="{0C1071D5-2FAA-434C-8120-31E29F8E3A62}" dt="2020-06-02T13:22:45.757" v="723"/>
          <ac:spMkLst>
            <pc:docMk/>
            <pc:sldMk cId="961301587" sldId="315"/>
            <ac:spMk id="2" creationId="{E04DE09D-9029-44B1-8768-CA82E0869418}"/>
          </ac:spMkLst>
        </pc:spChg>
        <pc:spChg chg="add del mod">
          <ac:chgData name="Lukas Schmid" userId="ec5adfe4448c9907" providerId="LiveId" clId="{0C1071D5-2FAA-434C-8120-31E29F8E3A62}" dt="2020-06-02T13:22:51.839" v="724" actId="478"/>
          <ac:spMkLst>
            <pc:docMk/>
            <pc:sldMk cId="961301587" sldId="315"/>
            <ac:spMk id="4" creationId="{9C38ED0F-94FA-464A-AB64-4B49950D97F1}"/>
          </ac:spMkLst>
        </pc:spChg>
      </pc:sldChg>
      <pc:sldChg chg="addSp delSp modSp add del mod">
        <pc:chgData name="Lukas Schmid" userId="ec5adfe4448c9907" providerId="LiveId" clId="{0C1071D5-2FAA-434C-8120-31E29F8E3A62}" dt="2020-06-02T13:36:56.380" v="908" actId="2696"/>
        <pc:sldMkLst>
          <pc:docMk/>
          <pc:sldMk cId="2273497610" sldId="316"/>
        </pc:sldMkLst>
        <pc:spChg chg="mod">
          <ac:chgData name="Lukas Schmid" userId="ec5adfe4448c9907" providerId="LiveId" clId="{0C1071D5-2FAA-434C-8120-31E29F8E3A62}" dt="2020-06-02T13:29:55.564" v="810"/>
          <ac:spMkLst>
            <pc:docMk/>
            <pc:sldMk cId="2273497610" sldId="316"/>
            <ac:spMk id="2" creationId="{E04DE09D-9029-44B1-8768-CA82E0869418}"/>
          </ac:spMkLst>
        </pc:spChg>
        <pc:spChg chg="add del mod">
          <ac:chgData name="Lukas Schmid" userId="ec5adfe4448c9907" providerId="LiveId" clId="{0C1071D5-2FAA-434C-8120-31E29F8E3A62}" dt="2020-06-02T13:23:29.867" v="729" actId="478"/>
          <ac:spMkLst>
            <pc:docMk/>
            <pc:sldMk cId="2273497610" sldId="316"/>
            <ac:spMk id="4" creationId="{B34CDC98-493D-4D61-855F-0EDDBAC5FA19}"/>
          </ac:spMkLst>
        </pc:spChg>
        <pc:spChg chg="add del mod">
          <ac:chgData name="Lukas Schmid" userId="ec5adfe4448c9907" providerId="LiveId" clId="{0C1071D5-2FAA-434C-8120-31E29F8E3A62}" dt="2020-06-02T13:33:15.368" v="837" actId="478"/>
          <ac:spMkLst>
            <pc:docMk/>
            <pc:sldMk cId="2273497610" sldId="316"/>
            <ac:spMk id="5" creationId="{672A33B3-6006-458F-88FA-277E19BA78AB}"/>
          </ac:spMkLst>
        </pc:spChg>
      </pc:sldChg>
      <pc:sldChg chg="addSp delSp modSp add del mod modAnim">
        <pc:chgData name="Lukas Schmid" userId="ec5adfe4448c9907" providerId="LiveId" clId="{0C1071D5-2FAA-434C-8120-31E29F8E3A62}" dt="2020-06-02T14:52:48.791" v="1055"/>
        <pc:sldMkLst>
          <pc:docMk/>
          <pc:sldMk cId="1108344018" sldId="317"/>
        </pc:sldMkLst>
        <pc:spChg chg="mod">
          <ac:chgData name="Lukas Schmid" userId="ec5adfe4448c9907" providerId="LiveId" clId="{0C1071D5-2FAA-434C-8120-31E29F8E3A62}" dt="2020-06-02T14:52:05.529" v="1050" actId="1076"/>
          <ac:spMkLst>
            <pc:docMk/>
            <pc:sldMk cId="1108344018" sldId="317"/>
            <ac:spMk id="2" creationId="{E04DE09D-9029-44B1-8768-CA82E0869418}"/>
          </ac:spMkLst>
        </pc:spChg>
        <pc:spChg chg="add del mod">
          <ac:chgData name="Lukas Schmid" userId="ec5adfe4448c9907" providerId="LiveId" clId="{0C1071D5-2FAA-434C-8120-31E29F8E3A62}" dt="2020-06-02T13:23:45.531" v="730" actId="478"/>
          <ac:spMkLst>
            <pc:docMk/>
            <pc:sldMk cId="1108344018" sldId="317"/>
            <ac:spMk id="3" creationId="{377E6EE3-DFFC-4C0F-B15E-65AD24407A2E}"/>
          </ac:spMkLst>
        </pc:spChg>
        <pc:spChg chg="add del mod">
          <ac:chgData name="Lukas Schmid" userId="ec5adfe4448c9907" providerId="LiveId" clId="{0C1071D5-2FAA-434C-8120-31E29F8E3A62}" dt="2020-06-02T14:51:06.686" v="1040" actId="478"/>
          <ac:spMkLst>
            <pc:docMk/>
            <pc:sldMk cId="1108344018" sldId="317"/>
            <ac:spMk id="4" creationId="{62DFD682-3BFE-4146-B83B-20C5DD5DE87B}"/>
          </ac:spMkLst>
        </pc:spChg>
        <pc:spChg chg="add mod">
          <ac:chgData name="Lukas Schmid" userId="ec5adfe4448c9907" providerId="LiveId" clId="{0C1071D5-2FAA-434C-8120-31E29F8E3A62}" dt="2020-06-02T14:52:37.001" v="1054" actId="1076"/>
          <ac:spMkLst>
            <pc:docMk/>
            <pc:sldMk cId="1108344018" sldId="317"/>
            <ac:spMk id="15" creationId="{9F2C3497-D9B1-4993-B70F-4CE46798B2FA}"/>
          </ac:spMkLst>
        </pc:spChg>
        <pc:spChg chg="mod">
          <ac:chgData name="Lukas Schmid" userId="ec5adfe4448c9907" providerId="LiveId" clId="{0C1071D5-2FAA-434C-8120-31E29F8E3A62}" dt="2020-06-02T13:24:37.236" v="741" actId="207"/>
          <ac:spMkLst>
            <pc:docMk/>
            <pc:sldMk cId="1108344018" sldId="317"/>
            <ac:spMk id="43" creationId="{B4697F9D-9CCA-4CAB-94DF-EEF5E5E43581}"/>
          </ac:spMkLst>
        </pc:spChg>
        <pc:spChg chg="mod">
          <ac:chgData name="Lukas Schmid" userId="ec5adfe4448c9907" providerId="LiveId" clId="{0C1071D5-2FAA-434C-8120-31E29F8E3A62}" dt="2020-06-02T13:24:22.578" v="736" actId="113"/>
          <ac:spMkLst>
            <pc:docMk/>
            <pc:sldMk cId="1108344018" sldId="317"/>
            <ac:spMk id="44" creationId="{C641FC99-E7E7-466D-A29C-CD1D7A6F4332}"/>
          </ac:spMkLst>
        </pc:spChg>
      </pc:sldChg>
      <pc:sldChg chg="addSp delSp modSp add del mod">
        <pc:chgData name="Lukas Schmid" userId="ec5adfe4448c9907" providerId="LiveId" clId="{0C1071D5-2FAA-434C-8120-31E29F8E3A62}" dt="2020-06-02T13:36:56.380" v="908" actId="2696"/>
        <pc:sldMkLst>
          <pc:docMk/>
          <pc:sldMk cId="3463065951" sldId="318"/>
        </pc:sldMkLst>
        <pc:spChg chg="mod">
          <ac:chgData name="Lukas Schmid" userId="ec5adfe4448c9907" providerId="LiveId" clId="{0C1071D5-2FAA-434C-8120-31E29F8E3A62}" dt="2020-06-02T13:26:34.145" v="778"/>
          <ac:spMkLst>
            <pc:docMk/>
            <pc:sldMk cId="3463065951" sldId="318"/>
            <ac:spMk id="2" creationId="{066DC825-50E8-45CB-8FD2-59B5FD88A8EE}"/>
          </ac:spMkLst>
        </pc:spChg>
        <pc:spChg chg="add del mod">
          <ac:chgData name="Lukas Schmid" userId="ec5adfe4448c9907" providerId="LiveId" clId="{0C1071D5-2FAA-434C-8120-31E29F8E3A62}" dt="2020-06-02T13:26:36.910" v="779" actId="478"/>
          <ac:spMkLst>
            <pc:docMk/>
            <pc:sldMk cId="3463065951" sldId="318"/>
            <ac:spMk id="3" creationId="{C4565D82-4F32-4C03-A31C-BF30F3205881}"/>
          </ac:spMkLst>
        </pc:spChg>
      </pc:sldChg>
      <pc:sldChg chg="delSp modSp new add del mod">
        <pc:chgData name="Lukas Schmid" userId="ec5adfe4448c9907" providerId="LiveId" clId="{0C1071D5-2FAA-434C-8120-31E29F8E3A62}" dt="2020-06-02T14:40:23.081" v="1037" actId="478"/>
        <pc:sldMkLst>
          <pc:docMk/>
          <pc:sldMk cId="673139417" sldId="319"/>
        </pc:sldMkLst>
        <pc:spChg chg="mod">
          <ac:chgData name="Lukas Schmid" userId="ec5adfe4448c9907" providerId="LiveId" clId="{0C1071D5-2FAA-434C-8120-31E29F8E3A62}" dt="2020-06-02T12:33:38.446" v="68"/>
          <ac:spMkLst>
            <pc:docMk/>
            <pc:sldMk cId="673139417" sldId="319"/>
            <ac:spMk id="2" creationId="{43E809E7-F039-4186-88F7-F0EF2028D19A}"/>
          </ac:spMkLst>
        </pc:spChg>
        <pc:spChg chg="mod">
          <ac:chgData name="Lukas Schmid" userId="ec5adfe4448c9907" providerId="LiveId" clId="{0C1071D5-2FAA-434C-8120-31E29F8E3A62}" dt="2020-06-02T12:34:03.565" v="82" actId="20577"/>
          <ac:spMkLst>
            <pc:docMk/>
            <pc:sldMk cId="673139417" sldId="319"/>
            <ac:spMk id="3" creationId="{2B08C5D9-1A31-4533-AD66-F503F81357FC}"/>
          </ac:spMkLst>
        </pc:spChg>
        <pc:spChg chg="del">
          <ac:chgData name="Lukas Schmid" userId="ec5adfe4448c9907" providerId="LiveId" clId="{0C1071D5-2FAA-434C-8120-31E29F8E3A62}" dt="2020-06-02T14:40:23.081" v="1037" actId="478"/>
          <ac:spMkLst>
            <pc:docMk/>
            <pc:sldMk cId="673139417" sldId="319"/>
            <ac:spMk id="4" creationId="{B2E27347-CCA3-400D-8A7F-7E980C224154}"/>
          </ac:spMkLst>
        </pc:spChg>
        <pc:spChg chg="del">
          <ac:chgData name="Lukas Schmid" userId="ec5adfe4448c9907" providerId="LiveId" clId="{0C1071D5-2FAA-434C-8120-31E29F8E3A62}" dt="2020-06-02T13:43:37.533" v="1022" actId="478"/>
          <ac:spMkLst>
            <pc:docMk/>
            <pc:sldMk cId="673139417" sldId="319"/>
            <ac:spMk id="5" creationId="{86148662-D4AF-4ED8-8FC7-F093940DA76B}"/>
          </ac:spMkLst>
        </pc:spChg>
      </pc:sldChg>
      <pc:sldChg chg="modSp new del mod">
        <pc:chgData name="Lukas Schmid" userId="ec5adfe4448c9907" providerId="LiveId" clId="{0C1071D5-2FAA-434C-8120-31E29F8E3A62}" dt="2020-06-02T13:35:18.402" v="884" actId="47"/>
        <pc:sldMkLst>
          <pc:docMk/>
          <pc:sldMk cId="1041454218" sldId="320"/>
        </pc:sldMkLst>
        <pc:spChg chg="mod">
          <ac:chgData name="Lukas Schmid" userId="ec5adfe4448c9907" providerId="LiveId" clId="{0C1071D5-2FAA-434C-8120-31E29F8E3A62}" dt="2020-06-02T13:35:11.168" v="881"/>
          <ac:spMkLst>
            <pc:docMk/>
            <pc:sldMk cId="1041454218" sldId="320"/>
            <ac:spMk id="2" creationId="{89836689-4E37-4FEB-AE50-72C8184CF76B}"/>
          </ac:spMkLst>
        </pc:spChg>
        <pc:spChg chg="mod">
          <ac:chgData name="Lukas Schmid" userId="ec5adfe4448c9907" providerId="LiveId" clId="{0C1071D5-2FAA-434C-8120-31E29F8E3A62}" dt="2020-06-02T13:35:11.168" v="881"/>
          <ac:spMkLst>
            <pc:docMk/>
            <pc:sldMk cId="1041454218" sldId="320"/>
            <ac:spMk id="3" creationId="{4B83F817-B5A5-4090-9D19-E558CD1DDE6A}"/>
          </ac:spMkLst>
        </pc:spChg>
        <pc:spChg chg="mod">
          <ac:chgData name="Lukas Schmid" userId="ec5adfe4448c9907" providerId="LiveId" clId="{0C1071D5-2FAA-434C-8120-31E29F8E3A62}" dt="2020-06-02T13:35:11.168" v="881"/>
          <ac:spMkLst>
            <pc:docMk/>
            <pc:sldMk cId="1041454218" sldId="320"/>
            <ac:spMk id="4" creationId="{E8815F96-D7CB-488F-8AD8-326B8FEADEF3}"/>
          </ac:spMkLst>
        </pc:spChg>
        <pc:spChg chg="mod">
          <ac:chgData name="Lukas Schmid" userId="ec5adfe4448c9907" providerId="LiveId" clId="{0C1071D5-2FAA-434C-8120-31E29F8E3A62}" dt="2020-06-02T13:35:11.168" v="881"/>
          <ac:spMkLst>
            <pc:docMk/>
            <pc:sldMk cId="1041454218" sldId="320"/>
            <ac:spMk id="5" creationId="{CA78058D-0125-4798-BB40-E3AB43E872C0}"/>
          </ac:spMkLst>
        </pc:spChg>
        <pc:spChg chg="mod">
          <ac:chgData name="Lukas Schmid" userId="ec5adfe4448c9907" providerId="LiveId" clId="{0C1071D5-2FAA-434C-8120-31E29F8E3A62}" dt="2020-06-02T13:35:16.973" v="883" actId="21"/>
          <ac:spMkLst>
            <pc:docMk/>
            <pc:sldMk cId="1041454218" sldId="320"/>
            <ac:spMk id="6" creationId="{1DF1C9C4-08AE-48BC-851F-F7B3F9EAEE75}"/>
          </ac:spMkLst>
        </pc:spChg>
      </pc:sldChg>
      <pc:sldChg chg="new del">
        <pc:chgData name="Lukas Schmid" userId="ec5adfe4448c9907" providerId="LiveId" clId="{0C1071D5-2FAA-434C-8120-31E29F8E3A62}" dt="2020-06-02T12:49:40.636" v="217" actId="680"/>
        <pc:sldMkLst>
          <pc:docMk/>
          <pc:sldMk cId="4191309630" sldId="320"/>
        </pc:sldMkLst>
      </pc:sldChg>
      <pc:sldChg chg="modSp add del mod">
        <pc:chgData name="Lukas Schmid" userId="ec5adfe4448c9907" providerId="LiveId" clId="{0C1071D5-2FAA-434C-8120-31E29F8E3A62}" dt="2020-06-02T13:35:34.516" v="889" actId="2696"/>
        <pc:sldMkLst>
          <pc:docMk/>
          <pc:sldMk cId="3962272282" sldId="321"/>
        </pc:sldMkLst>
        <pc:spChg chg="mod">
          <ac:chgData name="Lukas Schmid" userId="ec5adfe4448c9907" providerId="LiveId" clId="{0C1071D5-2FAA-434C-8120-31E29F8E3A62}" dt="2020-06-02T13:20:36.266" v="701"/>
          <ac:spMkLst>
            <pc:docMk/>
            <pc:sldMk cId="3962272282" sldId="321"/>
            <ac:spMk id="2" creationId="{89836689-4E37-4FEB-AE50-72C8184CF76B}"/>
          </ac:spMkLst>
        </pc:spChg>
        <pc:spChg chg="mod">
          <ac:chgData name="Lukas Schmid" userId="ec5adfe4448c9907" providerId="LiveId" clId="{0C1071D5-2FAA-434C-8120-31E29F8E3A62}" dt="2020-06-02T13:20:36.266" v="701"/>
          <ac:spMkLst>
            <pc:docMk/>
            <pc:sldMk cId="3962272282" sldId="321"/>
            <ac:spMk id="3" creationId="{4B83F817-B5A5-4090-9D19-E558CD1DDE6A}"/>
          </ac:spMkLst>
        </pc:spChg>
        <pc:spChg chg="mod">
          <ac:chgData name="Lukas Schmid" userId="ec5adfe4448c9907" providerId="LiveId" clId="{0C1071D5-2FAA-434C-8120-31E29F8E3A62}" dt="2020-06-02T13:20:36.266" v="701"/>
          <ac:spMkLst>
            <pc:docMk/>
            <pc:sldMk cId="3962272282" sldId="321"/>
            <ac:spMk id="4" creationId="{E8815F96-D7CB-488F-8AD8-326B8FEADEF3}"/>
          </ac:spMkLst>
        </pc:spChg>
        <pc:spChg chg="mod">
          <ac:chgData name="Lukas Schmid" userId="ec5adfe4448c9907" providerId="LiveId" clId="{0C1071D5-2FAA-434C-8120-31E29F8E3A62}" dt="2020-06-02T13:20:36.266" v="701"/>
          <ac:spMkLst>
            <pc:docMk/>
            <pc:sldMk cId="3962272282" sldId="321"/>
            <ac:spMk id="5" creationId="{CA78058D-0125-4798-BB40-E3AB43E872C0}"/>
          </ac:spMkLst>
        </pc:spChg>
        <pc:spChg chg="mod">
          <ac:chgData name="Lukas Schmid" userId="ec5adfe4448c9907" providerId="LiveId" clId="{0C1071D5-2FAA-434C-8120-31E29F8E3A62}" dt="2020-06-02T13:35:29.891" v="887" actId="21"/>
          <ac:spMkLst>
            <pc:docMk/>
            <pc:sldMk cId="3962272282" sldId="321"/>
            <ac:spMk id="6" creationId="{1DF1C9C4-08AE-48BC-851F-F7B3F9EAEE75}"/>
          </ac:spMkLst>
        </pc:spChg>
      </pc:sldChg>
      <pc:sldChg chg="modSp add del ord">
        <pc:chgData name="Lukas Schmid" userId="ec5adfe4448c9907" providerId="LiveId" clId="{0C1071D5-2FAA-434C-8120-31E29F8E3A62}" dt="2020-06-02T13:36:56.380" v="908" actId="2696"/>
        <pc:sldMkLst>
          <pc:docMk/>
          <pc:sldMk cId="3581088216" sldId="322"/>
        </pc:sldMkLst>
        <pc:spChg chg="mod">
          <ac:chgData name="Lukas Schmid" userId="ec5adfe4448c9907" providerId="LiveId" clId="{0C1071D5-2FAA-434C-8120-31E29F8E3A62}" dt="2020-06-02T13:20:36.266" v="701"/>
          <ac:spMkLst>
            <pc:docMk/>
            <pc:sldMk cId="3581088216" sldId="322"/>
            <ac:spMk id="2" creationId="{84BBF00A-2AF7-454E-8627-F27CFE977383}"/>
          </ac:spMkLst>
        </pc:spChg>
        <pc:spChg chg="mod">
          <ac:chgData name="Lukas Schmid" userId="ec5adfe4448c9907" providerId="LiveId" clId="{0C1071D5-2FAA-434C-8120-31E29F8E3A62}" dt="2020-06-02T13:20:36.266" v="701"/>
          <ac:spMkLst>
            <pc:docMk/>
            <pc:sldMk cId="3581088216" sldId="322"/>
            <ac:spMk id="7" creationId="{D3461F83-3C67-461B-AEED-FFD84F293C00}"/>
          </ac:spMkLst>
        </pc:spChg>
      </pc:sldChg>
      <pc:sldChg chg="modSp add del">
        <pc:chgData name="Lukas Schmid" userId="ec5adfe4448c9907" providerId="LiveId" clId="{0C1071D5-2FAA-434C-8120-31E29F8E3A62}" dt="2020-06-02T13:36:56.380" v="908" actId="2696"/>
        <pc:sldMkLst>
          <pc:docMk/>
          <pc:sldMk cId="1047813132" sldId="323"/>
        </pc:sldMkLst>
        <pc:spChg chg="mod">
          <ac:chgData name="Lukas Schmid" userId="ec5adfe4448c9907" providerId="LiveId" clId="{0C1071D5-2FAA-434C-8120-31E29F8E3A62}" dt="2020-06-02T13:20:36.266" v="701"/>
          <ac:spMkLst>
            <pc:docMk/>
            <pc:sldMk cId="1047813132" sldId="323"/>
            <ac:spMk id="2" creationId="{84BBF00A-2AF7-454E-8627-F27CFE977383}"/>
          </ac:spMkLst>
        </pc:spChg>
        <pc:spChg chg="mod">
          <ac:chgData name="Lukas Schmid" userId="ec5adfe4448c9907" providerId="LiveId" clId="{0C1071D5-2FAA-434C-8120-31E29F8E3A62}" dt="2020-06-02T13:20:36.266" v="701"/>
          <ac:spMkLst>
            <pc:docMk/>
            <pc:sldMk cId="1047813132" sldId="323"/>
            <ac:spMk id="4" creationId="{0C6FB084-EE38-456C-B04C-1036C09A4E01}"/>
          </ac:spMkLst>
        </pc:spChg>
      </pc:sldChg>
      <pc:sldChg chg="modSp add del">
        <pc:chgData name="Lukas Schmid" userId="ec5adfe4448c9907" providerId="LiveId" clId="{0C1071D5-2FAA-434C-8120-31E29F8E3A62}" dt="2020-06-02T13:36:56.380" v="908" actId="2696"/>
        <pc:sldMkLst>
          <pc:docMk/>
          <pc:sldMk cId="3246778802" sldId="324"/>
        </pc:sldMkLst>
        <pc:spChg chg="mod">
          <ac:chgData name="Lukas Schmid" userId="ec5adfe4448c9907" providerId="LiveId" clId="{0C1071D5-2FAA-434C-8120-31E29F8E3A62}" dt="2020-06-02T13:20:36.266" v="701"/>
          <ac:spMkLst>
            <pc:docMk/>
            <pc:sldMk cId="3246778802" sldId="324"/>
            <ac:spMk id="2" creationId="{84BBF00A-2AF7-454E-8627-F27CFE977383}"/>
          </ac:spMkLst>
        </pc:spChg>
        <pc:spChg chg="mod">
          <ac:chgData name="Lukas Schmid" userId="ec5adfe4448c9907" providerId="LiveId" clId="{0C1071D5-2FAA-434C-8120-31E29F8E3A62}" dt="2020-06-02T13:20:36.266" v="701"/>
          <ac:spMkLst>
            <pc:docMk/>
            <pc:sldMk cId="3246778802" sldId="324"/>
            <ac:spMk id="4" creationId="{0C6FB084-EE38-456C-B04C-1036C09A4E01}"/>
          </ac:spMkLst>
        </pc:spChg>
      </pc:sldChg>
      <pc:sldChg chg="addSp delSp modSp add del mod">
        <pc:chgData name="Lukas Schmid" userId="ec5adfe4448c9907" providerId="LiveId" clId="{0C1071D5-2FAA-434C-8120-31E29F8E3A62}" dt="2020-06-02T13:37:33.855" v="922" actId="21"/>
        <pc:sldMkLst>
          <pc:docMk/>
          <pc:sldMk cId="2515115948" sldId="325"/>
        </pc:sldMkLst>
        <pc:spChg chg="add del mod">
          <ac:chgData name="Lukas Schmid" userId="ec5adfe4448c9907" providerId="LiveId" clId="{0C1071D5-2FAA-434C-8120-31E29F8E3A62}" dt="2020-06-02T13:37:33.855" v="922" actId="21"/>
          <ac:spMkLst>
            <pc:docMk/>
            <pc:sldMk cId="2515115948" sldId="325"/>
            <ac:spMk id="2" creationId="{84BBF00A-2AF7-454E-8627-F27CFE977383}"/>
          </ac:spMkLst>
        </pc:spChg>
        <pc:spChg chg="add del mod">
          <ac:chgData name="Lukas Schmid" userId="ec5adfe4448c9907" providerId="LiveId" clId="{0C1071D5-2FAA-434C-8120-31E29F8E3A62}" dt="2020-06-02T13:37:33.855" v="922" actId="21"/>
          <ac:spMkLst>
            <pc:docMk/>
            <pc:sldMk cId="2515115948" sldId="325"/>
            <ac:spMk id="3" creationId="{0360ECA9-1ED4-4424-B23B-859FC0857B03}"/>
          </ac:spMkLst>
        </pc:spChg>
        <pc:spChg chg="add del mod">
          <ac:chgData name="Lukas Schmid" userId="ec5adfe4448c9907" providerId="LiveId" clId="{0C1071D5-2FAA-434C-8120-31E29F8E3A62}" dt="2020-06-02T13:37:33.855" v="922" actId="21"/>
          <ac:spMkLst>
            <pc:docMk/>
            <pc:sldMk cId="2515115948" sldId="325"/>
            <ac:spMk id="4" creationId="{0C6FB084-EE38-456C-B04C-1036C09A4E01}"/>
          </ac:spMkLst>
        </pc:spChg>
        <pc:spChg chg="add del mod">
          <ac:chgData name="Lukas Schmid" userId="ec5adfe4448c9907" providerId="LiveId" clId="{0C1071D5-2FAA-434C-8120-31E29F8E3A62}" dt="2020-06-02T13:37:33.855" v="922" actId="21"/>
          <ac:spMkLst>
            <pc:docMk/>
            <pc:sldMk cId="2515115948" sldId="325"/>
            <ac:spMk id="5" creationId="{5F82B0A5-358C-4D8E-836B-46268A011FCA}"/>
          </ac:spMkLst>
        </pc:spChg>
        <pc:spChg chg="add del mod">
          <ac:chgData name="Lukas Schmid" userId="ec5adfe4448c9907" providerId="LiveId" clId="{0C1071D5-2FAA-434C-8120-31E29F8E3A62}" dt="2020-06-02T13:37:33.855" v="922" actId="21"/>
          <ac:spMkLst>
            <pc:docMk/>
            <pc:sldMk cId="2515115948" sldId="325"/>
            <ac:spMk id="6" creationId="{E02C9BCC-B171-4A93-973B-FD0E8D671119}"/>
          </ac:spMkLst>
        </pc:spChg>
      </pc:sldChg>
      <pc:sldChg chg="addSp delSp modSp add del mod">
        <pc:chgData name="Lukas Schmid" userId="ec5adfe4448c9907" providerId="LiveId" clId="{0C1071D5-2FAA-434C-8120-31E29F8E3A62}" dt="2020-06-02T13:37:34.588" v="926" actId="21"/>
        <pc:sldMkLst>
          <pc:docMk/>
          <pc:sldMk cId="1667832672" sldId="326"/>
        </pc:sldMkLst>
        <pc:spChg chg="add del mod">
          <ac:chgData name="Lukas Schmid" userId="ec5adfe4448c9907" providerId="LiveId" clId="{0C1071D5-2FAA-434C-8120-31E29F8E3A62}" dt="2020-06-02T13:37:34.588" v="926" actId="21"/>
          <ac:spMkLst>
            <pc:docMk/>
            <pc:sldMk cId="1667832672" sldId="326"/>
            <ac:spMk id="2" creationId="{84BBF00A-2AF7-454E-8627-F27CFE977383}"/>
          </ac:spMkLst>
        </pc:spChg>
        <pc:spChg chg="del mod">
          <ac:chgData name="Lukas Schmid" userId="ec5adfe4448c9907" providerId="LiveId" clId="{0C1071D5-2FAA-434C-8120-31E29F8E3A62}" dt="2020-06-02T12:52:05.236" v="262"/>
          <ac:spMkLst>
            <pc:docMk/>
            <pc:sldMk cId="1667832672" sldId="326"/>
            <ac:spMk id="3" creationId="{0360ECA9-1ED4-4424-B23B-859FC0857B03}"/>
          </ac:spMkLst>
        </pc:spChg>
        <pc:spChg chg="add del mod">
          <ac:chgData name="Lukas Schmid" userId="ec5adfe4448c9907" providerId="LiveId" clId="{0C1071D5-2FAA-434C-8120-31E29F8E3A62}" dt="2020-06-02T13:37:34.588" v="926" actId="21"/>
          <ac:spMkLst>
            <pc:docMk/>
            <pc:sldMk cId="1667832672" sldId="326"/>
            <ac:spMk id="4" creationId="{0C6FB084-EE38-456C-B04C-1036C09A4E01}"/>
          </ac:spMkLst>
        </pc:spChg>
        <pc:spChg chg="add del mod">
          <ac:chgData name="Lukas Schmid" userId="ec5adfe4448c9907" providerId="LiveId" clId="{0C1071D5-2FAA-434C-8120-31E29F8E3A62}" dt="2020-06-02T13:37:34.588" v="926" actId="21"/>
          <ac:spMkLst>
            <pc:docMk/>
            <pc:sldMk cId="1667832672" sldId="326"/>
            <ac:spMk id="5" creationId="{6F5BACEF-4CAC-4319-A427-E7990045A5EA}"/>
          </ac:spMkLst>
        </pc:spChg>
        <pc:spChg chg="add del mod">
          <ac:chgData name="Lukas Schmid" userId="ec5adfe4448c9907" providerId="LiveId" clId="{0C1071D5-2FAA-434C-8120-31E29F8E3A62}" dt="2020-06-02T13:37:34.588" v="926" actId="21"/>
          <ac:spMkLst>
            <pc:docMk/>
            <pc:sldMk cId="1667832672" sldId="326"/>
            <ac:spMk id="6" creationId="{CE22C02A-83EC-470C-91AB-EE64E3FA720C}"/>
          </ac:spMkLst>
        </pc:spChg>
      </pc:sldChg>
      <pc:sldChg chg="addSp delSp modSp add del">
        <pc:chgData name="Lukas Schmid" userId="ec5adfe4448c9907" providerId="LiveId" clId="{0C1071D5-2FAA-434C-8120-31E29F8E3A62}" dt="2020-06-02T13:44:07.856" v="1027" actId="47"/>
        <pc:sldMkLst>
          <pc:docMk/>
          <pc:sldMk cId="3210564715" sldId="327"/>
        </pc:sldMkLst>
        <pc:spChg chg="del mod">
          <ac:chgData name="Lukas Schmid" userId="ec5adfe4448c9907" providerId="LiveId" clId="{0C1071D5-2FAA-434C-8120-31E29F8E3A62}" dt="2020-06-02T13:36:20.537" v="894" actId="21"/>
          <ac:spMkLst>
            <pc:docMk/>
            <pc:sldMk cId="3210564715" sldId="327"/>
            <ac:spMk id="2" creationId="{84BBF00A-2AF7-454E-8627-F27CFE977383}"/>
          </ac:spMkLst>
        </pc:spChg>
        <pc:spChg chg="add del mod">
          <ac:chgData name="Lukas Schmid" userId="ec5adfe4448c9907" providerId="LiveId" clId="{0C1071D5-2FAA-434C-8120-31E29F8E3A62}" dt="2020-06-02T13:36:07.372" v="891"/>
          <ac:spMkLst>
            <pc:docMk/>
            <pc:sldMk cId="3210564715" sldId="327"/>
            <ac:spMk id="3" creationId="{B5F51455-5CFB-4A2E-B05A-8ED7EFC959A9}"/>
          </ac:spMkLst>
        </pc:spChg>
        <pc:spChg chg="del mod">
          <ac:chgData name="Lukas Schmid" userId="ec5adfe4448c9907" providerId="LiveId" clId="{0C1071D5-2FAA-434C-8120-31E29F8E3A62}" dt="2020-06-02T13:36:20.537" v="894" actId="21"/>
          <ac:spMkLst>
            <pc:docMk/>
            <pc:sldMk cId="3210564715" sldId="327"/>
            <ac:spMk id="4" creationId="{0C6FB084-EE38-456C-B04C-1036C09A4E01}"/>
          </ac:spMkLst>
        </pc:spChg>
        <pc:spChg chg="add del mod">
          <ac:chgData name="Lukas Schmid" userId="ec5adfe4448c9907" providerId="LiveId" clId="{0C1071D5-2FAA-434C-8120-31E29F8E3A62}" dt="2020-06-02T13:36:07.372" v="891"/>
          <ac:spMkLst>
            <pc:docMk/>
            <pc:sldMk cId="3210564715" sldId="327"/>
            <ac:spMk id="5" creationId="{BCCBFECA-DA26-4B1B-A9B1-6B9B4C4BF82C}"/>
          </ac:spMkLst>
        </pc:spChg>
        <pc:spChg chg="add del mod">
          <ac:chgData name="Lukas Schmid" userId="ec5adfe4448c9907" providerId="LiveId" clId="{0C1071D5-2FAA-434C-8120-31E29F8E3A62}" dt="2020-06-02T13:36:15.618" v="893"/>
          <ac:spMkLst>
            <pc:docMk/>
            <pc:sldMk cId="3210564715" sldId="327"/>
            <ac:spMk id="6" creationId="{7D687C06-EFFF-4237-8E4B-BE1DE6D6620F}"/>
          </ac:spMkLst>
        </pc:spChg>
        <pc:spChg chg="add mod">
          <ac:chgData name="Lukas Schmid" userId="ec5adfe4448c9907" providerId="LiveId" clId="{0C1071D5-2FAA-434C-8120-31E29F8E3A62}" dt="2020-06-02T13:36:20.537" v="894" actId="21"/>
          <ac:spMkLst>
            <pc:docMk/>
            <pc:sldMk cId="3210564715" sldId="327"/>
            <ac:spMk id="7" creationId="{F876F724-A9B7-45F9-884A-388E930146CB}"/>
          </ac:spMkLst>
        </pc:spChg>
        <pc:spChg chg="add mod">
          <ac:chgData name="Lukas Schmid" userId="ec5adfe4448c9907" providerId="LiveId" clId="{0C1071D5-2FAA-434C-8120-31E29F8E3A62}" dt="2020-06-02T13:36:20.537" v="894" actId="21"/>
          <ac:spMkLst>
            <pc:docMk/>
            <pc:sldMk cId="3210564715" sldId="327"/>
            <ac:spMk id="8" creationId="{D1A3FE84-D0EE-464B-A6BD-24E1BF6A300E}"/>
          </ac:spMkLst>
        </pc:spChg>
      </pc:sldChg>
      <pc:sldChg chg="delSp modSp new add del mod">
        <pc:chgData name="Lukas Schmid" userId="ec5adfe4448c9907" providerId="LiveId" clId="{0C1071D5-2FAA-434C-8120-31E29F8E3A62}" dt="2020-06-02T13:43:55.207" v="1025" actId="478"/>
        <pc:sldMkLst>
          <pc:docMk/>
          <pc:sldMk cId="3076023705" sldId="328"/>
        </pc:sldMkLst>
        <pc:spChg chg="del">
          <ac:chgData name="Lukas Schmid" userId="ec5adfe4448c9907" providerId="LiveId" clId="{0C1071D5-2FAA-434C-8120-31E29F8E3A62}" dt="2020-06-02T13:43:55.207" v="1025" actId="478"/>
          <ac:spMkLst>
            <pc:docMk/>
            <pc:sldMk cId="3076023705" sldId="328"/>
            <ac:spMk id="3" creationId="{AD033CCA-24F3-441D-A405-2DDE33410B85}"/>
          </ac:spMkLst>
        </pc:spChg>
        <pc:spChg chg="del">
          <ac:chgData name="Lukas Schmid" userId="ec5adfe4448c9907" providerId="LiveId" clId="{0C1071D5-2FAA-434C-8120-31E29F8E3A62}" dt="2020-06-02T13:43:50.453" v="1023" actId="478"/>
          <ac:spMkLst>
            <pc:docMk/>
            <pc:sldMk cId="3076023705" sldId="328"/>
            <ac:spMk id="4" creationId="{3C0F2197-F664-4D6C-9774-75F268FE2A67}"/>
          </ac:spMkLst>
        </pc:spChg>
        <pc:spChg chg="del mod">
          <ac:chgData name="Lukas Schmid" userId="ec5adfe4448c9907" providerId="LiveId" clId="{0C1071D5-2FAA-434C-8120-31E29F8E3A62}" dt="2020-06-02T13:43:55.207" v="1025" actId="478"/>
          <ac:spMkLst>
            <pc:docMk/>
            <pc:sldMk cId="3076023705" sldId="328"/>
            <ac:spMk id="5" creationId="{A4C778E2-C97F-4D1C-91F8-3DBE313A5317}"/>
          </ac:spMkLst>
        </pc:spChg>
        <pc:spChg chg="mod">
          <ac:chgData name="Lukas Schmid" userId="ec5adfe4448c9907" providerId="LiveId" clId="{0C1071D5-2FAA-434C-8120-31E29F8E3A62}" dt="2020-06-02T13:19:59.678" v="694" actId="1582"/>
          <ac:spMkLst>
            <pc:docMk/>
            <pc:sldMk cId="3076023705" sldId="328"/>
            <ac:spMk id="6" creationId="{08755DFE-A666-4147-B692-2F548283B7ED}"/>
          </ac:spMkLst>
        </pc:spChg>
        <pc:spChg chg="mod">
          <ac:chgData name="Lukas Schmid" userId="ec5adfe4448c9907" providerId="LiveId" clId="{0C1071D5-2FAA-434C-8120-31E29F8E3A62}" dt="2020-06-02T13:19:59.678" v="694" actId="1582"/>
          <ac:spMkLst>
            <pc:docMk/>
            <pc:sldMk cId="3076023705" sldId="328"/>
            <ac:spMk id="7" creationId="{379CA8D0-9C81-413F-9EB3-A73861253BAB}"/>
          </ac:spMkLst>
        </pc:spChg>
        <pc:spChg chg="mod">
          <ac:chgData name="Lukas Schmid" userId="ec5adfe4448c9907" providerId="LiveId" clId="{0C1071D5-2FAA-434C-8120-31E29F8E3A62}" dt="2020-06-02T13:19:59.678" v="694" actId="1582"/>
          <ac:spMkLst>
            <pc:docMk/>
            <pc:sldMk cId="3076023705" sldId="328"/>
            <ac:spMk id="8" creationId="{814706DE-A3B5-4BE8-98FF-0E3CACAEE46D}"/>
          </ac:spMkLst>
        </pc:spChg>
      </pc:sldChg>
      <pc:sldChg chg="delSp new del mod">
        <pc:chgData name="Lukas Schmid" userId="ec5adfe4448c9907" providerId="LiveId" clId="{0C1071D5-2FAA-434C-8120-31E29F8E3A62}" dt="2020-06-02T13:19:25.375" v="687" actId="47"/>
        <pc:sldMkLst>
          <pc:docMk/>
          <pc:sldMk cId="3243235482" sldId="328"/>
        </pc:sldMkLst>
        <pc:spChg chg="del">
          <ac:chgData name="Lukas Schmid" userId="ec5adfe4448c9907" providerId="LiveId" clId="{0C1071D5-2FAA-434C-8120-31E29F8E3A62}" dt="2020-06-02T13:05:46.295" v="291" actId="478"/>
          <ac:spMkLst>
            <pc:docMk/>
            <pc:sldMk cId="3243235482" sldId="328"/>
            <ac:spMk id="6" creationId="{12E23AED-D3E3-4ECA-BED8-BB63F12D18AD}"/>
          </ac:spMkLst>
        </pc:spChg>
      </pc:sldChg>
      <pc:sldChg chg="new del">
        <pc:chgData name="Lukas Schmid" userId="ec5adfe4448c9907" providerId="LiveId" clId="{0C1071D5-2FAA-434C-8120-31E29F8E3A62}" dt="2020-06-02T13:09:38.082" v="357" actId="680"/>
        <pc:sldMkLst>
          <pc:docMk/>
          <pc:sldMk cId="1070149927" sldId="329"/>
        </pc:sldMkLst>
      </pc:sldChg>
      <pc:sldChg chg="delSp modSp new add del mod">
        <pc:chgData name="Lukas Schmid" userId="ec5adfe4448c9907" providerId="LiveId" clId="{0C1071D5-2FAA-434C-8120-31E29F8E3A62}" dt="2020-06-02T13:44:18.851" v="1028" actId="478"/>
        <pc:sldMkLst>
          <pc:docMk/>
          <pc:sldMk cId="1298641916" sldId="329"/>
        </pc:sldMkLst>
        <pc:spChg chg="del">
          <ac:chgData name="Lukas Schmid" userId="ec5adfe4448c9907" providerId="LiveId" clId="{0C1071D5-2FAA-434C-8120-31E29F8E3A62}" dt="2020-06-02T13:44:18.851" v="1028" actId="478"/>
          <ac:spMkLst>
            <pc:docMk/>
            <pc:sldMk cId="1298641916" sldId="329"/>
            <ac:spMk id="3" creationId="{38C3B152-59FF-4609-98C0-C56F370BED2A}"/>
          </ac:spMkLst>
        </pc:spChg>
        <pc:spChg chg="del">
          <ac:chgData name="Lukas Schmid" userId="ec5adfe4448c9907" providerId="LiveId" clId="{0C1071D5-2FAA-434C-8120-31E29F8E3A62}" dt="2020-06-02T13:44:18.851" v="1028" actId="478"/>
          <ac:spMkLst>
            <pc:docMk/>
            <pc:sldMk cId="1298641916" sldId="329"/>
            <ac:spMk id="4" creationId="{9944C6D6-81B6-4A3D-911E-6B6CEE04E913}"/>
          </ac:spMkLst>
        </pc:spChg>
        <pc:spChg chg="del">
          <ac:chgData name="Lukas Schmid" userId="ec5adfe4448c9907" providerId="LiveId" clId="{0C1071D5-2FAA-434C-8120-31E29F8E3A62}" dt="2020-06-02T13:44:18.851" v="1028" actId="478"/>
          <ac:spMkLst>
            <pc:docMk/>
            <pc:sldMk cId="1298641916" sldId="329"/>
            <ac:spMk id="5" creationId="{C530949F-A0A9-4B9D-906C-7D4071546997}"/>
          </ac:spMkLst>
        </pc:spChg>
        <pc:spChg chg="mod">
          <ac:chgData name="Lukas Schmid" userId="ec5adfe4448c9907" providerId="LiveId" clId="{0C1071D5-2FAA-434C-8120-31E29F8E3A62}" dt="2020-06-02T13:21:06.735" v="707" actId="1582"/>
          <ac:spMkLst>
            <pc:docMk/>
            <pc:sldMk cId="1298641916" sldId="329"/>
            <ac:spMk id="8" creationId="{80EB4117-A6F7-4F74-84CA-0AF87DA4E5DC}"/>
          </ac:spMkLst>
        </pc:spChg>
        <pc:spChg chg="mod">
          <ac:chgData name="Lukas Schmid" userId="ec5adfe4448c9907" providerId="LiveId" clId="{0C1071D5-2FAA-434C-8120-31E29F8E3A62}" dt="2020-06-02T13:21:06.735" v="707" actId="1582"/>
          <ac:spMkLst>
            <pc:docMk/>
            <pc:sldMk cId="1298641916" sldId="329"/>
            <ac:spMk id="10" creationId="{3F039526-6973-402E-AD0B-58985A4AD0D8}"/>
          </ac:spMkLst>
        </pc:spChg>
      </pc:sldChg>
      <pc:sldChg chg="modSp new del mod">
        <pc:chgData name="Lukas Schmid" userId="ec5adfe4448c9907" providerId="LiveId" clId="{0C1071D5-2FAA-434C-8120-31E29F8E3A62}" dt="2020-06-02T13:19:24.150" v="686" actId="47"/>
        <pc:sldMkLst>
          <pc:docMk/>
          <pc:sldMk cId="4160165300" sldId="329"/>
        </pc:sldMkLst>
        <pc:spChg chg="mod">
          <ac:chgData name="Lukas Schmid" userId="ec5adfe4448c9907" providerId="LiveId" clId="{0C1071D5-2FAA-434C-8120-31E29F8E3A62}" dt="2020-06-02T13:11:01.055" v="389" actId="1076"/>
          <ac:spMkLst>
            <pc:docMk/>
            <pc:sldMk cId="4160165300" sldId="329"/>
            <ac:spMk id="6" creationId="{87ED8C36-825B-4D53-A182-19F1A19CD946}"/>
          </ac:spMkLst>
        </pc:spChg>
      </pc:sldChg>
      <pc:sldChg chg="new del">
        <pc:chgData name="Lukas Schmid" userId="ec5adfe4448c9907" providerId="LiveId" clId="{0C1071D5-2FAA-434C-8120-31E29F8E3A62}" dt="2020-06-02T13:09:37.241" v="356" actId="680"/>
        <pc:sldMkLst>
          <pc:docMk/>
          <pc:sldMk cId="1626881476" sldId="330"/>
        </pc:sldMkLst>
      </pc:sldChg>
      <pc:sldChg chg="delSp modSp new add del mod">
        <pc:chgData name="Lukas Schmid" userId="ec5adfe4448c9907" providerId="LiveId" clId="{0C1071D5-2FAA-434C-8120-31E29F8E3A62}" dt="2020-06-02T13:44:23.959" v="1029" actId="478"/>
        <pc:sldMkLst>
          <pc:docMk/>
          <pc:sldMk cId="1687583550" sldId="330"/>
        </pc:sldMkLst>
        <pc:spChg chg="del">
          <ac:chgData name="Lukas Schmid" userId="ec5adfe4448c9907" providerId="LiveId" clId="{0C1071D5-2FAA-434C-8120-31E29F8E3A62}" dt="2020-06-02T13:44:23.959" v="1029" actId="478"/>
          <ac:spMkLst>
            <pc:docMk/>
            <pc:sldMk cId="1687583550" sldId="330"/>
            <ac:spMk id="3" creationId="{8F1E101D-E238-470D-8596-C2FE9D935A91}"/>
          </ac:spMkLst>
        </pc:spChg>
        <pc:spChg chg="del">
          <ac:chgData name="Lukas Schmid" userId="ec5adfe4448c9907" providerId="LiveId" clId="{0C1071D5-2FAA-434C-8120-31E29F8E3A62}" dt="2020-06-02T13:44:23.959" v="1029" actId="478"/>
          <ac:spMkLst>
            <pc:docMk/>
            <pc:sldMk cId="1687583550" sldId="330"/>
            <ac:spMk id="4" creationId="{2793F975-E09F-47AE-B55D-4A1C5B6C28D5}"/>
          </ac:spMkLst>
        </pc:spChg>
        <pc:spChg chg="del">
          <ac:chgData name="Lukas Schmid" userId="ec5adfe4448c9907" providerId="LiveId" clId="{0C1071D5-2FAA-434C-8120-31E29F8E3A62}" dt="2020-06-02T13:44:23.959" v="1029" actId="478"/>
          <ac:spMkLst>
            <pc:docMk/>
            <pc:sldMk cId="1687583550" sldId="330"/>
            <ac:spMk id="5" creationId="{58B1B690-266C-4B64-AC6B-99F2B414D158}"/>
          </ac:spMkLst>
        </pc:spChg>
        <pc:spChg chg="mod">
          <ac:chgData name="Lukas Schmid" userId="ec5adfe4448c9907" providerId="LiveId" clId="{0C1071D5-2FAA-434C-8120-31E29F8E3A62}" dt="2020-06-02T13:22:31.931" v="721" actId="207"/>
          <ac:spMkLst>
            <pc:docMk/>
            <pc:sldMk cId="1687583550" sldId="330"/>
            <ac:spMk id="9" creationId="{C83A7FE0-16E3-44F3-9394-61D4CFA7B7F7}"/>
          </ac:spMkLst>
        </pc:spChg>
        <pc:spChg chg="mod">
          <ac:chgData name="Lukas Schmid" userId="ec5adfe4448c9907" providerId="LiveId" clId="{0C1071D5-2FAA-434C-8120-31E29F8E3A62}" dt="2020-06-02T13:22:31.931" v="721" actId="207"/>
          <ac:spMkLst>
            <pc:docMk/>
            <pc:sldMk cId="1687583550" sldId="330"/>
            <ac:spMk id="10" creationId="{E53663D7-F65D-44AB-8709-33E67B206A3A}"/>
          </ac:spMkLst>
        </pc:spChg>
        <pc:spChg chg="mod">
          <ac:chgData name="Lukas Schmid" userId="ec5adfe4448c9907" providerId="LiveId" clId="{0C1071D5-2FAA-434C-8120-31E29F8E3A62}" dt="2020-06-02T13:22:31.931" v="721" actId="207"/>
          <ac:spMkLst>
            <pc:docMk/>
            <pc:sldMk cId="1687583550" sldId="330"/>
            <ac:spMk id="11" creationId="{460B8FDD-1F54-4CDB-8C04-65A3468EB8D2}"/>
          </ac:spMkLst>
        </pc:spChg>
      </pc:sldChg>
      <pc:sldChg chg="delSp modSp new add del mod">
        <pc:chgData name="Lukas Schmid" userId="ec5adfe4448c9907" providerId="LiveId" clId="{0C1071D5-2FAA-434C-8120-31E29F8E3A62}" dt="2020-06-02T13:44:35.614" v="1031" actId="478"/>
        <pc:sldMkLst>
          <pc:docMk/>
          <pc:sldMk cId="4277901783" sldId="331"/>
        </pc:sldMkLst>
        <pc:spChg chg="mod">
          <ac:chgData name="Lukas Schmid" userId="ec5adfe4448c9907" providerId="LiveId" clId="{0C1071D5-2FAA-434C-8120-31E29F8E3A62}" dt="2020-06-02T13:25:52.279" v="769" actId="20577"/>
          <ac:spMkLst>
            <pc:docMk/>
            <pc:sldMk cId="4277901783" sldId="331"/>
            <ac:spMk id="2" creationId="{8874DA8D-A94D-4A5A-9D5D-2D0DB94FAAEC}"/>
          </ac:spMkLst>
        </pc:spChg>
        <pc:spChg chg="del">
          <ac:chgData name="Lukas Schmid" userId="ec5adfe4448c9907" providerId="LiveId" clId="{0C1071D5-2FAA-434C-8120-31E29F8E3A62}" dt="2020-06-02T13:44:35.614" v="1031" actId="478"/>
          <ac:spMkLst>
            <pc:docMk/>
            <pc:sldMk cId="4277901783" sldId="331"/>
            <ac:spMk id="3" creationId="{3CF1FA7E-906A-431B-BA8F-586067AEECF6}"/>
          </ac:spMkLst>
        </pc:spChg>
        <pc:spChg chg="del">
          <ac:chgData name="Lukas Schmid" userId="ec5adfe4448c9907" providerId="LiveId" clId="{0C1071D5-2FAA-434C-8120-31E29F8E3A62}" dt="2020-06-02T13:44:35.614" v="1031" actId="478"/>
          <ac:spMkLst>
            <pc:docMk/>
            <pc:sldMk cId="4277901783" sldId="331"/>
            <ac:spMk id="4" creationId="{10089673-208C-4B4E-A9B8-B25DA6905358}"/>
          </ac:spMkLst>
        </pc:spChg>
        <pc:spChg chg="del">
          <ac:chgData name="Lukas Schmid" userId="ec5adfe4448c9907" providerId="LiveId" clId="{0C1071D5-2FAA-434C-8120-31E29F8E3A62}" dt="2020-06-02T13:44:35.614" v="1031" actId="478"/>
          <ac:spMkLst>
            <pc:docMk/>
            <pc:sldMk cId="4277901783" sldId="331"/>
            <ac:spMk id="5" creationId="{D202D90A-9A29-4C48-B8AA-44170FCA7895}"/>
          </ac:spMkLst>
        </pc:spChg>
        <pc:spChg chg="mod">
          <ac:chgData name="Lukas Schmid" userId="ec5adfe4448c9907" providerId="LiveId" clId="{0C1071D5-2FAA-434C-8120-31E29F8E3A62}" dt="2020-06-02T13:26:13.047" v="776" actId="207"/>
          <ac:spMkLst>
            <pc:docMk/>
            <pc:sldMk cId="4277901783" sldId="331"/>
            <ac:spMk id="11" creationId="{5BFB3AF9-4445-48C2-A0F4-3C49FD92C589}"/>
          </ac:spMkLst>
        </pc:spChg>
        <pc:spChg chg="mod">
          <ac:chgData name="Lukas Schmid" userId="ec5adfe4448c9907" providerId="LiveId" clId="{0C1071D5-2FAA-434C-8120-31E29F8E3A62}" dt="2020-06-02T13:26:09.991" v="774" actId="207"/>
          <ac:spMkLst>
            <pc:docMk/>
            <pc:sldMk cId="4277901783" sldId="331"/>
            <ac:spMk id="12" creationId="{92FDA12C-E38B-4106-91FF-627994D3AB94}"/>
          </ac:spMkLst>
        </pc:spChg>
      </pc:sldChg>
      <pc:sldChg chg="new add del">
        <pc:chgData name="Lukas Schmid" userId="ec5adfe4448c9907" providerId="LiveId" clId="{0C1071D5-2FAA-434C-8120-31E29F8E3A62}" dt="2020-06-02T13:44:30.155" v="1030" actId="2696"/>
        <pc:sldMkLst>
          <pc:docMk/>
          <pc:sldMk cId="69149678" sldId="332"/>
        </pc:sldMkLst>
      </pc:sldChg>
      <pc:sldChg chg="new del">
        <pc:chgData name="Lukas Schmid" userId="ec5adfe4448c9907" providerId="LiveId" clId="{0C1071D5-2FAA-434C-8120-31E29F8E3A62}" dt="2020-06-02T13:29:47.543" v="809" actId="47"/>
        <pc:sldMkLst>
          <pc:docMk/>
          <pc:sldMk cId="3603426406" sldId="332"/>
        </pc:sldMkLst>
      </pc:sldChg>
      <pc:sldChg chg="modSp add del">
        <pc:chgData name="Lukas Schmid" userId="ec5adfe4448c9907" providerId="LiveId" clId="{0C1071D5-2FAA-434C-8120-31E29F8E3A62}" dt="2020-06-02T13:36:56.380" v="908" actId="2696"/>
        <pc:sldMkLst>
          <pc:docMk/>
          <pc:sldMk cId="305220479" sldId="333"/>
        </pc:sldMkLst>
        <pc:spChg chg="mod">
          <ac:chgData name="Lukas Schmid" userId="ec5adfe4448c9907" providerId="LiveId" clId="{0C1071D5-2FAA-434C-8120-31E29F8E3A62}" dt="2020-06-02T13:35:20.436" v="885"/>
          <ac:spMkLst>
            <pc:docMk/>
            <pc:sldMk cId="305220479" sldId="333"/>
            <ac:spMk id="7" creationId="{D3461F83-3C67-461B-AEED-FFD84F293C00}"/>
          </ac:spMkLst>
        </pc:spChg>
      </pc:sldChg>
      <pc:sldChg chg="new del">
        <pc:chgData name="Lukas Schmid" userId="ec5adfe4448c9907" providerId="LiveId" clId="{0C1071D5-2FAA-434C-8120-31E29F8E3A62}" dt="2020-06-02T13:32:16.575" v="829" actId="47"/>
        <pc:sldMkLst>
          <pc:docMk/>
          <pc:sldMk cId="3685876173" sldId="333"/>
        </pc:sldMkLst>
      </pc:sldChg>
      <pc:sldChg chg="addSp delSp modSp new del mod">
        <pc:chgData name="Lukas Schmid" userId="ec5adfe4448c9907" providerId="LiveId" clId="{0C1071D5-2FAA-434C-8120-31E29F8E3A62}" dt="2020-06-02T13:34:24.067" v="848" actId="47"/>
        <pc:sldMkLst>
          <pc:docMk/>
          <pc:sldMk cId="4199147656" sldId="333"/>
        </pc:sldMkLst>
        <pc:spChg chg="add del">
          <ac:chgData name="Lukas Schmid" userId="ec5adfe4448c9907" providerId="LiveId" clId="{0C1071D5-2FAA-434C-8120-31E29F8E3A62}" dt="2020-06-02T13:34:20.162" v="846" actId="478"/>
          <ac:spMkLst>
            <pc:docMk/>
            <pc:sldMk cId="4199147656" sldId="333"/>
            <ac:spMk id="6" creationId="{EEFF4F20-1D80-4D78-9085-F43C589D6B2A}"/>
          </ac:spMkLst>
        </pc:spChg>
        <pc:spChg chg="add del mod">
          <ac:chgData name="Lukas Schmid" userId="ec5adfe4448c9907" providerId="LiveId" clId="{0C1071D5-2FAA-434C-8120-31E29F8E3A62}" dt="2020-06-02T13:34:16.364" v="844"/>
          <ac:spMkLst>
            <pc:docMk/>
            <pc:sldMk cId="4199147656" sldId="333"/>
            <ac:spMk id="7" creationId="{75886FA7-0E4B-439C-9D71-97594467A8CA}"/>
          </ac:spMkLst>
        </pc:spChg>
      </pc:sldChg>
      <pc:sldChg chg="modSp add del">
        <pc:chgData name="Lukas Schmid" userId="ec5adfe4448c9907" providerId="LiveId" clId="{0C1071D5-2FAA-434C-8120-31E29F8E3A62}" dt="2020-06-02T13:36:56.380" v="908" actId="2696"/>
        <pc:sldMkLst>
          <pc:docMk/>
          <pc:sldMk cId="468179255" sldId="334"/>
        </pc:sldMkLst>
        <pc:spChg chg="mod">
          <ac:chgData name="Lukas Schmid" userId="ec5adfe4448c9907" providerId="LiveId" clId="{0C1071D5-2FAA-434C-8120-31E29F8E3A62}" dt="2020-06-02T13:35:31.921" v="888"/>
          <ac:spMkLst>
            <pc:docMk/>
            <pc:sldMk cId="468179255" sldId="334"/>
            <ac:spMk id="7" creationId="{D3461F83-3C67-461B-AEED-FFD84F293C00}"/>
          </ac:spMkLst>
        </pc:spChg>
      </pc:sldChg>
      <pc:sldChg chg="new del">
        <pc:chgData name="Lukas Schmid" userId="ec5adfe4448c9907" providerId="LiveId" clId="{0C1071D5-2FAA-434C-8120-31E29F8E3A62}" dt="2020-06-02T13:32:13.791" v="826" actId="47"/>
        <pc:sldMkLst>
          <pc:docMk/>
          <pc:sldMk cId="2153967612" sldId="334"/>
        </pc:sldMkLst>
      </pc:sldChg>
      <pc:sldChg chg="addSp delSp modSp new add del mod">
        <pc:chgData name="Lukas Schmid" userId="ec5adfe4448c9907" providerId="LiveId" clId="{0C1071D5-2FAA-434C-8120-31E29F8E3A62}" dt="2020-06-02T13:44:06.114" v="1026" actId="47"/>
        <pc:sldMkLst>
          <pc:docMk/>
          <pc:sldMk cId="71725172" sldId="335"/>
        </pc:sldMkLst>
        <pc:spChg chg="add del">
          <ac:chgData name="Lukas Schmid" userId="ec5adfe4448c9907" providerId="LiveId" clId="{0C1071D5-2FAA-434C-8120-31E29F8E3A62}" dt="2020-06-02T13:37:36.686" v="938" actId="478"/>
          <ac:spMkLst>
            <pc:docMk/>
            <pc:sldMk cId="71725172" sldId="335"/>
            <ac:spMk id="2" creationId="{BD872243-45F7-4FC3-9F99-A3632A871184}"/>
          </ac:spMkLst>
        </pc:spChg>
        <pc:spChg chg="add del">
          <ac:chgData name="Lukas Schmid" userId="ec5adfe4448c9907" providerId="LiveId" clId="{0C1071D5-2FAA-434C-8120-31E29F8E3A62}" dt="2020-06-02T13:37:36.686" v="938" actId="478"/>
          <ac:spMkLst>
            <pc:docMk/>
            <pc:sldMk cId="71725172" sldId="335"/>
            <ac:spMk id="3" creationId="{BF780240-BFB8-45CA-9491-9CCB068F1202}"/>
          </ac:spMkLst>
        </pc:spChg>
        <pc:spChg chg="add del">
          <ac:chgData name="Lukas Schmid" userId="ec5adfe4448c9907" providerId="LiveId" clId="{0C1071D5-2FAA-434C-8120-31E29F8E3A62}" dt="2020-06-02T13:41:55.244" v="1002" actId="478"/>
          <ac:spMkLst>
            <pc:docMk/>
            <pc:sldMk cId="71725172" sldId="335"/>
            <ac:spMk id="4" creationId="{622DCFF3-03D9-4919-A0E4-A17BDA551DB8}"/>
          </ac:spMkLst>
        </pc:spChg>
        <pc:spChg chg="add del">
          <ac:chgData name="Lukas Schmid" userId="ec5adfe4448c9907" providerId="LiveId" clId="{0C1071D5-2FAA-434C-8120-31E29F8E3A62}" dt="2020-06-02T13:37:36.686" v="938" actId="478"/>
          <ac:spMkLst>
            <pc:docMk/>
            <pc:sldMk cId="71725172" sldId="335"/>
            <ac:spMk id="5" creationId="{6004B8E5-3EDC-4673-8012-409047EF2EE4}"/>
          </ac:spMkLst>
        </pc:spChg>
        <pc:spChg chg="add del mod">
          <ac:chgData name="Lukas Schmid" userId="ec5adfe4448c9907" providerId="LiveId" clId="{0C1071D5-2FAA-434C-8120-31E29F8E3A62}" dt="2020-06-02T13:42:23.015" v="1004" actId="478"/>
          <ac:spMkLst>
            <pc:docMk/>
            <pc:sldMk cId="71725172" sldId="335"/>
            <ac:spMk id="6" creationId="{0CAFFCE2-AC2B-4594-A865-13E75F2DBDC7}"/>
          </ac:spMkLst>
        </pc:spChg>
        <pc:spChg chg="add del mod">
          <ac:chgData name="Lukas Schmid" userId="ec5adfe4448c9907" providerId="LiveId" clId="{0C1071D5-2FAA-434C-8120-31E29F8E3A62}" dt="2020-06-02T13:37:36.425" v="937"/>
          <ac:spMkLst>
            <pc:docMk/>
            <pc:sldMk cId="71725172" sldId="335"/>
            <ac:spMk id="7" creationId="{6FBB1B8F-1EC1-4CA1-AA49-BA105808A530}"/>
          </ac:spMkLst>
        </pc:spChg>
        <pc:spChg chg="add del mod">
          <ac:chgData name="Lukas Schmid" userId="ec5adfe4448c9907" providerId="LiveId" clId="{0C1071D5-2FAA-434C-8120-31E29F8E3A62}" dt="2020-06-02T13:37:36.425" v="937"/>
          <ac:spMkLst>
            <pc:docMk/>
            <pc:sldMk cId="71725172" sldId="335"/>
            <ac:spMk id="8" creationId="{7DFD991C-F3B0-406E-A2A4-EFCBC505D4F7}"/>
          </ac:spMkLst>
        </pc:spChg>
      </pc:sldChg>
      <pc:sldChg chg="new add del">
        <pc:chgData name="Lukas Schmid" userId="ec5adfe4448c9907" providerId="LiveId" clId="{0C1071D5-2FAA-434C-8120-31E29F8E3A62}" dt="2020-06-02T13:37:36.074" v="935" actId="680"/>
        <pc:sldMkLst>
          <pc:docMk/>
          <pc:sldMk cId="2669023303" sldId="336"/>
        </pc:sldMkLst>
      </pc:sldChg>
      <pc:sldChg chg="new add del">
        <pc:chgData name="Lukas Schmid" userId="ec5adfe4448c9907" providerId="LiveId" clId="{0C1071D5-2FAA-434C-8120-31E29F8E3A62}" dt="2020-06-02T13:37:35.911" v="934" actId="680"/>
        <pc:sldMkLst>
          <pc:docMk/>
          <pc:sldMk cId="236898518" sldId="337"/>
        </pc:sldMkLst>
      </pc:sldChg>
      <pc:sldChg chg="new add del">
        <pc:chgData name="Lukas Schmid" userId="ec5adfe4448c9907" providerId="LiveId" clId="{0C1071D5-2FAA-434C-8120-31E29F8E3A62}" dt="2020-06-02T13:37:35.739" v="933" actId="680"/>
        <pc:sldMkLst>
          <pc:docMk/>
          <pc:sldMk cId="1418807175" sldId="338"/>
        </pc:sldMkLst>
      </pc:sldChg>
      <pc:sldChg chg="new add del">
        <pc:chgData name="Lukas Schmid" userId="ec5adfe4448c9907" providerId="LiveId" clId="{0C1071D5-2FAA-434C-8120-31E29F8E3A62}" dt="2020-06-02T13:37:35.559" v="932" actId="680"/>
        <pc:sldMkLst>
          <pc:docMk/>
          <pc:sldMk cId="2378245536" sldId="339"/>
        </pc:sldMkLst>
      </pc:sldChg>
      <pc:sldChg chg="new add del">
        <pc:chgData name="Lukas Schmid" userId="ec5adfe4448c9907" providerId="LiveId" clId="{0C1071D5-2FAA-434C-8120-31E29F8E3A62}" dt="2020-06-02T13:37:35.377" v="931" actId="680"/>
        <pc:sldMkLst>
          <pc:docMk/>
          <pc:sldMk cId="2419412757" sldId="340"/>
        </pc:sldMkLst>
      </pc:sldChg>
      <pc:sldChg chg="new add del">
        <pc:chgData name="Lukas Schmid" userId="ec5adfe4448c9907" providerId="LiveId" clId="{0C1071D5-2FAA-434C-8120-31E29F8E3A62}" dt="2020-06-02T13:37:35.202" v="930" actId="680"/>
        <pc:sldMkLst>
          <pc:docMk/>
          <pc:sldMk cId="909363747" sldId="341"/>
        </pc:sldMkLst>
      </pc:sldChg>
      <pc:sldChg chg="new add del">
        <pc:chgData name="Lukas Schmid" userId="ec5adfe4448c9907" providerId="LiveId" clId="{0C1071D5-2FAA-434C-8120-31E29F8E3A62}" dt="2020-06-02T13:37:35.037" v="929" actId="680"/>
        <pc:sldMkLst>
          <pc:docMk/>
          <pc:sldMk cId="3253240857" sldId="342"/>
        </pc:sldMkLst>
      </pc:sldChg>
      <pc:sldChg chg="addSp delSp modSp new add del">
        <pc:chgData name="Lukas Schmid" userId="ec5adfe4448c9907" providerId="LiveId" clId="{0C1071D5-2FAA-434C-8120-31E29F8E3A62}" dt="2020-06-02T13:37:34.870" v="928" actId="680"/>
        <pc:sldMkLst>
          <pc:docMk/>
          <pc:sldMk cId="3779346827" sldId="343"/>
        </pc:sldMkLst>
        <pc:spChg chg="add del">
          <ac:chgData name="Lukas Schmid" userId="ec5adfe4448c9907" providerId="LiveId" clId="{0C1071D5-2FAA-434C-8120-31E29F8E3A62}" dt="2020-06-02T13:37:33.598" v="920" actId="478"/>
          <ac:spMkLst>
            <pc:docMk/>
            <pc:sldMk cId="3779346827" sldId="343"/>
            <ac:spMk id="2" creationId="{05DFDDB5-D045-4669-8B19-11FB734C0D97}"/>
          </ac:spMkLst>
        </pc:spChg>
        <pc:spChg chg="add del">
          <ac:chgData name="Lukas Schmid" userId="ec5adfe4448c9907" providerId="LiveId" clId="{0C1071D5-2FAA-434C-8120-31E29F8E3A62}" dt="2020-06-02T13:37:33.598" v="920" actId="478"/>
          <ac:spMkLst>
            <pc:docMk/>
            <pc:sldMk cId="3779346827" sldId="343"/>
            <ac:spMk id="3" creationId="{D327488F-28B5-4C14-A8EB-47EBCAD18E8A}"/>
          </ac:spMkLst>
        </pc:spChg>
        <pc:spChg chg="add del">
          <ac:chgData name="Lukas Schmid" userId="ec5adfe4448c9907" providerId="LiveId" clId="{0C1071D5-2FAA-434C-8120-31E29F8E3A62}" dt="2020-06-02T13:37:33.598" v="920" actId="478"/>
          <ac:spMkLst>
            <pc:docMk/>
            <pc:sldMk cId="3779346827" sldId="343"/>
            <ac:spMk id="4" creationId="{2E25EDE2-4F23-46B3-8AEA-7EB4B34DCFB7}"/>
          </ac:spMkLst>
        </pc:spChg>
        <pc:spChg chg="add del">
          <ac:chgData name="Lukas Schmid" userId="ec5adfe4448c9907" providerId="LiveId" clId="{0C1071D5-2FAA-434C-8120-31E29F8E3A62}" dt="2020-06-02T13:37:33.598" v="920" actId="478"/>
          <ac:spMkLst>
            <pc:docMk/>
            <pc:sldMk cId="3779346827" sldId="343"/>
            <ac:spMk id="5" creationId="{C34DDB36-F0E6-4ED3-89FA-EB880093FAD3}"/>
          </ac:spMkLst>
        </pc:spChg>
        <pc:spChg chg="add del">
          <ac:chgData name="Lukas Schmid" userId="ec5adfe4448c9907" providerId="LiveId" clId="{0C1071D5-2FAA-434C-8120-31E29F8E3A62}" dt="2020-06-02T13:37:33.598" v="920" actId="478"/>
          <ac:spMkLst>
            <pc:docMk/>
            <pc:sldMk cId="3779346827" sldId="343"/>
            <ac:spMk id="6" creationId="{F5A63A71-9C00-4C87-8C6E-EC22C208EC4B}"/>
          </ac:spMkLst>
        </pc:spChg>
        <pc:spChg chg="add del mod">
          <ac:chgData name="Lukas Schmid" userId="ec5adfe4448c9907" providerId="LiveId" clId="{0C1071D5-2FAA-434C-8120-31E29F8E3A62}" dt="2020-06-02T13:37:33.313" v="919"/>
          <ac:spMkLst>
            <pc:docMk/>
            <pc:sldMk cId="3779346827" sldId="343"/>
            <ac:spMk id="7" creationId="{51E2C098-346A-42CE-ADDB-F31985FFD47A}"/>
          </ac:spMkLst>
        </pc:spChg>
        <pc:spChg chg="add del mod">
          <ac:chgData name="Lukas Schmid" userId="ec5adfe4448c9907" providerId="LiveId" clId="{0C1071D5-2FAA-434C-8120-31E29F8E3A62}" dt="2020-06-02T13:37:33.313" v="919"/>
          <ac:spMkLst>
            <pc:docMk/>
            <pc:sldMk cId="3779346827" sldId="343"/>
            <ac:spMk id="8" creationId="{E030D1C6-96DD-4A6F-AC4A-A185B66A09F0}"/>
          </ac:spMkLst>
        </pc:spChg>
        <pc:spChg chg="add del mod">
          <ac:chgData name="Lukas Schmid" userId="ec5adfe4448c9907" providerId="LiveId" clId="{0C1071D5-2FAA-434C-8120-31E29F8E3A62}" dt="2020-06-02T13:37:33.313" v="919"/>
          <ac:spMkLst>
            <pc:docMk/>
            <pc:sldMk cId="3779346827" sldId="343"/>
            <ac:spMk id="9" creationId="{DEA7C031-74C4-4A3E-83DC-97C42D7F7EBA}"/>
          </ac:spMkLst>
        </pc:spChg>
      </pc:sldChg>
      <pc:sldChg chg="addSp delSp modSp new add del">
        <pc:chgData name="Lukas Schmid" userId="ec5adfe4448c9907" providerId="LiveId" clId="{0C1071D5-2FAA-434C-8120-31E29F8E3A62}" dt="2020-06-02T13:37:34.679" v="927" actId="680"/>
        <pc:sldMkLst>
          <pc:docMk/>
          <pc:sldMk cId="3527233935" sldId="344"/>
        </pc:sldMkLst>
        <pc:spChg chg="add del">
          <ac:chgData name="Lukas Schmid" userId="ec5adfe4448c9907" providerId="LiveId" clId="{0C1071D5-2FAA-434C-8120-31E29F8E3A62}" dt="2020-06-02T13:37:34.398" v="925" actId="478"/>
          <ac:spMkLst>
            <pc:docMk/>
            <pc:sldMk cId="3527233935" sldId="344"/>
            <ac:spMk id="2" creationId="{EC41E250-04AB-427B-A00B-D34B0A5D91AD}"/>
          </ac:spMkLst>
        </pc:spChg>
        <pc:spChg chg="add del">
          <ac:chgData name="Lukas Schmid" userId="ec5adfe4448c9907" providerId="LiveId" clId="{0C1071D5-2FAA-434C-8120-31E29F8E3A62}" dt="2020-06-02T13:37:34.398" v="925" actId="478"/>
          <ac:spMkLst>
            <pc:docMk/>
            <pc:sldMk cId="3527233935" sldId="344"/>
            <ac:spMk id="3" creationId="{DDCA8AC9-8993-4915-B9A9-1642EE8123B6}"/>
          </ac:spMkLst>
        </pc:spChg>
        <pc:spChg chg="add del">
          <ac:chgData name="Lukas Schmid" userId="ec5adfe4448c9907" providerId="LiveId" clId="{0C1071D5-2FAA-434C-8120-31E29F8E3A62}" dt="2020-06-02T13:37:34.398" v="925" actId="478"/>
          <ac:spMkLst>
            <pc:docMk/>
            <pc:sldMk cId="3527233935" sldId="344"/>
            <ac:spMk id="4" creationId="{CD9AFEA8-BE1B-4BB6-BC5C-3BE212FD929C}"/>
          </ac:spMkLst>
        </pc:spChg>
        <pc:spChg chg="add del">
          <ac:chgData name="Lukas Schmid" userId="ec5adfe4448c9907" providerId="LiveId" clId="{0C1071D5-2FAA-434C-8120-31E29F8E3A62}" dt="2020-06-02T13:37:34.398" v="925" actId="478"/>
          <ac:spMkLst>
            <pc:docMk/>
            <pc:sldMk cId="3527233935" sldId="344"/>
            <ac:spMk id="5" creationId="{EEF3B845-3CBA-4106-AFC4-DB89F1E025BA}"/>
          </ac:spMkLst>
        </pc:spChg>
        <pc:spChg chg="add del">
          <ac:chgData name="Lukas Schmid" userId="ec5adfe4448c9907" providerId="LiveId" clId="{0C1071D5-2FAA-434C-8120-31E29F8E3A62}" dt="2020-06-02T13:37:34.398" v="925" actId="478"/>
          <ac:spMkLst>
            <pc:docMk/>
            <pc:sldMk cId="3527233935" sldId="344"/>
            <ac:spMk id="6" creationId="{784CDA6A-9355-425C-B452-F6FAC8854540}"/>
          </ac:spMkLst>
        </pc:spChg>
        <pc:spChg chg="add del mod">
          <ac:chgData name="Lukas Schmid" userId="ec5adfe4448c9907" providerId="LiveId" clId="{0C1071D5-2FAA-434C-8120-31E29F8E3A62}" dt="2020-06-02T13:37:07.232" v="911"/>
          <ac:spMkLst>
            <pc:docMk/>
            <pc:sldMk cId="3527233935" sldId="344"/>
            <ac:spMk id="7" creationId="{43374B61-CFF4-4E81-9C43-14A2A4794D66}"/>
          </ac:spMkLst>
        </pc:spChg>
        <pc:spChg chg="add del mod">
          <ac:chgData name="Lukas Schmid" userId="ec5adfe4448c9907" providerId="LiveId" clId="{0C1071D5-2FAA-434C-8120-31E29F8E3A62}" dt="2020-06-02T13:37:07.232" v="911"/>
          <ac:spMkLst>
            <pc:docMk/>
            <pc:sldMk cId="3527233935" sldId="344"/>
            <ac:spMk id="8" creationId="{1D972BD3-6F03-43E0-A8A8-F68800B92E50}"/>
          </ac:spMkLst>
        </pc:spChg>
        <pc:spChg chg="add del mod">
          <ac:chgData name="Lukas Schmid" userId="ec5adfe4448c9907" providerId="LiveId" clId="{0C1071D5-2FAA-434C-8120-31E29F8E3A62}" dt="2020-06-02T13:37:34.174" v="924"/>
          <ac:spMkLst>
            <pc:docMk/>
            <pc:sldMk cId="3527233935" sldId="344"/>
            <ac:spMk id="9" creationId="{85316006-0C44-416F-B53C-CAAE315B2C14}"/>
          </ac:spMkLst>
        </pc:spChg>
        <pc:spChg chg="add del mod">
          <ac:chgData name="Lukas Schmid" userId="ec5adfe4448c9907" providerId="LiveId" clId="{0C1071D5-2FAA-434C-8120-31E29F8E3A62}" dt="2020-06-02T13:37:34.174" v="924"/>
          <ac:spMkLst>
            <pc:docMk/>
            <pc:sldMk cId="3527233935" sldId="344"/>
            <ac:spMk id="10" creationId="{F3D7ECED-D405-44B8-A94D-15FC5202471A}"/>
          </ac:spMkLst>
        </pc:spChg>
      </pc:sldChg>
      <pc:sldMasterChg chg="addSp delSp modSp mod">
        <pc:chgData name="Lukas Schmid" userId="ec5adfe4448c9907" providerId="LiveId" clId="{0C1071D5-2FAA-434C-8120-31E29F8E3A62}" dt="2020-06-02T12:30:26.765" v="1" actId="478"/>
        <pc:sldMasterMkLst>
          <pc:docMk/>
          <pc:sldMasterMk cId="1254902280" sldId="2147483648"/>
        </pc:sldMasterMkLst>
        <pc:graphicFrameChg chg="add del mod">
          <ac:chgData name="Lukas Schmid" userId="ec5adfe4448c9907" providerId="LiveId" clId="{0C1071D5-2FAA-434C-8120-31E29F8E3A62}" dt="2020-06-02T12:30:26.765" v="1" actId="478"/>
          <ac:graphicFrameMkLst>
            <pc:docMk/>
            <pc:sldMasterMk cId="1254902280" sldId="2147483648"/>
            <ac:graphicFrameMk id="4" creationId="{72A55615-33EE-4280-901C-97D5971E9601}"/>
          </ac:graphicFrameMkLst>
        </pc:graphicFrameChg>
      </pc:sldMasterChg>
      <pc:sldMasterChg chg="addSp delSp modSp mod addSldLayout delSldLayout modSldLayout">
        <pc:chgData name="Lukas Schmid" userId="ec5adfe4448c9907" providerId="LiveId" clId="{0C1071D5-2FAA-434C-8120-31E29F8E3A62}" dt="2020-06-02T13:45:24.993" v="1036"/>
        <pc:sldMasterMkLst>
          <pc:docMk/>
          <pc:sldMasterMk cId="2002035628" sldId="2147483664"/>
        </pc:sldMasterMkLst>
        <pc:spChg chg="add del">
          <ac:chgData name="Lukas Schmid" userId="ec5adfe4448c9907" providerId="LiveId" clId="{0C1071D5-2FAA-434C-8120-31E29F8E3A62}" dt="2020-06-02T13:40:24.406" v="967" actId="478"/>
          <ac:spMkLst>
            <pc:docMk/>
            <pc:sldMasterMk cId="2002035628" sldId="2147483664"/>
            <ac:spMk id="2" creationId="{00000000-0000-0000-0000-000000000000}"/>
          </ac:spMkLst>
        </pc:spChg>
        <pc:spChg chg="add">
          <ac:chgData name="Lukas Schmid" userId="ec5adfe4448c9907" providerId="LiveId" clId="{0C1071D5-2FAA-434C-8120-31E29F8E3A62}" dt="2020-06-02T13:38:29.659" v="941"/>
          <ac:spMkLst>
            <pc:docMk/>
            <pc:sldMasterMk cId="2002035628" sldId="2147483664"/>
            <ac:spMk id="3" creationId="{00000000-0000-0000-0000-000000000000}"/>
          </ac:spMkLst>
        </pc:spChg>
        <pc:spChg chg="add">
          <ac:chgData name="Lukas Schmid" userId="ec5adfe4448c9907" providerId="LiveId" clId="{0C1071D5-2FAA-434C-8120-31E29F8E3A62}" dt="2020-06-02T13:38:29.659" v="941"/>
          <ac:spMkLst>
            <pc:docMk/>
            <pc:sldMasterMk cId="2002035628" sldId="2147483664"/>
            <ac:spMk id="4" creationId="{00000000-0000-0000-0000-000000000000}"/>
          </ac:spMkLst>
        </pc:spChg>
        <pc:spChg chg="del">
          <ac:chgData name="Lukas Schmid" userId="ec5adfe4448c9907" providerId="LiveId" clId="{0C1071D5-2FAA-434C-8120-31E29F8E3A62}" dt="2020-06-02T13:27:50.631" v="785" actId="21"/>
          <ac:spMkLst>
            <pc:docMk/>
            <pc:sldMasterMk cId="2002035628" sldId="2147483664"/>
            <ac:spMk id="5" creationId="{00000000-0000-0000-0000-000000000000}"/>
          </ac:spMkLst>
        </pc:spChg>
        <pc:spChg chg="add del mod">
          <ac:chgData name="Lukas Schmid" userId="ec5adfe4448c9907" providerId="LiveId" clId="{0C1071D5-2FAA-434C-8120-31E29F8E3A62}" dt="2020-06-02T13:38:50.633" v="949"/>
          <ac:spMkLst>
            <pc:docMk/>
            <pc:sldMasterMk cId="2002035628" sldId="2147483664"/>
            <ac:spMk id="6" creationId="{D01C1D2F-FCF6-41AF-8F49-8E5C8AA29D6F}"/>
          </ac:spMkLst>
        </pc:spChg>
        <pc:spChg chg="add del mod">
          <ac:chgData name="Lukas Schmid" userId="ec5adfe4448c9907" providerId="LiveId" clId="{0C1071D5-2FAA-434C-8120-31E29F8E3A62}" dt="2020-06-02T13:43:04.591" v="1015" actId="1076"/>
          <ac:spMkLst>
            <pc:docMk/>
            <pc:sldMasterMk cId="2002035628" sldId="2147483664"/>
            <ac:spMk id="7" creationId="{F7E2761A-7065-4299-B9C2-4935E7F98545}"/>
          </ac:spMkLst>
        </pc:spChg>
        <pc:spChg chg="add del">
          <ac:chgData name="Lukas Schmid" userId="ec5adfe4448c9907" providerId="LiveId" clId="{0C1071D5-2FAA-434C-8120-31E29F8E3A62}" dt="2020-06-02T13:40:24.406" v="967" actId="478"/>
          <ac:spMkLst>
            <pc:docMk/>
            <pc:sldMasterMk cId="2002035628" sldId="2147483664"/>
            <ac:spMk id="8" creationId="{00000000-0000-0000-0000-000000000000}"/>
          </ac:spMkLst>
        </pc:spChg>
        <pc:spChg chg="del">
          <ac:chgData name="Lukas Schmid" userId="ec5adfe4448c9907" providerId="LiveId" clId="{0C1071D5-2FAA-434C-8120-31E29F8E3A62}" dt="2020-06-02T13:42:31.778" v="1005" actId="478"/>
          <ac:spMkLst>
            <pc:docMk/>
            <pc:sldMasterMk cId="2002035628" sldId="2147483664"/>
            <ac:spMk id="9" creationId="{FC10E7D8-78A5-44A8-A6A4-06ECC8B51BC0}"/>
          </ac:spMkLst>
        </pc:spChg>
        <pc:spChg chg="add del">
          <ac:chgData name="Lukas Schmid" userId="ec5adfe4448c9907" providerId="LiveId" clId="{0C1071D5-2FAA-434C-8120-31E29F8E3A62}" dt="2020-06-02T13:40:24.406" v="967" actId="478"/>
          <ac:spMkLst>
            <pc:docMk/>
            <pc:sldMasterMk cId="2002035628" sldId="2147483664"/>
            <ac:spMk id="10" creationId="{00000000-0000-0000-0000-000000000000}"/>
          </ac:spMkLst>
        </pc:spChg>
        <pc:spChg chg="add del mod ord">
          <ac:chgData name="Lukas Schmid" userId="ec5adfe4448c9907" providerId="LiveId" clId="{0C1071D5-2FAA-434C-8120-31E29F8E3A62}" dt="2020-06-02T13:40:24.406" v="967" actId="478"/>
          <ac:spMkLst>
            <pc:docMk/>
            <pc:sldMasterMk cId="2002035628" sldId="2147483664"/>
            <ac:spMk id="12" creationId="{17503FF8-9BC5-4C0C-A356-8AFBD94DFE62}"/>
          </ac:spMkLst>
        </pc:spChg>
        <pc:spChg chg="add mod">
          <ac:chgData name="Lukas Schmid" userId="ec5adfe4448c9907" providerId="LiveId" clId="{0C1071D5-2FAA-434C-8120-31E29F8E3A62}" dt="2020-06-02T13:38:29.659" v="941"/>
          <ac:spMkLst>
            <pc:docMk/>
            <pc:sldMasterMk cId="2002035628" sldId="2147483664"/>
            <ac:spMk id="13" creationId="{B62266E7-9A96-43CC-B531-FED2AEB46205}"/>
          </ac:spMkLst>
        </pc:spChg>
        <pc:spChg chg="del mod">
          <ac:chgData name="Lukas Schmid" userId="ec5adfe4448c9907" providerId="LiveId" clId="{0C1071D5-2FAA-434C-8120-31E29F8E3A62}" dt="2020-06-02T13:31:55.672" v="820" actId="21"/>
          <ac:spMkLst>
            <pc:docMk/>
            <pc:sldMasterMk cId="2002035628" sldId="2147483664"/>
            <ac:spMk id="14" creationId="{00000000-0000-0000-0000-000000000000}"/>
          </ac:spMkLst>
        </pc:spChg>
        <pc:spChg chg="add mod">
          <ac:chgData name="Lukas Schmid" userId="ec5adfe4448c9907" providerId="LiveId" clId="{0C1071D5-2FAA-434C-8120-31E29F8E3A62}" dt="2020-06-02T13:42:55.382" v="1012" actId="242"/>
          <ac:spMkLst>
            <pc:docMk/>
            <pc:sldMasterMk cId="2002035628" sldId="2147483664"/>
            <ac:spMk id="16" creationId="{944D3477-D97C-4D69-8866-CFCAB6F34ED2}"/>
          </ac:spMkLst>
        </pc:spChg>
        <pc:spChg chg="add mod">
          <ac:chgData name="Lukas Schmid" userId="ec5adfe4448c9907" providerId="LiveId" clId="{0C1071D5-2FAA-434C-8120-31E29F8E3A62}" dt="2020-06-02T13:43:18.340" v="1021" actId="20577"/>
          <ac:spMkLst>
            <pc:docMk/>
            <pc:sldMasterMk cId="2002035628" sldId="2147483664"/>
            <ac:spMk id="18" creationId="{1C299407-23E4-4C2D-86BD-8E7705BBF37D}"/>
          </ac:spMkLst>
        </pc:spChg>
        <pc:spChg chg="add del">
          <ac:chgData name="Lukas Schmid" userId="ec5adfe4448c9907" providerId="LiveId" clId="{0C1071D5-2FAA-434C-8120-31E29F8E3A62}" dt="2020-06-02T13:40:24.406" v="967" actId="478"/>
          <ac:spMkLst>
            <pc:docMk/>
            <pc:sldMasterMk cId="2002035628" sldId="2147483664"/>
            <ac:spMk id="1026" creationId="{00000000-0000-0000-0000-000000000000}"/>
          </ac:spMkLst>
        </pc:spChg>
        <pc:picChg chg="add del mod">
          <ac:chgData name="Lukas Schmid" userId="ec5adfe4448c9907" providerId="LiveId" clId="{0C1071D5-2FAA-434C-8120-31E29F8E3A62}" dt="2020-06-02T12:35:25.333" v="92" actId="478"/>
          <ac:picMkLst>
            <pc:docMk/>
            <pc:sldMasterMk cId="2002035628" sldId="2147483664"/>
            <ac:picMk id="11" creationId="{23994DBC-1FD0-42FB-8A1B-3F8802622DE4}"/>
          </ac:picMkLst>
        </pc:picChg>
        <pc:picChg chg="add del mod">
          <ac:chgData name="Lukas Schmid" userId="ec5adfe4448c9907" providerId="LiveId" clId="{0C1071D5-2FAA-434C-8120-31E29F8E3A62}" dt="2020-06-02T13:45:24.993" v="1036"/>
          <ac:picMkLst>
            <pc:docMk/>
            <pc:sldMasterMk cId="2002035628" sldId="2147483664"/>
            <ac:picMk id="23" creationId="{00000000-0000-0000-0000-000000000000}"/>
          </ac:picMkLst>
        </pc:picChg>
        <pc:sldLayoutChg chg="addSp delSp modSp mod">
          <pc:chgData name="Lukas Schmid" userId="ec5adfe4448c9907" providerId="LiveId" clId="{0C1071D5-2FAA-434C-8120-31E29F8E3A62}" dt="2020-06-02T13:39:36.730" v="958" actId="478"/>
          <pc:sldLayoutMkLst>
            <pc:docMk/>
            <pc:sldMasterMk cId="2002035628" sldId="2147483664"/>
            <pc:sldLayoutMk cId="770336753" sldId="2147483665"/>
          </pc:sldLayoutMkLst>
          <pc:spChg chg="add del mod">
            <ac:chgData name="Lukas Schmid" userId="ec5adfe4448c9907" providerId="LiveId" clId="{0C1071D5-2FAA-434C-8120-31E29F8E3A62}" dt="2020-06-02T13:31:30.628" v="814" actId="478"/>
            <ac:spMkLst>
              <pc:docMk/>
              <pc:sldMasterMk cId="2002035628" sldId="2147483664"/>
              <pc:sldLayoutMk cId="770336753" sldId="2147483665"/>
              <ac:spMk id="13" creationId="{26126141-AD30-419B-B2DF-BB67356FAD70}"/>
            </ac:spMkLst>
          </pc:spChg>
          <pc:spChg chg="del">
            <ac:chgData name="Lukas Schmid" userId="ec5adfe4448c9907" providerId="LiveId" clId="{0C1071D5-2FAA-434C-8120-31E29F8E3A62}" dt="2020-06-02T13:31:24.071" v="812" actId="478"/>
            <ac:spMkLst>
              <pc:docMk/>
              <pc:sldMasterMk cId="2002035628" sldId="2147483664"/>
              <pc:sldLayoutMk cId="770336753" sldId="2147483665"/>
              <ac:spMk id="14" creationId="{00000000-0000-0000-0000-000000000000}"/>
            </ac:spMkLst>
          </pc:spChg>
          <pc:spChg chg="del mod">
            <ac:chgData name="Lukas Schmid" userId="ec5adfe4448c9907" providerId="LiveId" clId="{0C1071D5-2FAA-434C-8120-31E29F8E3A62}" dt="2020-06-02T13:27:18.396" v="783" actId="478"/>
            <ac:spMkLst>
              <pc:docMk/>
              <pc:sldMasterMk cId="2002035628" sldId="2147483664"/>
              <pc:sldLayoutMk cId="770336753" sldId="2147483665"/>
              <ac:spMk id="15" creationId="{00000000-0000-0000-0000-000000000000}"/>
            </ac:spMkLst>
          </pc:spChg>
          <pc:spChg chg="add del mod">
            <ac:chgData name="Lukas Schmid" userId="ec5adfe4448c9907" providerId="LiveId" clId="{0C1071D5-2FAA-434C-8120-31E29F8E3A62}" dt="2020-06-02T13:39:36.730" v="958" actId="478"/>
            <ac:spMkLst>
              <pc:docMk/>
              <pc:sldMasterMk cId="2002035628" sldId="2147483664"/>
              <pc:sldLayoutMk cId="770336753" sldId="2147483665"/>
              <ac:spMk id="18" creationId="{106A6BC5-93E3-43CF-BABE-F5C426BB9952}"/>
            </ac:spMkLst>
          </pc:spChg>
          <pc:picChg chg="mod">
            <ac:chgData name="Lukas Schmid" userId="ec5adfe4448c9907" providerId="LiveId" clId="{0C1071D5-2FAA-434C-8120-31E29F8E3A62}" dt="2020-06-02T12:35:41.842" v="95" actId="12788"/>
            <ac:picMkLst>
              <pc:docMk/>
              <pc:sldMasterMk cId="2002035628" sldId="2147483664"/>
              <pc:sldLayoutMk cId="770336753" sldId="2147483665"/>
              <ac:picMk id="10" creationId="{00000000-0000-0000-0000-000000000000}"/>
            </ac:picMkLst>
          </pc:picChg>
          <pc:picChg chg="del mod">
            <ac:chgData name="Lukas Schmid" userId="ec5adfe4448c9907" providerId="LiveId" clId="{0C1071D5-2FAA-434C-8120-31E29F8E3A62}" dt="2020-06-02T13:29:18.654" v="805" actId="478"/>
            <ac:picMkLst>
              <pc:docMk/>
              <pc:sldMasterMk cId="2002035628" sldId="2147483664"/>
              <pc:sldLayoutMk cId="770336753" sldId="2147483665"/>
              <ac:picMk id="17" creationId="{00000000-0000-0000-0000-000000000000}"/>
            </ac:picMkLst>
          </pc:picChg>
        </pc:sldLayoutChg>
        <pc:sldLayoutChg chg="addSp delSp modSp del mod">
          <pc:chgData name="Lukas Schmid" userId="ec5adfe4448c9907" providerId="LiveId" clId="{0C1071D5-2FAA-434C-8120-31E29F8E3A62}" dt="2020-06-02T13:29:23.863" v="807" actId="2696"/>
          <pc:sldLayoutMkLst>
            <pc:docMk/>
            <pc:sldMasterMk cId="2002035628" sldId="2147483664"/>
            <pc:sldLayoutMk cId="659402428" sldId="2147483666"/>
          </pc:sldLayoutMkLst>
          <pc:spChg chg="add del mod">
            <ac:chgData name="Lukas Schmid" userId="ec5adfe4448c9907" providerId="LiveId" clId="{0C1071D5-2FAA-434C-8120-31E29F8E3A62}" dt="2020-06-02T13:28:09.471" v="792"/>
            <ac:spMkLst>
              <pc:docMk/>
              <pc:sldMasterMk cId="2002035628" sldId="2147483664"/>
              <pc:sldLayoutMk cId="659402428" sldId="2147483666"/>
              <ac:spMk id="10" creationId="{851CF991-D870-4571-A15F-7CB2B83B3E29}"/>
            </ac:spMkLst>
          </pc:spChg>
          <pc:picChg chg="mod">
            <ac:chgData name="Lukas Schmid" userId="ec5adfe4448c9907" providerId="LiveId" clId="{0C1071D5-2FAA-434C-8120-31E29F8E3A62}" dt="2020-06-02T12:35:38.552" v="94" actId="12788"/>
            <ac:picMkLst>
              <pc:docMk/>
              <pc:sldMasterMk cId="2002035628" sldId="2147483664"/>
              <pc:sldLayoutMk cId="659402428" sldId="2147483666"/>
              <ac:picMk id="12" creationId="{00000000-0000-0000-0000-000000000000}"/>
            </ac:picMkLst>
          </pc:picChg>
          <pc:picChg chg="del">
            <ac:chgData name="Lukas Schmid" userId="ec5adfe4448c9907" providerId="LiveId" clId="{0C1071D5-2FAA-434C-8120-31E29F8E3A62}" dt="2020-06-02T13:29:20.896" v="806" actId="478"/>
            <ac:picMkLst>
              <pc:docMk/>
              <pc:sldMasterMk cId="2002035628" sldId="2147483664"/>
              <pc:sldLayoutMk cId="659402428" sldId="2147483666"/>
              <ac:picMk id="14" creationId="{00000000-0000-0000-0000-000000000000}"/>
            </ac:picMkLst>
          </pc:picChg>
        </pc:sldLayoutChg>
        <pc:sldLayoutChg chg="addSp delSp modSp mod">
          <pc:chgData name="Lukas Schmid" userId="ec5adfe4448c9907" providerId="LiveId" clId="{0C1071D5-2FAA-434C-8120-31E29F8E3A62}" dt="2020-06-02T13:40:50.956" v="975" actId="478"/>
          <pc:sldLayoutMkLst>
            <pc:docMk/>
            <pc:sldMasterMk cId="2002035628" sldId="2147483664"/>
            <pc:sldLayoutMk cId="2035249647" sldId="2147483667"/>
          </pc:sldLayoutMkLst>
          <pc:spChg chg="mod">
            <ac:chgData name="Lukas Schmid" userId="ec5adfe4448c9907" providerId="LiveId" clId="{0C1071D5-2FAA-434C-8120-31E29F8E3A62}" dt="2020-06-02T13:40:24.406" v="967" actId="478"/>
            <ac:spMkLst>
              <pc:docMk/>
              <pc:sldMasterMk cId="2002035628" sldId="2147483664"/>
              <pc:sldLayoutMk cId="2035249647" sldId="2147483667"/>
              <ac:spMk id="2" creationId="{00000000-0000-0000-0000-000000000000}"/>
            </ac:spMkLst>
          </pc:spChg>
          <pc:spChg chg="del mod">
            <ac:chgData name="Lukas Schmid" userId="ec5adfe4448c9907" providerId="LiveId" clId="{0C1071D5-2FAA-434C-8120-31E29F8E3A62}" dt="2020-06-02T13:40:50.956" v="975" actId="478"/>
            <ac:spMkLst>
              <pc:docMk/>
              <pc:sldMasterMk cId="2002035628" sldId="2147483664"/>
              <pc:sldLayoutMk cId="2035249647" sldId="2147483667"/>
              <ac:spMk id="3" creationId="{00000000-0000-0000-0000-000000000000}"/>
            </ac:spMkLst>
          </pc:spChg>
          <pc:spChg chg="del">
            <ac:chgData name="Lukas Schmid" userId="ec5adfe4448c9907" providerId="LiveId" clId="{0C1071D5-2FAA-434C-8120-31E29F8E3A62}" dt="2020-06-02T13:29:00.273" v="803" actId="478"/>
            <ac:spMkLst>
              <pc:docMk/>
              <pc:sldMasterMk cId="2002035628" sldId="2147483664"/>
              <pc:sldLayoutMk cId="2035249647" sldId="2147483667"/>
              <ac:spMk id="4" creationId="{00000000-0000-0000-0000-000000000000}"/>
            </ac:spMkLst>
          </pc:spChg>
          <pc:spChg chg="del mod">
            <ac:chgData name="Lukas Schmid" userId="ec5adfe4448c9907" providerId="LiveId" clId="{0C1071D5-2FAA-434C-8120-31E29F8E3A62}" dt="2020-06-02T13:40:49.677" v="974" actId="478"/>
            <ac:spMkLst>
              <pc:docMk/>
              <pc:sldMasterMk cId="2002035628" sldId="2147483664"/>
              <pc:sldLayoutMk cId="2035249647" sldId="2147483667"/>
              <ac:spMk id="5" creationId="{00000000-0000-0000-0000-000000000000}"/>
            </ac:spMkLst>
          </pc:spChg>
          <pc:spChg chg="add del mod">
            <ac:chgData name="Lukas Schmid" userId="ec5adfe4448c9907" providerId="LiveId" clId="{0C1071D5-2FAA-434C-8120-31E29F8E3A62}" dt="2020-06-02T13:31:27.732" v="813" actId="478"/>
            <ac:spMkLst>
              <pc:docMk/>
              <pc:sldMasterMk cId="2002035628" sldId="2147483664"/>
              <pc:sldLayoutMk cId="2035249647" sldId="2147483667"/>
              <ac:spMk id="7" creationId="{6F43A4B7-8D7D-4C67-8E09-A7BDC4E4D530}"/>
            </ac:spMkLst>
          </pc:spChg>
          <pc:spChg chg="add del mod">
            <ac:chgData name="Lukas Schmid" userId="ec5adfe4448c9907" providerId="LiveId" clId="{0C1071D5-2FAA-434C-8120-31E29F8E3A62}" dt="2020-06-02T13:39:47.255" v="960" actId="478"/>
            <ac:spMkLst>
              <pc:docMk/>
              <pc:sldMasterMk cId="2002035628" sldId="2147483664"/>
              <pc:sldLayoutMk cId="2035249647" sldId="2147483667"/>
              <ac:spMk id="8" creationId="{2CF2F3D4-1162-4FEB-989F-9FD69B443540}"/>
            </ac:spMkLst>
          </pc:spChg>
        </pc:sldLayoutChg>
        <pc:sldLayoutChg chg="addSp delSp modSp mod">
          <pc:chgData name="Lukas Schmid" userId="ec5adfe4448c9907" providerId="LiveId" clId="{0C1071D5-2FAA-434C-8120-31E29F8E3A62}" dt="2020-06-02T13:40:55.987" v="978" actId="478"/>
          <pc:sldLayoutMkLst>
            <pc:docMk/>
            <pc:sldMasterMk cId="2002035628" sldId="2147483664"/>
            <pc:sldLayoutMk cId="3697705920" sldId="2147483668"/>
          </pc:sldLayoutMkLst>
          <pc:spChg chg="mod">
            <ac:chgData name="Lukas Schmid" userId="ec5adfe4448c9907" providerId="LiveId" clId="{0C1071D5-2FAA-434C-8120-31E29F8E3A62}" dt="2020-06-02T13:40:24.406" v="967" actId="478"/>
            <ac:spMkLst>
              <pc:docMk/>
              <pc:sldMasterMk cId="2002035628" sldId="2147483664"/>
              <pc:sldLayoutMk cId="3697705920" sldId="2147483668"/>
              <ac:spMk id="2" creationId="{00000000-0000-0000-0000-000000000000}"/>
            </ac:spMkLst>
          </pc:spChg>
          <pc:spChg chg="del mod">
            <ac:chgData name="Lukas Schmid" userId="ec5adfe4448c9907" providerId="LiveId" clId="{0C1071D5-2FAA-434C-8120-31E29F8E3A62}" dt="2020-06-02T13:40:54.777" v="977" actId="478"/>
            <ac:spMkLst>
              <pc:docMk/>
              <pc:sldMasterMk cId="2002035628" sldId="2147483664"/>
              <pc:sldLayoutMk cId="3697705920" sldId="2147483668"/>
              <ac:spMk id="3" creationId="{00000000-0000-0000-0000-000000000000}"/>
            </ac:spMkLst>
          </pc:spChg>
          <pc:spChg chg="del">
            <ac:chgData name="Lukas Schmid" userId="ec5adfe4448c9907" providerId="LiveId" clId="{0C1071D5-2FAA-434C-8120-31E29F8E3A62}" dt="2020-06-02T13:27:34.749" v="784" actId="478"/>
            <ac:spMkLst>
              <pc:docMk/>
              <pc:sldMasterMk cId="2002035628" sldId="2147483664"/>
              <pc:sldLayoutMk cId="3697705920" sldId="2147483668"/>
              <ac:spMk id="4" creationId="{00000000-0000-0000-0000-000000000000}"/>
            </ac:spMkLst>
          </pc:spChg>
          <pc:spChg chg="del mod">
            <ac:chgData name="Lukas Schmid" userId="ec5adfe4448c9907" providerId="LiveId" clId="{0C1071D5-2FAA-434C-8120-31E29F8E3A62}" dt="2020-06-02T13:40:55.987" v="978" actId="478"/>
            <ac:spMkLst>
              <pc:docMk/>
              <pc:sldMasterMk cId="2002035628" sldId="2147483664"/>
              <pc:sldLayoutMk cId="3697705920" sldId="2147483668"/>
              <ac:spMk id="5" creationId="{00000000-0000-0000-0000-000000000000}"/>
            </ac:spMkLst>
          </pc:spChg>
          <pc:spChg chg="add del mod">
            <ac:chgData name="Lukas Schmid" userId="ec5adfe4448c9907" providerId="LiveId" clId="{0C1071D5-2FAA-434C-8120-31E29F8E3A62}" dt="2020-06-02T13:31:37.655" v="819" actId="478"/>
            <ac:spMkLst>
              <pc:docMk/>
              <pc:sldMasterMk cId="2002035628" sldId="2147483664"/>
              <pc:sldLayoutMk cId="3697705920" sldId="2147483668"/>
              <ac:spMk id="7" creationId="{03451F4B-1407-4DE2-8671-B4D97D07C116}"/>
            </ac:spMkLst>
          </pc:spChg>
          <pc:spChg chg="add del mod">
            <ac:chgData name="Lukas Schmid" userId="ec5adfe4448c9907" providerId="LiveId" clId="{0C1071D5-2FAA-434C-8120-31E29F8E3A62}" dt="2020-06-02T13:39:49.815" v="961" actId="478"/>
            <ac:spMkLst>
              <pc:docMk/>
              <pc:sldMasterMk cId="2002035628" sldId="2147483664"/>
              <pc:sldLayoutMk cId="3697705920" sldId="2147483668"/>
              <ac:spMk id="8" creationId="{CB29A144-5C15-43DB-8D98-E2E0D78992CE}"/>
            </ac:spMkLst>
          </pc:spChg>
        </pc:sldLayoutChg>
        <pc:sldLayoutChg chg="addSp delSp modSp mod">
          <pc:chgData name="Lukas Schmid" userId="ec5adfe4448c9907" providerId="LiveId" clId="{0C1071D5-2FAA-434C-8120-31E29F8E3A62}" dt="2020-06-02T13:41:05.104" v="984" actId="478"/>
          <pc:sldLayoutMkLst>
            <pc:docMk/>
            <pc:sldMasterMk cId="2002035628" sldId="2147483664"/>
            <pc:sldLayoutMk cId="2696640024" sldId="2147483669"/>
          </pc:sldLayoutMkLst>
          <pc:spChg chg="del mod">
            <ac:chgData name="Lukas Schmid" userId="ec5adfe4448c9907" providerId="LiveId" clId="{0C1071D5-2FAA-434C-8120-31E29F8E3A62}" dt="2020-06-02T13:41:05.104" v="984" actId="478"/>
            <ac:spMkLst>
              <pc:docMk/>
              <pc:sldMasterMk cId="2002035628" sldId="2147483664"/>
              <pc:sldLayoutMk cId="2696640024" sldId="2147483669"/>
              <ac:spMk id="3" creationId="{00000000-0000-0000-0000-000000000000}"/>
            </ac:spMkLst>
          </pc:spChg>
          <pc:spChg chg="del">
            <ac:chgData name="Lukas Schmid" userId="ec5adfe4448c9907" providerId="LiveId" clId="{0C1071D5-2FAA-434C-8120-31E29F8E3A62}" dt="2020-06-02T13:28:22.480" v="798" actId="478"/>
            <ac:spMkLst>
              <pc:docMk/>
              <pc:sldMasterMk cId="2002035628" sldId="2147483664"/>
              <pc:sldLayoutMk cId="2696640024" sldId="2147483669"/>
              <ac:spMk id="4" creationId="{00000000-0000-0000-0000-000000000000}"/>
            </ac:spMkLst>
          </pc:spChg>
          <pc:spChg chg="del mod">
            <ac:chgData name="Lukas Schmid" userId="ec5adfe4448c9907" providerId="LiveId" clId="{0C1071D5-2FAA-434C-8120-31E29F8E3A62}" dt="2020-06-02T13:41:04.597" v="983" actId="478"/>
            <ac:spMkLst>
              <pc:docMk/>
              <pc:sldMasterMk cId="2002035628" sldId="2147483664"/>
              <pc:sldLayoutMk cId="2696640024" sldId="2147483669"/>
              <ac:spMk id="5" creationId="{00000000-0000-0000-0000-000000000000}"/>
            </ac:spMkLst>
          </pc:spChg>
          <pc:spChg chg="add mod">
            <ac:chgData name="Lukas Schmid" userId="ec5adfe4448c9907" providerId="LiveId" clId="{0C1071D5-2FAA-434C-8120-31E29F8E3A62}" dt="2020-06-02T13:34:42.146" v="877" actId="20577"/>
            <ac:spMkLst>
              <pc:docMk/>
              <pc:sldMasterMk cId="2002035628" sldId="2147483664"/>
              <pc:sldLayoutMk cId="2696640024" sldId="2147483669"/>
              <ac:spMk id="6" creationId="{919A366E-22AB-41DA-BD5F-EC67B359B38F}"/>
            </ac:spMkLst>
          </pc:spChg>
          <pc:spChg chg="add del mod">
            <ac:chgData name="Lukas Schmid" userId="ec5adfe4448c9907" providerId="LiveId" clId="{0C1071D5-2FAA-434C-8120-31E29F8E3A62}" dt="2020-06-02T13:31:34.155" v="816" actId="478"/>
            <ac:spMkLst>
              <pc:docMk/>
              <pc:sldMasterMk cId="2002035628" sldId="2147483664"/>
              <pc:sldLayoutMk cId="2696640024" sldId="2147483669"/>
              <ac:spMk id="7" creationId="{F49598CB-2AE7-4EBD-919B-D303112B441A}"/>
            </ac:spMkLst>
          </pc:spChg>
          <pc:spChg chg="add del mod">
            <ac:chgData name="Lukas Schmid" userId="ec5adfe4448c9907" providerId="LiveId" clId="{0C1071D5-2FAA-434C-8120-31E29F8E3A62}" dt="2020-06-02T13:34:33.527" v="850" actId="478"/>
            <ac:spMkLst>
              <pc:docMk/>
              <pc:sldMasterMk cId="2002035628" sldId="2147483664"/>
              <pc:sldLayoutMk cId="2696640024" sldId="2147483669"/>
              <ac:spMk id="9" creationId="{B4305467-D793-442E-B0AE-893C0826C2EE}"/>
            </ac:spMkLst>
          </pc:spChg>
        </pc:sldLayoutChg>
        <pc:sldLayoutChg chg="del">
          <pc:chgData name="Lukas Schmid" userId="ec5adfe4448c9907" providerId="LiveId" clId="{0C1071D5-2FAA-434C-8120-31E29F8E3A62}" dt="2020-06-02T13:28:26.864" v="800" actId="2696"/>
          <pc:sldLayoutMkLst>
            <pc:docMk/>
            <pc:sldMasterMk cId="2002035628" sldId="2147483664"/>
            <pc:sldLayoutMk cId="1580813336" sldId="2147483670"/>
          </pc:sldLayoutMkLst>
        </pc:sldLayoutChg>
        <pc:sldLayoutChg chg="del">
          <pc:chgData name="Lukas Schmid" userId="ec5adfe4448c9907" providerId="LiveId" clId="{0C1071D5-2FAA-434C-8120-31E29F8E3A62}" dt="2020-06-02T13:28:28.678" v="801" actId="2696"/>
          <pc:sldLayoutMkLst>
            <pc:docMk/>
            <pc:sldMasterMk cId="2002035628" sldId="2147483664"/>
            <pc:sldLayoutMk cId="776676475" sldId="2147483671"/>
          </pc:sldLayoutMkLst>
        </pc:sldLayoutChg>
        <pc:sldLayoutChg chg="addSp delSp modSp new mod">
          <pc:chgData name="Lukas Schmid" userId="ec5adfe4448c9907" providerId="LiveId" clId="{0C1071D5-2FAA-434C-8120-31E29F8E3A62}" dt="2020-06-02T13:40:40.991" v="973" actId="478"/>
          <pc:sldLayoutMkLst>
            <pc:docMk/>
            <pc:sldMasterMk cId="2002035628" sldId="2147483664"/>
            <pc:sldLayoutMk cId="2302695757" sldId="2147483672"/>
          </pc:sldLayoutMkLst>
          <pc:spChg chg="mod">
            <ac:chgData name="Lukas Schmid" userId="ec5adfe4448c9907" providerId="LiveId" clId="{0C1071D5-2FAA-434C-8120-31E29F8E3A62}" dt="2020-06-02T13:40:24.406" v="967" actId="478"/>
            <ac:spMkLst>
              <pc:docMk/>
              <pc:sldMasterMk cId="2002035628" sldId="2147483664"/>
              <pc:sldLayoutMk cId="2302695757" sldId="2147483672"/>
              <ac:spMk id="2" creationId="{917BEA45-9416-46F1-8D3A-04FF49930EC7}"/>
            </ac:spMkLst>
          </pc:spChg>
          <pc:spChg chg="del mod">
            <ac:chgData name="Lukas Schmid" userId="ec5adfe4448c9907" providerId="LiveId" clId="{0C1071D5-2FAA-434C-8120-31E29F8E3A62}" dt="2020-06-02T13:40:40.991" v="973" actId="478"/>
            <ac:spMkLst>
              <pc:docMk/>
              <pc:sldMasterMk cId="2002035628" sldId="2147483664"/>
              <pc:sldLayoutMk cId="2302695757" sldId="2147483672"/>
              <ac:spMk id="3" creationId="{E1A92BF9-6E3A-4AAE-8AFD-1B6BB5925A9D}"/>
            </ac:spMkLst>
          </pc:spChg>
          <pc:spChg chg="del">
            <ac:chgData name="Lukas Schmid" userId="ec5adfe4448c9907" providerId="LiveId" clId="{0C1071D5-2FAA-434C-8120-31E29F8E3A62}" dt="2020-06-02T13:31:32.439" v="815" actId="478"/>
            <ac:spMkLst>
              <pc:docMk/>
              <pc:sldMasterMk cId="2002035628" sldId="2147483664"/>
              <pc:sldLayoutMk cId="2302695757" sldId="2147483672"/>
              <ac:spMk id="4" creationId="{0C33F575-7753-471F-BC1F-9F392C2B4C1D}"/>
            </ac:spMkLst>
          </pc:spChg>
          <pc:spChg chg="del mod">
            <ac:chgData name="Lukas Schmid" userId="ec5adfe4448c9907" providerId="LiveId" clId="{0C1071D5-2FAA-434C-8120-31E29F8E3A62}" dt="2020-06-02T13:40:39.453" v="972" actId="478"/>
            <ac:spMkLst>
              <pc:docMk/>
              <pc:sldMasterMk cId="2002035628" sldId="2147483664"/>
              <pc:sldLayoutMk cId="2302695757" sldId="2147483672"/>
              <ac:spMk id="5" creationId="{4B2200CB-CAAA-4AE3-810B-2BE3F69F2DD6}"/>
            </ac:spMkLst>
          </pc:spChg>
          <pc:spChg chg="del mod topLvl">
            <ac:chgData name="Lukas Schmid" userId="ec5adfe4448c9907" providerId="LiveId" clId="{0C1071D5-2FAA-434C-8120-31E29F8E3A62}" dt="2020-06-02T13:07:53.906" v="322" actId="478"/>
            <ac:spMkLst>
              <pc:docMk/>
              <pc:sldMasterMk cId="2002035628" sldId="2147483664"/>
              <pc:sldLayoutMk cId="2302695757" sldId="2147483672"/>
              <ac:spMk id="7" creationId="{9CAC612D-13CA-4C35-AE10-30BAA3C07063}"/>
            </ac:spMkLst>
          </pc:spChg>
          <pc:spChg chg="add del mod topLvl">
            <ac:chgData name="Lukas Schmid" userId="ec5adfe4448c9907" providerId="LiveId" clId="{0C1071D5-2FAA-434C-8120-31E29F8E3A62}" dt="2020-06-02T13:17:13.400" v="655" actId="12788"/>
            <ac:spMkLst>
              <pc:docMk/>
              <pc:sldMasterMk cId="2002035628" sldId="2147483664"/>
              <pc:sldLayoutMk cId="2302695757" sldId="2147483672"/>
              <ac:spMk id="8" creationId="{5567F230-AF6C-46C9-A7D8-757F9EFEC391}"/>
            </ac:spMkLst>
          </pc:spChg>
          <pc:spChg chg="add del mod">
            <ac:chgData name="Lukas Schmid" userId="ec5adfe4448c9907" providerId="LiveId" clId="{0C1071D5-2FAA-434C-8120-31E29F8E3A62}" dt="2020-06-02T13:13:22.937" v="472" actId="478"/>
            <ac:spMkLst>
              <pc:docMk/>
              <pc:sldMasterMk cId="2002035628" sldId="2147483664"/>
              <pc:sldLayoutMk cId="2302695757" sldId="2147483672"/>
              <ac:spMk id="9" creationId="{452D86E2-3102-47EB-88DE-4AB133C60800}"/>
            </ac:spMkLst>
          </pc:spChg>
          <pc:spChg chg="add del mod">
            <ac:chgData name="Lukas Schmid" userId="ec5adfe4448c9907" providerId="LiveId" clId="{0C1071D5-2FAA-434C-8120-31E29F8E3A62}" dt="2020-06-02T13:15:11.868" v="539" actId="478"/>
            <ac:spMkLst>
              <pc:docMk/>
              <pc:sldMasterMk cId="2002035628" sldId="2147483664"/>
              <pc:sldLayoutMk cId="2302695757" sldId="2147483672"/>
              <ac:spMk id="10" creationId="{2930C2EA-14C0-4775-9C2F-39F16B4CF73B}"/>
            </ac:spMkLst>
          </pc:spChg>
          <pc:spChg chg="mod topLvl">
            <ac:chgData name="Lukas Schmid" userId="ec5adfe4448c9907" providerId="LiveId" clId="{0C1071D5-2FAA-434C-8120-31E29F8E3A62}" dt="2020-06-02T12:39:59.643" v="130" actId="164"/>
            <ac:spMkLst>
              <pc:docMk/>
              <pc:sldMasterMk cId="2002035628" sldId="2147483664"/>
              <pc:sldLayoutMk cId="2302695757" sldId="2147483672"/>
              <ac:spMk id="12" creationId="{23CD281F-3E7A-4671-B8B9-D62E95D88E31}"/>
            </ac:spMkLst>
          </pc:spChg>
          <pc:spChg chg="mod topLvl">
            <ac:chgData name="Lukas Schmid" userId="ec5adfe4448c9907" providerId="LiveId" clId="{0C1071D5-2FAA-434C-8120-31E29F8E3A62}" dt="2020-06-02T12:39:59.643" v="130" actId="164"/>
            <ac:spMkLst>
              <pc:docMk/>
              <pc:sldMasterMk cId="2002035628" sldId="2147483664"/>
              <pc:sldLayoutMk cId="2302695757" sldId="2147483672"/>
              <ac:spMk id="13" creationId="{4D5C4050-0A7C-47AF-9460-069ECD42AEF4}"/>
            </ac:spMkLst>
          </pc:spChg>
          <pc:spChg chg="add del mod">
            <ac:chgData name="Lukas Schmid" userId="ec5adfe4448c9907" providerId="LiveId" clId="{0C1071D5-2FAA-434C-8120-31E29F8E3A62}" dt="2020-06-02T13:16:30.211" v="645" actId="478"/>
            <ac:spMkLst>
              <pc:docMk/>
              <pc:sldMasterMk cId="2002035628" sldId="2147483664"/>
              <pc:sldLayoutMk cId="2302695757" sldId="2147483672"/>
              <ac:spMk id="15" creationId="{451D5A44-48E7-4E76-9227-74C8D43BC53F}"/>
            </ac:spMkLst>
          </pc:spChg>
          <pc:spChg chg="add del mod">
            <ac:chgData name="Lukas Schmid" userId="ec5adfe4448c9907" providerId="LiveId" clId="{0C1071D5-2FAA-434C-8120-31E29F8E3A62}" dt="2020-06-02T13:16:03.450" v="620" actId="478"/>
            <ac:spMkLst>
              <pc:docMk/>
              <pc:sldMasterMk cId="2002035628" sldId="2147483664"/>
              <pc:sldLayoutMk cId="2302695757" sldId="2147483672"/>
              <ac:spMk id="23" creationId="{056BB41F-C599-4B88-82C8-F72B99D10CD6}"/>
            </ac:spMkLst>
          </pc:spChg>
          <pc:spChg chg="del mod topLvl">
            <ac:chgData name="Lukas Schmid" userId="ec5adfe4448c9907" providerId="LiveId" clId="{0C1071D5-2FAA-434C-8120-31E29F8E3A62}" dt="2020-06-02T13:07:45.376" v="318" actId="478"/>
            <ac:spMkLst>
              <pc:docMk/>
              <pc:sldMasterMk cId="2002035628" sldId="2147483664"/>
              <pc:sldLayoutMk cId="2302695757" sldId="2147483672"/>
              <ac:spMk id="35" creationId="{914256B9-CCD6-4686-B699-CB23530F84B2}"/>
            </ac:spMkLst>
          </pc:spChg>
          <pc:spChg chg="add del mod topLvl">
            <ac:chgData name="Lukas Schmid" userId="ec5adfe4448c9907" providerId="LiveId" clId="{0C1071D5-2FAA-434C-8120-31E29F8E3A62}" dt="2020-06-02T13:17:13.400" v="655" actId="12788"/>
            <ac:spMkLst>
              <pc:docMk/>
              <pc:sldMasterMk cId="2002035628" sldId="2147483664"/>
              <pc:sldLayoutMk cId="2302695757" sldId="2147483672"/>
              <ac:spMk id="36" creationId="{C7E34D27-9EA8-4819-AFAE-EE56E88A5C2F}"/>
            </ac:spMkLst>
          </pc:spChg>
          <pc:spChg chg="add del">
            <ac:chgData name="Lukas Schmid" userId="ec5adfe4448c9907" providerId="LiveId" clId="{0C1071D5-2FAA-434C-8120-31E29F8E3A62}" dt="2020-06-02T13:04:46.536" v="277" actId="11529"/>
            <ac:spMkLst>
              <pc:docMk/>
              <pc:sldMasterMk cId="2002035628" sldId="2147483664"/>
              <pc:sldLayoutMk cId="2302695757" sldId="2147483672"/>
              <ac:spMk id="37" creationId="{74E6609A-98FD-40F8-B043-383C788B300E}"/>
            </ac:spMkLst>
          </pc:spChg>
          <pc:spChg chg="add del mod">
            <ac:chgData name="Lukas Schmid" userId="ec5adfe4448c9907" providerId="LiveId" clId="{0C1071D5-2FAA-434C-8120-31E29F8E3A62}" dt="2020-06-02T13:04:48.966" v="279" actId="478"/>
            <ac:spMkLst>
              <pc:docMk/>
              <pc:sldMasterMk cId="2002035628" sldId="2147483664"/>
              <pc:sldLayoutMk cId="2302695757" sldId="2147483672"/>
              <ac:spMk id="38" creationId="{A889408B-30FE-4766-9958-8E88BEDC349D}"/>
            </ac:spMkLst>
          </pc:spChg>
          <pc:spChg chg="add del">
            <ac:chgData name="Lukas Schmid" userId="ec5adfe4448c9907" providerId="LiveId" clId="{0C1071D5-2FAA-434C-8120-31E29F8E3A62}" dt="2020-06-02T13:04:56.159" v="280" actId="11529"/>
            <ac:spMkLst>
              <pc:docMk/>
              <pc:sldMasterMk cId="2002035628" sldId="2147483664"/>
              <pc:sldLayoutMk cId="2302695757" sldId="2147483672"/>
              <ac:spMk id="39" creationId="{797531FE-F6C8-4E5B-98AF-28685463F30F}"/>
            </ac:spMkLst>
          </pc:spChg>
          <pc:spChg chg="add mod ord">
            <ac:chgData name="Lukas Schmid" userId="ec5adfe4448c9907" providerId="LiveId" clId="{0C1071D5-2FAA-434C-8120-31E29F8E3A62}" dt="2020-06-02T13:17:13.400" v="655" actId="12788"/>
            <ac:spMkLst>
              <pc:docMk/>
              <pc:sldMasterMk cId="2002035628" sldId="2147483664"/>
              <pc:sldLayoutMk cId="2302695757" sldId="2147483672"/>
              <ac:spMk id="40" creationId="{8ECE25EF-30AD-4BFE-AD27-4447CF06319C}"/>
            </ac:spMkLst>
          </pc:spChg>
          <pc:spChg chg="add del mod">
            <ac:chgData name="Lukas Schmid" userId="ec5adfe4448c9907" providerId="LiveId" clId="{0C1071D5-2FAA-434C-8120-31E29F8E3A62}" dt="2020-06-02T13:06:53.429" v="304" actId="478"/>
            <ac:spMkLst>
              <pc:docMk/>
              <pc:sldMasterMk cId="2002035628" sldId="2147483664"/>
              <pc:sldLayoutMk cId="2302695757" sldId="2147483672"/>
              <ac:spMk id="41" creationId="{C1DB98E8-1DE9-4218-A345-5EB9BBF99DF6}"/>
            </ac:spMkLst>
          </pc:spChg>
          <pc:spChg chg="add del mod">
            <ac:chgData name="Lukas Schmid" userId="ec5adfe4448c9907" providerId="LiveId" clId="{0C1071D5-2FAA-434C-8120-31E29F8E3A62}" dt="2020-06-02T13:09:47.689" v="363" actId="478"/>
            <ac:spMkLst>
              <pc:docMk/>
              <pc:sldMasterMk cId="2002035628" sldId="2147483664"/>
              <pc:sldLayoutMk cId="2302695757" sldId="2147483672"/>
              <ac:spMk id="42" creationId="{F58E6627-FB00-4D46-8886-331FDFF79C90}"/>
            </ac:spMkLst>
          </pc:spChg>
          <pc:spChg chg="add del mod">
            <ac:chgData name="Lukas Schmid" userId="ec5adfe4448c9907" providerId="LiveId" clId="{0C1071D5-2FAA-434C-8120-31E29F8E3A62}" dt="2020-06-02T13:11:20.292" v="392" actId="478"/>
            <ac:spMkLst>
              <pc:docMk/>
              <pc:sldMasterMk cId="2002035628" sldId="2147483664"/>
              <pc:sldLayoutMk cId="2302695757" sldId="2147483672"/>
              <ac:spMk id="43" creationId="{246B1538-BF10-4797-BDAF-B6FAAD4AABD8}"/>
            </ac:spMkLst>
          </pc:spChg>
          <pc:spChg chg="add del mod">
            <ac:chgData name="Lukas Schmid" userId="ec5adfe4448c9907" providerId="LiveId" clId="{0C1071D5-2FAA-434C-8120-31E29F8E3A62}" dt="2020-06-02T13:11:20.292" v="392" actId="478"/>
            <ac:spMkLst>
              <pc:docMk/>
              <pc:sldMasterMk cId="2002035628" sldId="2147483664"/>
              <pc:sldLayoutMk cId="2302695757" sldId="2147483672"/>
              <ac:spMk id="44" creationId="{F8BCBBCE-D845-4242-8F60-F0C69B8580B8}"/>
            </ac:spMkLst>
          </pc:spChg>
          <pc:spChg chg="add del mod">
            <ac:chgData name="Lukas Schmid" userId="ec5adfe4448c9907" providerId="LiveId" clId="{0C1071D5-2FAA-434C-8120-31E29F8E3A62}" dt="2020-06-02T13:11:20.292" v="392" actId="478"/>
            <ac:spMkLst>
              <pc:docMk/>
              <pc:sldMasterMk cId="2002035628" sldId="2147483664"/>
              <pc:sldLayoutMk cId="2302695757" sldId="2147483672"/>
              <ac:spMk id="45" creationId="{0685646B-2140-4FB9-A168-A5679FAEB86C}"/>
            </ac:spMkLst>
          </pc:spChg>
          <pc:spChg chg="add mod">
            <ac:chgData name="Lukas Schmid" userId="ec5adfe4448c9907" providerId="LiveId" clId="{0C1071D5-2FAA-434C-8120-31E29F8E3A62}" dt="2020-06-02T13:17:13.400" v="655" actId="12788"/>
            <ac:spMkLst>
              <pc:docMk/>
              <pc:sldMasterMk cId="2002035628" sldId="2147483664"/>
              <pc:sldLayoutMk cId="2302695757" sldId="2147483672"/>
              <ac:spMk id="46" creationId="{3813C593-AFC5-47C8-8F01-0572472AD9DA}"/>
            </ac:spMkLst>
          </pc:spChg>
          <pc:spChg chg="add mod">
            <ac:chgData name="Lukas Schmid" userId="ec5adfe4448c9907" providerId="LiveId" clId="{0C1071D5-2FAA-434C-8120-31E29F8E3A62}" dt="2020-06-02T13:17:13.400" v="655" actId="12788"/>
            <ac:spMkLst>
              <pc:docMk/>
              <pc:sldMasterMk cId="2002035628" sldId="2147483664"/>
              <pc:sldLayoutMk cId="2302695757" sldId="2147483672"/>
              <ac:spMk id="47" creationId="{26EC9A6A-7B0D-4057-9656-4D435865D3F9}"/>
            </ac:spMkLst>
          </pc:spChg>
          <pc:spChg chg="add del mod">
            <ac:chgData name="Lukas Schmid" userId="ec5adfe4448c9907" providerId="LiveId" clId="{0C1071D5-2FAA-434C-8120-31E29F8E3A62}" dt="2020-06-02T13:17:13.400" v="655" actId="12788"/>
            <ac:spMkLst>
              <pc:docMk/>
              <pc:sldMasterMk cId="2002035628" sldId="2147483664"/>
              <pc:sldLayoutMk cId="2302695757" sldId="2147483672"/>
              <ac:spMk id="48" creationId="{550B5F0B-2717-4250-A051-0111C7A9907B}"/>
            </ac:spMkLst>
          </pc:spChg>
          <pc:spChg chg="add del mod">
            <ac:chgData name="Lukas Schmid" userId="ec5adfe4448c9907" providerId="LiveId" clId="{0C1071D5-2FAA-434C-8120-31E29F8E3A62}" dt="2020-06-02T13:12:13.953" v="430" actId="478"/>
            <ac:spMkLst>
              <pc:docMk/>
              <pc:sldMasterMk cId="2002035628" sldId="2147483664"/>
              <pc:sldLayoutMk cId="2302695757" sldId="2147483672"/>
              <ac:spMk id="50" creationId="{9A08D993-4154-4E78-BFEC-5D170BFC0842}"/>
            </ac:spMkLst>
          </pc:spChg>
          <pc:spChg chg="add del mod">
            <ac:chgData name="Lukas Schmid" userId="ec5adfe4448c9907" providerId="LiveId" clId="{0C1071D5-2FAA-434C-8120-31E29F8E3A62}" dt="2020-06-02T13:12:13.953" v="430" actId="478"/>
            <ac:spMkLst>
              <pc:docMk/>
              <pc:sldMasterMk cId="2002035628" sldId="2147483664"/>
              <pc:sldLayoutMk cId="2302695757" sldId="2147483672"/>
              <ac:spMk id="51" creationId="{73D604CF-E5A5-4D6E-B0C9-C17627F1D122}"/>
            </ac:spMkLst>
          </pc:spChg>
          <pc:spChg chg="add del mod">
            <ac:chgData name="Lukas Schmid" userId="ec5adfe4448c9907" providerId="LiveId" clId="{0C1071D5-2FAA-434C-8120-31E29F8E3A62}" dt="2020-06-02T13:12:13.953" v="430" actId="478"/>
            <ac:spMkLst>
              <pc:docMk/>
              <pc:sldMasterMk cId="2002035628" sldId="2147483664"/>
              <pc:sldLayoutMk cId="2302695757" sldId="2147483672"/>
              <ac:spMk id="52" creationId="{66484307-CF7F-416F-8207-29CC5DF07981}"/>
            </ac:spMkLst>
          </pc:spChg>
          <pc:spChg chg="add mod">
            <ac:chgData name="Lukas Schmid" userId="ec5adfe4448c9907" providerId="LiveId" clId="{0C1071D5-2FAA-434C-8120-31E29F8E3A62}" dt="2020-06-02T13:13:31.087" v="475" actId="1076"/>
            <ac:spMkLst>
              <pc:docMk/>
              <pc:sldMasterMk cId="2002035628" sldId="2147483664"/>
              <pc:sldLayoutMk cId="2302695757" sldId="2147483672"/>
              <ac:spMk id="53" creationId="{9591EA89-C901-499B-95C7-14CBDF4D52BC}"/>
            </ac:spMkLst>
          </pc:spChg>
          <pc:spChg chg="add mod">
            <ac:chgData name="Lukas Schmid" userId="ec5adfe4448c9907" providerId="LiveId" clId="{0C1071D5-2FAA-434C-8120-31E29F8E3A62}" dt="2020-06-02T13:14:14.254" v="483" actId="1076"/>
            <ac:spMkLst>
              <pc:docMk/>
              <pc:sldMasterMk cId="2002035628" sldId="2147483664"/>
              <pc:sldLayoutMk cId="2302695757" sldId="2147483672"/>
              <ac:spMk id="54" creationId="{BABF89CD-F368-4C97-92EE-F7D76F660CA4}"/>
            </ac:spMkLst>
          </pc:spChg>
          <pc:spChg chg="add mod">
            <ac:chgData name="Lukas Schmid" userId="ec5adfe4448c9907" providerId="LiveId" clId="{0C1071D5-2FAA-434C-8120-31E29F8E3A62}" dt="2020-06-02T13:14:14.254" v="483" actId="1076"/>
            <ac:spMkLst>
              <pc:docMk/>
              <pc:sldMasterMk cId="2002035628" sldId="2147483664"/>
              <pc:sldLayoutMk cId="2302695757" sldId="2147483672"/>
              <ac:spMk id="55" creationId="{11E8F1DA-A45F-4593-9776-4FCB556BE48E}"/>
            </ac:spMkLst>
          </pc:spChg>
          <pc:spChg chg="add del">
            <ac:chgData name="Lukas Schmid" userId="ec5adfe4448c9907" providerId="LiveId" clId="{0C1071D5-2FAA-434C-8120-31E29F8E3A62}" dt="2020-06-02T13:12:49.578" v="444" actId="11529"/>
            <ac:spMkLst>
              <pc:docMk/>
              <pc:sldMasterMk cId="2002035628" sldId="2147483664"/>
              <pc:sldLayoutMk cId="2302695757" sldId="2147483672"/>
              <ac:spMk id="56" creationId="{949BE395-10D2-44F1-9493-9FDBC8724760}"/>
            </ac:spMkLst>
          </pc:spChg>
          <pc:spChg chg="add del mod">
            <ac:chgData name="Lukas Schmid" userId="ec5adfe4448c9907" providerId="LiveId" clId="{0C1071D5-2FAA-434C-8120-31E29F8E3A62}" dt="2020-06-02T13:13:25.975" v="474"/>
            <ac:spMkLst>
              <pc:docMk/>
              <pc:sldMasterMk cId="2002035628" sldId="2147483664"/>
              <pc:sldLayoutMk cId="2302695757" sldId="2147483672"/>
              <ac:spMk id="57" creationId="{82863FB8-A4C6-42E0-9887-43C7A6FFD182}"/>
            </ac:spMkLst>
          </pc:spChg>
          <pc:spChg chg="add del mod">
            <ac:chgData name="Lukas Schmid" userId="ec5adfe4448c9907" providerId="LiveId" clId="{0C1071D5-2FAA-434C-8120-31E29F8E3A62}" dt="2020-06-02T13:13:25.975" v="474"/>
            <ac:spMkLst>
              <pc:docMk/>
              <pc:sldMasterMk cId="2002035628" sldId="2147483664"/>
              <pc:sldLayoutMk cId="2302695757" sldId="2147483672"/>
              <ac:spMk id="58" creationId="{63D7C584-915D-4B39-A988-A0DE28E2097A}"/>
            </ac:spMkLst>
          </pc:spChg>
          <pc:spChg chg="add del mod">
            <ac:chgData name="Lukas Schmid" userId="ec5adfe4448c9907" providerId="LiveId" clId="{0C1071D5-2FAA-434C-8120-31E29F8E3A62}" dt="2020-06-02T13:13:25.975" v="474"/>
            <ac:spMkLst>
              <pc:docMk/>
              <pc:sldMasterMk cId="2002035628" sldId="2147483664"/>
              <pc:sldLayoutMk cId="2302695757" sldId="2147483672"/>
              <ac:spMk id="59" creationId="{D80D512B-543B-4FBC-80E4-0580F2E94C0F}"/>
            </ac:spMkLst>
          </pc:spChg>
          <pc:spChg chg="add del mod">
            <ac:chgData name="Lukas Schmid" userId="ec5adfe4448c9907" providerId="LiveId" clId="{0C1071D5-2FAA-434C-8120-31E29F8E3A62}" dt="2020-06-02T13:14:32.259" v="490"/>
            <ac:spMkLst>
              <pc:docMk/>
              <pc:sldMasterMk cId="2002035628" sldId="2147483664"/>
              <pc:sldLayoutMk cId="2302695757" sldId="2147483672"/>
              <ac:spMk id="66" creationId="{69497E37-5CF4-43D0-AD0F-A5E31BDE880D}"/>
            </ac:spMkLst>
          </pc:spChg>
          <pc:spChg chg="add del mod">
            <ac:chgData name="Lukas Schmid" userId="ec5adfe4448c9907" providerId="LiveId" clId="{0C1071D5-2FAA-434C-8120-31E29F8E3A62}" dt="2020-06-02T13:14:32.259" v="490"/>
            <ac:spMkLst>
              <pc:docMk/>
              <pc:sldMasterMk cId="2002035628" sldId="2147483664"/>
              <pc:sldLayoutMk cId="2302695757" sldId="2147483672"/>
              <ac:spMk id="67" creationId="{CA9D9F99-5DDC-46DA-8AA4-2006BCBCDC37}"/>
            </ac:spMkLst>
          </pc:spChg>
          <pc:spChg chg="add del mod">
            <ac:chgData name="Lukas Schmid" userId="ec5adfe4448c9907" providerId="LiveId" clId="{0C1071D5-2FAA-434C-8120-31E29F8E3A62}" dt="2020-06-02T13:14:32.259" v="490"/>
            <ac:spMkLst>
              <pc:docMk/>
              <pc:sldMasterMk cId="2002035628" sldId="2147483664"/>
              <pc:sldLayoutMk cId="2302695757" sldId="2147483672"/>
              <ac:spMk id="68" creationId="{DE1ADFFA-35F3-422D-A44A-4CC75D4A26E4}"/>
            </ac:spMkLst>
          </pc:spChg>
          <pc:spChg chg="add mod">
            <ac:chgData name="Lukas Schmid" userId="ec5adfe4448c9907" providerId="LiveId" clId="{0C1071D5-2FAA-434C-8120-31E29F8E3A62}" dt="2020-06-02T13:17:58.435" v="663" actId="12789"/>
            <ac:spMkLst>
              <pc:docMk/>
              <pc:sldMasterMk cId="2002035628" sldId="2147483664"/>
              <pc:sldLayoutMk cId="2302695757" sldId="2147483672"/>
              <ac:spMk id="69" creationId="{2D214239-D61B-4A99-975E-5D7C92D3AB11}"/>
            </ac:spMkLst>
          </pc:spChg>
          <pc:spChg chg="add mod">
            <ac:chgData name="Lukas Schmid" userId="ec5adfe4448c9907" providerId="LiveId" clId="{0C1071D5-2FAA-434C-8120-31E29F8E3A62}" dt="2020-06-02T13:17:58.435" v="663" actId="12789"/>
            <ac:spMkLst>
              <pc:docMk/>
              <pc:sldMasterMk cId="2002035628" sldId="2147483664"/>
              <pc:sldLayoutMk cId="2302695757" sldId="2147483672"/>
              <ac:spMk id="70" creationId="{0167E2A8-6029-4A13-8061-F003C863EBA6}"/>
            </ac:spMkLst>
          </pc:spChg>
          <pc:spChg chg="add mod">
            <ac:chgData name="Lukas Schmid" userId="ec5adfe4448c9907" providerId="LiveId" clId="{0C1071D5-2FAA-434C-8120-31E29F8E3A62}" dt="2020-06-02T13:17:58.435" v="663" actId="12789"/>
            <ac:spMkLst>
              <pc:docMk/>
              <pc:sldMasterMk cId="2002035628" sldId="2147483664"/>
              <pc:sldLayoutMk cId="2302695757" sldId="2147483672"/>
              <ac:spMk id="71" creationId="{C1AEF565-0FA3-4D3A-8295-4AF192F5F073}"/>
            </ac:spMkLst>
          </pc:spChg>
          <pc:spChg chg="add mod">
            <ac:chgData name="Lukas Schmid" userId="ec5adfe4448c9907" providerId="LiveId" clId="{0C1071D5-2FAA-434C-8120-31E29F8E3A62}" dt="2020-06-02T13:14:51.532" v="522" actId="1076"/>
            <ac:spMkLst>
              <pc:docMk/>
              <pc:sldMasterMk cId="2002035628" sldId="2147483664"/>
              <pc:sldLayoutMk cId="2302695757" sldId="2147483672"/>
              <ac:spMk id="72" creationId="{36C3E95F-0FE2-467C-A8A7-D16526E74DAD}"/>
            </ac:spMkLst>
          </pc:spChg>
          <pc:spChg chg="add mod">
            <ac:chgData name="Lukas Schmid" userId="ec5adfe4448c9907" providerId="LiveId" clId="{0C1071D5-2FAA-434C-8120-31E29F8E3A62}" dt="2020-06-02T13:14:51.532" v="522" actId="1076"/>
            <ac:spMkLst>
              <pc:docMk/>
              <pc:sldMasterMk cId="2002035628" sldId="2147483664"/>
              <pc:sldLayoutMk cId="2302695757" sldId="2147483672"/>
              <ac:spMk id="73" creationId="{30D0CD4F-5B08-45B7-BF5A-1E44218E6C32}"/>
            </ac:spMkLst>
          </pc:spChg>
          <pc:spChg chg="add mod">
            <ac:chgData name="Lukas Schmid" userId="ec5adfe4448c9907" providerId="LiveId" clId="{0C1071D5-2FAA-434C-8120-31E29F8E3A62}" dt="2020-06-02T13:14:51.532" v="522" actId="1076"/>
            <ac:spMkLst>
              <pc:docMk/>
              <pc:sldMasterMk cId="2002035628" sldId="2147483664"/>
              <pc:sldLayoutMk cId="2302695757" sldId="2147483672"/>
              <ac:spMk id="74" creationId="{9A0045C8-785E-4CBF-B382-E9EB506582B0}"/>
            </ac:spMkLst>
          </pc:spChg>
          <pc:spChg chg="add del mod">
            <ac:chgData name="Lukas Schmid" userId="ec5adfe4448c9907" providerId="LiveId" clId="{0C1071D5-2FAA-434C-8120-31E29F8E3A62}" dt="2020-06-02T13:15:03.506" v="527"/>
            <ac:spMkLst>
              <pc:docMk/>
              <pc:sldMasterMk cId="2002035628" sldId="2147483664"/>
              <pc:sldLayoutMk cId="2302695757" sldId="2147483672"/>
              <ac:spMk id="77" creationId="{EF4D7791-2EF2-439D-95CF-2F46EB5F4D5F}"/>
            </ac:spMkLst>
          </pc:spChg>
          <pc:spChg chg="add mod">
            <ac:chgData name="Lukas Schmid" userId="ec5adfe4448c9907" providerId="LiveId" clId="{0C1071D5-2FAA-434C-8120-31E29F8E3A62}" dt="2020-06-02T13:18:44.483" v="677" actId="12789"/>
            <ac:spMkLst>
              <pc:docMk/>
              <pc:sldMasterMk cId="2002035628" sldId="2147483664"/>
              <pc:sldLayoutMk cId="2302695757" sldId="2147483672"/>
              <ac:spMk id="79" creationId="{88F0959C-6F1C-4348-8993-A8B623F502F2}"/>
            </ac:spMkLst>
          </pc:spChg>
          <pc:spChg chg="add mod">
            <ac:chgData name="Lukas Schmid" userId="ec5adfe4448c9907" providerId="LiveId" clId="{0C1071D5-2FAA-434C-8120-31E29F8E3A62}" dt="2020-06-02T13:18:44.483" v="677" actId="12789"/>
            <ac:spMkLst>
              <pc:docMk/>
              <pc:sldMasterMk cId="2002035628" sldId="2147483664"/>
              <pc:sldLayoutMk cId="2302695757" sldId="2147483672"/>
              <ac:spMk id="80" creationId="{F04D2A4D-85A4-4093-AAEF-16E01DA6011A}"/>
            </ac:spMkLst>
          </pc:spChg>
          <pc:spChg chg="add mod">
            <ac:chgData name="Lukas Schmid" userId="ec5adfe4448c9907" providerId="LiveId" clId="{0C1071D5-2FAA-434C-8120-31E29F8E3A62}" dt="2020-06-02T13:18:44.483" v="677" actId="12789"/>
            <ac:spMkLst>
              <pc:docMk/>
              <pc:sldMasterMk cId="2002035628" sldId="2147483664"/>
              <pc:sldLayoutMk cId="2302695757" sldId="2147483672"/>
              <ac:spMk id="81" creationId="{FE03DE25-0B8B-4009-928C-7791F16026A3}"/>
            </ac:spMkLst>
          </pc:spChg>
          <pc:spChg chg="add mod">
            <ac:chgData name="Lukas Schmid" userId="ec5adfe4448c9907" providerId="LiveId" clId="{0C1071D5-2FAA-434C-8120-31E29F8E3A62}" dt="2020-06-02T13:16:10.253" v="623" actId="1076"/>
            <ac:spMkLst>
              <pc:docMk/>
              <pc:sldMasterMk cId="2002035628" sldId="2147483664"/>
              <pc:sldLayoutMk cId="2302695757" sldId="2147483672"/>
              <ac:spMk id="82" creationId="{0366B2E6-20FB-42AE-90D7-8DBCE91156AB}"/>
            </ac:spMkLst>
          </pc:spChg>
          <pc:spChg chg="add mod">
            <ac:chgData name="Lukas Schmid" userId="ec5adfe4448c9907" providerId="LiveId" clId="{0C1071D5-2FAA-434C-8120-31E29F8E3A62}" dt="2020-06-02T13:16:10.253" v="623" actId="1076"/>
            <ac:spMkLst>
              <pc:docMk/>
              <pc:sldMasterMk cId="2002035628" sldId="2147483664"/>
              <pc:sldLayoutMk cId="2302695757" sldId="2147483672"/>
              <ac:spMk id="83" creationId="{92904766-B384-4577-AE6A-C2D3E9EB6C29}"/>
            </ac:spMkLst>
          </pc:spChg>
          <pc:spChg chg="add mod">
            <ac:chgData name="Lukas Schmid" userId="ec5adfe4448c9907" providerId="LiveId" clId="{0C1071D5-2FAA-434C-8120-31E29F8E3A62}" dt="2020-06-02T13:16:10.253" v="623" actId="1076"/>
            <ac:spMkLst>
              <pc:docMk/>
              <pc:sldMasterMk cId="2002035628" sldId="2147483664"/>
              <pc:sldLayoutMk cId="2302695757" sldId="2147483672"/>
              <ac:spMk id="84" creationId="{256A3E0E-B9C9-4138-B41E-F72CE2636C10}"/>
            </ac:spMkLst>
          </pc:spChg>
          <pc:spChg chg="add mod">
            <ac:chgData name="Lukas Schmid" userId="ec5adfe4448c9907" providerId="LiveId" clId="{0C1071D5-2FAA-434C-8120-31E29F8E3A62}" dt="2020-06-02T13:17:31.328" v="656" actId="12789"/>
            <ac:spMkLst>
              <pc:docMk/>
              <pc:sldMasterMk cId="2002035628" sldId="2147483664"/>
              <pc:sldLayoutMk cId="2302695757" sldId="2147483672"/>
              <ac:spMk id="87" creationId="{14B8D2CA-E0D7-4461-90F1-396CC84CC300}"/>
            </ac:spMkLst>
          </pc:spChg>
          <pc:spChg chg="add mod">
            <ac:chgData name="Lukas Schmid" userId="ec5adfe4448c9907" providerId="LiveId" clId="{0C1071D5-2FAA-434C-8120-31E29F8E3A62}" dt="2020-06-02T13:17:31.328" v="656" actId="12789"/>
            <ac:spMkLst>
              <pc:docMk/>
              <pc:sldMasterMk cId="2002035628" sldId="2147483664"/>
              <pc:sldLayoutMk cId="2302695757" sldId="2147483672"/>
              <ac:spMk id="88" creationId="{89737E5F-A7D2-46C1-BFFE-0A5E15B3C93E}"/>
            </ac:spMkLst>
          </pc:spChg>
          <pc:spChg chg="add mod">
            <ac:chgData name="Lukas Schmid" userId="ec5adfe4448c9907" providerId="LiveId" clId="{0C1071D5-2FAA-434C-8120-31E29F8E3A62}" dt="2020-06-02T13:17:31.328" v="656" actId="12789"/>
            <ac:spMkLst>
              <pc:docMk/>
              <pc:sldMasterMk cId="2002035628" sldId="2147483664"/>
              <pc:sldLayoutMk cId="2302695757" sldId="2147483672"/>
              <ac:spMk id="89" creationId="{056B4C10-D00D-45B1-8A9F-68DB834C6E81}"/>
            </ac:spMkLst>
          </pc:spChg>
          <pc:spChg chg="add del mod">
            <ac:chgData name="Lukas Schmid" userId="ec5adfe4448c9907" providerId="LiveId" clId="{0C1071D5-2FAA-434C-8120-31E29F8E3A62}" dt="2020-06-02T13:39:57.654" v="963" actId="478"/>
            <ac:spMkLst>
              <pc:docMk/>
              <pc:sldMasterMk cId="2002035628" sldId="2147483664"/>
              <pc:sldLayoutMk cId="2302695757" sldId="2147483672"/>
              <ac:spMk id="113" creationId="{2AEF7671-0470-4979-949B-EBE67669021C}"/>
            </ac:spMkLst>
          </pc:spChg>
          <pc:grpChg chg="add del mod">
            <ac:chgData name="Lukas Schmid" userId="ec5adfe4448c9907" providerId="LiveId" clId="{0C1071D5-2FAA-434C-8120-31E29F8E3A62}" dt="2020-06-02T13:07:51.947" v="321" actId="165"/>
            <ac:grpSpMkLst>
              <pc:docMk/>
              <pc:sldMasterMk cId="2002035628" sldId="2147483664"/>
              <pc:sldLayoutMk cId="2302695757" sldId="2147483672"/>
              <ac:grpSpMk id="6" creationId="{23ECDBE8-15A3-4A3C-9646-BC6FBDA9E58C}"/>
            </ac:grpSpMkLst>
          </pc:grpChg>
          <pc:grpChg chg="add del mod">
            <ac:chgData name="Lukas Schmid" userId="ec5adfe4448c9907" providerId="LiveId" clId="{0C1071D5-2FAA-434C-8120-31E29F8E3A62}" dt="2020-06-02T12:39:38.987" v="125" actId="165"/>
            <ac:grpSpMkLst>
              <pc:docMk/>
              <pc:sldMasterMk cId="2002035628" sldId="2147483664"/>
              <pc:sldLayoutMk cId="2302695757" sldId="2147483672"/>
              <ac:grpSpMk id="11" creationId="{36EF946B-A1E3-4423-BCDE-A5340CEE362B}"/>
            </ac:grpSpMkLst>
          </pc:grpChg>
          <pc:grpChg chg="add del mod">
            <ac:chgData name="Lukas Schmid" userId="ec5adfe4448c9907" providerId="LiveId" clId="{0C1071D5-2FAA-434C-8120-31E29F8E3A62}" dt="2020-06-02T13:15:00.689" v="525" actId="478"/>
            <ac:grpSpMkLst>
              <pc:docMk/>
              <pc:sldMasterMk cId="2002035628" sldId="2147483664"/>
              <pc:sldLayoutMk cId="2302695757" sldId="2147483672"/>
              <ac:grpSpMk id="29" creationId="{0D9D2CF9-C299-42EC-93E1-659F2B0B8E7D}"/>
            </ac:grpSpMkLst>
          </pc:grpChg>
          <pc:grpChg chg="add del mod">
            <ac:chgData name="Lukas Schmid" userId="ec5adfe4448c9907" providerId="LiveId" clId="{0C1071D5-2FAA-434C-8120-31E29F8E3A62}" dt="2020-06-02T13:07:03.050" v="306" actId="165"/>
            <ac:grpSpMkLst>
              <pc:docMk/>
              <pc:sldMasterMk cId="2002035628" sldId="2147483664"/>
              <pc:sldLayoutMk cId="2302695757" sldId="2147483672"/>
              <ac:grpSpMk id="34" creationId="{C919D878-F601-46CC-A4E2-BF10294F0766}"/>
            </ac:grpSpMkLst>
          </pc:grpChg>
          <pc:cxnChg chg="add mod">
            <ac:chgData name="Lukas Schmid" userId="ec5adfe4448c9907" providerId="LiveId" clId="{0C1071D5-2FAA-434C-8120-31E29F8E3A62}" dt="2020-06-02T13:14:54.564" v="523" actId="14100"/>
            <ac:cxnSpMkLst>
              <pc:docMk/>
              <pc:sldMasterMk cId="2002035628" sldId="2147483664"/>
              <pc:sldLayoutMk cId="2302695757" sldId="2147483672"/>
              <ac:cxnSpMk id="14" creationId="{562DE84B-1A1C-43E7-BAD8-08278548A472}"/>
            </ac:cxnSpMkLst>
          </pc:cxnChg>
          <pc:cxnChg chg="add mod">
            <ac:chgData name="Lukas Schmid" userId="ec5adfe4448c9907" providerId="LiveId" clId="{0C1071D5-2FAA-434C-8120-31E29F8E3A62}" dt="2020-06-02T13:17:13.400" v="655" actId="12788"/>
            <ac:cxnSpMkLst>
              <pc:docMk/>
              <pc:sldMasterMk cId="2002035628" sldId="2147483664"/>
              <pc:sldLayoutMk cId="2302695757" sldId="2147483672"/>
              <ac:cxnSpMk id="16" creationId="{4EBC3A01-EB4B-4D20-A17D-9CED279E38DA}"/>
            </ac:cxnSpMkLst>
          </pc:cxnChg>
          <pc:cxnChg chg="add mod">
            <ac:chgData name="Lukas Schmid" userId="ec5adfe4448c9907" providerId="LiveId" clId="{0C1071D5-2FAA-434C-8120-31E29F8E3A62}" dt="2020-06-02T13:17:47.861" v="661" actId="14100"/>
            <ac:cxnSpMkLst>
              <pc:docMk/>
              <pc:sldMasterMk cId="2002035628" sldId="2147483664"/>
              <pc:sldLayoutMk cId="2302695757" sldId="2147483672"/>
              <ac:cxnSpMk id="17" creationId="{5139DD9F-314E-4ACF-92D1-6875B364292A}"/>
            </ac:cxnSpMkLst>
          </pc:cxnChg>
          <pc:cxnChg chg="add mod">
            <ac:chgData name="Lukas Schmid" userId="ec5adfe4448c9907" providerId="LiveId" clId="{0C1071D5-2FAA-434C-8120-31E29F8E3A62}" dt="2020-06-02T13:19:05.226" v="683" actId="14100"/>
            <ac:cxnSpMkLst>
              <pc:docMk/>
              <pc:sldMasterMk cId="2002035628" sldId="2147483664"/>
              <pc:sldLayoutMk cId="2302695757" sldId="2147483672"/>
              <ac:cxnSpMk id="18" creationId="{8AA66DC1-0B7D-4251-8490-1D3527959372}"/>
            </ac:cxnSpMkLst>
          </pc:cxnChg>
          <pc:cxnChg chg="add mod">
            <ac:chgData name="Lukas Schmid" userId="ec5adfe4448c9907" providerId="LiveId" clId="{0C1071D5-2FAA-434C-8120-31E29F8E3A62}" dt="2020-06-02T13:18:23.084" v="668" actId="14100"/>
            <ac:cxnSpMkLst>
              <pc:docMk/>
              <pc:sldMasterMk cId="2002035628" sldId="2147483664"/>
              <pc:sldLayoutMk cId="2302695757" sldId="2147483672"/>
              <ac:cxnSpMk id="19" creationId="{C6154D40-ED13-47A0-A1B9-F8174431FA7F}"/>
            </ac:cxnSpMkLst>
          </pc:cxnChg>
          <pc:cxnChg chg="add mod">
            <ac:chgData name="Lukas Schmid" userId="ec5adfe4448c9907" providerId="LiveId" clId="{0C1071D5-2FAA-434C-8120-31E29F8E3A62}" dt="2020-06-02T13:19:01.370" v="682" actId="14100"/>
            <ac:cxnSpMkLst>
              <pc:docMk/>
              <pc:sldMasterMk cId="2002035628" sldId="2147483664"/>
              <pc:sldLayoutMk cId="2302695757" sldId="2147483672"/>
              <ac:cxnSpMk id="20" creationId="{B6D28C50-A1F9-4D4F-B0D2-4D424D02C0E7}"/>
            </ac:cxnSpMkLst>
          </pc:cxnChg>
          <pc:cxnChg chg="add del mod">
            <ac:chgData name="Lukas Schmid" userId="ec5adfe4448c9907" providerId="LiveId" clId="{0C1071D5-2FAA-434C-8120-31E29F8E3A62}" dt="2020-06-02T13:16:05.694" v="622" actId="478"/>
            <ac:cxnSpMkLst>
              <pc:docMk/>
              <pc:sldMasterMk cId="2002035628" sldId="2147483664"/>
              <pc:sldLayoutMk cId="2302695757" sldId="2147483672"/>
              <ac:cxnSpMk id="21" creationId="{E02C68C2-485A-406E-949A-1AFEB1EF6FAE}"/>
            </ac:cxnSpMkLst>
          </pc:cxnChg>
          <pc:cxnChg chg="add del mod">
            <ac:chgData name="Lukas Schmid" userId="ec5adfe4448c9907" providerId="LiveId" clId="{0C1071D5-2FAA-434C-8120-31E29F8E3A62}" dt="2020-06-02T13:16:04.853" v="621" actId="478"/>
            <ac:cxnSpMkLst>
              <pc:docMk/>
              <pc:sldMasterMk cId="2002035628" sldId="2147483664"/>
              <pc:sldLayoutMk cId="2302695757" sldId="2147483672"/>
              <ac:cxnSpMk id="22" creationId="{8C98B59E-945F-405C-9E38-0160B7C46F76}"/>
            </ac:cxnSpMkLst>
          </pc:cxnChg>
          <pc:cxnChg chg="add mod">
            <ac:chgData name="Lukas Schmid" userId="ec5adfe4448c9907" providerId="LiveId" clId="{0C1071D5-2FAA-434C-8120-31E29F8E3A62}" dt="2020-06-02T13:19:09.412" v="685" actId="14100"/>
            <ac:cxnSpMkLst>
              <pc:docMk/>
              <pc:sldMasterMk cId="2002035628" sldId="2147483664"/>
              <pc:sldLayoutMk cId="2302695757" sldId="2147483672"/>
              <ac:cxnSpMk id="24" creationId="{FF1B958F-22ED-49D1-ABC3-6401CFA9512F}"/>
            </ac:cxnSpMkLst>
          </pc:cxnChg>
          <pc:cxnChg chg="add del mod">
            <ac:chgData name="Lukas Schmid" userId="ec5adfe4448c9907" providerId="LiveId" clId="{0C1071D5-2FAA-434C-8120-31E29F8E3A62}" dt="2020-06-02T13:15:17.961" v="541" actId="478"/>
            <ac:cxnSpMkLst>
              <pc:docMk/>
              <pc:sldMasterMk cId="2002035628" sldId="2147483664"/>
              <pc:sldLayoutMk cId="2302695757" sldId="2147483672"/>
              <ac:cxnSpMk id="78" creationId="{9C5444F1-0752-4C96-8725-AD278E9845B1}"/>
            </ac:cxnSpMkLst>
          </pc:cxnChg>
          <pc:cxnChg chg="add mod">
            <ac:chgData name="Lukas Schmid" userId="ec5adfe4448c9907" providerId="LiveId" clId="{0C1071D5-2FAA-434C-8120-31E29F8E3A62}" dt="2020-06-02T13:18:47.860" v="678" actId="14100"/>
            <ac:cxnSpMkLst>
              <pc:docMk/>
              <pc:sldMasterMk cId="2002035628" sldId="2147483664"/>
              <pc:sldLayoutMk cId="2302695757" sldId="2147483672"/>
              <ac:cxnSpMk id="102" creationId="{D10A1016-AFAD-4BD0-A990-3A79B1A5126B}"/>
            </ac:cxnSpMkLst>
          </pc:cxnChg>
          <pc:cxnChg chg="add mod">
            <ac:chgData name="Lukas Schmid" userId="ec5adfe4448c9907" providerId="LiveId" clId="{0C1071D5-2FAA-434C-8120-31E29F8E3A62}" dt="2020-06-02T13:18:54.684" v="681" actId="14100"/>
            <ac:cxnSpMkLst>
              <pc:docMk/>
              <pc:sldMasterMk cId="2002035628" sldId="2147483664"/>
              <pc:sldLayoutMk cId="2302695757" sldId="2147483672"/>
              <ac:cxnSpMk id="106" creationId="{970835F4-3FFE-43D4-829A-2F36B7380155}"/>
            </ac:cxnSpMkLst>
          </pc:cxnChg>
        </pc:sldLayoutChg>
        <pc:sldLayoutChg chg="addSp delSp modSp mod">
          <pc:chgData name="Lukas Schmid" userId="ec5adfe4448c9907" providerId="LiveId" clId="{0C1071D5-2FAA-434C-8120-31E29F8E3A62}" dt="2020-06-02T13:41:02.236" v="982" actId="478"/>
          <pc:sldLayoutMkLst>
            <pc:docMk/>
            <pc:sldMasterMk cId="2002035628" sldId="2147483664"/>
            <pc:sldLayoutMk cId="3070663942" sldId="2147483673"/>
          </pc:sldLayoutMkLst>
          <pc:spChg chg="mod">
            <ac:chgData name="Lukas Schmid" userId="ec5adfe4448c9907" providerId="LiveId" clId="{0C1071D5-2FAA-434C-8120-31E29F8E3A62}" dt="2020-06-02T13:40:24.406" v="967" actId="478"/>
            <ac:spMkLst>
              <pc:docMk/>
              <pc:sldMasterMk cId="2002035628" sldId="2147483664"/>
              <pc:sldLayoutMk cId="3070663942" sldId="2147483673"/>
              <ac:spMk id="2" creationId="{00000000-0000-0000-0000-000000000000}"/>
            </ac:spMkLst>
          </pc:spChg>
          <pc:spChg chg="del mod">
            <ac:chgData name="Lukas Schmid" userId="ec5adfe4448c9907" providerId="LiveId" clId="{0C1071D5-2FAA-434C-8120-31E29F8E3A62}" dt="2020-06-02T13:41:02.236" v="982" actId="478"/>
            <ac:spMkLst>
              <pc:docMk/>
              <pc:sldMasterMk cId="2002035628" sldId="2147483664"/>
              <pc:sldLayoutMk cId="3070663942" sldId="2147483673"/>
              <ac:spMk id="3" creationId="{00000000-0000-0000-0000-000000000000}"/>
            </ac:spMkLst>
          </pc:spChg>
          <pc:spChg chg="del">
            <ac:chgData name="Lukas Schmid" userId="ec5adfe4448c9907" providerId="LiveId" clId="{0C1071D5-2FAA-434C-8120-31E29F8E3A62}" dt="2020-06-02T13:28:19.055" v="796" actId="478"/>
            <ac:spMkLst>
              <pc:docMk/>
              <pc:sldMasterMk cId="2002035628" sldId="2147483664"/>
              <pc:sldLayoutMk cId="3070663942" sldId="2147483673"/>
              <ac:spMk id="4" creationId="{00000000-0000-0000-0000-000000000000}"/>
            </ac:spMkLst>
          </pc:spChg>
          <pc:spChg chg="del mod">
            <ac:chgData name="Lukas Schmid" userId="ec5adfe4448c9907" providerId="LiveId" clId="{0C1071D5-2FAA-434C-8120-31E29F8E3A62}" dt="2020-06-02T13:41:01.466" v="981" actId="478"/>
            <ac:spMkLst>
              <pc:docMk/>
              <pc:sldMasterMk cId="2002035628" sldId="2147483664"/>
              <pc:sldLayoutMk cId="3070663942" sldId="2147483673"/>
              <ac:spMk id="5" creationId="{00000000-0000-0000-0000-000000000000}"/>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7" creationId="{54F2CAC2-C551-45B5-A31D-CCBC6891F3BC}"/>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8" creationId="{FA27210E-CC42-4832-B119-4105A80A67DA}"/>
            </ac:spMkLst>
          </pc:spChg>
          <pc:spChg chg="del">
            <ac:chgData name="Lukas Schmid" userId="ec5adfe4448c9907" providerId="LiveId" clId="{0C1071D5-2FAA-434C-8120-31E29F8E3A62}" dt="2020-06-02T12:48:14.722" v="199" actId="478"/>
            <ac:spMkLst>
              <pc:docMk/>
              <pc:sldMasterMk cId="2002035628" sldId="2147483664"/>
              <pc:sldLayoutMk cId="3070663942" sldId="2147483673"/>
              <ac:spMk id="9" creationId="{00000000-0000-0000-0000-000000000000}"/>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10" creationId="{BAC000C2-F7C1-4634-BA58-F030E0A9B7F1}"/>
            </ac:spMkLst>
          </pc:spChg>
          <pc:spChg chg="mod">
            <ac:chgData name="Lukas Schmid" userId="ec5adfe4448c9907" providerId="LiveId" clId="{0C1071D5-2FAA-434C-8120-31E29F8E3A62}" dt="2020-06-02T12:48:15.228" v="200"/>
            <ac:spMkLst>
              <pc:docMk/>
              <pc:sldMasterMk cId="2002035628" sldId="2147483664"/>
              <pc:sldLayoutMk cId="3070663942" sldId="2147483673"/>
              <ac:spMk id="12" creationId="{11587A82-5C50-4F8E-946B-9F0FAC5F2491}"/>
            </ac:spMkLst>
          </pc:spChg>
          <pc:spChg chg="mod">
            <ac:chgData name="Lukas Schmid" userId="ec5adfe4448c9907" providerId="LiveId" clId="{0C1071D5-2FAA-434C-8120-31E29F8E3A62}" dt="2020-06-02T12:48:15.228" v="200"/>
            <ac:spMkLst>
              <pc:docMk/>
              <pc:sldMasterMk cId="2002035628" sldId="2147483664"/>
              <pc:sldLayoutMk cId="3070663942" sldId="2147483673"/>
              <ac:spMk id="13" creationId="{ECF63F0C-43E6-454B-8679-DA7C08254149}"/>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14" creationId="{6FA97F5C-CB58-4AF9-AB41-76FB6449D321}"/>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15" creationId="{950397B8-85A1-4341-8C3E-E6B27F8F2803}"/>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23" creationId="{70A08F2F-2879-4530-80EE-996209F53F53}"/>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24" creationId="{9C91B0E3-7889-409D-A381-536639E1774F}"/>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25" creationId="{75B02543-5330-4566-A426-66AEBA5FAD11}"/>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26" creationId="{EBA11D5A-37E9-4CDA-8624-49B0F6D50AF3}"/>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27" creationId="{FE3AAA3B-71F6-40EC-A12E-CFE0CFB49A76}"/>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28" creationId="{74A257BB-8A14-4074-9DD1-3B80B879110F}"/>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29" creationId="{A8634EAF-6A88-48EC-93A0-8A9896D03ACD}"/>
            </ac:spMkLst>
          </pc:spChg>
          <pc:spChg chg="add mod">
            <ac:chgData name="Lukas Schmid" userId="ec5adfe4448c9907" providerId="LiveId" clId="{0C1071D5-2FAA-434C-8120-31E29F8E3A62}" dt="2020-06-02T12:49:26.490" v="213"/>
            <ac:spMkLst>
              <pc:docMk/>
              <pc:sldMasterMk cId="2002035628" sldId="2147483664"/>
              <pc:sldLayoutMk cId="3070663942" sldId="2147483673"/>
              <ac:spMk id="30" creationId="{85060A2B-DD47-4EBE-B8C7-23BD1816E227}"/>
            </ac:spMkLst>
          </pc:spChg>
          <pc:spChg chg="add del mod">
            <ac:chgData name="Lukas Schmid" userId="ec5adfe4448c9907" providerId="LiveId" clId="{0C1071D5-2FAA-434C-8120-31E29F8E3A62}" dt="2020-06-02T13:28:17.380" v="795"/>
            <ac:spMkLst>
              <pc:docMk/>
              <pc:sldMasterMk cId="2002035628" sldId="2147483664"/>
              <pc:sldLayoutMk cId="3070663942" sldId="2147483673"/>
              <ac:spMk id="31" creationId="{B81E0BE3-F98B-467D-BF87-5DB48D06E4A7}"/>
            </ac:spMkLst>
          </pc:spChg>
          <pc:spChg chg="add del mod">
            <ac:chgData name="Lukas Schmid" userId="ec5adfe4448c9907" providerId="LiveId" clId="{0C1071D5-2FAA-434C-8120-31E29F8E3A62}" dt="2020-06-02T13:31:35.890" v="817" actId="478"/>
            <ac:spMkLst>
              <pc:docMk/>
              <pc:sldMasterMk cId="2002035628" sldId="2147483664"/>
              <pc:sldLayoutMk cId="3070663942" sldId="2147483673"/>
              <ac:spMk id="32" creationId="{886D14F2-611E-44D2-9A9A-089CF2F66806}"/>
            </ac:spMkLst>
          </pc:spChg>
          <pc:spChg chg="add del mod">
            <ac:chgData name="Lukas Schmid" userId="ec5adfe4448c9907" providerId="LiveId" clId="{0C1071D5-2FAA-434C-8120-31E29F8E3A62}" dt="2020-06-02T13:39:53.799" v="962" actId="478"/>
            <ac:spMkLst>
              <pc:docMk/>
              <pc:sldMasterMk cId="2002035628" sldId="2147483664"/>
              <pc:sldLayoutMk cId="3070663942" sldId="2147483673"/>
              <ac:spMk id="33" creationId="{CBFEC8EF-4C52-4FE5-A66E-BA3E641A3C88}"/>
            </ac:spMkLst>
          </pc:spChg>
          <pc:grpChg chg="add mod">
            <ac:chgData name="Lukas Schmid" userId="ec5adfe4448c9907" providerId="LiveId" clId="{0C1071D5-2FAA-434C-8120-31E29F8E3A62}" dt="2020-06-02T12:48:19.518" v="201" actId="1076"/>
            <ac:grpSpMkLst>
              <pc:docMk/>
              <pc:sldMasterMk cId="2002035628" sldId="2147483664"/>
              <pc:sldLayoutMk cId="3070663942" sldId="2147483673"/>
              <ac:grpSpMk id="11" creationId="{3195EB69-DCC1-4899-9A51-420E3BCFF812}"/>
            </ac:grpSpMkLst>
          </pc:grpChg>
          <pc:cxnChg chg="add mod">
            <ac:chgData name="Lukas Schmid" userId="ec5adfe4448c9907" providerId="LiveId" clId="{0C1071D5-2FAA-434C-8120-31E29F8E3A62}" dt="2020-06-02T12:48:19.518" v="201" actId="1076"/>
            <ac:cxnSpMkLst>
              <pc:docMk/>
              <pc:sldMasterMk cId="2002035628" sldId="2147483664"/>
              <pc:sldLayoutMk cId="3070663942" sldId="2147483673"/>
              <ac:cxnSpMk id="16" creationId="{4D5CDFDA-1F28-4FBE-9A63-F500AEE1D31F}"/>
            </ac:cxnSpMkLst>
          </pc:cxnChg>
          <pc:cxnChg chg="add mod">
            <ac:chgData name="Lukas Schmid" userId="ec5adfe4448c9907" providerId="LiveId" clId="{0C1071D5-2FAA-434C-8120-31E29F8E3A62}" dt="2020-06-02T12:48:19.518" v="201" actId="1076"/>
            <ac:cxnSpMkLst>
              <pc:docMk/>
              <pc:sldMasterMk cId="2002035628" sldId="2147483664"/>
              <pc:sldLayoutMk cId="3070663942" sldId="2147483673"/>
              <ac:cxnSpMk id="17" creationId="{01A2A790-BA2B-40C2-BF1B-AC4BEFB2D651}"/>
            </ac:cxnSpMkLst>
          </pc:cxnChg>
          <pc:cxnChg chg="add mod">
            <ac:chgData name="Lukas Schmid" userId="ec5adfe4448c9907" providerId="LiveId" clId="{0C1071D5-2FAA-434C-8120-31E29F8E3A62}" dt="2020-06-02T12:48:19.518" v="201" actId="1076"/>
            <ac:cxnSpMkLst>
              <pc:docMk/>
              <pc:sldMasterMk cId="2002035628" sldId="2147483664"/>
              <pc:sldLayoutMk cId="3070663942" sldId="2147483673"/>
              <ac:cxnSpMk id="18" creationId="{52C56C78-A974-4D51-B111-CC64B3EEEC87}"/>
            </ac:cxnSpMkLst>
          </pc:cxnChg>
          <pc:cxnChg chg="add mod">
            <ac:chgData name="Lukas Schmid" userId="ec5adfe4448c9907" providerId="LiveId" clId="{0C1071D5-2FAA-434C-8120-31E29F8E3A62}" dt="2020-06-02T12:48:19.518" v="201" actId="1076"/>
            <ac:cxnSpMkLst>
              <pc:docMk/>
              <pc:sldMasterMk cId="2002035628" sldId="2147483664"/>
              <pc:sldLayoutMk cId="3070663942" sldId="2147483673"/>
              <ac:cxnSpMk id="19" creationId="{FC7904BC-6269-40AC-81DE-0D19129B2D22}"/>
            </ac:cxnSpMkLst>
          </pc:cxnChg>
          <pc:cxnChg chg="add mod">
            <ac:chgData name="Lukas Schmid" userId="ec5adfe4448c9907" providerId="LiveId" clId="{0C1071D5-2FAA-434C-8120-31E29F8E3A62}" dt="2020-06-02T12:48:19.518" v="201" actId="1076"/>
            <ac:cxnSpMkLst>
              <pc:docMk/>
              <pc:sldMasterMk cId="2002035628" sldId="2147483664"/>
              <pc:sldLayoutMk cId="3070663942" sldId="2147483673"/>
              <ac:cxnSpMk id="20" creationId="{498B321E-CFD5-4E39-9E8F-75DD8BA49AE4}"/>
            </ac:cxnSpMkLst>
          </pc:cxnChg>
          <pc:cxnChg chg="add mod">
            <ac:chgData name="Lukas Schmid" userId="ec5adfe4448c9907" providerId="LiveId" clId="{0C1071D5-2FAA-434C-8120-31E29F8E3A62}" dt="2020-06-02T12:48:19.518" v="201" actId="1076"/>
            <ac:cxnSpMkLst>
              <pc:docMk/>
              <pc:sldMasterMk cId="2002035628" sldId="2147483664"/>
              <pc:sldLayoutMk cId="3070663942" sldId="2147483673"/>
              <ac:cxnSpMk id="21" creationId="{2B6A478D-CAFF-487D-9E17-D12B6D9ECD68}"/>
            </ac:cxnSpMkLst>
          </pc:cxnChg>
          <pc:cxnChg chg="add mod">
            <ac:chgData name="Lukas Schmid" userId="ec5adfe4448c9907" providerId="LiveId" clId="{0C1071D5-2FAA-434C-8120-31E29F8E3A62}" dt="2020-06-02T12:48:19.518" v="201" actId="1076"/>
            <ac:cxnSpMkLst>
              <pc:docMk/>
              <pc:sldMasterMk cId="2002035628" sldId="2147483664"/>
              <pc:sldLayoutMk cId="3070663942" sldId="2147483673"/>
              <ac:cxnSpMk id="22" creationId="{8C9D5E25-35BA-4706-98D9-E563C331AD87}"/>
            </ac:cxnSpMkLst>
          </pc:cxnChg>
        </pc:sldLayoutChg>
        <pc:sldLayoutChg chg="addSp delSp modSp new mod">
          <pc:chgData name="Lukas Schmid" userId="ec5adfe4448c9907" providerId="LiveId" clId="{0C1071D5-2FAA-434C-8120-31E29F8E3A62}" dt="2020-06-02T13:40:58.698" v="980" actId="478"/>
          <pc:sldLayoutMkLst>
            <pc:docMk/>
            <pc:sldMasterMk cId="2002035628" sldId="2147483664"/>
            <pc:sldLayoutMk cId="306720253" sldId="2147483674"/>
          </pc:sldLayoutMkLst>
          <pc:spChg chg="mod">
            <ac:chgData name="Lukas Schmid" userId="ec5adfe4448c9907" providerId="LiveId" clId="{0C1071D5-2FAA-434C-8120-31E29F8E3A62}" dt="2020-06-02T13:40:24.406" v="967" actId="478"/>
            <ac:spMkLst>
              <pc:docMk/>
              <pc:sldMasterMk cId="2002035628" sldId="2147483664"/>
              <pc:sldLayoutMk cId="306720253" sldId="2147483674"/>
              <ac:spMk id="2" creationId="{191B0DCE-D1A6-474D-A9B5-2F03EDC7637B}"/>
            </ac:spMkLst>
          </pc:spChg>
          <pc:spChg chg="del mod">
            <ac:chgData name="Lukas Schmid" userId="ec5adfe4448c9907" providerId="LiveId" clId="{0C1071D5-2FAA-434C-8120-31E29F8E3A62}" dt="2020-06-02T13:40:58.698" v="980" actId="478"/>
            <ac:spMkLst>
              <pc:docMk/>
              <pc:sldMasterMk cId="2002035628" sldId="2147483664"/>
              <pc:sldLayoutMk cId="306720253" sldId="2147483674"/>
              <ac:spMk id="3" creationId="{CD4E52E6-EA8E-4D38-AEB3-0019E26F39E2}"/>
            </ac:spMkLst>
          </pc:spChg>
          <pc:spChg chg="del mod">
            <ac:chgData name="Lukas Schmid" userId="ec5adfe4448c9907" providerId="LiveId" clId="{0C1071D5-2FAA-434C-8120-31E29F8E3A62}" dt="2020-06-02T13:40:57.955" v="979" actId="478"/>
            <ac:spMkLst>
              <pc:docMk/>
              <pc:sldMasterMk cId="2002035628" sldId="2147483664"/>
              <pc:sldLayoutMk cId="306720253" sldId="2147483674"/>
              <ac:spMk id="4" creationId="{9647E09C-94E1-4A6F-8EC5-C72CF93C1330}"/>
            </ac:spMkLst>
          </pc:spChg>
          <pc:spChg chg="del">
            <ac:chgData name="Lukas Schmid" userId="ec5adfe4448c9907" providerId="LiveId" clId="{0C1071D5-2FAA-434C-8120-31E29F8E3A62}" dt="2020-06-02T13:34:31.915" v="849" actId="478"/>
            <ac:spMkLst>
              <pc:docMk/>
              <pc:sldMasterMk cId="2002035628" sldId="2147483664"/>
              <pc:sldLayoutMk cId="306720253" sldId="2147483674"/>
              <ac:spMk id="5" creationId="{6C8C9C35-1945-4A95-A349-DAB1942FF665}"/>
            </ac:spMkLst>
          </pc:spChg>
          <pc:spChg chg="add mod">
            <ac:chgData name="Lukas Schmid" userId="ec5adfe4448c9907" providerId="LiveId" clId="{0C1071D5-2FAA-434C-8120-31E29F8E3A62}" dt="2020-06-02T13:33:48.954" v="839"/>
            <ac:spMkLst>
              <pc:docMk/>
              <pc:sldMasterMk cId="2002035628" sldId="2147483664"/>
              <pc:sldLayoutMk cId="306720253" sldId="2147483674"/>
              <ac:spMk id="6" creationId="{05575FE7-897C-40AA-B047-F0484D622BD6}"/>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4460838A-2F79-44C2-BE03-BA79BA5279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DBAC4EA-A573-494C-942A-473546E552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466D63-3ACD-42FE-99E1-3A382CAB1A53}" type="datetimeFigureOut">
              <a:rPr lang="de-DE" smtClean="0"/>
              <a:t>02.06.2020</a:t>
            </a:fld>
            <a:endParaRPr lang="de-DE"/>
          </a:p>
        </p:txBody>
      </p:sp>
      <p:sp>
        <p:nvSpPr>
          <p:cNvPr id="4" name="Fußzeilenplatzhalter 3">
            <a:extLst>
              <a:ext uri="{FF2B5EF4-FFF2-40B4-BE49-F238E27FC236}">
                <a16:creationId xmlns:a16="http://schemas.microsoft.com/office/drawing/2014/main" id="{3743CBCF-5EC3-44F9-871E-1E2221B4B0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3986DAA2-8498-4F95-90C9-67804C06DE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00C254-6C73-4519-A363-603D1E5E1956}" type="slidenum">
              <a:rPr lang="de-DE" smtClean="0"/>
              <a:t>‹Nr.›</a:t>
            </a:fld>
            <a:endParaRPr lang="de-DE"/>
          </a:p>
        </p:txBody>
      </p:sp>
    </p:spTree>
    <p:extLst>
      <p:ext uri="{BB962C8B-B14F-4D97-AF65-F5344CB8AC3E}">
        <p14:creationId xmlns:p14="http://schemas.microsoft.com/office/powerpoint/2010/main" val="1932455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47C45-D949-4D0A-89C8-9A6C33F9E227}" type="datetimeFigureOut">
              <a:rPr lang="de-DE" smtClean="0"/>
              <a:t>02.06.2020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C74CE-C22E-4C86-914D-1C4D32493079}" type="slidenum">
              <a:rPr lang="de-DE" smtClean="0"/>
              <a:t>‹Nr.›</a:t>
            </a:fld>
            <a:endParaRPr lang="de-DE"/>
          </a:p>
        </p:txBody>
      </p:sp>
    </p:spTree>
    <p:extLst>
      <p:ext uri="{BB962C8B-B14F-4D97-AF65-F5344CB8AC3E}">
        <p14:creationId xmlns:p14="http://schemas.microsoft.com/office/powerpoint/2010/main" val="1651060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54.png"/><Relationship Id="rId11" Type="http://schemas.openxmlformats.org/officeDocument/2006/relationships/image" Target="../media/image12.png"/><Relationship Id="rId5" Type="http://schemas.openxmlformats.org/officeDocument/2006/relationships/image" Target="../media/image4.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1">
    <p:spTree>
      <p:nvGrpSpPr>
        <p:cNvPr id="1" name=""/>
        <p:cNvGrpSpPr/>
        <p:nvPr/>
      </p:nvGrpSpPr>
      <p:grpSpPr>
        <a:xfrm>
          <a:off x="0" y="0"/>
          <a:ext cx="0" cy="0"/>
          <a:chOff x="0" y="0"/>
          <a:chExt cx="0" cy="0"/>
        </a:xfrm>
      </p:grpSpPr>
      <p:pic>
        <p:nvPicPr>
          <p:cNvPr id="6" name="Grafik 5"/>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8368860" y="1306067"/>
            <a:ext cx="3790202" cy="4930405"/>
          </a:xfrm>
          <a:prstGeom prst="rect">
            <a:avLst/>
          </a:prstGeom>
          <a:ln w="6350" cmpd="sng">
            <a:noFill/>
          </a:ln>
        </p:spPr>
      </p:pic>
      <p:pic>
        <p:nvPicPr>
          <p:cNvPr id="12" name="Grafik 11"/>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5813" y="1306067"/>
            <a:ext cx="1161239" cy="4930405"/>
          </a:xfrm>
          <a:prstGeom prst="rect">
            <a:avLst/>
          </a:prstGeom>
          <a:ln w="6350" cmpd="sng">
            <a:noFill/>
          </a:ln>
        </p:spPr>
      </p:pic>
      <p:sp>
        <p:nvSpPr>
          <p:cNvPr id="7" name="Titel 1"/>
          <p:cNvSpPr>
            <a:spLocks noGrp="1"/>
          </p:cNvSpPr>
          <p:nvPr>
            <p:ph type="title" hasCustomPrompt="1"/>
          </p:nvPr>
        </p:nvSpPr>
        <p:spPr>
          <a:xfrm>
            <a:off x="1436580" y="4278038"/>
            <a:ext cx="6711905" cy="921582"/>
          </a:xfrm>
          <a:prstGeom prst="rect">
            <a:avLst/>
          </a:prstGeom>
        </p:spPr>
        <p:txBody>
          <a:bodyPr lIns="0" tIns="0" rIns="0" bIns="0" anchor="t" anchorCtr="0"/>
          <a:lstStyle>
            <a:lvl1pPr algn="l">
              <a:lnSpc>
                <a:spcPct val="90000"/>
              </a:lnSpc>
              <a:defRPr sz="2721" cap="all" baseline="0"/>
            </a:lvl1pPr>
          </a:lstStyle>
          <a:p>
            <a:r>
              <a:rPr lang="de-DE" dirty="0"/>
              <a:t>&lt;Titel&gt;</a:t>
            </a:r>
          </a:p>
        </p:txBody>
      </p:sp>
      <p:sp>
        <p:nvSpPr>
          <p:cNvPr id="8" name="Textplatzhalter 10"/>
          <p:cNvSpPr>
            <a:spLocks noGrp="1"/>
          </p:cNvSpPr>
          <p:nvPr>
            <p:ph type="body" sz="quarter" idx="14" hasCustomPrompt="1"/>
          </p:nvPr>
        </p:nvSpPr>
        <p:spPr>
          <a:xfrm>
            <a:off x="1436580" y="5203920"/>
            <a:ext cx="6711905" cy="576263"/>
          </a:xfrm>
          <a:prstGeom prst="rect">
            <a:avLst/>
          </a:prstGeom>
        </p:spPr>
        <p:txBody>
          <a:bodyPr lIns="0" tIns="0" rIns="0" bIns="0">
            <a:noAutofit/>
          </a:bodyPr>
          <a:lstStyle>
            <a:lvl1pPr marL="0" indent="0" algn="l">
              <a:lnSpc>
                <a:spcPct val="90000"/>
              </a:lnSpc>
              <a:buNone/>
              <a:defRPr sz="1451"/>
            </a:lvl1pPr>
          </a:lstStyle>
          <a:p>
            <a:pPr lvl="0"/>
            <a:r>
              <a:rPr lang="de-DE" dirty="0"/>
              <a:t>&lt;Untertitel&gt;</a:t>
            </a:r>
          </a:p>
        </p:txBody>
      </p:sp>
      <p:sp>
        <p:nvSpPr>
          <p:cNvPr id="9" name="Bildplatzhalter 13"/>
          <p:cNvSpPr>
            <a:spLocks noGrp="1"/>
          </p:cNvSpPr>
          <p:nvPr>
            <p:ph type="pic" sz="quarter" idx="15"/>
          </p:nvPr>
        </p:nvSpPr>
        <p:spPr>
          <a:xfrm>
            <a:off x="1190309" y="1306067"/>
            <a:ext cx="7182898" cy="2719886"/>
          </a:xfrm>
          <a:prstGeom prst="rect">
            <a:avLst/>
          </a:prstGeom>
        </p:spPr>
        <p:txBody>
          <a:bodyPr/>
          <a:lstStyle/>
          <a:p>
            <a:r>
              <a:rPr lang="de-DE"/>
              <a:t>Bild durch Klicken auf Symbol hinzufügen</a:t>
            </a:r>
            <a:endParaRPr lang="de-DE" dirty="0"/>
          </a:p>
        </p:txBody>
      </p:sp>
      <p:pic>
        <p:nvPicPr>
          <p:cNvPr id="10" name="Grafik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50403" y="326517"/>
            <a:ext cx="2291195" cy="770447"/>
          </a:xfrm>
          <a:prstGeom prst="rect">
            <a:avLst/>
          </a:prstGeom>
        </p:spPr>
      </p:pic>
      <p:cxnSp>
        <p:nvCxnSpPr>
          <p:cNvPr id="3" name="Gerade Verbindung 2"/>
          <p:cNvCxnSpPr/>
          <p:nvPr userDrawn="1"/>
        </p:nvCxnSpPr>
        <p:spPr>
          <a:xfrm>
            <a:off x="798" y="1306068"/>
            <a:ext cx="1219040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hteck 15"/>
          <p:cNvSpPr/>
          <p:nvPr userDrawn="1"/>
        </p:nvSpPr>
        <p:spPr>
          <a:xfrm>
            <a:off x="0" y="0"/>
            <a:ext cx="12192000" cy="685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33"/>
          </a:p>
        </p:txBody>
      </p:sp>
    </p:spTree>
    <p:extLst>
      <p:ext uri="{BB962C8B-B14F-4D97-AF65-F5344CB8AC3E}">
        <p14:creationId xmlns:p14="http://schemas.microsoft.com/office/powerpoint/2010/main" val="77033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ufzählung">
    <p:spTree>
      <p:nvGrpSpPr>
        <p:cNvPr id="1" name=""/>
        <p:cNvGrpSpPr/>
        <p:nvPr/>
      </p:nvGrpSpPr>
      <p:grpSpPr>
        <a:xfrm>
          <a:off x="0" y="0"/>
          <a:ext cx="0" cy="0"/>
          <a:chOff x="0" y="0"/>
          <a:chExt cx="0" cy="0"/>
        </a:xfrm>
      </p:grpSpPr>
      <p:sp>
        <p:nvSpPr>
          <p:cNvPr id="6" name="Inhaltsplatzhalter 9"/>
          <p:cNvSpPr>
            <a:spLocks noGrp="1"/>
          </p:cNvSpPr>
          <p:nvPr>
            <p:ph sz="quarter" idx="13" hasCustomPrompt="1"/>
          </p:nvPr>
        </p:nvSpPr>
        <p:spPr>
          <a:xfrm>
            <a:off x="677245" y="2057476"/>
            <a:ext cx="10835914" cy="3853523"/>
          </a:xfrm>
          <a:prstGeom prst="rect">
            <a:avLst/>
          </a:prstGeom>
        </p:spPr>
        <p:txBody>
          <a:bodyPr/>
          <a:lstStyle>
            <a:lvl1pPr marL="259175" indent="-259175" algn="l">
              <a:buFont typeface="Arial Narrow" panose="020B0606020202030204" pitchFamily="34" charset="0"/>
              <a:buChar char="—"/>
              <a:defRPr sz="2177"/>
            </a:lvl1pPr>
            <a:lvl2pPr>
              <a:defRPr sz="1633"/>
            </a:lvl2pPr>
            <a:lvl3pPr marL="565866" indent="-259175" algn="l">
              <a:buFont typeface="Arial Narrow" panose="020B0606020202030204" pitchFamily="34" charset="0"/>
              <a:buChar char="—"/>
              <a:defRPr sz="2177"/>
            </a:lvl3pPr>
            <a:lvl4pPr marL="836561" indent="-259175" algn="l" defTabSz="898474">
              <a:buFont typeface="Arial Narrow" panose="020B0606020202030204" pitchFamily="34" charset="0"/>
              <a:buChar char="—"/>
              <a:tabLst/>
              <a:defRPr sz="2177"/>
            </a:lvl4pPr>
            <a:lvl5pPr marL="1097175" indent="-259175" algn="l">
              <a:buFont typeface="Arial Narrow" panose="020B0606020202030204" pitchFamily="34" charset="0"/>
              <a:buChar char="—"/>
              <a:defRPr sz="2177"/>
            </a:lvl5pPr>
          </a:lstStyle>
          <a:p>
            <a:pPr lvl="0"/>
            <a:r>
              <a:rPr lang="de-DE" dirty="0"/>
              <a:t> &lt;Hier Text eingeben&gt;</a:t>
            </a:r>
          </a:p>
          <a:p>
            <a:pPr lvl="2"/>
            <a:r>
              <a:rPr lang="de-DE" dirty="0"/>
              <a:t>&lt;Zweite Ebene&gt;</a:t>
            </a:r>
          </a:p>
          <a:p>
            <a:pPr lvl="3"/>
            <a:r>
              <a:rPr lang="de-DE" dirty="0"/>
              <a:t>&lt;Dritte Ebene&gt;</a:t>
            </a:r>
          </a:p>
          <a:p>
            <a:pPr lvl="4"/>
            <a:r>
              <a:rPr lang="de-DE" dirty="0"/>
              <a:t>&lt;Vierte Ebene&gt;</a:t>
            </a:r>
          </a:p>
          <a:p>
            <a:pPr lvl="0"/>
            <a:endParaRPr lang="de-DE" dirty="0"/>
          </a:p>
        </p:txBody>
      </p:sp>
      <p:sp>
        <p:nvSpPr>
          <p:cNvPr id="2" name="Titel 1"/>
          <p:cNvSpPr>
            <a:spLocks noGrp="1"/>
          </p:cNvSpPr>
          <p:nvPr>
            <p:ph type="title" hasCustomPrompt="1"/>
          </p:nvPr>
        </p:nvSpPr>
        <p:spPr/>
        <p:txBody>
          <a:bodyPr/>
          <a:lstStyle>
            <a:lvl1pPr>
              <a:defRPr/>
            </a:lvl1pPr>
          </a:lstStyle>
          <a:p>
            <a:r>
              <a:rPr lang="de-DE" dirty="0"/>
              <a:t>&lt;Titel&gt;</a:t>
            </a:r>
          </a:p>
        </p:txBody>
      </p:sp>
    </p:spTree>
    <p:extLst>
      <p:ext uri="{BB962C8B-B14F-4D97-AF65-F5344CB8AC3E}">
        <p14:creationId xmlns:p14="http://schemas.microsoft.com/office/powerpoint/2010/main" val="203524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&lt;Titel&gt;</a:t>
            </a:r>
          </a:p>
        </p:txBody>
      </p:sp>
      <p:sp>
        <p:nvSpPr>
          <p:cNvPr id="9" name="Textplatzhalter 8"/>
          <p:cNvSpPr>
            <a:spLocks noGrp="1"/>
          </p:cNvSpPr>
          <p:nvPr>
            <p:ph type="body" sz="quarter" idx="13" hasCustomPrompt="1"/>
          </p:nvPr>
        </p:nvSpPr>
        <p:spPr>
          <a:xfrm>
            <a:off x="676931" y="2057477"/>
            <a:ext cx="10838138" cy="3853103"/>
          </a:xfrm>
        </p:spPr>
        <p:txBody>
          <a:bodyPr/>
          <a:lstStyle>
            <a:lvl1pPr>
              <a:defRPr/>
            </a:lvl1pPr>
          </a:lstStyle>
          <a:p>
            <a:pPr lvl="0"/>
            <a:r>
              <a:rPr lang="de-DE" dirty="0"/>
              <a:t>&lt;Text&gt;</a:t>
            </a:r>
          </a:p>
        </p:txBody>
      </p:sp>
    </p:spTree>
    <p:extLst>
      <p:ext uri="{BB962C8B-B14F-4D97-AF65-F5344CB8AC3E}">
        <p14:creationId xmlns:p14="http://schemas.microsoft.com/office/powerpoint/2010/main" val="369770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1B0DCE-D1A6-474D-A9B5-2F03EDC7637B}"/>
              </a:ext>
            </a:extLst>
          </p:cNvPr>
          <p:cNvSpPr>
            <a:spLocks noGrp="1"/>
          </p:cNvSpPr>
          <p:nvPr>
            <p:ph type="title"/>
          </p:nvPr>
        </p:nvSpPr>
        <p:spPr/>
        <p:txBody>
          <a:bodyPr/>
          <a:lstStyle/>
          <a:p>
            <a:r>
              <a:rPr lang="de-DE"/>
              <a:t>Mastertitelformat bearbeiten</a:t>
            </a:r>
          </a:p>
        </p:txBody>
      </p:sp>
      <p:sp>
        <p:nvSpPr>
          <p:cNvPr id="6" name="Textplatzhalter 8">
            <a:extLst>
              <a:ext uri="{FF2B5EF4-FFF2-40B4-BE49-F238E27FC236}">
                <a16:creationId xmlns:a16="http://schemas.microsoft.com/office/drawing/2014/main" id="{05575FE7-897C-40AA-B047-F0484D622BD6}"/>
              </a:ext>
            </a:extLst>
          </p:cNvPr>
          <p:cNvSpPr>
            <a:spLocks noGrp="1"/>
          </p:cNvSpPr>
          <p:nvPr>
            <p:ph type="body" sz="quarter" idx="13" hasCustomPrompt="1"/>
          </p:nvPr>
        </p:nvSpPr>
        <p:spPr>
          <a:xfrm>
            <a:off x="676931" y="2057477"/>
            <a:ext cx="10838138" cy="3853103"/>
          </a:xfrm>
        </p:spPr>
        <p:txBody>
          <a:bodyPr/>
          <a:lstStyle>
            <a:lvl1pPr>
              <a:defRPr/>
            </a:lvl1pPr>
          </a:lstStyle>
          <a:p>
            <a:pPr lvl="0"/>
            <a:r>
              <a:rPr lang="de-DE" dirty="0"/>
              <a:t>&lt;Text&gt;</a:t>
            </a:r>
          </a:p>
        </p:txBody>
      </p:sp>
    </p:spTree>
    <p:extLst>
      <p:ext uri="{BB962C8B-B14F-4D97-AF65-F5344CB8AC3E}">
        <p14:creationId xmlns:p14="http://schemas.microsoft.com/office/powerpoint/2010/main" val="30672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&lt;Titel&gt;</a:t>
            </a:r>
          </a:p>
        </p:txBody>
      </p:sp>
      <mc:AlternateContent xmlns:mc="http://schemas.openxmlformats.org/markup-compatibility/2006" xmlns:a14="http://schemas.microsoft.com/office/drawing/2010/main">
        <mc:Choice Requires="a14">
          <p:sp>
            <p:nvSpPr>
              <p:cNvPr id="7" name="Ellipse 6">
                <a:extLst>
                  <a:ext uri="{FF2B5EF4-FFF2-40B4-BE49-F238E27FC236}">
                    <a16:creationId xmlns:a16="http://schemas.microsoft.com/office/drawing/2014/main" id="{54F2CAC2-C551-45B5-A31D-CCBC6891F3BC}"/>
                  </a:ext>
                </a:extLst>
              </p:cNvPr>
              <p:cNvSpPr/>
              <p:nvPr userDrawn="1"/>
            </p:nvSpPr>
            <p:spPr>
              <a:xfrm>
                <a:off x="1193798" y="3156733"/>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7" name="Ellipse 6">
                <a:extLst>
                  <a:ext uri="{FF2B5EF4-FFF2-40B4-BE49-F238E27FC236}">
                    <a16:creationId xmlns:a16="http://schemas.microsoft.com/office/drawing/2014/main" id="{54F2CAC2-C551-45B5-A31D-CCBC6891F3BC}"/>
                  </a:ext>
                </a:extLst>
              </p:cNvPr>
              <p:cNvSpPr>
                <a:spLocks noRot="1" noChangeAspect="1" noMove="1" noResize="1" noEditPoints="1" noAdjustHandles="1" noChangeArrowheads="1" noChangeShapeType="1" noTextEdit="1"/>
              </p:cNvSpPr>
              <p:nvPr userDrawn="1"/>
            </p:nvSpPr>
            <p:spPr>
              <a:xfrm>
                <a:off x="1193798" y="3156733"/>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FA27210E-CC42-4832-B119-4105A80A67DA}"/>
                  </a:ext>
                </a:extLst>
              </p:cNvPr>
              <p:cNvSpPr/>
              <p:nvPr userDrawn="1"/>
            </p:nvSpPr>
            <p:spPr>
              <a:xfrm>
                <a:off x="3431115" y="3156733"/>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FA27210E-CC42-4832-B119-4105A80A67DA}"/>
                  </a:ext>
                </a:extLst>
              </p:cNvPr>
              <p:cNvSpPr>
                <a:spLocks noRot="1" noChangeAspect="1" noMove="1" noResize="1" noEditPoints="1" noAdjustHandles="1" noChangeArrowheads="1" noChangeShapeType="1" noTextEdit="1"/>
              </p:cNvSpPr>
              <p:nvPr userDrawn="1"/>
            </p:nvSpPr>
            <p:spPr>
              <a:xfrm>
                <a:off x="3431115" y="3156733"/>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BAC000C2-F7C1-4634-BA58-F030E0A9B7F1}"/>
                  </a:ext>
                </a:extLst>
              </p:cNvPr>
              <p:cNvSpPr/>
              <p:nvPr userDrawn="1"/>
            </p:nvSpPr>
            <p:spPr>
              <a:xfrm>
                <a:off x="5668432" y="3156733"/>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BAC000C2-F7C1-4634-BA58-F030E0A9B7F1}"/>
                  </a:ext>
                </a:extLst>
              </p:cNvPr>
              <p:cNvSpPr>
                <a:spLocks noRot="1" noChangeAspect="1" noMove="1" noResize="1" noEditPoints="1" noAdjustHandles="1" noChangeArrowheads="1" noChangeShapeType="1" noTextEdit="1"/>
              </p:cNvSpPr>
              <p:nvPr userDrawn="1"/>
            </p:nvSpPr>
            <p:spPr>
              <a:xfrm>
                <a:off x="5668432" y="3156733"/>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11" name="Gruppieren 10">
            <a:extLst>
              <a:ext uri="{FF2B5EF4-FFF2-40B4-BE49-F238E27FC236}">
                <a16:creationId xmlns:a16="http://schemas.microsoft.com/office/drawing/2014/main" id="{3195EB69-DCC1-4899-9A51-420E3BCFF812}"/>
              </a:ext>
            </a:extLst>
          </p:cNvPr>
          <p:cNvGrpSpPr/>
          <p:nvPr userDrawn="1"/>
        </p:nvGrpSpPr>
        <p:grpSpPr>
          <a:xfrm>
            <a:off x="7905750" y="2310066"/>
            <a:ext cx="855134" cy="2540001"/>
            <a:chOff x="7281333" y="3035797"/>
            <a:chExt cx="855134" cy="2540001"/>
          </a:xfrm>
        </p:grpSpPr>
        <mc:AlternateContent xmlns:mc="http://schemas.openxmlformats.org/markup-compatibility/2006" xmlns:a14="http://schemas.microsoft.com/office/drawing/2010/main">
          <mc:Choice Requires="a14">
            <p:sp>
              <p:nvSpPr>
                <p:cNvPr id="12" name="Ellipse 11">
                  <a:extLst>
                    <a:ext uri="{FF2B5EF4-FFF2-40B4-BE49-F238E27FC236}">
                      <a16:creationId xmlns:a16="http://schemas.microsoft.com/office/drawing/2014/main" id="{11587A82-5C50-4F8E-946B-9F0FAC5F2491}"/>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3" name="Ellipse 12">
                  <a:extLst>
                    <a:ext uri="{FF2B5EF4-FFF2-40B4-BE49-F238E27FC236}">
                      <a16:creationId xmlns:a16="http://schemas.microsoft.com/office/drawing/2014/main" id="{FBE61D4C-C2EA-46CC-B837-7BEA3ED9AB3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Ellipse 12">
                  <a:extLst>
                    <a:ext uri="{FF2B5EF4-FFF2-40B4-BE49-F238E27FC236}">
                      <a16:creationId xmlns:a16="http://schemas.microsoft.com/office/drawing/2014/main" id="{ECF63F0C-43E6-454B-8679-DA7C08254149}"/>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4" name="Ellipse 13">
                  <a:extLst>
                    <a:ext uri="{FF2B5EF4-FFF2-40B4-BE49-F238E27FC236}">
                      <a16:creationId xmlns:a16="http://schemas.microsoft.com/office/drawing/2014/main" id="{72A84EB5-E2E3-41DC-A93A-2987C5B46B76}"/>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4" name="Ellipse 13">
                <a:extLst>
                  <a:ext uri="{FF2B5EF4-FFF2-40B4-BE49-F238E27FC236}">
                    <a16:creationId xmlns:a16="http://schemas.microsoft.com/office/drawing/2014/main" id="{6FA97F5C-CB58-4AF9-AB41-76FB6449D321}"/>
                  </a:ext>
                </a:extLst>
              </p:cNvPr>
              <p:cNvSpPr/>
              <p:nvPr userDrawn="1"/>
            </p:nvSpPr>
            <p:spPr>
              <a:xfrm>
                <a:off x="10151535" y="3156733"/>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4" name="Ellipse 13">
                <a:extLst>
                  <a:ext uri="{FF2B5EF4-FFF2-40B4-BE49-F238E27FC236}">
                    <a16:creationId xmlns:a16="http://schemas.microsoft.com/office/drawing/2014/main" id="{6FA97F5C-CB58-4AF9-AB41-76FB6449D321}"/>
                  </a:ext>
                </a:extLst>
              </p:cNvPr>
              <p:cNvSpPr>
                <a:spLocks noRot="1" noChangeAspect="1" noMove="1" noResize="1" noEditPoints="1" noAdjustHandles="1" noChangeArrowheads="1" noChangeShapeType="1" noTextEdit="1"/>
              </p:cNvSpPr>
              <p:nvPr userDrawn="1"/>
            </p:nvSpPr>
            <p:spPr>
              <a:xfrm>
                <a:off x="10151535" y="3156733"/>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 name="Ellipse 14">
                <a:extLst>
                  <a:ext uri="{FF2B5EF4-FFF2-40B4-BE49-F238E27FC236}">
                    <a16:creationId xmlns:a16="http://schemas.microsoft.com/office/drawing/2014/main" id="{950397B8-85A1-4341-8C3E-E6B27F8F2803}"/>
                  </a:ext>
                </a:extLst>
              </p:cNvPr>
              <p:cNvSpPr/>
              <p:nvPr userDrawn="1"/>
            </p:nvSpPr>
            <p:spPr>
              <a:xfrm>
                <a:off x="7007057" y="485006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5" name="Ellipse 14">
                <a:extLst>
                  <a:ext uri="{FF2B5EF4-FFF2-40B4-BE49-F238E27FC236}">
                    <a16:creationId xmlns:a16="http://schemas.microsoft.com/office/drawing/2014/main" id="{950397B8-85A1-4341-8C3E-E6B27F8F2803}"/>
                  </a:ext>
                </a:extLst>
              </p:cNvPr>
              <p:cNvSpPr>
                <a:spLocks noRot="1" noChangeAspect="1" noMove="1" noResize="1" noEditPoints="1" noAdjustHandles="1" noChangeArrowheads="1" noChangeShapeType="1" noTextEdit="1"/>
              </p:cNvSpPr>
              <p:nvPr userDrawn="1"/>
            </p:nvSpPr>
            <p:spPr>
              <a:xfrm>
                <a:off x="7007057" y="4850067"/>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6" name="Gerade Verbindung mit Pfeil 15">
            <a:extLst>
              <a:ext uri="{FF2B5EF4-FFF2-40B4-BE49-F238E27FC236}">
                <a16:creationId xmlns:a16="http://schemas.microsoft.com/office/drawing/2014/main" id="{4D5CDFDA-1F28-4FBE-9A63-F500AEE1D31F}"/>
              </a:ext>
            </a:extLst>
          </p:cNvPr>
          <p:cNvCxnSpPr>
            <a:cxnSpLocks/>
            <a:stCxn id="7" idx="6"/>
            <a:endCxn id="8" idx="2"/>
          </p:cNvCxnSpPr>
          <p:nvPr userDrawn="1"/>
        </p:nvCxnSpPr>
        <p:spPr>
          <a:xfrm>
            <a:off x="2040465" y="3580067"/>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1A2A790-BA2B-40C2-BF1B-AC4BEFB2D651}"/>
              </a:ext>
            </a:extLst>
          </p:cNvPr>
          <p:cNvCxnSpPr>
            <a:cxnSpLocks/>
            <a:stCxn id="8" idx="6"/>
            <a:endCxn id="10" idx="2"/>
          </p:cNvCxnSpPr>
          <p:nvPr userDrawn="1"/>
        </p:nvCxnSpPr>
        <p:spPr>
          <a:xfrm>
            <a:off x="4277782" y="3580067"/>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52C56C78-A974-4D51-B111-CC64B3EEEC87}"/>
              </a:ext>
            </a:extLst>
          </p:cNvPr>
          <p:cNvCxnSpPr>
            <a:cxnSpLocks/>
            <a:stCxn id="10" idx="7"/>
            <a:endCxn id="12" idx="2"/>
          </p:cNvCxnSpPr>
          <p:nvPr userDrawn="1"/>
        </p:nvCxnSpPr>
        <p:spPr>
          <a:xfrm flipV="1">
            <a:off x="6391107" y="2733400"/>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FC7904BC-6269-40AC-81DE-0D19129B2D22}"/>
              </a:ext>
            </a:extLst>
          </p:cNvPr>
          <p:cNvCxnSpPr>
            <a:cxnSpLocks/>
            <a:stCxn id="10" idx="5"/>
            <a:endCxn id="13" idx="2"/>
          </p:cNvCxnSpPr>
          <p:nvPr userDrawn="1"/>
        </p:nvCxnSpPr>
        <p:spPr>
          <a:xfrm>
            <a:off x="6391107" y="3879408"/>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498B321E-CFD5-4E39-9E8F-75DD8BA49AE4}"/>
              </a:ext>
            </a:extLst>
          </p:cNvPr>
          <p:cNvCxnSpPr>
            <a:cxnSpLocks/>
            <a:stCxn id="12" idx="6"/>
            <a:endCxn id="14" idx="1"/>
          </p:cNvCxnSpPr>
          <p:nvPr userDrawn="1"/>
        </p:nvCxnSpPr>
        <p:spPr>
          <a:xfrm>
            <a:off x="8752417" y="2733400"/>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2B6A478D-CAFF-487D-9E17-D12B6D9ECD68}"/>
              </a:ext>
            </a:extLst>
          </p:cNvPr>
          <p:cNvCxnSpPr>
            <a:cxnSpLocks/>
            <a:stCxn id="13" idx="6"/>
            <a:endCxn id="14" idx="3"/>
          </p:cNvCxnSpPr>
          <p:nvPr userDrawn="1"/>
        </p:nvCxnSpPr>
        <p:spPr>
          <a:xfrm flipV="1">
            <a:off x="8760884" y="3879408"/>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8C9D5E25-35BA-4706-98D9-E563C331AD87}"/>
              </a:ext>
            </a:extLst>
          </p:cNvPr>
          <p:cNvCxnSpPr>
            <a:cxnSpLocks/>
            <a:stCxn id="10" idx="5"/>
            <a:endCxn id="15" idx="1"/>
          </p:cNvCxnSpPr>
          <p:nvPr userDrawn="1"/>
        </p:nvCxnSpPr>
        <p:spPr>
          <a:xfrm>
            <a:off x="6391107" y="3879408"/>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70A08F2F-2879-4530-80EE-996209F53F53}"/>
                  </a:ext>
                </a:extLst>
              </p:cNvPr>
              <p:cNvSpPr txBox="1"/>
              <p:nvPr userDrawn="1"/>
            </p:nvSpPr>
            <p:spPr>
              <a:xfrm>
                <a:off x="2441765" y="3269856"/>
                <a:ext cx="5795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𝑘</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de-DE" dirty="0"/>
              </a:p>
            </p:txBody>
          </p:sp>
        </mc:Choice>
        <mc:Fallback xmlns="">
          <p:sp>
            <p:nvSpPr>
              <p:cNvPr id="23" name="Textfeld 22">
                <a:extLst>
                  <a:ext uri="{FF2B5EF4-FFF2-40B4-BE49-F238E27FC236}">
                    <a16:creationId xmlns:a16="http://schemas.microsoft.com/office/drawing/2014/main" id="{70A08F2F-2879-4530-80EE-996209F53F53}"/>
                  </a:ext>
                </a:extLst>
              </p:cNvPr>
              <p:cNvSpPr txBox="1">
                <a:spLocks noRot="1" noChangeAspect="1" noMove="1" noResize="1" noEditPoints="1" noAdjustHandles="1" noChangeArrowheads="1" noChangeShapeType="1" noTextEdit="1"/>
              </p:cNvSpPr>
              <p:nvPr userDrawn="1"/>
            </p:nvSpPr>
            <p:spPr>
              <a:xfrm>
                <a:off x="2441765" y="3269856"/>
                <a:ext cx="579582" cy="276999"/>
              </a:xfrm>
              <a:prstGeom prst="rect">
                <a:avLst/>
              </a:prstGeom>
              <a:blipFill>
                <a:blip r:embed="rId9"/>
                <a:stretch>
                  <a:fillRect l="-9474" r="-14737" b="-3695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9C91B0E3-7889-409D-A381-536639E1774F}"/>
                  </a:ext>
                </a:extLst>
              </p:cNvPr>
              <p:cNvSpPr txBox="1"/>
              <p:nvPr userDrawn="1"/>
            </p:nvSpPr>
            <p:spPr>
              <a:xfrm>
                <a:off x="4846985" y="3273957"/>
                <a:ext cx="2607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1</m:t>
                          </m:r>
                        </m:sub>
                      </m:sSub>
                    </m:oMath>
                  </m:oMathPara>
                </a14:m>
                <a:endParaRPr lang="de-DE" dirty="0"/>
              </a:p>
            </p:txBody>
          </p:sp>
        </mc:Choice>
        <mc:Fallback xmlns="">
          <p:sp>
            <p:nvSpPr>
              <p:cNvPr id="24" name="Textfeld 23">
                <a:extLst>
                  <a:ext uri="{FF2B5EF4-FFF2-40B4-BE49-F238E27FC236}">
                    <a16:creationId xmlns:a16="http://schemas.microsoft.com/office/drawing/2014/main" id="{9C91B0E3-7889-409D-A381-536639E1774F}"/>
                  </a:ext>
                </a:extLst>
              </p:cNvPr>
              <p:cNvSpPr txBox="1">
                <a:spLocks noRot="1" noChangeAspect="1" noMove="1" noResize="1" noEditPoints="1" noAdjustHandles="1" noChangeArrowheads="1" noChangeShapeType="1" noTextEdit="1"/>
              </p:cNvSpPr>
              <p:nvPr userDrawn="1"/>
            </p:nvSpPr>
            <p:spPr>
              <a:xfrm>
                <a:off x="4846985" y="3273957"/>
                <a:ext cx="260712" cy="276999"/>
              </a:xfrm>
              <a:prstGeom prst="rect">
                <a:avLst/>
              </a:prstGeom>
              <a:blipFill>
                <a:blip r:embed="rId10"/>
                <a:stretch>
                  <a:fillRect l="-13953" r="-6977" b="-1956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75B02543-5330-4566-A426-66AEBA5FAD11}"/>
                  </a:ext>
                </a:extLst>
              </p:cNvPr>
              <p:cNvSpPr txBox="1"/>
              <p:nvPr userDrawn="1"/>
            </p:nvSpPr>
            <p:spPr>
              <a:xfrm>
                <a:off x="6515099" y="2629366"/>
                <a:ext cx="10276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(1−</m:t>
                      </m:r>
                      <m:r>
                        <a:rPr lang="en-GB" b="0" i="1" smtClean="0">
                          <a:latin typeface="Cambria Math" panose="02040503050406030204" pitchFamily="18" charset="0"/>
                        </a:rPr>
                        <m:t>𝜓</m:t>
                      </m:r>
                      <m:r>
                        <a:rPr lang="en-GB" b="0" i="1" smtClean="0">
                          <a:latin typeface="Cambria Math" panose="02040503050406030204" pitchFamily="18" charset="0"/>
                        </a:rPr>
                        <m:t>)</m:t>
                      </m:r>
                    </m:oMath>
                  </m:oMathPara>
                </a14:m>
                <a:endParaRPr lang="de-DE" dirty="0"/>
              </a:p>
            </p:txBody>
          </p:sp>
        </mc:Choice>
        <mc:Fallback xmlns="">
          <p:sp>
            <p:nvSpPr>
              <p:cNvPr id="25" name="Textfeld 24">
                <a:extLst>
                  <a:ext uri="{FF2B5EF4-FFF2-40B4-BE49-F238E27FC236}">
                    <a16:creationId xmlns:a16="http://schemas.microsoft.com/office/drawing/2014/main" id="{75B02543-5330-4566-A426-66AEBA5FAD11}"/>
                  </a:ext>
                </a:extLst>
              </p:cNvPr>
              <p:cNvSpPr txBox="1">
                <a:spLocks noRot="1" noChangeAspect="1" noMove="1" noResize="1" noEditPoints="1" noAdjustHandles="1" noChangeArrowheads="1" noChangeShapeType="1" noTextEdit="1"/>
              </p:cNvSpPr>
              <p:nvPr userDrawn="1"/>
            </p:nvSpPr>
            <p:spPr>
              <a:xfrm>
                <a:off x="6515099" y="2629366"/>
                <a:ext cx="1027654" cy="276999"/>
              </a:xfrm>
              <a:prstGeom prst="rect">
                <a:avLst/>
              </a:prstGeom>
              <a:blipFill>
                <a:blip r:embed="rId11"/>
                <a:stretch>
                  <a:fillRect l="-2976" r="-8333" b="-3695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EBA11D5A-37E9-4CDA-8624-49B0F6D50AF3}"/>
                  </a:ext>
                </a:extLst>
              </p:cNvPr>
              <p:cNvSpPr txBox="1"/>
              <p:nvPr userDrawn="1"/>
            </p:nvSpPr>
            <p:spPr>
              <a:xfrm>
                <a:off x="6813258" y="3744168"/>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xmlns="">
          <p:sp>
            <p:nvSpPr>
              <p:cNvPr id="26" name="Textfeld 25">
                <a:extLst>
                  <a:ext uri="{FF2B5EF4-FFF2-40B4-BE49-F238E27FC236}">
                    <a16:creationId xmlns:a16="http://schemas.microsoft.com/office/drawing/2014/main" id="{EBA11D5A-37E9-4CDA-8624-49B0F6D50AF3}"/>
                  </a:ext>
                </a:extLst>
              </p:cNvPr>
              <p:cNvSpPr txBox="1">
                <a:spLocks noRot="1" noChangeAspect="1" noMove="1" noResize="1" noEditPoints="1" noAdjustHandles="1" noChangeArrowheads="1" noChangeShapeType="1" noTextEdit="1"/>
              </p:cNvSpPr>
              <p:nvPr userDrawn="1"/>
            </p:nvSpPr>
            <p:spPr>
              <a:xfrm>
                <a:off x="6813258" y="3744168"/>
                <a:ext cx="431336" cy="276999"/>
              </a:xfrm>
              <a:prstGeom prst="rect">
                <a:avLst/>
              </a:prstGeom>
              <a:blipFill>
                <a:blip r:embed="rId12"/>
                <a:stretch>
                  <a:fillRect l="-7143" r="-20000" b="-3695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FE3AAA3B-71F6-40EC-A12E-CFE0CFB49A76}"/>
                  </a:ext>
                </a:extLst>
              </p:cNvPr>
              <p:cNvSpPr txBox="1"/>
              <p:nvPr userDrawn="1"/>
            </p:nvSpPr>
            <p:spPr>
              <a:xfrm>
                <a:off x="9358297" y="3801712"/>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𝜇</m:t>
                      </m:r>
                    </m:oMath>
                  </m:oMathPara>
                </a14:m>
                <a:endParaRPr lang="de-DE" dirty="0"/>
              </a:p>
            </p:txBody>
          </p:sp>
        </mc:Choice>
        <mc:Fallback xmlns="">
          <p:sp>
            <p:nvSpPr>
              <p:cNvPr id="27" name="Textfeld 26">
                <a:extLst>
                  <a:ext uri="{FF2B5EF4-FFF2-40B4-BE49-F238E27FC236}">
                    <a16:creationId xmlns:a16="http://schemas.microsoft.com/office/drawing/2014/main" id="{FE3AAA3B-71F6-40EC-A12E-CFE0CFB49A76}"/>
                  </a:ext>
                </a:extLst>
              </p:cNvPr>
              <p:cNvSpPr txBox="1">
                <a:spLocks noRot="1" noChangeAspect="1" noMove="1" noResize="1" noEditPoints="1" noAdjustHandles="1" noChangeArrowheads="1" noChangeShapeType="1" noTextEdit="1"/>
              </p:cNvSpPr>
              <p:nvPr userDrawn="1"/>
            </p:nvSpPr>
            <p:spPr>
              <a:xfrm>
                <a:off x="9358297" y="3801712"/>
                <a:ext cx="185755" cy="276999"/>
              </a:xfrm>
              <a:prstGeom prst="rect">
                <a:avLst/>
              </a:prstGeom>
              <a:blipFill>
                <a:blip r:embed="rId13"/>
                <a:stretch>
                  <a:fillRect l="-29032" r="-25806" b="-2666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8" name="Textfeld 27">
                <a:extLst>
                  <a:ext uri="{FF2B5EF4-FFF2-40B4-BE49-F238E27FC236}">
                    <a16:creationId xmlns:a16="http://schemas.microsoft.com/office/drawing/2014/main" id="{74A257BB-8A14-4074-9DD1-3B80B879110F}"/>
                  </a:ext>
                </a:extLst>
              </p:cNvPr>
              <p:cNvSpPr txBox="1"/>
              <p:nvPr userDrawn="1"/>
            </p:nvSpPr>
            <p:spPr>
              <a:xfrm>
                <a:off x="9358296" y="2631189"/>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𝜇</m:t>
                      </m:r>
                    </m:oMath>
                  </m:oMathPara>
                </a14:m>
                <a:endParaRPr lang="de-DE" dirty="0"/>
              </a:p>
            </p:txBody>
          </p:sp>
        </mc:Choice>
        <mc:Fallback xmlns="">
          <p:sp>
            <p:nvSpPr>
              <p:cNvPr id="28" name="Textfeld 27">
                <a:extLst>
                  <a:ext uri="{FF2B5EF4-FFF2-40B4-BE49-F238E27FC236}">
                    <a16:creationId xmlns:a16="http://schemas.microsoft.com/office/drawing/2014/main" id="{74A257BB-8A14-4074-9DD1-3B80B879110F}"/>
                  </a:ext>
                </a:extLst>
              </p:cNvPr>
              <p:cNvSpPr txBox="1">
                <a:spLocks noRot="1" noChangeAspect="1" noMove="1" noResize="1" noEditPoints="1" noAdjustHandles="1" noChangeArrowheads="1" noChangeShapeType="1" noTextEdit="1"/>
              </p:cNvSpPr>
              <p:nvPr userDrawn="1"/>
            </p:nvSpPr>
            <p:spPr>
              <a:xfrm>
                <a:off x="9358296" y="2631189"/>
                <a:ext cx="185755" cy="276999"/>
              </a:xfrm>
              <a:prstGeom prst="rect">
                <a:avLst/>
              </a:prstGeom>
              <a:blipFill>
                <a:blip r:embed="rId14"/>
                <a:stretch>
                  <a:fillRect l="-29032" r="-25806" b="-2666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A8634EAF-6A88-48EC-93A0-8A9896D03ACD}"/>
                  </a:ext>
                </a:extLst>
              </p:cNvPr>
              <p:cNvSpPr txBox="1"/>
              <p:nvPr userDrawn="1"/>
            </p:nvSpPr>
            <p:spPr>
              <a:xfrm>
                <a:off x="6299431" y="4426733"/>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xmlns="">
          <p:sp>
            <p:nvSpPr>
              <p:cNvPr id="29" name="Textfeld 28">
                <a:extLst>
                  <a:ext uri="{FF2B5EF4-FFF2-40B4-BE49-F238E27FC236}">
                    <a16:creationId xmlns:a16="http://schemas.microsoft.com/office/drawing/2014/main" id="{A8634EAF-6A88-48EC-93A0-8A9896D03ACD}"/>
                  </a:ext>
                </a:extLst>
              </p:cNvPr>
              <p:cNvSpPr txBox="1">
                <a:spLocks noRot="1" noChangeAspect="1" noMove="1" noResize="1" noEditPoints="1" noAdjustHandles="1" noChangeArrowheads="1" noChangeShapeType="1" noTextEdit="1"/>
              </p:cNvSpPr>
              <p:nvPr userDrawn="1"/>
            </p:nvSpPr>
            <p:spPr>
              <a:xfrm>
                <a:off x="6299431" y="4426733"/>
                <a:ext cx="431336" cy="276999"/>
              </a:xfrm>
              <a:prstGeom prst="rect">
                <a:avLst/>
              </a:prstGeom>
              <a:blipFill>
                <a:blip r:embed="rId15"/>
                <a:stretch>
                  <a:fillRect l="-7042" r="-18310" b="-36957"/>
                </a:stretch>
              </a:blipFill>
            </p:spPr>
            <p:txBody>
              <a:bodyPr/>
              <a:lstStyle/>
              <a:p>
                <a:r>
                  <a:rPr lang="de-DE">
                    <a:noFill/>
                  </a:rPr>
                  <a:t> </a:t>
                </a:r>
              </a:p>
            </p:txBody>
          </p:sp>
        </mc:Fallback>
      </mc:AlternateContent>
      <p:sp>
        <p:nvSpPr>
          <p:cNvPr id="30" name="Textplatzhalter 8">
            <a:extLst>
              <a:ext uri="{FF2B5EF4-FFF2-40B4-BE49-F238E27FC236}">
                <a16:creationId xmlns:a16="http://schemas.microsoft.com/office/drawing/2014/main" id="{85060A2B-DD47-4EBE-B8C7-23BD1816E227}"/>
              </a:ext>
            </a:extLst>
          </p:cNvPr>
          <p:cNvSpPr>
            <a:spLocks noGrp="1"/>
          </p:cNvSpPr>
          <p:nvPr>
            <p:ph type="body" sz="quarter" idx="13" hasCustomPrompt="1"/>
          </p:nvPr>
        </p:nvSpPr>
        <p:spPr>
          <a:xfrm>
            <a:off x="676931" y="2057477"/>
            <a:ext cx="10838138" cy="3853103"/>
          </a:xfrm>
        </p:spPr>
        <p:txBody>
          <a:bodyPr/>
          <a:lstStyle>
            <a:lvl1pPr>
              <a:defRPr/>
            </a:lvl1pPr>
          </a:lstStyle>
          <a:p>
            <a:pPr lvl="0"/>
            <a:r>
              <a:rPr lang="de-DE" dirty="0"/>
              <a:t>&lt;Text&gt;</a:t>
            </a:r>
          </a:p>
        </p:txBody>
      </p:sp>
    </p:spTree>
    <p:extLst>
      <p:ext uri="{BB962C8B-B14F-4D97-AF65-F5344CB8AC3E}">
        <p14:creationId xmlns:p14="http://schemas.microsoft.com/office/powerpoint/2010/main" val="307066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_3_zeilige_ue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78043" y="1044854"/>
            <a:ext cx="10835914" cy="832618"/>
          </a:xfrm>
        </p:spPr>
        <p:txBody>
          <a:bodyPr/>
          <a:lstStyle>
            <a:lvl1pPr>
              <a:defRPr/>
            </a:lvl1pPr>
          </a:lstStyle>
          <a:p>
            <a:r>
              <a:rPr lang="de-DE" dirty="0"/>
              <a:t>&lt;Titel&gt;</a:t>
            </a:r>
          </a:p>
        </p:txBody>
      </p:sp>
      <p:sp>
        <p:nvSpPr>
          <p:cNvPr id="8" name="Textplatzhalter 7"/>
          <p:cNvSpPr>
            <a:spLocks noGrp="1"/>
          </p:cNvSpPr>
          <p:nvPr>
            <p:ph type="body" sz="quarter" idx="13" hasCustomPrompt="1"/>
          </p:nvPr>
        </p:nvSpPr>
        <p:spPr>
          <a:xfrm>
            <a:off x="676931" y="2056105"/>
            <a:ext cx="10838138" cy="3854476"/>
          </a:xfrm>
        </p:spPr>
        <p:txBody>
          <a:bodyPr/>
          <a:lstStyle>
            <a:lvl1pPr>
              <a:defRPr/>
            </a:lvl1pPr>
          </a:lstStyle>
          <a:p>
            <a:pPr lvl="0"/>
            <a:r>
              <a:rPr lang="de-DE" dirty="0"/>
              <a:t>&lt;Text&gt;</a:t>
            </a:r>
          </a:p>
        </p:txBody>
      </p:sp>
      <p:sp>
        <p:nvSpPr>
          <p:cNvPr id="6" name="Textfeld 5">
            <a:extLst>
              <a:ext uri="{FF2B5EF4-FFF2-40B4-BE49-F238E27FC236}">
                <a16:creationId xmlns:a16="http://schemas.microsoft.com/office/drawing/2014/main" id="{919A366E-22AB-41DA-BD5F-EC67B359B38F}"/>
              </a:ext>
            </a:extLst>
          </p:cNvPr>
          <p:cNvSpPr txBox="1"/>
          <p:nvPr userDrawn="1"/>
        </p:nvSpPr>
        <p:spPr>
          <a:xfrm>
            <a:off x="1358153" y="4982135"/>
            <a:ext cx="4686300" cy="338554"/>
          </a:xfrm>
          <a:prstGeom prst="rect">
            <a:avLst/>
          </a:prstGeom>
          <a:noFill/>
        </p:spPr>
        <p:txBody>
          <a:bodyPr wrap="square" rtlCol="0">
            <a:spAutoFit/>
          </a:bodyPr>
          <a:lstStyle/>
          <a:p>
            <a:pPr algn="just"/>
            <a:r>
              <a:rPr lang="de-DE" sz="1600" b="0" dirty="0">
                <a:latin typeface="Arial Narrow" panose="020B0606020202030204" pitchFamily="34" charset="0"/>
              </a:rPr>
              <a:t>THIS IS A FUCKING TEST</a:t>
            </a:r>
          </a:p>
        </p:txBody>
      </p:sp>
    </p:spTree>
    <p:extLst>
      <p:ext uri="{BB962C8B-B14F-4D97-AF65-F5344CB8AC3E}">
        <p14:creationId xmlns:p14="http://schemas.microsoft.com/office/powerpoint/2010/main" val="269664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del Structur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7BEA45-9416-46F1-8D3A-04FF49930EC7}"/>
              </a:ext>
            </a:extLst>
          </p:cNvPr>
          <p:cNvSpPr>
            <a:spLocks noGrp="1"/>
          </p:cNvSpPr>
          <p:nvPr>
            <p:ph type="title"/>
          </p:nvPr>
        </p:nvSpPr>
        <p:spPr/>
        <p:txBody>
          <a:bodyPr/>
          <a:lstStyle/>
          <a:p>
            <a:r>
              <a:rPr lang="de-DE"/>
              <a:t>Mastertitelformat bearbeiten</a:t>
            </a:r>
          </a:p>
        </p:txBody>
      </p:sp>
      <p:sp>
        <p:nvSpPr>
          <p:cNvPr id="8" name="Rechteck: abgerundete Ecken 7">
            <a:extLst>
              <a:ext uri="{FF2B5EF4-FFF2-40B4-BE49-F238E27FC236}">
                <a16:creationId xmlns:a16="http://schemas.microsoft.com/office/drawing/2014/main" id="{5567F230-AF6C-46C9-A7D8-757F9EFEC391}"/>
              </a:ext>
            </a:extLst>
          </p:cNvPr>
          <p:cNvSpPr/>
          <p:nvPr userDrawn="1"/>
        </p:nvSpPr>
        <p:spPr>
          <a:xfrm>
            <a:off x="1120222" y="3015722"/>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cxnSp>
        <p:nvCxnSpPr>
          <p:cNvPr id="14" name="Gerade Verbindung mit Pfeil 13">
            <a:extLst>
              <a:ext uri="{FF2B5EF4-FFF2-40B4-BE49-F238E27FC236}">
                <a16:creationId xmlns:a16="http://schemas.microsoft.com/office/drawing/2014/main" id="{562DE84B-1A1C-43E7-BAD8-08278548A472}"/>
              </a:ext>
            </a:extLst>
          </p:cNvPr>
          <p:cNvCxnSpPr>
            <a:cxnSpLocks/>
            <a:stCxn id="54" idx="2"/>
            <a:endCxn id="73" idx="0"/>
          </p:cNvCxnSpPr>
          <p:nvPr userDrawn="1"/>
        </p:nvCxnSpPr>
        <p:spPr>
          <a:xfrm>
            <a:off x="5249334" y="3317085"/>
            <a:ext cx="0" cy="4353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4EBC3A01-EB4B-4D20-A17D-9CED279E38DA}"/>
              </a:ext>
            </a:extLst>
          </p:cNvPr>
          <p:cNvCxnSpPr>
            <a:cxnSpLocks/>
          </p:cNvCxnSpPr>
          <p:nvPr userDrawn="1"/>
        </p:nvCxnSpPr>
        <p:spPr>
          <a:xfrm flipH="1" flipV="1">
            <a:off x="1916089" y="3989390"/>
            <a:ext cx="11090" cy="9828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5139DD9F-314E-4ACF-92D1-6875B364292A}"/>
              </a:ext>
            </a:extLst>
          </p:cNvPr>
          <p:cNvCxnSpPr>
            <a:cxnSpLocks/>
            <a:stCxn id="88" idx="3"/>
            <a:endCxn id="70" idx="1"/>
          </p:cNvCxnSpPr>
          <p:nvPr userDrawn="1"/>
        </p:nvCxnSpPr>
        <p:spPr>
          <a:xfrm>
            <a:off x="2711956" y="5460070"/>
            <a:ext cx="174151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8AA66DC1-0B7D-4251-8490-1D3527959372}"/>
              </a:ext>
            </a:extLst>
          </p:cNvPr>
          <p:cNvCxnSpPr>
            <a:cxnSpLocks/>
            <a:endCxn id="80" idx="0"/>
          </p:cNvCxnSpPr>
          <p:nvPr userDrawn="1"/>
        </p:nvCxnSpPr>
        <p:spPr>
          <a:xfrm>
            <a:off x="2700867" y="2014698"/>
            <a:ext cx="5338834" cy="230625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Verbinder: gewinkelt 18">
            <a:extLst>
              <a:ext uri="{FF2B5EF4-FFF2-40B4-BE49-F238E27FC236}">
                <a16:creationId xmlns:a16="http://schemas.microsoft.com/office/drawing/2014/main" id="{C6154D40-ED13-47A0-A1B9-F8174431FA7F}"/>
              </a:ext>
            </a:extLst>
          </p:cNvPr>
          <p:cNvCxnSpPr>
            <a:cxnSpLocks/>
          </p:cNvCxnSpPr>
          <p:nvPr userDrawn="1"/>
        </p:nvCxnSpPr>
        <p:spPr>
          <a:xfrm>
            <a:off x="2700867" y="2366385"/>
            <a:ext cx="1752599" cy="21073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platzhalter 39">
            <a:extLst>
              <a:ext uri="{FF2B5EF4-FFF2-40B4-BE49-F238E27FC236}">
                <a16:creationId xmlns:a16="http://schemas.microsoft.com/office/drawing/2014/main" id="{8ECE25EF-30AD-4BFE-AD27-4447CF06319C}"/>
              </a:ext>
            </a:extLst>
          </p:cNvPr>
          <p:cNvSpPr>
            <a:spLocks noGrp="1"/>
          </p:cNvSpPr>
          <p:nvPr userDrawn="1">
            <p:ph type="body" sz="quarter" idx="13" hasCustomPrompt="1"/>
          </p:nvPr>
        </p:nvSpPr>
        <p:spPr>
          <a:xfrm>
            <a:off x="1120223" y="2989986"/>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cxnSp>
        <p:nvCxnSpPr>
          <p:cNvPr id="20" name="Verbinder: gewinkelt 19">
            <a:extLst>
              <a:ext uri="{FF2B5EF4-FFF2-40B4-BE49-F238E27FC236}">
                <a16:creationId xmlns:a16="http://schemas.microsoft.com/office/drawing/2014/main" id="{B6D28C50-A1F9-4D4F-B0D2-4D424D02C0E7}"/>
              </a:ext>
            </a:extLst>
          </p:cNvPr>
          <p:cNvCxnSpPr>
            <a:cxnSpLocks/>
          </p:cNvCxnSpPr>
          <p:nvPr userDrawn="1"/>
        </p:nvCxnSpPr>
        <p:spPr>
          <a:xfrm flipV="1">
            <a:off x="2700867" y="3079784"/>
            <a:ext cx="1752599" cy="22138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Verbinder: gewinkelt 23">
            <a:extLst>
              <a:ext uri="{FF2B5EF4-FFF2-40B4-BE49-F238E27FC236}">
                <a16:creationId xmlns:a16="http://schemas.microsoft.com/office/drawing/2014/main" id="{FF1B958F-22ED-49D1-ABC3-6401CFA9512F}"/>
              </a:ext>
            </a:extLst>
          </p:cNvPr>
          <p:cNvCxnSpPr>
            <a:cxnSpLocks/>
            <a:stCxn id="80" idx="3"/>
            <a:endCxn id="84" idx="2"/>
          </p:cNvCxnSpPr>
          <p:nvPr userDrawn="1"/>
        </p:nvCxnSpPr>
        <p:spPr>
          <a:xfrm flipV="1">
            <a:off x="8835567" y="3611433"/>
            <a:ext cx="1463860" cy="119732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hteck: abgerundete Ecken 35">
            <a:extLst>
              <a:ext uri="{FF2B5EF4-FFF2-40B4-BE49-F238E27FC236}">
                <a16:creationId xmlns:a16="http://schemas.microsoft.com/office/drawing/2014/main" id="{C7E34D27-9EA8-4819-AFAE-EE56E88A5C2F}"/>
              </a:ext>
            </a:extLst>
          </p:cNvPr>
          <p:cNvSpPr/>
          <p:nvPr userDrawn="1"/>
        </p:nvSpPr>
        <p:spPr>
          <a:xfrm>
            <a:off x="1120222" y="3119275"/>
            <a:ext cx="1591734" cy="7150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dirty="0">
                <a:solidFill>
                  <a:sysClr val="windowText" lastClr="000000"/>
                </a:solidFill>
              </a:rPr>
              <a:t>Fixed Parameters</a:t>
            </a:r>
            <a:endParaRPr lang="de-DE" baseline="30000" dirty="0">
              <a:solidFill>
                <a:sysClr val="windowText" lastClr="000000"/>
              </a:solidFill>
            </a:endParaRPr>
          </a:p>
        </p:txBody>
      </p:sp>
      <p:sp>
        <p:nvSpPr>
          <p:cNvPr id="46" name="Rechteck: abgerundete Ecken 45">
            <a:extLst>
              <a:ext uri="{FF2B5EF4-FFF2-40B4-BE49-F238E27FC236}">
                <a16:creationId xmlns:a16="http://schemas.microsoft.com/office/drawing/2014/main" id="{3813C593-AFC5-47C8-8F01-0572472AD9DA}"/>
              </a:ext>
            </a:extLst>
          </p:cNvPr>
          <p:cNvSpPr/>
          <p:nvPr userDrawn="1"/>
        </p:nvSpPr>
        <p:spPr>
          <a:xfrm>
            <a:off x="1120222" y="1828231"/>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47" name="Textplatzhalter 39">
            <a:extLst>
              <a:ext uri="{FF2B5EF4-FFF2-40B4-BE49-F238E27FC236}">
                <a16:creationId xmlns:a16="http://schemas.microsoft.com/office/drawing/2014/main" id="{26EC9A6A-7B0D-4057-9656-4D435865D3F9}"/>
              </a:ext>
            </a:extLst>
          </p:cNvPr>
          <p:cNvSpPr>
            <a:spLocks noGrp="1"/>
          </p:cNvSpPr>
          <p:nvPr>
            <p:ph type="body" sz="quarter" idx="14" hasCustomPrompt="1"/>
          </p:nvPr>
        </p:nvSpPr>
        <p:spPr>
          <a:xfrm>
            <a:off x="1120223" y="1802495"/>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48" name="Rechteck: abgerundete Ecken 47">
            <a:extLst>
              <a:ext uri="{FF2B5EF4-FFF2-40B4-BE49-F238E27FC236}">
                <a16:creationId xmlns:a16="http://schemas.microsoft.com/office/drawing/2014/main" id="{550B5F0B-2717-4250-A051-0111C7A9907B}"/>
              </a:ext>
            </a:extLst>
          </p:cNvPr>
          <p:cNvSpPr/>
          <p:nvPr userDrawn="1"/>
        </p:nvSpPr>
        <p:spPr>
          <a:xfrm>
            <a:off x="1120222" y="1931784"/>
            <a:ext cx="1591734" cy="7150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dirty="0">
                <a:solidFill>
                  <a:sysClr val="windowText" lastClr="000000"/>
                </a:solidFill>
              </a:rPr>
              <a:t>Free/ </a:t>
            </a:r>
            <a:r>
              <a:rPr lang="de-DE" dirty="0" err="1">
                <a:solidFill>
                  <a:sysClr val="windowText" lastClr="000000"/>
                </a:solidFill>
              </a:rPr>
              <a:t>Unkown</a:t>
            </a:r>
            <a:r>
              <a:rPr lang="de-DE" dirty="0">
                <a:solidFill>
                  <a:sysClr val="windowText" lastClr="000000"/>
                </a:solidFill>
              </a:rPr>
              <a:t> Parameters</a:t>
            </a:r>
            <a:endParaRPr lang="de-DE" baseline="30000" dirty="0">
              <a:solidFill>
                <a:sysClr val="windowText" lastClr="000000"/>
              </a:solidFill>
            </a:endParaRPr>
          </a:p>
        </p:txBody>
      </p:sp>
      <p:sp>
        <p:nvSpPr>
          <p:cNvPr id="53" name="Rechteck: abgerundete Ecken 52">
            <a:extLst>
              <a:ext uri="{FF2B5EF4-FFF2-40B4-BE49-F238E27FC236}">
                <a16:creationId xmlns:a16="http://schemas.microsoft.com/office/drawing/2014/main" id="{9591EA89-C901-499B-95C7-14CBDF4D52BC}"/>
              </a:ext>
            </a:extLst>
          </p:cNvPr>
          <p:cNvSpPr/>
          <p:nvPr userDrawn="1"/>
        </p:nvSpPr>
        <p:spPr>
          <a:xfrm>
            <a:off x="4497821" y="2425011"/>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54" name="Textplatzhalter 39">
            <a:extLst>
              <a:ext uri="{FF2B5EF4-FFF2-40B4-BE49-F238E27FC236}">
                <a16:creationId xmlns:a16="http://schemas.microsoft.com/office/drawing/2014/main" id="{BABF89CD-F368-4C97-92EE-F7D76F660CA4}"/>
              </a:ext>
            </a:extLst>
          </p:cNvPr>
          <p:cNvSpPr>
            <a:spLocks noGrp="1"/>
          </p:cNvSpPr>
          <p:nvPr>
            <p:ph type="body" sz="quarter" idx="15" hasCustomPrompt="1"/>
          </p:nvPr>
        </p:nvSpPr>
        <p:spPr>
          <a:xfrm>
            <a:off x="4453467" y="2341485"/>
            <a:ext cx="1591733" cy="975600"/>
          </a:xfrm>
          <a:prstGeom prst="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55" name="Rechteck 54">
            <a:extLst>
              <a:ext uri="{FF2B5EF4-FFF2-40B4-BE49-F238E27FC236}">
                <a16:creationId xmlns:a16="http://schemas.microsoft.com/office/drawing/2014/main" id="{11E8F1DA-A45F-4593-9776-4FCB556BE48E}"/>
              </a:ext>
            </a:extLst>
          </p:cNvPr>
          <p:cNvSpPr/>
          <p:nvPr userDrawn="1"/>
        </p:nvSpPr>
        <p:spPr>
          <a:xfrm>
            <a:off x="4453467" y="2512065"/>
            <a:ext cx="159173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dirty="0" err="1">
                <a:solidFill>
                  <a:sysClr val="windowText" lastClr="000000"/>
                </a:solidFill>
              </a:rPr>
              <a:t>Compartmental</a:t>
            </a:r>
            <a:r>
              <a:rPr lang="de-DE" dirty="0">
                <a:solidFill>
                  <a:sysClr val="windowText" lastClr="000000"/>
                </a:solidFill>
              </a:rPr>
              <a:t> Model</a:t>
            </a:r>
            <a:endParaRPr lang="de-DE" baseline="30000" dirty="0">
              <a:solidFill>
                <a:sysClr val="windowText" lastClr="000000"/>
              </a:solidFill>
            </a:endParaRPr>
          </a:p>
        </p:txBody>
      </p:sp>
      <p:sp>
        <p:nvSpPr>
          <p:cNvPr id="69" name="Rechteck: abgerundete Ecken 68">
            <a:extLst>
              <a:ext uri="{FF2B5EF4-FFF2-40B4-BE49-F238E27FC236}">
                <a16:creationId xmlns:a16="http://schemas.microsoft.com/office/drawing/2014/main" id="{2D214239-D61B-4A99-975E-5D7C92D3AB11}"/>
              </a:ext>
            </a:extLst>
          </p:cNvPr>
          <p:cNvSpPr/>
          <p:nvPr userDrawn="1"/>
        </p:nvSpPr>
        <p:spPr>
          <a:xfrm>
            <a:off x="4453466" y="4973237"/>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70" name="Textplatzhalter 39">
            <a:extLst>
              <a:ext uri="{FF2B5EF4-FFF2-40B4-BE49-F238E27FC236}">
                <a16:creationId xmlns:a16="http://schemas.microsoft.com/office/drawing/2014/main" id="{0167E2A8-6029-4A13-8061-F003C863EBA6}"/>
              </a:ext>
            </a:extLst>
          </p:cNvPr>
          <p:cNvSpPr>
            <a:spLocks noGrp="1"/>
          </p:cNvSpPr>
          <p:nvPr>
            <p:ph type="body" sz="quarter" idx="16" hasCustomPrompt="1"/>
          </p:nvPr>
        </p:nvSpPr>
        <p:spPr>
          <a:xfrm>
            <a:off x="4453467" y="4972270"/>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71" name="Rechteck: abgerundete Ecken 70">
            <a:extLst>
              <a:ext uri="{FF2B5EF4-FFF2-40B4-BE49-F238E27FC236}">
                <a16:creationId xmlns:a16="http://schemas.microsoft.com/office/drawing/2014/main" id="{C1AEF565-0FA3-4D3A-8295-4AF192F5F073}"/>
              </a:ext>
            </a:extLst>
          </p:cNvPr>
          <p:cNvSpPr/>
          <p:nvPr userDrawn="1"/>
        </p:nvSpPr>
        <p:spPr>
          <a:xfrm>
            <a:off x="4629066" y="5255759"/>
            <a:ext cx="1240535" cy="408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de-DE" dirty="0">
                <a:solidFill>
                  <a:sysClr val="windowText" lastClr="000000"/>
                </a:solidFill>
              </a:rPr>
              <a:t>Real Data</a:t>
            </a:r>
            <a:endParaRPr lang="de-DE" baseline="30000" dirty="0">
              <a:solidFill>
                <a:sysClr val="windowText" lastClr="000000"/>
              </a:solidFill>
            </a:endParaRPr>
          </a:p>
        </p:txBody>
      </p:sp>
      <p:sp>
        <p:nvSpPr>
          <p:cNvPr id="72" name="Rechteck: abgerundete Ecken 71">
            <a:extLst>
              <a:ext uri="{FF2B5EF4-FFF2-40B4-BE49-F238E27FC236}">
                <a16:creationId xmlns:a16="http://schemas.microsoft.com/office/drawing/2014/main" id="{36C3E95F-0FE2-467C-A8A7-D16526E74DAD}"/>
              </a:ext>
            </a:extLst>
          </p:cNvPr>
          <p:cNvSpPr/>
          <p:nvPr userDrawn="1"/>
        </p:nvSpPr>
        <p:spPr>
          <a:xfrm>
            <a:off x="4453466" y="3778216"/>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73" name="Textplatzhalter 39">
            <a:extLst>
              <a:ext uri="{FF2B5EF4-FFF2-40B4-BE49-F238E27FC236}">
                <a16:creationId xmlns:a16="http://schemas.microsoft.com/office/drawing/2014/main" id="{30D0CD4F-5B08-45B7-BF5A-1E44218E6C32}"/>
              </a:ext>
            </a:extLst>
          </p:cNvPr>
          <p:cNvSpPr>
            <a:spLocks noGrp="1"/>
          </p:cNvSpPr>
          <p:nvPr>
            <p:ph type="body" sz="quarter" idx="17" hasCustomPrompt="1"/>
          </p:nvPr>
        </p:nvSpPr>
        <p:spPr>
          <a:xfrm>
            <a:off x="4453467" y="3752480"/>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74" name="Rechteck: abgerundete Ecken 73">
            <a:extLst>
              <a:ext uri="{FF2B5EF4-FFF2-40B4-BE49-F238E27FC236}">
                <a16:creationId xmlns:a16="http://schemas.microsoft.com/office/drawing/2014/main" id="{9A0045C8-785E-4CBF-B382-E9EB506582B0}"/>
              </a:ext>
            </a:extLst>
          </p:cNvPr>
          <p:cNvSpPr/>
          <p:nvPr userDrawn="1"/>
        </p:nvSpPr>
        <p:spPr>
          <a:xfrm>
            <a:off x="4453466" y="4035002"/>
            <a:ext cx="1591734" cy="408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dirty="0" err="1">
                <a:solidFill>
                  <a:sysClr val="windowText" lastClr="000000"/>
                </a:solidFill>
              </a:rPr>
              <a:t>Simulated</a:t>
            </a:r>
            <a:r>
              <a:rPr lang="de-DE" dirty="0">
                <a:solidFill>
                  <a:sysClr val="windowText" lastClr="000000"/>
                </a:solidFill>
              </a:rPr>
              <a:t> Data</a:t>
            </a:r>
            <a:endParaRPr lang="de-DE" baseline="30000" dirty="0">
              <a:solidFill>
                <a:sysClr val="windowText" lastClr="000000"/>
              </a:solidFill>
            </a:endParaRPr>
          </a:p>
        </p:txBody>
      </p:sp>
      <p:sp>
        <p:nvSpPr>
          <p:cNvPr id="79" name="Rechteck: abgerundete Ecken 78">
            <a:extLst>
              <a:ext uri="{FF2B5EF4-FFF2-40B4-BE49-F238E27FC236}">
                <a16:creationId xmlns:a16="http://schemas.microsoft.com/office/drawing/2014/main" id="{88F0959C-6F1C-4348-8993-A8B623F502F2}"/>
              </a:ext>
            </a:extLst>
          </p:cNvPr>
          <p:cNvSpPr/>
          <p:nvPr userDrawn="1"/>
        </p:nvSpPr>
        <p:spPr>
          <a:xfrm>
            <a:off x="7243833" y="4321922"/>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80" name="Textplatzhalter 39">
            <a:extLst>
              <a:ext uri="{FF2B5EF4-FFF2-40B4-BE49-F238E27FC236}">
                <a16:creationId xmlns:a16="http://schemas.microsoft.com/office/drawing/2014/main" id="{F04D2A4D-85A4-4093-AAEF-16E01DA6011A}"/>
              </a:ext>
            </a:extLst>
          </p:cNvPr>
          <p:cNvSpPr>
            <a:spLocks noGrp="1"/>
          </p:cNvSpPr>
          <p:nvPr>
            <p:ph type="body" sz="quarter" idx="18" hasCustomPrompt="1"/>
          </p:nvPr>
        </p:nvSpPr>
        <p:spPr>
          <a:xfrm>
            <a:off x="7243834" y="4320955"/>
            <a:ext cx="1591733" cy="975600"/>
          </a:xfrm>
          <a:prstGeom prst="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81" name="Rechteck 80">
            <a:extLst>
              <a:ext uri="{FF2B5EF4-FFF2-40B4-BE49-F238E27FC236}">
                <a16:creationId xmlns:a16="http://schemas.microsoft.com/office/drawing/2014/main" id="{FE03DE25-0B8B-4009-928C-7791F16026A3}"/>
              </a:ext>
            </a:extLst>
          </p:cNvPr>
          <p:cNvSpPr/>
          <p:nvPr userDrawn="1"/>
        </p:nvSpPr>
        <p:spPr>
          <a:xfrm>
            <a:off x="7402137" y="4624089"/>
            <a:ext cx="1275127"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de-DE" dirty="0" err="1">
                <a:solidFill>
                  <a:sysClr val="windowText" lastClr="000000"/>
                </a:solidFill>
              </a:rPr>
              <a:t>Posterior</a:t>
            </a:r>
            <a:endParaRPr lang="de-DE" baseline="30000" dirty="0">
              <a:solidFill>
                <a:sysClr val="windowText" lastClr="000000"/>
              </a:solidFill>
            </a:endParaRPr>
          </a:p>
        </p:txBody>
      </p:sp>
      <p:sp>
        <p:nvSpPr>
          <p:cNvPr id="82" name="Rechteck: abgerundete Ecken 81">
            <a:extLst>
              <a:ext uri="{FF2B5EF4-FFF2-40B4-BE49-F238E27FC236}">
                <a16:creationId xmlns:a16="http://schemas.microsoft.com/office/drawing/2014/main" id="{0366B2E6-20FB-42AE-90D7-8DBCE91156AB}"/>
              </a:ext>
            </a:extLst>
          </p:cNvPr>
          <p:cNvSpPr/>
          <p:nvPr userDrawn="1"/>
        </p:nvSpPr>
        <p:spPr>
          <a:xfrm>
            <a:off x="9503560" y="2639556"/>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83" name="Textplatzhalter 39">
            <a:extLst>
              <a:ext uri="{FF2B5EF4-FFF2-40B4-BE49-F238E27FC236}">
                <a16:creationId xmlns:a16="http://schemas.microsoft.com/office/drawing/2014/main" id="{92904766-B384-4577-AE6A-C2D3E9EB6C29}"/>
              </a:ext>
            </a:extLst>
          </p:cNvPr>
          <p:cNvSpPr>
            <a:spLocks noGrp="1"/>
          </p:cNvSpPr>
          <p:nvPr>
            <p:ph type="body" sz="quarter" idx="19" hasCustomPrompt="1"/>
          </p:nvPr>
        </p:nvSpPr>
        <p:spPr>
          <a:xfrm>
            <a:off x="9503561" y="2613820"/>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84" name="Rechteck: abgerundete Ecken 83">
            <a:extLst>
              <a:ext uri="{FF2B5EF4-FFF2-40B4-BE49-F238E27FC236}">
                <a16:creationId xmlns:a16="http://schemas.microsoft.com/office/drawing/2014/main" id="{256A3E0E-B9C9-4138-B41E-F72CE2636C10}"/>
              </a:ext>
            </a:extLst>
          </p:cNvPr>
          <p:cNvSpPr/>
          <p:nvPr userDrawn="1"/>
        </p:nvSpPr>
        <p:spPr>
          <a:xfrm>
            <a:off x="9503560" y="2589877"/>
            <a:ext cx="1591734" cy="102155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sz="1800" dirty="0">
                <a:solidFill>
                  <a:sysClr val="windowText" lastClr="000000"/>
                </a:solidFill>
              </a:rPr>
              <a:t>Sampling, </a:t>
            </a:r>
          </a:p>
          <a:p>
            <a:pPr algn="ctr"/>
            <a:r>
              <a:rPr lang="de-DE" sz="1800" dirty="0">
                <a:solidFill>
                  <a:sysClr val="windowText" lastClr="000000"/>
                </a:solidFill>
              </a:rPr>
              <a:t>Reporting Parameters</a:t>
            </a:r>
            <a:endParaRPr lang="de-DE" sz="1800" baseline="30000" dirty="0">
              <a:solidFill>
                <a:sysClr val="windowText" lastClr="000000"/>
              </a:solidFill>
            </a:endParaRPr>
          </a:p>
        </p:txBody>
      </p:sp>
      <p:sp>
        <p:nvSpPr>
          <p:cNvPr id="87" name="Rechteck: abgerundete Ecken 86">
            <a:extLst>
              <a:ext uri="{FF2B5EF4-FFF2-40B4-BE49-F238E27FC236}">
                <a16:creationId xmlns:a16="http://schemas.microsoft.com/office/drawing/2014/main" id="{14B8D2CA-E0D7-4461-90F1-396CC84CC300}"/>
              </a:ext>
            </a:extLst>
          </p:cNvPr>
          <p:cNvSpPr/>
          <p:nvPr userDrawn="1"/>
        </p:nvSpPr>
        <p:spPr>
          <a:xfrm>
            <a:off x="1120222" y="4973237"/>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88" name="Textplatzhalter 39">
            <a:extLst>
              <a:ext uri="{FF2B5EF4-FFF2-40B4-BE49-F238E27FC236}">
                <a16:creationId xmlns:a16="http://schemas.microsoft.com/office/drawing/2014/main" id="{89737E5F-A7D2-46C1-BFFE-0A5E15B3C93E}"/>
              </a:ext>
            </a:extLst>
          </p:cNvPr>
          <p:cNvSpPr>
            <a:spLocks noGrp="1"/>
          </p:cNvSpPr>
          <p:nvPr>
            <p:ph type="body" sz="quarter" idx="20" hasCustomPrompt="1"/>
          </p:nvPr>
        </p:nvSpPr>
        <p:spPr>
          <a:xfrm>
            <a:off x="1120223" y="4972270"/>
            <a:ext cx="1591733" cy="975600"/>
          </a:xfrm>
          <a:prstGeom prst="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89" name="Rechteck 88">
            <a:extLst>
              <a:ext uri="{FF2B5EF4-FFF2-40B4-BE49-F238E27FC236}">
                <a16:creationId xmlns:a16="http://schemas.microsoft.com/office/drawing/2014/main" id="{056B4C10-D00D-45B1-8A9F-68DB834C6E81}"/>
              </a:ext>
            </a:extLst>
          </p:cNvPr>
          <p:cNvSpPr/>
          <p:nvPr userDrawn="1"/>
        </p:nvSpPr>
        <p:spPr>
          <a:xfrm>
            <a:off x="1266836" y="5136905"/>
            <a:ext cx="129850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de-DE" dirty="0">
                <a:solidFill>
                  <a:sysClr val="windowText" lastClr="000000"/>
                </a:solidFill>
              </a:rPr>
              <a:t>External Sources</a:t>
            </a:r>
            <a:endParaRPr lang="de-DE" baseline="30000" dirty="0">
              <a:solidFill>
                <a:sysClr val="windowText" lastClr="000000"/>
              </a:solidFill>
            </a:endParaRPr>
          </a:p>
        </p:txBody>
      </p:sp>
      <p:cxnSp>
        <p:nvCxnSpPr>
          <p:cNvPr id="102" name="Verbinder: gewinkelt 101">
            <a:extLst>
              <a:ext uri="{FF2B5EF4-FFF2-40B4-BE49-F238E27FC236}">
                <a16:creationId xmlns:a16="http://schemas.microsoft.com/office/drawing/2014/main" id="{D10A1016-AFAD-4BD0-A990-3A79B1A5126B}"/>
              </a:ext>
            </a:extLst>
          </p:cNvPr>
          <p:cNvCxnSpPr>
            <a:cxnSpLocks/>
            <a:stCxn id="70" idx="3"/>
          </p:cNvCxnSpPr>
          <p:nvPr userDrawn="1"/>
        </p:nvCxnSpPr>
        <p:spPr>
          <a:xfrm flipV="1">
            <a:off x="6045200" y="5051447"/>
            <a:ext cx="1198632" cy="408623"/>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Verbinder: gewinkelt 105">
            <a:extLst>
              <a:ext uri="{FF2B5EF4-FFF2-40B4-BE49-F238E27FC236}">
                <a16:creationId xmlns:a16="http://schemas.microsoft.com/office/drawing/2014/main" id="{970835F4-3FFE-43D4-829A-2F36B7380155}"/>
              </a:ext>
            </a:extLst>
          </p:cNvPr>
          <p:cNvCxnSpPr>
            <a:cxnSpLocks/>
            <a:stCxn id="74" idx="3"/>
          </p:cNvCxnSpPr>
          <p:nvPr userDrawn="1"/>
        </p:nvCxnSpPr>
        <p:spPr>
          <a:xfrm>
            <a:off x="6045200" y="4239314"/>
            <a:ext cx="1198632" cy="38477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695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17503FF8-9BC5-4C0C-A356-8AFBD94DFE62}"/>
              </a:ext>
            </a:extLst>
          </p:cNvPr>
          <p:cNvSpPr/>
          <p:nvPr userDrawn="1"/>
        </p:nvSpPr>
        <p:spPr>
          <a:xfrm>
            <a:off x="0" y="6237357"/>
            <a:ext cx="12192000" cy="6328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0308" tIns="45155" rIns="90308" bIns="45155" rtlCol="0" anchor="ctr"/>
          <a:lstStyle/>
          <a:p>
            <a:pPr algn="ctr"/>
            <a:endParaRPr lang="de-DE" sz="998" dirty="0">
              <a:solidFill>
                <a:schemeClr val="tx1"/>
              </a:solidFill>
              <a:latin typeface="Trade Gothic LT Std Cn" pitchFamily="50" charset="0"/>
            </a:endParaRPr>
          </a:p>
        </p:txBody>
      </p:sp>
      <p:pic>
        <p:nvPicPr>
          <p:cNvPr id="23" name="Picture 2" descr="C:\Users\Justine Bak\Desktop\Logos\logo_leuphana NEU_print_S_ja.png"/>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rcRect/>
          <a:stretch/>
        </p:blipFill>
        <p:spPr bwMode="auto">
          <a:xfrm>
            <a:off x="4945024" y="342002"/>
            <a:ext cx="2126895" cy="340637"/>
          </a:xfrm>
          <a:prstGeom prst="rect">
            <a:avLst/>
          </a:prstGeom>
          <a:noFill/>
          <a:extLst>
            <a:ext uri="{909E8E84-426E-40DD-AFC4-6F175D3DCCD1}">
              <a14:hiddenFill xmlns:a14="http://schemas.microsoft.com/office/drawing/2010/main">
                <a:solidFill>
                  <a:srgbClr val="FFFFFF"/>
                </a:solidFill>
              </a14:hiddenFill>
            </a:ext>
          </a:extLst>
        </p:spPr>
      </p:pic>
      <p:sp>
        <p:nvSpPr>
          <p:cNvPr id="1026" name="Titelplatzhalter 1"/>
          <p:cNvSpPr>
            <a:spLocks noGrp="1"/>
          </p:cNvSpPr>
          <p:nvPr>
            <p:ph type="title"/>
          </p:nvPr>
        </p:nvSpPr>
        <p:spPr bwMode="auto">
          <a:xfrm>
            <a:off x="678043" y="1044876"/>
            <a:ext cx="10835914" cy="55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de-DE" dirty="0"/>
              <a:t>&lt;Titel&gt;</a:t>
            </a:r>
          </a:p>
        </p:txBody>
      </p:sp>
      <p:sp>
        <p:nvSpPr>
          <p:cNvPr id="8" name="Fußzeilenplatzhalter 2"/>
          <p:cNvSpPr txBox="1">
            <a:spLocks/>
          </p:cNvSpPr>
          <p:nvPr userDrawn="1"/>
        </p:nvSpPr>
        <p:spPr>
          <a:xfrm>
            <a:off x="2626425" y="6471810"/>
            <a:ext cx="1745489" cy="288032"/>
          </a:xfrm>
          <a:prstGeom prst="rect">
            <a:avLst/>
          </a:prstGeom>
        </p:spPr>
        <p:txBody>
          <a:bodyPr lIns="90308" tIns="45155" rIns="90308" bIns="45155"/>
          <a:lstStyle>
            <a:defPPr>
              <a:defRPr lang="de-DE"/>
            </a:defPPr>
            <a:lvl1pPr algn="l" rtl="0" fontAlgn="base">
              <a:spcBef>
                <a:spcPct val="0"/>
              </a:spcBef>
              <a:spcAft>
                <a:spcPct val="0"/>
              </a:spcAft>
              <a:defRPr sz="1300" b="1" kern="1200" cap="all" baseline="0">
                <a:solidFill>
                  <a:schemeClr val="tx1"/>
                </a:solidFill>
                <a:latin typeface="Trade Gothic LT Std Cn" pitchFamily="50" charset="0"/>
                <a:ea typeface="+mn-ea"/>
                <a:cs typeface="+mn-cs"/>
              </a:defRPr>
            </a:lvl1pPr>
            <a:lvl2pPr marL="497845" algn="l" rtl="0" fontAlgn="base">
              <a:spcBef>
                <a:spcPct val="0"/>
              </a:spcBef>
              <a:spcAft>
                <a:spcPct val="0"/>
              </a:spcAft>
              <a:defRPr kern="1200">
                <a:solidFill>
                  <a:schemeClr val="tx1"/>
                </a:solidFill>
                <a:latin typeface="Calibri" pitchFamily="34" charset="0"/>
                <a:ea typeface="+mn-ea"/>
                <a:cs typeface="+mn-cs"/>
              </a:defRPr>
            </a:lvl2pPr>
            <a:lvl3pPr marL="995690" algn="l" rtl="0" fontAlgn="base">
              <a:spcBef>
                <a:spcPct val="0"/>
              </a:spcBef>
              <a:spcAft>
                <a:spcPct val="0"/>
              </a:spcAft>
              <a:defRPr kern="1200">
                <a:solidFill>
                  <a:schemeClr val="tx1"/>
                </a:solidFill>
                <a:latin typeface="Calibri" pitchFamily="34" charset="0"/>
                <a:ea typeface="+mn-ea"/>
                <a:cs typeface="+mn-cs"/>
              </a:defRPr>
            </a:lvl3pPr>
            <a:lvl4pPr marL="1493535" algn="l" rtl="0" fontAlgn="base">
              <a:spcBef>
                <a:spcPct val="0"/>
              </a:spcBef>
              <a:spcAft>
                <a:spcPct val="0"/>
              </a:spcAft>
              <a:defRPr kern="1200">
                <a:solidFill>
                  <a:schemeClr val="tx1"/>
                </a:solidFill>
                <a:latin typeface="Calibri" pitchFamily="34" charset="0"/>
                <a:ea typeface="+mn-ea"/>
                <a:cs typeface="+mn-cs"/>
              </a:defRPr>
            </a:lvl4pPr>
            <a:lvl5pPr marL="1991380" algn="l" rtl="0" fontAlgn="base">
              <a:spcBef>
                <a:spcPct val="0"/>
              </a:spcBef>
              <a:spcAft>
                <a:spcPct val="0"/>
              </a:spcAft>
              <a:defRPr kern="1200">
                <a:solidFill>
                  <a:schemeClr val="tx1"/>
                </a:solidFill>
                <a:latin typeface="Calibri" pitchFamily="34" charset="0"/>
                <a:ea typeface="+mn-ea"/>
                <a:cs typeface="+mn-cs"/>
              </a:defRPr>
            </a:lvl5pPr>
            <a:lvl6pPr marL="2489225" algn="l" defTabSz="995690" rtl="0" eaLnBrk="1" latinLnBrk="0" hangingPunct="1">
              <a:defRPr kern="1200">
                <a:solidFill>
                  <a:schemeClr val="tx1"/>
                </a:solidFill>
                <a:latin typeface="Calibri" pitchFamily="34" charset="0"/>
                <a:ea typeface="+mn-ea"/>
                <a:cs typeface="+mn-cs"/>
              </a:defRPr>
            </a:lvl6pPr>
            <a:lvl7pPr marL="2987070" algn="l" defTabSz="995690" rtl="0" eaLnBrk="1" latinLnBrk="0" hangingPunct="1">
              <a:defRPr kern="1200">
                <a:solidFill>
                  <a:schemeClr val="tx1"/>
                </a:solidFill>
                <a:latin typeface="Calibri" pitchFamily="34" charset="0"/>
                <a:ea typeface="+mn-ea"/>
                <a:cs typeface="+mn-cs"/>
              </a:defRPr>
            </a:lvl7pPr>
            <a:lvl8pPr marL="3484916" algn="l" defTabSz="995690" rtl="0" eaLnBrk="1" latinLnBrk="0" hangingPunct="1">
              <a:defRPr kern="1200">
                <a:solidFill>
                  <a:schemeClr val="tx1"/>
                </a:solidFill>
                <a:latin typeface="Calibri" pitchFamily="34" charset="0"/>
                <a:ea typeface="+mn-ea"/>
                <a:cs typeface="+mn-cs"/>
              </a:defRPr>
            </a:lvl8pPr>
            <a:lvl9pPr marL="3982761" algn="l" defTabSz="995690" rtl="0" eaLnBrk="1" latinLnBrk="0" hangingPunct="1">
              <a:defRPr kern="1200">
                <a:solidFill>
                  <a:schemeClr val="tx1"/>
                </a:solidFill>
                <a:latin typeface="Calibri" pitchFamily="34" charset="0"/>
                <a:ea typeface="+mn-ea"/>
                <a:cs typeface="+mn-cs"/>
              </a:defRPr>
            </a:lvl9pPr>
          </a:lstStyle>
          <a:p>
            <a:pPr>
              <a:defRPr/>
            </a:pPr>
            <a:endParaRPr lang="de-DE" sz="1179" dirty="0"/>
          </a:p>
        </p:txBody>
      </p:sp>
      <p:sp>
        <p:nvSpPr>
          <p:cNvPr id="2" name="Textplatzhalter 1"/>
          <p:cNvSpPr>
            <a:spLocks noGrp="1" noChangeAspect="1"/>
          </p:cNvSpPr>
          <p:nvPr>
            <p:ph type="body" idx="1"/>
          </p:nvPr>
        </p:nvSpPr>
        <p:spPr>
          <a:xfrm>
            <a:off x="678043" y="2057057"/>
            <a:ext cx="10835914" cy="3853747"/>
          </a:xfrm>
          <a:prstGeom prst="rect">
            <a:avLst/>
          </a:prstGeom>
        </p:spPr>
        <p:txBody>
          <a:bodyPr vert="horz" wrap="square" lIns="0" tIns="0" rIns="0" bIns="0" rtlCol="0" anchor="t" anchorCtr="0">
            <a:noAutofit/>
          </a:bodyPr>
          <a:lstStyle/>
          <a:p>
            <a:pPr lvl="0"/>
            <a:r>
              <a:rPr lang="de-DE" dirty="0"/>
              <a:t>&lt;Text&gt;</a:t>
            </a:r>
          </a:p>
        </p:txBody>
      </p:sp>
      <p:sp>
        <p:nvSpPr>
          <p:cNvPr id="10" name="Rechteck 9"/>
          <p:cNvSpPr/>
          <p:nvPr userDrawn="1"/>
        </p:nvSpPr>
        <p:spPr>
          <a:xfrm>
            <a:off x="0" y="0"/>
            <a:ext cx="12192000" cy="685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33"/>
          </a:p>
        </p:txBody>
      </p:sp>
      <p:sp>
        <p:nvSpPr>
          <p:cNvPr id="7" name="Textfeld 6">
            <a:extLst>
              <a:ext uri="{FF2B5EF4-FFF2-40B4-BE49-F238E27FC236}">
                <a16:creationId xmlns:a16="http://schemas.microsoft.com/office/drawing/2014/main" id="{F7E2761A-7065-4299-B9C2-4935E7F98545}"/>
              </a:ext>
            </a:extLst>
          </p:cNvPr>
          <p:cNvSpPr txBox="1"/>
          <p:nvPr userDrawn="1"/>
        </p:nvSpPr>
        <p:spPr>
          <a:xfrm>
            <a:off x="678043" y="6228736"/>
            <a:ext cx="7147421" cy="620643"/>
          </a:xfrm>
          <a:prstGeom prst="rect">
            <a:avLst/>
          </a:prstGeom>
          <a:noFill/>
        </p:spPr>
        <p:txBody>
          <a:bodyPr wrap="square" rtlCol="0" anchor="ctr">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t>Estimation of SARS-CoV-2 mortality during the early stages of an epidemic | </a:t>
            </a:r>
            <a:r>
              <a:rPr lang="en-US" sz="1400" dirty="0" err="1"/>
              <a:t>Francario</a:t>
            </a:r>
            <a:r>
              <a:rPr lang="en-US" sz="1400" dirty="0"/>
              <a:t>, Ku, Le, Schmid</a:t>
            </a:r>
          </a:p>
        </p:txBody>
      </p:sp>
      <p:sp>
        <p:nvSpPr>
          <p:cNvPr id="16" name="Textfeld 15">
            <a:extLst>
              <a:ext uri="{FF2B5EF4-FFF2-40B4-BE49-F238E27FC236}">
                <a16:creationId xmlns:a16="http://schemas.microsoft.com/office/drawing/2014/main" id="{944D3477-D97C-4D69-8866-CFCAB6F34ED2}"/>
              </a:ext>
            </a:extLst>
          </p:cNvPr>
          <p:cNvSpPr txBox="1"/>
          <p:nvPr userDrawn="1"/>
        </p:nvSpPr>
        <p:spPr>
          <a:xfrm>
            <a:off x="7862032" y="6237358"/>
            <a:ext cx="1232702" cy="632852"/>
          </a:xfrm>
          <a:prstGeom prst="rect">
            <a:avLst/>
          </a:prstGeom>
          <a:noFill/>
        </p:spPr>
        <p:txBody>
          <a:bodyPr wrap="square" rtlCol="0" anchor="ctr">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t>02.06.2020</a:t>
            </a:r>
          </a:p>
        </p:txBody>
      </p:sp>
      <p:sp>
        <p:nvSpPr>
          <p:cNvPr id="18" name="Textfeld 17">
            <a:extLst>
              <a:ext uri="{FF2B5EF4-FFF2-40B4-BE49-F238E27FC236}">
                <a16:creationId xmlns:a16="http://schemas.microsoft.com/office/drawing/2014/main" id="{1C299407-23E4-4C2D-86BD-8E7705BBF37D}"/>
              </a:ext>
            </a:extLst>
          </p:cNvPr>
          <p:cNvSpPr txBox="1"/>
          <p:nvPr userDrawn="1"/>
        </p:nvSpPr>
        <p:spPr>
          <a:xfrm>
            <a:off x="10281255" y="6249707"/>
            <a:ext cx="1232702" cy="632852"/>
          </a:xfrm>
          <a:prstGeom prst="rect">
            <a:avLst/>
          </a:prstGeom>
          <a:noFill/>
        </p:spPr>
        <p:txBody>
          <a:bodyPr wrap="square" rtlCol="0" anchor="ctr">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fld id="{496A0CD4-5DD6-4F44-B1FA-7E5C308C5D67}" type="slidenum">
              <a:rPr lang="en-US" sz="1400" smtClean="0"/>
              <a:t>‹Nr.›</a:t>
            </a:fld>
            <a:r>
              <a:rPr lang="en-US" sz="1400" dirty="0"/>
              <a:t> / </a:t>
            </a:r>
          </a:p>
        </p:txBody>
      </p:sp>
    </p:spTree>
    <p:extLst>
      <p:ext uri="{BB962C8B-B14F-4D97-AF65-F5344CB8AC3E}">
        <p14:creationId xmlns:p14="http://schemas.microsoft.com/office/powerpoint/2010/main" val="2002035628"/>
      </p:ext>
    </p:extLst>
  </p:cSld>
  <p:clrMap bg1="lt1" tx1="dk1" bg2="lt2" tx2="dk2" accent1="accent1" accent2="accent2" accent3="accent3" accent4="accent4" accent5="accent5" accent6="accent6" hlink="hlink" folHlink="folHlink"/>
  <p:sldLayoutIdLst>
    <p:sldLayoutId id="2147483665" r:id="rId1"/>
    <p:sldLayoutId id="2147483667" r:id="rId2"/>
    <p:sldLayoutId id="2147483668" r:id="rId3"/>
    <p:sldLayoutId id="2147483674" r:id="rId4"/>
    <p:sldLayoutId id="2147483673" r:id="rId5"/>
    <p:sldLayoutId id="2147483669" r:id="rId6"/>
    <p:sldLayoutId id="2147483672" r:id="rId7"/>
  </p:sldLayoutIdLst>
  <p:hf hdr="0"/>
  <p:txStyles>
    <p:titleStyle>
      <a:lvl1pPr algn="l" rtl="0" eaLnBrk="1" fontAlgn="base" hangingPunct="1">
        <a:lnSpc>
          <a:spcPct val="90000"/>
        </a:lnSpc>
        <a:spcBef>
          <a:spcPct val="0"/>
        </a:spcBef>
        <a:spcAft>
          <a:spcPct val="0"/>
        </a:spcAft>
        <a:defRPr sz="2721" b="1" kern="1200" cap="none" baseline="0">
          <a:solidFill>
            <a:schemeClr val="tx1"/>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2177" b="1">
          <a:solidFill>
            <a:srgbClr val="404040"/>
          </a:solidFill>
          <a:latin typeface="Arial" charset="0"/>
          <a:cs typeface="Arial" charset="0"/>
        </a:defRPr>
      </a:lvl2pPr>
      <a:lvl3pPr algn="l" rtl="0" eaLnBrk="1" fontAlgn="base" hangingPunct="1">
        <a:spcBef>
          <a:spcPct val="0"/>
        </a:spcBef>
        <a:spcAft>
          <a:spcPct val="0"/>
        </a:spcAft>
        <a:defRPr sz="2177" b="1">
          <a:solidFill>
            <a:srgbClr val="404040"/>
          </a:solidFill>
          <a:latin typeface="Arial" charset="0"/>
          <a:cs typeface="Arial" charset="0"/>
        </a:defRPr>
      </a:lvl3pPr>
      <a:lvl4pPr algn="l" rtl="0" eaLnBrk="1" fontAlgn="base" hangingPunct="1">
        <a:spcBef>
          <a:spcPct val="0"/>
        </a:spcBef>
        <a:spcAft>
          <a:spcPct val="0"/>
        </a:spcAft>
        <a:defRPr sz="2177" b="1">
          <a:solidFill>
            <a:srgbClr val="404040"/>
          </a:solidFill>
          <a:latin typeface="Arial" charset="0"/>
          <a:cs typeface="Arial" charset="0"/>
        </a:defRPr>
      </a:lvl4pPr>
      <a:lvl5pPr algn="l" rtl="0" eaLnBrk="1" fontAlgn="base" hangingPunct="1">
        <a:spcBef>
          <a:spcPct val="0"/>
        </a:spcBef>
        <a:spcAft>
          <a:spcPct val="0"/>
        </a:spcAft>
        <a:defRPr sz="2177" b="1">
          <a:solidFill>
            <a:srgbClr val="404040"/>
          </a:solidFill>
          <a:latin typeface="Arial" charset="0"/>
          <a:cs typeface="Arial" charset="0"/>
        </a:defRPr>
      </a:lvl5pPr>
      <a:lvl6pPr marL="451545" algn="l" rtl="0" eaLnBrk="1" fontAlgn="base" hangingPunct="1">
        <a:spcBef>
          <a:spcPct val="0"/>
        </a:spcBef>
        <a:spcAft>
          <a:spcPct val="0"/>
        </a:spcAft>
        <a:defRPr sz="2177" b="1">
          <a:solidFill>
            <a:srgbClr val="404040"/>
          </a:solidFill>
          <a:latin typeface="Arial" charset="0"/>
          <a:cs typeface="Arial" charset="0"/>
        </a:defRPr>
      </a:lvl6pPr>
      <a:lvl7pPr marL="903091" algn="l" rtl="0" eaLnBrk="1" fontAlgn="base" hangingPunct="1">
        <a:spcBef>
          <a:spcPct val="0"/>
        </a:spcBef>
        <a:spcAft>
          <a:spcPct val="0"/>
        </a:spcAft>
        <a:defRPr sz="2177" b="1">
          <a:solidFill>
            <a:srgbClr val="404040"/>
          </a:solidFill>
          <a:latin typeface="Arial" charset="0"/>
          <a:cs typeface="Arial" charset="0"/>
        </a:defRPr>
      </a:lvl7pPr>
      <a:lvl8pPr marL="1354636" algn="l" rtl="0" eaLnBrk="1" fontAlgn="base" hangingPunct="1">
        <a:spcBef>
          <a:spcPct val="0"/>
        </a:spcBef>
        <a:spcAft>
          <a:spcPct val="0"/>
        </a:spcAft>
        <a:defRPr sz="2177" b="1">
          <a:solidFill>
            <a:srgbClr val="404040"/>
          </a:solidFill>
          <a:latin typeface="Arial" charset="0"/>
          <a:cs typeface="Arial" charset="0"/>
        </a:defRPr>
      </a:lvl8pPr>
      <a:lvl9pPr marL="1806182" algn="l" rtl="0" eaLnBrk="1" fontAlgn="base" hangingPunct="1">
        <a:spcBef>
          <a:spcPct val="0"/>
        </a:spcBef>
        <a:spcAft>
          <a:spcPct val="0"/>
        </a:spcAft>
        <a:defRPr sz="2177" b="1">
          <a:solidFill>
            <a:srgbClr val="404040"/>
          </a:solidFill>
          <a:latin typeface="Arial" charset="0"/>
          <a:cs typeface="Arial" charset="0"/>
        </a:defRPr>
      </a:lvl9pPr>
    </p:titleStyle>
    <p:bodyStyle>
      <a:lvl1pPr marL="0" indent="0" algn="l" rtl="0" eaLnBrk="1" fontAlgn="base" hangingPunct="1">
        <a:spcBef>
          <a:spcPct val="20000"/>
        </a:spcBef>
        <a:spcAft>
          <a:spcPct val="0"/>
        </a:spcAft>
        <a:buClrTx/>
        <a:buFont typeface="Arial" panose="020B0604020202020204" pitchFamily="34" charset="0"/>
        <a:buNone/>
        <a:defRPr sz="2177" kern="1200">
          <a:solidFill>
            <a:schemeClr val="tx1"/>
          </a:solidFill>
          <a:latin typeface="Arial Narrow" panose="020B0606020202030204" pitchFamily="34" charset="0"/>
          <a:ea typeface="+mn-ea"/>
          <a:cs typeface="+mn-cs"/>
        </a:defRPr>
      </a:lvl1pPr>
      <a:lvl2pPr marL="183440" indent="0" algn="l" rtl="0" eaLnBrk="1" fontAlgn="base" hangingPunct="1">
        <a:spcBef>
          <a:spcPct val="20000"/>
        </a:spcBef>
        <a:spcAft>
          <a:spcPct val="0"/>
        </a:spcAft>
        <a:buClrTx/>
        <a:buFont typeface="Trade Gothic LT Std Cn" pitchFamily="50" charset="0"/>
        <a:buNone/>
        <a:defRPr sz="1633" kern="1200">
          <a:solidFill>
            <a:schemeClr val="tx1"/>
          </a:solidFill>
          <a:latin typeface="Arial Narrow" panose="020B0606020202030204" pitchFamily="34" charset="0"/>
          <a:ea typeface="+mn-ea"/>
          <a:cs typeface="+mn-cs"/>
        </a:defRPr>
      </a:lvl2pPr>
      <a:lvl3pPr marL="445274" indent="0" algn="l" rtl="0" eaLnBrk="1" fontAlgn="base" hangingPunct="1">
        <a:spcBef>
          <a:spcPct val="20000"/>
        </a:spcBef>
        <a:spcAft>
          <a:spcPct val="0"/>
        </a:spcAft>
        <a:buClrTx/>
        <a:buFont typeface="Trade Gothic LT Std Cn" pitchFamily="50" charset="0"/>
        <a:buNone/>
        <a:defRPr sz="1633" kern="1200">
          <a:solidFill>
            <a:schemeClr val="tx1"/>
          </a:solidFill>
          <a:latin typeface="Arial Narrow" panose="020B0606020202030204" pitchFamily="34" charset="0"/>
          <a:ea typeface="+mn-ea"/>
          <a:cs typeface="+mn-cs"/>
        </a:defRPr>
      </a:lvl3pPr>
      <a:lvl4pPr marL="707107" indent="0" algn="l" rtl="0" eaLnBrk="1" fontAlgn="base" hangingPunct="1">
        <a:spcBef>
          <a:spcPct val="20000"/>
        </a:spcBef>
        <a:spcAft>
          <a:spcPct val="0"/>
        </a:spcAft>
        <a:buClrTx/>
        <a:buFont typeface="Trade Gothic LT Std Cn" pitchFamily="50" charset="0"/>
        <a:buNone/>
        <a:defRPr sz="1633" kern="1200">
          <a:solidFill>
            <a:schemeClr val="tx1"/>
          </a:solidFill>
          <a:latin typeface="Arial Narrow" panose="020B0606020202030204" pitchFamily="34" charset="0"/>
          <a:ea typeface="+mn-ea"/>
          <a:cs typeface="+mn-cs"/>
        </a:defRPr>
      </a:lvl4pPr>
      <a:lvl5pPr marL="968941" indent="0" algn="l" rtl="0" eaLnBrk="1" fontAlgn="base" hangingPunct="1">
        <a:spcBef>
          <a:spcPct val="20000"/>
        </a:spcBef>
        <a:spcAft>
          <a:spcPct val="0"/>
        </a:spcAft>
        <a:buClrTx/>
        <a:buFont typeface="Trade Gothic LT Std Cn" pitchFamily="50" charset="0"/>
        <a:buNone/>
        <a:defRPr sz="1633" kern="1200">
          <a:solidFill>
            <a:schemeClr val="tx1"/>
          </a:solidFill>
          <a:latin typeface="Arial Narrow" panose="020B0606020202030204" pitchFamily="34" charset="0"/>
          <a:ea typeface="+mn-ea"/>
          <a:cs typeface="+mn-cs"/>
        </a:defRPr>
      </a:lvl5pPr>
      <a:lvl6pPr marL="2483500" indent="-225773" algn="l" defTabSz="903091"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35046" indent="-225773" algn="l" defTabSz="903091"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386591" indent="-225773" algn="l" defTabSz="903091"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38136" indent="-225773" algn="l" defTabSz="903091"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de-DE"/>
      </a:defPPr>
      <a:lvl1pPr marL="0" algn="l" defTabSz="903091" rtl="0" eaLnBrk="1" latinLnBrk="0" hangingPunct="1">
        <a:defRPr sz="1814" kern="1200">
          <a:solidFill>
            <a:schemeClr val="tx1"/>
          </a:solidFill>
          <a:latin typeface="+mn-lt"/>
          <a:ea typeface="+mn-ea"/>
          <a:cs typeface="+mn-cs"/>
        </a:defRPr>
      </a:lvl1pPr>
      <a:lvl2pPr marL="451545" algn="l" defTabSz="903091" rtl="0" eaLnBrk="1" latinLnBrk="0" hangingPunct="1">
        <a:defRPr sz="1814" kern="1200">
          <a:solidFill>
            <a:schemeClr val="tx1"/>
          </a:solidFill>
          <a:latin typeface="+mn-lt"/>
          <a:ea typeface="+mn-ea"/>
          <a:cs typeface="+mn-cs"/>
        </a:defRPr>
      </a:lvl2pPr>
      <a:lvl3pPr marL="903091" algn="l" defTabSz="903091" rtl="0" eaLnBrk="1" latinLnBrk="0" hangingPunct="1">
        <a:defRPr sz="1814" kern="1200">
          <a:solidFill>
            <a:schemeClr val="tx1"/>
          </a:solidFill>
          <a:latin typeface="+mn-lt"/>
          <a:ea typeface="+mn-ea"/>
          <a:cs typeface="+mn-cs"/>
        </a:defRPr>
      </a:lvl3pPr>
      <a:lvl4pPr marL="1354636" algn="l" defTabSz="903091" rtl="0" eaLnBrk="1" latinLnBrk="0" hangingPunct="1">
        <a:defRPr sz="1814" kern="1200">
          <a:solidFill>
            <a:schemeClr val="tx1"/>
          </a:solidFill>
          <a:latin typeface="+mn-lt"/>
          <a:ea typeface="+mn-ea"/>
          <a:cs typeface="+mn-cs"/>
        </a:defRPr>
      </a:lvl4pPr>
      <a:lvl5pPr marL="1806182" algn="l" defTabSz="903091" rtl="0" eaLnBrk="1" latinLnBrk="0" hangingPunct="1">
        <a:defRPr sz="1814" kern="1200">
          <a:solidFill>
            <a:schemeClr val="tx1"/>
          </a:solidFill>
          <a:latin typeface="+mn-lt"/>
          <a:ea typeface="+mn-ea"/>
          <a:cs typeface="+mn-cs"/>
        </a:defRPr>
      </a:lvl5pPr>
      <a:lvl6pPr marL="2257727" algn="l" defTabSz="903091" rtl="0" eaLnBrk="1" latinLnBrk="0" hangingPunct="1">
        <a:defRPr sz="1814" kern="1200">
          <a:solidFill>
            <a:schemeClr val="tx1"/>
          </a:solidFill>
          <a:latin typeface="+mn-lt"/>
          <a:ea typeface="+mn-ea"/>
          <a:cs typeface="+mn-cs"/>
        </a:defRPr>
      </a:lvl6pPr>
      <a:lvl7pPr marL="2709272" algn="l" defTabSz="903091" rtl="0" eaLnBrk="1" latinLnBrk="0" hangingPunct="1">
        <a:defRPr sz="1814" kern="1200">
          <a:solidFill>
            <a:schemeClr val="tx1"/>
          </a:solidFill>
          <a:latin typeface="+mn-lt"/>
          <a:ea typeface="+mn-ea"/>
          <a:cs typeface="+mn-cs"/>
        </a:defRPr>
      </a:lvl7pPr>
      <a:lvl8pPr marL="3160819" algn="l" defTabSz="903091" rtl="0" eaLnBrk="1" latinLnBrk="0" hangingPunct="1">
        <a:defRPr sz="1814" kern="1200">
          <a:solidFill>
            <a:schemeClr val="tx1"/>
          </a:solidFill>
          <a:latin typeface="+mn-lt"/>
          <a:ea typeface="+mn-ea"/>
          <a:cs typeface="+mn-cs"/>
        </a:defRPr>
      </a:lvl8pPr>
      <a:lvl9pPr marL="3612364" algn="l" defTabSz="903091" rtl="0" eaLnBrk="1" latinLnBrk="0" hangingPunct="1">
        <a:defRPr sz="18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3.xml"/><Relationship Id="rId6" Type="http://schemas.openxmlformats.org/officeDocument/2006/relationships/image" Target="../media/image50.png"/><Relationship Id="rId11" Type="http://schemas.openxmlformats.org/officeDocument/2006/relationships/image" Target="../media/image34.png"/><Relationship Id="rId5" Type="http://schemas.openxmlformats.org/officeDocument/2006/relationships/image" Target="../media/image49.png"/><Relationship Id="rId10" Type="http://schemas.openxmlformats.org/officeDocument/2006/relationships/image" Target="../media/image33.png"/><Relationship Id="rId4" Type="http://schemas.openxmlformats.org/officeDocument/2006/relationships/image" Target="../media/image48.png"/><Relationship Id="rId9" Type="http://schemas.openxmlformats.org/officeDocument/2006/relationships/image" Target="../media/image5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28.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2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37.png"/><Relationship Id="rId2" Type="http://schemas.openxmlformats.org/officeDocument/2006/relationships/image" Target="../media/image64.png"/><Relationship Id="rId1" Type="http://schemas.openxmlformats.org/officeDocument/2006/relationships/slideLayout" Target="../slideLayouts/slideLayout3.xml"/><Relationship Id="rId6" Type="http://schemas.openxmlformats.org/officeDocument/2006/relationships/image" Target="../media/image68.png"/><Relationship Id="rId11" Type="http://schemas.openxmlformats.org/officeDocument/2006/relationships/image" Target="../media/image36.png"/><Relationship Id="rId5" Type="http://schemas.openxmlformats.org/officeDocument/2006/relationships/image" Target="../media/image67.png"/><Relationship Id="rId10" Type="http://schemas.openxmlformats.org/officeDocument/2006/relationships/image" Target="../media/image35.png"/><Relationship Id="rId4" Type="http://schemas.openxmlformats.org/officeDocument/2006/relationships/image" Target="../media/image66.png"/><Relationship Id="rId9" Type="http://schemas.openxmlformats.org/officeDocument/2006/relationships/image" Target="../media/image7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riou/covid_adjusted_cfr"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22.png"/><Relationship Id="rId5" Type="http://schemas.openxmlformats.org/officeDocument/2006/relationships/image" Target="../media/image30.png"/><Relationship Id="rId10" Type="http://schemas.openxmlformats.org/officeDocument/2006/relationships/image" Target="../media/image21.svg"/><Relationship Id="rId4" Type="http://schemas.openxmlformats.org/officeDocument/2006/relationships/image" Target="../media/image29.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E809E7-F039-4186-88F7-F0EF2028D19A}"/>
              </a:ext>
            </a:extLst>
          </p:cNvPr>
          <p:cNvSpPr>
            <a:spLocks noGrp="1"/>
          </p:cNvSpPr>
          <p:nvPr>
            <p:ph type="title"/>
          </p:nvPr>
        </p:nvSpPr>
        <p:spPr/>
        <p:txBody>
          <a:bodyPr/>
          <a:lstStyle/>
          <a:p>
            <a:r>
              <a:rPr lang="en-US" sz="2800" dirty="0"/>
              <a:t>Estimation of SARS-</a:t>
            </a:r>
            <a:r>
              <a:rPr lang="de-DE" sz="2800" dirty="0"/>
              <a:t>CoV-2</a:t>
            </a:r>
            <a:r>
              <a:rPr lang="en-US" sz="2800" dirty="0"/>
              <a:t> mortality during the early stages of an epidemic</a:t>
            </a:r>
            <a:endParaRPr lang="de-DE" dirty="0"/>
          </a:p>
        </p:txBody>
      </p:sp>
      <p:sp>
        <p:nvSpPr>
          <p:cNvPr id="3" name="Textplatzhalter 2">
            <a:extLst>
              <a:ext uri="{FF2B5EF4-FFF2-40B4-BE49-F238E27FC236}">
                <a16:creationId xmlns:a16="http://schemas.microsoft.com/office/drawing/2014/main" id="{2B08C5D9-1A31-4533-AD66-F503F81357FC}"/>
              </a:ext>
            </a:extLst>
          </p:cNvPr>
          <p:cNvSpPr>
            <a:spLocks noGrp="1"/>
          </p:cNvSpPr>
          <p:nvPr>
            <p:ph type="body" sz="quarter" idx="14"/>
          </p:nvPr>
        </p:nvSpPr>
        <p:spPr/>
        <p:txBody>
          <a:bodyPr/>
          <a:lstStyle/>
          <a:p>
            <a:r>
              <a:rPr lang="en-US" dirty="0"/>
              <a:t>A modelling study in Hubei, China and six locations of Europe (</a:t>
            </a:r>
            <a:r>
              <a:rPr lang="de-DE" dirty="0"/>
              <a:t>Hauser et al, 2020)</a:t>
            </a:r>
          </a:p>
          <a:p>
            <a:endParaRPr lang="de-DE" dirty="0"/>
          </a:p>
        </p:txBody>
      </p:sp>
    </p:spTree>
    <p:extLst>
      <p:ext uri="{BB962C8B-B14F-4D97-AF65-F5344CB8AC3E}">
        <p14:creationId xmlns:p14="http://schemas.microsoft.com/office/powerpoint/2010/main" val="67313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US" dirty="0"/>
              <a:t>“Provide overall and age-stratified estimates of </a:t>
            </a:r>
            <a:r>
              <a:rPr lang="en-US" dirty="0" err="1"/>
              <a:t>sCFR</a:t>
            </a:r>
            <a:r>
              <a:rPr lang="en-US" dirty="0"/>
              <a:t> and IFR for SARS-CoV-2, adjusted for right-censoring and preferential ascertainment” (S p. 3)</a:t>
            </a:r>
            <a:endParaRPr lang="en-GB" dirty="0"/>
          </a:p>
          <a:p>
            <a:pPr marL="0" indent="0">
              <a:buNone/>
            </a:pPr>
            <a:endParaRPr lang="en-US" dirty="0"/>
          </a:p>
        </p:txBody>
      </p:sp>
    </p:spTree>
    <p:extLst>
      <p:ext uri="{BB962C8B-B14F-4D97-AF65-F5344CB8AC3E}">
        <p14:creationId xmlns:p14="http://schemas.microsoft.com/office/powerpoint/2010/main" val="130766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73C3F6-192C-4105-80CB-E68EA0842D4B}"/>
              </a:ext>
            </a:extLst>
          </p:cNvPr>
          <p:cNvSpPr>
            <a:spLocks noGrp="1"/>
          </p:cNvSpPr>
          <p:nvPr>
            <p:ph type="title"/>
          </p:nvPr>
        </p:nvSpPr>
        <p:spPr/>
        <p:txBody>
          <a:bodyPr/>
          <a:lstStyle/>
          <a:p>
            <a:endParaRPr lang="de-DE"/>
          </a:p>
        </p:txBody>
      </p:sp>
      <p:sp>
        <p:nvSpPr>
          <p:cNvPr id="6" name="Textplatzhalter 5">
            <a:extLst>
              <a:ext uri="{FF2B5EF4-FFF2-40B4-BE49-F238E27FC236}">
                <a16:creationId xmlns:a16="http://schemas.microsoft.com/office/drawing/2014/main" id="{08755DFE-A666-4147-B692-2F548283B7ED}"/>
              </a:ext>
            </a:extLst>
          </p:cNvPr>
          <p:cNvSpPr>
            <a:spLocks noGrp="1"/>
          </p:cNvSpPr>
          <p:nvPr>
            <p:ph type="body" sz="quarter" idx="13"/>
          </p:nvPr>
        </p:nvSpPr>
        <p:spPr>
          <a:solidFill>
            <a:schemeClr val="bg2">
              <a:alpha val="20000"/>
            </a:schemeClr>
          </a:solidFill>
          <a:ln w="38100">
            <a:solidFill>
              <a:schemeClr val="bg2"/>
            </a:solidFill>
          </a:ln>
        </p:spPr>
        <p:txBody>
          <a:bodyPr/>
          <a:lstStyle/>
          <a:p>
            <a:endParaRPr lang="de-DE"/>
          </a:p>
        </p:txBody>
      </p:sp>
      <p:sp>
        <p:nvSpPr>
          <p:cNvPr id="7" name="Textplatzhalter 6">
            <a:extLst>
              <a:ext uri="{FF2B5EF4-FFF2-40B4-BE49-F238E27FC236}">
                <a16:creationId xmlns:a16="http://schemas.microsoft.com/office/drawing/2014/main" id="{379CA8D0-9C81-413F-9EB3-A73861253BAB}"/>
              </a:ext>
            </a:extLst>
          </p:cNvPr>
          <p:cNvSpPr>
            <a:spLocks noGrp="1"/>
          </p:cNvSpPr>
          <p:nvPr>
            <p:ph type="body" sz="quarter" idx="14"/>
          </p:nvPr>
        </p:nvSpPr>
        <p:spPr>
          <a:solidFill>
            <a:schemeClr val="bg2">
              <a:alpha val="20000"/>
            </a:schemeClr>
          </a:solidFill>
          <a:ln w="38100">
            <a:solidFill>
              <a:schemeClr val="bg2"/>
            </a:solidFill>
          </a:ln>
        </p:spPr>
        <p:txBody>
          <a:bodyPr/>
          <a:lstStyle/>
          <a:p>
            <a:endParaRPr lang="de-DE"/>
          </a:p>
        </p:txBody>
      </p:sp>
      <p:sp>
        <p:nvSpPr>
          <p:cNvPr id="8" name="Textplatzhalter 7">
            <a:extLst>
              <a:ext uri="{FF2B5EF4-FFF2-40B4-BE49-F238E27FC236}">
                <a16:creationId xmlns:a16="http://schemas.microsoft.com/office/drawing/2014/main" id="{814706DE-A3B5-4BE8-98FF-0E3CACAEE46D}"/>
              </a:ext>
            </a:extLst>
          </p:cNvPr>
          <p:cNvSpPr>
            <a:spLocks noGrp="1"/>
          </p:cNvSpPr>
          <p:nvPr>
            <p:ph type="body" sz="quarter" idx="15"/>
          </p:nvPr>
        </p:nvSpPr>
        <p:spPr>
          <a:solidFill>
            <a:schemeClr val="bg2">
              <a:alpha val="20000"/>
            </a:schemeClr>
          </a:solidFill>
          <a:ln w="38100">
            <a:solidFill>
              <a:schemeClr val="bg2"/>
            </a:solidFill>
          </a:ln>
        </p:spPr>
        <p:txBody>
          <a:bodyPr/>
          <a:lstStyle/>
          <a:p>
            <a:endParaRPr lang="de-DE"/>
          </a:p>
        </p:txBody>
      </p:sp>
      <p:sp>
        <p:nvSpPr>
          <p:cNvPr id="9" name="Textplatzhalter 8">
            <a:extLst>
              <a:ext uri="{FF2B5EF4-FFF2-40B4-BE49-F238E27FC236}">
                <a16:creationId xmlns:a16="http://schemas.microsoft.com/office/drawing/2014/main" id="{C22D33B2-A4E7-4736-A58B-438F75C957F9}"/>
              </a:ext>
            </a:extLst>
          </p:cNvPr>
          <p:cNvSpPr>
            <a:spLocks noGrp="1"/>
          </p:cNvSpPr>
          <p:nvPr>
            <p:ph type="body" sz="quarter" idx="16"/>
          </p:nvPr>
        </p:nvSpPr>
        <p:spPr/>
        <p:txBody>
          <a:bodyPr/>
          <a:lstStyle/>
          <a:p>
            <a:endParaRPr lang="de-DE"/>
          </a:p>
        </p:txBody>
      </p:sp>
      <p:sp>
        <p:nvSpPr>
          <p:cNvPr id="10" name="Textplatzhalter 9">
            <a:extLst>
              <a:ext uri="{FF2B5EF4-FFF2-40B4-BE49-F238E27FC236}">
                <a16:creationId xmlns:a16="http://schemas.microsoft.com/office/drawing/2014/main" id="{757939C6-FA94-41CB-9C24-EFFBDA2BC866}"/>
              </a:ext>
            </a:extLst>
          </p:cNvPr>
          <p:cNvSpPr>
            <a:spLocks noGrp="1"/>
          </p:cNvSpPr>
          <p:nvPr>
            <p:ph type="body" sz="quarter" idx="17"/>
          </p:nvPr>
        </p:nvSpPr>
        <p:spPr/>
        <p:txBody>
          <a:bodyPr/>
          <a:lstStyle/>
          <a:p>
            <a:endParaRPr lang="de-DE"/>
          </a:p>
        </p:txBody>
      </p:sp>
      <p:sp>
        <p:nvSpPr>
          <p:cNvPr id="11" name="Textplatzhalter 10">
            <a:extLst>
              <a:ext uri="{FF2B5EF4-FFF2-40B4-BE49-F238E27FC236}">
                <a16:creationId xmlns:a16="http://schemas.microsoft.com/office/drawing/2014/main" id="{D7C66AF6-C11F-4D26-A744-BA8BE37D7393}"/>
              </a:ext>
            </a:extLst>
          </p:cNvPr>
          <p:cNvSpPr>
            <a:spLocks noGrp="1"/>
          </p:cNvSpPr>
          <p:nvPr>
            <p:ph type="body" sz="quarter" idx="18"/>
          </p:nvPr>
        </p:nvSpPr>
        <p:spPr/>
        <p:txBody>
          <a:bodyPr/>
          <a:lstStyle/>
          <a:p>
            <a:endParaRPr lang="de-DE"/>
          </a:p>
        </p:txBody>
      </p:sp>
      <p:sp>
        <p:nvSpPr>
          <p:cNvPr id="12" name="Textplatzhalter 11">
            <a:extLst>
              <a:ext uri="{FF2B5EF4-FFF2-40B4-BE49-F238E27FC236}">
                <a16:creationId xmlns:a16="http://schemas.microsoft.com/office/drawing/2014/main" id="{9F6E2F77-AB02-4AF1-ABF0-0D831E90A20D}"/>
              </a:ext>
            </a:extLst>
          </p:cNvPr>
          <p:cNvSpPr>
            <a:spLocks noGrp="1"/>
          </p:cNvSpPr>
          <p:nvPr>
            <p:ph type="body" sz="quarter" idx="19"/>
          </p:nvPr>
        </p:nvSpPr>
        <p:spPr/>
        <p:txBody>
          <a:bodyPr/>
          <a:lstStyle/>
          <a:p>
            <a:endParaRPr lang="de-DE"/>
          </a:p>
        </p:txBody>
      </p:sp>
      <p:sp>
        <p:nvSpPr>
          <p:cNvPr id="13" name="Textplatzhalter 12">
            <a:extLst>
              <a:ext uri="{FF2B5EF4-FFF2-40B4-BE49-F238E27FC236}">
                <a16:creationId xmlns:a16="http://schemas.microsoft.com/office/drawing/2014/main" id="{61BB7C3A-3F39-45A6-824A-470252EE6611}"/>
              </a:ext>
            </a:extLst>
          </p:cNvPr>
          <p:cNvSpPr>
            <a:spLocks noGrp="1"/>
          </p:cNvSpPr>
          <p:nvPr>
            <p:ph type="body" sz="quarter" idx="20"/>
          </p:nvPr>
        </p:nvSpPr>
        <p:spPr/>
        <p:txBody>
          <a:bodyPr/>
          <a:lstStyle/>
          <a:p>
            <a:endParaRPr lang="de-DE"/>
          </a:p>
        </p:txBody>
      </p:sp>
    </p:spTree>
    <p:extLst>
      <p:ext uri="{BB962C8B-B14F-4D97-AF65-F5344CB8AC3E}">
        <p14:creationId xmlns:p14="http://schemas.microsoft.com/office/powerpoint/2010/main" val="307602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3" name="Inhaltsplatzhalter 2">
            <a:extLst>
              <a:ext uri="{FF2B5EF4-FFF2-40B4-BE49-F238E27FC236}">
                <a16:creationId xmlns:a16="http://schemas.microsoft.com/office/drawing/2014/main" id="{96079A4C-D1A4-45BF-8379-0461A0FC88D5}"/>
              </a:ext>
            </a:extLst>
          </p:cNvPr>
          <p:cNvSpPr>
            <a:spLocks noGrp="1"/>
          </p:cNvSpPr>
          <p:nvPr>
            <p:ph type="body" sz="quarter" idx="13"/>
          </p:nvPr>
        </p:nvSpPr>
        <p:spPr>
          <a:solidFill>
            <a:schemeClr val="bg1"/>
          </a:solidFill>
        </p:spPr>
        <p:txBody>
          <a:bodyPr>
            <a:normAutofit/>
          </a:bodyPr>
          <a:lstStyle/>
          <a:p>
            <a:r>
              <a:rPr lang="en-US" dirty="0"/>
              <a:t>Assign population to different compartment</a:t>
            </a:r>
          </a:p>
          <a:p>
            <a:r>
              <a:rPr lang="en-US" dirty="0"/>
              <a:t>Each compartment is a “disease state”</a:t>
            </a:r>
          </a:p>
          <a:p>
            <a:r>
              <a:rPr lang="en-US" dirty="0"/>
              <a:t>Individuals move through the compartments</a:t>
            </a:r>
          </a:p>
          <a:p>
            <a:r>
              <a:rPr lang="en-US" dirty="0"/>
              <a:t>Additionally: model nine different age groups 𝑘</a:t>
            </a:r>
          </a:p>
          <a:p>
            <a:endParaRPr lang="en-US" dirty="0"/>
          </a:p>
          <a:p>
            <a:r>
              <a:rPr lang="en-US" dirty="0">
                <a:sym typeface="Wingdings" panose="05000000000000000000" pitchFamily="2" charset="2"/>
              </a:rPr>
              <a:t>A proportion of individuals leaving a compartment is the inverse of the stay in that compartment</a:t>
            </a:r>
            <a:endParaRPr lang="en-GB" dirty="0">
              <a:sym typeface="Wingdings" panose="05000000000000000000" pitchFamily="2" charset="2"/>
            </a:endParaRPr>
          </a:p>
          <a:p>
            <a:endParaRPr lang="en-US" dirty="0"/>
          </a:p>
          <a:p>
            <a:endParaRPr lang="en-US" dirty="0"/>
          </a:p>
        </p:txBody>
      </p:sp>
    </p:spTree>
    <p:extLst>
      <p:ext uri="{BB962C8B-B14F-4D97-AF65-F5344CB8AC3E}">
        <p14:creationId xmlns:p14="http://schemas.microsoft.com/office/powerpoint/2010/main" val="1565962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type="body" sz="quarter" idx="13"/>
          </p:nvPr>
        </p:nvSpPr>
        <p:spPr/>
        <p:txBody>
          <a:bodyPr/>
          <a:lstStyle/>
          <a:p>
            <a:r>
              <a:rPr lang="en-GB" dirty="0"/>
              <a:t>Susceptible: not infected</a:t>
            </a:r>
            <a:endParaRPr lang="de-DE" dirty="0"/>
          </a:p>
        </p:txBody>
      </p:sp>
    </p:spTree>
    <p:extLst>
      <p:ext uri="{BB962C8B-B14F-4D97-AF65-F5344CB8AC3E}">
        <p14:creationId xmlns:p14="http://schemas.microsoft.com/office/powerpoint/2010/main" val="3581088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type="body" sz="quarter" idx="13"/>
          </p:nvPr>
        </p:nvSpPr>
        <p:spPr/>
        <p:txBody>
          <a:bodyPr/>
          <a:lstStyle/>
          <a:p>
            <a:r>
              <a:rPr lang="en-GB" dirty="0"/>
              <a:t>Exposed: infected, incubating (not infectious)</a:t>
            </a:r>
            <a:endParaRPr lang="de-DE" dirty="0"/>
          </a:p>
        </p:txBody>
      </p:sp>
    </p:spTree>
    <p:extLst>
      <p:ext uri="{BB962C8B-B14F-4D97-AF65-F5344CB8AC3E}">
        <p14:creationId xmlns:p14="http://schemas.microsoft.com/office/powerpoint/2010/main" val="376775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type="body" sz="quarter" idx="13"/>
          </p:nvPr>
        </p:nvSpPr>
        <p:spPr/>
        <p:txBody>
          <a:bodyPr/>
          <a:lstStyle/>
          <a:p>
            <a:r>
              <a:rPr lang="en-GB" dirty="0" err="1"/>
              <a:t>Presymptomatic</a:t>
            </a:r>
            <a:r>
              <a:rPr lang="en-GB" dirty="0"/>
              <a:t>: no symptoms yet, infectious</a:t>
            </a:r>
            <a:endParaRPr lang="de-DE" dirty="0"/>
          </a:p>
        </p:txBody>
      </p:sp>
    </p:spTree>
    <p:extLst>
      <p:ext uri="{BB962C8B-B14F-4D97-AF65-F5344CB8AC3E}">
        <p14:creationId xmlns:p14="http://schemas.microsoft.com/office/powerpoint/2010/main" val="305220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type="body" sz="quarter" idx="13"/>
          </p:nvPr>
        </p:nvSpPr>
        <p:spPr/>
        <p:txBody>
          <a:bodyPr/>
          <a:lstStyle/>
          <a:p>
            <a:r>
              <a:rPr lang="en-GB" dirty="0"/>
              <a:t>Asymptomatic: no symptoms, infectious</a:t>
            </a:r>
            <a:endParaRPr lang="de-DE" dirty="0"/>
          </a:p>
        </p:txBody>
      </p:sp>
    </p:spTree>
    <p:extLst>
      <p:ext uri="{BB962C8B-B14F-4D97-AF65-F5344CB8AC3E}">
        <p14:creationId xmlns:p14="http://schemas.microsoft.com/office/powerpoint/2010/main" val="468179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r>
              <a:rPr lang="en-GB" dirty="0"/>
              <a:t>Symptomatic: infected with symptoms, infectious</a:t>
            </a:r>
            <a:endParaRPr lang="de-DE" dirty="0"/>
          </a:p>
          <a:p>
            <a:endParaRPr lang="de-DE" dirty="0"/>
          </a:p>
        </p:txBody>
      </p:sp>
    </p:spTree>
    <p:extLst>
      <p:ext uri="{BB962C8B-B14F-4D97-AF65-F5344CB8AC3E}">
        <p14:creationId xmlns:p14="http://schemas.microsoft.com/office/powerpoint/2010/main" val="3918554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r>
              <a:rPr lang="en-GB" dirty="0"/>
              <a:t>Removed: either recovered or dead; not infectious</a:t>
            </a:r>
            <a:endParaRPr lang="de-DE" dirty="0"/>
          </a:p>
          <a:p>
            <a:endParaRPr lang="de-DE" dirty="0"/>
          </a:p>
        </p:txBody>
      </p:sp>
    </p:spTree>
    <p:extLst>
      <p:ext uri="{BB962C8B-B14F-4D97-AF65-F5344CB8AC3E}">
        <p14:creationId xmlns:p14="http://schemas.microsoft.com/office/powerpoint/2010/main" val="1047813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r>
              <a:rPr lang="en-GB" dirty="0"/>
              <a:t>Dummy compartment </a:t>
            </a:r>
            <a:r>
              <a:rPr lang="en-US" dirty="0"/>
              <a:t>to record the cumulative number of symptomatic cases</a:t>
            </a:r>
          </a:p>
          <a:p>
            <a:endParaRPr lang="de-DE" dirty="0"/>
          </a:p>
          <a:p>
            <a:endParaRPr lang="de-DE" dirty="0"/>
          </a:p>
        </p:txBody>
      </p:sp>
    </p:spTree>
    <p:extLst>
      <p:ext uri="{BB962C8B-B14F-4D97-AF65-F5344CB8AC3E}">
        <p14:creationId xmlns:p14="http://schemas.microsoft.com/office/powerpoint/2010/main" val="3246778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26937-00BB-41F7-887C-D510A6783155}"/>
              </a:ext>
            </a:extLst>
          </p:cNvPr>
          <p:cNvSpPr>
            <a:spLocks noGrp="1"/>
          </p:cNvSpPr>
          <p:nvPr>
            <p:ph type="title"/>
          </p:nvPr>
        </p:nvSpPr>
        <p:spPr/>
        <p:txBody>
          <a:bodyPr/>
          <a:lstStyle/>
          <a:p>
            <a:r>
              <a:rPr lang="en-GB" dirty="0"/>
              <a:t>Contents</a:t>
            </a:r>
            <a:endParaRPr lang="de-DE" dirty="0"/>
          </a:p>
        </p:txBody>
      </p:sp>
      <p:sp>
        <p:nvSpPr>
          <p:cNvPr id="4" name="Inhaltsplatzhalter 3">
            <a:extLst>
              <a:ext uri="{FF2B5EF4-FFF2-40B4-BE49-F238E27FC236}">
                <a16:creationId xmlns:a16="http://schemas.microsoft.com/office/drawing/2014/main" id="{818C8493-41A4-4147-9901-B9066B497A9A}"/>
              </a:ext>
            </a:extLst>
          </p:cNvPr>
          <p:cNvSpPr>
            <a:spLocks noGrp="1"/>
          </p:cNvSpPr>
          <p:nvPr>
            <p:ph type="body" sz="quarter" idx="13"/>
          </p:nvPr>
        </p:nvSpPr>
        <p:spPr/>
        <p:txBody>
          <a:bodyPr/>
          <a:lstStyle/>
          <a:p>
            <a:r>
              <a:rPr lang="en-GB" dirty="0"/>
              <a:t>Preliminary Remarks</a:t>
            </a:r>
          </a:p>
          <a:p>
            <a:r>
              <a:rPr lang="en-GB" dirty="0"/>
              <a:t>Goal of the Paper</a:t>
            </a:r>
          </a:p>
          <a:p>
            <a:r>
              <a:rPr lang="en-GB" dirty="0"/>
              <a:t>Model Overview</a:t>
            </a:r>
          </a:p>
          <a:p>
            <a:pPr lvl="1"/>
            <a:r>
              <a:rPr lang="en-GB" dirty="0"/>
              <a:t>Compartmental Model</a:t>
            </a:r>
          </a:p>
          <a:p>
            <a:pPr lvl="1"/>
            <a:r>
              <a:rPr lang="en-GB" dirty="0"/>
              <a:t>Simulating Data</a:t>
            </a:r>
          </a:p>
          <a:p>
            <a:pPr lvl="1"/>
            <a:r>
              <a:rPr lang="en-GB" dirty="0"/>
              <a:t>Deriving the Posterior</a:t>
            </a:r>
          </a:p>
          <a:p>
            <a:pPr lvl="1"/>
            <a:r>
              <a:rPr lang="en-GB" dirty="0"/>
              <a:t>Deriving Parameters</a:t>
            </a:r>
          </a:p>
          <a:p>
            <a:r>
              <a:rPr lang="en-GB" dirty="0"/>
              <a:t>Current State of Work</a:t>
            </a:r>
          </a:p>
          <a:p>
            <a:pPr lvl="1"/>
            <a:endParaRPr lang="en-GB" dirty="0"/>
          </a:p>
          <a:p>
            <a:endParaRPr lang="de-DE" dirty="0"/>
          </a:p>
        </p:txBody>
      </p:sp>
    </p:spTree>
    <p:extLst>
      <p:ext uri="{BB962C8B-B14F-4D97-AF65-F5344CB8AC3E}">
        <p14:creationId xmlns:p14="http://schemas.microsoft.com/office/powerpoint/2010/main" val="3017122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14:m>
                  <m:oMath xmlns:m="http://schemas.openxmlformats.org/officeDocument/2006/math">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e>
                      <m:sub>
                        <m:r>
                          <a:rPr lang="en-GB" i="1">
                            <a:latin typeface="Cambria Math" panose="02040503050406030204" pitchFamily="18" charset="0"/>
                          </a:rPr>
                          <m:t>𝑘</m:t>
                        </m:r>
                      </m:sub>
                    </m:sSub>
                    <m:d>
                      <m:dPr>
                        <m:ctrlPr>
                          <a:rPr lang="en-GB" i="1">
                            <a:latin typeface="Cambria Math" panose="02040503050406030204" pitchFamily="18" charset="0"/>
                          </a:rPr>
                        </m:ctrlPr>
                      </m:dPr>
                      <m:e>
                        <m:r>
                          <a:rPr lang="en-GB" i="1">
                            <a:latin typeface="Cambria Math" panose="02040503050406030204" pitchFamily="18" charset="0"/>
                          </a:rPr>
                          <m:t>𝑡</m:t>
                        </m:r>
                      </m:e>
                    </m:d>
                  </m:oMath>
                </a14:m>
                <a:r>
                  <a:rPr lang="de-DE" dirty="0"/>
                  <a:t>: time-</a:t>
                </a:r>
                <a:r>
                  <a:rPr lang="de-DE" dirty="0" err="1"/>
                  <a:t>dependent</a:t>
                </a:r>
                <a:r>
                  <a:rPr lang="de-DE" dirty="0"/>
                  <a:t> </a:t>
                </a:r>
                <a:r>
                  <a:rPr lang="de-DE" dirty="0" err="1"/>
                  <a:t>force</a:t>
                </a:r>
                <a:r>
                  <a:rPr lang="de-DE" dirty="0"/>
                  <a:t> </a:t>
                </a:r>
                <a:r>
                  <a:rPr lang="de-DE" dirty="0" err="1"/>
                  <a:t>of</a:t>
                </a:r>
                <a:r>
                  <a:rPr lang="de-DE" dirty="0"/>
                  <a:t> </a:t>
                </a:r>
                <a:r>
                  <a:rPr lang="de-DE" dirty="0" err="1"/>
                  <a:t>infection</a:t>
                </a:r>
                <a:r>
                  <a:rPr lang="de-DE" dirty="0"/>
                  <a:t> for </a:t>
                </a:r>
                <a:r>
                  <a:rPr lang="de-DE" dirty="0" err="1"/>
                  <a:t>age</a:t>
                </a:r>
                <a:r>
                  <a:rPr lang="de-DE" dirty="0"/>
                  <a:t> </a:t>
                </a:r>
                <a:r>
                  <a:rPr lang="de-DE" dirty="0" err="1"/>
                  <a:t>group</a:t>
                </a:r>
                <a:r>
                  <a:rPr lang="de-DE" dirty="0"/>
                  <a:t> </a:t>
                </a:r>
                <a14:m>
                  <m:oMath xmlns:m="http://schemas.openxmlformats.org/officeDocument/2006/math">
                    <m:r>
                      <a:rPr lang="en-GB" i="1">
                        <a:latin typeface="Cambria Math" panose="02040503050406030204" pitchFamily="18" charset="0"/>
                      </a:rPr>
                      <m:t>𝑘</m:t>
                    </m:r>
                  </m:oMath>
                </a14:m>
                <a:endParaRPr lang="en-GB" dirty="0"/>
              </a:p>
              <a:p>
                <a:endParaRPr lang="de-DE" dirty="0"/>
              </a:p>
              <a:p>
                <a:endParaRPr lang="de-DE" dirty="0"/>
              </a:p>
            </p:txBody>
          </p:sp>
        </mc:Choice>
        <mc:Fallback xmlns="">
          <p:sp>
            <p:nvSpPr>
              <p:cNvPr id="4" name="Textplatzhalter 3">
                <a:extLst>
                  <a:ext uri="{FF2B5EF4-FFF2-40B4-BE49-F238E27FC236}">
                    <a16:creationId xmlns:a16="http://schemas.microsoft.com/office/drawing/2014/main" id="{0C6FB084-EE38-456C-B04C-1036C09A4E01}"/>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337" t="-2215"/>
                </a:stretch>
              </a:blipFill>
            </p:spPr>
            <p:txBody>
              <a:bodyPr/>
              <a:lstStyle/>
              <a:p>
                <a:r>
                  <a:rPr lang="de-DE">
                    <a:noFill/>
                  </a:rPr>
                  <a:t> </a:t>
                </a:r>
              </a:p>
            </p:txBody>
          </p:sp>
        </mc:Fallback>
      </mc:AlternateContent>
      <p:sp>
        <p:nvSpPr>
          <p:cNvPr id="3" name="Rechteck 2">
            <a:extLst>
              <a:ext uri="{FF2B5EF4-FFF2-40B4-BE49-F238E27FC236}">
                <a16:creationId xmlns:a16="http://schemas.microsoft.com/office/drawing/2014/main" id="{0360ECA9-1ED4-4424-B23B-859FC0857B03}"/>
              </a:ext>
            </a:extLst>
          </p:cNvPr>
          <p:cNvSpPr/>
          <p:nvPr/>
        </p:nvSpPr>
        <p:spPr>
          <a:xfrm>
            <a:off x="676931" y="4889794"/>
            <a:ext cx="6096000" cy="923330"/>
          </a:xfrm>
          <a:prstGeom prst="rect">
            <a:avLst/>
          </a:prstGeom>
        </p:spPr>
        <p:txBody>
          <a:bodyPr>
            <a:spAutoFit/>
          </a:bodyPr>
          <a:lstStyle/>
          <a:p>
            <a:r>
              <a:rPr lang="de-DE" dirty="0"/>
              <a:t>Different </a:t>
            </a:r>
            <a:r>
              <a:rPr lang="de-DE" dirty="0" err="1"/>
              <a:t>from</a:t>
            </a:r>
            <a:r>
              <a:rPr lang="de-DE" dirty="0"/>
              <a:t> </a:t>
            </a:r>
            <a:r>
              <a:rPr lang="de-DE" dirty="0" err="1"/>
              <a:t>other</a:t>
            </a:r>
            <a:r>
              <a:rPr lang="de-DE" dirty="0"/>
              <a:t> </a:t>
            </a:r>
            <a:r>
              <a:rPr lang="de-DE" dirty="0" err="1"/>
              <a:t>parameters</a:t>
            </a:r>
            <a:r>
              <a:rPr lang="de-DE" dirty="0"/>
              <a:t>: </a:t>
            </a:r>
            <a:r>
              <a:rPr lang="de-DE" dirty="0" err="1"/>
              <a:t>modelled</a:t>
            </a:r>
            <a:r>
              <a:rPr lang="de-DE" dirty="0"/>
              <a:t> </a:t>
            </a:r>
            <a:r>
              <a:rPr lang="de-DE" dirty="0" err="1"/>
              <a:t>seperately</a:t>
            </a:r>
            <a:r>
              <a:rPr lang="de-DE" dirty="0"/>
              <a:t> </a:t>
            </a:r>
            <a:r>
              <a:rPr lang="de-DE" dirty="0" err="1"/>
              <a:t>from</a:t>
            </a:r>
            <a:r>
              <a:rPr lang="de-DE" dirty="0"/>
              <a:t> a </a:t>
            </a:r>
            <a:r>
              <a:rPr lang="de-DE" dirty="0" err="1"/>
              <a:t>forcing</a:t>
            </a:r>
            <a:r>
              <a:rPr lang="de-DE" dirty="0"/>
              <a:t> </a:t>
            </a:r>
            <a:r>
              <a:rPr lang="de-DE" dirty="0" err="1"/>
              <a:t>function</a:t>
            </a:r>
            <a:r>
              <a:rPr lang="de-DE" dirty="0"/>
              <a:t> (</a:t>
            </a:r>
            <a:r>
              <a:rPr lang="de-DE" dirty="0" err="1"/>
              <a:t>logistic</a:t>
            </a:r>
            <a:r>
              <a:rPr lang="de-DE" dirty="0"/>
              <a:t>) </a:t>
            </a:r>
            <a:r>
              <a:rPr lang="de-DE" dirty="0" err="1"/>
              <a:t>to</a:t>
            </a:r>
            <a:r>
              <a:rPr lang="de-DE" dirty="0"/>
              <a:t> </a:t>
            </a:r>
            <a:r>
              <a:rPr lang="de-DE" dirty="0" err="1"/>
              <a:t>account</a:t>
            </a:r>
            <a:r>
              <a:rPr lang="de-DE" dirty="0"/>
              <a:t> for </a:t>
            </a:r>
            <a:r>
              <a:rPr lang="de-DE" dirty="0" err="1"/>
              <a:t>control</a:t>
            </a:r>
            <a:r>
              <a:rPr lang="de-DE" dirty="0"/>
              <a:t> </a:t>
            </a:r>
            <a:r>
              <a:rPr lang="de-DE" dirty="0" err="1"/>
              <a:t>measures</a:t>
            </a:r>
            <a:r>
              <a:rPr lang="de-DE" dirty="0"/>
              <a:t> and </a:t>
            </a:r>
            <a:r>
              <a:rPr lang="de-DE" dirty="0" err="1"/>
              <a:t>from</a:t>
            </a:r>
            <a:r>
              <a:rPr lang="de-DE" dirty="0"/>
              <a:t> </a:t>
            </a:r>
            <a:r>
              <a:rPr lang="de-DE" dirty="0" err="1"/>
              <a:t>other</a:t>
            </a:r>
            <a:r>
              <a:rPr lang="de-DE" dirty="0"/>
              <a:t> </a:t>
            </a:r>
            <a:r>
              <a:rPr lang="de-DE" dirty="0" err="1"/>
              <a:t>infectious</a:t>
            </a:r>
            <a:r>
              <a:rPr lang="de-DE" dirty="0"/>
              <a:t> </a:t>
            </a:r>
            <a:r>
              <a:rPr lang="de-DE" dirty="0" err="1"/>
              <a:t>compartments</a:t>
            </a:r>
            <a:endParaRPr lang="de-DE" dirty="0"/>
          </a:p>
        </p:txBody>
      </p:sp>
    </p:spTree>
    <p:extLst>
      <p:ext uri="{BB962C8B-B14F-4D97-AF65-F5344CB8AC3E}">
        <p14:creationId xmlns:p14="http://schemas.microsoft.com/office/powerpoint/2010/main" val="2515115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14:m>
                  <m:oMath xmlns:m="http://schemas.openxmlformats.org/officeDocument/2006/math">
                    <m:f>
                      <m:fPr>
                        <m:ctrlPr>
                          <a:rPr lang="de-DE" i="1">
                            <a:latin typeface="Cambria Math" panose="02040503050406030204" pitchFamily="18" charset="0"/>
                          </a:rPr>
                        </m:ctrlPr>
                      </m:fPr>
                      <m:num>
                        <m:r>
                          <a:rPr lang="de-DE" i="1">
                            <a:latin typeface="Cambria Math" panose="02040503050406030204" pitchFamily="18" charset="0"/>
                          </a:rPr>
                          <m:t>1</m:t>
                        </m:r>
                      </m:num>
                      <m:den>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𝜏</m:t>
                            </m:r>
                          </m:e>
                          <m:sub>
                            <m:r>
                              <a:rPr lang="de-DE" i="1">
                                <a:latin typeface="Cambria Math" panose="02040503050406030204" pitchFamily="18" charset="0"/>
                              </a:rPr>
                              <m:t>2</m:t>
                            </m:r>
                          </m:sub>
                        </m:sSub>
                      </m:den>
                    </m:f>
                  </m:oMath>
                </a14:m>
                <a:r>
                  <a:rPr lang="de-DE" dirty="0"/>
                  <a:t>: </a:t>
                </a:r>
                <a:r>
                  <a:rPr lang="de-DE" dirty="0" err="1"/>
                  <a:t>days</a:t>
                </a:r>
                <a:r>
                  <a:rPr lang="de-DE" dirty="0"/>
                  <a:t> </a:t>
                </a:r>
                <a:r>
                  <a:rPr lang="de-DE" dirty="0" err="1"/>
                  <a:t>of</a:t>
                </a:r>
                <a:r>
                  <a:rPr lang="de-DE" dirty="0"/>
                  <a:t> </a:t>
                </a:r>
                <a:r>
                  <a:rPr lang="de-DE" dirty="0" err="1"/>
                  <a:t>infection</a:t>
                </a:r>
                <a:r>
                  <a:rPr lang="de-DE" dirty="0"/>
                  <a:t> </a:t>
                </a:r>
                <a:r>
                  <a:rPr lang="de-DE" dirty="0" err="1"/>
                  <a:t>with</a:t>
                </a:r>
                <a:r>
                  <a:rPr lang="de-DE" dirty="0"/>
                  <a:t> </a:t>
                </a:r>
                <a:r>
                  <a:rPr lang="de-DE" dirty="0" err="1"/>
                  <a:t>reduced</a:t>
                </a:r>
                <a:r>
                  <a:rPr lang="de-DE" dirty="0"/>
                  <a:t> </a:t>
                </a:r>
                <a:r>
                  <a:rPr lang="de-DE" dirty="0" err="1"/>
                  <a:t>transmission</a:t>
                </a:r>
                <a:endParaRPr lang="de-DE" dirty="0"/>
              </a:p>
              <a:p>
                <a14:m>
                  <m:oMath xmlns:m="http://schemas.openxmlformats.org/officeDocument/2006/math">
                    <m:r>
                      <a:rPr lang="de-DE" i="1">
                        <a:latin typeface="Cambria Math" panose="02040503050406030204" pitchFamily="18" charset="0"/>
                      </a:rPr>
                      <m:t>𝜓</m:t>
                    </m:r>
                  </m:oMath>
                </a14:m>
                <a:r>
                  <a:rPr lang="de-DE" dirty="0"/>
                  <a:t>: </a:t>
                </a:r>
                <a:r>
                  <a:rPr lang="en-US" dirty="0"/>
                  <a:t>proportion of </a:t>
                </a:r>
                <a:r>
                  <a:rPr lang="en-US" dirty="0" err="1"/>
                  <a:t>presymptomatic</a:t>
                </a:r>
                <a:r>
                  <a:rPr lang="en-US" dirty="0"/>
                  <a:t> to develop symptoms</a:t>
                </a:r>
                <a:endParaRPr lang="de-DE" dirty="0"/>
              </a:p>
              <a:p>
                <a:endParaRPr lang="de-DE" dirty="0"/>
              </a:p>
              <a:p>
                <a:endParaRPr lang="de-DE" dirty="0"/>
              </a:p>
            </p:txBody>
          </p:sp>
        </mc:Choice>
        <mc:Fallback xmlns="">
          <p:sp>
            <p:nvSpPr>
              <p:cNvPr id="4" name="Textplatzhalter 3">
                <a:extLst>
                  <a:ext uri="{FF2B5EF4-FFF2-40B4-BE49-F238E27FC236}">
                    <a16:creationId xmlns:a16="http://schemas.microsoft.com/office/drawing/2014/main" id="{0C6FB084-EE38-456C-B04C-1036C09A4E01}"/>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181" t="-633"/>
                </a:stretch>
              </a:blipFill>
            </p:spPr>
            <p:txBody>
              <a:bodyPr/>
              <a:lstStyle/>
              <a:p>
                <a:r>
                  <a:rPr lang="de-DE">
                    <a:noFill/>
                  </a:rPr>
                  <a:t> </a:t>
                </a:r>
              </a:p>
            </p:txBody>
          </p:sp>
        </mc:Fallback>
      </mc:AlternateContent>
    </p:spTree>
    <p:extLst>
      <p:ext uri="{BB962C8B-B14F-4D97-AF65-F5344CB8AC3E}">
        <p14:creationId xmlns:p14="http://schemas.microsoft.com/office/powerpoint/2010/main" val="166783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3" name="Inhaltsplatzhalter 2">
            <a:extLst>
              <a:ext uri="{FF2B5EF4-FFF2-40B4-BE49-F238E27FC236}">
                <a16:creationId xmlns:a16="http://schemas.microsoft.com/office/drawing/2014/main" id="{96079A4C-D1A4-45BF-8379-0461A0FC88D5}"/>
              </a:ext>
            </a:extLst>
          </p:cNvPr>
          <p:cNvSpPr>
            <a:spLocks noGrp="1"/>
          </p:cNvSpPr>
          <p:nvPr>
            <p:ph type="body" sz="quarter" idx="13"/>
          </p:nvPr>
        </p:nvSpPr>
        <p:spPr>
          <a:xfrm>
            <a:off x="676931" y="2057477"/>
            <a:ext cx="7078536" cy="3853103"/>
          </a:xfrm>
          <a:solidFill>
            <a:schemeClr val="bg1"/>
          </a:solidFill>
        </p:spPr>
        <p:txBody>
          <a:bodyPr anchor="ctr">
            <a:normAutofit/>
          </a:bodyPr>
          <a:lstStyle/>
          <a:p>
            <a:pPr marL="0" indent="0">
              <a:buNone/>
            </a:pPr>
            <a:r>
              <a:rPr lang="en-GB" b="0" dirty="0">
                <a:sym typeface="Wingdings" panose="05000000000000000000" pitchFamily="2" charset="2"/>
              </a:rPr>
              <a:t>For the curious: how exactly </a:t>
            </a:r>
            <a:r>
              <a:rPr lang="en-GB" dirty="0">
                <a:sym typeface="Wingdings" panose="05000000000000000000" pitchFamily="2" charset="2"/>
              </a:rPr>
              <a:t>is the movement between compartments modelled?</a:t>
            </a:r>
          </a:p>
        </p:txBody>
      </p:sp>
      <p:pic>
        <p:nvPicPr>
          <p:cNvPr id="5" name="Grafik 4">
            <a:extLst>
              <a:ext uri="{FF2B5EF4-FFF2-40B4-BE49-F238E27FC236}">
                <a16:creationId xmlns:a16="http://schemas.microsoft.com/office/drawing/2014/main" id="{9AAEA4B4-BAC8-425F-8ED0-D87F98C01CDC}"/>
              </a:ext>
            </a:extLst>
          </p:cNvPr>
          <p:cNvPicPr>
            <a:picLocks noChangeAspect="1"/>
          </p:cNvPicPr>
          <p:nvPr/>
        </p:nvPicPr>
        <p:blipFill>
          <a:blip r:embed="rId2"/>
          <a:stretch>
            <a:fillRect/>
          </a:stretch>
        </p:blipFill>
        <p:spPr>
          <a:xfrm>
            <a:off x="7755467" y="1322589"/>
            <a:ext cx="3776133" cy="4744761"/>
          </a:xfrm>
          <a:prstGeom prst="rect">
            <a:avLst/>
          </a:prstGeom>
        </p:spPr>
      </p:pic>
    </p:spTree>
    <p:extLst>
      <p:ext uri="{BB962C8B-B14F-4D97-AF65-F5344CB8AC3E}">
        <p14:creationId xmlns:p14="http://schemas.microsoft.com/office/powerpoint/2010/main" val="1689414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9A25B3-731B-42BD-A558-1F223CD51672}"/>
              </a:ext>
            </a:extLst>
          </p:cNvPr>
          <p:cNvSpPr>
            <a:spLocks noGrp="1"/>
          </p:cNvSpPr>
          <p:nvPr>
            <p:ph type="title"/>
          </p:nvPr>
        </p:nvSpPr>
        <p:spPr/>
        <p:txBody>
          <a:bodyPr/>
          <a:lstStyle/>
          <a:p>
            <a:endParaRPr lang="de-DE"/>
          </a:p>
        </p:txBody>
      </p:sp>
      <p:sp>
        <p:nvSpPr>
          <p:cNvPr id="6" name="Textplatzhalter 5">
            <a:extLst>
              <a:ext uri="{FF2B5EF4-FFF2-40B4-BE49-F238E27FC236}">
                <a16:creationId xmlns:a16="http://schemas.microsoft.com/office/drawing/2014/main" id="{867029A3-9E4C-4F1E-AA01-A3481CB0F6A1}"/>
              </a:ext>
            </a:extLst>
          </p:cNvPr>
          <p:cNvSpPr>
            <a:spLocks noGrp="1"/>
          </p:cNvSpPr>
          <p:nvPr>
            <p:ph type="body" sz="quarter" idx="13"/>
          </p:nvPr>
        </p:nvSpPr>
        <p:spPr/>
        <p:txBody>
          <a:bodyPr/>
          <a:lstStyle/>
          <a:p>
            <a:endParaRPr lang="de-DE"/>
          </a:p>
        </p:txBody>
      </p:sp>
      <p:sp>
        <p:nvSpPr>
          <p:cNvPr id="7" name="Textplatzhalter 6">
            <a:extLst>
              <a:ext uri="{FF2B5EF4-FFF2-40B4-BE49-F238E27FC236}">
                <a16:creationId xmlns:a16="http://schemas.microsoft.com/office/drawing/2014/main" id="{2D19F031-20F3-406E-927C-98C7E6B4841E}"/>
              </a:ext>
            </a:extLst>
          </p:cNvPr>
          <p:cNvSpPr>
            <a:spLocks noGrp="1"/>
          </p:cNvSpPr>
          <p:nvPr>
            <p:ph type="body" sz="quarter" idx="14"/>
          </p:nvPr>
        </p:nvSpPr>
        <p:spPr/>
        <p:txBody>
          <a:bodyPr/>
          <a:lstStyle/>
          <a:p>
            <a:endParaRPr lang="de-DE"/>
          </a:p>
        </p:txBody>
      </p:sp>
      <p:sp>
        <p:nvSpPr>
          <p:cNvPr id="8" name="Textplatzhalter 7">
            <a:extLst>
              <a:ext uri="{FF2B5EF4-FFF2-40B4-BE49-F238E27FC236}">
                <a16:creationId xmlns:a16="http://schemas.microsoft.com/office/drawing/2014/main" id="{80EB4117-A6F7-4F74-84CA-0AF87DA4E5DC}"/>
              </a:ext>
            </a:extLst>
          </p:cNvPr>
          <p:cNvSpPr>
            <a:spLocks noGrp="1"/>
          </p:cNvSpPr>
          <p:nvPr>
            <p:ph type="body" sz="quarter" idx="15"/>
          </p:nvPr>
        </p:nvSpPr>
        <p:spPr>
          <a:solidFill>
            <a:schemeClr val="bg2">
              <a:alpha val="20000"/>
            </a:schemeClr>
          </a:solidFill>
          <a:ln w="38100">
            <a:solidFill>
              <a:schemeClr val="bg2"/>
            </a:solidFill>
          </a:ln>
        </p:spPr>
        <p:txBody>
          <a:bodyPr/>
          <a:lstStyle/>
          <a:p>
            <a:endParaRPr lang="de-DE"/>
          </a:p>
        </p:txBody>
      </p:sp>
      <p:sp>
        <p:nvSpPr>
          <p:cNvPr id="9" name="Textplatzhalter 8">
            <a:extLst>
              <a:ext uri="{FF2B5EF4-FFF2-40B4-BE49-F238E27FC236}">
                <a16:creationId xmlns:a16="http://schemas.microsoft.com/office/drawing/2014/main" id="{C04B06C9-6C95-4362-B854-AFC6B6C62CE6}"/>
              </a:ext>
            </a:extLst>
          </p:cNvPr>
          <p:cNvSpPr>
            <a:spLocks noGrp="1"/>
          </p:cNvSpPr>
          <p:nvPr>
            <p:ph type="body" sz="quarter" idx="16"/>
          </p:nvPr>
        </p:nvSpPr>
        <p:spPr/>
        <p:txBody>
          <a:bodyPr/>
          <a:lstStyle/>
          <a:p>
            <a:endParaRPr lang="de-DE"/>
          </a:p>
        </p:txBody>
      </p:sp>
      <p:sp>
        <p:nvSpPr>
          <p:cNvPr id="10" name="Textplatzhalter 9">
            <a:extLst>
              <a:ext uri="{FF2B5EF4-FFF2-40B4-BE49-F238E27FC236}">
                <a16:creationId xmlns:a16="http://schemas.microsoft.com/office/drawing/2014/main" id="{3F039526-6973-402E-AD0B-58985A4AD0D8}"/>
              </a:ext>
            </a:extLst>
          </p:cNvPr>
          <p:cNvSpPr>
            <a:spLocks noGrp="1"/>
          </p:cNvSpPr>
          <p:nvPr>
            <p:ph type="body" sz="quarter" idx="17"/>
          </p:nvPr>
        </p:nvSpPr>
        <p:spPr>
          <a:solidFill>
            <a:schemeClr val="bg2">
              <a:alpha val="20000"/>
            </a:schemeClr>
          </a:solidFill>
          <a:ln w="38100">
            <a:solidFill>
              <a:schemeClr val="bg2"/>
            </a:solidFill>
          </a:ln>
        </p:spPr>
        <p:txBody>
          <a:bodyPr/>
          <a:lstStyle/>
          <a:p>
            <a:endParaRPr lang="de-DE"/>
          </a:p>
        </p:txBody>
      </p:sp>
      <p:sp>
        <p:nvSpPr>
          <p:cNvPr id="11" name="Textplatzhalter 10">
            <a:extLst>
              <a:ext uri="{FF2B5EF4-FFF2-40B4-BE49-F238E27FC236}">
                <a16:creationId xmlns:a16="http://schemas.microsoft.com/office/drawing/2014/main" id="{6AD09B54-1DA1-4293-BC2B-1869C64FB7A8}"/>
              </a:ext>
            </a:extLst>
          </p:cNvPr>
          <p:cNvSpPr>
            <a:spLocks noGrp="1"/>
          </p:cNvSpPr>
          <p:nvPr>
            <p:ph type="body" sz="quarter" idx="18"/>
          </p:nvPr>
        </p:nvSpPr>
        <p:spPr/>
        <p:txBody>
          <a:bodyPr/>
          <a:lstStyle/>
          <a:p>
            <a:endParaRPr lang="de-DE"/>
          </a:p>
        </p:txBody>
      </p:sp>
      <p:sp>
        <p:nvSpPr>
          <p:cNvPr id="12" name="Textplatzhalter 11">
            <a:extLst>
              <a:ext uri="{FF2B5EF4-FFF2-40B4-BE49-F238E27FC236}">
                <a16:creationId xmlns:a16="http://schemas.microsoft.com/office/drawing/2014/main" id="{50EF74D7-F11C-4353-AEBA-C11953C66291}"/>
              </a:ext>
            </a:extLst>
          </p:cNvPr>
          <p:cNvSpPr>
            <a:spLocks noGrp="1"/>
          </p:cNvSpPr>
          <p:nvPr>
            <p:ph type="body" sz="quarter" idx="19"/>
          </p:nvPr>
        </p:nvSpPr>
        <p:spPr/>
        <p:txBody>
          <a:bodyPr/>
          <a:lstStyle/>
          <a:p>
            <a:endParaRPr lang="de-DE"/>
          </a:p>
        </p:txBody>
      </p:sp>
      <p:sp>
        <p:nvSpPr>
          <p:cNvPr id="13" name="Textplatzhalter 12">
            <a:extLst>
              <a:ext uri="{FF2B5EF4-FFF2-40B4-BE49-F238E27FC236}">
                <a16:creationId xmlns:a16="http://schemas.microsoft.com/office/drawing/2014/main" id="{8C99E295-6F06-4471-986C-702A4DDC9182}"/>
              </a:ext>
            </a:extLst>
          </p:cNvPr>
          <p:cNvSpPr>
            <a:spLocks noGrp="1"/>
          </p:cNvSpPr>
          <p:nvPr>
            <p:ph type="body" sz="quarter" idx="20"/>
          </p:nvPr>
        </p:nvSpPr>
        <p:spPr/>
        <p:txBody>
          <a:bodyPr/>
          <a:lstStyle/>
          <a:p>
            <a:endParaRPr lang="de-DE"/>
          </a:p>
        </p:txBody>
      </p:sp>
    </p:spTree>
    <p:extLst>
      <p:ext uri="{BB962C8B-B14F-4D97-AF65-F5344CB8AC3E}">
        <p14:creationId xmlns:p14="http://schemas.microsoft.com/office/powerpoint/2010/main" val="1298641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Simulating</a:t>
            </a:r>
            <a:r>
              <a:rPr lang="de-DE" dirty="0"/>
              <a:t> Data</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3A964B81-85D2-46FB-953A-75CFF505E2AE}"/>
                  </a:ext>
                </a:extLst>
              </p:cNvPr>
              <p:cNvSpPr/>
              <p:nvPr/>
            </p:nvSpPr>
            <p:spPr>
              <a:xfrm>
                <a:off x="1980000" y="360018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3A964B81-85D2-46FB-953A-75CFF505E2AE}"/>
                  </a:ext>
                </a:extLst>
              </p:cNvPr>
              <p:cNvSpPr>
                <a:spLocks noRot="1" noChangeAspect="1" noMove="1" noResize="1" noEditPoints="1" noAdjustHandles="1" noChangeArrowheads="1" noChangeShapeType="1" noTextEdit="1"/>
              </p:cNvSpPr>
              <p:nvPr/>
            </p:nvSpPr>
            <p:spPr>
              <a:xfrm>
                <a:off x="1980000" y="3600187"/>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5"/>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6"/>
                <a:stretch>
                  <a:fillRect l="-709" r="-1418"/>
                </a:stretch>
              </a:blipFill>
              <a:ln w="12700">
                <a:solidFill>
                  <a:schemeClr val="tx1"/>
                </a:solidFill>
              </a:ln>
            </p:spPr>
            <p:txBody>
              <a:bodyPr/>
              <a:lstStyle/>
              <a:p>
                <a:r>
                  <a:rPr lang="de-DE">
                    <a:noFill/>
                  </a:rPr>
                  <a:t> </a:t>
                </a:r>
              </a:p>
            </p:txBody>
          </p:sp>
        </mc:Fallback>
      </mc:AlternateContent>
      <p:cxnSp>
        <p:nvCxnSpPr>
          <p:cNvPr id="10" name="Verbinder: gewinkelt 9">
            <a:extLst>
              <a:ext uri="{FF2B5EF4-FFF2-40B4-BE49-F238E27FC236}">
                <a16:creationId xmlns:a16="http://schemas.microsoft.com/office/drawing/2014/main" id="{717A830C-2925-4391-9DDB-1326BFDF7DC4}"/>
              </a:ext>
            </a:extLst>
          </p:cNvPr>
          <p:cNvCxnSpPr>
            <a:cxnSpLocks/>
            <a:stCxn id="4" idx="5"/>
            <a:endCxn id="7" idx="1"/>
          </p:cNvCxnSpPr>
          <p:nvPr/>
        </p:nvCxnSpPr>
        <p:spPr>
          <a:xfrm rot="16200000" flipH="1">
            <a:off x="3416247" y="3609289"/>
            <a:ext cx="264404" cy="169154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Verbinder: gewinkelt 10">
            <a:extLst>
              <a:ext uri="{FF2B5EF4-FFF2-40B4-BE49-F238E27FC236}">
                <a16:creationId xmlns:a16="http://schemas.microsoft.com/office/drawing/2014/main" id="{36266E57-BA3C-4D82-A530-D4ED864AD7A6}"/>
              </a:ext>
            </a:extLst>
          </p:cNvPr>
          <p:cNvCxnSpPr>
            <a:cxnSpLocks/>
            <a:stCxn id="4" idx="5"/>
            <a:endCxn id="6" idx="1"/>
          </p:cNvCxnSpPr>
          <p:nvPr/>
        </p:nvCxnSpPr>
        <p:spPr>
          <a:xfrm rot="16200000" flipH="1">
            <a:off x="2852502" y="4173035"/>
            <a:ext cx="1391894" cy="169154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FC5213A4-E584-457A-97B0-7FAC0EA19158}"/>
                  </a:ext>
                </a:extLst>
              </p:cNvPr>
              <p:cNvSpPr txBox="1"/>
              <p:nvPr/>
            </p:nvSpPr>
            <p:spPr>
              <a:xfrm>
                <a:off x="2278866" y="5060560"/>
                <a:ext cx="2925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rPr>
                            <m:t>𝑘</m:t>
                          </m:r>
                        </m:sub>
                      </m:sSub>
                    </m:oMath>
                  </m:oMathPara>
                </a14:m>
                <a:endParaRPr lang="de-DE" dirty="0"/>
              </a:p>
            </p:txBody>
          </p:sp>
        </mc:Choice>
        <mc:Fallback xmlns="">
          <p:sp>
            <p:nvSpPr>
              <p:cNvPr id="12" name="Textfeld 11">
                <a:extLst>
                  <a:ext uri="{FF2B5EF4-FFF2-40B4-BE49-F238E27FC236}">
                    <a16:creationId xmlns:a16="http://schemas.microsoft.com/office/drawing/2014/main" id="{FC5213A4-E584-457A-97B0-7FAC0EA19158}"/>
                  </a:ext>
                </a:extLst>
              </p:cNvPr>
              <p:cNvSpPr txBox="1">
                <a:spLocks noRot="1" noChangeAspect="1" noMove="1" noResize="1" noEditPoints="1" noAdjustHandles="1" noChangeArrowheads="1" noChangeShapeType="1" noTextEdit="1"/>
              </p:cNvSpPr>
              <p:nvPr/>
            </p:nvSpPr>
            <p:spPr>
              <a:xfrm>
                <a:off x="2278866" y="5060560"/>
                <a:ext cx="292516" cy="276999"/>
              </a:xfrm>
              <a:prstGeom prst="rect">
                <a:avLst/>
              </a:prstGeom>
              <a:blipFill>
                <a:blip r:embed="rId7"/>
                <a:stretch>
                  <a:fillRect l="-20833" r="-6250" b="-23913"/>
                </a:stretch>
              </a:blipFill>
            </p:spPr>
            <p:txBody>
              <a:bodyPr/>
              <a:lstStyle/>
              <a:p>
                <a:r>
                  <a:rPr lang="de-DE">
                    <a:noFill/>
                  </a:rPr>
                  <a:t> </a:t>
                </a:r>
              </a:p>
            </p:txBody>
          </p:sp>
        </mc:Fallback>
      </mc:AlternateContent>
      <p:cxnSp>
        <p:nvCxnSpPr>
          <p:cNvPr id="13" name="Verbinder: gewinkelt 12">
            <a:extLst>
              <a:ext uri="{FF2B5EF4-FFF2-40B4-BE49-F238E27FC236}">
                <a16:creationId xmlns:a16="http://schemas.microsoft.com/office/drawing/2014/main" id="{5605F754-F0CF-4F7E-967F-C3FE84DFB9C1}"/>
              </a:ext>
            </a:extLst>
          </p:cNvPr>
          <p:cNvCxnSpPr>
            <a:cxnSpLocks/>
            <a:stCxn id="4" idx="7"/>
            <a:endCxn id="9" idx="1"/>
          </p:cNvCxnSpPr>
          <p:nvPr/>
        </p:nvCxnSpPr>
        <p:spPr>
          <a:xfrm rot="5400000" flipH="1" flipV="1">
            <a:off x="2852502" y="2182458"/>
            <a:ext cx="1391895" cy="169154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Verbinder: gewinkelt 13">
            <a:extLst>
              <a:ext uri="{FF2B5EF4-FFF2-40B4-BE49-F238E27FC236}">
                <a16:creationId xmlns:a16="http://schemas.microsoft.com/office/drawing/2014/main" id="{E6BB69FD-597C-4698-A40A-8F3EE76C187A}"/>
              </a:ext>
            </a:extLst>
          </p:cNvPr>
          <p:cNvCxnSpPr>
            <a:cxnSpLocks/>
            <a:stCxn id="4" idx="7"/>
            <a:endCxn id="8" idx="1"/>
          </p:cNvCxnSpPr>
          <p:nvPr/>
        </p:nvCxnSpPr>
        <p:spPr>
          <a:xfrm rot="5400000" flipH="1" flipV="1">
            <a:off x="3416247" y="2746203"/>
            <a:ext cx="264404" cy="169154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918ACC0E-D9C5-48F5-8DBE-98FE32E181F3}"/>
                  </a:ext>
                </a:extLst>
              </p:cNvPr>
              <p:cNvSpPr txBox="1"/>
              <p:nvPr/>
            </p:nvSpPr>
            <p:spPr>
              <a:xfrm>
                <a:off x="2113294" y="2844493"/>
                <a:ext cx="4560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𝜀</m:t>
                          </m:r>
                        </m:e>
                        <m:sub>
                          <m:r>
                            <a:rPr lang="de-DE" b="0" i="1" smtClean="0">
                              <a:latin typeface="Cambria Math" panose="02040503050406030204" pitchFamily="18" charset="0"/>
                            </a:rPr>
                            <m:t>𝑘</m:t>
                          </m:r>
                        </m:sub>
                      </m:sSub>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𝕀</m:t>
                      </m:r>
                    </m:oMath>
                  </m:oMathPara>
                </a14:m>
                <a:endParaRPr lang="de-DE" dirty="0"/>
              </a:p>
            </p:txBody>
          </p:sp>
        </mc:Choice>
        <mc:Fallback xmlns="">
          <p:sp>
            <p:nvSpPr>
              <p:cNvPr id="15" name="Textfeld 14">
                <a:extLst>
                  <a:ext uri="{FF2B5EF4-FFF2-40B4-BE49-F238E27FC236}">
                    <a16:creationId xmlns:a16="http://schemas.microsoft.com/office/drawing/2014/main" id="{918ACC0E-D9C5-48F5-8DBE-98FE32E181F3}"/>
                  </a:ext>
                </a:extLst>
              </p:cNvPr>
              <p:cNvSpPr txBox="1">
                <a:spLocks noRot="1" noChangeAspect="1" noMove="1" noResize="1" noEditPoints="1" noAdjustHandles="1" noChangeArrowheads="1" noChangeShapeType="1" noTextEdit="1"/>
              </p:cNvSpPr>
              <p:nvPr/>
            </p:nvSpPr>
            <p:spPr>
              <a:xfrm>
                <a:off x="2113294" y="2844493"/>
                <a:ext cx="456087" cy="276999"/>
              </a:xfrm>
              <a:prstGeom prst="rect">
                <a:avLst/>
              </a:prstGeom>
              <a:blipFill>
                <a:blip r:embed="rId8"/>
                <a:stretch>
                  <a:fillRect l="-6757" r="-12162" b="-17778"/>
                </a:stretch>
              </a:blipFill>
            </p:spPr>
            <p:txBody>
              <a:bodyPr/>
              <a:lstStyle/>
              <a:p>
                <a:r>
                  <a:rPr lang="de-DE">
                    <a:noFill/>
                  </a:rPr>
                  <a:t> </a:t>
                </a:r>
              </a:p>
            </p:txBody>
          </p:sp>
        </mc:Fallback>
      </mc:AlternateContent>
      <p:sp>
        <p:nvSpPr>
          <p:cNvPr id="23" name="Rechteck 22">
            <a:extLst>
              <a:ext uri="{FF2B5EF4-FFF2-40B4-BE49-F238E27FC236}">
                <a16:creationId xmlns:a16="http://schemas.microsoft.com/office/drawing/2014/main" id="{896623EF-B744-4792-89C5-1D9A7FD67E77}"/>
              </a:ext>
            </a:extLst>
          </p:cNvPr>
          <p:cNvSpPr/>
          <p:nvPr/>
        </p:nvSpPr>
        <p:spPr>
          <a:xfrm>
            <a:off x="243531" y="3146357"/>
            <a:ext cx="1431271" cy="1754326"/>
          </a:xfrm>
          <a:prstGeom prst="rect">
            <a:avLst/>
          </a:prstGeom>
        </p:spPr>
        <p:txBody>
          <a:bodyPr wrap="square">
            <a:spAutoFit/>
          </a:bodyPr>
          <a:lstStyle/>
          <a:p>
            <a:pPr algn="ctr"/>
            <a:r>
              <a:rPr lang="en-US" dirty="0"/>
              <a:t>cumulative incidence of symptomatic infections by day of </a:t>
            </a:r>
            <a:r>
              <a:rPr lang="en-US" dirty="0" err="1"/>
              <a:t>symp</a:t>
            </a:r>
            <a:r>
              <a:rPr lang="en-US" dirty="0"/>
              <a:t>-tom onset</a:t>
            </a:r>
            <a:endParaRPr lang="de-DE" dirty="0"/>
          </a:p>
        </p:txBody>
      </p:sp>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mc:AlternateContent xmlns:mc="http://schemas.openxmlformats.org/markup-compatibility/2006" xmlns:a14="http://schemas.microsoft.com/office/drawing/2010/main">
        <mc:Choice Requires="a14">
          <p:sp>
            <p:nvSpPr>
              <p:cNvPr id="30" name="Rechteck 29">
                <a:extLst>
                  <a:ext uri="{FF2B5EF4-FFF2-40B4-BE49-F238E27FC236}">
                    <a16:creationId xmlns:a16="http://schemas.microsoft.com/office/drawing/2014/main" id="{01CE87D1-74F6-480E-AEF9-FFC919C15B05}"/>
                  </a:ext>
                </a:extLst>
              </p:cNvPr>
              <p:cNvSpPr/>
              <p:nvPr/>
            </p:nvSpPr>
            <p:spPr>
              <a:xfrm>
                <a:off x="8083635" y="1908948"/>
                <a:ext cx="3584274" cy="3416320"/>
              </a:xfrm>
              <a:prstGeom prst="rect">
                <a:avLst/>
              </a:prstGeom>
            </p:spPr>
            <p:txBody>
              <a:bodyPr wrap="square">
                <a:spAutoFit/>
              </a:bodyPr>
              <a:lstStyle/>
              <a:p>
                <a:pPr marL="450850" indent="-450850" defTabSz="450850"/>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𝜀</m:t>
                        </m:r>
                      </m:e>
                      <m:sub>
                        <m:r>
                          <a:rPr lang="de-DE" i="1">
                            <a:latin typeface="Cambria Math" panose="02040503050406030204" pitchFamily="18" charset="0"/>
                          </a:rPr>
                          <m:t>𝑘</m:t>
                        </m:r>
                      </m:sub>
                    </m:sSub>
                  </m:oMath>
                </a14:m>
                <a:r>
                  <a:rPr lang="de-DE" dirty="0"/>
                  <a:t>: 	</a:t>
                </a:r>
                <a:r>
                  <a:rPr lang="de-DE" dirty="0" err="1"/>
                  <a:t>mortality</a:t>
                </a:r>
                <a:r>
                  <a:rPr lang="de-DE" dirty="0"/>
                  <a:t> </a:t>
                </a:r>
                <a:r>
                  <a:rPr lang="de-DE" dirty="0" err="1"/>
                  <a:t>parameter</a:t>
                </a:r>
                <a:r>
                  <a:rPr lang="de-DE" dirty="0"/>
                  <a:t> (</a:t>
                </a:r>
                <a:r>
                  <a:rPr lang="en-US" dirty="0"/>
                  <a:t>Proportion of deaths among </a:t>
                </a:r>
                <a:r>
                  <a:rPr lang="en-US" dirty="0" err="1"/>
                  <a:t>symptomatics</a:t>
                </a:r>
                <a:r>
                  <a:rPr lang="en-US" dirty="0"/>
                  <a:t> by age group)</a:t>
                </a:r>
              </a:p>
              <a:p>
                <a:pPr marL="450850" indent="-450850" defTabSz="450850"/>
                <a:endParaRPr lang="en-US" dirty="0"/>
              </a:p>
              <a:p>
                <a:pPr marL="450850" indent="-450850" defTabSz="450850"/>
                <a14:m>
                  <m:oMath xmlns:m="http://schemas.openxmlformats.org/officeDocument/2006/math">
                    <m:r>
                      <a:rPr lang="de-DE" i="1">
                        <a:latin typeface="Cambria Math" panose="02040503050406030204" pitchFamily="18" charset="0"/>
                        <a:ea typeface="Cambria Math" panose="02040503050406030204" pitchFamily="18" charset="0"/>
                      </a:rPr>
                      <m:t>𝕀</m:t>
                    </m:r>
                  </m:oMath>
                </a14:m>
                <a:r>
                  <a:rPr lang="de-DE" dirty="0"/>
                  <a:t>: 	</a:t>
                </a:r>
                <a:r>
                  <a:rPr lang="de-DE" dirty="0" err="1"/>
                  <a:t>distribution</a:t>
                </a:r>
                <a:r>
                  <a:rPr lang="de-DE" dirty="0"/>
                  <a:t> </a:t>
                </a:r>
                <a:r>
                  <a:rPr lang="de-DE" dirty="0" err="1"/>
                  <a:t>of</a:t>
                </a:r>
                <a:r>
                  <a:rPr lang="de-DE" dirty="0"/>
                  <a:t> time </a:t>
                </a:r>
                <a:r>
                  <a:rPr lang="de-DE" dirty="0" err="1"/>
                  <a:t>from</a:t>
                </a:r>
                <a:r>
                  <a:rPr lang="de-DE" dirty="0"/>
                  <a:t> </a:t>
                </a:r>
                <a:r>
                  <a:rPr lang="de-DE" dirty="0" err="1"/>
                  <a:t>symptom</a:t>
                </a:r>
                <a:r>
                  <a:rPr lang="de-DE" dirty="0"/>
                  <a:t> </a:t>
                </a:r>
                <a:r>
                  <a:rPr lang="de-DE" dirty="0" err="1"/>
                  <a:t>onset</a:t>
                </a:r>
                <a:r>
                  <a:rPr lang="de-DE" dirty="0"/>
                  <a:t> </a:t>
                </a:r>
                <a:r>
                  <a:rPr lang="de-DE" dirty="0" err="1"/>
                  <a:t>to</a:t>
                </a:r>
                <a:r>
                  <a:rPr lang="de-DE" dirty="0"/>
                  <a:t> </a:t>
                </a:r>
                <a:r>
                  <a:rPr lang="de-DE" dirty="0" err="1"/>
                  <a:t>death</a:t>
                </a:r>
                <a:r>
                  <a:rPr lang="de-DE" dirty="0"/>
                  <a:t> (for all </a:t>
                </a:r>
                <a:r>
                  <a:rPr lang="de-DE" dirty="0" err="1"/>
                  <a:t>individuals</a:t>
                </a:r>
                <a:r>
                  <a:rPr lang="de-DE" dirty="0"/>
                  <a:t> </a:t>
                </a:r>
                <a:r>
                  <a:rPr lang="de-DE" dirty="0" err="1"/>
                  <a:t>dying</a:t>
                </a:r>
                <a:r>
                  <a:rPr lang="de-DE" dirty="0"/>
                  <a:t>) - </a:t>
                </a:r>
                <a:r>
                  <a:rPr lang="de-DE" dirty="0" err="1"/>
                  <a:t>fixed</a:t>
                </a:r>
                <a:endParaRPr lang="de-DE" dirty="0"/>
              </a:p>
              <a:p>
                <a:pPr marL="450850" indent="-450850" defTabSz="450850"/>
                <a:endParaRPr lang="de-DE" dirty="0"/>
              </a:p>
              <a:p>
                <a:pPr marL="450850" indent="-450850" defTabSz="450850"/>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𝜌</m:t>
                        </m:r>
                      </m:e>
                      <m:sub>
                        <m:r>
                          <a:rPr lang="de-DE" i="1">
                            <a:latin typeface="Cambria Math" panose="02040503050406030204" pitchFamily="18" charset="0"/>
                          </a:rPr>
                          <m:t>𝑘</m:t>
                        </m:r>
                      </m:sub>
                    </m:sSub>
                  </m:oMath>
                </a14:m>
                <a:r>
                  <a:rPr lang="de-DE" dirty="0"/>
                  <a:t>: 	</a:t>
                </a:r>
                <a:r>
                  <a:rPr lang="en-US" dirty="0"/>
                  <a:t>age specific ascertainment proportion parameter (proportion of infected who are reported)</a:t>
                </a:r>
              </a:p>
            </p:txBody>
          </p:sp>
        </mc:Choice>
        <mc:Fallback xmlns="">
          <p:sp>
            <p:nvSpPr>
              <p:cNvPr id="30" name="Rechteck 29">
                <a:extLst>
                  <a:ext uri="{FF2B5EF4-FFF2-40B4-BE49-F238E27FC236}">
                    <a16:creationId xmlns:a16="http://schemas.microsoft.com/office/drawing/2014/main" id="{01CE87D1-74F6-480E-AEF9-FFC919C15B05}"/>
                  </a:ext>
                </a:extLst>
              </p:cNvPr>
              <p:cNvSpPr>
                <a:spLocks noRot="1" noChangeAspect="1" noMove="1" noResize="1" noEditPoints="1" noAdjustHandles="1" noChangeArrowheads="1" noChangeShapeType="1" noTextEdit="1"/>
              </p:cNvSpPr>
              <p:nvPr/>
            </p:nvSpPr>
            <p:spPr>
              <a:xfrm>
                <a:off x="8083635" y="1908948"/>
                <a:ext cx="3584274" cy="3416320"/>
              </a:xfrm>
              <a:prstGeom prst="rect">
                <a:avLst/>
              </a:prstGeom>
              <a:blipFill>
                <a:blip r:embed="rId9"/>
                <a:stretch>
                  <a:fillRect t="-891" r="-2721" b="-1783"/>
                </a:stretch>
              </a:blipFill>
            </p:spPr>
            <p:txBody>
              <a:bodyPr/>
              <a:lstStyle/>
              <a:p>
                <a:r>
                  <a:rPr lang="de-DE">
                    <a:noFill/>
                  </a:rPr>
                  <a:t> </a:t>
                </a:r>
              </a:p>
            </p:txBody>
          </p:sp>
        </mc:Fallback>
      </mc:AlternateContent>
      <p:cxnSp>
        <p:nvCxnSpPr>
          <p:cNvPr id="32" name="Gerade Verbindung mit Pfeil 31">
            <a:extLst>
              <a:ext uri="{FF2B5EF4-FFF2-40B4-BE49-F238E27FC236}">
                <a16:creationId xmlns:a16="http://schemas.microsoft.com/office/drawing/2014/main" id="{BB2B2896-D7B6-4531-B9BD-C04C445F8706}"/>
              </a:ext>
            </a:extLst>
          </p:cNvPr>
          <p:cNvCxnSpPr>
            <a:cxnSpLocks/>
            <a:stCxn id="35" idx="5"/>
            <a:endCxn id="4" idx="1"/>
          </p:cNvCxnSpPr>
          <p:nvPr/>
        </p:nvCxnSpPr>
        <p:spPr>
          <a:xfrm>
            <a:off x="1400718" y="2720501"/>
            <a:ext cx="703274" cy="1003678"/>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feld 32">
                <a:extLst>
                  <a:ext uri="{FF2B5EF4-FFF2-40B4-BE49-F238E27FC236}">
                    <a16:creationId xmlns:a16="http://schemas.microsoft.com/office/drawing/2014/main" id="{80F0B855-B4CE-45F5-8137-16FC5B3F9749}"/>
                  </a:ext>
                </a:extLst>
              </p:cNvPr>
              <p:cNvSpPr txBox="1"/>
              <p:nvPr/>
            </p:nvSpPr>
            <p:spPr>
              <a:xfrm>
                <a:off x="1640340" y="2705993"/>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xmlns="">
          <p:sp>
            <p:nvSpPr>
              <p:cNvPr id="33" name="Textfeld 32">
                <a:extLst>
                  <a:ext uri="{FF2B5EF4-FFF2-40B4-BE49-F238E27FC236}">
                    <a16:creationId xmlns:a16="http://schemas.microsoft.com/office/drawing/2014/main" id="{80F0B855-B4CE-45F5-8137-16FC5B3F9749}"/>
                  </a:ext>
                </a:extLst>
              </p:cNvPr>
              <p:cNvSpPr txBox="1">
                <a:spLocks noRot="1" noChangeAspect="1" noMove="1" noResize="1" noEditPoints="1" noAdjustHandles="1" noChangeArrowheads="1" noChangeShapeType="1" noTextEdit="1"/>
              </p:cNvSpPr>
              <p:nvPr/>
            </p:nvSpPr>
            <p:spPr>
              <a:xfrm>
                <a:off x="1640340" y="2705993"/>
                <a:ext cx="431336" cy="276999"/>
              </a:xfrm>
              <a:prstGeom prst="rect">
                <a:avLst/>
              </a:prstGeom>
              <a:blipFill>
                <a:blip r:embed="rId10"/>
                <a:stretch>
                  <a:fillRect l="-7042" r="-18310" b="-40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5" name="Ellipse 34">
                <a:extLst>
                  <a:ext uri="{FF2B5EF4-FFF2-40B4-BE49-F238E27FC236}">
                    <a16:creationId xmlns:a16="http://schemas.microsoft.com/office/drawing/2014/main" id="{AF080335-8E0A-4156-ACEF-03000EFAA9C7}"/>
                  </a:ext>
                </a:extLst>
              </p:cNvPr>
              <p:cNvSpPr/>
              <p:nvPr/>
            </p:nvSpPr>
            <p:spPr>
              <a:xfrm>
                <a:off x="678043" y="1997826"/>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35" name="Ellipse 34">
                <a:extLst>
                  <a:ext uri="{FF2B5EF4-FFF2-40B4-BE49-F238E27FC236}">
                    <a16:creationId xmlns:a16="http://schemas.microsoft.com/office/drawing/2014/main" id="{AF080335-8E0A-4156-ACEF-03000EFAA9C7}"/>
                  </a:ext>
                </a:extLst>
              </p:cNvPr>
              <p:cNvSpPr>
                <a:spLocks noRot="1" noChangeAspect="1" noMove="1" noResize="1" noEditPoints="1" noAdjustHandles="1" noChangeArrowheads="1" noChangeShapeType="1" noTextEdit="1"/>
              </p:cNvSpPr>
              <p:nvPr/>
            </p:nvSpPr>
            <p:spPr>
              <a:xfrm>
                <a:off x="678043" y="1997826"/>
                <a:ext cx="846667" cy="846667"/>
              </a:xfrm>
              <a:prstGeom prst="ellipse">
                <a:avLst/>
              </a:prstGeom>
              <a:blipFill>
                <a:blip r:embed="rId11"/>
                <a:stretch>
                  <a:fillRect/>
                </a:stretch>
              </a:blipFill>
              <a:ln>
                <a:solidFill>
                  <a:schemeClr val="tx1"/>
                </a:solidFill>
              </a:ln>
            </p:spPr>
            <p:txBody>
              <a:bodyPr/>
              <a:lstStyle/>
              <a:p>
                <a:r>
                  <a:rPr lang="de-DE">
                    <a:noFill/>
                  </a:rPr>
                  <a:t> </a:t>
                </a:r>
              </a:p>
            </p:txBody>
          </p:sp>
        </mc:Fallback>
      </mc:AlternateContent>
    </p:spTree>
    <p:extLst>
      <p:ext uri="{BB962C8B-B14F-4D97-AF65-F5344CB8AC3E}">
        <p14:creationId xmlns:p14="http://schemas.microsoft.com/office/powerpoint/2010/main" val="2683893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p:bldP spid="15" grpId="0"/>
      <p:bldP spid="25" grpId="0"/>
      <p:bldP spid="26" grpId="0"/>
      <p:bldP spid="27" grpId="0"/>
      <p:bldP spid="28" grpId="0"/>
      <p:bldP spid="33" grpId="0"/>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969FEF-5B1D-43BB-B482-96438BD7A707}"/>
              </a:ext>
            </a:extLst>
          </p:cNvPr>
          <p:cNvSpPr>
            <a:spLocks noGrp="1"/>
          </p:cNvSpPr>
          <p:nvPr>
            <p:ph type="title"/>
          </p:nvPr>
        </p:nvSpPr>
        <p:spPr/>
        <p:txBody>
          <a:bodyPr/>
          <a:lstStyle/>
          <a:p>
            <a:endParaRPr lang="de-DE"/>
          </a:p>
        </p:txBody>
      </p:sp>
      <p:sp>
        <p:nvSpPr>
          <p:cNvPr id="6" name="Textplatzhalter 5">
            <a:extLst>
              <a:ext uri="{FF2B5EF4-FFF2-40B4-BE49-F238E27FC236}">
                <a16:creationId xmlns:a16="http://schemas.microsoft.com/office/drawing/2014/main" id="{90A423E8-9F61-40D0-AAD5-0E222B08BC53}"/>
              </a:ext>
            </a:extLst>
          </p:cNvPr>
          <p:cNvSpPr>
            <a:spLocks noGrp="1"/>
          </p:cNvSpPr>
          <p:nvPr>
            <p:ph type="body" sz="quarter" idx="13"/>
          </p:nvPr>
        </p:nvSpPr>
        <p:spPr/>
        <p:txBody>
          <a:bodyPr/>
          <a:lstStyle/>
          <a:p>
            <a:endParaRPr lang="de-DE"/>
          </a:p>
        </p:txBody>
      </p:sp>
      <p:sp>
        <p:nvSpPr>
          <p:cNvPr id="7" name="Textplatzhalter 6">
            <a:extLst>
              <a:ext uri="{FF2B5EF4-FFF2-40B4-BE49-F238E27FC236}">
                <a16:creationId xmlns:a16="http://schemas.microsoft.com/office/drawing/2014/main" id="{CF7ECC19-166C-44A1-80F3-59EF3BC0F4A9}"/>
              </a:ext>
            </a:extLst>
          </p:cNvPr>
          <p:cNvSpPr>
            <a:spLocks noGrp="1"/>
          </p:cNvSpPr>
          <p:nvPr>
            <p:ph type="body" sz="quarter" idx="14"/>
          </p:nvPr>
        </p:nvSpPr>
        <p:spPr/>
        <p:txBody>
          <a:bodyPr/>
          <a:lstStyle/>
          <a:p>
            <a:endParaRPr lang="de-DE"/>
          </a:p>
        </p:txBody>
      </p:sp>
      <p:sp>
        <p:nvSpPr>
          <p:cNvPr id="8" name="Textplatzhalter 7">
            <a:extLst>
              <a:ext uri="{FF2B5EF4-FFF2-40B4-BE49-F238E27FC236}">
                <a16:creationId xmlns:a16="http://schemas.microsoft.com/office/drawing/2014/main" id="{9D9EEEA4-0ACC-4209-82B3-CE285211185C}"/>
              </a:ext>
            </a:extLst>
          </p:cNvPr>
          <p:cNvSpPr>
            <a:spLocks noGrp="1"/>
          </p:cNvSpPr>
          <p:nvPr>
            <p:ph type="body" sz="quarter" idx="15"/>
          </p:nvPr>
        </p:nvSpPr>
        <p:spPr/>
        <p:txBody>
          <a:bodyPr/>
          <a:lstStyle/>
          <a:p>
            <a:endParaRPr lang="de-DE"/>
          </a:p>
        </p:txBody>
      </p:sp>
      <p:sp>
        <p:nvSpPr>
          <p:cNvPr id="9" name="Textplatzhalter 8">
            <a:extLst>
              <a:ext uri="{FF2B5EF4-FFF2-40B4-BE49-F238E27FC236}">
                <a16:creationId xmlns:a16="http://schemas.microsoft.com/office/drawing/2014/main" id="{C83A7FE0-16E3-44F3-9394-61D4CFA7B7F7}"/>
              </a:ext>
            </a:extLst>
          </p:cNvPr>
          <p:cNvSpPr>
            <a:spLocks noGrp="1"/>
          </p:cNvSpPr>
          <p:nvPr>
            <p:ph type="body" sz="quarter" idx="16"/>
          </p:nvPr>
        </p:nvSpPr>
        <p:spPr>
          <a:solidFill>
            <a:schemeClr val="bg2">
              <a:alpha val="20000"/>
            </a:schemeClr>
          </a:solidFill>
          <a:ln w="38100">
            <a:solidFill>
              <a:schemeClr val="bg2"/>
            </a:solidFill>
          </a:ln>
        </p:spPr>
        <p:txBody>
          <a:bodyPr/>
          <a:lstStyle/>
          <a:p>
            <a:endParaRPr lang="de-DE"/>
          </a:p>
        </p:txBody>
      </p:sp>
      <p:sp>
        <p:nvSpPr>
          <p:cNvPr id="10" name="Textplatzhalter 9">
            <a:extLst>
              <a:ext uri="{FF2B5EF4-FFF2-40B4-BE49-F238E27FC236}">
                <a16:creationId xmlns:a16="http://schemas.microsoft.com/office/drawing/2014/main" id="{E53663D7-F65D-44AB-8709-33E67B206A3A}"/>
              </a:ext>
            </a:extLst>
          </p:cNvPr>
          <p:cNvSpPr>
            <a:spLocks noGrp="1"/>
          </p:cNvSpPr>
          <p:nvPr>
            <p:ph type="body" sz="quarter" idx="17"/>
          </p:nvPr>
        </p:nvSpPr>
        <p:spPr>
          <a:solidFill>
            <a:schemeClr val="bg2">
              <a:alpha val="20000"/>
            </a:schemeClr>
          </a:solidFill>
          <a:ln w="38100">
            <a:solidFill>
              <a:schemeClr val="bg2"/>
            </a:solidFill>
          </a:ln>
        </p:spPr>
        <p:txBody>
          <a:bodyPr/>
          <a:lstStyle/>
          <a:p>
            <a:endParaRPr lang="de-DE" dirty="0"/>
          </a:p>
        </p:txBody>
      </p:sp>
      <p:sp>
        <p:nvSpPr>
          <p:cNvPr id="11" name="Textplatzhalter 10">
            <a:extLst>
              <a:ext uri="{FF2B5EF4-FFF2-40B4-BE49-F238E27FC236}">
                <a16:creationId xmlns:a16="http://schemas.microsoft.com/office/drawing/2014/main" id="{460B8FDD-1F54-4CDB-8C04-65A3468EB8D2}"/>
              </a:ext>
            </a:extLst>
          </p:cNvPr>
          <p:cNvSpPr>
            <a:spLocks noGrp="1"/>
          </p:cNvSpPr>
          <p:nvPr>
            <p:ph type="body" sz="quarter" idx="18"/>
          </p:nvPr>
        </p:nvSpPr>
        <p:spPr>
          <a:solidFill>
            <a:schemeClr val="bg2">
              <a:alpha val="20000"/>
            </a:schemeClr>
          </a:solidFill>
          <a:ln w="38100">
            <a:solidFill>
              <a:schemeClr val="bg2"/>
            </a:solidFill>
          </a:ln>
        </p:spPr>
        <p:txBody>
          <a:bodyPr/>
          <a:lstStyle/>
          <a:p>
            <a:endParaRPr lang="de-DE"/>
          </a:p>
        </p:txBody>
      </p:sp>
      <p:sp>
        <p:nvSpPr>
          <p:cNvPr id="12" name="Textplatzhalter 11">
            <a:extLst>
              <a:ext uri="{FF2B5EF4-FFF2-40B4-BE49-F238E27FC236}">
                <a16:creationId xmlns:a16="http://schemas.microsoft.com/office/drawing/2014/main" id="{6CCC788C-10F3-45F3-A902-37C6854DE713}"/>
              </a:ext>
            </a:extLst>
          </p:cNvPr>
          <p:cNvSpPr>
            <a:spLocks noGrp="1"/>
          </p:cNvSpPr>
          <p:nvPr>
            <p:ph type="body" sz="quarter" idx="19"/>
          </p:nvPr>
        </p:nvSpPr>
        <p:spPr/>
        <p:txBody>
          <a:bodyPr/>
          <a:lstStyle/>
          <a:p>
            <a:endParaRPr lang="de-DE"/>
          </a:p>
        </p:txBody>
      </p:sp>
      <p:sp>
        <p:nvSpPr>
          <p:cNvPr id="13" name="Textplatzhalter 12">
            <a:extLst>
              <a:ext uri="{FF2B5EF4-FFF2-40B4-BE49-F238E27FC236}">
                <a16:creationId xmlns:a16="http://schemas.microsoft.com/office/drawing/2014/main" id="{6CF1AD09-425A-40D1-BA6B-BA21762C80DE}"/>
              </a:ext>
            </a:extLst>
          </p:cNvPr>
          <p:cNvSpPr>
            <a:spLocks noGrp="1"/>
          </p:cNvSpPr>
          <p:nvPr>
            <p:ph type="body" sz="quarter" idx="20"/>
          </p:nvPr>
        </p:nvSpPr>
        <p:spPr/>
        <p:txBody>
          <a:bodyPr/>
          <a:lstStyle/>
          <a:p>
            <a:endParaRPr lang="de-DE"/>
          </a:p>
        </p:txBody>
      </p:sp>
    </p:spTree>
    <p:extLst>
      <p:ext uri="{BB962C8B-B14F-4D97-AF65-F5344CB8AC3E}">
        <p14:creationId xmlns:p14="http://schemas.microsoft.com/office/powerpoint/2010/main" val="1687583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endParaRPr lang="de-DE" dirty="0"/>
          </a:p>
        </p:txBody>
      </p:sp>
      <p:grpSp>
        <p:nvGrpSpPr>
          <p:cNvPr id="3" name="Gruppieren 2">
            <a:extLst>
              <a:ext uri="{FF2B5EF4-FFF2-40B4-BE49-F238E27FC236}">
                <a16:creationId xmlns:a16="http://schemas.microsoft.com/office/drawing/2014/main" id="{B24B06A4-EBEB-4923-A244-E32C26B9AAB1}"/>
              </a:ext>
            </a:extLst>
          </p:cNvPr>
          <p:cNvGrpSpPr/>
          <p:nvPr/>
        </p:nvGrpSpPr>
        <p:grpSpPr>
          <a:xfrm>
            <a:off x="4394223" y="1908949"/>
            <a:ext cx="3508206" cy="4229140"/>
            <a:chOff x="4394223" y="1908949"/>
            <a:chExt cx="3508206" cy="4229140"/>
          </a:xfrm>
        </p:grpSpPr>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5"/>
                  <a:stretch>
                    <a:fillRect l="-709" r="-1418"/>
                  </a:stretch>
                </a:blipFill>
                <a:ln w="12700">
                  <a:solidFill>
                    <a:schemeClr val="tx1"/>
                  </a:solidFill>
                </a:ln>
              </p:spPr>
              <p:txBody>
                <a:bodyPr/>
                <a:lstStyle/>
                <a:p>
                  <a:r>
                    <a:rPr lang="de-DE">
                      <a:noFill/>
                    </a:rPr>
                    <a:t> </a:t>
                  </a:r>
                </a:p>
              </p:txBody>
            </p:sp>
          </mc:Fallback>
        </mc:AlternateContent>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p:grpSp>
    </p:spTree>
    <p:extLst>
      <p:ext uri="{BB962C8B-B14F-4D97-AF65-F5344CB8AC3E}">
        <p14:creationId xmlns:p14="http://schemas.microsoft.com/office/powerpoint/2010/main" val="961301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endParaRPr lang="de-DE" dirty="0"/>
          </a:p>
        </p:txBody>
      </p:sp>
      <p:grpSp>
        <p:nvGrpSpPr>
          <p:cNvPr id="3" name="Gruppieren 2">
            <a:extLst>
              <a:ext uri="{FF2B5EF4-FFF2-40B4-BE49-F238E27FC236}">
                <a16:creationId xmlns:a16="http://schemas.microsoft.com/office/drawing/2014/main" id="{B24B06A4-EBEB-4923-A244-E32C26B9AAB1}"/>
              </a:ext>
            </a:extLst>
          </p:cNvPr>
          <p:cNvGrpSpPr/>
          <p:nvPr/>
        </p:nvGrpSpPr>
        <p:grpSpPr>
          <a:xfrm>
            <a:off x="838200" y="1908000"/>
            <a:ext cx="3508206" cy="4229140"/>
            <a:chOff x="4394223" y="1908949"/>
            <a:chExt cx="3508206" cy="4229140"/>
          </a:xfrm>
        </p:grpSpPr>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5"/>
                  <a:stretch>
                    <a:fillRect l="-714" r="-1429"/>
                  </a:stretch>
                </a:blipFill>
                <a:ln w="12700">
                  <a:solidFill>
                    <a:schemeClr val="tx1"/>
                  </a:solidFill>
                </a:ln>
              </p:spPr>
              <p:txBody>
                <a:bodyPr/>
                <a:lstStyle/>
                <a:p>
                  <a:r>
                    <a:rPr lang="de-DE">
                      <a:noFill/>
                    </a:rPr>
                    <a:t> </a:t>
                  </a:r>
                </a:p>
              </p:txBody>
            </p:sp>
          </mc:Fallback>
        </mc:AlternateContent>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p:grpSp>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CB384A3A-3198-4D78-9530-D2D220784D21}"/>
                  </a:ext>
                </a:extLst>
              </p:cNvPr>
              <p:cNvSpPr txBox="1"/>
              <p:nvPr/>
            </p:nvSpPr>
            <p:spPr>
              <a:xfrm>
                <a:off x="7931122" y="440165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𝔸</m:t>
                      </m:r>
                    </m:oMath>
                  </m:oMathPara>
                </a14:m>
                <a:endParaRPr lang="de-DE" dirty="0"/>
              </a:p>
            </p:txBody>
          </p:sp>
        </mc:Choice>
        <mc:Fallback xmlns="">
          <p:sp>
            <p:nvSpPr>
              <p:cNvPr id="24" name="Textfeld 23">
                <a:extLst>
                  <a:ext uri="{FF2B5EF4-FFF2-40B4-BE49-F238E27FC236}">
                    <a16:creationId xmlns:a16="http://schemas.microsoft.com/office/drawing/2014/main" id="{CB384A3A-3198-4D78-9530-D2D220784D21}"/>
                  </a:ext>
                </a:extLst>
              </p:cNvPr>
              <p:cNvSpPr txBox="1">
                <a:spLocks noRot="1" noChangeAspect="1" noMove="1" noResize="1" noEditPoints="1" noAdjustHandles="1" noChangeArrowheads="1" noChangeShapeType="1" noTextEdit="1"/>
              </p:cNvSpPr>
              <p:nvPr/>
            </p:nvSpPr>
            <p:spPr>
              <a:xfrm>
                <a:off x="7931122" y="4401651"/>
                <a:ext cx="974911" cy="369332"/>
              </a:xfrm>
              <a:prstGeom prst="rect">
                <a:avLst/>
              </a:prstGeom>
              <a:blipFill>
                <a:blip r:embed="rId6"/>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5D6BCD6D-09A0-451C-89ED-49EDBF065A3D}"/>
                  </a:ext>
                </a:extLst>
              </p:cNvPr>
              <p:cNvSpPr txBox="1"/>
              <p:nvPr/>
            </p:nvSpPr>
            <p:spPr>
              <a:xfrm>
                <a:off x="7910286" y="5530083"/>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𝔹</m:t>
                      </m:r>
                    </m:oMath>
                  </m:oMathPara>
                </a14:m>
                <a:endParaRPr lang="de-DE" dirty="0"/>
              </a:p>
            </p:txBody>
          </p:sp>
        </mc:Choice>
        <mc:Fallback xmlns="">
          <p:sp>
            <p:nvSpPr>
              <p:cNvPr id="29" name="Textfeld 28">
                <a:extLst>
                  <a:ext uri="{FF2B5EF4-FFF2-40B4-BE49-F238E27FC236}">
                    <a16:creationId xmlns:a16="http://schemas.microsoft.com/office/drawing/2014/main" id="{5D6BCD6D-09A0-451C-89ED-49EDBF065A3D}"/>
                  </a:ext>
                </a:extLst>
              </p:cNvPr>
              <p:cNvSpPr txBox="1">
                <a:spLocks noRot="1" noChangeAspect="1" noMove="1" noResize="1" noEditPoints="1" noAdjustHandles="1" noChangeArrowheads="1" noChangeShapeType="1" noTextEdit="1"/>
              </p:cNvSpPr>
              <p:nvPr/>
            </p:nvSpPr>
            <p:spPr>
              <a:xfrm>
                <a:off x="7910286" y="5530083"/>
                <a:ext cx="974911" cy="369332"/>
              </a:xfrm>
              <a:prstGeom prst="rect">
                <a:avLst/>
              </a:prstGeom>
              <a:blipFill>
                <a:blip r:embed="rId7"/>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1" name="Textfeld 30">
                <a:extLst>
                  <a:ext uri="{FF2B5EF4-FFF2-40B4-BE49-F238E27FC236}">
                    <a16:creationId xmlns:a16="http://schemas.microsoft.com/office/drawing/2014/main" id="{1494DE11-DC2C-4DF0-BF22-53FCCF9E35B2}"/>
                  </a:ext>
                </a:extLst>
              </p:cNvPr>
              <p:cNvSpPr txBox="1"/>
              <p:nvPr/>
            </p:nvSpPr>
            <p:spPr>
              <a:xfrm>
                <a:off x="7931123" y="3273219"/>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ℂ</m:t>
                      </m:r>
                    </m:oMath>
                  </m:oMathPara>
                </a14:m>
                <a:endParaRPr lang="de-DE" dirty="0"/>
              </a:p>
            </p:txBody>
          </p:sp>
        </mc:Choice>
        <mc:Fallback xmlns="">
          <p:sp>
            <p:nvSpPr>
              <p:cNvPr id="31" name="Textfeld 30">
                <a:extLst>
                  <a:ext uri="{FF2B5EF4-FFF2-40B4-BE49-F238E27FC236}">
                    <a16:creationId xmlns:a16="http://schemas.microsoft.com/office/drawing/2014/main" id="{1494DE11-DC2C-4DF0-BF22-53FCCF9E35B2}"/>
                  </a:ext>
                </a:extLst>
              </p:cNvPr>
              <p:cNvSpPr txBox="1">
                <a:spLocks noRot="1" noChangeAspect="1" noMove="1" noResize="1" noEditPoints="1" noAdjustHandles="1" noChangeArrowheads="1" noChangeShapeType="1" noTextEdit="1"/>
              </p:cNvSpPr>
              <p:nvPr/>
            </p:nvSpPr>
            <p:spPr>
              <a:xfrm>
                <a:off x="7931123" y="3273219"/>
                <a:ext cx="974911" cy="369332"/>
              </a:xfrm>
              <a:prstGeom prst="rect">
                <a:avLst/>
              </a:prstGeom>
              <a:blipFill>
                <a:blip r:embed="rId8"/>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AF8D53E2-56AD-4884-9B00-57AA747C8DBD}"/>
                  </a:ext>
                </a:extLst>
              </p:cNvPr>
              <p:cNvSpPr txBox="1"/>
              <p:nvPr/>
            </p:nvSpPr>
            <p:spPr>
              <a:xfrm>
                <a:off x="7910286" y="214761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𝔻</m:t>
                      </m:r>
                    </m:oMath>
                  </m:oMathPara>
                </a14:m>
                <a:endParaRPr lang="de-DE" dirty="0"/>
              </a:p>
            </p:txBody>
          </p:sp>
        </mc:Choice>
        <mc:Fallback xmlns="">
          <p:sp>
            <p:nvSpPr>
              <p:cNvPr id="34" name="Textfeld 33">
                <a:extLst>
                  <a:ext uri="{FF2B5EF4-FFF2-40B4-BE49-F238E27FC236}">
                    <a16:creationId xmlns:a16="http://schemas.microsoft.com/office/drawing/2014/main" id="{AF8D53E2-56AD-4884-9B00-57AA747C8DBD}"/>
                  </a:ext>
                </a:extLst>
              </p:cNvPr>
              <p:cNvSpPr txBox="1">
                <a:spLocks noRot="1" noChangeAspect="1" noMove="1" noResize="1" noEditPoints="1" noAdjustHandles="1" noChangeArrowheads="1" noChangeShapeType="1" noTextEdit="1"/>
              </p:cNvSpPr>
              <p:nvPr/>
            </p:nvSpPr>
            <p:spPr>
              <a:xfrm>
                <a:off x="7910286" y="2147611"/>
                <a:ext cx="974911" cy="369332"/>
              </a:xfrm>
              <a:prstGeom prst="rect">
                <a:avLst/>
              </a:prstGeom>
              <a:blipFill>
                <a:blip r:embed="rId9"/>
                <a:stretch>
                  <a:fillRect/>
                </a:stretch>
              </a:blipFill>
              <a:ln w="12700">
                <a:solidFill>
                  <a:schemeClr val="tx1"/>
                </a:solidFill>
              </a:ln>
            </p:spPr>
            <p:txBody>
              <a:bodyPr/>
              <a:lstStyle/>
              <a:p>
                <a:r>
                  <a:rPr lang="de-DE">
                    <a:noFill/>
                  </a:rPr>
                  <a:t> </a:t>
                </a:r>
              </a:p>
            </p:txBody>
          </p:sp>
        </mc:Fallback>
      </mc:AlternateContent>
      <p:sp>
        <p:nvSpPr>
          <p:cNvPr id="36" name="Textfeld 35">
            <a:extLst>
              <a:ext uri="{FF2B5EF4-FFF2-40B4-BE49-F238E27FC236}">
                <a16:creationId xmlns:a16="http://schemas.microsoft.com/office/drawing/2014/main" id="{0481BB91-4828-47E6-9DA9-3DC44DE4758B}"/>
              </a:ext>
            </a:extLst>
          </p:cNvPr>
          <p:cNvSpPr txBox="1"/>
          <p:nvPr/>
        </p:nvSpPr>
        <p:spPr>
          <a:xfrm>
            <a:off x="9152964" y="2010725"/>
            <a:ext cx="23128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t>
            </a:r>
            <a:r>
              <a:rPr lang="de-DE" dirty="0" err="1"/>
              <a:t>deaths</a:t>
            </a:r>
            <a:r>
              <a:rPr lang="de-DE" dirty="0"/>
              <a:t> </a:t>
            </a:r>
            <a:r>
              <a:rPr lang="de-DE" dirty="0" err="1"/>
              <a:t>from</a:t>
            </a:r>
            <a:r>
              <a:rPr lang="de-DE" dirty="0"/>
              <a:t> </a:t>
            </a:r>
            <a:r>
              <a:rPr lang="de-DE" dirty="0" err="1"/>
              <a:t>infections</a:t>
            </a:r>
            <a:endParaRPr lang="de-DE" dirty="0"/>
          </a:p>
        </p:txBody>
      </p:sp>
      <p:sp>
        <p:nvSpPr>
          <p:cNvPr id="37" name="Textfeld 36">
            <a:extLst>
              <a:ext uri="{FF2B5EF4-FFF2-40B4-BE49-F238E27FC236}">
                <a16:creationId xmlns:a16="http://schemas.microsoft.com/office/drawing/2014/main" id="{459B4F93-FE00-488E-BCC6-C75D5FA74037}"/>
              </a:ext>
            </a:extLst>
          </p:cNvPr>
          <p:cNvSpPr txBox="1"/>
          <p:nvPr/>
        </p:nvSpPr>
        <p:spPr>
          <a:xfrm>
            <a:off x="9152964" y="3136604"/>
            <a:ext cx="1969994" cy="646331"/>
          </a:xfrm>
          <a:prstGeom prst="rect">
            <a:avLst/>
          </a:prstGeom>
          <a:noFill/>
        </p:spPr>
        <p:txBody>
          <a:bodyPr wrap="square" rtlCol="0">
            <a:spAutoFit/>
          </a:bodyPr>
          <a:lstStyle/>
          <a:p>
            <a:r>
              <a:rPr lang="de-DE" dirty="0" err="1"/>
              <a:t>Deaths</a:t>
            </a:r>
            <a:r>
              <a:rPr lang="de-DE" dirty="0"/>
              <a:t> </a:t>
            </a:r>
            <a:r>
              <a:rPr lang="de-DE" dirty="0" err="1"/>
              <a:t>from</a:t>
            </a:r>
            <a:r>
              <a:rPr lang="de-DE" dirty="0"/>
              <a:t> </a:t>
            </a:r>
            <a:r>
              <a:rPr lang="de-DE" dirty="0" err="1"/>
              <a:t>infections</a:t>
            </a:r>
            <a:r>
              <a:rPr lang="de-DE" dirty="0"/>
              <a:t> per </a:t>
            </a:r>
            <a:r>
              <a:rPr lang="de-DE" dirty="0" err="1"/>
              <a:t>day</a:t>
            </a:r>
            <a:endParaRPr lang="de-DE" dirty="0"/>
          </a:p>
        </p:txBody>
      </p:sp>
      <p:sp>
        <p:nvSpPr>
          <p:cNvPr id="38" name="Textfeld 37">
            <a:extLst>
              <a:ext uri="{FF2B5EF4-FFF2-40B4-BE49-F238E27FC236}">
                <a16:creationId xmlns:a16="http://schemas.microsoft.com/office/drawing/2014/main" id="{8C72627F-2B9D-4E7E-8F9F-996EA2F6D242}"/>
              </a:ext>
            </a:extLst>
          </p:cNvPr>
          <p:cNvSpPr txBox="1"/>
          <p:nvPr/>
        </p:nvSpPr>
        <p:spPr>
          <a:xfrm>
            <a:off x="9152964" y="4263151"/>
            <a:ext cx="1969994" cy="646331"/>
          </a:xfrm>
          <a:prstGeom prst="rect">
            <a:avLst/>
          </a:prstGeom>
          <a:noFill/>
        </p:spPr>
        <p:txBody>
          <a:bodyPr wrap="square" rtlCol="0">
            <a:spAutoFit/>
          </a:bodyPr>
          <a:lstStyle/>
          <a:p>
            <a:r>
              <a:rPr lang="de-DE" dirty="0" err="1"/>
              <a:t>Confirmed</a:t>
            </a:r>
            <a:r>
              <a:rPr lang="de-DE" dirty="0"/>
              <a:t> </a:t>
            </a:r>
            <a:r>
              <a:rPr lang="de-DE" dirty="0" err="1"/>
              <a:t>cases</a:t>
            </a:r>
            <a:r>
              <a:rPr lang="de-DE" dirty="0"/>
              <a:t> per </a:t>
            </a:r>
            <a:r>
              <a:rPr lang="de-DE" dirty="0" err="1"/>
              <a:t>day</a:t>
            </a:r>
            <a:endParaRPr lang="de-DE" dirty="0"/>
          </a:p>
        </p:txBody>
      </p:sp>
      <p:sp>
        <p:nvSpPr>
          <p:cNvPr id="39" name="Textfeld 38">
            <a:extLst>
              <a:ext uri="{FF2B5EF4-FFF2-40B4-BE49-F238E27FC236}">
                <a16:creationId xmlns:a16="http://schemas.microsoft.com/office/drawing/2014/main" id="{416510F1-5016-42F9-8B05-9219ADE43040}"/>
              </a:ext>
            </a:extLst>
          </p:cNvPr>
          <p:cNvSpPr txBox="1"/>
          <p:nvPr/>
        </p:nvSpPr>
        <p:spPr>
          <a:xfrm>
            <a:off x="9152964" y="5391583"/>
            <a:ext cx="19699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all </a:t>
            </a:r>
            <a:r>
              <a:rPr lang="de-DE" dirty="0" err="1"/>
              <a:t>confirmed</a:t>
            </a:r>
            <a:r>
              <a:rPr lang="de-DE" dirty="0"/>
              <a:t> </a:t>
            </a:r>
            <a:r>
              <a:rPr lang="de-DE" dirty="0" err="1"/>
              <a:t>cases</a:t>
            </a:r>
            <a:endParaRPr lang="de-DE" dirty="0"/>
          </a:p>
        </p:txBody>
      </p:sp>
      <p:sp>
        <p:nvSpPr>
          <p:cNvPr id="20" name="Textfeld 19" hidden="1">
            <a:extLst>
              <a:ext uri="{FF2B5EF4-FFF2-40B4-BE49-F238E27FC236}">
                <a16:creationId xmlns:a16="http://schemas.microsoft.com/office/drawing/2014/main" id="{5B7C0064-FAC0-4D6C-BD6B-3C6CE55FB86E}"/>
              </a:ext>
            </a:extLst>
          </p:cNvPr>
          <p:cNvSpPr txBox="1"/>
          <p:nvPr/>
        </p:nvSpPr>
        <p:spPr>
          <a:xfrm>
            <a:off x="574961" y="1713653"/>
            <a:ext cx="6034488" cy="4483437"/>
          </a:xfrm>
          <a:prstGeom prst="rect">
            <a:avLst/>
          </a:prstGeom>
          <a:solidFill>
            <a:schemeClr val="bg1">
              <a:alpha val="85000"/>
            </a:schemeClr>
          </a:solidFill>
        </p:spPr>
        <p:txBody>
          <a:bodyPr wrap="square" rtlCol="0" anchor="ctr">
            <a:noAutofit/>
          </a:bodyPr>
          <a:lstStyle/>
          <a:p>
            <a:pPr algn="ctr"/>
            <a:r>
              <a:rPr lang="de-DE" sz="2800" dirty="0" err="1"/>
              <a:t>Simulated</a:t>
            </a:r>
            <a:r>
              <a:rPr lang="de-DE" sz="2800" dirty="0"/>
              <a:t> Data</a:t>
            </a:r>
          </a:p>
        </p:txBody>
      </p:sp>
      <p:sp>
        <p:nvSpPr>
          <p:cNvPr id="21" name="Textfeld 20" hidden="1">
            <a:extLst>
              <a:ext uri="{FF2B5EF4-FFF2-40B4-BE49-F238E27FC236}">
                <a16:creationId xmlns:a16="http://schemas.microsoft.com/office/drawing/2014/main" id="{83E6937C-78E7-4226-87E7-E9C232AD7834}"/>
              </a:ext>
            </a:extLst>
          </p:cNvPr>
          <p:cNvSpPr txBox="1"/>
          <p:nvPr/>
        </p:nvSpPr>
        <p:spPr>
          <a:xfrm>
            <a:off x="6609446" y="1713653"/>
            <a:ext cx="4856411" cy="4483437"/>
          </a:xfrm>
          <a:prstGeom prst="rect">
            <a:avLst/>
          </a:prstGeom>
          <a:solidFill>
            <a:schemeClr val="bg1">
              <a:alpha val="85000"/>
            </a:schemeClr>
          </a:solidFill>
        </p:spPr>
        <p:txBody>
          <a:bodyPr wrap="square" rtlCol="0" anchor="ctr">
            <a:noAutofit/>
          </a:bodyPr>
          <a:lstStyle/>
          <a:p>
            <a:pPr algn="ctr"/>
            <a:r>
              <a:rPr lang="de-DE" sz="2800" dirty="0"/>
              <a:t>Real Data</a:t>
            </a:r>
          </a:p>
        </p:txBody>
      </p:sp>
    </p:spTree>
    <p:extLst>
      <p:ext uri="{BB962C8B-B14F-4D97-AF65-F5344CB8AC3E}">
        <p14:creationId xmlns:p14="http://schemas.microsoft.com/office/powerpoint/2010/main" val="11779771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1" grpId="0" animBg="1"/>
      <p:bldP spid="34" grpId="0" animBg="1"/>
      <p:bldP spid="36" grpId="0"/>
      <p:bldP spid="37" grpId="0"/>
      <p:bldP spid="38" grpId="0"/>
      <p:bldP spid="39" grpId="0"/>
      <p:bldP spid="20"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endParaRPr lang="de-DE" dirty="0"/>
          </a:p>
        </p:txBody>
      </p:sp>
      <p:grpSp>
        <p:nvGrpSpPr>
          <p:cNvPr id="3" name="Gruppieren 2">
            <a:extLst>
              <a:ext uri="{FF2B5EF4-FFF2-40B4-BE49-F238E27FC236}">
                <a16:creationId xmlns:a16="http://schemas.microsoft.com/office/drawing/2014/main" id="{B24B06A4-EBEB-4923-A244-E32C26B9AAB1}"/>
              </a:ext>
            </a:extLst>
          </p:cNvPr>
          <p:cNvGrpSpPr/>
          <p:nvPr/>
        </p:nvGrpSpPr>
        <p:grpSpPr>
          <a:xfrm>
            <a:off x="838200" y="1908000"/>
            <a:ext cx="3508206" cy="4229140"/>
            <a:chOff x="4394223" y="1908949"/>
            <a:chExt cx="3508206" cy="4229140"/>
          </a:xfrm>
        </p:grpSpPr>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5"/>
                  <a:stretch>
                    <a:fillRect l="-714" r="-1429"/>
                  </a:stretch>
                </a:blipFill>
                <a:ln w="12700">
                  <a:solidFill>
                    <a:schemeClr val="tx1"/>
                  </a:solidFill>
                </a:ln>
              </p:spPr>
              <p:txBody>
                <a:bodyPr/>
                <a:lstStyle/>
                <a:p>
                  <a:r>
                    <a:rPr lang="de-DE">
                      <a:noFill/>
                    </a:rPr>
                    <a:t> </a:t>
                  </a:r>
                </a:p>
              </p:txBody>
            </p:sp>
          </mc:Fallback>
        </mc:AlternateContent>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p:grpSp>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CB384A3A-3198-4D78-9530-D2D220784D21}"/>
                  </a:ext>
                </a:extLst>
              </p:cNvPr>
              <p:cNvSpPr txBox="1"/>
              <p:nvPr/>
            </p:nvSpPr>
            <p:spPr>
              <a:xfrm>
                <a:off x="7931122" y="440165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𝔸</m:t>
                      </m:r>
                    </m:oMath>
                  </m:oMathPara>
                </a14:m>
                <a:endParaRPr lang="de-DE" dirty="0"/>
              </a:p>
            </p:txBody>
          </p:sp>
        </mc:Choice>
        <mc:Fallback xmlns="">
          <p:sp>
            <p:nvSpPr>
              <p:cNvPr id="24" name="Textfeld 23">
                <a:extLst>
                  <a:ext uri="{FF2B5EF4-FFF2-40B4-BE49-F238E27FC236}">
                    <a16:creationId xmlns:a16="http://schemas.microsoft.com/office/drawing/2014/main" id="{CB384A3A-3198-4D78-9530-D2D220784D21}"/>
                  </a:ext>
                </a:extLst>
              </p:cNvPr>
              <p:cNvSpPr txBox="1">
                <a:spLocks noRot="1" noChangeAspect="1" noMove="1" noResize="1" noEditPoints="1" noAdjustHandles="1" noChangeArrowheads="1" noChangeShapeType="1" noTextEdit="1"/>
              </p:cNvSpPr>
              <p:nvPr/>
            </p:nvSpPr>
            <p:spPr>
              <a:xfrm>
                <a:off x="7931122" y="4401651"/>
                <a:ext cx="974911" cy="369332"/>
              </a:xfrm>
              <a:prstGeom prst="rect">
                <a:avLst/>
              </a:prstGeom>
              <a:blipFill>
                <a:blip r:embed="rId6"/>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5D6BCD6D-09A0-451C-89ED-49EDBF065A3D}"/>
                  </a:ext>
                </a:extLst>
              </p:cNvPr>
              <p:cNvSpPr txBox="1"/>
              <p:nvPr/>
            </p:nvSpPr>
            <p:spPr>
              <a:xfrm>
                <a:off x="7910286" y="5530083"/>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𝔹</m:t>
                      </m:r>
                    </m:oMath>
                  </m:oMathPara>
                </a14:m>
                <a:endParaRPr lang="de-DE" dirty="0"/>
              </a:p>
            </p:txBody>
          </p:sp>
        </mc:Choice>
        <mc:Fallback xmlns="">
          <p:sp>
            <p:nvSpPr>
              <p:cNvPr id="29" name="Textfeld 28">
                <a:extLst>
                  <a:ext uri="{FF2B5EF4-FFF2-40B4-BE49-F238E27FC236}">
                    <a16:creationId xmlns:a16="http://schemas.microsoft.com/office/drawing/2014/main" id="{5D6BCD6D-09A0-451C-89ED-49EDBF065A3D}"/>
                  </a:ext>
                </a:extLst>
              </p:cNvPr>
              <p:cNvSpPr txBox="1">
                <a:spLocks noRot="1" noChangeAspect="1" noMove="1" noResize="1" noEditPoints="1" noAdjustHandles="1" noChangeArrowheads="1" noChangeShapeType="1" noTextEdit="1"/>
              </p:cNvSpPr>
              <p:nvPr/>
            </p:nvSpPr>
            <p:spPr>
              <a:xfrm>
                <a:off x="7910286" y="5530083"/>
                <a:ext cx="974911" cy="369332"/>
              </a:xfrm>
              <a:prstGeom prst="rect">
                <a:avLst/>
              </a:prstGeom>
              <a:blipFill>
                <a:blip r:embed="rId7"/>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1" name="Textfeld 30">
                <a:extLst>
                  <a:ext uri="{FF2B5EF4-FFF2-40B4-BE49-F238E27FC236}">
                    <a16:creationId xmlns:a16="http://schemas.microsoft.com/office/drawing/2014/main" id="{1494DE11-DC2C-4DF0-BF22-53FCCF9E35B2}"/>
                  </a:ext>
                </a:extLst>
              </p:cNvPr>
              <p:cNvSpPr txBox="1"/>
              <p:nvPr/>
            </p:nvSpPr>
            <p:spPr>
              <a:xfrm>
                <a:off x="7931123" y="3273219"/>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ℂ</m:t>
                      </m:r>
                    </m:oMath>
                  </m:oMathPara>
                </a14:m>
                <a:endParaRPr lang="de-DE" dirty="0"/>
              </a:p>
            </p:txBody>
          </p:sp>
        </mc:Choice>
        <mc:Fallback xmlns="">
          <p:sp>
            <p:nvSpPr>
              <p:cNvPr id="31" name="Textfeld 30">
                <a:extLst>
                  <a:ext uri="{FF2B5EF4-FFF2-40B4-BE49-F238E27FC236}">
                    <a16:creationId xmlns:a16="http://schemas.microsoft.com/office/drawing/2014/main" id="{1494DE11-DC2C-4DF0-BF22-53FCCF9E35B2}"/>
                  </a:ext>
                </a:extLst>
              </p:cNvPr>
              <p:cNvSpPr txBox="1">
                <a:spLocks noRot="1" noChangeAspect="1" noMove="1" noResize="1" noEditPoints="1" noAdjustHandles="1" noChangeArrowheads="1" noChangeShapeType="1" noTextEdit="1"/>
              </p:cNvSpPr>
              <p:nvPr/>
            </p:nvSpPr>
            <p:spPr>
              <a:xfrm>
                <a:off x="7931123" y="3273219"/>
                <a:ext cx="974911" cy="369332"/>
              </a:xfrm>
              <a:prstGeom prst="rect">
                <a:avLst/>
              </a:prstGeom>
              <a:blipFill>
                <a:blip r:embed="rId8"/>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AF8D53E2-56AD-4884-9B00-57AA747C8DBD}"/>
                  </a:ext>
                </a:extLst>
              </p:cNvPr>
              <p:cNvSpPr txBox="1"/>
              <p:nvPr/>
            </p:nvSpPr>
            <p:spPr>
              <a:xfrm>
                <a:off x="7910286" y="214761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𝔻</m:t>
                      </m:r>
                    </m:oMath>
                  </m:oMathPara>
                </a14:m>
                <a:endParaRPr lang="de-DE" dirty="0"/>
              </a:p>
            </p:txBody>
          </p:sp>
        </mc:Choice>
        <mc:Fallback xmlns="">
          <p:sp>
            <p:nvSpPr>
              <p:cNvPr id="34" name="Textfeld 33">
                <a:extLst>
                  <a:ext uri="{FF2B5EF4-FFF2-40B4-BE49-F238E27FC236}">
                    <a16:creationId xmlns:a16="http://schemas.microsoft.com/office/drawing/2014/main" id="{AF8D53E2-56AD-4884-9B00-57AA747C8DBD}"/>
                  </a:ext>
                </a:extLst>
              </p:cNvPr>
              <p:cNvSpPr txBox="1">
                <a:spLocks noRot="1" noChangeAspect="1" noMove="1" noResize="1" noEditPoints="1" noAdjustHandles="1" noChangeArrowheads="1" noChangeShapeType="1" noTextEdit="1"/>
              </p:cNvSpPr>
              <p:nvPr/>
            </p:nvSpPr>
            <p:spPr>
              <a:xfrm>
                <a:off x="7910286" y="2147611"/>
                <a:ext cx="974911" cy="369332"/>
              </a:xfrm>
              <a:prstGeom prst="rect">
                <a:avLst/>
              </a:prstGeom>
              <a:blipFill>
                <a:blip r:embed="rId9"/>
                <a:stretch>
                  <a:fillRect/>
                </a:stretch>
              </a:blipFill>
              <a:ln w="12700">
                <a:solidFill>
                  <a:schemeClr val="tx1"/>
                </a:solidFill>
              </a:ln>
            </p:spPr>
            <p:txBody>
              <a:bodyPr/>
              <a:lstStyle/>
              <a:p>
                <a:r>
                  <a:rPr lang="de-DE">
                    <a:noFill/>
                  </a:rPr>
                  <a:t> </a:t>
                </a:r>
              </a:p>
            </p:txBody>
          </p:sp>
        </mc:Fallback>
      </mc:AlternateContent>
      <p:sp>
        <p:nvSpPr>
          <p:cNvPr id="36" name="Textfeld 35">
            <a:extLst>
              <a:ext uri="{FF2B5EF4-FFF2-40B4-BE49-F238E27FC236}">
                <a16:creationId xmlns:a16="http://schemas.microsoft.com/office/drawing/2014/main" id="{0481BB91-4828-47E6-9DA9-3DC44DE4758B}"/>
              </a:ext>
            </a:extLst>
          </p:cNvPr>
          <p:cNvSpPr txBox="1"/>
          <p:nvPr/>
        </p:nvSpPr>
        <p:spPr>
          <a:xfrm>
            <a:off x="9152964" y="2010725"/>
            <a:ext cx="23128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t>
            </a:r>
            <a:r>
              <a:rPr lang="de-DE" dirty="0" err="1"/>
              <a:t>deaths</a:t>
            </a:r>
            <a:r>
              <a:rPr lang="de-DE" dirty="0"/>
              <a:t> </a:t>
            </a:r>
            <a:r>
              <a:rPr lang="de-DE" dirty="0" err="1"/>
              <a:t>from</a:t>
            </a:r>
            <a:r>
              <a:rPr lang="de-DE" dirty="0"/>
              <a:t> </a:t>
            </a:r>
            <a:r>
              <a:rPr lang="de-DE" dirty="0" err="1"/>
              <a:t>infections</a:t>
            </a:r>
            <a:endParaRPr lang="de-DE" dirty="0"/>
          </a:p>
        </p:txBody>
      </p:sp>
      <p:sp>
        <p:nvSpPr>
          <p:cNvPr id="37" name="Textfeld 36">
            <a:extLst>
              <a:ext uri="{FF2B5EF4-FFF2-40B4-BE49-F238E27FC236}">
                <a16:creationId xmlns:a16="http://schemas.microsoft.com/office/drawing/2014/main" id="{459B4F93-FE00-488E-BCC6-C75D5FA74037}"/>
              </a:ext>
            </a:extLst>
          </p:cNvPr>
          <p:cNvSpPr txBox="1"/>
          <p:nvPr/>
        </p:nvSpPr>
        <p:spPr>
          <a:xfrm>
            <a:off x="9152964" y="3136604"/>
            <a:ext cx="1969994" cy="646331"/>
          </a:xfrm>
          <a:prstGeom prst="rect">
            <a:avLst/>
          </a:prstGeom>
          <a:noFill/>
        </p:spPr>
        <p:txBody>
          <a:bodyPr wrap="square" rtlCol="0">
            <a:spAutoFit/>
          </a:bodyPr>
          <a:lstStyle/>
          <a:p>
            <a:r>
              <a:rPr lang="de-DE" dirty="0" err="1"/>
              <a:t>Deaths</a:t>
            </a:r>
            <a:r>
              <a:rPr lang="de-DE" dirty="0"/>
              <a:t> </a:t>
            </a:r>
            <a:r>
              <a:rPr lang="de-DE" dirty="0" err="1"/>
              <a:t>from</a:t>
            </a:r>
            <a:r>
              <a:rPr lang="de-DE" dirty="0"/>
              <a:t> </a:t>
            </a:r>
            <a:r>
              <a:rPr lang="de-DE" dirty="0" err="1"/>
              <a:t>infections</a:t>
            </a:r>
            <a:r>
              <a:rPr lang="de-DE" dirty="0"/>
              <a:t> per </a:t>
            </a:r>
            <a:r>
              <a:rPr lang="de-DE" dirty="0" err="1"/>
              <a:t>day</a:t>
            </a:r>
            <a:endParaRPr lang="de-DE" dirty="0"/>
          </a:p>
        </p:txBody>
      </p:sp>
      <p:sp>
        <p:nvSpPr>
          <p:cNvPr id="38" name="Textfeld 37">
            <a:extLst>
              <a:ext uri="{FF2B5EF4-FFF2-40B4-BE49-F238E27FC236}">
                <a16:creationId xmlns:a16="http://schemas.microsoft.com/office/drawing/2014/main" id="{8C72627F-2B9D-4E7E-8F9F-996EA2F6D242}"/>
              </a:ext>
            </a:extLst>
          </p:cNvPr>
          <p:cNvSpPr txBox="1"/>
          <p:nvPr/>
        </p:nvSpPr>
        <p:spPr>
          <a:xfrm>
            <a:off x="9152964" y="4263151"/>
            <a:ext cx="1969994" cy="646331"/>
          </a:xfrm>
          <a:prstGeom prst="rect">
            <a:avLst/>
          </a:prstGeom>
          <a:noFill/>
        </p:spPr>
        <p:txBody>
          <a:bodyPr wrap="square" rtlCol="0">
            <a:spAutoFit/>
          </a:bodyPr>
          <a:lstStyle/>
          <a:p>
            <a:r>
              <a:rPr lang="de-DE" dirty="0" err="1"/>
              <a:t>Confirmed</a:t>
            </a:r>
            <a:r>
              <a:rPr lang="de-DE" dirty="0"/>
              <a:t> </a:t>
            </a:r>
            <a:r>
              <a:rPr lang="de-DE" dirty="0" err="1"/>
              <a:t>cases</a:t>
            </a:r>
            <a:r>
              <a:rPr lang="de-DE" dirty="0"/>
              <a:t> per </a:t>
            </a:r>
            <a:r>
              <a:rPr lang="de-DE" dirty="0" err="1"/>
              <a:t>day</a:t>
            </a:r>
            <a:endParaRPr lang="de-DE" dirty="0"/>
          </a:p>
        </p:txBody>
      </p:sp>
      <p:sp>
        <p:nvSpPr>
          <p:cNvPr id="39" name="Textfeld 38">
            <a:extLst>
              <a:ext uri="{FF2B5EF4-FFF2-40B4-BE49-F238E27FC236}">
                <a16:creationId xmlns:a16="http://schemas.microsoft.com/office/drawing/2014/main" id="{416510F1-5016-42F9-8B05-9219ADE43040}"/>
              </a:ext>
            </a:extLst>
          </p:cNvPr>
          <p:cNvSpPr txBox="1"/>
          <p:nvPr/>
        </p:nvSpPr>
        <p:spPr>
          <a:xfrm>
            <a:off x="9152964" y="5391583"/>
            <a:ext cx="19699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all </a:t>
            </a:r>
            <a:r>
              <a:rPr lang="de-DE" dirty="0" err="1"/>
              <a:t>confirmed</a:t>
            </a:r>
            <a:r>
              <a:rPr lang="de-DE" dirty="0"/>
              <a:t> </a:t>
            </a:r>
            <a:r>
              <a:rPr lang="de-DE" dirty="0" err="1"/>
              <a:t>cases</a:t>
            </a:r>
            <a:endParaRPr lang="de-DE" dirty="0"/>
          </a:p>
        </p:txBody>
      </p: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356324A1-2BD4-4EAA-B358-BFD9AAE761A3}"/>
                  </a:ext>
                </a:extLst>
              </p:cNvPr>
              <p:cNvSpPr txBox="1"/>
              <p:nvPr/>
            </p:nvSpPr>
            <p:spPr>
              <a:xfrm>
                <a:off x="4778455" y="2189481"/>
                <a:ext cx="2543773" cy="295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𝑑𝑒𝑎𝑡h𝑠</m:t>
                          </m:r>
                        </m:sup>
                      </m:sSubSup>
                      <m:r>
                        <a:rPr lang="de-DE" b="0" i="1" smtClean="0">
                          <a:latin typeface="Cambria Math" panose="02040503050406030204" pitchFamily="18" charset="0"/>
                        </a:rPr>
                        <m:t>)</m:t>
                      </m:r>
                    </m:oMath>
                  </m:oMathPara>
                </a14:m>
                <a:endParaRPr lang="de-DE" dirty="0"/>
              </a:p>
            </p:txBody>
          </p:sp>
        </mc:Choice>
        <mc:Fallback xmlns="">
          <p:sp>
            <p:nvSpPr>
              <p:cNvPr id="22" name="Textfeld 21">
                <a:extLst>
                  <a:ext uri="{FF2B5EF4-FFF2-40B4-BE49-F238E27FC236}">
                    <a16:creationId xmlns:a16="http://schemas.microsoft.com/office/drawing/2014/main" id="{356324A1-2BD4-4EAA-B358-BFD9AAE761A3}"/>
                  </a:ext>
                </a:extLst>
              </p:cNvPr>
              <p:cNvSpPr txBox="1">
                <a:spLocks noRot="1" noChangeAspect="1" noMove="1" noResize="1" noEditPoints="1" noAdjustHandles="1" noChangeArrowheads="1" noChangeShapeType="1" noTextEdit="1"/>
              </p:cNvSpPr>
              <p:nvPr/>
            </p:nvSpPr>
            <p:spPr>
              <a:xfrm>
                <a:off x="4778455" y="2189481"/>
                <a:ext cx="2543773" cy="295209"/>
              </a:xfrm>
              <a:prstGeom prst="rect">
                <a:avLst/>
              </a:prstGeom>
              <a:blipFill>
                <a:blip r:embed="rId10"/>
                <a:stretch>
                  <a:fillRect l="-1918" t="-2041" r="-3118" b="-3061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77D1C41B-919D-44B6-9997-28854122BAB7}"/>
                  </a:ext>
                </a:extLst>
              </p:cNvPr>
              <p:cNvSpPr txBox="1"/>
              <p:nvPr/>
            </p:nvSpPr>
            <p:spPr>
              <a:xfrm>
                <a:off x="4803301" y="5575305"/>
                <a:ext cx="24940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𝑐𝑎𝑠𝑒𝑠</m:t>
                          </m:r>
                        </m:sup>
                      </m:sSubSup>
                      <m:r>
                        <a:rPr lang="de-DE" b="0" i="1" smtClean="0">
                          <a:latin typeface="Cambria Math" panose="02040503050406030204" pitchFamily="18" charset="0"/>
                        </a:rPr>
                        <m:t>)</m:t>
                      </m:r>
                    </m:oMath>
                  </m:oMathPara>
                </a14:m>
                <a:endParaRPr lang="de-DE" dirty="0"/>
              </a:p>
            </p:txBody>
          </p:sp>
        </mc:Choice>
        <mc:Fallback xmlns="">
          <p:sp>
            <p:nvSpPr>
              <p:cNvPr id="23" name="Textfeld 22">
                <a:extLst>
                  <a:ext uri="{FF2B5EF4-FFF2-40B4-BE49-F238E27FC236}">
                    <a16:creationId xmlns:a16="http://schemas.microsoft.com/office/drawing/2014/main" id="{77D1C41B-919D-44B6-9997-28854122BAB7}"/>
                  </a:ext>
                </a:extLst>
              </p:cNvPr>
              <p:cNvSpPr txBox="1">
                <a:spLocks noRot="1" noChangeAspect="1" noMove="1" noResize="1" noEditPoints="1" noAdjustHandles="1" noChangeArrowheads="1" noChangeShapeType="1" noTextEdit="1"/>
              </p:cNvSpPr>
              <p:nvPr/>
            </p:nvSpPr>
            <p:spPr>
              <a:xfrm>
                <a:off x="4803301" y="5575305"/>
                <a:ext cx="2494081" cy="276999"/>
              </a:xfrm>
              <a:prstGeom prst="rect">
                <a:avLst/>
              </a:prstGeom>
              <a:blipFill>
                <a:blip r:embed="rId11"/>
                <a:stretch>
                  <a:fillRect l="-244" t="-4444" r="-1467"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0" name="Textfeld 29">
                <a:extLst>
                  <a:ext uri="{FF2B5EF4-FFF2-40B4-BE49-F238E27FC236}">
                    <a16:creationId xmlns:a16="http://schemas.microsoft.com/office/drawing/2014/main" id="{767A2F04-2394-4333-8549-774E43B5CE33}"/>
                  </a:ext>
                </a:extLst>
              </p:cNvPr>
              <p:cNvSpPr txBox="1"/>
              <p:nvPr/>
            </p:nvSpPr>
            <p:spPr>
              <a:xfrm>
                <a:off x="4849500" y="3050346"/>
                <a:ext cx="2401683"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ℂ</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2</m:t>
                                  </m:r>
                                </m:sub>
                              </m:sSub>
                            </m:den>
                          </m:f>
                          <m:r>
                            <a:rPr lang="de-DE" b="0" i="1" smtClean="0">
                              <a:latin typeface="Cambria Math" panose="02040503050406030204" pitchFamily="18" charset="0"/>
                            </a:rPr>
                            <m:t>)</m:t>
                          </m:r>
                        </m:e>
                      </m:nary>
                    </m:oMath>
                  </m:oMathPara>
                </a14:m>
                <a:endParaRPr lang="de-DE" dirty="0"/>
              </a:p>
            </p:txBody>
          </p:sp>
        </mc:Choice>
        <mc:Fallback xmlns="">
          <p:sp>
            <p:nvSpPr>
              <p:cNvPr id="30" name="Textfeld 29">
                <a:extLst>
                  <a:ext uri="{FF2B5EF4-FFF2-40B4-BE49-F238E27FC236}">
                    <a16:creationId xmlns:a16="http://schemas.microsoft.com/office/drawing/2014/main" id="{767A2F04-2394-4333-8549-774E43B5CE33}"/>
                  </a:ext>
                </a:extLst>
              </p:cNvPr>
              <p:cNvSpPr txBox="1">
                <a:spLocks noRot="1" noChangeAspect="1" noMove="1" noResize="1" noEditPoints="1" noAdjustHandles="1" noChangeArrowheads="1" noChangeShapeType="1" noTextEdit="1"/>
              </p:cNvSpPr>
              <p:nvPr/>
            </p:nvSpPr>
            <p:spPr>
              <a:xfrm>
                <a:off x="4849500" y="3050346"/>
                <a:ext cx="2401683" cy="808170"/>
              </a:xfrm>
              <a:prstGeom prst="rect">
                <a:avLst/>
              </a:prstGeom>
              <a:blipFill>
                <a:blip r:embed="rId1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B59F22FB-6E0B-4A3F-BD23-5E42EE6D7E88}"/>
                  </a:ext>
                </a:extLst>
              </p:cNvPr>
              <p:cNvSpPr txBox="1"/>
              <p:nvPr/>
            </p:nvSpPr>
            <p:spPr>
              <a:xfrm>
                <a:off x="4832989" y="4182022"/>
                <a:ext cx="2434704"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𝔸</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1</m:t>
                                  </m:r>
                                </m:sub>
                              </m:sSub>
                            </m:den>
                          </m:f>
                          <m:r>
                            <a:rPr lang="de-DE" b="0" i="1" smtClean="0">
                              <a:latin typeface="Cambria Math" panose="02040503050406030204" pitchFamily="18" charset="0"/>
                            </a:rPr>
                            <m:t>)</m:t>
                          </m:r>
                        </m:e>
                      </m:nary>
                    </m:oMath>
                  </m:oMathPara>
                </a14:m>
                <a:endParaRPr lang="de-DE" dirty="0"/>
              </a:p>
            </p:txBody>
          </p:sp>
        </mc:Choice>
        <mc:Fallback xmlns="">
          <p:sp>
            <p:nvSpPr>
              <p:cNvPr id="32" name="Textfeld 31">
                <a:extLst>
                  <a:ext uri="{FF2B5EF4-FFF2-40B4-BE49-F238E27FC236}">
                    <a16:creationId xmlns:a16="http://schemas.microsoft.com/office/drawing/2014/main" id="{B59F22FB-6E0B-4A3F-BD23-5E42EE6D7E88}"/>
                  </a:ext>
                </a:extLst>
              </p:cNvPr>
              <p:cNvSpPr txBox="1">
                <a:spLocks noRot="1" noChangeAspect="1" noMove="1" noResize="1" noEditPoints="1" noAdjustHandles="1" noChangeArrowheads="1" noChangeShapeType="1" noTextEdit="1"/>
              </p:cNvSpPr>
              <p:nvPr/>
            </p:nvSpPr>
            <p:spPr>
              <a:xfrm>
                <a:off x="4832989" y="4182022"/>
                <a:ext cx="2434704" cy="808170"/>
              </a:xfrm>
              <a:prstGeom prst="rect">
                <a:avLst/>
              </a:prstGeom>
              <a:blipFill>
                <a:blip r:embed="rId13"/>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27349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0"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a:xfrm>
            <a:off x="653068" y="1036252"/>
            <a:ext cx="10835914" cy="555426"/>
          </a:xfrm>
        </p:spPr>
        <p:txBody>
          <a:bodyPr/>
          <a:lstStyle/>
          <a:p>
            <a:r>
              <a:rPr lang="de-DE" dirty="0" err="1"/>
              <a:t>Deriving</a:t>
            </a:r>
            <a:r>
              <a:rPr lang="de-DE" dirty="0"/>
              <a:t> </a:t>
            </a:r>
            <a:r>
              <a:rPr lang="de-DE" dirty="0" err="1"/>
              <a:t>the</a:t>
            </a:r>
            <a:r>
              <a:rPr lang="de-DE" dirty="0"/>
              <a:t> </a:t>
            </a:r>
            <a:r>
              <a:rPr lang="de-DE" dirty="0" err="1"/>
              <a:t>Posterior</a:t>
            </a:r>
            <a:endParaRPr lang="de-DE" dirty="0"/>
          </a:p>
        </p:txBody>
      </p: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356324A1-2BD4-4EAA-B358-BFD9AAE761A3}"/>
                  </a:ext>
                </a:extLst>
              </p:cNvPr>
              <p:cNvSpPr txBox="1"/>
              <p:nvPr/>
            </p:nvSpPr>
            <p:spPr>
              <a:xfrm>
                <a:off x="4778455" y="2189481"/>
                <a:ext cx="2543773" cy="295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𝑑𝑒𝑎𝑡h𝑠</m:t>
                          </m:r>
                        </m:sup>
                      </m:sSubSup>
                      <m:r>
                        <a:rPr lang="de-DE" b="0" i="1" smtClean="0">
                          <a:latin typeface="Cambria Math" panose="02040503050406030204" pitchFamily="18" charset="0"/>
                        </a:rPr>
                        <m:t>)</m:t>
                      </m:r>
                    </m:oMath>
                  </m:oMathPara>
                </a14:m>
                <a:endParaRPr lang="de-DE" dirty="0"/>
              </a:p>
            </p:txBody>
          </p:sp>
        </mc:Choice>
        <mc:Fallback xmlns="">
          <p:sp>
            <p:nvSpPr>
              <p:cNvPr id="22" name="Textfeld 21">
                <a:extLst>
                  <a:ext uri="{FF2B5EF4-FFF2-40B4-BE49-F238E27FC236}">
                    <a16:creationId xmlns:a16="http://schemas.microsoft.com/office/drawing/2014/main" id="{356324A1-2BD4-4EAA-B358-BFD9AAE761A3}"/>
                  </a:ext>
                </a:extLst>
              </p:cNvPr>
              <p:cNvSpPr txBox="1">
                <a:spLocks noRot="1" noChangeAspect="1" noMove="1" noResize="1" noEditPoints="1" noAdjustHandles="1" noChangeArrowheads="1" noChangeShapeType="1" noTextEdit="1"/>
              </p:cNvSpPr>
              <p:nvPr/>
            </p:nvSpPr>
            <p:spPr>
              <a:xfrm>
                <a:off x="4778455" y="2189481"/>
                <a:ext cx="2543773" cy="295209"/>
              </a:xfrm>
              <a:prstGeom prst="rect">
                <a:avLst/>
              </a:prstGeom>
              <a:blipFill>
                <a:blip r:embed="rId2"/>
                <a:stretch>
                  <a:fillRect l="-1918" t="-2041" r="-3118" b="-3061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77D1C41B-919D-44B6-9997-28854122BAB7}"/>
                  </a:ext>
                </a:extLst>
              </p:cNvPr>
              <p:cNvSpPr txBox="1"/>
              <p:nvPr/>
            </p:nvSpPr>
            <p:spPr>
              <a:xfrm>
                <a:off x="4803301" y="5575305"/>
                <a:ext cx="24940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𝑐𝑎𝑠𝑒𝑠</m:t>
                          </m:r>
                        </m:sup>
                      </m:sSubSup>
                      <m:r>
                        <a:rPr lang="de-DE" b="0" i="1" smtClean="0">
                          <a:latin typeface="Cambria Math" panose="02040503050406030204" pitchFamily="18" charset="0"/>
                        </a:rPr>
                        <m:t>)</m:t>
                      </m:r>
                    </m:oMath>
                  </m:oMathPara>
                </a14:m>
                <a:endParaRPr lang="de-DE" dirty="0"/>
              </a:p>
            </p:txBody>
          </p:sp>
        </mc:Choice>
        <mc:Fallback xmlns="">
          <p:sp>
            <p:nvSpPr>
              <p:cNvPr id="23" name="Textfeld 22">
                <a:extLst>
                  <a:ext uri="{FF2B5EF4-FFF2-40B4-BE49-F238E27FC236}">
                    <a16:creationId xmlns:a16="http://schemas.microsoft.com/office/drawing/2014/main" id="{77D1C41B-919D-44B6-9997-28854122BAB7}"/>
                  </a:ext>
                </a:extLst>
              </p:cNvPr>
              <p:cNvSpPr txBox="1">
                <a:spLocks noRot="1" noChangeAspect="1" noMove="1" noResize="1" noEditPoints="1" noAdjustHandles="1" noChangeArrowheads="1" noChangeShapeType="1" noTextEdit="1"/>
              </p:cNvSpPr>
              <p:nvPr/>
            </p:nvSpPr>
            <p:spPr>
              <a:xfrm>
                <a:off x="4803301" y="5575305"/>
                <a:ext cx="2494081" cy="276999"/>
              </a:xfrm>
              <a:prstGeom prst="rect">
                <a:avLst/>
              </a:prstGeom>
              <a:blipFill>
                <a:blip r:embed="rId3"/>
                <a:stretch>
                  <a:fillRect l="-244" t="-4444" r="-1467"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0" name="Textfeld 29">
                <a:extLst>
                  <a:ext uri="{FF2B5EF4-FFF2-40B4-BE49-F238E27FC236}">
                    <a16:creationId xmlns:a16="http://schemas.microsoft.com/office/drawing/2014/main" id="{767A2F04-2394-4333-8549-774E43B5CE33}"/>
                  </a:ext>
                </a:extLst>
              </p:cNvPr>
              <p:cNvSpPr txBox="1"/>
              <p:nvPr/>
            </p:nvSpPr>
            <p:spPr>
              <a:xfrm>
                <a:off x="4849500" y="3050346"/>
                <a:ext cx="2401683"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ℂ</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2</m:t>
                                  </m:r>
                                </m:sub>
                              </m:sSub>
                            </m:den>
                          </m:f>
                          <m:r>
                            <a:rPr lang="de-DE" b="0" i="1" smtClean="0">
                              <a:latin typeface="Cambria Math" panose="02040503050406030204" pitchFamily="18" charset="0"/>
                            </a:rPr>
                            <m:t>)</m:t>
                          </m:r>
                        </m:e>
                      </m:nary>
                    </m:oMath>
                  </m:oMathPara>
                </a14:m>
                <a:endParaRPr lang="de-DE" dirty="0"/>
              </a:p>
            </p:txBody>
          </p:sp>
        </mc:Choice>
        <mc:Fallback xmlns="">
          <p:sp>
            <p:nvSpPr>
              <p:cNvPr id="30" name="Textfeld 29">
                <a:extLst>
                  <a:ext uri="{FF2B5EF4-FFF2-40B4-BE49-F238E27FC236}">
                    <a16:creationId xmlns:a16="http://schemas.microsoft.com/office/drawing/2014/main" id="{767A2F04-2394-4333-8549-774E43B5CE33}"/>
                  </a:ext>
                </a:extLst>
              </p:cNvPr>
              <p:cNvSpPr txBox="1">
                <a:spLocks noRot="1" noChangeAspect="1" noMove="1" noResize="1" noEditPoints="1" noAdjustHandles="1" noChangeArrowheads="1" noChangeShapeType="1" noTextEdit="1"/>
              </p:cNvSpPr>
              <p:nvPr/>
            </p:nvSpPr>
            <p:spPr>
              <a:xfrm>
                <a:off x="4849500" y="3050346"/>
                <a:ext cx="2401683" cy="808170"/>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B59F22FB-6E0B-4A3F-BD23-5E42EE6D7E88}"/>
                  </a:ext>
                </a:extLst>
              </p:cNvPr>
              <p:cNvSpPr txBox="1"/>
              <p:nvPr/>
            </p:nvSpPr>
            <p:spPr>
              <a:xfrm>
                <a:off x="4832989" y="4182022"/>
                <a:ext cx="2434704"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𝔸</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1</m:t>
                                  </m:r>
                                </m:sub>
                              </m:sSub>
                            </m:den>
                          </m:f>
                          <m:r>
                            <a:rPr lang="de-DE" b="0" i="1" smtClean="0">
                              <a:latin typeface="Cambria Math" panose="02040503050406030204" pitchFamily="18" charset="0"/>
                            </a:rPr>
                            <m:t>)</m:t>
                          </m:r>
                        </m:e>
                      </m:nary>
                    </m:oMath>
                  </m:oMathPara>
                </a14:m>
                <a:endParaRPr lang="de-DE" dirty="0"/>
              </a:p>
            </p:txBody>
          </p:sp>
        </mc:Choice>
        <mc:Fallback xmlns="">
          <p:sp>
            <p:nvSpPr>
              <p:cNvPr id="32" name="Textfeld 31">
                <a:extLst>
                  <a:ext uri="{FF2B5EF4-FFF2-40B4-BE49-F238E27FC236}">
                    <a16:creationId xmlns:a16="http://schemas.microsoft.com/office/drawing/2014/main" id="{B59F22FB-6E0B-4A3F-BD23-5E42EE6D7E88}"/>
                  </a:ext>
                </a:extLst>
              </p:cNvPr>
              <p:cNvSpPr txBox="1">
                <a:spLocks noRot="1" noChangeAspect="1" noMove="1" noResize="1" noEditPoints="1" noAdjustHandles="1" noChangeArrowheads="1" noChangeShapeType="1" noTextEdit="1"/>
              </p:cNvSpPr>
              <p:nvPr/>
            </p:nvSpPr>
            <p:spPr>
              <a:xfrm>
                <a:off x="4832989" y="4182022"/>
                <a:ext cx="2434704" cy="808170"/>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3" name="Textfeld 32">
                <a:extLst>
                  <a:ext uri="{FF2B5EF4-FFF2-40B4-BE49-F238E27FC236}">
                    <a16:creationId xmlns:a16="http://schemas.microsoft.com/office/drawing/2014/main" id="{25CAB065-291B-4AC9-AD64-7A753F62B6C7}"/>
                  </a:ext>
                </a:extLst>
              </p:cNvPr>
              <p:cNvSpPr txBox="1"/>
              <p:nvPr/>
            </p:nvSpPr>
            <p:spPr>
              <a:xfrm>
                <a:off x="7796162" y="2190727"/>
                <a:ext cx="1101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33" name="Textfeld 32">
                <a:extLst>
                  <a:ext uri="{FF2B5EF4-FFF2-40B4-BE49-F238E27FC236}">
                    <a16:creationId xmlns:a16="http://schemas.microsoft.com/office/drawing/2014/main" id="{25CAB065-291B-4AC9-AD64-7A753F62B6C7}"/>
                  </a:ext>
                </a:extLst>
              </p:cNvPr>
              <p:cNvSpPr txBox="1">
                <a:spLocks noRot="1" noChangeAspect="1" noMove="1" noResize="1" noEditPoints="1" noAdjustHandles="1" noChangeArrowheads="1" noChangeShapeType="1" noTextEdit="1"/>
              </p:cNvSpPr>
              <p:nvPr/>
            </p:nvSpPr>
            <p:spPr>
              <a:xfrm>
                <a:off x="7796162" y="2190727"/>
                <a:ext cx="1101584" cy="276999"/>
              </a:xfrm>
              <a:prstGeom prst="rect">
                <a:avLst/>
              </a:prstGeom>
              <a:blipFill>
                <a:blip r:embed="rId6"/>
                <a:stretch>
                  <a:fillRect l="-2210" t="-2174" r="-7182"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5" name="Textfeld 34">
                <a:extLst>
                  <a:ext uri="{FF2B5EF4-FFF2-40B4-BE49-F238E27FC236}">
                    <a16:creationId xmlns:a16="http://schemas.microsoft.com/office/drawing/2014/main" id="{0621F361-FC0C-4396-83B7-0153FB0D7850}"/>
                  </a:ext>
                </a:extLst>
              </p:cNvPr>
              <p:cNvSpPr txBox="1"/>
              <p:nvPr/>
            </p:nvSpPr>
            <p:spPr>
              <a:xfrm>
                <a:off x="7796162" y="3317178"/>
                <a:ext cx="10599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ℂ</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35" name="Textfeld 34">
                <a:extLst>
                  <a:ext uri="{FF2B5EF4-FFF2-40B4-BE49-F238E27FC236}">
                    <a16:creationId xmlns:a16="http://schemas.microsoft.com/office/drawing/2014/main" id="{0621F361-FC0C-4396-83B7-0153FB0D7850}"/>
                  </a:ext>
                </a:extLst>
              </p:cNvPr>
              <p:cNvSpPr txBox="1">
                <a:spLocks noRot="1" noChangeAspect="1" noMove="1" noResize="1" noEditPoints="1" noAdjustHandles="1" noChangeArrowheads="1" noChangeShapeType="1" noTextEdit="1"/>
              </p:cNvSpPr>
              <p:nvPr/>
            </p:nvSpPr>
            <p:spPr>
              <a:xfrm>
                <a:off x="7796162" y="3317178"/>
                <a:ext cx="1059906" cy="276999"/>
              </a:xfrm>
              <a:prstGeom prst="rect">
                <a:avLst/>
              </a:prstGeom>
              <a:blipFill>
                <a:blip r:embed="rId7"/>
                <a:stretch>
                  <a:fillRect l="-2299" t="-2174" r="-7471"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C8264F8B-0F25-4E0D-9756-F25ABD5AA52D}"/>
                  </a:ext>
                </a:extLst>
              </p:cNvPr>
              <p:cNvSpPr txBox="1"/>
              <p:nvPr/>
            </p:nvSpPr>
            <p:spPr>
              <a:xfrm>
                <a:off x="7796162" y="4448854"/>
                <a:ext cx="10823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𝔸</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40" name="Textfeld 39">
                <a:extLst>
                  <a:ext uri="{FF2B5EF4-FFF2-40B4-BE49-F238E27FC236}">
                    <a16:creationId xmlns:a16="http://schemas.microsoft.com/office/drawing/2014/main" id="{C8264F8B-0F25-4E0D-9756-F25ABD5AA52D}"/>
                  </a:ext>
                </a:extLst>
              </p:cNvPr>
              <p:cNvSpPr txBox="1">
                <a:spLocks noRot="1" noChangeAspect="1" noMove="1" noResize="1" noEditPoints="1" noAdjustHandles="1" noChangeArrowheads="1" noChangeShapeType="1" noTextEdit="1"/>
              </p:cNvSpPr>
              <p:nvPr/>
            </p:nvSpPr>
            <p:spPr>
              <a:xfrm>
                <a:off x="7796162" y="4448854"/>
                <a:ext cx="1082348" cy="276999"/>
              </a:xfrm>
              <a:prstGeom prst="rect">
                <a:avLst/>
              </a:prstGeom>
              <a:blipFill>
                <a:blip r:embed="rId8"/>
                <a:stretch>
                  <a:fillRect l="-2260" t="-2222" r="-7910"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1" name="Textfeld 40">
                <a:extLst>
                  <a:ext uri="{FF2B5EF4-FFF2-40B4-BE49-F238E27FC236}">
                    <a16:creationId xmlns:a16="http://schemas.microsoft.com/office/drawing/2014/main" id="{5503D94B-5FB8-4DF8-B91D-54504DF8C412}"/>
                  </a:ext>
                </a:extLst>
              </p:cNvPr>
              <p:cNvSpPr txBox="1"/>
              <p:nvPr/>
            </p:nvSpPr>
            <p:spPr>
              <a:xfrm>
                <a:off x="7796162" y="5575305"/>
                <a:ext cx="10887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41" name="Textfeld 40">
                <a:extLst>
                  <a:ext uri="{FF2B5EF4-FFF2-40B4-BE49-F238E27FC236}">
                    <a16:creationId xmlns:a16="http://schemas.microsoft.com/office/drawing/2014/main" id="{5503D94B-5FB8-4DF8-B91D-54504DF8C412}"/>
                  </a:ext>
                </a:extLst>
              </p:cNvPr>
              <p:cNvSpPr txBox="1">
                <a:spLocks noRot="1" noChangeAspect="1" noMove="1" noResize="1" noEditPoints="1" noAdjustHandles="1" noChangeArrowheads="1" noChangeShapeType="1" noTextEdit="1"/>
              </p:cNvSpPr>
              <p:nvPr/>
            </p:nvSpPr>
            <p:spPr>
              <a:xfrm>
                <a:off x="7796162" y="5575305"/>
                <a:ext cx="1088760" cy="276999"/>
              </a:xfrm>
              <a:prstGeom prst="rect">
                <a:avLst/>
              </a:prstGeom>
              <a:blipFill>
                <a:blip r:embed="rId9"/>
                <a:stretch>
                  <a:fillRect l="-2235" t="-4444" r="-7263"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3" name="Textfeld 42">
                <a:extLst>
                  <a:ext uri="{FF2B5EF4-FFF2-40B4-BE49-F238E27FC236}">
                    <a16:creationId xmlns:a16="http://schemas.microsoft.com/office/drawing/2014/main" id="{B4697F9D-9CCA-4CAB-94DF-EEF5E5E43581}"/>
                  </a:ext>
                </a:extLst>
              </p:cNvPr>
              <p:cNvSpPr txBox="1"/>
              <p:nvPr/>
            </p:nvSpPr>
            <p:spPr>
              <a:xfrm>
                <a:off x="7796162" y="1513886"/>
                <a:ext cx="13817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780F30"/>
                          </a:solidFill>
                          <a:latin typeface="Cambria Math" panose="02040503050406030204" pitchFamily="18" charset="0"/>
                        </a:rPr>
                        <m:t>=</m:t>
                      </m:r>
                      <m:r>
                        <a:rPr lang="de-DE" b="1" i="1" smtClean="0">
                          <a:solidFill>
                            <a:srgbClr val="780F30"/>
                          </a:solidFill>
                          <a:latin typeface="Cambria Math" panose="02040503050406030204" pitchFamily="18" charset="0"/>
                        </a:rPr>
                        <m:t>𝑷𝒐𝒔𝒕𝒆𝒓𝒊𝒐𝒓</m:t>
                      </m:r>
                    </m:oMath>
                  </m:oMathPara>
                </a14:m>
                <a:endParaRPr lang="de-DE" b="1" i="1" dirty="0">
                  <a:solidFill>
                    <a:srgbClr val="780F30"/>
                  </a:solidFill>
                  <a:latin typeface="Cambria Math" panose="02040503050406030204" pitchFamily="18" charset="0"/>
                </a:endParaRPr>
              </a:p>
            </p:txBody>
          </p:sp>
        </mc:Choice>
        <mc:Fallback xmlns="">
          <p:sp>
            <p:nvSpPr>
              <p:cNvPr id="43" name="Textfeld 42">
                <a:extLst>
                  <a:ext uri="{FF2B5EF4-FFF2-40B4-BE49-F238E27FC236}">
                    <a16:creationId xmlns:a16="http://schemas.microsoft.com/office/drawing/2014/main" id="{B4697F9D-9CCA-4CAB-94DF-EEF5E5E43581}"/>
                  </a:ext>
                </a:extLst>
              </p:cNvPr>
              <p:cNvSpPr txBox="1">
                <a:spLocks noRot="1" noChangeAspect="1" noMove="1" noResize="1" noEditPoints="1" noAdjustHandles="1" noChangeArrowheads="1" noChangeShapeType="1" noTextEdit="1"/>
              </p:cNvSpPr>
              <p:nvPr/>
            </p:nvSpPr>
            <p:spPr>
              <a:xfrm>
                <a:off x="7796162" y="1513886"/>
                <a:ext cx="1381789" cy="276999"/>
              </a:xfrm>
              <a:prstGeom prst="rect">
                <a:avLst/>
              </a:prstGeom>
              <a:blipFill>
                <a:blip r:embed="rId10"/>
                <a:stretch>
                  <a:fillRect l="-1762" r="-3524" b="-869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4" name="Textfeld 43">
                <a:extLst>
                  <a:ext uri="{FF2B5EF4-FFF2-40B4-BE49-F238E27FC236}">
                    <a16:creationId xmlns:a16="http://schemas.microsoft.com/office/drawing/2014/main" id="{C641FC99-E7E7-466D-A29C-CD1D7A6F4332}"/>
                  </a:ext>
                </a:extLst>
              </p:cNvPr>
              <p:cNvSpPr txBox="1"/>
              <p:nvPr/>
            </p:nvSpPr>
            <p:spPr>
              <a:xfrm>
                <a:off x="5437839" y="1513886"/>
                <a:ext cx="12663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780F30"/>
                          </a:solidFill>
                          <a:latin typeface="Cambria Math" panose="02040503050406030204" pitchFamily="18" charset="0"/>
                        </a:rPr>
                        <m:t>𝑳𝒊𝒌𝒆𝒍𝒊𝒉𝒐𝒐𝒅</m:t>
                      </m:r>
                    </m:oMath>
                  </m:oMathPara>
                </a14:m>
                <a:endParaRPr lang="de-DE" b="1" dirty="0">
                  <a:solidFill>
                    <a:srgbClr val="780F30"/>
                  </a:solidFill>
                </a:endParaRPr>
              </a:p>
            </p:txBody>
          </p:sp>
        </mc:Choice>
        <mc:Fallback xmlns="">
          <p:sp>
            <p:nvSpPr>
              <p:cNvPr id="44" name="Textfeld 43">
                <a:extLst>
                  <a:ext uri="{FF2B5EF4-FFF2-40B4-BE49-F238E27FC236}">
                    <a16:creationId xmlns:a16="http://schemas.microsoft.com/office/drawing/2014/main" id="{C641FC99-E7E7-466D-A29C-CD1D7A6F4332}"/>
                  </a:ext>
                </a:extLst>
              </p:cNvPr>
              <p:cNvSpPr txBox="1">
                <a:spLocks noRot="1" noChangeAspect="1" noMove="1" noResize="1" noEditPoints="1" noAdjustHandles="1" noChangeArrowheads="1" noChangeShapeType="1" noTextEdit="1"/>
              </p:cNvSpPr>
              <p:nvPr/>
            </p:nvSpPr>
            <p:spPr>
              <a:xfrm>
                <a:off x="5437839" y="1513886"/>
                <a:ext cx="1266372" cy="276999"/>
              </a:xfrm>
              <a:prstGeom prst="rect">
                <a:avLst/>
              </a:prstGeom>
              <a:blipFill>
                <a:blip r:embed="rId11"/>
                <a:stretch>
                  <a:fillRect l="-4327" r="-4808" b="-13043"/>
                </a:stretch>
              </a:blipFill>
            </p:spPr>
            <p:txBody>
              <a:bodyPr/>
              <a:lstStyle/>
              <a:p>
                <a:r>
                  <a:rPr lang="de-DE">
                    <a:noFill/>
                  </a:rPr>
                  <a:t> </a:t>
                </a:r>
              </a:p>
            </p:txBody>
          </p:sp>
        </mc:Fallback>
      </mc:AlternateContent>
      <p:sp>
        <p:nvSpPr>
          <p:cNvPr id="45" name="Textfeld 44">
            <a:extLst>
              <a:ext uri="{FF2B5EF4-FFF2-40B4-BE49-F238E27FC236}">
                <a16:creationId xmlns:a16="http://schemas.microsoft.com/office/drawing/2014/main" id="{69758D52-8AE2-4743-AFA6-1BDC793B2631}"/>
              </a:ext>
            </a:extLst>
          </p:cNvPr>
          <p:cNvSpPr txBox="1"/>
          <p:nvPr/>
        </p:nvSpPr>
        <p:spPr>
          <a:xfrm>
            <a:off x="838200" y="3701784"/>
            <a:ext cx="3254188" cy="646331"/>
          </a:xfrm>
          <a:prstGeom prst="rect">
            <a:avLst/>
          </a:prstGeom>
          <a:noFill/>
          <a:ln>
            <a:solidFill>
              <a:schemeClr val="tx1"/>
            </a:solidFill>
          </a:ln>
        </p:spPr>
        <p:txBody>
          <a:bodyPr wrap="square" rtlCol="0">
            <a:spAutoFit/>
          </a:bodyPr>
          <a:lstStyle/>
          <a:p>
            <a:pPr algn="ctr"/>
            <a:r>
              <a:rPr lang="de-DE" dirty="0" err="1"/>
              <a:t>Likelihood</a:t>
            </a:r>
            <a:r>
              <a:rPr lang="de-DE" dirty="0"/>
              <a:t> </a:t>
            </a:r>
            <a:r>
              <a:rPr lang="de-DE" dirty="0" err="1"/>
              <a:t>is</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posterior</a:t>
            </a:r>
            <a:r>
              <a:rPr lang="de-DE" dirty="0"/>
              <a:t> for </a:t>
            </a:r>
            <a:r>
              <a:rPr lang="de-DE" dirty="0" err="1"/>
              <a:t>each</a:t>
            </a:r>
            <a:r>
              <a:rPr lang="de-DE" dirty="0"/>
              <a:t> </a:t>
            </a:r>
            <a:r>
              <a:rPr lang="de-DE" dirty="0" err="1"/>
              <a:t>data</a:t>
            </a:r>
            <a:endParaRPr lang="de-DE" dirty="0"/>
          </a:p>
        </p:txBody>
      </p:sp>
      <mc:AlternateContent xmlns:mc="http://schemas.openxmlformats.org/markup-compatibility/2006">
        <mc:Choice xmlns:a14="http://schemas.microsoft.com/office/drawing/2010/main" Requires="a14">
          <p:sp>
            <p:nvSpPr>
              <p:cNvPr id="15" name="Rechteck 14">
                <a:extLst>
                  <a:ext uri="{FF2B5EF4-FFF2-40B4-BE49-F238E27FC236}">
                    <a16:creationId xmlns:a16="http://schemas.microsoft.com/office/drawing/2014/main" id="{9F2C3497-D9B1-4993-B70F-4CE46798B2FA}"/>
                  </a:ext>
                </a:extLst>
              </p:cNvPr>
              <p:cNvSpPr/>
              <p:nvPr/>
            </p:nvSpPr>
            <p:spPr>
              <a:xfrm>
                <a:off x="4849500" y="3186515"/>
                <a:ext cx="5503912" cy="1667508"/>
              </a:xfrm>
              <a:prstGeom prst="rect">
                <a:avLst/>
              </a:prstGeom>
              <a:solidFill>
                <a:schemeClr val="bg1">
                  <a:alpha val="95000"/>
                </a:schemeClr>
              </a:solidFill>
              <a:ln>
                <a:solidFill>
                  <a:schemeClr val="tx1"/>
                </a:solidFill>
              </a:ln>
            </p:spPr>
            <p:txBody>
              <a:bodyPr wrap="square" anchor="ctr">
                <a:noAutofit/>
              </a:bodyPr>
              <a:lstStyle/>
              <a:p>
                <a:pPr algn="ctr"/>
                <a:r>
                  <a:rPr lang="de-DE" dirty="0"/>
                  <a:t>Joint </a:t>
                </a:r>
                <a:r>
                  <a:rPr lang="de-DE" dirty="0" err="1"/>
                  <a:t>likelihood</a:t>
                </a:r>
                <a:r>
                  <a:rPr lang="de-DE" dirty="0"/>
                  <a:t> </a:t>
                </a:r>
                <a:r>
                  <a:rPr lang="de-DE" dirty="0" err="1"/>
                  <a:t>is</a:t>
                </a:r>
                <a:r>
                  <a:rPr lang="de-DE" dirty="0"/>
                  <a:t> </a:t>
                </a:r>
                <a:r>
                  <a:rPr lang="de-DE" dirty="0" err="1"/>
                  <a:t>the</a:t>
                </a:r>
                <a:r>
                  <a:rPr lang="de-DE" dirty="0"/>
                  <a:t> </a:t>
                </a:r>
                <a:r>
                  <a:rPr lang="de-DE" dirty="0" err="1"/>
                  <a:t>product</a:t>
                </a:r>
                <a:r>
                  <a:rPr lang="de-DE" dirty="0"/>
                  <a:t> </a:t>
                </a:r>
                <a:r>
                  <a:rPr lang="de-DE" dirty="0" err="1"/>
                  <a:t>of</a:t>
                </a:r>
                <a:r>
                  <a:rPr lang="de-DE" dirty="0"/>
                  <a:t> </a:t>
                </a:r>
                <a:r>
                  <a:rPr lang="de-DE" dirty="0" err="1"/>
                  <a:t>likelihoods</a:t>
                </a:r>
                <a:endParaRPr lang="de-DE" dirty="0"/>
              </a:p>
              <a:p>
                <a:pPr algn="ctr"/>
                <a14:m>
                  <m:oMathPara xmlns:m="http://schemas.openxmlformats.org/officeDocument/2006/math">
                    <m:oMathParaPr>
                      <m:jc m:val="centerGroup"/>
                    </m:oMathParaPr>
                    <m:oMath xmlns:m="http://schemas.openxmlformats.org/officeDocument/2006/math">
                      <m:func>
                        <m:funcPr>
                          <m:ctrlPr>
                            <a:rPr lang="de-DE" i="1">
                              <a:latin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𝔸</m:t>
                              </m:r>
                            </m:e>
                          </m:d>
                        </m:e>
                      </m:func>
                      <m:r>
                        <a:rPr lang="de-DE" i="1">
                          <a:latin typeface="Cambria Math" panose="02040503050406030204" pitchFamily="18" charset="0"/>
                        </a:rPr>
                        <m:t>×</m:t>
                      </m:r>
                      <m:func>
                        <m:funcPr>
                          <m:ctrlPr>
                            <a:rPr lang="de-DE" i="1">
                              <a:latin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𝔹</m:t>
                              </m:r>
                            </m:e>
                          </m:d>
                        </m:e>
                      </m:func>
                      <m:r>
                        <a:rPr lang="de-DE" i="1">
                          <a:latin typeface="Cambria Math" panose="02040503050406030204" pitchFamily="18" charset="0"/>
                          <a:ea typeface="Cambria Math" panose="02040503050406030204" pitchFamily="18" charset="0"/>
                        </a:rPr>
                        <m:t>×</m:t>
                      </m:r>
                      <m:func>
                        <m:funcPr>
                          <m:ctrlPr>
                            <a:rPr lang="de-DE" i="1">
                              <a:latin typeface="Cambria Math" panose="02040503050406030204" pitchFamily="18" charset="0"/>
                              <a:ea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ℂ</m:t>
                              </m:r>
                            </m:e>
                          </m:d>
                        </m:e>
                      </m:func>
                      <m:r>
                        <a:rPr lang="de-DE" i="1">
                          <a:latin typeface="Cambria Math" panose="02040503050406030204" pitchFamily="18" charset="0"/>
                          <a:ea typeface="Cambria Math" panose="02040503050406030204" pitchFamily="18" charset="0"/>
                        </a:rPr>
                        <m:t>×</m:t>
                      </m:r>
                      <m:func>
                        <m:funcPr>
                          <m:ctrlPr>
                            <a:rPr lang="de-DE" i="1">
                              <a:latin typeface="Cambria Math" panose="02040503050406030204" pitchFamily="18" charset="0"/>
                              <a:ea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𝔻</m:t>
                              </m:r>
                            </m:e>
                          </m:d>
                        </m:e>
                      </m:func>
                    </m:oMath>
                  </m:oMathPara>
                </a14:m>
                <a:endParaRPr lang="de-DE" dirty="0"/>
              </a:p>
              <a:p>
                <a:pPr algn="ctr"/>
                <a:endParaRPr lang="de-DE" dirty="0"/>
              </a:p>
              <a:p>
                <a:pPr algn="ctr"/>
                <a:r>
                  <a:rPr lang="de-DE" dirty="0"/>
                  <a:t>Sampling Method </a:t>
                </a:r>
                <a:r>
                  <a:rPr lang="de-DE" dirty="0" err="1"/>
                  <a:t>is</a:t>
                </a:r>
                <a:r>
                  <a:rPr lang="de-DE" dirty="0"/>
                  <a:t> </a:t>
                </a:r>
                <a:r>
                  <a:rPr lang="de-DE" dirty="0" err="1"/>
                  <a:t>Hamiltonian</a:t>
                </a:r>
                <a:r>
                  <a:rPr lang="de-DE" dirty="0"/>
                  <a:t> Monte Carlo Sampling</a:t>
                </a:r>
              </a:p>
            </p:txBody>
          </p:sp>
        </mc:Choice>
        <mc:Fallback>
          <p:sp>
            <p:nvSpPr>
              <p:cNvPr id="15" name="Rechteck 14">
                <a:extLst>
                  <a:ext uri="{FF2B5EF4-FFF2-40B4-BE49-F238E27FC236}">
                    <a16:creationId xmlns:a16="http://schemas.microsoft.com/office/drawing/2014/main" id="{9F2C3497-D9B1-4993-B70F-4CE46798B2FA}"/>
                  </a:ext>
                </a:extLst>
              </p:cNvPr>
              <p:cNvSpPr>
                <a:spLocks noRot="1" noChangeAspect="1" noMove="1" noResize="1" noEditPoints="1" noAdjustHandles="1" noChangeArrowheads="1" noChangeShapeType="1" noTextEdit="1"/>
              </p:cNvSpPr>
              <p:nvPr/>
            </p:nvSpPr>
            <p:spPr>
              <a:xfrm>
                <a:off x="4849500" y="3186515"/>
                <a:ext cx="5503912" cy="1667508"/>
              </a:xfrm>
              <a:prstGeom prst="rect">
                <a:avLst/>
              </a:prstGeom>
              <a:blipFill>
                <a:blip r:embed="rId12"/>
                <a:stretch>
                  <a:fillRect/>
                </a:stretch>
              </a:blipFill>
              <a:ln>
                <a:solidFill>
                  <a:schemeClr val="tx1"/>
                </a:solidFill>
              </a:ln>
            </p:spPr>
            <p:txBody>
              <a:bodyPr/>
              <a:lstStyle/>
              <a:p>
                <a:r>
                  <a:rPr lang="de-DE">
                    <a:noFill/>
                  </a:rPr>
                  <a:t> </a:t>
                </a:r>
              </a:p>
            </p:txBody>
          </p:sp>
        </mc:Fallback>
      </mc:AlternateContent>
    </p:spTree>
    <p:extLst>
      <p:ext uri="{BB962C8B-B14F-4D97-AF65-F5344CB8AC3E}">
        <p14:creationId xmlns:p14="http://schemas.microsoft.com/office/powerpoint/2010/main" val="110834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40" grpId="0"/>
      <p:bldP spid="41" grpId="0"/>
      <p:bldP spid="43" grpId="0"/>
      <p:bldP spid="44" grpId="0"/>
      <p:bldP spid="45"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C23AA7-791C-4818-B3BA-8F75DECEE9E9}"/>
              </a:ext>
            </a:extLst>
          </p:cNvPr>
          <p:cNvSpPr>
            <a:spLocks noGrp="1"/>
          </p:cNvSpPr>
          <p:nvPr>
            <p:ph type="title"/>
          </p:nvPr>
        </p:nvSpPr>
        <p:spPr/>
        <p:txBody>
          <a:bodyPr/>
          <a:lstStyle/>
          <a:p>
            <a:r>
              <a:rPr lang="en-GB" dirty="0"/>
              <a:t>Foreword</a:t>
            </a:r>
            <a:endParaRPr lang="de-DE" dirty="0"/>
          </a:p>
        </p:txBody>
      </p:sp>
      <p:sp>
        <p:nvSpPr>
          <p:cNvPr id="3" name="Inhaltsplatzhalter 2">
            <a:extLst>
              <a:ext uri="{FF2B5EF4-FFF2-40B4-BE49-F238E27FC236}">
                <a16:creationId xmlns:a16="http://schemas.microsoft.com/office/drawing/2014/main" id="{6970B388-456B-4F27-9C9E-C25F2F5749F1}"/>
              </a:ext>
            </a:extLst>
          </p:cNvPr>
          <p:cNvSpPr>
            <a:spLocks noGrp="1"/>
          </p:cNvSpPr>
          <p:nvPr>
            <p:ph type="body" sz="quarter" idx="13"/>
          </p:nvPr>
        </p:nvSpPr>
        <p:spPr/>
        <p:txBody>
          <a:bodyPr>
            <a:normAutofit/>
          </a:bodyPr>
          <a:lstStyle/>
          <a:p>
            <a:pPr marL="0" indent="0">
              <a:buNone/>
            </a:pPr>
            <a:r>
              <a:rPr lang="en-GB" dirty="0"/>
              <a:t>We will talk about deaths and fatality ratios a lot, and for the purpose of modelling, these will both be parameters. We understand that behind those numbers lie real lives and stories of human tragedy (and recovery). However, for the sake of presentation, we will treat this numbers as mere parameters.</a:t>
            </a:r>
            <a:endParaRPr lang="de-DE" dirty="0"/>
          </a:p>
        </p:txBody>
      </p:sp>
    </p:spTree>
    <p:extLst>
      <p:ext uri="{BB962C8B-B14F-4D97-AF65-F5344CB8AC3E}">
        <p14:creationId xmlns:p14="http://schemas.microsoft.com/office/powerpoint/2010/main" val="1394332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DA8D-A94D-4A5A-9D5D-2D0DB94FAAEC}"/>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endParaRPr lang="de-DE" dirty="0"/>
          </a:p>
        </p:txBody>
      </p:sp>
      <p:sp>
        <p:nvSpPr>
          <p:cNvPr id="6" name="Textplatzhalter 5">
            <a:extLst>
              <a:ext uri="{FF2B5EF4-FFF2-40B4-BE49-F238E27FC236}">
                <a16:creationId xmlns:a16="http://schemas.microsoft.com/office/drawing/2014/main" id="{F6BAD069-B5FA-4D47-9352-CB4BC89D184F}"/>
              </a:ext>
            </a:extLst>
          </p:cNvPr>
          <p:cNvSpPr>
            <a:spLocks noGrp="1"/>
          </p:cNvSpPr>
          <p:nvPr>
            <p:ph type="body" sz="quarter" idx="13"/>
          </p:nvPr>
        </p:nvSpPr>
        <p:spPr/>
        <p:txBody>
          <a:bodyPr/>
          <a:lstStyle/>
          <a:p>
            <a:endParaRPr lang="de-DE"/>
          </a:p>
        </p:txBody>
      </p:sp>
      <p:sp>
        <p:nvSpPr>
          <p:cNvPr id="7" name="Textplatzhalter 6">
            <a:extLst>
              <a:ext uri="{FF2B5EF4-FFF2-40B4-BE49-F238E27FC236}">
                <a16:creationId xmlns:a16="http://schemas.microsoft.com/office/drawing/2014/main" id="{47E60C93-D0ED-4A13-8381-6C300152209F}"/>
              </a:ext>
            </a:extLst>
          </p:cNvPr>
          <p:cNvSpPr>
            <a:spLocks noGrp="1"/>
          </p:cNvSpPr>
          <p:nvPr>
            <p:ph type="body" sz="quarter" idx="14"/>
          </p:nvPr>
        </p:nvSpPr>
        <p:spPr/>
        <p:txBody>
          <a:bodyPr/>
          <a:lstStyle/>
          <a:p>
            <a:endParaRPr lang="de-DE"/>
          </a:p>
        </p:txBody>
      </p:sp>
      <p:sp>
        <p:nvSpPr>
          <p:cNvPr id="8" name="Textplatzhalter 7">
            <a:extLst>
              <a:ext uri="{FF2B5EF4-FFF2-40B4-BE49-F238E27FC236}">
                <a16:creationId xmlns:a16="http://schemas.microsoft.com/office/drawing/2014/main" id="{959392BE-7652-4CDA-99CC-CFE00724F7A6}"/>
              </a:ext>
            </a:extLst>
          </p:cNvPr>
          <p:cNvSpPr>
            <a:spLocks noGrp="1"/>
          </p:cNvSpPr>
          <p:nvPr>
            <p:ph type="body" sz="quarter" idx="15"/>
          </p:nvPr>
        </p:nvSpPr>
        <p:spPr/>
        <p:txBody>
          <a:bodyPr/>
          <a:lstStyle/>
          <a:p>
            <a:endParaRPr lang="de-DE"/>
          </a:p>
        </p:txBody>
      </p:sp>
      <p:sp>
        <p:nvSpPr>
          <p:cNvPr id="9" name="Textplatzhalter 8">
            <a:extLst>
              <a:ext uri="{FF2B5EF4-FFF2-40B4-BE49-F238E27FC236}">
                <a16:creationId xmlns:a16="http://schemas.microsoft.com/office/drawing/2014/main" id="{9C681254-9286-4637-B9FB-58029E042B5F}"/>
              </a:ext>
            </a:extLst>
          </p:cNvPr>
          <p:cNvSpPr>
            <a:spLocks noGrp="1"/>
          </p:cNvSpPr>
          <p:nvPr>
            <p:ph type="body" sz="quarter" idx="16"/>
          </p:nvPr>
        </p:nvSpPr>
        <p:spPr/>
        <p:txBody>
          <a:bodyPr/>
          <a:lstStyle/>
          <a:p>
            <a:endParaRPr lang="de-DE"/>
          </a:p>
        </p:txBody>
      </p:sp>
      <p:sp>
        <p:nvSpPr>
          <p:cNvPr id="10" name="Textplatzhalter 9">
            <a:extLst>
              <a:ext uri="{FF2B5EF4-FFF2-40B4-BE49-F238E27FC236}">
                <a16:creationId xmlns:a16="http://schemas.microsoft.com/office/drawing/2014/main" id="{1AF190F0-4D63-4603-9D8C-8ACEF32FB8B6}"/>
              </a:ext>
            </a:extLst>
          </p:cNvPr>
          <p:cNvSpPr>
            <a:spLocks noGrp="1"/>
          </p:cNvSpPr>
          <p:nvPr>
            <p:ph type="body" sz="quarter" idx="17"/>
          </p:nvPr>
        </p:nvSpPr>
        <p:spPr/>
        <p:txBody>
          <a:bodyPr/>
          <a:lstStyle/>
          <a:p>
            <a:endParaRPr lang="de-DE"/>
          </a:p>
        </p:txBody>
      </p:sp>
      <p:sp>
        <p:nvSpPr>
          <p:cNvPr id="11" name="Textplatzhalter 10">
            <a:extLst>
              <a:ext uri="{FF2B5EF4-FFF2-40B4-BE49-F238E27FC236}">
                <a16:creationId xmlns:a16="http://schemas.microsoft.com/office/drawing/2014/main" id="{5BFB3AF9-4445-48C2-A0F4-3C49FD92C589}"/>
              </a:ext>
            </a:extLst>
          </p:cNvPr>
          <p:cNvSpPr>
            <a:spLocks noGrp="1"/>
          </p:cNvSpPr>
          <p:nvPr>
            <p:ph type="body" sz="quarter" idx="18"/>
          </p:nvPr>
        </p:nvSpPr>
        <p:spPr>
          <a:solidFill>
            <a:srgbClr val="780F30">
              <a:alpha val="20000"/>
            </a:srgbClr>
          </a:solidFill>
          <a:ln w="38100">
            <a:solidFill>
              <a:schemeClr val="bg2"/>
            </a:solidFill>
          </a:ln>
        </p:spPr>
        <p:txBody>
          <a:bodyPr/>
          <a:lstStyle/>
          <a:p>
            <a:endParaRPr lang="de-DE" dirty="0"/>
          </a:p>
        </p:txBody>
      </p:sp>
      <p:sp>
        <p:nvSpPr>
          <p:cNvPr id="12" name="Textplatzhalter 11">
            <a:extLst>
              <a:ext uri="{FF2B5EF4-FFF2-40B4-BE49-F238E27FC236}">
                <a16:creationId xmlns:a16="http://schemas.microsoft.com/office/drawing/2014/main" id="{92FDA12C-E38B-4106-91FF-627994D3AB94}"/>
              </a:ext>
            </a:extLst>
          </p:cNvPr>
          <p:cNvSpPr>
            <a:spLocks noGrp="1"/>
          </p:cNvSpPr>
          <p:nvPr>
            <p:ph type="body" sz="quarter" idx="19"/>
          </p:nvPr>
        </p:nvSpPr>
        <p:spPr>
          <a:solidFill>
            <a:srgbClr val="780F30">
              <a:alpha val="20000"/>
            </a:srgbClr>
          </a:solidFill>
          <a:ln w="38100">
            <a:solidFill>
              <a:schemeClr val="bg2"/>
            </a:solidFill>
          </a:ln>
        </p:spPr>
        <p:txBody>
          <a:bodyPr/>
          <a:lstStyle/>
          <a:p>
            <a:endParaRPr lang="de-DE" dirty="0"/>
          </a:p>
        </p:txBody>
      </p:sp>
      <p:sp>
        <p:nvSpPr>
          <p:cNvPr id="13" name="Textplatzhalter 12">
            <a:extLst>
              <a:ext uri="{FF2B5EF4-FFF2-40B4-BE49-F238E27FC236}">
                <a16:creationId xmlns:a16="http://schemas.microsoft.com/office/drawing/2014/main" id="{C702177E-80C6-4F20-B082-EECCBD11C616}"/>
              </a:ext>
            </a:extLst>
          </p:cNvPr>
          <p:cNvSpPr>
            <a:spLocks noGrp="1"/>
          </p:cNvSpPr>
          <p:nvPr>
            <p:ph type="body" sz="quarter" idx="20"/>
          </p:nvPr>
        </p:nvSpPr>
        <p:spPr/>
        <p:txBody>
          <a:bodyPr/>
          <a:lstStyle/>
          <a:p>
            <a:endParaRPr lang="de-DE"/>
          </a:p>
        </p:txBody>
      </p:sp>
    </p:spTree>
    <p:extLst>
      <p:ext uri="{BB962C8B-B14F-4D97-AF65-F5344CB8AC3E}">
        <p14:creationId xmlns:p14="http://schemas.microsoft.com/office/powerpoint/2010/main" val="4277901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6DC825-50E8-45CB-8FD2-59B5FD88A8EE}"/>
              </a:ext>
            </a:extLst>
          </p:cNvPr>
          <p:cNvSpPr>
            <a:spLocks noGrp="1"/>
          </p:cNvSpPr>
          <p:nvPr>
            <p:ph type="title"/>
          </p:nvPr>
        </p:nvSpPr>
        <p:spPr/>
        <p:txBody>
          <a:bodyPr/>
          <a:lstStyle/>
          <a:p>
            <a:r>
              <a:rPr lang="de-DE" dirty="0"/>
              <a:t>Sampling and </a:t>
            </a:r>
            <a:r>
              <a:rPr lang="de-DE" dirty="0" err="1"/>
              <a:t>Deriving</a:t>
            </a:r>
            <a:r>
              <a:rPr lang="de-DE" dirty="0"/>
              <a:t> Parameters</a:t>
            </a:r>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1F2FCD6F-57D0-4908-B7A5-EF6481839C1F}"/>
                  </a:ext>
                </a:extLst>
              </p:cNvPr>
              <p:cNvSpPr txBox="1"/>
              <p:nvPr/>
            </p:nvSpPr>
            <p:spPr>
              <a:xfrm>
                <a:off x="7796162" y="2190727"/>
                <a:ext cx="8643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4" name="Textfeld 3">
                <a:extLst>
                  <a:ext uri="{FF2B5EF4-FFF2-40B4-BE49-F238E27FC236}">
                    <a16:creationId xmlns:a16="http://schemas.microsoft.com/office/drawing/2014/main" id="{1F2FCD6F-57D0-4908-B7A5-EF6481839C1F}"/>
                  </a:ext>
                </a:extLst>
              </p:cNvPr>
              <p:cNvSpPr txBox="1">
                <a:spLocks noRot="1" noChangeAspect="1" noMove="1" noResize="1" noEditPoints="1" noAdjustHandles="1" noChangeArrowheads="1" noChangeShapeType="1" noTextEdit="1"/>
              </p:cNvSpPr>
              <p:nvPr/>
            </p:nvSpPr>
            <p:spPr>
              <a:xfrm>
                <a:off x="7796162" y="2190727"/>
                <a:ext cx="864339" cy="276999"/>
              </a:xfrm>
              <a:prstGeom prst="rect">
                <a:avLst/>
              </a:prstGeom>
              <a:blipFill>
                <a:blip r:embed="rId2"/>
                <a:stretch>
                  <a:fillRect l="-6338" t="-2174" r="-9859"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325C9C25-7254-4510-B538-A64BB4F796B8}"/>
                  </a:ext>
                </a:extLst>
              </p:cNvPr>
              <p:cNvSpPr txBox="1"/>
              <p:nvPr/>
            </p:nvSpPr>
            <p:spPr>
              <a:xfrm>
                <a:off x="7796162" y="3317178"/>
                <a:ext cx="8226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ℂ</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5" name="Textfeld 4">
                <a:extLst>
                  <a:ext uri="{FF2B5EF4-FFF2-40B4-BE49-F238E27FC236}">
                    <a16:creationId xmlns:a16="http://schemas.microsoft.com/office/drawing/2014/main" id="{325C9C25-7254-4510-B538-A64BB4F796B8}"/>
                  </a:ext>
                </a:extLst>
              </p:cNvPr>
              <p:cNvSpPr txBox="1">
                <a:spLocks noRot="1" noChangeAspect="1" noMove="1" noResize="1" noEditPoints="1" noAdjustHandles="1" noChangeArrowheads="1" noChangeShapeType="1" noTextEdit="1"/>
              </p:cNvSpPr>
              <p:nvPr/>
            </p:nvSpPr>
            <p:spPr>
              <a:xfrm>
                <a:off x="7796162" y="3317178"/>
                <a:ext cx="822661" cy="276999"/>
              </a:xfrm>
              <a:prstGeom prst="rect">
                <a:avLst/>
              </a:prstGeom>
              <a:blipFill>
                <a:blip r:embed="rId3"/>
                <a:stretch>
                  <a:fillRect l="-6667" t="-2174" r="-10370"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FE5EDA8C-6E09-44C4-B8A5-EFD5741A7D65}"/>
                  </a:ext>
                </a:extLst>
              </p:cNvPr>
              <p:cNvSpPr txBox="1"/>
              <p:nvPr/>
            </p:nvSpPr>
            <p:spPr>
              <a:xfrm>
                <a:off x="7796162" y="4448854"/>
                <a:ext cx="8451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𝔸</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6" name="Textfeld 5">
                <a:extLst>
                  <a:ext uri="{FF2B5EF4-FFF2-40B4-BE49-F238E27FC236}">
                    <a16:creationId xmlns:a16="http://schemas.microsoft.com/office/drawing/2014/main" id="{FE5EDA8C-6E09-44C4-B8A5-EFD5741A7D65}"/>
                  </a:ext>
                </a:extLst>
              </p:cNvPr>
              <p:cNvSpPr txBox="1">
                <a:spLocks noRot="1" noChangeAspect="1" noMove="1" noResize="1" noEditPoints="1" noAdjustHandles="1" noChangeArrowheads="1" noChangeShapeType="1" noTextEdit="1"/>
              </p:cNvSpPr>
              <p:nvPr/>
            </p:nvSpPr>
            <p:spPr>
              <a:xfrm>
                <a:off x="7796162" y="4448854"/>
                <a:ext cx="845103" cy="276999"/>
              </a:xfrm>
              <a:prstGeom prst="rect">
                <a:avLst/>
              </a:prstGeom>
              <a:blipFill>
                <a:blip r:embed="rId4"/>
                <a:stretch>
                  <a:fillRect l="-6475" t="-2222" r="-10072"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83F7BE49-7C4D-4CDF-90A4-67A0B9707D88}"/>
                  </a:ext>
                </a:extLst>
              </p:cNvPr>
              <p:cNvSpPr txBox="1"/>
              <p:nvPr/>
            </p:nvSpPr>
            <p:spPr>
              <a:xfrm>
                <a:off x="7796162" y="5575305"/>
                <a:ext cx="8515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7" name="Textfeld 6">
                <a:extLst>
                  <a:ext uri="{FF2B5EF4-FFF2-40B4-BE49-F238E27FC236}">
                    <a16:creationId xmlns:a16="http://schemas.microsoft.com/office/drawing/2014/main" id="{83F7BE49-7C4D-4CDF-90A4-67A0B9707D88}"/>
                  </a:ext>
                </a:extLst>
              </p:cNvPr>
              <p:cNvSpPr txBox="1">
                <a:spLocks noRot="1" noChangeAspect="1" noMove="1" noResize="1" noEditPoints="1" noAdjustHandles="1" noChangeArrowheads="1" noChangeShapeType="1" noTextEdit="1"/>
              </p:cNvSpPr>
              <p:nvPr/>
            </p:nvSpPr>
            <p:spPr>
              <a:xfrm>
                <a:off x="7796162" y="5575305"/>
                <a:ext cx="851515" cy="276999"/>
              </a:xfrm>
              <a:prstGeom prst="rect">
                <a:avLst/>
              </a:prstGeom>
              <a:blipFill>
                <a:blip r:embed="rId5"/>
                <a:stretch>
                  <a:fillRect l="-6429" t="-4444" r="-10000"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BD2943A5-CA80-4C4C-9EDF-DB845AEE363B}"/>
                  </a:ext>
                </a:extLst>
              </p:cNvPr>
              <p:cNvSpPr/>
              <p:nvPr/>
            </p:nvSpPr>
            <p:spPr>
              <a:xfrm>
                <a:off x="988446" y="3328503"/>
                <a:ext cx="5107554" cy="1477328"/>
              </a:xfrm>
              <a:prstGeom prst="rect">
                <a:avLst/>
              </a:prstGeom>
            </p:spPr>
            <p:txBody>
              <a:bodyPr wrap="square">
                <a:spAutoFit/>
              </a:bodyPr>
              <a:lstStyle/>
              <a:p>
                <a:pPr algn="ctr"/>
                <a:r>
                  <a:rPr lang="de-DE" dirty="0"/>
                  <a:t>Joint </a:t>
                </a:r>
                <a:r>
                  <a:rPr lang="de-DE" dirty="0" err="1"/>
                  <a:t>likelihood</a:t>
                </a:r>
                <a:r>
                  <a:rPr lang="de-DE" dirty="0"/>
                  <a:t> </a:t>
                </a:r>
                <a:r>
                  <a:rPr lang="de-DE" dirty="0" err="1"/>
                  <a:t>is</a:t>
                </a:r>
                <a:r>
                  <a:rPr lang="de-DE" dirty="0"/>
                  <a:t> </a:t>
                </a:r>
                <a:r>
                  <a:rPr lang="de-DE" dirty="0" err="1"/>
                  <a:t>the</a:t>
                </a:r>
                <a:r>
                  <a:rPr lang="de-DE" dirty="0"/>
                  <a:t> </a:t>
                </a:r>
                <a:r>
                  <a:rPr lang="de-DE" dirty="0" err="1"/>
                  <a:t>product</a:t>
                </a:r>
                <a:r>
                  <a:rPr lang="de-DE" dirty="0"/>
                  <a:t> </a:t>
                </a:r>
                <a:r>
                  <a:rPr lang="de-DE" dirty="0" err="1"/>
                  <a:t>of</a:t>
                </a:r>
                <a:r>
                  <a:rPr lang="de-DE" dirty="0"/>
                  <a:t> </a:t>
                </a:r>
                <a:r>
                  <a:rPr lang="de-DE" dirty="0" err="1"/>
                  <a:t>likelihoods</a:t>
                </a:r>
                <a:endParaRPr lang="de-DE" dirty="0"/>
              </a:p>
              <a:p>
                <a:pPr algn="ctr"/>
                <a14:m>
                  <m:oMathPara xmlns:m="http://schemas.openxmlformats.org/officeDocument/2006/math">
                    <m:oMathParaPr>
                      <m:jc m:val="centerGroup"/>
                    </m:oMathParaPr>
                    <m:oMath xmlns:m="http://schemas.openxmlformats.org/officeDocument/2006/math">
                      <m:func>
                        <m:funcPr>
                          <m:ctrlPr>
                            <a:rPr lang="de-DE" i="1">
                              <a:latin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𝔸</m:t>
                              </m:r>
                            </m:e>
                          </m:d>
                        </m:e>
                      </m:func>
                      <m:r>
                        <a:rPr lang="de-DE" i="1">
                          <a:latin typeface="Cambria Math" panose="02040503050406030204" pitchFamily="18" charset="0"/>
                        </a:rPr>
                        <m:t>×</m:t>
                      </m:r>
                      <m:func>
                        <m:funcPr>
                          <m:ctrlPr>
                            <a:rPr lang="de-DE" i="1">
                              <a:latin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𝔹</m:t>
                              </m:r>
                            </m:e>
                          </m:d>
                        </m:e>
                      </m:func>
                      <m:r>
                        <a:rPr lang="de-DE" i="1">
                          <a:latin typeface="Cambria Math" panose="02040503050406030204" pitchFamily="18" charset="0"/>
                          <a:ea typeface="Cambria Math" panose="02040503050406030204" pitchFamily="18" charset="0"/>
                        </a:rPr>
                        <m:t>×</m:t>
                      </m:r>
                      <m:func>
                        <m:funcPr>
                          <m:ctrlPr>
                            <a:rPr lang="de-DE" i="1">
                              <a:latin typeface="Cambria Math" panose="02040503050406030204" pitchFamily="18" charset="0"/>
                              <a:ea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ℂ</m:t>
                              </m:r>
                            </m:e>
                          </m:d>
                        </m:e>
                      </m:func>
                      <m:r>
                        <a:rPr lang="de-DE" i="1">
                          <a:latin typeface="Cambria Math" panose="02040503050406030204" pitchFamily="18" charset="0"/>
                          <a:ea typeface="Cambria Math" panose="02040503050406030204" pitchFamily="18" charset="0"/>
                        </a:rPr>
                        <m:t>×</m:t>
                      </m:r>
                      <m:func>
                        <m:funcPr>
                          <m:ctrlPr>
                            <a:rPr lang="de-DE" i="1">
                              <a:latin typeface="Cambria Math" panose="02040503050406030204" pitchFamily="18" charset="0"/>
                              <a:ea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𝔻</m:t>
                              </m:r>
                            </m:e>
                          </m:d>
                        </m:e>
                      </m:func>
                    </m:oMath>
                  </m:oMathPara>
                </a14:m>
                <a:endParaRPr lang="de-DE" dirty="0"/>
              </a:p>
              <a:p>
                <a:pPr algn="ctr"/>
                <a:endParaRPr lang="de-DE" dirty="0"/>
              </a:p>
              <a:p>
                <a:pPr algn="ctr"/>
                <a:r>
                  <a:rPr lang="de-DE" dirty="0"/>
                  <a:t>Sampling Method </a:t>
                </a:r>
                <a:r>
                  <a:rPr lang="de-DE" dirty="0" err="1"/>
                  <a:t>is</a:t>
                </a:r>
                <a:r>
                  <a:rPr lang="de-DE" dirty="0"/>
                  <a:t> </a:t>
                </a:r>
                <a:r>
                  <a:rPr lang="de-DE" dirty="0" err="1"/>
                  <a:t>Hamiltonian</a:t>
                </a:r>
                <a:r>
                  <a:rPr lang="de-DE" dirty="0"/>
                  <a:t> Monte Carlo Sampling</a:t>
                </a:r>
              </a:p>
            </p:txBody>
          </p:sp>
        </mc:Choice>
        <mc:Fallback xmlns="">
          <p:sp>
            <p:nvSpPr>
              <p:cNvPr id="9" name="Rechteck 8">
                <a:extLst>
                  <a:ext uri="{FF2B5EF4-FFF2-40B4-BE49-F238E27FC236}">
                    <a16:creationId xmlns:a16="http://schemas.microsoft.com/office/drawing/2014/main" id="{BD2943A5-CA80-4C4C-9EDF-DB845AEE363B}"/>
                  </a:ext>
                </a:extLst>
              </p:cNvPr>
              <p:cNvSpPr>
                <a:spLocks noRot="1" noChangeAspect="1" noMove="1" noResize="1" noEditPoints="1" noAdjustHandles="1" noChangeArrowheads="1" noChangeShapeType="1" noTextEdit="1"/>
              </p:cNvSpPr>
              <p:nvPr/>
            </p:nvSpPr>
            <p:spPr>
              <a:xfrm>
                <a:off x="988446" y="3328503"/>
                <a:ext cx="5107554" cy="1477328"/>
              </a:xfrm>
              <a:prstGeom prst="rect">
                <a:avLst/>
              </a:prstGeom>
              <a:blipFill>
                <a:blip r:embed="rId6"/>
                <a:stretch>
                  <a:fillRect t="-2066" b="-5785"/>
                </a:stretch>
              </a:blipFill>
            </p:spPr>
            <p:txBody>
              <a:bodyPr/>
              <a:lstStyle/>
              <a:p>
                <a:r>
                  <a:rPr lang="de-DE">
                    <a:noFill/>
                  </a:rPr>
                  <a:t> </a:t>
                </a:r>
              </a:p>
            </p:txBody>
          </p:sp>
        </mc:Fallback>
      </mc:AlternateContent>
    </p:spTree>
    <p:extLst>
      <p:ext uri="{BB962C8B-B14F-4D97-AF65-F5344CB8AC3E}">
        <p14:creationId xmlns:p14="http://schemas.microsoft.com/office/powerpoint/2010/main" val="346306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8DA2EF-1AAF-405B-947B-EA7600F00BE8}"/>
              </a:ext>
            </a:extLst>
          </p:cNvPr>
          <p:cNvSpPr>
            <a:spLocks noGrp="1"/>
          </p:cNvSpPr>
          <p:nvPr>
            <p:ph type="title"/>
          </p:nvPr>
        </p:nvSpPr>
        <p:spPr/>
        <p:txBody>
          <a:bodyPr/>
          <a:lstStyle/>
          <a:p>
            <a:r>
              <a:rPr lang="de-DE" dirty="0"/>
              <a:t>Sampling and </a:t>
            </a:r>
            <a:r>
              <a:rPr lang="de-DE" dirty="0" err="1"/>
              <a:t>Deriving</a:t>
            </a:r>
            <a:r>
              <a:rPr lang="de-DE" dirty="0"/>
              <a:t> Parameters</a:t>
            </a:r>
          </a:p>
        </p:txBody>
      </p:sp>
      <p:sp>
        <p:nvSpPr>
          <p:cNvPr id="3" name="Inhaltsplatzhalter 2">
            <a:extLst>
              <a:ext uri="{FF2B5EF4-FFF2-40B4-BE49-F238E27FC236}">
                <a16:creationId xmlns:a16="http://schemas.microsoft.com/office/drawing/2014/main" id="{86774DE6-3839-4036-AA2C-38034CAE739F}"/>
              </a:ext>
            </a:extLst>
          </p:cNvPr>
          <p:cNvSpPr>
            <a:spLocks noGrp="1"/>
          </p:cNvSpPr>
          <p:nvPr>
            <p:ph type="body" sz="quarter" idx="13"/>
          </p:nvPr>
        </p:nvSpPr>
        <p:spPr>
          <a:xfrm>
            <a:off x="676931" y="2057477"/>
            <a:ext cx="4612110" cy="3853103"/>
          </a:xfrm>
        </p:spPr>
        <p:txBody>
          <a:bodyPr/>
          <a:lstStyle/>
          <a:p>
            <a:r>
              <a:rPr lang="de-DE" dirty="0" err="1"/>
              <a:t>From</a:t>
            </a:r>
            <a:r>
              <a:rPr lang="de-DE" dirty="0"/>
              <a:t> </a:t>
            </a:r>
            <a:r>
              <a:rPr lang="de-DE" dirty="0" err="1"/>
              <a:t>the</a:t>
            </a:r>
            <a:r>
              <a:rPr lang="de-DE" dirty="0"/>
              <a:t> </a:t>
            </a:r>
            <a:r>
              <a:rPr lang="de-DE" dirty="0" err="1"/>
              <a:t>posterior</a:t>
            </a:r>
            <a:r>
              <a:rPr lang="de-DE" dirty="0"/>
              <a:t>, </a:t>
            </a:r>
            <a:r>
              <a:rPr lang="de-DE" dirty="0" err="1"/>
              <a:t>the</a:t>
            </a:r>
            <a:r>
              <a:rPr lang="de-DE" dirty="0"/>
              <a:t> </a:t>
            </a:r>
            <a:r>
              <a:rPr lang="de-DE" dirty="0" err="1"/>
              <a:t>authors</a:t>
            </a:r>
            <a:r>
              <a:rPr lang="de-DE" dirty="0"/>
              <a:t> </a:t>
            </a:r>
            <a:r>
              <a:rPr lang="de-DE" dirty="0" err="1"/>
              <a:t>derived</a:t>
            </a:r>
            <a:r>
              <a:rPr lang="de-DE" dirty="0"/>
              <a:t> </a:t>
            </a:r>
            <a:r>
              <a:rPr lang="de-DE" dirty="0" err="1"/>
              <a:t>three</a:t>
            </a:r>
            <a:r>
              <a:rPr lang="de-DE" dirty="0"/>
              <a:t> </a:t>
            </a:r>
            <a:r>
              <a:rPr lang="de-DE" dirty="0" err="1"/>
              <a:t>fatality</a:t>
            </a:r>
            <a:r>
              <a:rPr lang="de-DE" dirty="0"/>
              <a:t> </a:t>
            </a:r>
            <a:r>
              <a:rPr lang="de-DE" dirty="0" err="1"/>
              <a:t>rates</a:t>
            </a:r>
            <a:endParaRPr lang="de-DE" dirty="0"/>
          </a:p>
          <a:p>
            <a:pPr>
              <a:buFont typeface="Wingdings" panose="05000000000000000000" pitchFamily="2" charset="2"/>
              <a:buChar char="à"/>
            </a:pPr>
            <a:r>
              <a:rPr lang="de-DE" dirty="0">
                <a:sym typeface="Wingdings" panose="05000000000000000000" pitchFamily="2" charset="2"/>
              </a:rPr>
              <a:t>CFR </a:t>
            </a:r>
            <a:r>
              <a:rPr lang="de-DE" dirty="0" err="1">
                <a:sym typeface="Wingdings" panose="05000000000000000000" pitchFamily="2" charset="2"/>
              </a:rPr>
              <a:t>is</a:t>
            </a:r>
            <a:r>
              <a:rPr lang="de-DE" dirty="0">
                <a:sym typeface="Wingdings" panose="05000000000000000000" pitchFamily="2" charset="2"/>
              </a:rPr>
              <a:t> a </a:t>
            </a:r>
            <a:r>
              <a:rPr lang="de-DE" dirty="0" err="1">
                <a:sym typeface="Wingdings" panose="05000000000000000000" pitchFamily="2" charset="2"/>
              </a:rPr>
              <a:t>bad</a:t>
            </a:r>
            <a:r>
              <a:rPr lang="de-DE" dirty="0">
                <a:sym typeface="Wingdings" panose="05000000000000000000" pitchFamily="2" charset="2"/>
              </a:rPr>
              <a:t> </a:t>
            </a:r>
            <a:r>
              <a:rPr lang="de-DE" dirty="0" err="1">
                <a:sym typeface="Wingdings" panose="05000000000000000000" pitchFamily="2" charset="2"/>
              </a:rPr>
              <a:t>estimator</a:t>
            </a:r>
            <a:r>
              <a:rPr lang="de-DE" dirty="0">
                <a:sym typeface="Wingdings" panose="05000000000000000000" pitchFamily="2" charset="2"/>
              </a:rPr>
              <a:t> for </a:t>
            </a:r>
            <a:r>
              <a:rPr lang="de-DE" dirty="0" err="1">
                <a:sym typeface="Wingdings" panose="05000000000000000000" pitchFamily="2" charset="2"/>
              </a:rPr>
              <a:t>mortality</a:t>
            </a:r>
            <a:endParaRPr lang="de-DE" dirty="0">
              <a:sym typeface="Wingdings" panose="05000000000000000000" pitchFamily="2" charset="2"/>
            </a:endParaRPr>
          </a:p>
          <a:p>
            <a:pPr>
              <a:buFont typeface="Wingdings" panose="05000000000000000000" pitchFamily="2" charset="2"/>
              <a:buChar char="à"/>
            </a:pPr>
            <a:r>
              <a:rPr lang="en-GB" dirty="0"/>
              <a:t>Variance in IFR reflects external factors</a:t>
            </a:r>
            <a:endParaRPr lang="de-DE" dirty="0"/>
          </a:p>
        </p:txBody>
      </p:sp>
      <p:sp>
        <p:nvSpPr>
          <p:cNvPr id="7" name="Textfeld 6">
            <a:extLst>
              <a:ext uri="{FF2B5EF4-FFF2-40B4-BE49-F238E27FC236}">
                <a16:creationId xmlns:a16="http://schemas.microsoft.com/office/drawing/2014/main" id="{F3588070-E346-4AEF-8AE5-D57DCD24F2FC}"/>
              </a:ext>
            </a:extLst>
          </p:cNvPr>
          <p:cNvSpPr txBox="1"/>
          <p:nvPr/>
        </p:nvSpPr>
        <p:spPr>
          <a:xfrm>
            <a:off x="9406265" y="1511706"/>
            <a:ext cx="1947535" cy="369332"/>
          </a:xfrm>
          <a:prstGeom prst="rect">
            <a:avLst/>
          </a:prstGeom>
          <a:noFill/>
        </p:spPr>
        <p:txBody>
          <a:bodyPr wrap="square" rtlCol="0">
            <a:spAutoFit/>
          </a:bodyPr>
          <a:lstStyle/>
          <a:p>
            <a:r>
              <a:rPr lang="en-GB" dirty="0"/>
              <a:t>Source: figure S4A</a:t>
            </a:r>
            <a:endParaRPr lang="de-DE" dirty="0"/>
          </a:p>
        </p:txBody>
      </p:sp>
      <p:pic>
        <p:nvPicPr>
          <p:cNvPr id="8" name="Grafik 7">
            <a:extLst>
              <a:ext uri="{FF2B5EF4-FFF2-40B4-BE49-F238E27FC236}">
                <a16:creationId xmlns:a16="http://schemas.microsoft.com/office/drawing/2014/main" id="{FF721386-2A46-45DF-81AC-CA595278B498}"/>
              </a:ext>
            </a:extLst>
          </p:cNvPr>
          <p:cNvPicPr>
            <a:picLocks noChangeAspect="1"/>
          </p:cNvPicPr>
          <p:nvPr/>
        </p:nvPicPr>
        <p:blipFill>
          <a:blip r:embed="rId2"/>
          <a:stretch>
            <a:fillRect/>
          </a:stretch>
        </p:blipFill>
        <p:spPr>
          <a:xfrm>
            <a:off x="5289041" y="1881038"/>
            <a:ext cx="6064759" cy="4248004"/>
          </a:xfrm>
          <a:prstGeom prst="rect">
            <a:avLst/>
          </a:prstGeom>
        </p:spPr>
      </p:pic>
    </p:spTree>
    <p:extLst>
      <p:ext uri="{BB962C8B-B14F-4D97-AF65-F5344CB8AC3E}">
        <p14:creationId xmlns:p14="http://schemas.microsoft.com/office/powerpoint/2010/main" val="4092314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CF916A-F1DC-4C28-962A-5A06EFAB7187}"/>
              </a:ext>
            </a:extLst>
          </p:cNvPr>
          <p:cNvSpPr>
            <a:spLocks noGrp="1"/>
          </p:cNvSpPr>
          <p:nvPr>
            <p:ph type="title"/>
          </p:nvPr>
        </p:nvSpPr>
        <p:spPr/>
        <p:txBody>
          <a:bodyPr/>
          <a:lstStyle/>
          <a:p>
            <a:r>
              <a:rPr lang="en-GB" dirty="0"/>
              <a:t>Current state of work</a:t>
            </a:r>
            <a:endParaRPr lang="de-DE" dirty="0"/>
          </a:p>
        </p:txBody>
      </p:sp>
      <p:sp>
        <p:nvSpPr>
          <p:cNvPr id="3" name="Inhaltsplatzhalter 2">
            <a:extLst>
              <a:ext uri="{FF2B5EF4-FFF2-40B4-BE49-F238E27FC236}">
                <a16:creationId xmlns:a16="http://schemas.microsoft.com/office/drawing/2014/main" id="{F289F792-963A-4511-BEBF-5F2689770F4E}"/>
              </a:ext>
            </a:extLst>
          </p:cNvPr>
          <p:cNvSpPr>
            <a:spLocks noGrp="1"/>
          </p:cNvSpPr>
          <p:nvPr>
            <p:ph type="body" sz="quarter" idx="13"/>
          </p:nvPr>
        </p:nvSpPr>
        <p:spPr/>
        <p:txBody>
          <a:bodyPr/>
          <a:lstStyle/>
          <a:p>
            <a:pPr marL="0" indent="0">
              <a:buNone/>
            </a:pPr>
            <a:r>
              <a:rPr lang="en-GB" dirty="0"/>
              <a:t>Open Questions:</a:t>
            </a:r>
          </a:p>
          <a:p>
            <a:r>
              <a:rPr lang="en-GB" dirty="0"/>
              <a:t>Unclear derivation of the posterior distribution</a:t>
            </a:r>
          </a:p>
          <a:p>
            <a:r>
              <a:rPr lang="en-GB" dirty="0"/>
              <a:t>Hamiltonian Monte Carlo Sampling</a:t>
            </a:r>
          </a:p>
          <a:p>
            <a:r>
              <a:rPr lang="en-GB" dirty="0"/>
              <a:t>Sensitivity Analysis and Model Validation</a:t>
            </a:r>
          </a:p>
          <a:p>
            <a:pPr marL="0" indent="0">
              <a:buNone/>
            </a:pPr>
            <a:r>
              <a:rPr lang="de-DE" dirty="0"/>
              <a:t>Model Extension:</a:t>
            </a:r>
          </a:p>
          <a:p>
            <a:r>
              <a:rPr lang="de-DE" dirty="0"/>
              <a:t>External </a:t>
            </a:r>
            <a:r>
              <a:rPr lang="de-DE" dirty="0" err="1"/>
              <a:t>validation</a:t>
            </a:r>
            <a:r>
              <a:rPr lang="de-DE" dirty="0"/>
              <a:t> for </a:t>
            </a:r>
            <a:r>
              <a:rPr lang="de-DE" dirty="0" err="1"/>
              <a:t>other</a:t>
            </a:r>
            <a:r>
              <a:rPr lang="de-DE" dirty="0"/>
              <a:t> </a:t>
            </a:r>
            <a:r>
              <a:rPr lang="de-DE" dirty="0" err="1"/>
              <a:t>regions</a:t>
            </a:r>
            <a:endParaRPr lang="de-DE" dirty="0"/>
          </a:p>
        </p:txBody>
      </p:sp>
    </p:spTree>
    <p:extLst>
      <p:ext uri="{BB962C8B-B14F-4D97-AF65-F5344CB8AC3E}">
        <p14:creationId xmlns:p14="http://schemas.microsoft.com/office/powerpoint/2010/main" val="334782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3BB5BA-0032-473E-99A5-AA607F70F0D2}"/>
              </a:ext>
            </a:extLst>
          </p:cNvPr>
          <p:cNvSpPr>
            <a:spLocks noGrp="1"/>
          </p:cNvSpPr>
          <p:nvPr>
            <p:ph type="title"/>
          </p:nvPr>
        </p:nvSpPr>
        <p:spPr/>
        <p:txBody>
          <a:bodyPr/>
          <a:lstStyle/>
          <a:p>
            <a:r>
              <a:rPr lang="en-GB" dirty="0"/>
              <a:t>Preliminary Remarks</a:t>
            </a:r>
            <a:endParaRPr lang="de-DE" dirty="0"/>
          </a:p>
        </p:txBody>
      </p:sp>
      <p:sp>
        <p:nvSpPr>
          <p:cNvPr id="3" name="Inhaltsplatzhalter 2">
            <a:extLst>
              <a:ext uri="{FF2B5EF4-FFF2-40B4-BE49-F238E27FC236}">
                <a16:creationId xmlns:a16="http://schemas.microsoft.com/office/drawing/2014/main" id="{FD5A5C4C-475E-4E11-A3AD-C95F7B1E3C30}"/>
              </a:ext>
            </a:extLst>
          </p:cNvPr>
          <p:cNvSpPr>
            <a:spLocks noGrp="1"/>
          </p:cNvSpPr>
          <p:nvPr>
            <p:ph type="body" sz="quarter" idx="13"/>
          </p:nvPr>
        </p:nvSpPr>
        <p:spPr/>
        <p:txBody>
          <a:bodyPr>
            <a:normAutofit/>
          </a:bodyPr>
          <a:lstStyle/>
          <a:p>
            <a:pPr marL="342900" indent="-342900">
              <a:buFont typeface="Arial" panose="020B0604020202020204" pitchFamily="34" charset="0"/>
              <a:buChar char="•"/>
            </a:pPr>
            <a:r>
              <a:rPr lang="en-GB" dirty="0"/>
              <a:t>First preprint published on 3 March 2020, revised versions on 22 March 2020 and 8 May 2020</a:t>
            </a:r>
          </a:p>
          <a:p>
            <a:pPr marL="342900" indent="-342900">
              <a:buFont typeface="Arial" panose="020B0604020202020204" pitchFamily="34" charset="0"/>
              <a:buChar char="•"/>
            </a:pPr>
            <a:r>
              <a:rPr lang="en-GB" dirty="0"/>
              <a:t>This presentation refers to the third version from 8 May 2020</a:t>
            </a:r>
          </a:p>
          <a:p>
            <a:pPr marL="342900" indent="-342900">
              <a:buFont typeface="Arial" panose="020B0604020202020204" pitchFamily="34" charset="0"/>
              <a:buChar char="•"/>
            </a:pPr>
            <a:r>
              <a:rPr lang="en-GB" dirty="0"/>
              <a:t>All code and data as well as the manuscript available from </a:t>
            </a:r>
            <a:r>
              <a:rPr lang="en-GB" dirty="0">
                <a:hlinkClick r:id="rId2"/>
              </a:rPr>
              <a:t>https://github.com/jriou/covid_adjusted_cfr</a:t>
            </a:r>
            <a:endParaRPr lang="en-GB" dirty="0"/>
          </a:p>
          <a:p>
            <a:pPr marL="342900" indent="-342900">
              <a:buFont typeface="Arial" panose="020B0604020202020204" pitchFamily="34" charset="0"/>
              <a:buChar char="•"/>
            </a:pPr>
            <a:r>
              <a:rPr lang="en-GB" dirty="0"/>
              <a:t>Paper and extensive appendix</a:t>
            </a:r>
          </a:p>
          <a:p>
            <a:pPr marL="342900" indent="-342900">
              <a:buFont typeface="Arial" panose="020B0604020202020204" pitchFamily="34" charset="0"/>
              <a:buChar char="•"/>
            </a:pPr>
            <a:r>
              <a:rPr lang="en-GB" dirty="0"/>
              <a:t>Work ongoing, likely for more changes to appear</a:t>
            </a:r>
          </a:p>
          <a:p>
            <a:endParaRPr lang="de-DE" dirty="0"/>
          </a:p>
        </p:txBody>
      </p:sp>
    </p:spTree>
    <p:extLst>
      <p:ext uri="{BB962C8B-B14F-4D97-AF65-F5344CB8AC3E}">
        <p14:creationId xmlns:p14="http://schemas.microsoft.com/office/powerpoint/2010/main" val="123529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r>
              <a:rPr lang="en-GB" dirty="0"/>
              <a:t>Preferential Ascertainment</a:t>
            </a:r>
            <a:endParaRPr lang="de-DE" dirty="0"/>
          </a:p>
        </p:txBody>
      </p:sp>
    </p:spTree>
    <p:extLst>
      <p:ext uri="{BB962C8B-B14F-4D97-AF65-F5344CB8AC3E}">
        <p14:creationId xmlns:p14="http://schemas.microsoft.com/office/powerpoint/2010/main" val="81575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endParaRPr lang="en-GB" dirty="0"/>
              </a:p>
              <a:p>
                <a:pPr marL="896938" lvl="1" indent="0">
                  <a:buNone/>
                </a:pPr>
                <a:r>
                  <a:rPr lang="en-GB" dirty="0"/>
                  <a:t>	Case Fatality Ratio: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𝐶𝐹𝑅</m:t>
                        </m:r>
                      </m:e>
                      <m:sub>
                        <m:r>
                          <a:rPr lang="en-GB" i="1">
                            <a:latin typeface="Cambria Math" panose="02040503050406030204" pitchFamily="18" charset="0"/>
                          </a:rPr>
                          <m:t>𝑡</m:t>
                        </m:r>
                      </m:sub>
                    </m:sSub>
                    <m:r>
                      <a:rPr lang="en-GB" i="1">
                        <a:latin typeface="Cambria Math" panose="02040503050406030204" pitchFamily="18" charset="0"/>
                      </a:rPr>
                      <m:t>= </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de-DE" b="0" i="1" smtClean="0">
                                <a:latin typeface="Cambria Math" panose="02040503050406030204" pitchFamily="18" charset="0"/>
                              </a:rPr>
                              <m:t>𝑐𝑢𝑚𝑢𝑙𝑎𝑡𝑖𝑣𝑒</m:t>
                            </m:r>
                            <m:r>
                              <a:rPr lang="de-DE" b="0" i="1" smtClean="0">
                                <a:latin typeface="Cambria Math" panose="02040503050406030204" pitchFamily="18" charset="0"/>
                              </a:rPr>
                              <m:t> </m:t>
                            </m:r>
                            <m:r>
                              <a:rPr lang="en-GB" i="1">
                                <a:latin typeface="Cambria Math" panose="02040503050406030204" pitchFamily="18" charset="0"/>
                              </a:rPr>
                              <m:t>𝑛𝑢𝑚𝑏𝑒𝑟</m:t>
                            </m:r>
                            <m:r>
                              <a:rPr lang="en-GB" i="1">
                                <a:latin typeface="Cambria Math" panose="02040503050406030204" pitchFamily="18" charset="0"/>
                              </a:rPr>
                              <m:t> </m:t>
                            </m:r>
                            <m:r>
                              <a:rPr lang="en-GB" i="1">
                                <a:latin typeface="Cambria Math" panose="02040503050406030204" pitchFamily="18" charset="0"/>
                              </a:rPr>
                              <m:t>𝑜𝑓</m:t>
                            </m:r>
                            <m:r>
                              <a:rPr lang="en-GB" i="1">
                                <a:latin typeface="Cambria Math" panose="02040503050406030204" pitchFamily="18" charset="0"/>
                              </a:rPr>
                              <m:t> </m:t>
                            </m:r>
                            <m:r>
                              <a:rPr lang="en-GB" i="1">
                                <a:latin typeface="Cambria Math" panose="02040503050406030204" pitchFamily="18" charset="0"/>
                              </a:rPr>
                              <m:t>𝑟𝑒𝑝𝑜𝑟𝑡𝑒𝑑</m:t>
                            </m:r>
                            <m:r>
                              <a:rPr lang="en-GB" i="1">
                                <a:latin typeface="Cambria Math" panose="02040503050406030204" pitchFamily="18" charset="0"/>
                              </a:rPr>
                              <m:t> </m:t>
                            </m:r>
                            <m:r>
                              <a:rPr lang="en-GB" i="1">
                                <a:latin typeface="Cambria Math" panose="02040503050406030204" pitchFamily="18" charset="0"/>
                              </a:rPr>
                              <m:t>𝑑𝑒𝑎𝑡h𝑠</m:t>
                            </m:r>
                          </m:e>
                          <m:sub>
                            <m:r>
                              <a:rPr lang="en-GB" i="1">
                                <a:latin typeface="Cambria Math" panose="02040503050406030204" pitchFamily="18" charset="0"/>
                              </a:rPr>
                              <m:t>𝑡</m:t>
                            </m:r>
                          </m:sub>
                        </m:sSub>
                      </m:num>
                      <m:den>
                        <m:sSub>
                          <m:sSubPr>
                            <m:ctrlPr>
                              <a:rPr lang="en-GB" i="1">
                                <a:latin typeface="Cambria Math" panose="02040503050406030204" pitchFamily="18" charset="0"/>
                              </a:rPr>
                            </m:ctrlPr>
                          </m:sSubPr>
                          <m:e>
                            <m:r>
                              <a:rPr lang="de-DE" b="0" i="1" smtClean="0">
                                <a:latin typeface="Cambria Math" panose="02040503050406030204" pitchFamily="18" charset="0"/>
                              </a:rPr>
                              <m:t>𝑐𝑢𝑚𝑢𝑙𝑎𝑡𝑖𝑣𝑒</m:t>
                            </m:r>
                            <m:r>
                              <a:rPr lang="de-DE" b="0" i="1" smtClean="0">
                                <a:latin typeface="Cambria Math" panose="02040503050406030204" pitchFamily="18" charset="0"/>
                              </a:rPr>
                              <m:t> </m:t>
                            </m:r>
                            <m:r>
                              <a:rPr lang="en-GB" i="1">
                                <a:latin typeface="Cambria Math" panose="02040503050406030204" pitchFamily="18" charset="0"/>
                              </a:rPr>
                              <m:t>𝑛𝑢𝑚𝑏𝑒𝑟</m:t>
                            </m:r>
                            <m:r>
                              <a:rPr lang="en-GB" i="1">
                                <a:latin typeface="Cambria Math" panose="02040503050406030204" pitchFamily="18" charset="0"/>
                              </a:rPr>
                              <m:t> </m:t>
                            </m:r>
                            <m:r>
                              <a:rPr lang="en-GB" i="1">
                                <a:latin typeface="Cambria Math" panose="02040503050406030204" pitchFamily="18" charset="0"/>
                              </a:rPr>
                              <m:t>𝑜𝑓</m:t>
                            </m:r>
                            <m:r>
                              <a:rPr lang="en-GB" i="1">
                                <a:latin typeface="Cambria Math" panose="02040503050406030204" pitchFamily="18" charset="0"/>
                              </a:rPr>
                              <m:t> </m:t>
                            </m:r>
                            <m:r>
                              <a:rPr lang="en-GB" i="1">
                                <a:latin typeface="Cambria Math" panose="02040503050406030204" pitchFamily="18" charset="0"/>
                              </a:rPr>
                              <m:t>𝑟𝑒𝑝𝑜𝑟𝑡𝑒𝑑</m:t>
                            </m:r>
                            <m:r>
                              <a:rPr lang="en-GB" i="1">
                                <a:latin typeface="Cambria Math" panose="02040503050406030204" pitchFamily="18" charset="0"/>
                              </a:rPr>
                              <m:t> </m:t>
                            </m:r>
                            <m:r>
                              <a:rPr lang="en-GB" i="1">
                                <a:latin typeface="Cambria Math" panose="02040503050406030204" pitchFamily="18" charset="0"/>
                              </a:rPr>
                              <m:t>𝑐𝑎𝑠𝑒𝑠</m:t>
                            </m:r>
                          </m:e>
                          <m:sub>
                            <m:r>
                              <a:rPr lang="en-GB" i="1">
                                <a:latin typeface="Cambria Math" panose="02040503050406030204" pitchFamily="18" charset="0"/>
                              </a:rPr>
                              <m:t>𝑡</m:t>
                            </m:r>
                          </m:sub>
                        </m:sSub>
                      </m:den>
                    </m:f>
                  </m:oMath>
                </a14:m>
                <a:endParaRPr lang="de-DE" dirty="0"/>
              </a:p>
              <a:p>
                <a:pPr marL="457200" lvl="1" indent="0">
                  <a:buNone/>
                </a:pPr>
                <a:endParaRPr lang="en-GB" dirty="0"/>
              </a:p>
              <a:p>
                <a:endParaRPr lang="en-GB" dirty="0"/>
              </a:p>
              <a:p>
                <a:endParaRPr lang="en-GB" dirty="0"/>
              </a:p>
              <a:p>
                <a:endParaRPr lang="en-GB" dirty="0"/>
              </a:p>
              <a:p>
                <a:pPr marL="0" indent="0">
                  <a:buNone/>
                </a:pPr>
                <a:endParaRPr lang="en-US" dirty="0"/>
              </a:p>
            </p:txBody>
          </p:sp>
        </mc:Choice>
        <mc:Fallback xmlns="">
          <p:sp>
            <p:nvSpPr>
              <p:cNvPr id="3" name="Inhaltsplatzhalter 2">
                <a:extLst>
                  <a:ext uri="{FF2B5EF4-FFF2-40B4-BE49-F238E27FC236}">
                    <a16:creationId xmlns:a16="http://schemas.microsoft.com/office/drawing/2014/main" id="{A2D2229C-0309-4931-8B6B-AF6AE95B5DF7}"/>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519" t="-2215"/>
                </a:stretch>
              </a:blipFill>
            </p:spPr>
            <p:txBody>
              <a:bodyPr/>
              <a:lstStyle/>
              <a:p>
                <a:r>
                  <a:rPr lang="de-DE">
                    <a:noFill/>
                  </a:rPr>
                  <a:t> </a:t>
                </a:r>
              </a:p>
            </p:txBody>
          </p:sp>
        </mc:Fallback>
      </mc:AlternateContent>
    </p:spTree>
    <p:extLst>
      <p:ext uri="{BB962C8B-B14F-4D97-AF65-F5344CB8AC3E}">
        <p14:creationId xmlns:p14="http://schemas.microsoft.com/office/powerpoint/2010/main" val="586208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el 117">
            <a:extLst>
              <a:ext uri="{FF2B5EF4-FFF2-40B4-BE49-F238E27FC236}">
                <a16:creationId xmlns:a16="http://schemas.microsoft.com/office/drawing/2014/main" id="{F62695C3-FB4B-46E2-8392-9B9FCC44720C}"/>
              </a:ext>
            </a:extLst>
          </p:cNvPr>
          <p:cNvSpPr>
            <a:spLocks noGrp="1"/>
          </p:cNvSpPr>
          <p:nvPr>
            <p:ph type="title"/>
          </p:nvPr>
        </p:nvSpPr>
        <p:spPr/>
        <p:txBody>
          <a:bodyPr/>
          <a:lstStyle/>
          <a:p>
            <a:r>
              <a:rPr lang="en-GB" dirty="0"/>
              <a:t>Goal of the paper</a:t>
            </a:r>
            <a:endParaRPr lang="de-DE" dirty="0"/>
          </a:p>
        </p:txBody>
      </p:sp>
      <p:sp>
        <p:nvSpPr>
          <p:cNvPr id="9" name="Textplatzhalter 8">
            <a:extLst>
              <a:ext uri="{FF2B5EF4-FFF2-40B4-BE49-F238E27FC236}">
                <a16:creationId xmlns:a16="http://schemas.microsoft.com/office/drawing/2014/main" id="{16291CB9-B733-4060-95D2-875B6283E8B1}"/>
              </a:ext>
            </a:extLst>
          </p:cNvPr>
          <p:cNvSpPr>
            <a:spLocks noGrp="1"/>
          </p:cNvSpPr>
          <p:nvPr>
            <p:ph type="body" sz="quarter" idx="13"/>
          </p:nvPr>
        </p:nvSpPr>
        <p:spPr/>
        <p:txBody>
          <a:bodyPr/>
          <a:lstStyle/>
          <a:p>
            <a:endParaRPr lang="de-DE"/>
          </a:p>
        </p:txBody>
      </p:sp>
      <p:grpSp>
        <p:nvGrpSpPr>
          <p:cNvPr id="7" name="Gruppieren 6">
            <a:extLst>
              <a:ext uri="{FF2B5EF4-FFF2-40B4-BE49-F238E27FC236}">
                <a16:creationId xmlns:a16="http://schemas.microsoft.com/office/drawing/2014/main" id="{7FE242C6-86A5-4CC5-9A29-23139398A984}"/>
              </a:ext>
            </a:extLst>
          </p:cNvPr>
          <p:cNvGrpSpPr/>
          <p:nvPr/>
        </p:nvGrpSpPr>
        <p:grpSpPr>
          <a:xfrm>
            <a:off x="721284" y="2160387"/>
            <a:ext cx="10749433" cy="3869468"/>
            <a:chOff x="801325" y="2346712"/>
            <a:chExt cx="10749433" cy="3869468"/>
          </a:xfrm>
        </p:grpSpPr>
        <p:cxnSp>
          <p:nvCxnSpPr>
            <p:cNvPr id="2" name="Gerader Verbinder 1">
              <a:extLst>
                <a:ext uri="{FF2B5EF4-FFF2-40B4-BE49-F238E27FC236}">
                  <a16:creationId xmlns:a16="http://schemas.microsoft.com/office/drawing/2014/main" id="{D18AD5C9-7470-4ABF-BDD0-B8E05CD69598}"/>
                </a:ext>
              </a:extLst>
            </p:cNvPr>
            <p:cNvCxnSpPr>
              <a:cxnSpLocks/>
            </p:cNvCxnSpPr>
            <p:nvPr/>
          </p:nvCxnSpPr>
          <p:spPr>
            <a:xfrm>
              <a:off x="975522" y="5697136"/>
              <a:ext cx="10575236" cy="0"/>
            </a:xfrm>
            <a:prstGeom prst="line">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 name="Gerader Verbinder 2">
              <a:extLst>
                <a:ext uri="{FF2B5EF4-FFF2-40B4-BE49-F238E27FC236}">
                  <a16:creationId xmlns:a16="http://schemas.microsoft.com/office/drawing/2014/main" id="{1E68B49B-8F08-4295-BE72-E60DCF7D21B1}"/>
                </a:ext>
              </a:extLst>
            </p:cNvPr>
            <p:cNvCxnSpPr>
              <a:cxnSpLocks/>
            </p:cNvCxnSpPr>
            <p:nvPr/>
          </p:nvCxnSpPr>
          <p:spPr>
            <a:xfrm>
              <a:off x="9340235" y="5559976"/>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979F0925-4991-4D8C-8B5D-577F0CF43860}"/>
                    </a:ext>
                  </a:extLst>
                </p:cNvPr>
                <p:cNvSpPr txBox="1"/>
                <p:nvPr/>
              </p:nvSpPr>
              <p:spPr>
                <a:xfrm>
                  <a:off x="9208660" y="5939181"/>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+3</m:t>
                            </m:r>
                          </m:sub>
                        </m:sSub>
                      </m:oMath>
                    </m:oMathPara>
                  </a14:m>
                  <a:endParaRPr lang="de-DE" dirty="0"/>
                </a:p>
              </p:txBody>
            </p:sp>
          </mc:Choice>
          <mc:Fallback xmlns="">
            <p:sp>
              <p:nvSpPr>
                <p:cNvPr id="4" name="Textfeld 3">
                  <a:extLst>
                    <a:ext uri="{FF2B5EF4-FFF2-40B4-BE49-F238E27FC236}">
                      <a16:creationId xmlns:a16="http://schemas.microsoft.com/office/drawing/2014/main" id="{979F0925-4991-4D8C-8B5D-577F0CF43860}"/>
                    </a:ext>
                  </a:extLst>
                </p:cNvPr>
                <p:cNvSpPr txBox="1">
                  <a:spLocks noRot="1" noChangeAspect="1" noMove="1" noResize="1" noEditPoints="1" noAdjustHandles="1" noChangeArrowheads="1" noChangeShapeType="1" noTextEdit="1"/>
                </p:cNvSpPr>
                <p:nvPr/>
              </p:nvSpPr>
              <p:spPr>
                <a:xfrm>
                  <a:off x="9208660" y="5939181"/>
                  <a:ext cx="482761" cy="276999"/>
                </a:xfrm>
                <a:prstGeom prst="rect">
                  <a:avLst/>
                </a:prstGeom>
                <a:blipFill>
                  <a:blip r:embed="rId2"/>
                  <a:stretch>
                    <a:fillRect l="-8750" r="-3750" b="-17778"/>
                  </a:stretch>
                </a:blipFill>
              </p:spPr>
              <p:txBody>
                <a:bodyPr/>
                <a:lstStyle/>
                <a:p>
                  <a:r>
                    <a:rPr lang="de-DE">
                      <a:noFill/>
                    </a:rPr>
                    <a:t> </a:t>
                  </a:r>
                </a:p>
              </p:txBody>
            </p:sp>
          </mc:Fallback>
        </mc:AlternateContent>
        <p:cxnSp>
          <p:nvCxnSpPr>
            <p:cNvPr id="5" name="Gerader Verbinder 4">
              <a:extLst>
                <a:ext uri="{FF2B5EF4-FFF2-40B4-BE49-F238E27FC236}">
                  <a16:creationId xmlns:a16="http://schemas.microsoft.com/office/drawing/2014/main" id="{7934BC23-9BE4-47AC-82DE-8F412149C5AB}"/>
                </a:ext>
              </a:extLst>
            </p:cNvPr>
            <p:cNvCxnSpPr>
              <a:cxnSpLocks/>
            </p:cNvCxnSpPr>
            <p:nvPr/>
          </p:nvCxnSpPr>
          <p:spPr>
            <a:xfrm>
              <a:off x="7396443" y="5559976"/>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9ADD14E7-D6CB-4A32-81EF-51F74C32B8A0}"/>
                </a:ext>
              </a:extLst>
            </p:cNvPr>
            <p:cNvCxnSpPr>
              <a:cxnSpLocks/>
            </p:cNvCxnSpPr>
            <p:nvPr/>
          </p:nvCxnSpPr>
          <p:spPr>
            <a:xfrm>
              <a:off x="5452650" y="5564132"/>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82C5D530-0857-4343-955B-F23D5463ED57}"/>
                </a:ext>
              </a:extLst>
            </p:cNvPr>
            <p:cNvCxnSpPr>
              <a:cxnSpLocks/>
            </p:cNvCxnSpPr>
            <p:nvPr/>
          </p:nvCxnSpPr>
          <p:spPr>
            <a:xfrm>
              <a:off x="3508857" y="5559976"/>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0AF26F32-BFC4-40C3-AD99-8D4BA31F20FC}"/>
                </a:ext>
              </a:extLst>
            </p:cNvPr>
            <p:cNvCxnSpPr>
              <a:cxnSpLocks/>
            </p:cNvCxnSpPr>
            <p:nvPr/>
          </p:nvCxnSpPr>
          <p:spPr>
            <a:xfrm>
              <a:off x="1565064" y="5575215"/>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4385328E-1A32-49A5-B460-34FF795B9F45}"/>
                    </a:ext>
                  </a:extLst>
                </p:cNvPr>
                <p:cNvSpPr txBox="1"/>
                <p:nvPr/>
              </p:nvSpPr>
              <p:spPr>
                <a:xfrm>
                  <a:off x="7155062" y="5865878"/>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+2</m:t>
                            </m:r>
                          </m:sub>
                        </m:sSub>
                      </m:oMath>
                    </m:oMathPara>
                  </a14:m>
                  <a:endParaRPr lang="de-DE" dirty="0"/>
                </a:p>
              </p:txBody>
            </p:sp>
          </mc:Choice>
          <mc:Fallback xmlns="">
            <p:sp>
              <p:nvSpPr>
                <p:cNvPr id="22" name="Textfeld 21">
                  <a:extLst>
                    <a:ext uri="{FF2B5EF4-FFF2-40B4-BE49-F238E27FC236}">
                      <a16:creationId xmlns:a16="http://schemas.microsoft.com/office/drawing/2014/main" id="{4385328E-1A32-49A5-B460-34FF795B9F45}"/>
                    </a:ext>
                  </a:extLst>
                </p:cNvPr>
                <p:cNvSpPr txBox="1">
                  <a:spLocks noRot="1" noChangeAspect="1" noMove="1" noResize="1" noEditPoints="1" noAdjustHandles="1" noChangeArrowheads="1" noChangeShapeType="1" noTextEdit="1"/>
                </p:cNvSpPr>
                <p:nvPr/>
              </p:nvSpPr>
              <p:spPr>
                <a:xfrm>
                  <a:off x="7155062" y="5865878"/>
                  <a:ext cx="482761" cy="276999"/>
                </a:xfrm>
                <a:prstGeom prst="rect">
                  <a:avLst/>
                </a:prstGeom>
                <a:blipFill>
                  <a:blip r:embed="rId3"/>
                  <a:stretch>
                    <a:fillRect l="-10127" r="-3797"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BB17AD9B-EE4B-4637-A2A9-6D4FFC51E2F6}"/>
                    </a:ext>
                  </a:extLst>
                </p:cNvPr>
                <p:cNvSpPr txBox="1"/>
                <p:nvPr/>
              </p:nvSpPr>
              <p:spPr>
                <a:xfrm>
                  <a:off x="5211269" y="5865877"/>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+1</m:t>
                            </m:r>
                          </m:sub>
                        </m:sSub>
                      </m:oMath>
                    </m:oMathPara>
                  </a14:m>
                  <a:endParaRPr lang="de-DE" dirty="0"/>
                </a:p>
              </p:txBody>
            </p:sp>
          </mc:Choice>
          <mc:Fallback xmlns="">
            <p:sp>
              <p:nvSpPr>
                <p:cNvPr id="23" name="Textfeld 22">
                  <a:extLst>
                    <a:ext uri="{FF2B5EF4-FFF2-40B4-BE49-F238E27FC236}">
                      <a16:creationId xmlns:a16="http://schemas.microsoft.com/office/drawing/2014/main" id="{BB17AD9B-EE4B-4637-A2A9-6D4FFC51E2F6}"/>
                    </a:ext>
                  </a:extLst>
                </p:cNvPr>
                <p:cNvSpPr txBox="1">
                  <a:spLocks noRot="1" noChangeAspect="1" noMove="1" noResize="1" noEditPoints="1" noAdjustHandles="1" noChangeArrowheads="1" noChangeShapeType="1" noTextEdit="1"/>
                </p:cNvSpPr>
                <p:nvPr/>
              </p:nvSpPr>
              <p:spPr>
                <a:xfrm>
                  <a:off x="5211269" y="5865877"/>
                  <a:ext cx="482761" cy="276999"/>
                </a:xfrm>
                <a:prstGeom prst="rect">
                  <a:avLst/>
                </a:prstGeom>
                <a:blipFill>
                  <a:blip r:embed="rId4"/>
                  <a:stretch>
                    <a:fillRect l="-10127" r="-3797"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F690F271-6BC7-4A75-A4C7-255947F67EF3}"/>
                    </a:ext>
                  </a:extLst>
                </p:cNvPr>
                <p:cNvSpPr txBox="1"/>
                <p:nvPr/>
              </p:nvSpPr>
              <p:spPr>
                <a:xfrm>
                  <a:off x="3267476" y="5865877"/>
                  <a:ext cx="2631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sub>
                        </m:sSub>
                      </m:oMath>
                    </m:oMathPara>
                  </a14:m>
                  <a:endParaRPr lang="de-DE" dirty="0"/>
                </a:p>
              </p:txBody>
            </p:sp>
          </mc:Choice>
          <mc:Fallback xmlns="">
            <p:sp>
              <p:nvSpPr>
                <p:cNvPr id="24" name="Textfeld 23">
                  <a:extLst>
                    <a:ext uri="{FF2B5EF4-FFF2-40B4-BE49-F238E27FC236}">
                      <a16:creationId xmlns:a16="http://schemas.microsoft.com/office/drawing/2014/main" id="{F690F271-6BC7-4A75-A4C7-255947F67EF3}"/>
                    </a:ext>
                  </a:extLst>
                </p:cNvPr>
                <p:cNvSpPr txBox="1">
                  <a:spLocks noRot="1" noChangeAspect="1" noMove="1" noResize="1" noEditPoints="1" noAdjustHandles="1" noChangeArrowheads="1" noChangeShapeType="1" noTextEdit="1"/>
                </p:cNvSpPr>
                <p:nvPr/>
              </p:nvSpPr>
              <p:spPr>
                <a:xfrm>
                  <a:off x="3267476" y="5865877"/>
                  <a:ext cx="263149" cy="276999"/>
                </a:xfrm>
                <a:prstGeom prst="rect">
                  <a:avLst/>
                </a:prstGeom>
                <a:blipFill>
                  <a:blip r:embed="rId5"/>
                  <a:stretch>
                    <a:fillRect l="-20930" r="-6977"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C1F5B56C-A68A-479A-8D84-AB9FF74EDB47}"/>
                    </a:ext>
                  </a:extLst>
                </p:cNvPr>
                <p:cNvSpPr txBox="1"/>
                <p:nvPr/>
              </p:nvSpPr>
              <p:spPr>
                <a:xfrm>
                  <a:off x="1323683" y="5847811"/>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en-GB" b="0" i="1" smtClean="0">
                                <a:latin typeface="Cambria Math" panose="02040503050406030204" pitchFamily="18" charset="0"/>
                              </a:rPr>
                              <m:t>−1</m:t>
                            </m:r>
                          </m:sub>
                        </m:sSub>
                      </m:oMath>
                    </m:oMathPara>
                  </a14:m>
                  <a:endParaRPr lang="de-DE" dirty="0"/>
                </a:p>
              </p:txBody>
            </p:sp>
          </mc:Choice>
          <mc:Fallback xmlns="">
            <p:sp>
              <p:nvSpPr>
                <p:cNvPr id="29" name="Textfeld 28">
                  <a:extLst>
                    <a:ext uri="{FF2B5EF4-FFF2-40B4-BE49-F238E27FC236}">
                      <a16:creationId xmlns:a16="http://schemas.microsoft.com/office/drawing/2014/main" id="{C1F5B56C-A68A-479A-8D84-AB9FF74EDB47}"/>
                    </a:ext>
                  </a:extLst>
                </p:cNvPr>
                <p:cNvSpPr txBox="1">
                  <a:spLocks noRot="1" noChangeAspect="1" noMove="1" noResize="1" noEditPoints="1" noAdjustHandles="1" noChangeArrowheads="1" noChangeShapeType="1" noTextEdit="1"/>
                </p:cNvSpPr>
                <p:nvPr/>
              </p:nvSpPr>
              <p:spPr>
                <a:xfrm>
                  <a:off x="1323683" y="5847811"/>
                  <a:ext cx="482761" cy="276999"/>
                </a:xfrm>
                <a:prstGeom prst="rect">
                  <a:avLst/>
                </a:prstGeom>
                <a:blipFill>
                  <a:blip r:embed="rId6"/>
                  <a:stretch>
                    <a:fillRect l="-8861" r="-5063" b="-17778"/>
                  </a:stretch>
                </a:blipFill>
              </p:spPr>
              <p:txBody>
                <a:bodyPr/>
                <a:lstStyle/>
                <a:p>
                  <a:r>
                    <a:rPr lang="de-DE">
                      <a:noFill/>
                    </a:rPr>
                    <a:t> </a:t>
                  </a:r>
                </a:p>
              </p:txBody>
            </p:sp>
          </mc:Fallback>
        </mc:AlternateContent>
        <p:cxnSp>
          <p:nvCxnSpPr>
            <p:cNvPr id="45" name="Gerade Verbindung mit Pfeil 44">
              <a:extLst>
                <a:ext uri="{FF2B5EF4-FFF2-40B4-BE49-F238E27FC236}">
                  <a16:creationId xmlns:a16="http://schemas.microsoft.com/office/drawing/2014/main" id="{EC23C3F8-4AB5-4482-81C6-334634EBFC0C}"/>
                </a:ext>
              </a:extLst>
            </p:cNvPr>
            <p:cNvCxnSpPr>
              <a:cxnSpLocks/>
            </p:cNvCxnSpPr>
            <p:nvPr/>
          </p:nvCxnSpPr>
          <p:spPr>
            <a:xfrm>
              <a:off x="2335855" y="5025659"/>
              <a:ext cx="600338" cy="44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9C4308F1-FC1D-4EB5-B2A6-728EED27028B}"/>
                </a:ext>
              </a:extLst>
            </p:cNvPr>
            <p:cNvCxnSpPr>
              <a:cxnSpLocks/>
            </p:cNvCxnSpPr>
            <p:nvPr/>
          </p:nvCxnSpPr>
          <p:spPr>
            <a:xfrm>
              <a:off x="2335855" y="4251001"/>
              <a:ext cx="2659611" cy="135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28A56761-BA28-434F-B004-51B4EFA5CF89}"/>
                </a:ext>
              </a:extLst>
            </p:cNvPr>
            <p:cNvCxnSpPr>
              <a:cxnSpLocks/>
            </p:cNvCxnSpPr>
            <p:nvPr/>
          </p:nvCxnSpPr>
          <p:spPr>
            <a:xfrm>
              <a:off x="2335855" y="3488596"/>
              <a:ext cx="5058478" cy="39024"/>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DE82B943-157B-4836-8555-9F403F2220DB}"/>
                </a:ext>
              </a:extLst>
            </p:cNvPr>
            <p:cNvCxnSpPr>
              <a:cxnSpLocks/>
            </p:cNvCxnSpPr>
            <p:nvPr/>
          </p:nvCxnSpPr>
          <p:spPr>
            <a:xfrm>
              <a:off x="7387344" y="3527620"/>
              <a:ext cx="2818" cy="11200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Gerade Verbindung mit Pfeil 67">
              <a:extLst>
                <a:ext uri="{FF2B5EF4-FFF2-40B4-BE49-F238E27FC236}">
                  <a16:creationId xmlns:a16="http://schemas.microsoft.com/office/drawing/2014/main" id="{5A29F6EE-C5DE-4FF4-83E9-FF97E12742EC}"/>
                </a:ext>
              </a:extLst>
            </p:cNvPr>
            <p:cNvCxnSpPr>
              <a:cxnSpLocks/>
            </p:cNvCxnSpPr>
            <p:nvPr/>
          </p:nvCxnSpPr>
          <p:spPr>
            <a:xfrm>
              <a:off x="2335855" y="2724699"/>
              <a:ext cx="7004379" cy="15856"/>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9" name="Gerade Verbindung mit Pfeil 68">
              <a:extLst>
                <a:ext uri="{FF2B5EF4-FFF2-40B4-BE49-F238E27FC236}">
                  <a16:creationId xmlns:a16="http://schemas.microsoft.com/office/drawing/2014/main" id="{2BB152EE-6C56-4CD0-9815-BA29608F5DA8}"/>
                </a:ext>
              </a:extLst>
            </p:cNvPr>
            <p:cNvCxnSpPr>
              <a:cxnSpLocks/>
            </p:cNvCxnSpPr>
            <p:nvPr/>
          </p:nvCxnSpPr>
          <p:spPr>
            <a:xfrm>
              <a:off x="9340234" y="2740555"/>
              <a:ext cx="0" cy="19071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1" name="Gruppieren 120">
              <a:extLst>
                <a:ext uri="{FF2B5EF4-FFF2-40B4-BE49-F238E27FC236}">
                  <a16:creationId xmlns:a16="http://schemas.microsoft.com/office/drawing/2014/main" id="{F573D312-17AE-469D-AEBE-D10CDAE185CD}"/>
                </a:ext>
              </a:extLst>
            </p:cNvPr>
            <p:cNvGrpSpPr/>
            <p:nvPr/>
          </p:nvGrpSpPr>
          <p:grpSpPr>
            <a:xfrm>
              <a:off x="801325" y="2346712"/>
              <a:ext cx="1527478" cy="3062590"/>
              <a:chOff x="8407247" y="2694303"/>
              <a:chExt cx="1527478" cy="3062590"/>
            </a:xfrm>
          </p:grpSpPr>
          <p:pic>
            <p:nvPicPr>
              <p:cNvPr id="122" name="Grafik 121" descr="Frau">
                <a:extLst>
                  <a:ext uri="{FF2B5EF4-FFF2-40B4-BE49-F238E27FC236}">
                    <a16:creationId xmlns:a16="http://schemas.microsoft.com/office/drawing/2014/main" id="{A9200B39-555F-460E-9CBC-429CD6A40F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7247" y="3458200"/>
                <a:ext cx="761630" cy="761630"/>
              </a:xfrm>
              <a:prstGeom prst="rect">
                <a:avLst/>
              </a:prstGeom>
            </p:spPr>
          </p:pic>
          <p:pic>
            <p:nvPicPr>
              <p:cNvPr id="123" name="Grafik 122" descr="Mann">
                <a:extLst>
                  <a:ext uri="{FF2B5EF4-FFF2-40B4-BE49-F238E27FC236}">
                    <a16:creationId xmlns:a16="http://schemas.microsoft.com/office/drawing/2014/main" id="{39B5E965-9425-43E6-85C1-50335D3BE6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73095" y="3458200"/>
                <a:ext cx="761630" cy="761630"/>
              </a:xfrm>
              <a:prstGeom prst="rect">
                <a:avLst/>
              </a:prstGeom>
            </p:spPr>
          </p:pic>
          <p:pic>
            <p:nvPicPr>
              <p:cNvPr id="124" name="Grafik 123" descr="Mann">
                <a:extLst>
                  <a:ext uri="{FF2B5EF4-FFF2-40B4-BE49-F238E27FC236}">
                    <a16:creationId xmlns:a16="http://schemas.microsoft.com/office/drawing/2014/main" id="{C720A6B1-52BE-4354-A056-ABDCE3B0224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07247" y="4220605"/>
                <a:ext cx="761630" cy="761630"/>
              </a:xfrm>
              <a:prstGeom prst="rect">
                <a:avLst/>
              </a:prstGeom>
            </p:spPr>
          </p:pic>
          <p:pic>
            <p:nvPicPr>
              <p:cNvPr id="125" name="Grafik 124" descr="Frau">
                <a:extLst>
                  <a:ext uri="{FF2B5EF4-FFF2-40B4-BE49-F238E27FC236}">
                    <a16:creationId xmlns:a16="http://schemas.microsoft.com/office/drawing/2014/main" id="{C22679B2-1944-4296-BEA0-CCB2CA4A54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90943" y="4220605"/>
                <a:ext cx="761630" cy="761630"/>
              </a:xfrm>
              <a:prstGeom prst="rect">
                <a:avLst/>
              </a:prstGeom>
            </p:spPr>
          </p:pic>
          <p:pic>
            <p:nvPicPr>
              <p:cNvPr id="126" name="Grafik 125" descr="Frau">
                <a:extLst>
                  <a:ext uri="{FF2B5EF4-FFF2-40B4-BE49-F238E27FC236}">
                    <a16:creationId xmlns:a16="http://schemas.microsoft.com/office/drawing/2014/main" id="{141412BD-64C1-468E-9596-45538D9F7F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7247" y="2694303"/>
                <a:ext cx="761630" cy="761630"/>
              </a:xfrm>
              <a:prstGeom prst="rect">
                <a:avLst/>
              </a:prstGeom>
            </p:spPr>
          </p:pic>
          <p:pic>
            <p:nvPicPr>
              <p:cNvPr id="127" name="Grafik 126" descr="Mann">
                <a:extLst>
                  <a:ext uri="{FF2B5EF4-FFF2-40B4-BE49-F238E27FC236}">
                    <a16:creationId xmlns:a16="http://schemas.microsoft.com/office/drawing/2014/main" id="{8BF1A4E9-18F3-4835-A19E-5F6EBAB6C4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73095" y="2694303"/>
                <a:ext cx="761630" cy="761630"/>
              </a:xfrm>
              <a:prstGeom prst="rect">
                <a:avLst/>
              </a:prstGeom>
            </p:spPr>
          </p:pic>
          <p:pic>
            <p:nvPicPr>
              <p:cNvPr id="128" name="Grafik 127" descr="Frau">
                <a:extLst>
                  <a:ext uri="{FF2B5EF4-FFF2-40B4-BE49-F238E27FC236}">
                    <a16:creationId xmlns:a16="http://schemas.microsoft.com/office/drawing/2014/main" id="{1F938881-288E-47FE-97B9-A377721BB99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73095" y="4995263"/>
                <a:ext cx="761630" cy="761630"/>
              </a:xfrm>
              <a:prstGeom prst="rect">
                <a:avLst/>
              </a:prstGeom>
            </p:spPr>
          </p:pic>
          <p:pic>
            <p:nvPicPr>
              <p:cNvPr id="129" name="Grafik 128" descr="Frau">
                <a:extLst>
                  <a:ext uri="{FF2B5EF4-FFF2-40B4-BE49-F238E27FC236}">
                    <a16:creationId xmlns:a16="http://schemas.microsoft.com/office/drawing/2014/main" id="{49AA0DA0-80B0-4BCC-804D-097BD97379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7247" y="4995263"/>
                <a:ext cx="761630" cy="761630"/>
              </a:xfrm>
              <a:prstGeom prst="rect">
                <a:avLst/>
              </a:prstGeom>
            </p:spPr>
          </p:pic>
          <p:pic>
            <p:nvPicPr>
              <p:cNvPr id="130" name="Grafik 129" descr="Frau">
                <a:extLst>
                  <a:ext uri="{FF2B5EF4-FFF2-40B4-BE49-F238E27FC236}">
                    <a16:creationId xmlns:a16="http://schemas.microsoft.com/office/drawing/2014/main" id="{4B88F2F4-6B45-4C22-ACE5-DF4B2A0C6C9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90943" y="3458200"/>
                <a:ext cx="761630" cy="761630"/>
              </a:xfrm>
              <a:prstGeom prst="rect">
                <a:avLst/>
              </a:prstGeom>
            </p:spPr>
          </p:pic>
          <p:pic>
            <p:nvPicPr>
              <p:cNvPr id="131" name="Grafik 130" descr="Mann">
                <a:extLst>
                  <a:ext uri="{FF2B5EF4-FFF2-40B4-BE49-F238E27FC236}">
                    <a16:creationId xmlns:a16="http://schemas.microsoft.com/office/drawing/2014/main" id="{C7C5FE48-9BBD-406C-8917-FD236358C44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73095" y="4220605"/>
                <a:ext cx="761630" cy="761630"/>
              </a:xfrm>
              <a:prstGeom prst="rect">
                <a:avLst/>
              </a:prstGeom>
            </p:spPr>
          </p:pic>
          <p:pic>
            <p:nvPicPr>
              <p:cNvPr id="132" name="Grafik 131" descr="Mann">
                <a:extLst>
                  <a:ext uri="{FF2B5EF4-FFF2-40B4-BE49-F238E27FC236}">
                    <a16:creationId xmlns:a16="http://schemas.microsoft.com/office/drawing/2014/main" id="{C426129E-CD99-4093-ADEF-CEFC1CAF060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90943" y="2694303"/>
                <a:ext cx="761630" cy="761630"/>
              </a:xfrm>
              <a:prstGeom prst="rect">
                <a:avLst/>
              </a:prstGeom>
            </p:spPr>
          </p:pic>
          <p:pic>
            <p:nvPicPr>
              <p:cNvPr id="133" name="Grafik 132" descr="Mann">
                <a:extLst>
                  <a:ext uri="{FF2B5EF4-FFF2-40B4-BE49-F238E27FC236}">
                    <a16:creationId xmlns:a16="http://schemas.microsoft.com/office/drawing/2014/main" id="{9E31825B-68D9-486F-90ED-51AB3F77310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90943" y="4995263"/>
                <a:ext cx="761630" cy="761630"/>
              </a:xfrm>
              <a:prstGeom prst="rect">
                <a:avLst/>
              </a:prstGeom>
            </p:spPr>
          </p:pic>
        </p:grpSp>
        <p:grpSp>
          <p:nvGrpSpPr>
            <p:cNvPr id="134" name="Gruppieren 133">
              <a:extLst>
                <a:ext uri="{FF2B5EF4-FFF2-40B4-BE49-F238E27FC236}">
                  <a16:creationId xmlns:a16="http://schemas.microsoft.com/office/drawing/2014/main" id="{E32B05E6-DA95-47C9-906B-7102A43FD374}"/>
                </a:ext>
              </a:extLst>
            </p:cNvPr>
            <p:cNvGrpSpPr/>
            <p:nvPr/>
          </p:nvGrpSpPr>
          <p:grpSpPr>
            <a:xfrm>
              <a:off x="2929141" y="4647672"/>
              <a:ext cx="1145326" cy="761630"/>
              <a:chOff x="7086987" y="5043283"/>
              <a:chExt cx="1145326" cy="761630"/>
            </a:xfrm>
          </p:grpSpPr>
          <p:pic>
            <p:nvPicPr>
              <p:cNvPr id="135" name="Grafik 134" descr="Frau">
                <a:extLst>
                  <a:ext uri="{FF2B5EF4-FFF2-40B4-BE49-F238E27FC236}">
                    <a16:creationId xmlns:a16="http://schemas.microsoft.com/office/drawing/2014/main" id="{75FD645C-13AD-4ADB-AA77-7F6C477BD7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86987" y="5043283"/>
                <a:ext cx="761630" cy="761630"/>
              </a:xfrm>
              <a:prstGeom prst="rect">
                <a:avLst/>
              </a:prstGeom>
            </p:spPr>
          </p:pic>
          <p:pic>
            <p:nvPicPr>
              <p:cNvPr id="136" name="Grafik 135" descr="Mann">
                <a:extLst>
                  <a:ext uri="{FF2B5EF4-FFF2-40B4-BE49-F238E27FC236}">
                    <a16:creationId xmlns:a16="http://schemas.microsoft.com/office/drawing/2014/main" id="{0094AA66-45FA-4867-B24D-6EBBFBA341B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70683" y="5043283"/>
                <a:ext cx="761630" cy="761630"/>
              </a:xfrm>
              <a:prstGeom prst="rect">
                <a:avLst/>
              </a:prstGeom>
            </p:spPr>
          </p:pic>
        </p:grpSp>
        <p:grpSp>
          <p:nvGrpSpPr>
            <p:cNvPr id="137" name="Gruppieren 136">
              <a:extLst>
                <a:ext uri="{FF2B5EF4-FFF2-40B4-BE49-F238E27FC236}">
                  <a16:creationId xmlns:a16="http://schemas.microsoft.com/office/drawing/2014/main" id="{6E66C5B8-CC4A-41BF-861C-2068F6E4BA7C}"/>
                </a:ext>
              </a:extLst>
            </p:cNvPr>
            <p:cNvGrpSpPr/>
            <p:nvPr/>
          </p:nvGrpSpPr>
          <p:grpSpPr>
            <a:xfrm>
              <a:off x="4611770" y="3883775"/>
              <a:ext cx="1527478" cy="1525527"/>
              <a:chOff x="2599126" y="4301857"/>
              <a:chExt cx="1527478" cy="1525527"/>
            </a:xfrm>
          </p:grpSpPr>
          <p:pic>
            <p:nvPicPr>
              <p:cNvPr id="138" name="Grafik 137" descr="Frau">
                <a:extLst>
                  <a:ext uri="{FF2B5EF4-FFF2-40B4-BE49-F238E27FC236}">
                    <a16:creationId xmlns:a16="http://schemas.microsoft.com/office/drawing/2014/main" id="{91EDA218-72C9-42AD-9E5F-F01C40B9BAE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99126" y="5065754"/>
                <a:ext cx="761630" cy="761630"/>
              </a:xfrm>
              <a:prstGeom prst="rect">
                <a:avLst/>
              </a:prstGeom>
            </p:spPr>
          </p:pic>
          <p:pic>
            <p:nvPicPr>
              <p:cNvPr id="139" name="Grafik 138" descr="Mann">
                <a:extLst>
                  <a:ext uri="{FF2B5EF4-FFF2-40B4-BE49-F238E27FC236}">
                    <a16:creationId xmlns:a16="http://schemas.microsoft.com/office/drawing/2014/main" id="{B12C7405-7B04-4A5E-86D9-ED21CBA4AA3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64974" y="5065754"/>
                <a:ext cx="761630" cy="761630"/>
              </a:xfrm>
              <a:prstGeom prst="rect">
                <a:avLst/>
              </a:prstGeom>
            </p:spPr>
          </p:pic>
          <p:pic>
            <p:nvPicPr>
              <p:cNvPr id="140" name="Grafik 139" descr="Mann">
                <a:extLst>
                  <a:ext uri="{FF2B5EF4-FFF2-40B4-BE49-F238E27FC236}">
                    <a16:creationId xmlns:a16="http://schemas.microsoft.com/office/drawing/2014/main" id="{582A307D-0A7B-4A49-8B30-6F596E0CC0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64974" y="4301857"/>
                <a:ext cx="761630" cy="761630"/>
              </a:xfrm>
              <a:prstGeom prst="rect">
                <a:avLst/>
              </a:prstGeom>
            </p:spPr>
          </p:pic>
          <p:pic>
            <p:nvPicPr>
              <p:cNvPr id="141" name="Grafik 140" descr="Frau">
                <a:extLst>
                  <a:ext uri="{FF2B5EF4-FFF2-40B4-BE49-F238E27FC236}">
                    <a16:creationId xmlns:a16="http://schemas.microsoft.com/office/drawing/2014/main" id="{2BEEFD0F-655F-40C6-BF73-B7D411E19E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82822" y="5065754"/>
                <a:ext cx="761630" cy="761630"/>
              </a:xfrm>
              <a:prstGeom prst="rect">
                <a:avLst/>
              </a:prstGeom>
            </p:spPr>
          </p:pic>
          <p:pic>
            <p:nvPicPr>
              <p:cNvPr id="142" name="Grafik 141" descr="Mann">
                <a:extLst>
                  <a:ext uri="{FF2B5EF4-FFF2-40B4-BE49-F238E27FC236}">
                    <a16:creationId xmlns:a16="http://schemas.microsoft.com/office/drawing/2014/main" id="{F08FE39D-C77A-4C6F-B917-10C1865BBBC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82822" y="4301857"/>
                <a:ext cx="761630" cy="761630"/>
              </a:xfrm>
              <a:prstGeom prst="rect">
                <a:avLst/>
              </a:prstGeom>
            </p:spPr>
          </p:pic>
        </p:grpSp>
        <p:grpSp>
          <p:nvGrpSpPr>
            <p:cNvPr id="143" name="Gruppieren 142">
              <a:extLst>
                <a:ext uri="{FF2B5EF4-FFF2-40B4-BE49-F238E27FC236}">
                  <a16:creationId xmlns:a16="http://schemas.microsoft.com/office/drawing/2014/main" id="{F72B5BEE-C5C8-4697-BD80-DB8B6B4804F8}"/>
                </a:ext>
              </a:extLst>
            </p:cNvPr>
            <p:cNvGrpSpPr/>
            <p:nvPr/>
          </p:nvGrpSpPr>
          <p:grpSpPr>
            <a:xfrm>
              <a:off x="6625651" y="4647672"/>
              <a:ext cx="1527478" cy="761630"/>
              <a:chOff x="4508756" y="4280869"/>
              <a:chExt cx="1527478" cy="761630"/>
            </a:xfrm>
          </p:grpSpPr>
          <p:pic>
            <p:nvPicPr>
              <p:cNvPr id="144" name="Grafik 143" descr="Mann">
                <a:extLst>
                  <a:ext uri="{FF2B5EF4-FFF2-40B4-BE49-F238E27FC236}">
                    <a16:creationId xmlns:a16="http://schemas.microsoft.com/office/drawing/2014/main" id="{20DA4703-BCC7-4329-8DCA-1BD8FE84802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08756" y="4280869"/>
                <a:ext cx="761630" cy="761630"/>
              </a:xfrm>
              <a:prstGeom prst="rect">
                <a:avLst/>
              </a:prstGeom>
            </p:spPr>
          </p:pic>
          <p:pic>
            <p:nvPicPr>
              <p:cNvPr id="145" name="Grafik 144" descr="Frau">
                <a:extLst>
                  <a:ext uri="{FF2B5EF4-FFF2-40B4-BE49-F238E27FC236}">
                    <a16:creationId xmlns:a16="http://schemas.microsoft.com/office/drawing/2014/main" id="{5B698656-71ED-4B6E-B50B-2E4DE44F90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92452" y="4280869"/>
                <a:ext cx="761630" cy="761630"/>
              </a:xfrm>
              <a:prstGeom prst="rect">
                <a:avLst/>
              </a:prstGeom>
            </p:spPr>
          </p:pic>
          <p:pic>
            <p:nvPicPr>
              <p:cNvPr id="146" name="Grafik 145" descr="Mann">
                <a:extLst>
                  <a:ext uri="{FF2B5EF4-FFF2-40B4-BE49-F238E27FC236}">
                    <a16:creationId xmlns:a16="http://schemas.microsoft.com/office/drawing/2014/main" id="{F2B4522A-7CA5-449A-945B-F66A5B550B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74604" y="4280869"/>
                <a:ext cx="761630" cy="761630"/>
              </a:xfrm>
              <a:prstGeom prst="rect">
                <a:avLst/>
              </a:prstGeom>
            </p:spPr>
          </p:pic>
        </p:grpSp>
        <p:pic>
          <p:nvPicPr>
            <p:cNvPr id="148" name="Grafik 147" descr="Frau">
              <a:extLst>
                <a:ext uri="{FF2B5EF4-FFF2-40B4-BE49-F238E27FC236}">
                  <a16:creationId xmlns:a16="http://schemas.microsoft.com/office/drawing/2014/main" id="{750D5060-9363-4C62-A14D-3986CEBEDA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59419" y="4647672"/>
              <a:ext cx="761630" cy="761630"/>
            </a:xfrm>
            <a:prstGeom prst="rect">
              <a:avLst/>
            </a:prstGeom>
          </p:spPr>
        </p:pic>
      </p:grpSp>
      <p:grpSp>
        <p:nvGrpSpPr>
          <p:cNvPr id="25" name="Gruppieren 24">
            <a:extLst>
              <a:ext uri="{FF2B5EF4-FFF2-40B4-BE49-F238E27FC236}">
                <a16:creationId xmlns:a16="http://schemas.microsoft.com/office/drawing/2014/main" id="{2021797D-DD9E-4F21-8974-CD40A6D6C542}"/>
              </a:ext>
            </a:extLst>
          </p:cNvPr>
          <p:cNvGrpSpPr/>
          <p:nvPr/>
        </p:nvGrpSpPr>
        <p:grpSpPr>
          <a:xfrm>
            <a:off x="4122197" y="2008626"/>
            <a:ext cx="7469209" cy="4172990"/>
            <a:chOff x="4081549" y="2485505"/>
            <a:chExt cx="7469209" cy="4172990"/>
          </a:xfrm>
        </p:grpSpPr>
        <p:sp>
          <p:nvSpPr>
            <p:cNvPr id="109" name="Rechteck 108">
              <a:extLst>
                <a:ext uri="{FF2B5EF4-FFF2-40B4-BE49-F238E27FC236}">
                  <a16:creationId xmlns:a16="http://schemas.microsoft.com/office/drawing/2014/main" id="{74D1FCBC-18A7-48CD-9181-BC407D945B8D}"/>
                </a:ext>
              </a:extLst>
            </p:cNvPr>
            <p:cNvSpPr/>
            <p:nvPr/>
          </p:nvSpPr>
          <p:spPr>
            <a:xfrm>
              <a:off x="4081549" y="2485505"/>
              <a:ext cx="7469209" cy="4172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7" name="Grafik 146" descr="Fragezeichen">
              <a:extLst>
                <a:ext uri="{FF2B5EF4-FFF2-40B4-BE49-F238E27FC236}">
                  <a16:creationId xmlns:a16="http://schemas.microsoft.com/office/drawing/2014/main" id="{FB786F39-C800-4D69-9FE7-B7DA380432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81506" y="3382824"/>
              <a:ext cx="1673240" cy="1673240"/>
            </a:xfrm>
            <a:prstGeom prst="rect">
              <a:avLst/>
            </a:prstGeom>
          </p:spPr>
        </p:pic>
      </p:grpSp>
      <p:sp>
        <p:nvSpPr>
          <p:cNvPr id="53" name="Pfeil: nach unten 52">
            <a:extLst>
              <a:ext uri="{FF2B5EF4-FFF2-40B4-BE49-F238E27FC236}">
                <a16:creationId xmlns:a16="http://schemas.microsoft.com/office/drawing/2014/main" id="{5F727629-D820-478C-A648-799425362427}"/>
              </a:ext>
            </a:extLst>
          </p:cNvPr>
          <p:cNvSpPr/>
          <p:nvPr/>
        </p:nvSpPr>
        <p:spPr>
          <a:xfrm>
            <a:off x="3142484" y="1442631"/>
            <a:ext cx="572664" cy="1043135"/>
          </a:xfrm>
          <a:prstGeom prst="downArrow">
            <a:avLst/>
          </a:prstGeom>
          <a:solidFill>
            <a:srgbClr val="780F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117" name="Rechteck 116">
                <a:extLst>
                  <a:ext uri="{FF2B5EF4-FFF2-40B4-BE49-F238E27FC236}">
                    <a16:creationId xmlns:a16="http://schemas.microsoft.com/office/drawing/2014/main" id="{89F9F173-1384-4652-A0AE-C71F005C46A3}"/>
                  </a:ext>
                </a:extLst>
              </p:cNvPr>
              <p:cNvSpPr/>
              <p:nvPr/>
            </p:nvSpPr>
            <p:spPr>
              <a:xfrm>
                <a:off x="6052540" y="5006951"/>
                <a:ext cx="3608522" cy="646331"/>
              </a:xfrm>
              <a:prstGeom prst="rect">
                <a:avLst/>
              </a:prstGeom>
            </p:spPr>
            <p:txBody>
              <a:bodyPr wrap="square">
                <a:spAutoFit/>
              </a:bodyPr>
              <a:lstStyle/>
              <a:p>
                <a:r>
                  <a:rPr lang="en-US" dirty="0"/>
                  <a:t>Additional deaths may occur after the days when the </a:t>
                </a:r>
                <a14:m>
                  <m:oMath xmlns:m="http://schemas.openxmlformats.org/officeDocument/2006/math">
                    <m:r>
                      <a:rPr lang="de-DE" b="0" i="1" smtClean="0">
                        <a:latin typeface="Cambria Math" panose="02040503050406030204" pitchFamily="18" charset="0"/>
                      </a:rPr>
                      <m:t>𝐶𝐹𝑅</m:t>
                    </m:r>
                  </m:oMath>
                </a14:m>
                <a:r>
                  <a:rPr lang="en-US" dirty="0"/>
                  <a:t> is measured</a:t>
                </a:r>
                <a:endParaRPr lang="de-DE" dirty="0"/>
              </a:p>
            </p:txBody>
          </p:sp>
        </mc:Choice>
        <mc:Fallback xmlns="">
          <p:sp>
            <p:nvSpPr>
              <p:cNvPr id="117" name="Rechteck 116">
                <a:extLst>
                  <a:ext uri="{FF2B5EF4-FFF2-40B4-BE49-F238E27FC236}">
                    <a16:creationId xmlns:a16="http://schemas.microsoft.com/office/drawing/2014/main" id="{89F9F173-1384-4652-A0AE-C71F005C46A3}"/>
                  </a:ext>
                </a:extLst>
              </p:cNvPr>
              <p:cNvSpPr>
                <a:spLocks noRot="1" noChangeAspect="1" noMove="1" noResize="1" noEditPoints="1" noAdjustHandles="1" noChangeArrowheads="1" noChangeShapeType="1" noTextEdit="1"/>
              </p:cNvSpPr>
              <p:nvPr/>
            </p:nvSpPr>
            <p:spPr>
              <a:xfrm>
                <a:off x="6052540" y="5006951"/>
                <a:ext cx="3608522" cy="646331"/>
              </a:xfrm>
              <a:prstGeom prst="rect">
                <a:avLst/>
              </a:prstGeom>
              <a:blipFill>
                <a:blip r:embed="rId13"/>
                <a:stretch>
                  <a:fillRect l="-1520" t="-4717" b="-14151"/>
                </a:stretch>
              </a:blipFill>
            </p:spPr>
            <p:txBody>
              <a:bodyPr/>
              <a:lstStyle/>
              <a:p>
                <a:r>
                  <a:rPr lang="de-DE">
                    <a:noFill/>
                  </a:rPr>
                  <a:t> </a:t>
                </a:r>
              </a:p>
            </p:txBody>
          </p:sp>
        </mc:Fallback>
      </mc:AlternateContent>
    </p:spTree>
    <p:extLst>
      <p:ext uri="{BB962C8B-B14F-4D97-AF65-F5344CB8AC3E}">
        <p14:creationId xmlns:p14="http://schemas.microsoft.com/office/powerpoint/2010/main" val="67909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endParaRPr lang="de-DE" dirty="0"/>
              </a:p>
              <a:p>
                <a:pPr marL="896938" lvl="1" indent="0" defTabSz="896938">
                  <a:buNone/>
                </a:pPr>
                <a:r>
                  <a:rPr lang="de-DE" u="sng" dirty="0" err="1"/>
                  <a:t>S</a:t>
                </a:r>
                <a:r>
                  <a:rPr lang="de-DE" b="0" u="sng" dirty="0" err="1"/>
                  <a:t>ymptomatic</a:t>
                </a:r>
                <a:r>
                  <a:rPr lang="de-DE" b="0" u="sng" dirty="0"/>
                  <a:t> </a:t>
                </a:r>
                <a:r>
                  <a:rPr lang="de-DE" u="sng" dirty="0"/>
                  <a:t>C</a:t>
                </a:r>
                <a:r>
                  <a:rPr lang="de-DE" b="0" u="sng" dirty="0"/>
                  <a:t>ase </a:t>
                </a:r>
                <a:r>
                  <a:rPr lang="de-DE" u="sng" dirty="0" err="1"/>
                  <a:t>Fatality</a:t>
                </a:r>
                <a:r>
                  <a:rPr lang="de-DE" u="sng" dirty="0"/>
                  <a:t> Ratio </a:t>
                </a:r>
                <a14:m>
                  <m:oMath xmlns:m="http://schemas.openxmlformats.org/officeDocument/2006/math">
                    <m:r>
                      <m:rPr>
                        <m:sty m:val="p"/>
                      </m:rPr>
                      <a:rPr lang="de-DE" u="sng">
                        <a:latin typeface="Cambria Math" panose="02040503050406030204" pitchFamily="18" charset="0"/>
                      </a:rPr>
                      <m:t>s</m:t>
                    </m:r>
                    <m:r>
                      <m:rPr>
                        <m:sty m:val="p"/>
                      </m:rPr>
                      <a:rPr lang="de-DE" b="0" i="0" u="sng" smtClean="0">
                        <a:latin typeface="Cambria Math" panose="02040503050406030204" pitchFamily="18" charset="0"/>
                      </a:rPr>
                      <m:t>C</m:t>
                    </m:r>
                    <m:r>
                      <a:rPr lang="de-DE" b="0" i="1" u="sng" smtClean="0">
                        <a:latin typeface="Cambria Math" panose="02040503050406030204" pitchFamily="18" charset="0"/>
                      </a:rPr>
                      <m:t>𝐹𝑅</m:t>
                    </m:r>
                    <m:r>
                      <a:rPr lang="de-DE" b="0" i="1" u="sng" smtClean="0">
                        <a:latin typeface="Cambria Math" panose="02040503050406030204" pitchFamily="18" charset="0"/>
                      </a:rPr>
                      <m:t>=</m:t>
                    </m:r>
                    <m:func>
                      <m:funcPr>
                        <m:ctrlPr>
                          <a:rPr lang="de-DE" b="0" i="1" u="sng" smtClean="0">
                            <a:latin typeface="Cambria Math" panose="02040503050406030204" pitchFamily="18" charset="0"/>
                          </a:rPr>
                        </m:ctrlPr>
                      </m:funcPr>
                      <m:fName>
                        <m:r>
                          <m:rPr>
                            <m:sty m:val="p"/>
                          </m:rPr>
                          <a:rPr lang="de-DE" b="0" i="0" u="sng" smtClean="0">
                            <a:latin typeface="Cambria Math" panose="02040503050406030204" pitchFamily="18" charset="0"/>
                          </a:rPr>
                          <m:t>Pr</m:t>
                        </m:r>
                      </m:fName>
                      <m:e>
                        <m:d>
                          <m:dPr>
                            <m:ctrlPr>
                              <a:rPr lang="de-DE" b="0" i="1" u="sng" smtClean="0">
                                <a:latin typeface="Cambria Math" panose="02040503050406030204" pitchFamily="18" charset="0"/>
                              </a:rPr>
                            </m:ctrlPr>
                          </m:dPr>
                          <m:e>
                            <m:r>
                              <a:rPr lang="de-DE" b="0" i="1" u="sng" smtClean="0">
                                <a:latin typeface="Cambria Math" panose="02040503050406030204" pitchFamily="18" charset="0"/>
                              </a:rPr>
                              <m:t>𝑑𝑒𝑎𝑡h</m:t>
                            </m:r>
                          </m:e>
                          <m:e>
                            <m:r>
                              <a:rPr lang="de-DE" b="0" i="1" u="sng" smtClean="0">
                                <a:latin typeface="Cambria Math" panose="02040503050406030204" pitchFamily="18" charset="0"/>
                              </a:rPr>
                              <m:t>𝑠𝑦𝑚𝑝𝑡𝑜𝑚𝑠</m:t>
                            </m:r>
                          </m:e>
                        </m:d>
                      </m:e>
                    </m:func>
                  </m:oMath>
                </a14:m>
                <a:endParaRPr lang="de-DE" b="0" u="sng" dirty="0"/>
              </a:p>
              <a:p>
                <a:pPr marL="896938" lvl="1" indent="0" defTabSz="896938">
                  <a:buNone/>
                </a:pPr>
                <a:r>
                  <a:rPr lang="de-DE" sz="1630" dirty="0"/>
                  <a:t>„</a:t>
                </a:r>
                <a:r>
                  <a:rPr lang="en-US" sz="1630" dirty="0"/>
                  <a:t>proportion of infected individuals showing symptoms who die over the course of their SARS-CoV-2 infection</a:t>
                </a:r>
                <a:r>
                  <a:rPr lang="en-GB" sz="1630" dirty="0"/>
                  <a:t>” (S1 p. 2)</a:t>
                </a:r>
              </a:p>
              <a:p>
                <a:pPr marL="896938" lvl="1" indent="0">
                  <a:buNone/>
                </a:pPr>
                <a:r>
                  <a:rPr lang="en-GB" u="sng" dirty="0"/>
                  <a:t>Infection Fatality Ratio </a:t>
                </a:r>
                <a14:m>
                  <m:oMath xmlns:m="http://schemas.openxmlformats.org/officeDocument/2006/math">
                    <m:r>
                      <a:rPr lang="de-DE" b="0" i="1" u="sng" smtClean="0">
                        <a:latin typeface="Cambria Math" panose="02040503050406030204" pitchFamily="18" charset="0"/>
                      </a:rPr>
                      <m:t>𝐼𝐹𝑅</m:t>
                    </m:r>
                    <m:r>
                      <a:rPr lang="de-DE" b="0" i="1" u="sng" smtClean="0">
                        <a:latin typeface="Cambria Math" panose="02040503050406030204" pitchFamily="18" charset="0"/>
                      </a:rPr>
                      <m:t>=</m:t>
                    </m:r>
                    <m:func>
                      <m:funcPr>
                        <m:ctrlPr>
                          <a:rPr lang="de-DE" i="1" u="sng">
                            <a:latin typeface="Cambria Math" panose="02040503050406030204" pitchFamily="18" charset="0"/>
                          </a:rPr>
                        </m:ctrlPr>
                      </m:funcPr>
                      <m:fName>
                        <m:r>
                          <m:rPr>
                            <m:sty m:val="p"/>
                          </m:rPr>
                          <a:rPr lang="de-DE" u="sng">
                            <a:latin typeface="Cambria Math" panose="02040503050406030204" pitchFamily="18" charset="0"/>
                          </a:rPr>
                          <m:t>Pr</m:t>
                        </m:r>
                      </m:fName>
                      <m:e>
                        <m:d>
                          <m:dPr>
                            <m:ctrlPr>
                              <a:rPr lang="de-DE" i="1" u="sng">
                                <a:latin typeface="Cambria Math" panose="02040503050406030204" pitchFamily="18" charset="0"/>
                              </a:rPr>
                            </m:ctrlPr>
                          </m:dPr>
                          <m:e>
                            <m:r>
                              <a:rPr lang="de-DE" i="1" u="sng">
                                <a:latin typeface="Cambria Math" panose="02040503050406030204" pitchFamily="18" charset="0"/>
                              </a:rPr>
                              <m:t>𝑑𝑒𝑎𝑡h</m:t>
                            </m:r>
                          </m:e>
                          <m:e>
                            <m:r>
                              <a:rPr lang="de-DE" i="1" u="sng">
                                <a:latin typeface="Cambria Math" panose="02040503050406030204" pitchFamily="18" charset="0"/>
                              </a:rPr>
                              <m:t>𝑖𝑛𝑓𝑒𝑐𝑡𝑖𝑜𝑛</m:t>
                            </m:r>
                          </m:e>
                        </m:d>
                        <m:r>
                          <m:rPr>
                            <m:nor/>
                          </m:rPr>
                          <a:rPr lang="en-GB" u="sng" dirty="0"/>
                          <m:t> </m:t>
                        </m:r>
                      </m:e>
                    </m:func>
                  </m:oMath>
                </a14:m>
                <a:endParaRPr lang="de-DE" b="0" u="sng" dirty="0"/>
              </a:p>
              <a:p>
                <a:pPr marL="896938" lvl="1" indent="0">
                  <a:buNone/>
                </a:pPr>
                <a:r>
                  <a:rPr lang="en-GB" sz="1630" dirty="0"/>
                  <a:t>“</a:t>
                </a:r>
                <a:r>
                  <a:rPr lang="en-US" sz="1630" dirty="0"/>
                  <a:t>proportion of all people with SARS-CoV-2 infection who will eventually die from the disease” (S1 p. 3)</a:t>
                </a:r>
                <a:endParaRPr lang="en-GB" dirty="0"/>
              </a:p>
              <a:p>
                <a:endParaRPr lang="en-GB" dirty="0"/>
              </a:p>
              <a:p>
                <a:endParaRPr lang="en-GB" dirty="0"/>
              </a:p>
              <a:p>
                <a:pPr marL="0" indent="0">
                  <a:buNone/>
                </a:pPr>
                <a:endParaRPr lang="en-US" dirty="0"/>
              </a:p>
            </p:txBody>
          </p:sp>
        </mc:Choice>
        <mc:Fallback xmlns="">
          <p:sp>
            <p:nvSpPr>
              <p:cNvPr id="3" name="Inhaltsplatzhalter 2">
                <a:extLst>
                  <a:ext uri="{FF2B5EF4-FFF2-40B4-BE49-F238E27FC236}">
                    <a16:creationId xmlns:a16="http://schemas.microsoft.com/office/drawing/2014/main" id="{A2D2229C-0309-4931-8B6B-AF6AE95B5DF7}"/>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519" t="-2215"/>
                </a:stretch>
              </a:blipFill>
            </p:spPr>
            <p:txBody>
              <a:bodyPr/>
              <a:lstStyle/>
              <a:p>
                <a:r>
                  <a:rPr lang="de-DE">
                    <a:noFill/>
                  </a:rPr>
                  <a:t> </a:t>
                </a:r>
              </a:p>
            </p:txBody>
          </p:sp>
        </mc:Fallback>
      </mc:AlternateContent>
    </p:spTree>
    <p:extLst>
      <p:ext uri="{BB962C8B-B14F-4D97-AF65-F5344CB8AC3E}">
        <p14:creationId xmlns:p14="http://schemas.microsoft.com/office/powerpoint/2010/main" val="62414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r>
              <a:rPr lang="en-GB" dirty="0"/>
              <a:t>Preferential Ascertainment: not all cases are reported</a:t>
            </a:r>
            <a:endParaRPr lang="de-DE" dirty="0"/>
          </a:p>
          <a:p>
            <a:pPr marL="896938" lvl="1" indent="0" defTabSz="896938">
              <a:buNone/>
            </a:pPr>
            <a:r>
              <a:rPr lang="en-US" sz="1630" dirty="0"/>
              <a:t>“surveillance-based case reports underestimate the total number of SARS-CoV-2-infected patients, because testing focuses on individuals with symptoms of COVID-19 and, among symptomatic cases, on patients with more severe manifestations” (S p. 2)</a:t>
            </a:r>
            <a:endParaRPr lang="en-GB" dirty="0"/>
          </a:p>
          <a:p>
            <a:endParaRPr lang="en-GB" dirty="0"/>
          </a:p>
          <a:p>
            <a:pPr marL="0" indent="0">
              <a:buNone/>
            </a:pPr>
            <a:endParaRPr lang="en-US" dirty="0"/>
          </a:p>
        </p:txBody>
      </p:sp>
    </p:spTree>
    <p:extLst>
      <p:ext uri="{BB962C8B-B14F-4D97-AF65-F5344CB8AC3E}">
        <p14:creationId xmlns:p14="http://schemas.microsoft.com/office/powerpoint/2010/main" val="77377082"/>
      </p:ext>
    </p:extLst>
  </p:cSld>
  <p:clrMapOvr>
    <a:masterClrMapping/>
  </p:clrMapOvr>
</p:sld>
</file>

<file path=ppt/theme/theme1.xml><?xml version="1.0" encoding="utf-8"?>
<a:theme xmlns:a="http://schemas.openxmlformats.org/drawingml/2006/main" name="PowerPoint_Vorlage_140710_bHa">
  <a:themeElements>
    <a:clrScheme name="Leuphana Farben">
      <a:dk1>
        <a:srgbClr val="000000"/>
      </a:dk1>
      <a:lt1>
        <a:srgbClr val="FFFFFF"/>
      </a:lt1>
      <a:dk2>
        <a:srgbClr val="FFFFFF"/>
      </a:dk2>
      <a:lt2>
        <a:srgbClr val="7B0832"/>
      </a:lt2>
      <a:accent1>
        <a:srgbClr val="A1CCC9"/>
      </a:accent1>
      <a:accent2>
        <a:srgbClr val="DBCB96"/>
      </a:accent2>
      <a:accent3>
        <a:srgbClr val="BFC2BA"/>
      </a:accent3>
      <a:accent4>
        <a:srgbClr val="CFAB8C"/>
      </a:accent4>
      <a:accent5>
        <a:srgbClr val="92AFCC"/>
      </a:accent5>
      <a:accent6>
        <a:srgbClr val="B199AE"/>
      </a:accent6>
      <a:hlink>
        <a:srgbClr val="000000"/>
      </a:hlink>
      <a:folHlink>
        <a:srgbClr val="000000"/>
      </a:folHlink>
    </a:clrScheme>
    <a:fontScheme name="Leuphana Präsentation">
      <a:majorFont>
        <a:latin typeface="Arial Narrow"/>
        <a:ea typeface=""/>
        <a:cs typeface=""/>
      </a:majorFont>
      <a:minorFont>
        <a:latin typeface="Arial Narrow"/>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just">
          <a:defRPr sz="1600" b="0" dirty="0" smtClean="0">
            <a:latin typeface="Arial Narrow" panose="020B0606020202030204" pitchFamily="34" charset="0"/>
          </a:defRPr>
        </a:defPPr>
      </a:lstStyle>
    </a:tx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1121</Words>
  <Application>Microsoft Office PowerPoint</Application>
  <PresentationFormat>Breitbild</PresentationFormat>
  <Paragraphs>200</Paragraphs>
  <Slides>33</Slides>
  <Notes>0</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33</vt:i4>
      </vt:variant>
    </vt:vector>
  </HeadingPairs>
  <TitlesOfParts>
    <vt:vector size="40" baseType="lpstr">
      <vt:lpstr>Arial</vt:lpstr>
      <vt:lpstr>Arial Narrow</vt:lpstr>
      <vt:lpstr>Calibri</vt:lpstr>
      <vt:lpstr>Cambria Math</vt:lpstr>
      <vt:lpstr>Trade Gothic LT Std Cn</vt:lpstr>
      <vt:lpstr>Wingdings</vt:lpstr>
      <vt:lpstr>PowerPoint_Vorlage_140710_bHa</vt:lpstr>
      <vt:lpstr>Estimation of SARS-CoV-2 mortality during the early stages of an epidemic</vt:lpstr>
      <vt:lpstr>Contents</vt:lpstr>
      <vt:lpstr>Foreword</vt:lpstr>
      <vt:lpstr>Preliminary Remarks</vt:lpstr>
      <vt:lpstr>Goal of the Paper</vt:lpstr>
      <vt:lpstr>Goal of the Paper</vt:lpstr>
      <vt:lpstr>Goal of the paper</vt:lpstr>
      <vt:lpstr>Goal of the Paper</vt:lpstr>
      <vt:lpstr>Goal of the Paper</vt:lpstr>
      <vt:lpstr>Goal of the Paper</vt:lpstr>
      <vt:lpstr>PowerPoint-Präsentation</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PowerPoint-Präsentation</vt:lpstr>
      <vt:lpstr>Simulating Data</vt:lpstr>
      <vt:lpstr>PowerPoint-Präsentation</vt:lpstr>
      <vt:lpstr>Deriving the Posterior</vt:lpstr>
      <vt:lpstr>Deriving the Posterior</vt:lpstr>
      <vt:lpstr>Deriving the Posterior</vt:lpstr>
      <vt:lpstr>Deriving the Posterior</vt:lpstr>
      <vt:lpstr>Deriving the Posterior</vt:lpstr>
      <vt:lpstr>Sampling and Deriving Parameters</vt:lpstr>
      <vt:lpstr>Sampling and Deriving Parameters</vt:lpstr>
      <vt:lpstr>Current state of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Hauser et al (2020). Estimation of SARS-CoV-2 mortality during the early stages of an epidemic: a modelling study in hubei, china and six locations of europe</dc:title>
  <dc:creator>Lukas Schmid</dc:creator>
  <cp:lastModifiedBy>Lukas Schmid</cp:lastModifiedBy>
  <cp:revision>14</cp:revision>
  <dcterms:created xsi:type="dcterms:W3CDTF">2020-05-30T08:35:29Z</dcterms:created>
  <dcterms:modified xsi:type="dcterms:W3CDTF">2020-06-02T14:54:13Z</dcterms:modified>
</cp:coreProperties>
</file>