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60" r:id="rId4"/>
    <p:sldId id="259" r:id="rId5"/>
    <p:sldId id="258" r:id="rId6"/>
    <p:sldId id="269" r:id="rId7"/>
    <p:sldId id="265" r:id="rId8"/>
    <p:sldId id="271" r:id="rId9"/>
    <p:sldId id="273" r:id="rId10"/>
    <p:sldId id="275" r:id="rId11"/>
    <p:sldId id="293" r:id="rId12"/>
    <p:sldId id="294" r:id="rId13"/>
    <p:sldId id="278" r:id="rId14"/>
    <p:sldId id="280" r:id="rId15"/>
    <p:sldId id="281" r:id="rId16"/>
    <p:sldId id="282" r:id="rId17"/>
    <p:sldId id="283" r:id="rId18"/>
    <p:sldId id="284" r:id="rId19"/>
    <p:sldId id="285" r:id="rId20"/>
    <p:sldId id="286" r:id="rId21"/>
    <p:sldId id="288" r:id="rId22"/>
    <p:sldId id="289" r:id="rId23"/>
    <p:sldId id="290" r:id="rId24"/>
    <p:sldId id="291" r:id="rId25"/>
    <p:sldId id="292" r:id="rId26"/>
    <p:sldId id="295" r:id="rId27"/>
    <p:sldId id="297" r:id="rId28"/>
    <p:sldId id="307" r:id="rId29"/>
    <p:sldId id="310" r:id="rId30"/>
    <p:sldId id="301" r:id="rId31"/>
    <p:sldId id="315" r:id="rId32"/>
    <p:sldId id="314" r:id="rId33"/>
    <p:sldId id="316" r:id="rId34"/>
    <p:sldId id="317" r:id="rId35"/>
    <p:sldId id="304" r:id="rId36"/>
    <p:sldId id="318" r:id="rId37"/>
    <p:sldId id="305" r:id="rId38"/>
    <p:sldId id="306" r:id="rId3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s Schmid" initials="LS" lastIdx="2" clrIdx="0">
    <p:extLst>
      <p:ext uri="{19B8F6BF-5375-455C-9EA6-DF929625EA0E}">
        <p15:presenceInfo xmlns:p15="http://schemas.microsoft.com/office/powerpoint/2012/main" userId="ec5adfe4448c990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9B107-AB6C-482F-B3C2-594EE3A2F8C1}" v="1268" dt="2020-05-31T12:36:49.296"/>
    <p1510:client id="{E3621EA9-7982-4EA7-8397-FCF53B84AEB3}" v="1340" dt="2020-05-30T16:24:11.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6" autoAdjust="0"/>
    <p:restoredTop sz="94660"/>
  </p:normalViewPr>
  <p:slideViewPr>
    <p:cSldViewPr snapToGrid="0">
      <p:cViewPr varScale="1">
        <p:scale>
          <a:sx n="95" d="100"/>
          <a:sy n="95" d="100"/>
        </p:scale>
        <p:origin x="7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kas Schmid" userId="ec5adfe4448c9907" providerId="LiveId" clId="{1AE9B107-AB6C-482F-B3C2-594EE3A2F8C1}"/>
    <pc:docChg chg="undo redo custSel addSld delSld modSld sldOrd modMainMaster">
      <pc:chgData name="Lukas Schmid" userId="ec5adfe4448c9907" providerId="LiveId" clId="{1AE9B107-AB6C-482F-B3C2-594EE3A2F8C1}" dt="2020-05-31T12:37:25.841" v="2289" actId="47"/>
      <pc:docMkLst>
        <pc:docMk/>
      </pc:docMkLst>
      <pc:sldChg chg="addSp modSp mod">
        <pc:chgData name="Lukas Schmid" userId="ec5adfe4448c9907" providerId="LiveId" clId="{1AE9B107-AB6C-482F-B3C2-594EE3A2F8C1}" dt="2020-05-31T07:44:57.089" v="122" actId="20577"/>
        <pc:sldMkLst>
          <pc:docMk/>
          <pc:sldMk cId="2937788140" sldId="256"/>
        </pc:sldMkLst>
        <pc:spChg chg="mod">
          <ac:chgData name="Lukas Schmid" userId="ec5adfe4448c9907" providerId="LiveId" clId="{1AE9B107-AB6C-482F-B3C2-594EE3A2F8C1}" dt="2020-05-31T07:43:36.688" v="83" actId="255"/>
          <ac:spMkLst>
            <pc:docMk/>
            <pc:sldMk cId="2937788140" sldId="256"/>
            <ac:spMk id="2" creationId="{05488CBD-8AFF-45C8-B830-B19C49A6B7EA}"/>
          </ac:spMkLst>
        </pc:spChg>
        <pc:spChg chg="mod">
          <ac:chgData name="Lukas Schmid" userId="ec5adfe4448c9907" providerId="LiveId" clId="{1AE9B107-AB6C-482F-B3C2-594EE3A2F8C1}" dt="2020-05-31T07:44:35.325" v="104" actId="20577"/>
          <ac:spMkLst>
            <pc:docMk/>
            <pc:sldMk cId="2937788140" sldId="256"/>
            <ac:spMk id="3" creationId="{99224658-4E9F-4657-894B-18320D9838DF}"/>
          </ac:spMkLst>
        </pc:spChg>
        <pc:spChg chg="add mod">
          <ac:chgData name="Lukas Schmid" userId="ec5adfe4448c9907" providerId="LiveId" clId="{1AE9B107-AB6C-482F-B3C2-594EE3A2F8C1}" dt="2020-05-31T07:44:57.089" v="122" actId="20577"/>
          <ac:spMkLst>
            <pc:docMk/>
            <pc:sldMk cId="2937788140" sldId="256"/>
            <ac:spMk id="4" creationId="{FCF0E6CE-A08A-48FC-837A-9BFF70AAB111}"/>
          </ac:spMkLst>
        </pc:spChg>
      </pc:sldChg>
      <pc:sldChg chg="modSp mod">
        <pc:chgData name="Lukas Schmid" userId="ec5adfe4448c9907" providerId="LiveId" clId="{1AE9B107-AB6C-482F-B3C2-594EE3A2F8C1}" dt="2020-05-31T07:45:55.157" v="138" actId="20577"/>
        <pc:sldMkLst>
          <pc:docMk/>
          <pc:sldMk cId="3017122071" sldId="257"/>
        </pc:sldMkLst>
        <pc:spChg chg="mod">
          <ac:chgData name="Lukas Schmid" userId="ec5adfe4448c9907" providerId="LiveId" clId="{1AE9B107-AB6C-482F-B3C2-594EE3A2F8C1}" dt="2020-05-31T07:45:55.157" v="138" actId="20577"/>
          <ac:spMkLst>
            <pc:docMk/>
            <pc:sldMk cId="3017122071" sldId="257"/>
            <ac:spMk id="4" creationId="{818C8493-41A4-4147-9901-B9066B497A9A}"/>
          </ac:spMkLst>
        </pc:spChg>
      </pc:sldChg>
      <pc:sldChg chg="modSp mod">
        <pc:chgData name="Lukas Schmid" userId="ec5adfe4448c9907" providerId="LiveId" clId="{1AE9B107-AB6C-482F-B3C2-594EE3A2F8C1}" dt="2020-05-31T07:56:06.862" v="372" actId="20577"/>
        <pc:sldMkLst>
          <pc:docMk/>
          <pc:sldMk cId="815750595" sldId="258"/>
        </pc:sldMkLst>
        <pc:spChg chg="mod">
          <ac:chgData name="Lukas Schmid" userId="ec5adfe4448c9907" providerId="LiveId" clId="{1AE9B107-AB6C-482F-B3C2-594EE3A2F8C1}" dt="2020-05-31T07:56:06.862" v="372" actId="20577"/>
          <ac:spMkLst>
            <pc:docMk/>
            <pc:sldMk cId="815750595" sldId="258"/>
            <ac:spMk id="3" creationId="{A2D2229C-0309-4931-8B6B-AF6AE95B5DF7}"/>
          </ac:spMkLst>
        </pc:spChg>
      </pc:sldChg>
      <pc:sldChg chg="modSp mod">
        <pc:chgData name="Lukas Schmid" userId="ec5adfe4448c9907" providerId="LiveId" clId="{1AE9B107-AB6C-482F-B3C2-594EE3A2F8C1}" dt="2020-05-31T07:48:34.135" v="209" actId="20577"/>
        <pc:sldMkLst>
          <pc:docMk/>
          <pc:sldMk cId="1235296541" sldId="259"/>
        </pc:sldMkLst>
        <pc:spChg chg="mod">
          <ac:chgData name="Lukas Schmid" userId="ec5adfe4448c9907" providerId="LiveId" clId="{1AE9B107-AB6C-482F-B3C2-594EE3A2F8C1}" dt="2020-05-31T07:48:34.135" v="209" actId="20577"/>
          <ac:spMkLst>
            <pc:docMk/>
            <pc:sldMk cId="1235296541" sldId="259"/>
            <ac:spMk id="3" creationId="{FD5A5C4C-475E-4E11-A3AD-C95F7B1E3C30}"/>
          </ac:spMkLst>
        </pc:spChg>
      </pc:sldChg>
      <pc:sldChg chg="addSp delSp modSp mod modTransition">
        <pc:chgData name="Lukas Schmid" userId="ec5adfe4448c9907" providerId="LiveId" clId="{1AE9B107-AB6C-482F-B3C2-594EE3A2F8C1}" dt="2020-05-31T07:47:05.998" v="169" actId="21"/>
        <pc:sldMkLst>
          <pc:docMk/>
          <pc:sldMk cId="1394332715" sldId="260"/>
        </pc:sldMkLst>
        <pc:spChg chg="mod">
          <ac:chgData name="Lukas Schmid" userId="ec5adfe4448c9907" providerId="LiveId" clId="{1AE9B107-AB6C-482F-B3C2-594EE3A2F8C1}" dt="2020-05-31T07:46:23.661" v="150" actId="20577"/>
          <ac:spMkLst>
            <pc:docMk/>
            <pc:sldMk cId="1394332715" sldId="260"/>
            <ac:spMk id="2" creationId="{F0C23AA7-791C-4818-B3BA-8F75DECEE9E9}"/>
          </ac:spMkLst>
        </pc:spChg>
        <pc:spChg chg="mod">
          <ac:chgData name="Lukas Schmid" userId="ec5adfe4448c9907" providerId="LiveId" clId="{1AE9B107-AB6C-482F-B3C2-594EE3A2F8C1}" dt="2020-05-31T07:47:05.998" v="169" actId="21"/>
          <ac:spMkLst>
            <pc:docMk/>
            <pc:sldMk cId="1394332715" sldId="260"/>
            <ac:spMk id="3" creationId="{6970B388-456B-4F27-9C9E-C25F2F5749F1}"/>
          </ac:spMkLst>
        </pc:spChg>
        <pc:spChg chg="add del mod">
          <ac:chgData name="Lukas Schmid" userId="ec5adfe4448c9907" providerId="LiveId" clId="{1AE9B107-AB6C-482F-B3C2-594EE3A2F8C1}" dt="2020-05-31T07:47:03.152" v="165"/>
          <ac:spMkLst>
            <pc:docMk/>
            <pc:sldMk cId="1394332715" sldId="260"/>
            <ac:spMk id="4" creationId="{481B1971-B4A1-484C-8F94-51CB703B9DD0}"/>
          </ac:spMkLst>
        </pc:spChg>
      </pc:sldChg>
      <pc:sldChg chg="modSp del mod">
        <pc:chgData name="Lukas Schmid" userId="ec5adfe4448c9907" providerId="LiveId" clId="{1AE9B107-AB6C-482F-B3C2-594EE3A2F8C1}" dt="2020-05-31T07:54:44.666" v="338" actId="2696"/>
        <pc:sldMkLst>
          <pc:docMk/>
          <pc:sldMk cId="4176392602" sldId="261"/>
        </pc:sldMkLst>
        <pc:spChg chg="mod">
          <ac:chgData name="Lukas Schmid" userId="ec5adfe4448c9907" providerId="LiveId" clId="{1AE9B107-AB6C-482F-B3C2-594EE3A2F8C1}" dt="2020-05-31T07:54:42.523" v="337" actId="21"/>
          <ac:spMkLst>
            <pc:docMk/>
            <pc:sldMk cId="4176392602" sldId="261"/>
            <ac:spMk id="3" creationId="{A2D2229C-0309-4931-8B6B-AF6AE95B5DF7}"/>
          </ac:spMkLst>
        </pc:spChg>
      </pc:sldChg>
      <pc:sldChg chg="addSp delSp modSp mod delAnim modAnim">
        <pc:chgData name="Lukas Schmid" userId="ec5adfe4448c9907" providerId="LiveId" clId="{1AE9B107-AB6C-482F-B3C2-594EE3A2F8C1}" dt="2020-05-31T11:04:20.399" v="1189"/>
        <pc:sldMkLst>
          <pc:docMk/>
          <pc:sldMk cId="679093921" sldId="265"/>
        </pc:sldMkLst>
        <pc:spChg chg="mod">
          <ac:chgData name="Lukas Schmid" userId="ec5adfe4448c9907" providerId="LiveId" clId="{1AE9B107-AB6C-482F-B3C2-594EE3A2F8C1}" dt="2020-05-31T11:02:03.174" v="1162" actId="164"/>
          <ac:spMkLst>
            <pc:docMk/>
            <pc:sldMk cId="679093921" sldId="265"/>
            <ac:spMk id="4" creationId="{979F0925-4991-4D8C-8B5D-577F0CF43860}"/>
          </ac:spMkLst>
        </pc:spChg>
        <pc:spChg chg="mod">
          <ac:chgData name="Lukas Schmid" userId="ec5adfe4448c9907" providerId="LiveId" clId="{1AE9B107-AB6C-482F-B3C2-594EE3A2F8C1}" dt="2020-05-31T11:02:03.174" v="1162" actId="164"/>
          <ac:spMkLst>
            <pc:docMk/>
            <pc:sldMk cId="679093921" sldId="265"/>
            <ac:spMk id="22" creationId="{4385328E-1A32-49A5-B460-34FF795B9F45}"/>
          </ac:spMkLst>
        </pc:spChg>
        <pc:spChg chg="mod">
          <ac:chgData name="Lukas Schmid" userId="ec5adfe4448c9907" providerId="LiveId" clId="{1AE9B107-AB6C-482F-B3C2-594EE3A2F8C1}" dt="2020-05-31T11:02:03.174" v="1162" actId="164"/>
          <ac:spMkLst>
            <pc:docMk/>
            <pc:sldMk cId="679093921" sldId="265"/>
            <ac:spMk id="23" creationId="{BB17AD9B-EE4B-4637-A2A9-6D4FFC51E2F6}"/>
          </ac:spMkLst>
        </pc:spChg>
        <pc:spChg chg="mod">
          <ac:chgData name="Lukas Schmid" userId="ec5adfe4448c9907" providerId="LiveId" clId="{1AE9B107-AB6C-482F-B3C2-594EE3A2F8C1}" dt="2020-05-31T11:02:03.174" v="1162" actId="164"/>
          <ac:spMkLst>
            <pc:docMk/>
            <pc:sldMk cId="679093921" sldId="265"/>
            <ac:spMk id="24" creationId="{F690F271-6BC7-4A75-A4C7-255947F67EF3}"/>
          </ac:spMkLst>
        </pc:spChg>
        <pc:spChg chg="mod">
          <ac:chgData name="Lukas Schmid" userId="ec5adfe4448c9907" providerId="LiveId" clId="{1AE9B107-AB6C-482F-B3C2-594EE3A2F8C1}" dt="2020-05-31T11:02:03.174" v="1162" actId="164"/>
          <ac:spMkLst>
            <pc:docMk/>
            <pc:sldMk cId="679093921" sldId="265"/>
            <ac:spMk id="29" creationId="{C1F5B56C-A68A-479A-8D84-AB9FF74EDB47}"/>
          </ac:spMkLst>
        </pc:spChg>
        <pc:spChg chg="add mod">
          <ac:chgData name="Lukas Schmid" userId="ec5adfe4448c9907" providerId="LiveId" clId="{1AE9B107-AB6C-482F-B3C2-594EE3A2F8C1}" dt="2020-05-31T11:03:57.240" v="1185" actId="13244"/>
          <ac:spMkLst>
            <pc:docMk/>
            <pc:sldMk cId="679093921" sldId="265"/>
            <ac:spMk id="53" creationId="{5F727629-D820-478C-A648-799425362427}"/>
          </ac:spMkLst>
        </pc:spChg>
        <pc:spChg chg="mod ord">
          <ac:chgData name="Lukas Schmid" userId="ec5adfe4448c9907" providerId="LiveId" clId="{1AE9B107-AB6C-482F-B3C2-594EE3A2F8C1}" dt="2020-05-31T07:23:55.837" v="32" actId="164"/>
          <ac:spMkLst>
            <pc:docMk/>
            <pc:sldMk cId="679093921" sldId="265"/>
            <ac:spMk id="109" creationId="{74D1FCBC-18A7-48CD-9181-BC407D945B8D}"/>
          </ac:spMkLst>
        </pc:spChg>
        <pc:spChg chg="del">
          <ac:chgData name="Lukas Schmid" userId="ec5adfe4448c9907" providerId="LiveId" clId="{1AE9B107-AB6C-482F-B3C2-594EE3A2F8C1}" dt="2020-05-31T11:01:46.609" v="1158" actId="21"/>
          <ac:spMkLst>
            <pc:docMk/>
            <pc:sldMk cId="679093921" sldId="265"/>
            <ac:spMk id="116" creationId="{60491D4E-326D-4934-AEA6-CFB6989D9DD0}"/>
          </ac:spMkLst>
        </pc:spChg>
        <pc:spChg chg="mod">
          <ac:chgData name="Lukas Schmid" userId="ec5adfe4448c9907" providerId="LiveId" clId="{1AE9B107-AB6C-482F-B3C2-594EE3A2F8C1}" dt="2020-05-31T11:04:10.510" v="1187" actId="13244"/>
          <ac:spMkLst>
            <pc:docMk/>
            <pc:sldMk cId="679093921" sldId="265"/>
            <ac:spMk id="117" creationId="{89F9F173-1384-4652-A0AE-C71F005C46A3}"/>
          </ac:spMkLst>
        </pc:spChg>
        <pc:grpChg chg="add mod">
          <ac:chgData name="Lukas Schmid" userId="ec5adfe4448c9907" providerId="LiveId" clId="{1AE9B107-AB6C-482F-B3C2-594EE3A2F8C1}" dt="2020-05-31T11:02:55.429" v="1175" actId="12789"/>
          <ac:grpSpMkLst>
            <pc:docMk/>
            <pc:sldMk cId="679093921" sldId="265"/>
            <ac:grpSpMk id="7" creationId="{7FE242C6-86A5-4CC5-9A29-23139398A984}"/>
          </ac:grpSpMkLst>
        </pc:grpChg>
        <pc:grpChg chg="del">
          <ac:chgData name="Lukas Schmid" userId="ec5adfe4448c9907" providerId="LiveId" clId="{1AE9B107-AB6C-482F-B3C2-594EE3A2F8C1}" dt="2020-05-31T07:22:31.894" v="3" actId="478"/>
          <ac:grpSpMkLst>
            <pc:docMk/>
            <pc:sldMk cId="679093921" sldId="265"/>
            <ac:grpSpMk id="7" creationId="{DD01BAB9-C1C1-4D4D-9C13-175D5BFF7957}"/>
          </ac:grpSpMkLst>
        </pc:grpChg>
        <pc:grpChg chg="add mod">
          <ac:chgData name="Lukas Schmid" userId="ec5adfe4448c9907" providerId="LiveId" clId="{1AE9B107-AB6C-482F-B3C2-594EE3A2F8C1}" dt="2020-05-31T11:04:01.702" v="1186" actId="13244"/>
          <ac:grpSpMkLst>
            <pc:docMk/>
            <pc:sldMk cId="679093921" sldId="265"/>
            <ac:grpSpMk id="25" creationId="{2021797D-DD9E-4F21-8974-CD40A6D6C542}"/>
          </ac:grpSpMkLst>
        </pc:grpChg>
        <pc:grpChg chg="del">
          <ac:chgData name="Lukas Schmid" userId="ec5adfe4448c9907" providerId="LiveId" clId="{1AE9B107-AB6C-482F-B3C2-594EE3A2F8C1}" dt="2020-05-31T07:23:06.395" v="10" actId="478"/>
          <ac:grpSpMkLst>
            <pc:docMk/>
            <pc:sldMk cId="679093921" sldId="265"/>
            <ac:grpSpMk id="31" creationId="{5DCE0C0A-393B-45BF-AA0F-DB124180B483}"/>
          </ac:grpSpMkLst>
        </pc:grpChg>
        <pc:grpChg chg="del">
          <ac:chgData name="Lukas Schmid" userId="ec5adfe4448c9907" providerId="LiveId" clId="{1AE9B107-AB6C-482F-B3C2-594EE3A2F8C1}" dt="2020-05-31T07:23:13.927" v="13" actId="478"/>
          <ac:grpSpMkLst>
            <pc:docMk/>
            <pc:sldMk cId="679093921" sldId="265"/>
            <ac:grpSpMk id="37" creationId="{AEDD8550-4C78-44D0-AED2-63393B14224F}"/>
          </ac:grpSpMkLst>
        </pc:grpChg>
        <pc:grpChg chg="del">
          <ac:chgData name="Lukas Schmid" userId="ec5adfe4448c9907" providerId="LiveId" clId="{1AE9B107-AB6C-482F-B3C2-594EE3A2F8C1}" dt="2020-05-31T07:23:00.601" v="7" actId="478"/>
          <ac:grpSpMkLst>
            <pc:docMk/>
            <pc:sldMk cId="679093921" sldId="265"/>
            <ac:grpSpMk id="41" creationId="{DB535791-8DE6-4F26-A051-9052566C62A6}"/>
          </ac:grpSpMkLst>
        </pc:grpChg>
        <pc:grpChg chg="add del mod">
          <ac:chgData name="Lukas Schmid" userId="ec5adfe4448c9907" providerId="LiveId" clId="{1AE9B107-AB6C-482F-B3C2-594EE3A2F8C1}" dt="2020-05-31T07:22:30.396" v="2"/>
          <ac:grpSpMkLst>
            <pc:docMk/>
            <pc:sldMk cId="679093921" sldId="265"/>
            <ac:grpSpMk id="77" creationId="{74156290-A3E6-4962-AE98-056CD5A1441F}"/>
          </ac:grpSpMkLst>
        </pc:grpChg>
        <pc:grpChg chg="del">
          <ac:chgData name="Lukas Schmid" userId="ec5adfe4448c9907" providerId="LiveId" clId="{1AE9B107-AB6C-482F-B3C2-594EE3A2F8C1}" dt="2020-05-31T07:22:28.227" v="0" actId="478"/>
          <ac:grpSpMkLst>
            <pc:docMk/>
            <pc:sldMk cId="679093921" sldId="265"/>
            <ac:grpSpMk id="78" creationId="{17E6CF0A-86E0-4767-85B8-5CA3DD3365E0}"/>
          </ac:grpSpMkLst>
        </pc:grpChg>
        <pc:grpChg chg="del">
          <ac:chgData name="Lukas Schmid" userId="ec5adfe4448c9907" providerId="LiveId" clId="{1AE9B107-AB6C-482F-B3C2-594EE3A2F8C1}" dt="2020-05-31T07:23:05.176" v="9" actId="478"/>
          <ac:grpSpMkLst>
            <pc:docMk/>
            <pc:sldMk cId="679093921" sldId="265"/>
            <ac:grpSpMk id="91" creationId="{66C7433E-37DF-45DF-A6A9-739044FE69E3}"/>
          </ac:grpSpMkLst>
        </pc:grpChg>
        <pc:grpChg chg="del">
          <ac:chgData name="Lukas Schmid" userId="ec5adfe4448c9907" providerId="LiveId" clId="{1AE9B107-AB6C-482F-B3C2-594EE3A2F8C1}" dt="2020-05-31T07:23:12.767" v="12" actId="478"/>
          <ac:grpSpMkLst>
            <pc:docMk/>
            <pc:sldMk cId="679093921" sldId="265"/>
            <ac:grpSpMk id="97" creationId="{4DB65367-E611-487E-8E96-FFBA8ACFA091}"/>
          </ac:grpSpMkLst>
        </pc:grpChg>
        <pc:grpChg chg="del">
          <ac:chgData name="Lukas Schmid" userId="ec5adfe4448c9907" providerId="LiveId" clId="{1AE9B107-AB6C-482F-B3C2-594EE3A2F8C1}" dt="2020-05-31T07:22:59.159" v="6" actId="478"/>
          <ac:grpSpMkLst>
            <pc:docMk/>
            <pc:sldMk cId="679093921" sldId="265"/>
            <ac:grpSpMk id="101" creationId="{BD9E58E1-CDD5-4BE6-8DB2-1B1B2CF7F2C9}"/>
          </ac:grpSpMkLst>
        </pc:grpChg>
        <pc:grpChg chg="add mod">
          <ac:chgData name="Lukas Schmid" userId="ec5adfe4448c9907" providerId="LiveId" clId="{1AE9B107-AB6C-482F-B3C2-594EE3A2F8C1}" dt="2020-05-31T11:02:03.174" v="1162" actId="164"/>
          <ac:grpSpMkLst>
            <pc:docMk/>
            <pc:sldMk cId="679093921" sldId="265"/>
            <ac:grpSpMk id="121" creationId="{F573D312-17AE-469D-AEBE-D10CDAE185CD}"/>
          </ac:grpSpMkLst>
        </pc:grpChg>
        <pc:grpChg chg="add mod">
          <ac:chgData name="Lukas Schmid" userId="ec5adfe4448c9907" providerId="LiveId" clId="{1AE9B107-AB6C-482F-B3C2-594EE3A2F8C1}" dt="2020-05-31T11:02:03.174" v="1162" actId="164"/>
          <ac:grpSpMkLst>
            <pc:docMk/>
            <pc:sldMk cId="679093921" sldId="265"/>
            <ac:grpSpMk id="134" creationId="{E32B05E6-DA95-47C9-906B-7102A43FD374}"/>
          </ac:grpSpMkLst>
        </pc:grpChg>
        <pc:grpChg chg="add mod">
          <ac:chgData name="Lukas Schmid" userId="ec5adfe4448c9907" providerId="LiveId" clId="{1AE9B107-AB6C-482F-B3C2-594EE3A2F8C1}" dt="2020-05-31T11:02:03.174" v="1162" actId="164"/>
          <ac:grpSpMkLst>
            <pc:docMk/>
            <pc:sldMk cId="679093921" sldId="265"/>
            <ac:grpSpMk id="137" creationId="{6E66C5B8-CC4A-41BF-861C-2068F6E4BA7C}"/>
          </ac:grpSpMkLst>
        </pc:grpChg>
        <pc:grpChg chg="add mod">
          <ac:chgData name="Lukas Schmid" userId="ec5adfe4448c9907" providerId="LiveId" clId="{1AE9B107-AB6C-482F-B3C2-594EE3A2F8C1}" dt="2020-05-31T11:02:03.174" v="1162" actId="164"/>
          <ac:grpSpMkLst>
            <pc:docMk/>
            <pc:sldMk cId="679093921" sldId="265"/>
            <ac:grpSpMk id="143" creationId="{F72B5BEE-C5C8-4697-BD80-DB8B6B4804F8}"/>
          </ac:grpSpMkLst>
        </pc:grpChg>
        <pc:picChg chg="add del mod">
          <ac:chgData name="Lukas Schmid" userId="ec5adfe4448c9907" providerId="LiveId" clId="{1AE9B107-AB6C-482F-B3C2-594EE3A2F8C1}" dt="2020-05-31T08:09:14.927" v="574" actId="478"/>
          <ac:picMkLst>
            <pc:docMk/>
            <pc:sldMk cId="679093921" sldId="265"/>
            <ac:picMk id="26" creationId="{7C0B362A-6F66-4B91-825C-DD4DDE6C49A2}"/>
          </ac:picMkLst>
        </pc:picChg>
        <pc:picChg chg="del">
          <ac:chgData name="Lukas Schmid" userId="ec5adfe4448c9907" providerId="LiveId" clId="{1AE9B107-AB6C-482F-B3C2-594EE3A2F8C1}" dt="2020-05-31T07:23:21.612" v="17" actId="478"/>
          <ac:picMkLst>
            <pc:docMk/>
            <pc:sldMk cId="679093921" sldId="265"/>
            <ac:picMk id="30" creationId="{FE85C0D2-32C1-4270-8D61-35FC430AD654}"/>
          </ac:picMkLst>
        </pc:picChg>
        <pc:picChg chg="mod">
          <ac:chgData name="Lukas Schmid" userId="ec5adfe4448c9907" providerId="LiveId" clId="{1AE9B107-AB6C-482F-B3C2-594EE3A2F8C1}" dt="2020-05-31T07:22:28.692" v="1"/>
          <ac:picMkLst>
            <pc:docMk/>
            <pc:sldMk cId="679093921" sldId="265"/>
            <ac:picMk id="104" creationId="{C5EC9A15-C853-4F00-8F20-36E2E3551BAA}"/>
          </ac:picMkLst>
        </pc:picChg>
        <pc:picChg chg="mod">
          <ac:chgData name="Lukas Schmid" userId="ec5adfe4448c9907" providerId="LiveId" clId="{1AE9B107-AB6C-482F-B3C2-594EE3A2F8C1}" dt="2020-05-31T07:22:28.692" v="1"/>
          <ac:picMkLst>
            <pc:docMk/>
            <pc:sldMk cId="679093921" sldId="265"/>
            <ac:picMk id="105" creationId="{288F41E2-8272-4FCF-8F6E-FC4A607E3960}"/>
          </ac:picMkLst>
        </pc:picChg>
        <pc:picChg chg="mod">
          <ac:chgData name="Lukas Schmid" userId="ec5adfe4448c9907" providerId="LiveId" clId="{1AE9B107-AB6C-482F-B3C2-594EE3A2F8C1}" dt="2020-05-31T07:22:28.692" v="1"/>
          <ac:picMkLst>
            <pc:docMk/>
            <pc:sldMk cId="679093921" sldId="265"/>
            <ac:picMk id="106" creationId="{954DFC82-0E4F-45FD-9364-5A1F8B55B42B}"/>
          </ac:picMkLst>
        </pc:picChg>
        <pc:picChg chg="mod">
          <ac:chgData name="Lukas Schmid" userId="ec5adfe4448c9907" providerId="LiveId" clId="{1AE9B107-AB6C-482F-B3C2-594EE3A2F8C1}" dt="2020-05-31T07:22:28.692" v="1"/>
          <ac:picMkLst>
            <pc:docMk/>
            <pc:sldMk cId="679093921" sldId="265"/>
            <ac:picMk id="107" creationId="{B0819958-E75C-4A7E-A01E-F1A1C5D093AF}"/>
          </ac:picMkLst>
        </pc:picChg>
        <pc:picChg chg="mod">
          <ac:chgData name="Lukas Schmid" userId="ec5adfe4448c9907" providerId="LiveId" clId="{1AE9B107-AB6C-482F-B3C2-594EE3A2F8C1}" dt="2020-05-31T07:22:28.692" v="1"/>
          <ac:picMkLst>
            <pc:docMk/>
            <pc:sldMk cId="679093921" sldId="265"/>
            <ac:picMk id="108" creationId="{BF3BFD89-7EF2-4054-8B5C-047D74905C70}"/>
          </ac:picMkLst>
        </pc:picChg>
        <pc:picChg chg="mod">
          <ac:chgData name="Lukas Schmid" userId="ec5adfe4448c9907" providerId="LiveId" clId="{1AE9B107-AB6C-482F-B3C2-594EE3A2F8C1}" dt="2020-05-31T07:22:28.692" v="1"/>
          <ac:picMkLst>
            <pc:docMk/>
            <pc:sldMk cId="679093921" sldId="265"/>
            <ac:picMk id="110" creationId="{A96EFC9A-2218-4BF9-BF69-F9DA0D7A321F}"/>
          </ac:picMkLst>
        </pc:picChg>
        <pc:picChg chg="mod">
          <ac:chgData name="Lukas Schmid" userId="ec5adfe4448c9907" providerId="LiveId" clId="{1AE9B107-AB6C-482F-B3C2-594EE3A2F8C1}" dt="2020-05-31T07:22:28.692" v="1"/>
          <ac:picMkLst>
            <pc:docMk/>
            <pc:sldMk cId="679093921" sldId="265"/>
            <ac:picMk id="111" creationId="{3896AF83-B571-456E-BDF8-CFA1B9E40C78}"/>
          </ac:picMkLst>
        </pc:picChg>
        <pc:picChg chg="mod">
          <ac:chgData name="Lukas Schmid" userId="ec5adfe4448c9907" providerId="LiveId" clId="{1AE9B107-AB6C-482F-B3C2-594EE3A2F8C1}" dt="2020-05-31T07:22:28.692" v="1"/>
          <ac:picMkLst>
            <pc:docMk/>
            <pc:sldMk cId="679093921" sldId="265"/>
            <ac:picMk id="112" creationId="{7263279B-4B52-4B58-B44D-8EB2D2A6E988}"/>
          </ac:picMkLst>
        </pc:picChg>
        <pc:picChg chg="mod">
          <ac:chgData name="Lukas Schmid" userId="ec5adfe4448c9907" providerId="LiveId" clId="{1AE9B107-AB6C-482F-B3C2-594EE3A2F8C1}" dt="2020-05-31T07:22:28.692" v="1"/>
          <ac:picMkLst>
            <pc:docMk/>
            <pc:sldMk cId="679093921" sldId="265"/>
            <ac:picMk id="113" creationId="{63D97965-7167-4943-9378-86E8CFB695E9}"/>
          </ac:picMkLst>
        </pc:picChg>
        <pc:picChg chg="mod">
          <ac:chgData name="Lukas Schmid" userId="ec5adfe4448c9907" providerId="LiveId" clId="{1AE9B107-AB6C-482F-B3C2-594EE3A2F8C1}" dt="2020-05-31T07:22:28.692" v="1"/>
          <ac:picMkLst>
            <pc:docMk/>
            <pc:sldMk cId="679093921" sldId="265"/>
            <ac:picMk id="114" creationId="{EFB8F7F8-3863-4C6B-A2B3-2E97D87251CA}"/>
          </ac:picMkLst>
        </pc:picChg>
        <pc:picChg chg="del">
          <ac:chgData name="Lukas Schmid" userId="ec5adfe4448c9907" providerId="LiveId" clId="{1AE9B107-AB6C-482F-B3C2-594EE3A2F8C1}" dt="2020-05-31T07:23:18.797" v="15" actId="478"/>
          <ac:picMkLst>
            <pc:docMk/>
            <pc:sldMk cId="679093921" sldId="265"/>
            <ac:picMk id="115" creationId="{BA1D33A3-79D4-43BB-BC25-E6A0B3CCF71E}"/>
          </ac:picMkLst>
        </pc:picChg>
        <pc:picChg chg="mod">
          <ac:chgData name="Lukas Schmid" userId="ec5adfe4448c9907" providerId="LiveId" clId="{1AE9B107-AB6C-482F-B3C2-594EE3A2F8C1}" dt="2020-05-31T07:22:28.692" v="1"/>
          <ac:picMkLst>
            <pc:docMk/>
            <pc:sldMk cId="679093921" sldId="265"/>
            <ac:picMk id="119" creationId="{45BF47BA-6207-4941-9EC3-0D901E763D47}"/>
          </ac:picMkLst>
        </pc:picChg>
        <pc:picChg chg="mod">
          <ac:chgData name="Lukas Schmid" userId="ec5adfe4448c9907" providerId="LiveId" clId="{1AE9B107-AB6C-482F-B3C2-594EE3A2F8C1}" dt="2020-05-31T07:22:28.692" v="1"/>
          <ac:picMkLst>
            <pc:docMk/>
            <pc:sldMk cId="679093921" sldId="265"/>
            <ac:picMk id="120" creationId="{9917A39A-62CB-4EF0-8473-5AE7B1DA793B}"/>
          </ac:picMkLst>
        </pc:picChg>
        <pc:picChg chg="mod">
          <ac:chgData name="Lukas Schmid" userId="ec5adfe4448c9907" providerId="LiveId" clId="{1AE9B107-AB6C-482F-B3C2-594EE3A2F8C1}" dt="2020-05-31T07:22:32.643" v="4"/>
          <ac:picMkLst>
            <pc:docMk/>
            <pc:sldMk cId="679093921" sldId="265"/>
            <ac:picMk id="122" creationId="{A9200B39-555F-460E-9CBC-429CD6A40F24}"/>
          </ac:picMkLst>
        </pc:picChg>
        <pc:picChg chg="mod">
          <ac:chgData name="Lukas Schmid" userId="ec5adfe4448c9907" providerId="LiveId" clId="{1AE9B107-AB6C-482F-B3C2-594EE3A2F8C1}" dt="2020-05-31T07:22:32.643" v="4"/>
          <ac:picMkLst>
            <pc:docMk/>
            <pc:sldMk cId="679093921" sldId="265"/>
            <ac:picMk id="123" creationId="{39B5E965-9425-43E6-85C1-50335D3BE6E3}"/>
          </ac:picMkLst>
        </pc:picChg>
        <pc:picChg chg="mod">
          <ac:chgData name="Lukas Schmid" userId="ec5adfe4448c9907" providerId="LiveId" clId="{1AE9B107-AB6C-482F-B3C2-594EE3A2F8C1}" dt="2020-05-31T07:22:32.643" v="4"/>
          <ac:picMkLst>
            <pc:docMk/>
            <pc:sldMk cId="679093921" sldId="265"/>
            <ac:picMk id="124" creationId="{C720A6B1-52BE-4354-A056-ABDCE3B02244}"/>
          </ac:picMkLst>
        </pc:picChg>
        <pc:picChg chg="mod">
          <ac:chgData name="Lukas Schmid" userId="ec5adfe4448c9907" providerId="LiveId" clId="{1AE9B107-AB6C-482F-B3C2-594EE3A2F8C1}" dt="2020-05-31T07:22:32.643" v="4"/>
          <ac:picMkLst>
            <pc:docMk/>
            <pc:sldMk cId="679093921" sldId="265"/>
            <ac:picMk id="125" creationId="{C22679B2-1944-4296-BEA0-CCB2CA4A54E7}"/>
          </ac:picMkLst>
        </pc:picChg>
        <pc:picChg chg="mod">
          <ac:chgData name="Lukas Schmid" userId="ec5adfe4448c9907" providerId="LiveId" clId="{1AE9B107-AB6C-482F-B3C2-594EE3A2F8C1}" dt="2020-05-31T07:22:32.643" v="4"/>
          <ac:picMkLst>
            <pc:docMk/>
            <pc:sldMk cId="679093921" sldId="265"/>
            <ac:picMk id="126" creationId="{141412BD-64C1-468E-9596-45538D9F7FB1}"/>
          </ac:picMkLst>
        </pc:picChg>
        <pc:picChg chg="mod">
          <ac:chgData name="Lukas Schmid" userId="ec5adfe4448c9907" providerId="LiveId" clId="{1AE9B107-AB6C-482F-B3C2-594EE3A2F8C1}" dt="2020-05-31T07:22:32.643" v="4"/>
          <ac:picMkLst>
            <pc:docMk/>
            <pc:sldMk cId="679093921" sldId="265"/>
            <ac:picMk id="127" creationId="{8BF1A4E9-18F3-4835-A19E-5F6EBAB6C41E}"/>
          </ac:picMkLst>
        </pc:picChg>
        <pc:picChg chg="mod">
          <ac:chgData name="Lukas Schmid" userId="ec5adfe4448c9907" providerId="LiveId" clId="{1AE9B107-AB6C-482F-B3C2-594EE3A2F8C1}" dt="2020-05-31T07:22:32.643" v="4"/>
          <ac:picMkLst>
            <pc:docMk/>
            <pc:sldMk cId="679093921" sldId="265"/>
            <ac:picMk id="128" creationId="{1F938881-288E-47FE-97B9-A377721BB998}"/>
          </ac:picMkLst>
        </pc:picChg>
        <pc:picChg chg="mod">
          <ac:chgData name="Lukas Schmid" userId="ec5adfe4448c9907" providerId="LiveId" clId="{1AE9B107-AB6C-482F-B3C2-594EE3A2F8C1}" dt="2020-05-31T07:22:32.643" v="4"/>
          <ac:picMkLst>
            <pc:docMk/>
            <pc:sldMk cId="679093921" sldId="265"/>
            <ac:picMk id="129" creationId="{49AA0DA0-80B0-4BCC-804D-097BD9737999}"/>
          </ac:picMkLst>
        </pc:picChg>
        <pc:picChg chg="mod">
          <ac:chgData name="Lukas Schmid" userId="ec5adfe4448c9907" providerId="LiveId" clId="{1AE9B107-AB6C-482F-B3C2-594EE3A2F8C1}" dt="2020-05-31T07:22:32.643" v="4"/>
          <ac:picMkLst>
            <pc:docMk/>
            <pc:sldMk cId="679093921" sldId="265"/>
            <ac:picMk id="130" creationId="{4B88F2F4-6B45-4C22-ACE5-DF4B2A0C6C92}"/>
          </ac:picMkLst>
        </pc:picChg>
        <pc:picChg chg="mod">
          <ac:chgData name="Lukas Schmid" userId="ec5adfe4448c9907" providerId="LiveId" clId="{1AE9B107-AB6C-482F-B3C2-594EE3A2F8C1}" dt="2020-05-31T07:22:32.643" v="4"/>
          <ac:picMkLst>
            <pc:docMk/>
            <pc:sldMk cId="679093921" sldId="265"/>
            <ac:picMk id="131" creationId="{C7C5FE48-9BBD-406C-8917-FD236358C44F}"/>
          </ac:picMkLst>
        </pc:picChg>
        <pc:picChg chg="mod">
          <ac:chgData name="Lukas Schmid" userId="ec5adfe4448c9907" providerId="LiveId" clId="{1AE9B107-AB6C-482F-B3C2-594EE3A2F8C1}" dt="2020-05-31T07:22:32.643" v="4"/>
          <ac:picMkLst>
            <pc:docMk/>
            <pc:sldMk cId="679093921" sldId="265"/>
            <ac:picMk id="132" creationId="{C426129E-CD99-4093-ADEF-CEFC1CAF0604}"/>
          </ac:picMkLst>
        </pc:picChg>
        <pc:picChg chg="mod">
          <ac:chgData name="Lukas Schmid" userId="ec5adfe4448c9907" providerId="LiveId" clId="{1AE9B107-AB6C-482F-B3C2-594EE3A2F8C1}" dt="2020-05-31T07:22:32.643" v="4"/>
          <ac:picMkLst>
            <pc:docMk/>
            <pc:sldMk cId="679093921" sldId="265"/>
            <ac:picMk id="133" creationId="{9E31825B-68D9-486F-90ED-51AB3F77310A}"/>
          </ac:picMkLst>
        </pc:picChg>
        <pc:picChg chg="mod">
          <ac:chgData name="Lukas Schmid" userId="ec5adfe4448c9907" providerId="LiveId" clId="{1AE9B107-AB6C-482F-B3C2-594EE3A2F8C1}" dt="2020-05-31T07:23:01.084" v="8"/>
          <ac:picMkLst>
            <pc:docMk/>
            <pc:sldMk cId="679093921" sldId="265"/>
            <ac:picMk id="135" creationId="{75FD645C-13AD-4ADB-AA77-7F6C477BD7B6}"/>
          </ac:picMkLst>
        </pc:picChg>
        <pc:picChg chg="mod">
          <ac:chgData name="Lukas Schmid" userId="ec5adfe4448c9907" providerId="LiveId" clId="{1AE9B107-AB6C-482F-B3C2-594EE3A2F8C1}" dt="2020-05-31T07:23:01.084" v="8"/>
          <ac:picMkLst>
            <pc:docMk/>
            <pc:sldMk cId="679093921" sldId="265"/>
            <ac:picMk id="136" creationId="{0094AA66-45FA-4867-B24D-6EBBFBA341B0}"/>
          </ac:picMkLst>
        </pc:picChg>
        <pc:picChg chg="mod">
          <ac:chgData name="Lukas Schmid" userId="ec5adfe4448c9907" providerId="LiveId" clId="{1AE9B107-AB6C-482F-B3C2-594EE3A2F8C1}" dt="2020-05-31T07:23:06.964" v="11"/>
          <ac:picMkLst>
            <pc:docMk/>
            <pc:sldMk cId="679093921" sldId="265"/>
            <ac:picMk id="138" creationId="{91EDA218-72C9-42AD-9E5F-F01C40B9BAEE}"/>
          </ac:picMkLst>
        </pc:picChg>
        <pc:picChg chg="mod">
          <ac:chgData name="Lukas Schmid" userId="ec5adfe4448c9907" providerId="LiveId" clId="{1AE9B107-AB6C-482F-B3C2-594EE3A2F8C1}" dt="2020-05-31T07:23:06.964" v="11"/>
          <ac:picMkLst>
            <pc:docMk/>
            <pc:sldMk cId="679093921" sldId="265"/>
            <ac:picMk id="139" creationId="{B12C7405-7B04-4A5E-86D9-ED21CBA4AA3B}"/>
          </ac:picMkLst>
        </pc:picChg>
        <pc:picChg chg="mod">
          <ac:chgData name="Lukas Schmid" userId="ec5adfe4448c9907" providerId="LiveId" clId="{1AE9B107-AB6C-482F-B3C2-594EE3A2F8C1}" dt="2020-05-31T07:23:06.964" v="11"/>
          <ac:picMkLst>
            <pc:docMk/>
            <pc:sldMk cId="679093921" sldId="265"/>
            <ac:picMk id="140" creationId="{582A307D-0A7B-4A49-8B30-6F596E0CC0E8}"/>
          </ac:picMkLst>
        </pc:picChg>
        <pc:picChg chg="mod">
          <ac:chgData name="Lukas Schmid" userId="ec5adfe4448c9907" providerId="LiveId" clId="{1AE9B107-AB6C-482F-B3C2-594EE3A2F8C1}" dt="2020-05-31T07:23:06.964" v="11"/>
          <ac:picMkLst>
            <pc:docMk/>
            <pc:sldMk cId="679093921" sldId="265"/>
            <ac:picMk id="141" creationId="{2BEEFD0F-655F-40C6-BF73-B7D411E19EF1}"/>
          </ac:picMkLst>
        </pc:picChg>
        <pc:picChg chg="mod">
          <ac:chgData name="Lukas Schmid" userId="ec5adfe4448c9907" providerId="LiveId" clId="{1AE9B107-AB6C-482F-B3C2-594EE3A2F8C1}" dt="2020-05-31T07:23:06.964" v="11"/>
          <ac:picMkLst>
            <pc:docMk/>
            <pc:sldMk cId="679093921" sldId="265"/>
            <ac:picMk id="142" creationId="{F08FE39D-C77A-4C6F-B917-10C1865BBBC2}"/>
          </ac:picMkLst>
        </pc:picChg>
        <pc:picChg chg="mod">
          <ac:chgData name="Lukas Schmid" userId="ec5adfe4448c9907" providerId="LiveId" clId="{1AE9B107-AB6C-482F-B3C2-594EE3A2F8C1}" dt="2020-05-31T07:23:14.568" v="14"/>
          <ac:picMkLst>
            <pc:docMk/>
            <pc:sldMk cId="679093921" sldId="265"/>
            <ac:picMk id="144" creationId="{20DA4703-BCC7-4329-8DCA-1BD8FE848020}"/>
          </ac:picMkLst>
        </pc:picChg>
        <pc:picChg chg="mod">
          <ac:chgData name="Lukas Schmid" userId="ec5adfe4448c9907" providerId="LiveId" clId="{1AE9B107-AB6C-482F-B3C2-594EE3A2F8C1}" dt="2020-05-31T07:23:14.568" v="14"/>
          <ac:picMkLst>
            <pc:docMk/>
            <pc:sldMk cId="679093921" sldId="265"/>
            <ac:picMk id="145" creationId="{5B698656-71ED-4B6E-B50B-2E4DE44F90E0}"/>
          </ac:picMkLst>
        </pc:picChg>
        <pc:picChg chg="mod">
          <ac:chgData name="Lukas Schmid" userId="ec5adfe4448c9907" providerId="LiveId" clId="{1AE9B107-AB6C-482F-B3C2-594EE3A2F8C1}" dt="2020-05-31T07:23:14.568" v="14"/>
          <ac:picMkLst>
            <pc:docMk/>
            <pc:sldMk cId="679093921" sldId="265"/>
            <ac:picMk id="146" creationId="{F2B4522A-7CA5-449A-945B-F66A5B550BA4}"/>
          </ac:picMkLst>
        </pc:picChg>
        <pc:picChg chg="add mod ord">
          <ac:chgData name="Lukas Schmid" userId="ec5adfe4448c9907" providerId="LiveId" clId="{1AE9B107-AB6C-482F-B3C2-594EE3A2F8C1}" dt="2020-05-31T11:03:30.052" v="1183" actId="1076"/>
          <ac:picMkLst>
            <pc:docMk/>
            <pc:sldMk cId="679093921" sldId="265"/>
            <ac:picMk id="147" creationId="{FB786F39-C800-4D69-9FE7-B7DA380432B8}"/>
          </ac:picMkLst>
        </pc:picChg>
        <pc:picChg chg="add mod">
          <ac:chgData name="Lukas Schmid" userId="ec5adfe4448c9907" providerId="LiveId" clId="{1AE9B107-AB6C-482F-B3C2-594EE3A2F8C1}" dt="2020-05-31T11:02:03.174" v="1162" actId="164"/>
          <ac:picMkLst>
            <pc:docMk/>
            <pc:sldMk cId="679093921" sldId="265"/>
            <ac:picMk id="148" creationId="{750D5060-9363-4C62-A14D-3986CEBEDA47}"/>
          </ac:picMkLst>
        </pc:picChg>
        <pc:cxnChg chg="mod">
          <ac:chgData name="Lukas Schmid" userId="ec5adfe4448c9907" providerId="LiveId" clId="{1AE9B107-AB6C-482F-B3C2-594EE3A2F8C1}" dt="2020-05-31T11:02:03.174" v="1162" actId="164"/>
          <ac:cxnSpMkLst>
            <pc:docMk/>
            <pc:sldMk cId="679093921" sldId="265"/>
            <ac:cxnSpMk id="2" creationId="{D18AD5C9-7470-4ABF-BDD0-B8E05CD69598}"/>
          </ac:cxnSpMkLst>
        </pc:cxnChg>
        <pc:cxnChg chg="mod">
          <ac:chgData name="Lukas Schmid" userId="ec5adfe4448c9907" providerId="LiveId" clId="{1AE9B107-AB6C-482F-B3C2-594EE3A2F8C1}" dt="2020-05-31T11:02:03.174" v="1162" actId="164"/>
          <ac:cxnSpMkLst>
            <pc:docMk/>
            <pc:sldMk cId="679093921" sldId="265"/>
            <ac:cxnSpMk id="3" creationId="{1E68B49B-8F08-4295-BE72-E60DCF7D21B1}"/>
          </ac:cxnSpMkLst>
        </pc:cxnChg>
        <pc:cxnChg chg="mod">
          <ac:chgData name="Lukas Schmid" userId="ec5adfe4448c9907" providerId="LiveId" clId="{1AE9B107-AB6C-482F-B3C2-594EE3A2F8C1}" dt="2020-05-31T11:02:03.174" v="1162" actId="164"/>
          <ac:cxnSpMkLst>
            <pc:docMk/>
            <pc:sldMk cId="679093921" sldId="265"/>
            <ac:cxnSpMk id="5" creationId="{7934BC23-9BE4-47AC-82DE-8F412149C5AB}"/>
          </ac:cxnSpMkLst>
        </pc:cxnChg>
        <pc:cxnChg chg="mod">
          <ac:chgData name="Lukas Schmid" userId="ec5adfe4448c9907" providerId="LiveId" clId="{1AE9B107-AB6C-482F-B3C2-594EE3A2F8C1}" dt="2020-05-31T11:02:03.174" v="1162" actId="164"/>
          <ac:cxnSpMkLst>
            <pc:docMk/>
            <pc:sldMk cId="679093921" sldId="265"/>
            <ac:cxnSpMk id="6" creationId="{9ADD14E7-D6CB-4A32-81EF-51F74C32B8A0}"/>
          </ac:cxnSpMkLst>
        </pc:cxnChg>
        <pc:cxnChg chg="mod">
          <ac:chgData name="Lukas Schmid" userId="ec5adfe4448c9907" providerId="LiveId" clId="{1AE9B107-AB6C-482F-B3C2-594EE3A2F8C1}" dt="2020-05-31T11:02:03.174" v="1162" actId="164"/>
          <ac:cxnSpMkLst>
            <pc:docMk/>
            <pc:sldMk cId="679093921" sldId="265"/>
            <ac:cxnSpMk id="20" creationId="{82C5D530-0857-4343-955B-F23D5463ED57}"/>
          </ac:cxnSpMkLst>
        </pc:cxnChg>
        <pc:cxnChg chg="mod">
          <ac:chgData name="Lukas Schmid" userId="ec5adfe4448c9907" providerId="LiveId" clId="{1AE9B107-AB6C-482F-B3C2-594EE3A2F8C1}" dt="2020-05-31T11:02:03.174" v="1162" actId="164"/>
          <ac:cxnSpMkLst>
            <pc:docMk/>
            <pc:sldMk cId="679093921" sldId="265"/>
            <ac:cxnSpMk id="21" creationId="{0AF26F32-BFC4-40C3-AD99-8D4BA31F20FC}"/>
          </ac:cxnSpMkLst>
        </pc:cxnChg>
        <pc:cxnChg chg="mod">
          <ac:chgData name="Lukas Schmid" userId="ec5adfe4448c9907" providerId="LiveId" clId="{1AE9B107-AB6C-482F-B3C2-594EE3A2F8C1}" dt="2020-05-31T11:02:03.174" v="1162" actId="164"/>
          <ac:cxnSpMkLst>
            <pc:docMk/>
            <pc:sldMk cId="679093921" sldId="265"/>
            <ac:cxnSpMk id="45" creationId="{EC23C3F8-4AB5-4482-81C6-334634EBFC0C}"/>
          </ac:cxnSpMkLst>
        </pc:cxnChg>
        <pc:cxnChg chg="mod">
          <ac:chgData name="Lukas Schmid" userId="ec5adfe4448c9907" providerId="LiveId" clId="{1AE9B107-AB6C-482F-B3C2-594EE3A2F8C1}" dt="2020-05-31T11:02:03.174" v="1162" actId="164"/>
          <ac:cxnSpMkLst>
            <pc:docMk/>
            <pc:sldMk cId="679093921" sldId="265"/>
            <ac:cxnSpMk id="61" creationId="{9C4308F1-FC1D-4EB5-B2A6-728EED27028B}"/>
          </ac:cxnSpMkLst>
        </pc:cxnChg>
        <pc:cxnChg chg="mod">
          <ac:chgData name="Lukas Schmid" userId="ec5adfe4448c9907" providerId="LiveId" clId="{1AE9B107-AB6C-482F-B3C2-594EE3A2F8C1}" dt="2020-05-31T11:02:03.174" v="1162" actId="164"/>
          <ac:cxnSpMkLst>
            <pc:docMk/>
            <pc:sldMk cId="679093921" sldId="265"/>
            <ac:cxnSpMk id="63" creationId="{28A56761-BA28-434F-B004-51B4EFA5CF89}"/>
          </ac:cxnSpMkLst>
        </pc:cxnChg>
        <pc:cxnChg chg="mod">
          <ac:chgData name="Lukas Schmid" userId="ec5adfe4448c9907" providerId="LiveId" clId="{1AE9B107-AB6C-482F-B3C2-594EE3A2F8C1}" dt="2020-05-31T11:02:03.174" v="1162" actId="164"/>
          <ac:cxnSpMkLst>
            <pc:docMk/>
            <pc:sldMk cId="679093921" sldId="265"/>
            <ac:cxnSpMk id="65" creationId="{DE82B943-157B-4836-8555-9F403F2220DB}"/>
          </ac:cxnSpMkLst>
        </pc:cxnChg>
        <pc:cxnChg chg="mod">
          <ac:chgData name="Lukas Schmid" userId="ec5adfe4448c9907" providerId="LiveId" clId="{1AE9B107-AB6C-482F-B3C2-594EE3A2F8C1}" dt="2020-05-31T11:02:03.174" v="1162" actId="164"/>
          <ac:cxnSpMkLst>
            <pc:docMk/>
            <pc:sldMk cId="679093921" sldId="265"/>
            <ac:cxnSpMk id="68" creationId="{5A29F6EE-C5DE-4FF4-83E9-FF97E12742EC}"/>
          </ac:cxnSpMkLst>
        </pc:cxnChg>
        <pc:cxnChg chg="mod">
          <ac:chgData name="Lukas Schmid" userId="ec5adfe4448c9907" providerId="LiveId" clId="{1AE9B107-AB6C-482F-B3C2-594EE3A2F8C1}" dt="2020-05-31T11:02:03.174" v="1162" actId="164"/>
          <ac:cxnSpMkLst>
            <pc:docMk/>
            <pc:sldMk cId="679093921" sldId="265"/>
            <ac:cxnSpMk id="69" creationId="{2BB152EE-6C56-4CD0-9815-BA29608F5DA8}"/>
          </ac:cxnSpMkLst>
        </pc:cxnChg>
      </pc:sldChg>
      <pc:sldChg chg="modSp mod">
        <pc:chgData name="Lukas Schmid" userId="ec5adfe4448c9907" providerId="LiveId" clId="{1AE9B107-AB6C-482F-B3C2-594EE3A2F8C1}" dt="2020-05-31T08:08:56.843" v="573" actId="20577"/>
        <pc:sldMkLst>
          <pc:docMk/>
          <pc:sldMk cId="586208254" sldId="269"/>
        </pc:sldMkLst>
        <pc:spChg chg="mod">
          <ac:chgData name="Lukas Schmid" userId="ec5adfe4448c9907" providerId="LiveId" clId="{1AE9B107-AB6C-482F-B3C2-594EE3A2F8C1}" dt="2020-05-31T08:08:56.843" v="573" actId="20577"/>
          <ac:spMkLst>
            <pc:docMk/>
            <pc:sldMk cId="586208254" sldId="269"/>
            <ac:spMk id="3" creationId="{A2D2229C-0309-4931-8B6B-AF6AE95B5DF7}"/>
          </ac:spMkLst>
        </pc:spChg>
      </pc:sldChg>
      <pc:sldChg chg="addSp delSp modSp mod">
        <pc:chgData name="Lukas Schmid" userId="ec5adfe4448c9907" providerId="LiveId" clId="{1AE9B107-AB6C-482F-B3C2-594EE3A2F8C1}" dt="2020-05-31T08:17:07.704" v="641" actId="20577"/>
        <pc:sldMkLst>
          <pc:docMk/>
          <pc:sldMk cId="624140387" sldId="271"/>
        </pc:sldMkLst>
        <pc:spChg chg="mod">
          <ac:chgData name="Lukas Schmid" userId="ec5adfe4448c9907" providerId="LiveId" clId="{1AE9B107-AB6C-482F-B3C2-594EE3A2F8C1}" dt="2020-05-31T08:17:07.704" v="641" actId="20577"/>
          <ac:spMkLst>
            <pc:docMk/>
            <pc:sldMk cId="624140387" sldId="271"/>
            <ac:spMk id="3" creationId="{A2D2229C-0309-4931-8B6B-AF6AE95B5DF7}"/>
          </ac:spMkLst>
        </pc:spChg>
        <pc:picChg chg="add del">
          <ac:chgData name="Lukas Schmid" userId="ec5adfe4448c9907" providerId="LiveId" clId="{1AE9B107-AB6C-482F-B3C2-594EE3A2F8C1}" dt="2020-05-31T08:13:46.549" v="587"/>
          <ac:picMkLst>
            <pc:docMk/>
            <pc:sldMk cId="624140387" sldId="271"/>
            <ac:picMk id="4" creationId="{BA3FAC7C-14C6-40E2-A57A-8D95CB5264E3}"/>
          </ac:picMkLst>
        </pc:picChg>
      </pc:sldChg>
      <pc:sldChg chg="modSp mod">
        <pc:chgData name="Lukas Schmid" userId="ec5adfe4448c9907" providerId="LiveId" clId="{1AE9B107-AB6C-482F-B3C2-594EE3A2F8C1}" dt="2020-05-31T08:16:31.149" v="637" actId="20577"/>
        <pc:sldMkLst>
          <pc:docMk/>
          <pc:sldMk cId="77377082" sldId="273"/>
        </pc:sldMkLst>
        <pc:spChg chg="mod">
          <ac:chgData name="Lukas Schmid" userId="ec5adfe4448c9907" providerId="LiveId" clId="{1AE9B107-AB6C-482F-B3C2-594EE3A2F8C1}" dt="2020-05-31T08:16:31.149" v="637" actId="20577"/>
          <ac:spMkLst>
            <pc:docMk/>
            <pc:sldMk cId="77377082" sldId="273"/>
            <ac:spMk id="3" creationId="{A2D2229C-0309-4931-8B6B-AF6AE95B5DF7}"/>
          </ac:spMkLst>
        </pc:spChg>
      </pc:sldChg>
      <pc:sldChg chg="modSp mod">
        <pc:chgData name="Lukas Schmid" userId="ec5adfe4448c9907" providerId="LiveId" clId="{1AE9B107-AB6C-482F-B3C2-594EE3A2F8C1}" dt="2020-05-31T08:17:25.419" v="644" actId="20577"/>
        <pc:sldMkLst>
          <pc:docMk/>
          <pc:sldMk cId="1307662284" sldId="275"/>
        </pc:sldMkLst>
        <pc:spChg chg="mod">
          <ac:chgData name="Lukas Schmid" userId="ec5adfe4448c9907" providerId="LiveId" clId="{1AE9B107-AB6C-482F-B3C2-594EE3A2F8C1}" dt="2020-05-31T08:17:25.419" v="644" actId="20577"/>
          <ac:spMkLst>
            <pc:docMk/>
            <pc:sldMk cId="1307662284" sldId="275"/>
            <ac:spMk id="3" creationId="{A2D2229C-0309-4931-8B6B-AF6AE95B5DF7}"/>
          </ac:spMkLst>
        </pc:spChg>
      </pc:sldChg>
      <pc:sldChg chg="modSp mod">
        <pc:chgData name="Lukas Schmid" userId="ec5adfe4448c9907" providerId="LiveId" clId="{1AE9B107-AB6C-482F-B3C2-594EE3A2F8C1}" dt="2020-05-31T08:26:54.839" v="742" actId="20577"/>
        <pc:sldMkLst>
          <pc:docMk/>
          <pc:sldMk cId="1565962268" sldId="278"/>
        </pc:sldMkLst>
        <pc:spChg chg="mod">
          <ac:chgData name="Lukas Schmid" userId="ec5adfe4448c9907" providerId="LiveId" clId="{1AE9B107-AB6C-482F-B3C2-594EE3A2F8C1}" dt="2020-05-31T08:26:54.839" v="742" actId="20577"/>
          <ac:spMkLst>
            <pc:docMk/>
            <pc:sldMk cId="1565962268" sldId="278"/>
            <ac:spMk id="3" creationId="{96079A4C-D1A4-45BF-8379-0461A0FC88D5}"/>
          </ac:spMkLst>
        </pc:spChg>
      </pc:sldChg>
      <pc:sldChg chg="addSp delSp modSp mod">
        <pc:chgData name="Lukas Schmid" userId="ec5adfe4448c9907" providerId="LiveId" clId="{1AE9B107-AB6C-482F-B3C2-594EE3A2F8C1}" dt="2020-05-31T08:19:49.505" v="663"/>
        <pc:sldMkLst>
          <pc:docMk/>
          <pc:sldMk cId="712011225" sldId="280"/>
        </pc:sldMkLst>
        <pc:spChg chg="del">
          <ac:chgData name="Lukas Schmid" userId="ec5adfe4448c9907" providerId="LiveId" clId="{1AE9B107-AB6C-482F-B3C2-594EE3A2F8C1}" dt="2020-05-31T08:19:48.841" v="662" actId="478"/>
          <ac:spMkLst>
            <pc:docMk/>
            <pc:sldMk cId="712011225" sldId="280"/>
            <ac:spMk id="4" creationId="{6B7FF7D9-F308-4527-8F5F-DACC254DEFE1}"/>
          </ac:spMkLst>
        </pc:spChg>
        <pc:spChg chg="del">
          <ac:chgData name="Lukas Schmid" userId="ec5adfe4448c9907" providerId="LiveId" clId="{1AE9B107-AB6C-482F-B3C2-594EE3A2F8C1}" dt="2020-05-31T08:19:48.841" v="662" actId="478"/>
          <ac:spMkLst>
            <pc:docMk/>
            <pc:sldMk cId="712011225" sldId="280"/>
            <ac:spMk id="5" creationId="{D85042F9-10E5-4D23-AD38-DB39C791C3A9}"/>
          </ac:spMkLst>
        </pc:spChg>
        <pc:spChg chg="del">
          <ac:chgData name="Lukas Schmid" userId="ec5adfe4448c9907" providerId="LiveId" clId="{1AE9B107-AB6C-482F-B3C2-594EE3A2F8C1}" dt="2020-05-31T08:19:48.841" v="662" actId="478"/>
          <ac:spMkLst>
            <pc:docMk/>
            <pc:sldMk cId="712011225" sldId="280"/>
            <ac:spMk id="6" creationId="{C612E861-1786-495C-920F-F9264363DF8A}"/>
          </ac:spMkLst>
        </pc:spChg>
        <pc:spChg chg="del">
          <ac:chgData name="Lukas Schmid" userId="ec5adfe4448c9907" providerId="LiveId" clId="{1AE9B107-AB6C-482F-B3C2-594EE3A2F8C1}" dt="2020-05-31T08:19:48.841" v="662" actId="478"/>
          <ac:spMkLst>
            <pc:docMk/>
            <pc:sldMk cId="712011225" sldId="280"/>
            <ac:spMk id="10" creationId="{367A3B9F-81B3-4638-9076-1A311186EF10}"/>
          </ac:spMkLst>
        </pc:spChg>
        <pc:spChg chg="del">
          <ac:chgData name="Lukas Schmid" userId="ec5adfe4448c9907" providerId="LiveId" clId="{1AE9B107-AB6C-482F-B3C2-594EE3A2F8C1}" dt="2020-05-31T08:19:48.841" v="662" actId="478"/>
          <ac:spMkLst>
            <pc:docMk/>
            <pc:sldMk cId="712011225" sldId="280"/>
            <ac:spMk id="11" creationId="{DC2B6F9E-07E6-4236-9DE9-BE6ADBAF3EAD}"/>
          </ac:spMkLst>
        </pc:spChg>
        <pc:spChg chg="add del mod">
          <ac:chgData name="Lukas Schmid" userId="ec5adfe4448c9907" providerId="LiveId" clId="{1AE9B107-AB6C-482F-B3C2-594EE3A2F8C1}" dt="2020-05-31T08:19:46.016" v="661" actId="21"/>
          <ac:spMkLst>
            <pc:docMk/>
            <pc:sldMk cId="712011225" sldId="280"/>
            <ac:spMk id="12" creationId="{D82B5808-05AB-44F0-8530-7131813C69BA}"/>
          </ac:spMkLst>
        </pc:spChg>
        <pc:spChg chg="add mod">
          <ac:chgData name="Lukas Schmid" userId="ec5adfe4448c9907" providerId="LiveId" clId="{1AE9B107-AB6C-482F-B3C2-594EE3A2F8C1}" dt="2020-05-31T08:19:49.505" v="663"/>
          <ac:spMkLst>
            <pc:docMk/>
            <pc:sldMk cId="712011225" sldId="280"/>
            <ac:spMk id="21" creationId="{08D84958-E27E-4E82-B3BC-9C0201F74B0A}"/>
          </ac:spMkLst>
        </pc:spChg>
        <pc:grpChg chg="del">
          <ac:chgData name="Lukas Schmid" userId="ec5adfe4448c9907" providerId="LiveId" clId="{1AE9B107-AB6C-482F-B3C2-594EE3A2F8C1}" dt="2020-05-31T08:19:48.841" v="662" actId="478"/>
          <ac:grpSpMkLst>
            <pc:docMk/>
            <pc:sldMk cId="712011225" sldId="280"/>
            <ac:grpSpMk id="3" creationId="{DAB79F80-9C84-4A84-9C9A-633EB1101AA8}"/>
          </ac:grpSpMkLst>
        </pc:grpChg>
        <pc:cxnChg chg="del mod">
          <ac:chgData name="Lukas Schmid" userId="ec5adfe4448c9907" providerId="LiveId" clId="{1AE9B107-AB6C-482F-B3C2-594EE3A2F8C1}" dt="2020-05-31T08:19:48.841" v="662" actId="478"/>
          <ac:cxnSpMkLst>
            <pc:docMk/>
            <pc:sldMk cId="712011225" sldId="280"/>
            <ac:cxnSpMk id="15" creationId="{EF0F807D-8769-425E-9C5B-7E9A5185F34C}"/>
          </ac:cxnSpMkLst>
        </pc:cxnChg>
        <pc:cxnChg chg="del mod">
          <ac:chgData name="Lukas Schmid" userId="ec5adfe4448c9907" providerId="LiveId" clId="{1AE9B107-AB6C-482F-B3C2-594EE3A2F8C1}" dt="2020-05-31T08:19:48.841" v="662" actId="478"/>
          <ac:cxnSpMkLst>
            <pc:docMk/>
            <pc:sldMk cId="712011225" sldId="280"/>
            <ac:cxnSpMk id="18" creationId="{748495DE-62C8-4DDE-8B93-EA20A17D8ECB}"/>
          </ac:cxnSpMkLst>
        </pc:cxnChg>
        <pc:cxnChg chg="del mod">
          <ac:chgData name="Lukas Schmid" userId="ec5adfe4448c9907" providerId="LiveId" clId="{1AE9B107-AB6C-482F-B3C2-594EE3A2F8C1}" dt="2020-05-31T08:19:48.841" v="662" actId="478"/>
          <ac:cxnSpMkLst>
            <pc:docMk/>
            <pc:sldMk cId="712011225" sldId="280"/>
            <ac:cxnSpMk id="20" creationId="{5D062306-52C0-40AE-AB72-A1B3533D02FB}"/>
          </ac:cxnSpMkLst>
        </pc:cxnChg>
        <pc:cxnChg chg="del mod">
          <ac:chgData name="Lukas Schmid" userId="ec5adfe4448c9907" providerId="LiveId" clId="{1AE9B107-AB6C-482F-B3C2-594EE3A2F8C1}" dt="2020-05-31T08:19:48.841" v="662" actId="478"/>
          <ac:cxnSpMkLst>
            <pc:docMk/>
            <pc:sldMk cId="712011225" sldId="280"/>
            <ac:cxnSpMk id="22" creationId="{35D00162-367C-4C56-BED8-4EFFE64BF837}"/>
          </ac:cxnSpMkLst>
        </pc:cxnChg>
        <pc:cxnChg chg="del mod">
          <ac:chgData name="Lukas Schmid" userId="ec5adfe4448c9907" providerId="LiveId" clId="{1AE9B107-AB6C-482F-B3C2-594EE3A2F8C1}" dt="2020-05-31T08:19:48.841" v="662" actId="478"/>
          <ac:cxnSpMkLst>
            <pc:docMk/>
            <pc:sldMk cId="712011225" sldId="280"/>
            <ac:cxnSpMk id="27" creationId="{541AE49C-2588-45D8-98B7-238238C8ECB2}"/>
          </ac:cxnSpMkLst>
        </pc:cxnChg>
        <pc:cxnChg chg="del mod">
          <ac:chgData name="Lukas Schmid" userId="ec5adfe4448c9907" providerId="LiveId" clId="{1AE9B107-AB6C-482F-B3C2-594EE3A2F8C1}" dt="2020-05-31T08:19:48.841" v="662" actId="478"/>
          <ac:cxnSpMkLst>
            <pc:docMk/>
            <pc:sldMk cId="712011225" sldId="280"/>
            <ac:cxnSpMk id="29" creationId="{009AF606-9EA8-47FC-96E9-9E04600B1503}"/>
          </ac:cxnSpMkLst>
        </pc:cxnChg>
        <pc:cxnChg chg="del mod">
          <ac:chgData name="Lukas Schmid" userId="ec5adfe4448c9907" providerId="LiveId" clId="{1AE9B107-AB6C-482F-B3C2-594EE3A2F8C1}" dt="2020-05-31T08:19:48.841" v="662" actId="478"/>
          <ac:cxnSpMkLst>
            <pc:docMk/>
            <pc:sldMk cId="712011225" sldId="280"/>
            <ac:cxnSpMk id="35" creationId="{2326987A-5992-46CE-BB76-DD8340916A41}"/>
          </ac:cxnSpMkLst>
        </pc:cxnChg>
      </pc:sldChg>
      <pc:sldChg chg="addSp delSp modSp mod">
        <pc:chgData name="Lukas Schmid" userId="ec5adfe4448c9907" providerId="LiveId" clId="{1AE9B107-AB6C-482F-B3C2-594EE3A2F8C1}" dt="2020-05-31T08:27:09.657" v="744" actId="478"/>
        <pc:sldMkLst>
          <pc:docMk/>
          <pc:sldMk cId="376775315" sldId="281"/>
        </pc:sldMkLst>
        <pc:spChg chg="del">
          <ac:chgData name="Lukas Schmid" userId="ec5adfe4448c9907" providerId="LiveId" clId="{1AE9B107-AB6C-482F-B3C2-594EE3A2F8C1}" dt="2020-05-31T08:19:42.880" v="660" actId="478"/>
          <ac:spMkLst>
            <pc:docMk/>
            <pc:sldMk cId="376775315" sldId="281"/>
            <ac:spMk id="4" creationId="{6B7FF7D9-F308-4527-8F5F-DACC254DEFE1}"/>
          </ac:spMkLst>
        </pc:spChg>
        <pc:spChg chg="del">
          <ac:chgData name="Lukas Schmid" userId="ec5adfe4448c9907" providerId="LiveId" clId="{1AE9B107-AB6C-482F-B3C2-594EE3A2F8C1}" dt="2020-05-31T08:19:42.880" v="660" actId="478"/>
          <ac:spMkLst>
            <pc:docMk/>
            <pc:sldMk cId="376775315" sldId="281"/>
            <ac:spMk id="5" creationId="{D85042F9-10E5-4D23-AD38-DB39C791C3A9}"/>
          </ac:spMkLst>
        </pc:spChg>
        <pc:spChg chg="del">
          <ac:chgData name="Lukas Schmid" userId="ec5adfe4448c9907" providerId="LiveId" clId="{1AE9B107-AB6C-482F-B3C2-594EE3A2F8C1}" dt="2020-05-31T08:19:42.880" v="660" actId="478"/>
          <ac:spMkLst>
            <pc:docMk/>
            <pc:sldMk cId="376775315" sldId="281"/>
            <ac:spMk id="6" creationId="{C612E861-1786-495C-920F-F9264363DF8A}"/>
          </ac:spMkLst>
        </pc:spChg>
        <pc:spChg chg="del">
          <ac:chgData name="Lukas Schmid" userId="ec5adfe4448c9907" providerId="LiveId" clId="{1AE9B107-AB6C-482F-B3C2-594EE3A2F8C1}" dt="2020-05-31T08:19:42.880" v="660" actId="478"/>
          <ac:spMkLst>
            <pc:docMk/>
            <pc:sldMk cId="376775315" sldId="281"/>
            <ac:spMk id="10" creationId="{367A3B9F-81B3-4638-9076-1A311186EF10}"/>
          </ac:spMkLst>
        </pc:spChg>
        <pc:spChg chg="del">
          <ac:chgData name="Lukas Schmid" userId="ec5adfe4448c9907" providerId="LiveId" clId="{1AE9B107-AB6C-482F-B3C2-594EE3A2F8C1}" dt="2020-05-31T08:19:42.880" v="660" actId="478"/>
          <ac:spMkLst>
            <pc:docMk/>
            <pc:sldMk cId="376775315" sldId="281"/>
            <ac:spMk id="11" creationId="{DC2B6F9E-07E6-4236-9DE9-BE6ADBAF3EAD}"/>
          </ac:spMkLst>
        </pc:spChg>
        <pc:spChg chg="add mod">
          <ac:chgData name="Lukas Schmid" userId="ec5adfe4448c9907" providerId="LiveId" clId="{1AE9B107-AB6C-482F-B3C2-594EE3A2F8C1}" dt="2020-05-31T08:20:15.217" v="668" actId="14100"/>
          <ac:spMkLst>
            <pc:docMk/>
            <pc:sldMk cId="376775315" sldId="281"/>
            <ac:spMk id="12" creationId="{FF707193-7B62-499A-86C2-9EA9199411F3}"/>
          </ac:spMkLst>
        </pc:spChg>
        <pc:spChg chg="add del mod">
          <ac:chgData name="Lukas Schmid" userId="ec5adfe4448c9907" providerId="LiveId" clId="{1AE9B107-AB6C-482F-B3C2-594EE3A2F8C1}" dt="2020-05-31T08:23:55.371" v="726" actId="478"/>
          <ac:spMkLst>
            <pc:docMk/>
            <pc:sldMk cId="376775315" sldId="281"/>
            <ac:spMk id="13" creationId="{968B2EDC-F918-43EC-9869-1E7C6ED7B00F}"/>
          </ac:spMkLst>
        </pc:spChg>
        <pc:spChg chg="add del mod">
          <ac:chgData name="Lukas Schmid" userId="ec5adfe4448c9907" providerId="LiveId" clId="{1AE9B107-AB6C-482F-B3C2-594EE3A2F8C1}" dt="2020-05-31T08:24:14.926" v="729" actId="478"/>
          <ac:spMkLst>
            <pc:docMk/>
            <pc:sldMk cId="376775315" sldId="281"/>
            <ac:spMk id="14" creationId="{35B43834-F580-4EA3-B3F1-18343578487C}"/>
          </ac:spMkLst>
        </pc:spChg>
        <pc:spChg chg="add del mod">
          <ac:chgData name="Lukas Schmid" userId="ec5adfe4448c9907" providerId="LiveId" clId="{1AE9B107-AB6C-482F-B3C2-594EE3A2F8C1}" dt="2020-05-31T08:27:09.657" v="744" actId="478"/>
          <ac:spMkLst>
            <pc:docMk/>
            <pc:sldMk cId="376775315" sldId="281"/>
            <ac:spMk id="21" creationId="{E3C5C1CC-743C-4DFA-9291-847C53600D70}"/>
          </ac:spMkLst>
        </pc:spChg>
        <pc:grpChg chg="del">
          <ac:chgData name="Lukas Schmid" userId="ec5adfe4448c9907" providerId="LiveId" clId="{1AE9B107-AB6C-482F-B3C2-594EE3A2F8C1}" dt="2020-05-31T08:19:42.880" v="660" actId="478"/>
          <ac:grpSpMkLst>
            <pc:docMk/>
            <pc:sldMk cId="376775315" sldId="281"/>
            <ac:grpSpMk id="3" creationId="{DAB79F80-9C84-4A84-9C9A-633EB1101AA8}"/>
          </ac:grpSpMkLst>
        </pc:grpChg>
        <pc:cxnChg chg="del mod">
          <ac:chgData name="Lukas Schmid" userId="ec5adfe4448c9907" providerId="LiveId" clId="{1AE9B107-AB6C-482F-B3C2-594EE3A2F8C1}" dt="2020-05-31T08:19:42.880" v="660" actId="478"/>
          <ac:cxnSpMkLst>
            <pc:docMk/>
            <pc:sldMk cId="376775315" sldId="281"/>
            <ac:cxnSpMk id="15" creationId="{EF0F807D-8769-425E-9C5B-7E9A5185F34C}"/>
          </ac:cxnSpMkLst>
        </pc:cxnChg>
        <pc:cxnChg chg="del mod">
          <ac:chgData name="Lukas Schmid" userId="ec5adfe4448c9907" providerId="LiveId" clId="{1AE9B107-AB6C-482F-B3C2-594EE3A2F8C1}" dt="2020-05-31T08:19:42.880" v="660" actId="478"/>
          <ac:cxnSpMkLst>
            <pc:docMk/>
            <pc:sldMk cId="376775315" sldId="281"/>
            <ac:cxnSpMk id="18" creationId="{748495DE-62C8-4DDE-8B93-EA20A17D8ECB}"/>
          </ac:cxnSpMkLst>
        </pc:cxnChg>
        <pc:cxnChg chg="del mod">
          <ac:chgData name="Lukas Schmid" userId="ec5adfe4448c9907" providerId="LiveId" clId="{1AE9B107-AB6C-482F-B3C2-594EE3A2F8C1}" dt="2020-05-31T08:19:42.880" v="660" actId="478"/>
          <ac:cxnSpMkLst>
            <pc:docMk/>
            <pc:sldMk cId="376775315" sldId="281"/>
            <ac:cxnSpMk id="20" creationId="{5D062306-52C0-40AE-AB72-A1B3533D02FB}"/>
          </ac:cxnSpMkLst>
        </pc:cxnChg>
        <pc:cxnChg chg="del mod">
          <ac:chgData name="Lukas Schmid" userId="ec5adfe4448c9907" providerId="LiveId" clId="{1AE9B107-AB6C-482F-B3C2-594EE3A2F8C1}" dt="2020-05-31T08:19:42.880" v="660" actId="478"/>
          <ac:cxnSpMkLst>
            <pc:docMk/>
            <pc:sldMk cId="376775315" sldId="281"/>
            <ac:cxnSpMk id="22" creationId="{35D00162-367C-4C56-BED8-4EFFE64BF837}"/>
          </ac:cxnSpMkLst>
        </pc:cxnChg>
        <pc:cxnChg chg="del mod">
          <ac:chgData name="Lukas Schmid" userId="ec5adfe4448c9907" providerId="LiveId" clId="{1AE9B107-AB6C-482F-B3C2-594EE3A2F8C1}" dt="2020-05-31T08:19:42.880" v="660" actId="478"/>
          <ac:cxnSpMkLst>
            <pc:docMk/>
            <pc:sldMk cId="376775315" sldId="281"/>
            <ac:cxnSpMk id="27" creationId="{541AE49C-2588-45D8-98B7-238238C8ECB2}"/>
          </ac:cxnSpMkLst>
        </pc:cxnChg>
        <pc:cxnChg chg="del mod">
          <ac:chgData name="Lukas Schmid" userId="ec5adfe4448c9907" providerId="LiveId" clId="{1AE9B107-AB6C-482F-B3C2-594EE3A2F8C1}" dt="2020-05-31T08:19:42.880" v="660" actId="478"/>
          <ac:cxnSpMkLst>
            <pc:docMk/>
            <pc:sldMk cId="376775315" sldId="281"/>
            <ac:cxnSpMk id="29" creationId="{009AF606-9EA8-47FC-96E9-9E04600B1503}"/>
          </ac:cxnSpMkLst>
        </pc:cxnChg>
        <pc:cxnChg chg="del mod">
          <ac:chgData name="Lukas Schmid" userId="ec5adfe4448c9907" providerId="LiveId" clId="{1AE9B107-AB6C-482F-B3C2-594EE3A2F8C1}" dt="2020-05-31T08:19:42.880" v="660" actId="478"/>
          <ac:cxnSpMkLst>
            <pc:docMk/>
            <pc:sldMk cId="376775315" sldId="281"/>
            <ac:cxnSpMk id="35" creationId="{2326987A-5992-46CE-BB76-DD8340916A41}"/>
          </ac:cxnSpMkLst>
        </pc:cxnChg>
      </pc:sldChg>
      <pc:sldChg chg="delSp modSp mod">
        <pc:chgData name="Lukas Schmid" userId="ec5adfe4448c9907" providerId="LiveId" clId="{1AE9B107-AB6C-482F-B3C2-594EE3A2F8C1}" dt="2020-05-31T08:20:49.986" v="674" actId="478"/>
        <pc:sldMkLst>
          <pc:docMk/>
          <pc:sldMk cId="3918554224" sldId="282"/>
        </pc:sldMkLst>
        <pc:spChg chg="del">
          <ac:chgData name="Lukas Schmid" userId="ec5adfe4448c9907" providerId="LiveId" clId="{1AE9B107-AB6C-482F-B3C2-594EE3A2F8C1}" dt="2020-05-31T08:20:49.986" v="674" actId="478"/>
          <ac:spMkLst>
            <pc:docMk/>
            <pc:sldMk cId="3918554224" sldId="282"/>
            <ac:spMk id="4" creationId="{6B7FF7D9-F308-4527-8F5F-DACC254DEFE1}"/>
          </ac:spMkLst>
        </pc:spChg>
        <pc:spChg chg="del">
          <ac:chgData name="Lukas Schmid" userId="ec5adfe4448c9907" providerId="LiveId" clId="{1AE9B107-AB6C-482F-B3C2-594EE3A2F8C1}" dt="2020-05-31T08:20:49.986" v="674" actId="478"/>
          <ac:spMkLst>
            <pc:docMk/>
            <pc:sldMk cId="3918554224" sldId="282"/>
            <ac:spMk id="5" creationId="{D85042F9-10E5-4D23-AD38-DB39C791C3A9}"/>
          </ac:spMkLst>
        </pc:spChg>
        <pc:spChg chg="del">
          <ac:chgData name="Lukas Schmid" userId="ec5adfe4448c9907" providerId="LiveId" clId="{1AE9B107-AB6C-482F-B3C2-594EE3A2F8C1}" dt="2020-05-31T08:20:49.986" v="674" actId="478"/>
          <ac:spMkLst>
            <pc:docMk/>
            <pc:sldMk cId="3918554224" sldId="282"/>
            <ac:spMk id="6" creationId="{C612E861-1786-495C-920F-F9264363DF8A}"/>
          </ac:spMkLst>
        </pc:spChg>
        <pc:spChg chg="del">
          <ac:chgData name="Lukas Schmid" userId="ec5adfe4448c9907" providerId="LiveId" clId="{1AE9B107-AB6C-482F-B3C2-594EE3A2F8C1}" dt="2020-05-31T08:20:49.986" v="674" actId="478"/>
          <ac:spMkLst>
            <pc:docMk/>
            <pc:sldMk cId="3918554224" sldId="282"/>
            <ac:spMk id="10" creationId="{367A3B9F-81B3-4638-9076-1A311186EF10}"/>
          </ac:spMkLst>
        </pc:spChg>
        <pc:spChg chg="del">
          <ac:chgData name="Lukas Schmid" userId="ec5adfe4448c9907" providerId="LiveId" clId="{1AE9B107-AB6C-482F-B3C2-594EE3A2F8C1}" dt="2020-05-31T08:20:49.986" v="674" actId="478"/>
          <ac:spMkLst>
            <pc:docMk/>
            <pc:sldMk cId="3918554224" sldId="282"/>
            <ac:spMk id="11" creationId="{DC2B6F9E-07E6-4236-9DE9-BE6ADBAF3EAD}"/>
          </ac:spMkLst>
        </pc:spChg>
        <pc:grpChg chg="del">
          <ac:chgData name="Lukas Schmid" userId="ec5adfe4448c9907" providerId="LiveId" clId="{1AE9B107-AB6C-482F-B3C2-594EE3A2F8C1}" dt="2020-05-31T08:20:49.986" v="674" actId="478"/>
          <ac:grpSpMkLst>
            <pc:docMk/>
            <pc:sldMk cId="3918554224" sldId="282"/>
            <ac:grpSpMk id="3" creationId="{DAB79F80-9C84-4A84-9C9A-633EB1101AA8}"/>
          </ac:grpSpMkLst>
        </pc:grpChg>
        <pc:cxnChg chg="del mod">
          <ac:chgData name="Lukas Schmid" userId="ec5adfe4448c9907" providerId="LiveId" clId="{1AE9B107-AB6C-482F-B3C2-594EE3A2F8C1}" dt="2020-05-31T08:20:49.986" v="674" actId="478"/>
          <ac:cxnSpMkLst>
            <pc:docMk/>
            <pc:sldMk cId="3918554224" sldId="282"/>
            <ac:cxnSpMk id="15" creationId="{EF0F807D-8769-425E-9C5B-7E9A5185F34C}"/>
          </ac:cxnSpMkLst>
        </pc:cxnChg>
        <pc:cxnChg chg="del mod">
          <ac:chgData name="Lukas Schmid" userId="ec5adfe4448c9907" providerId="LiveId" clId="{1AE9B107-AB6C-482F-B3C2-594EE3A2F8C1}" dt="2020-05-31T08:20:49.986" v="674" actId="478"/>
          <ac:cxnSpMkLst>
            <pc:docMk/>
            <pc:sldMk cId="3918554224" sldId="282"/>
            <ac:cxnSpMk id="18" creationId="{748495DE-62C8-4DDE-8B93-EA20A17D8ECB}"/>
          </ac:cxnSpMkLst>
        </pc:cxnChg>
        <pc:cxnChg chg="del mod">
          <ac:chgData name="Lukas Schmid" userId="ec5adfe4448c9907" providerId="LiveId" clId="{1AE9B107-AB6C-482F-B3C2-594EE3A2F8C1}" dt="2020-05-31T08:20:49.986" v="674" actId="478"/>
          <ac:cxnSpMkLst>
            <pc:docMk/>
            <pc:sldMk cId="3918554224" sldId="282"/>
            <ac:cxnSpMk id="20" creationId="{5D062306-52C0-40AE-AB72-A1B3533D02FB}"/>
          </ac:cxnSpMkLst>
        </pc:cxnChg>
        <pc:cxnChg chg="del mod">
          <ac:chgData name="Lukas Schmid" userId="ec5adfe4448c9907" providerId="LiveId" clId="{1AE9B107-AB6C-482F-B3C2-594EE3A2F8C1}" dt="2020-05-31T08:20:49.986" v="674" actId="478"/>
          <ac:cxnSpMkLst>
            <pc:docMk/>
            <pc:sldMk cId="3918554224" sldId="282"/>
            <ac:cxnSpMk id="22" creationId="{35D00162-367C-4C56-BED8-4EFFE64BF837}"/>
          </ac:cxnSpMkLst>
        </pc:cxnChg>
        <pc:cxnChg chg="del mod">
          <ac:chgData name="Lukas Schmid" userId="ec5adfe4448c9907" providerId="LiveId" clId="{1AE9B107-AB6C-482F-B3C2-594EE3A2F8C1}" dt="2020-05-31T08:20:49.986" v="674" actId="478"/>
          <ac:cxnSpMkLst>
            <pc:docMk/>
            <pc:sldMk cId="3918554224" sldId="282"/>
            <ac:cxnSpMk id="27" creationId="{541AE49C-2588-45D8-98B7-238238C8ECB2}"/>
          </ac:cxnSpMkLst>
        </pc:cxnChg>
        <pc:cxnChg chg="del mod">
          <ac:chgData name="Lukas Schmid" userId="ec5adfe4448c9907" providerId="LiveId" clId="{1AE9B107-AB6C-482F-B3C2-594EE3A2F8C1}" dt="2020-05-31T08:20:49.986" v="674" actId="478"/>
          <ac:cxnSpMkLst>
            <pc:docMk/>
            <pc:sldMk cId="3918554224" sldId="282"/>
            <ac:cxnSpMk id="29" creationId="{009AF606-9EA8-47FC-96E9-9E04600B1503}"/>
          </ac:cxnSpMkLst>
        </pc:cxnChg>
        <pc:cxnChg chg="del mod">
          <ac:chgData name="Lukas Schmid" userId="ec5adfe4448c9907" providerId="LiveId" clId="{1AE9B107-AB6C-482F-B3C2-594EE3A2F8C1}" dt="2020-05-31T08:20:49.986" v="674" actId="478"/>
          <ac:cxnSpMkLst>
            <pc:docMk/>
            <pc:sldMk cId="3918554224" sldId="282"/>
            <ac:cxnSpMk id="35" creationId="{2326987A-5992-46CE-BB76-DD8340916A41}"/>
          </ac:cxnSpMkLst>
        </pc:cxnChg>
      </pc:sldChg>
      <pc:sldChg chg="delSp modSp mod">
        <pc:chgData name="Lukas Schmid" userId="ec5adfe4448c9907" providerId="LiveId" clId="{1AE9B107-AB6C-482F-B3C2-594EE3A2F8C1}" dt="2020-05-31T08:20:59.957" v="675" actId="478"/>
        <pc:sldMkLst>
          <pc:docMk/>
          <pc:sldMk cId="1407190343" sldId="283"/>
        </pc:sldMkLst>
        <pc:spChg chg="del">
          <ac:chgData name="Lukas Schmid" userId="ec5adfe4448c9907" providerId="LiveId" clId="{1AE9B107-AB6C-482F-B3C2-594EE3A2F8C1}" dt="2020-05-31T08:20:59.957" v="675" actId="478"/>
          <ac:spMkLst>
            <pc:docMk/>
            <pc:sldMk cId="1407190343" sldId="283"/>
            <ac:spMk id="4" creationId="{6B7FF7D9-F308-4527-8F5F-DACC254DEFE1}"/>
          </ac:spMkLst>
        </pc:spChg>
        <pc:spChg chg="del">
          <ac:chgData name="Lukas Schmid" userId="ec5adfe4448c9907" providerId="LiveId" clId="{1AE9B107-AB6C-482F-B3C2-594EE3A2F8C1}" dt="2020-05-31T08:20:59.957" v="675" actId="478"/>
          <ac:spMkLst>
            <pc:docMk/>
            <pc:sldMk cId="1407190343" sldId="283"/>
            <ac:spMk id="5" creationId="{D85042F9-10E5-4D23-AD38-DB39C791C3A9}"/>
          </ac:spMkLst>
        </pc:spChg>
        <pc:spChg chg="del">
          <ac:chgData name="Lukas Schmid" userId="ec5adfe4448c9907" providerId="LiveId" clId="{1AE9B107-AB6C-482F-B3C2-594EE3A2F8C1}" dt="2020-05-31T08:20:59.957" v="675" actId="478"/>
          <ac:spMkLst>
            <pc:docMk/>
            <pc:sldMk cId="1407190343" sldId="283"/>
            <ac:spMk id="6" creationId="{C612E861-1786-495C-920F-F9264363DF8A}"/>
          </ac:spMkLst>
        </pc:spChg>
        <pc:spChg chg="del">
          <ac:chgData name="Lukas Schmid" userId="ec5adfe4448c9907" providerId="LiveId" clId="{1AE9B107-AB6C-482F-B3C2-594EE3A2F8C1}" dt="2020-05-31T08:20:59.957" v="675" actId="478"/>
          <ac:spMkLst>
            <pc:docMk/>
            <pc:sldMk cId="1407190343" sldId="283"/>
            <ac:spMk id="10" creationId="{367A3B9F-81B3-4638-9076-1A311186EF10}"/>
          </ac:spMkLst>
        </pc:spChg>
        <pc:spChg chg="del">
          <ac:chgData name="Lukas Schmid" userId="ec5adfe4448c9907" providerId="LiveId" clId="{1AE9B107-AB6C-482F-B3C2-594EE3A2F8C1}" dt="2020-05-31T08:20:59.957" v="675" actId="478"/>
          <ac:spMkLst>
            <pc:docMk/>
            <pc:sldMk cId="1407190343" sldId="283"/>
            <ac:spMk id="11" creationId="{DC2B6F9E-07E6-4236-9DE9-BE6ADBAF3EAD}"/>
          </ac:spMkLst>
        </pc:spChg>
        <pc:grpChg chg="del">
          <ac:chgData name="Lukas Schmid" userId="ec5adfe4448c9907" providerId="LiveId" clId="{1AE9B107-AB6C-482F-B3C2-594EE3A2F8C1}" dt="2020-05-31T08:20:59.957" v="675" actId="478"/>
          <ac:grpSpMkLst>
            <pc:docMk/>
            <pc:sldMk cId="1407190343" sldId="283"/>
            <ac:grpSpMk id="3" creationId="{DAB79F80-9C84-4A84-9C9A-633EB1101AA8}"/>
          </ac:grpSpMkLst>
        </pc:grpChg>
        <pc:cxnChg chg="del mod">
          <ac:chgData name="Lukas Schmid" userId="ec5adfe4448c9907" providerId="LiveId" clId="{1AE9B107-AB6C-482F-B3C2-594EE3A2F8C1}" dt="2020-05-31T08:20:59.957" v="675" actId="478"/>
          <ac:cxnSpMkLst>
            <pc:docMk/>
            <pc:sldMk cId="1407190343" sldId="283"/>
            <ac:cxnSpMk id="15" creationId="{EF0F807D-8769-425E-9C5B-7E9A5185F34C}"/>
          </ac:cxnSpMkLst>
        </pc:cxnChg>
        <pc:cxnChg chg="del mod">
          <ac:chgData name="Lukas Schmid" userId="ec5adfe4448c9907" providerId="LiveId" clId="{1AE9B107-AB6C-482F-B3C2-594EE3A2F8C1}" dt="2020-05-31T08:20:59.957" v="675" actId="478"/>
          <ac:cxnSpMkLst>
            <pc:docMk/>
            <pc:sldMk cId="1407190343" sldId="283"/>
            <ac:cxnSpMk id="18" creationId="{748495DE-62C8-4DDE-8B93-EA20A17D8ECB}"/>
          </ac:cxnSpMkLst>
        </pc:cxnChg>
        <pc:cxnChg chg="del mod">
          <ac:chgData name="Lukas Schmid" userId="ec5adfe4448c9907" providerId="LiveId" clId="{1AE9B107-AB6C-482F-B3C2-594EE3A2F8C1}" dt="2020-05-31T08:20:59.957" v="675" actId="478"/>
          <ac:cxnSpMkLst>
            <pc:docMk/>
            <pc:sldMk cId="1407190343" sldId="283"/>
            <ac:cxnSpMk id="20" creationId="{5D062306-52C0-40AE-AB72-A1B3533D02FB}"/>
          </ac:cxnSpMkLst>
        </pc:cxnChg>
        <pc:cxnChg chg="del mod">
          <ac:chgData name="Lukas Schmid" userId="ec5adfe4448c9907" providerId="LiveId" clId="{1AE9B107-AB6C-482F-B3C2-594EE3A2F8C1}" dt="2020-05-31T08:20:59.957" v="675" actId="478"/>
          <ac:cxnSpMkLst>
            <pc:docMk/>
            <pc:sldMk cId="1407190343" sldId="283"/>
            <ac:cxnSpMk id="22" creationId="{35D00162-367C-4C56-BED8-4EFFE64BF837}"/>
          </ac:cxnSpMkLst>
        </pc:cxnChg>
        <pc:cxnChg chg="del mod">
          <ac:chgData name="Lukas Schmid" userId="ec5adfe4448c9907" providerId="LiveId" clId="{1AE9B107-AB6C-482F-B3C2-594EE3A2F8C1}" dt="2020-05-31T08:20:59.957" v="675" actId="478"/>
          <ac:cxnSpMkLst>
            <pc:docMk/>
            <pc:sldMk cId="1407190343" sldId="283"/>
            <ac:cxnSpMk id="27" creationId="{541AE49C-2588-45D8-98B7-238238C8ECB2}"/>
          </ac:cxnSpMkLst>
        </pc:cxnChg>
        <pc:cxnChg chg="del mod">
          <ac:chgData name="Lukas Schmid" userId="ec5adfe4448c9907" providerId="LiveId" clId="{1AE9B107-AB6C-482F-B3C2-594EE3A2F8C1}" dt="2020-05-31T08:20:59.957" v="675" actId="478"/>
          <ac:cxnSpMkLst>
            <pc:docMk/>
            <pc:sldMk cId="1407190343" sldId="283"/>
            <ac:cxnSpMk id="29" creationId="{009AF606-9EA8-47FC-96E9-9E04600B1503}"/>
          </ac:cxnSpMkLst>
        </pc:cxnChg>
        <pc:cxnChg chg="del mod">
          <ac:chgData name="Lukas Schmid" userId="ec5adfe4448c9907" providerId="LiveId" clId="{1AE9B107-AB6C-482F-B3C2-594EE3A2F8C1}" dt="2020-05-31T08:20:59.957" v="675" actId="478"/>
          <ac:cxnSpMkLst>
            <pc:docMk/>
            <pc:sldMk cId="1407190343" sldId="283"/>
            <ac:cxnSpMk id="35" creationId="{2326987A-5992-46CE-BB76-DD8340916A41}"/>
          </ac:cxnSpMkLst>
        </pc:cxnChg>
      </pc:sldChg>
      <pc:sldChg chg="delSp modSp mod">
        <pc:chgData name="Lukas Schmid" userId="ec5adfe4448c9907" providerId="LiveId" clId="{1AE9B107-AB6C-482F-B3C2-594EE3A2F8C1}" dt="2020-05-31T08:22:16.697" v="722" actId="20577"/>
        <pc:sldMkLst>
          <pc:docMk/>
          <pc:sldMk cId="3089320643" sldId="284"/>
        </pc:sldMkLst>
        <pc:spChg chg="del">
          <ac:chgData name="Lukas Schmid" userId="ec5adfe4448c9907" providerId="LiveId" clId="{1AE9B107-AB6C-482F-B3C2-594EE3A2F8C1}" dt="2020-05-31T08:21:06.046" v="676" actId="478"/>
          <ac:spMkLst>
            <pc:docMk/>
            <pc:sldMk cId="3089320643" sldId="284"/>
            <ac:spMk id="4" creationId="{6B7FF7D9-F308-4527-8F5F-DACC254DEFE1}"/>
          </ac:spMkLst>
        </pc:spChg>
        <pc:spChg chg="del">
          <ac:chgData name="Lukas Schmid" userId="ec5adfe4448c9907" providerId="LiveId" clId="{1AE9B107-AB6C-482F-B3C2-594EE3A2F8C1}" dt="2020-05-31T08:21:06.046" v="676" actId="478"/>
          <ac:spMkLst>
            <pc:docMk/>
            <pc:sldMk cId="3089320643" sldId="284"/>
            <ac:spMk id="5" creationId="{D85042F9-10E5-4D23-AD38-DB39C791C3A9}"/>
          </ac:spMkLst>
        </pc:spChg>
        <pc:spChg chg="del">
          <ac:chgData name="Lukas Schmid" userId="ec5adfe4448c9907" providerId="LiveId" clId="{1AE9B107-AB6C-482F-B3C2-594EE3A2F8C1}" dt="2020-05-31T08:21:06.046" v="676" actId="478"/>
          <ac:spMkLst>
            <pc:docMk/>
            <pc:sldMk cId="3089320643" sldId="284"/>
            <ac:spMk id="6" creationId="{C612E861-1786-495C-920F-F9264363DF8A}"/>
          </ac:spMkLst>
        </pc:spChg>
        <pc:spChg chg="mod">
          <ac:chgData name="Lukas Schmid" userId="ec5adfe4448c9907" providerId="LiveId" clId="{1AE9B107-AB6C-482F-B3C2-594EE3A2F8C1}" dt="2020-05-31T08:22:16.697" v="722" actId="20577"/>
          <ac:spMkLst>
            <pc:docMk/>
            <pc:sldMk cId="3089320643" sldId="284"/>
            <ac:spMk id="7" creationId="{D3461F83-3C67-461B-AEED-FFD84F293C00}"/>
          </ac:spMkLst>
        </pc:spChg>
        <pc:spChg chg="del">
          <ac:chgData name="Lukas Schmid" userId="ec5adfe4448c9907" providerId="LiveId" clId="{1AE9B107-AB6C-482F-B3C2-594EE3A2F8C1}" dt="2020-05-31T08:21:06.046" v="676" actId="478"/>
          <ac:spMkLst>
            <pc:docMk/>
            <pc:sldMk cId="3089320643" sldId="284"/>
            <ac:spMk id="10" creationId="{367A3B9F-81B3-4638-9076-1A311186EF10}"/>
          </ac:spMkLst>
        </pc:spChg>
        <pc:spChg chg="del">
          <ac:chgData name="Lukas Schmid" userId="ec5adfe4448c9907" providerId="LiveId" clId="{1AE9B107-AB6C-482F-B3C2-594EE3A2F8C1}" dt="2020-05-31T08:21:06.046" v="676" actId="478"/>
          <ac:spMkLst>
            <pc:docMk/>
            <pc:sldMk cId="3089320643" sldId="284"/>
            <ac:spMk id="11" creationId="{DC2B6F9E-07E6-4236-9DE9-BE6ADBAF3EAD}"/>
          </ac:spMkLst>
        </pc:spChg>
        <pc:grpChg chg="del">
          <ac:chgData name="Lukas Schmid" userId="ec5adfe4448c9907" providerId="LiveId" clId="{1AE9B107-AB6C-482F-B3C2-594EE3A2F8C1}" dt="2020-05-31T08:21:06.046" v="676" actId="478"/>
          <ac:grpSpMkLst>
            <pc:docMk/>
            <pc:sldMk cId="3089320643" sldId="284"/>
            <ac:grpSpMk id="3" creationId="{DAB79F80-9C84-4A84-9C9A-633EB1101AA8}"/>
          </ac:grpSpMkLst>
        </pc:grpChg>
        <pc:cxnChg chg="del mod">
          <ac:chgData name="Lukas Schmid" userId="ec5adfe4448c9907" providerId="LiveId" clId="{1AE9B107-AB6C-482F-B3C2-594EE3A2F8C1}" dt="2020-05-31T08:21:06.046" v="676" actId="478"/>
          <ac:cxnSpMkLst>
            <pc:docMk/>
            <pc:sldMk cId="3089320643" sldId="284"/>
            <ac:cxnSpMk id="15" creationId="{EF0F807D-8769-425E-9C5B-7E9A5185F34C}"/>
          </ac:cxnSpMkLst>
        </pc:cxnChg>
        <pc:cxnChg chg="del mod">
          <ac:chgData name="Lukas Schmid" userId="ec5adfe4448c9907" providerId="LiveId" clId="{1AE9B107-AB6C-482F-B3C2-594EE3A2F8C1}" dt="2020-05-31T08:21:06.046" v="676" actId="478"/>
          <ac:cxnSpMkLst>
            <pc:docMk/>
            <pc:sldMk cId="3089320643" sldId="284"/>
            <ac:cxnSpMk id="18" creationId="{748495DE-62C8-4DDE-8B93-EA20A17D8ECB}"/>
          </ac:cxnSpMkLst>
        </pc:cxnChg>
        <pc:cxnChg chg="del mod">
          <ac:chgData name="Lukas Schmid" userId="ec5adfe4448c9907" providerId="LiveId" clId="{1AE9B107-AB6C-482F-B3C2-594EE3A2F8C1}" dt="2020-05-31T08:21:06.046" v="676" actId="478"/>
          <ac:cxnSpMkLst>
            <pc:docMk/>
            <pc:sldMk cId="3089320643" sldId="284"/>
            <ac:cxnSpMk id="20" creationId="{5D062306-52C0-40AE-AB72-A1B3533D02FB}"/>
          </ac:cxnSpMkLst>
        </pc:cxnChg>
        <pc:cxnChg chg="del mod">
          <ac:chgData name="Lukas Schmid" userId="ec5adfe4448c9907" providerId="LiveId" clId="{1AE9B107-AB6C-482F-B3C2-594EE3A2F8C1}" dt="2020-05-31T08:21:06.046" v="676" actId="478"/>
          <ac:cxnSpMkLst>
            <pc:docMk/>
            <pc:sldMk cId="3089320643" sldId="284"/>
            <ac:cxnSpMk id="22" creationId="{35D00162-367C-4C56-BED8-4EFFE64BF837}"/>
          </ac:cxnSpMkLst>
        </pc:cxnChg>
        <pc:cxnChg chg="del mod">
          <ac:chgData name="Lukas Schmid" userId="ec5adfe4448c9907" providerId="LiveId" clId="{1AE9B107-AB6C-482F-B3C2-594EE3A2F8C1}" dt="2020-05-31T08:21:06.046" v="676" actId="478"/>
          <ac:cxnSpMkLst>
            <pc:docMk/>
            <pc:sldMk cId="3089320643" sldId="284"/>
            <ac:cxnSpMk id="27" creationId="{541AE49C-2588-45D8-98B7-238238C8ECB2}"/>
          </ac:cxnSpMkLst>
        </pc:cxnChg>
        <pc:cxnChg chg="del mod">
          <ac:chgData name="Lukas Schmid" userId="ec5adfe4448c9907" providerId="LiveId" clId="{1AE9B107-AB6C-482F-B3C2-594EE3A2F8C1}" dt="2020-05-31T08:21:06.046" v="676" actId="478"/>
          <ac:cxnSpMkLst>
            <pc:docMk/>
            <pc:sldMk cId="3089320643" sldId="284"/>
            <ac:cxnSpMk id="29" creationId="{009AF606-9EA8-47FC-96E9-9E04600B1503}"/>
          </ac:cxnSpMkLst>
        </pc:cxnChg>
        <pc:cxnChg chg="del mod">
          <ac:chgData name="Lukas Schmid" userId="ec5adfe4448c9907" providerId="LiveId" clId="{1AE9B107-AB6C-482F-B3C2-594EE3A2F8C1}" dt="2020-05-31T08:21:06.046" v="676" actId="478"/>
          <ac:cxnSpMkLst>
            <pc:docMk/>
            <pc:sldMk cId="3089320643" sldId="284"/>
            <ac:cxnSpMk id="35" creationId="{2326987A-5992-46CE-BB76-DD8340916A41}"/>
          </ac:cxnSpMkLst>
        </pc:cxnChg>
      </pc:sldChg>
      <pc:sldChg chg="modSp del mod ord">
        <pc:chgData name="Lukas Schmid" userId="ec5adfe4448c9907" providerId="LiveId" clId="{1AE9B107-AB6C-482F-B3C2-594EE3A2F8C1}" dt="2020-05-31T08:27:00.960" v="743" actId="2696"/>
        <pc:sldMkLst>
          <pc:docMk/>
          <pc:sldMk cId="540452738" sldId="287"/>
        </pc:sldMkLst>
        <pc:spChg chg="mod">
          <ac:chgData name="Lukas Schmid" userId="ec5adfe4448c9907" providerId="LiveId" clId="{1AE9B107-AB6C-482F-B3C2-594EE3A2F8C1}" dt="2020-05-31T08:26:40.976" v="733" actId="21"/>
          <ac:spMkLst>
            <pc:docMk/>
            <pc:sldMk cId="540452738" sldId="287"/>
            <ac:spMk id="3" creationId="{96079A4C-D1A4-45BF-8379-0461A0FC88D5}"/>
          </ac:spMkLst>
        </pc:spChg>
      </pc:sldChg>
      <pc:sldChg chg="addSp delSp modSp mod">
        <pc:chgData name="Lukas Schmid" userId="ec5adfe4448c9907" providerId="LiveId" clId="{1AE9B107-AB6C-482F-B3C2-594EE3A2F8C1}" dt="2020-05-31T11:23:39.873" v="1504" actId="21"/>
        <pc:sldMkLst>
          <pc:docMk/>
          <pc:sldMk cId="2035488045" sldId="291"/>
        </pc:sldMkLst>
        <pc:spChg chg="add del mod">
          <ac:chgData name="Lukas Schmid" userId="ec5adfe4448c9907" providerId="LiveId" clId="{1AE9B107-AB6C-482F-B3C2-594EE3A2F8C1}" dt="2020-05-31T11:23:39.873" v="1504" actId="21"/>
          <ac:spMkLst>
            <pc:docMk/>
            <pc:sldMk cId="2035488045" sldId="291"/>
            <ac:spMk id="4" creationId="{A00EEFF5-D3CA-43C7-8870-17E0C8A9D7F3}"/>
          </ac:spMkLst>
        </pc:spChg>
        <pc:spChg chg="add del mod">
          <ac:chgData name="Lukas Schmid" userId="ec5adfe4448c9907" providerId="LiveId" clId="{1AE9B107-AB6C-482F-B3C2-594EE3A2F8C1}" dt="2020-05-31T11:23:39.873" v="1504" actId="21"/>
          <ac:spMkLst>
            <pc:docMk/>
            <pc:sldMk cId="2035488045" sldId="291"/>
            <ac:spMk id="6" creationId="{1CC674AD-3355-42D4-92C9-A82D91E52D82}"/>
          </ac:spMkLst>
        </pc:spChg>
        <pc:cxnChg chg="add del mod">
          <ac:chgData name="Lukas Schmid" userId="ec5adfe4448c9907" providerId="LiveId" clId="{1AE9B107-AB6C-482F-B3C2-594EE3A2F8C1}" dt="2020-05-31T11:23:39.873" v="1504" actId="21"/>
          <ac:cxnSpMkLst>
            <pc:docMk/>
            <pc:sldMk cId="2035488045" sldId="291"/>
            <ac:cxnSpMk id="5" creationId="{6D817888-F45E-4546-9D30-8B1EDDFFD211}"/>
          </ac:cxnSpMkLst>
        </pc:cxnChg>
      </pc:sldChg>
      <pc:sldChg chg="addSp delSp modSp mod">
        <pc:chgData name="Lukas Schmid" userId="ec5adfe4448c9907" providerId="LiveId" clId="{1AE9B107-AB6C-482F-B3C2-594EE3A2F8C1}" dt="2020-05-31T07:24:29.567" v="34"/>
        <pc:sldMkLst>
          <pc:docMk/>
          <pc:sldMk cId="1689414680" sldId="292"/>
        </pc:sldMkLst>
        <pc:picChg chg="del">
          <ac:chgData name="Lukas Schmid" userId="ec5adfe4448c9907" providerId="LiveId" clId="{1AE9B107-AB6C-482F-B3C2-594EE3A2F8C1}" dt="2020-05-31T07:24:29.049" v="33" actId="478"/>
          <ac:picMkLst>
            <pc:docMk/>
            <pc:sldMk cId="1689414680" sldId="292"/>
            <ac:picMk id="4" creationId="{8340A8FF-CE01-4C08-96BA-0270C312B1CD}"/>
          </ac:picMkLst>
        </pc:picChg>
        <pc:picChg chg="add mod">
          <ac:chgData name="Lukas Schmid" userId="ec5adfe4448c9907" providerId="LiveId" clId="{1AE9B107-AB6C-482F-B3C2-594EE3A2F8C1}" dt="2020-05-31T07:24:29.567" v="34"/>
          <ac:picMkLst>
            <pc:docMk/>
            <pc:sldMk cId="1689414680" sldId="292"/>
            <ac:picMk id="5" creationId="{9AAEA4B4-BAC8-425F-8ED0-D87F98C01CDC}"/>
          </ac:picMkLst>
        </pc:picChg>
      </pc:sldChg>
      <pc:sldChg chg="modSp mod">
        <pc:chgData name="Lukas Schmid" userId="ec5adfe4448c9907" providerId="LiveId" clId="{1AE9B107-AB6C-482F-B3C2-594EE3A2F8C1}" dt="2020-05-31T08:17:38.291" v="651" actId="20577"/>
        <pc:sldMkLst>
          <pc:docMk/>
          <pc:sldMk cId="1712637135" sldId="293"/>
        </pc:sldMkLst>
        <pc:spChg chg="mod">
          <ac:chgData name="Lukas Schmid" userId="ec5adfe4448c9907" providerId="LiveId" clId="{1AE9B107-AB6C-482F-B3C2-594EE3A2F8C1}" dt="2020-05-31T08:17:38.291" v="651" actId="20577"/>
          <ac:spMkLst>
            <pc:docMk/>
            <pc:sldMk cId="1712637135" sldId="293"/>
            <ac:spMk id="2" creationId="{CE6CD77E-8A4E-4FB2-A6ED-A10252BD19FD}"/>
          </ac:spMkLst>
        </pc:spChg>
      </pc:sldChg>
      <pc:sldChg chg="addSp modSp mod">
        <pc:chgData name="Lukas Schmid" userId="ec5adfe4448c9907" providerId="LiveId" clId="{1AE9B107-AB6C-482F-B3C2-594EE3A2F8C1}" dt="2020-05-31T12:36:29.718" v="2276" actId="14100"/>
        <pc:sldMkLst>
          <pc:docMk/>
          <pc:sldMk cId="2303874909" sldId="294"/>
        </pc:sldMkLst>
        <pc:spChg chg="mod">
          <ac:chgData name="Lukas Schmid" userId="ec5adfe4448c9907" providerId="LiveId" clId="{1AE9B107-AB6C-482F-B3C2-594EE3A2F8C1}" dt="2020-05-31T12:36:20.183" v="2272" actId="14100"/>
          <ac:spMkLst>
            <pc:docMk/>
            <pc:sldMk cId="2303874909" sldId="294"/>
            <ac:spMk id="3" creationId="{7463421F-95C1-4572-9764-0457EC7D8F18}"/>
          </ac:spMkLst>
        </pc:spChg>
        <pc:spChg chg="add mod">
          <ac:chgData name="Lukas Schmid" userId="ec5adfe4448c9907" providerId="LiveId" clId="{1AE9B107-AB6C-482F-B3C2-594EE3A2F8C1}" dt="2020-05-31T12:36:29.718" v="2276" actId="14100"/>
          <ac:spMkLst>
            <pc:docMk/>
            <pc:sldMk cId="2303874909" sldId="294"/>
            <ac:spMk id="4" creationId="{028DC546-62F1-4981-916E-27616BF2A47A}"/>
          </ac:spMkLst>
        </pc:spChg>
      </pc:sldChg>
      <pc:sldChg chg="modSp mod">
        <pc:chgData name="Lukas Schmid" userId="ec5adfe4448c9907" providerId="LiveId" clId="{1AE9B107-AB6C-482F-B3C2-594EE3A2F8C1}" dt="2020-05-31T12:36:38.867" v="2277" actId="14100"/>
        <pc:sldMkLst>
          <pc:docMk/>
          <pc:sldMk cId="546451773" sldId="295"/>
        </pc:sldMkLst>
        <pc:spChg chg="mod">
          <ac:chgData name="Lukas Schmid" userId="ec5adfe4448c9907" providerId="LiveId" clId="{1AE9B107-AB6C-482F-B3C2-594EE3A2F8C1}" dt="2020-05-31T12:36:38.867" v="2277" actId="14100"/>
          <ac:spMkLst>
            <pc:docMk/>
            <pc:sldMk cId="546451773" sldId="295"/>
            <ac:spMk id="3" creationId="{949A450C-9753-4571-8F49-B5C513B9938F}"/>
          </ac:spMkLst>
        </pc:spChg>
      </pc:sldChg>
      <pc:sldChg chg="addSp delSp modSp mod modTransition">
        <pc:chgData name="Lukas Schmid" userId="ec5adfe4448c9907" providerId="LiveId" clId="{1AE9B107-AB6C-482F-B3C2-594EE3A2F8C1}" dt="2020-05-31T11:25:54.206" v="1519"/>
        <pc:sldMkLst>
          <pc:docMk/>
          <pc:sldMk cId="723546766" sldId="297"/>
        </pc:sldMkLst>
        <pc:spChg chg="mod">
          <ac:chgData name="Lukas Schmid" userId="ec5adfe4448c9907" providerId="LiveId" clId="{1AE9B107-AB6C-482F-B3C2-594EE3A2F8C1}" dt="2020-05-31T11:07:33.693" v="1190" actId="14100"/>
          <ac:spMkLst>
            <pc:docMk/>
            <pc:sldMk cId="723546766" sldId="297"/>
            <ac:spMk id="3" creationId="{AFDB1080-B1D5-47B0-AA71-E082D08384A6}"/>
          </ac:spMkLst>
        </pc:spChg>
        <pc:spChg chg="add del mod">
          <ac:chgData name="Lukas Schmid" userId="ec5adfe4448c9907" providerId="LiveId" clId="{1AE9B107-AB6C-482F-B3C2-594EE3A2F8C1}" dt="2020-05-31T11:07:36.583" v="1192" actId="478"/>
          <ac:spMkLst>
            <pc:docMk/>
            <pc:sldMk cId="723546766" sldId="297"/>
            <ac:spMk id="4" creationId="{09E30870-FA42-4C81-8D8A-29D18D40C917}"/>
          </ac:spMkLst>
        </pc:spChg>
        <pc:spChg chg="add del mod">
          <ac:chgData name="Lukas Schmid" userId="ec5adfe4448c9907" providerId="LiveId" clId="{1AE9B107-AB6C-482F-B3C2-594EE3A2F8C1}" dt="2020-05-31T08:34:56.123" v="774"/>
          <ac:spMkLst>
            <pc:docMk/>
            <pc:sldMk cId="723546766" sldId="297"/>
            <ac:spMk id="4" creationId="{1094852E-21E5-40AF-984E-A77574BFD8DC}"/>
          </ac:spMkLst>
        </pc:spChg>
        <pc:spChg chg="add del mod">
          <ac:chgData name="Lukas Schmid" userId="ec5adfe4448c9907" providerId="LiveId" clId="{1AE9B107-AB6C-482F-B3C2-594EE3A2F8C1}" dt="2020-05-31T08:34:53.407" v="767"/>
          <ac:spMkLst>
            <pc:docMk/>
            <pc:sldMk cId="723546766" sldId="297"/>
            <ac:spMk id="5" creationId="{3D9E8416-B4EB-4EBD-B6B1-CF1DDA38FD58}"/>
          </ac:spMkLst>
        </pc:spChg>
        <pc:spChg chg="add del mod">
          <ac:chgData name="Lukas Schmid" userId="ec5adfe4448c9907" providerId="LiveId" clId="{1AE9B107-AB6C-482F-B3C2-594EE3A2F8C1}" dt="2020-05-31T11:07:41.817" v="1194"/>
          <ac:spMkLst>
            <pc:docMk/>
            <pc:sldMk cId="723546766" sldId="297"/>
            <ac:spMk id="5" creationId="{F35EA21A-3A5D-4C10-8749-B4A6123C8ABD}"/>
          </ac:spMkLst>
        </pc:spChg>
        <pc:spChg chg="add mod">
          <ac:chgData name="Lukas Schmid" userId="ec5adfe4448c9907" providerId="LiveId" clId="{1AE9B107-AB6C-482F-B3C2-594EE3A2F8C1}" dt="2020-05-31T11:07:56.326" v="1199" actId="1076"/>
          <ac:spMkLst>
            <pc:docMk/>
            <pc:sldMk cId="723546766" sldId="297"/>
            <ac:spMk id="6" creationId="{F5EDAC24-98E0-4F89-8D18-CC45E861176B}"/>
          </ac:spMkLst>
        </pc:spChg>
      </pc:sldChg>
      <pc:sldChg chg="addSp delSp modSp del mod modTransition">
        <pc:chgData name="Lukas Schmid" userId="ec5adfe4448c9907" providerId="LiveId" clId="{1AE9B107-AB6C-482F-B3C2-594EE3A2F8C1}" dt="2020-05-31T12:37:25.841" v="2289" actId="47"/>
        <pc:sldMkLst>
          <pc:docMk/>
          <pc:sldMk cId="2646173671" sldId="299"/>
        </pc:sldMkLst>
        <pc:spChg chg="del">
          <ac:chgData name="Lukas Schmid" userId="ec5adfe4448c9907" providerId="LiveId" clId="{1AE9B107-AB6C-482F-B3C2-594EE3A2F8C1}" dt="2020-05-31T12:30:31.256" v="2053" actId="478"/>
          <ac:spMkLst>
            <pc:docMk/>
            <pc:sldMk cId="2646173671" sldId="299"/>
            <ac:spMk id="16" creationId="{E5E68157-BB35-44F9-B412-3A41AD42499F}"/>
          </ac:spMkLst>
        </pc:spChg>
        <pc:spChg chg="add del mod">
          <ac:chgData name="Lukas Schmid" userId="ec5adfe4448c9907" providerId="LiveId" clId="{1AE9B107-AB6C-482F-B3C2-594EE3A2F8C1}" dt="2020-05-31T08:45:21.821" v="798" actId="478"/>
          <ac:spMkLst>
            <pc:docMk/>
            <pc:sldMk cId="2646173671" sldId="299"/>
            <ac:spMk id="21" creationId="{FEAEC574-4D8C-450F-939D-570D6B1CDAC9}"/>
          </ac:spMkLst>
        </pc:spChg>
        <pc:picChg chg="add del">
          <ac:chgData name="Lukas Schmid" userId="ec5adfe4448c9907" providerId="LiveId" clId="{1AE9B107-AB6C-482F-B3C2-594EE3A2F8C1}" dt="2020-05-31T08:43:29.027" v="792" actId="478"/>
          <ac:picMkLst>
            <pc:docMk/>
            <pc:sldMk cId="2646173671" sldId="299"/>
            <ac:picMk id="3" creationId="{F1AD75A8-2930-40D9-ABB3-07375B66E824}"/>
          </ac:picMkLst>
        </pc:picChg>
        <pc:picChg chg="add del mod">
          <ac:chgData name="Lukas Schmid" userId="ec5adfe4448c9907" providerId="LiveId" clId="{1AE9B107-AB6C-482F-B3C2-594EE3A2F8C1}" dt="2020-05-31T08:43:25.848" v="791" actId="478"/>
          <ac:picMkLst>
            <pc:docMk/>
            <pc:sldMk cId="2646173671" sldId="299"/>
            <ac:picMk id="5" creationId="{5C007324-199F-4539-8880-5B12B0DD30F9}"/>
          </ac:picMkLst>
        </pc:picChg>
      </pc:sldChg>
      <pc:sldChg chg="addSp modSp mod">
        <pc:chgData name="Lukas Schmid" userId="ec5adfe4448c9907" providerId="LiveId" clId="{1AE9B107-AB6C-482F-B3C2-594EE3A2F8C1}" dt="2020-05-31T12:37:02.837" v="2285" actId="14100"/>
        <pc:sldMkLst>
          <pc:docMk/>
          <pc:sldMk cId="2947490840" sldId="301"/>
        </pc:sldMkLst>
        <pc:spChg chg="mod">
          <ac:chgData name="Lukas Schmid" userId="ec5adfe4448c9907" providerId="LiveId" clId="{1AE9B107-AB6C-482F-B3C2-594EE3A2F8C1}" dt="2020-05-31T12:36:48.309" v="2279" actId="14100"/>
          <ac:spMkLst>
            <pc:docMk/>
            <pc:sldMk cId="2947490840" sldId="301"/>
            <ac:spMk id="3" creationId="{949A450C-9753-4571-8F49-B5C513B9938F}"/>
          </ac:spMkLst>
        </pc:spChg>
        <pc:spChg chg="add mod">
          <ac:chgData name="Lukas Schmid" userId="ec5adfe4448c9907" providerId="LiveId" clId="{1AE9B107-AB6C-482F-B3C2-594EE3A2F8C1}" dt="2020-05-31T12:37:02.837" v="2285" actId="14100"/>
          <ac:spMkLst>
            <pc:docMk/>
            <pc:sldMk cId="2947490840" sldId="301"/>
            <ac:spMk id="4" creationId="{B932E60D-C9A1-4C09-9FC7-5630902601E3}"/>
          </ac:spMkLst>
        </pc:spChg>
      </pc:sldChg>
      <pc:sldChg chg="addSp delSp modSp add del mod modAnim">
        <pc:chgData name="Lukas Schmid" userId="ec5adfe4448c9907" providerId="LiveId" clId="{1AE9B107-AB6C-482F-B3C2-594EE3A2F8C1}" dt="2020-05-31T12:32:50.439" v="2125" actId="2696"/>
        <pc:sldMkLst>
          <pc:docMk/>
          <pc:sldMk cId="1261635379" sldId="302"/>
        </pc:sldMkLst>
        <pc:spChg chg="mod">
          <ac:chgData name="Lukas Schmid" userId="ec5adfe4448c9907" providerId="LiveId" clId="{1AE9B107-AB6C-482F-B3C2-594EE3A2F8C1}" dt="2020-05-31T12:31:37.024" v="2076" actId="1076"/>
          <ac:spMkLst>
            <pc:docMk/>
            <pc:sldMk cId="1261635379" sldId="302"/>
            <ac:spMk id="2" creationId="{4BF5F73C-8084-4479-9338-0B3BF7EC833D}"/>
          </ac:spMkLst>
        </pc:spChg>
        <pc:spChg chg="add del mod">
          <ac:chgData name="Lukas Schmid" userId="ec5adfe4448c9907" providerId="LiveId" clId="{1AE9B107-AB6C-482F-B3C2-594EE3A2F8C1}" dt="2020-05-31T12:04:33.935" v="1696"/>
          <ac:spMkLst>
            <pc:docMk/>
            <pc:sldMk cId="1261635379" sldId="302"/>
            <ac:spMk id="9" creationId="{101D1E71-3FFF-4490-A4C5-00C2D35524C6}"/>
          </ac:spMkLst>
        </pc:spChg>
        <pc:spChg chg="add del mod">
          <ac:chgData name="Lukas Schmid" userId="ec5adfe4448c9907" providerId="LiveId" clId="{1AE9B107-AB6C-482F-B3C2-594EE3A2F8C1}" dt="2020-05-31T12:04:33.935" v="1696"/>
          <ac:spMkLst>
            <pc:docMk/>
            <pc:sldMk cId="1261635379" sldId="302"/>
            <ac:spMk id="10" creationId="{D73F41FF-CC04-49F3-AA4B-31DC7B234305}"/>
          </ac:spMkLst>
        </pc:spChg>
        <pc:spChg chg="add del mod">
          <ac:chgData name="Lukas Schmid" userId="ec5adfe4448c9907" providerId="LiveId" clId="{1AE9B107-AB6C-482F-B3C2-594EE3A2F8C1}" dt="2020-05-31T12:04:33.935" v="1696"/>
          <ac:spMkLst>
            <pc:docMk/>
            <pc:sldMk cId="1261635379" sldId="302"/>
            <ac:spMk id="11" creationId="{B22F8C60-B93D-4363-9666-B7208F5678BD}"/>
          </ac:spMkLst>
        </pc:spChg>
        <pc:spChg chg="del">
          <ac:chgData name="Lukas Schmid" userId="ec5adfe4448c9907" providerId="LiveId" clId="{1AE9B107-AB6C-482F-B3C2-594EE3A2F8C1}" dt="2020-05-31T12:31:41.239" v="2077" actId="478"/>
          <ac:spMkLst>
            <pc:docMk/>
            <pc:sldMk cId="1261635379" sldId="302"/>
            <ac:spMk id="12" creationId="{678CBDA5-295B-4E35-BF13-63345E8E6E04}"/>
          </ac:spMkLst>
        </pc:spChg>
        <pc:spChg chg="del">
          <ac:chgData name="Lukas Schmid" userId="ec5adfe4448c9907" providerId="LiveId" clId="{1AE9B107-AB6C-482F-B3C2-594EE3A2F8C1}" dt="2020-05-31T12:31:41.239" v="2077" actId="478"/>
          <ac:spMkLst>
            <pc:docMk/>
            <pc:sldMk cId="1261635379" sldId="302"/>
            <ac:spMk id="13" creationId="{38CCB4EB-E97E-4922-B7B0-F9C056155522}"/>
          </ac:spMkLst>
        </pc:spChg>
        <pc:spChg chg="del">
          <ac:chgData name="Lukas Schmid" userId="ec5adfe4448c9907" providerId="LiveId" clId="{1AE9B107-AB6C-482F-B3C2-594EE3A2F8C1}" dt="2020-05-31T12:31:41.239" v="2077" actId="478"/>
          <ac:spMkLst>
            <pc:docMk/>
            <pc:sldMk cId="1261635379" sldId="302"/>
            <ac:spMk id="14" creationId="{5D7800F7-8981-4CB6-B9DC-FA8264AC202E}"/>
          </ac:spMkLst>
        </pc:spChg>
        <pc:spChg chg="del">
          <ac:chgData name="Lukas Schmid" userId="ec5adfe4448c9907" providerId="LiveId" clId="{1AE9B107-AB6C-482F-B3C2-594EE3A2F8C1}" dt="2020-05-31T12:31:41.239" v="2077" actId="478"/>
          <ac:spMkLst>
            <pc:docMk/>
            <pc:sldMk cId="1261635379" sldId="302"/>
            <ac:spMk id="15" creationId="{B5182662-B269-4577-B7E0-47841B1FE7B6}"/>
          </ac:spMkLst>
        </pc:spChg>
        <pc:spChg chg="del">
          <ac:chgData name="Lukas Schmid" userId="ec5adfe4448c9907" providerId="LiveId" clId="{1AE9B107-AB6C-482F-B3C2-594EE3A2F8C1}" dt="2020-05-31T12:31:26.310" v="2074" actId="478"/>
          <ac:spMkLst>
            <pc:docMk/>
            <pc:sldMk cId="1261635379" sldId="302"/>
            <ac:spMk id="16" creationId="{E5E68157-BB35-44F9-B412-3A41AD42499F}"/>
          </ac:spMkLst>
        </pc:spChg>
        <pc:spChg chg="add del mod">
          <ac:chgData name="Lukas Schmid" userId="ec5adfe4448c9907" providerId="LiveId" clId="{1AE9B107-AB6C-482F-B3C2-594EE3A2F8C1}" dt="2020-05-31T12:04:33.935" v="1696"/>
          <ac:spMkLst>
            <pc:docMk/>
            <pc:sldMk cId="1261635379" sldId="302"/>
            <ac:spMk id="17" creationId="{7D5677C2-6D7F-4110-BD20-8C483FAB4998}"/>
          </ac:spMkLst>
        </pc:spChg>
        <pc:spChg chg="add del mod">
          <ac:chgData name="Lukas Schmid" userId="ec5adfe4448c9907" providerId="LiveId" clId="{1AE9B107-AB6C-482F-B3C2-594EE3A2F8C1}" dt="2020-05-31T12:04:33.935" v="1696"/>
          <ac:spMkLst>
            <pc:docMk/>
            <pc:sldMk cId="1261635379" sldId="302"/>
            <ac:spMk id="18" creationId="{9FB95B3F-B56B-4664-8D77-4C919B2A7FA0}"/>
          </ac:spMkLst>
        </pc:spChg>
        <pc:spChg chg="add del mod">
          <ac:chgData name="Lukas Schmid" userId="ec5adfe4448c9907" providerId="LiveId" clId="{1AE9B107-AB6C-482F-B3C2-594EE3A2F8C1}" dt="2020-05-31T12:04:33.935" v="1696"/>
          <ac:spMkLst>
            <pc:docMk/>
            <pc:sldMk cId="1261635379" sldId="302"/>
            <ac:spMk id="19" creationId="{70456EAD-4359-42C7-8B90-10B182235E3A}"/>
          </ac:spMkLst>
        </pc:spChg>
        <pc:spChg chg="add del mod">
          <ac:chgData name="Lukas Schmid" userId="ec5adfe4448c9907" providerId="LiveId" clId="{1AE9B107-AB6C-482F-B3C2-594EE3A2F8C1}" dt="2020-05-31T12:04:33.935" v="1696"/>
          <ac:spMkLst>
            <pc:docMk/>
            <pc:sldMk cId="1261635379" sldId="302"/>
            <ac:spMk id="20" creationId="{4B622BA1-0ECC-4164-93D5-D21D042B72DB}"/>
          </ac:spMkLst>
        </pc:spChg>
        <pc:spChg chg="mod">
          <ac:chgData name="Lukas Schmid" userId="ec5adfe4448c9907" providerId="LiveId" clId="{1AE9B107-AB6C-482F-B3C2-594EE3A2F8C1}" dt="2020-05-31T12:32:44.970" v="2123" actId="21"/>
          <ac:spMkLst>
            <pc:docMk/>
            <pc:sldMk cId="1261635379" sldId="302"/>
            <ac:spMk id="21" creationId="{6DBBD627-F542-46FB-A0C5-967150C00213}"/>
          </ac:spMkLst>
        </pc:spChg>
        <pc:spChg chg="add del mod">
          <ac:chgData name="Lukas Schmid" userId="ec5adfe4448c9907" providerId="LiveId" clId="{1AE9B107-AB6C-482F-B3C2-594EE3A2F8C1}" dt="2020-05-31T12:04:33.935" v="1696"/>
          <ac:spMkLst>
            <pc:docMk/>
            <pc:sldMk cId="1261635379" sldId="302"/>
            <ac:spMk id="22" creationId="{731BBC1D-8AA0-4867-B045-E2A3230EC130}"/>
          </ac:spMkLst>
        </pc:spChg>
        <pc:spChg chg="add del mod">
          <ac:chgData name="Lukas Schmid" userId="ec5adfe4448c9907" providerId="LiveId" clId="{1AE9B107-AB6C-482F-B3C2-594EE3A2F8C1}" dt="2020-05-31T12:04:33.935" v="1696"/>
          <ac:spMkLst>
            <pc:docMk/>
            <pc:sldMk cId="1261635379" sldId="302"/>
            <ac:spMk id="23" creationId="{1BBF1DBA-1405-42F8-9CAE-7EBEF8E5602A}"/>
          </ac:spMkLst>
        </pc:spChg>
        <pc:spChg chg="add mod">
          <ac:chgData name="Lukas Schmid" userId="ec5adfe4448c9907" providerId="LiveId" clId="{1AE9B107-AB6C-482F-B3C2-594EE3A2F8C1}" dt="2020-05-31T12:31:43.816" v="2079" actId="20577"/>
          <ac:spMkLst>
            <pc:docMk/>
            <pc:sldMk cId="1261635379" sldId="302"/>
            <ac:spMk id="24" creationId="{743D6C9A-6B77-484D-A2BF-D42CF4ABEBB3}"/>
          </ac:spMkLst>
        </pc:spChg>
        <pc:spChg chg="add mod">
          <ac:chgData name="Lukas Schmid" userId="ec5adfe4448c9907" providerId="LiveId" clId="{1AE9B107-AB6C-482F-B3C2-594EE3A2F8C1}" dt="2020-05-31T12:31:44.996" v="2080" actId="20577"/>
          <ac:spMkLst>
            <pc:docMk/>
            <pc:sldMk cId="1261635379" sldId="302"/>
            <ac:spMk id="25" creationId="{728F92C9-EDA4-41D3-B8A0-3C15A3C7684B}"/>
          </ac:spMkLst>
        </pc:spChg>
        <pc:spChg chg="add mod">
          <ac:chgData name="Lukas Schmid" userId="ec5adfe4448c9907" providerId="LiveId" clId="{1AE9B107-AB6C-482F-B3C2-594EE3A2F8C1}" dt="2020-05-31T12:31:45.810" v="2081" actId="20577"/>
          <ac:spMkLst>
            <pc:docMk/>
            <pc:sldMk cId="1261635379" sldId="302"/>
            <ac:spMk id="26" creationId="{AF8D8B66-9C1E-497D-AD00-9C8998D619BF}"/>
          </ac:spMkLst>
        </pc:spChg>
        <pc:spChg chg="add mod">
          <ac:chgData name="Lukas Schmid" userId="ec5adfe4448c9907" providerId="LiveId" clId="{1AE9B107-AB6C-482F-B3C2-594EE3A2F8C1}" dt="2020-05-31T12:31:46.618" v="2082" actId="20577"/>
          <ac:spMkLst>
            <pc:docMk/>
            <pc:sldMk cId="1261635379" sldId="302"/>
            <ac:spMk id="27" creationId="{DB8F79E6-0623-4EFD-9A15-5B3D4C6A92B9}"/>
          </ac:spMkLst>
        </pc:spChg>
      </pc:sldChg>
      <pc:sldChg chg="addSp delSp modSp del mod modTransition">
        <pc:chgData name="Lukas Schmid" userId="ec5adfe4448c9907" providerId="LiveId" clId="{1AE9B107-AB6C-482F-B3C2-594EE3A2F8C1}" dt="2020-05-31T12:26:41.769" v="1884" actId="47"/>
        <pc:sldMkLst>
          <pc:docMk/>
          <pc:sldMk cId="474105987" sldId="303"/>
        </pc:sldMkLst>
        <pc:spChg chg="add del mod">
          <ac:chgData name="Lukas Schmid" userId="ec5adfe4448c9907" providerId="LiveId" clId="{1AE9B107-AB6C-482F-B3C2-594EE3A2F8C1}" dt="2020-05-31T08:45:25.104" v="799" actId="478"/>
          <ac:spMkLst>
            <pc:docMk/>
            <pc:sldMk cId="474105987" sldId="303"/>
            <ac:spMk id="3" creationId="{0A1D6B26-BDA6-4F6D-8AAE-6976E8C4D99E}"/>
          </ac:spMkLst>
        </pc:spChg>
      </pc:sldChg>
      <pc:sldChg chg="addSp delSp modSp mod">
        <pc:chgData name="Lukas Schmid" userId="ec5adfe4448c9907" providerId="LiveId" clId="{1AE9B107-AB6C-482F-B3C2-594EE3A2F8C1}" dt="2020-05-31T12:37:16.949" v="2288" actId="14100"/>
        <pc:sldMkLst>
          <pc:docMk/>
          <pc:sldMk cId="2465944572" sldId="304"/>
        </pc:sldMkLst>
        <pc:spChg chg="add del mod">
          <ac:chgData name="Lukas Schmid" userId="ec5adfe4448c9907" providerId="LiveId" clId="{1AE9B107-AB6C-482F-B3C2-594EE3A2F8C1}" dt="2020-05-31T12:37:16.949" v="2288" actId="14100"/>
          <ac:spMkLst>
            <pc:docMk/>
            <pc:sldMk cId="2465944572" sldId="304"/>
            <ac:spMk id="3" creationId="{949A450C-9753-4571-8F49-B5C513B9938F}"/>
          </ac:spMkLst>
        </pc:spChg>
      </pc:sldChg>
      <pc:sldChg chg="addSp delSp modSp mod">
        <pc:chgData name="Lukas Schmid" userId="ec5adfe4448c9907" providerId="LiveId" clId="{1AE9B107-AB6C-482F-B3C2-594EE3A2F8C1}" dt="2020-05-31T12:34:30.923" v="2219" actId="20577"/>
        <pc:sldMkLst>
          <pc:docMk/>
          <pc:sldMk cId="4092314866" sldId="305"/>
        </pc:sldMkLst>
        <pc:spChg chg="mod">
          <ac:chgData name="Lukas Schmid" userId="ec5adfe4448c9907" providerId="LiveId" clId="{1AE9B107-AB6C-482F-B3C2-594EE3A2F8C1}" dt="2020-05-31T12:34:27.003" v="2218"/>
          <ac:spMkLst>
            <pc:docMk/>
            <pc:sldMk cId="4092314866" sldId="305"/>
            <ac:spMk id="2" creationId="{D88DA2EF-1AAF-405B-947B-EA7600F00BE8}"/>
          </ac:spMkLst>
        </pc:spChg>
        <pc:spChg chg="mod">
          <ac:chgData name="Lukas Schmid" userId="ec5adfe4448c9907" providerId="LiveId" clId="{1AE9B107-AB6C-482F-B3C2-594EE3A2F8C1}" dt="2020-05-31T12:34:30.923" v="2219" actId="20577"/>
          <ac:spMkLst>
            <pc:docMk/>
            <pc:sldMk cId="4092314866" sldId="305"/>
            <ac:spMk id="7" creationId="{F3588070-E346-4AEF-8AE5-D57DCD24F2FC}"/>
          </ac:spMkLst>
        </pc:spChg>
        <pc:picChg chg="del mod">
          <ac:chgData name="Lukas Schmid" userId="ec5adfe4448c9907" providerId="LiveId" clId="{1AE9B107-AB6C-482F-B3C2-594EE3A2F8C1}" dt="2020-05-31T07:24:43.098" v="36" actId="478"/>
          <ac:picMkLst>
            <pc:docMk/>
            <pc:sldMk cId="4092314866" sldId="305"/>
            <ac:picMk id="6" creationId="{F1228202-8F61-4C5C-A34F-0CA5E0F8DF4E}"/>
          </ac:picMkLst>
        </pc:picChg>
        <pc:picChg chg="add mod">
          <ac:chgData name="Lukas Schmid" userId="ec5adfe4448c9907" providerId="LiveId" clId="{1AE9B107-AB6C-482F-B3C2-594EE3A2F8C1}" dt="2020-05-31T08:47:13.002" v="800" actId="1036"/>
          <ac:picMkLst>
            <pc:docMk/>
            <pc:sldMk cId="4092314866" sldId="305"/>
            <ac:picMk id="8" creationId="{FF721386-2A46-45DF-81AC-CA595278B498}"/>
          </ac:picMkLst>
        </pc:picChg>
      </pc:sldChg>
      <pc:sldChg chg="modSp mod">
        <pc:chgData name="Lukas Schmid" userId="ec5adfe4448c9907" providerId="LiveId" clId="{1AE9B107-AB6C-482F-B3C2-594EE3A2F8C1}" dt="2020-05-31T09:26:46.167" v="1154" actId="12"/>
        <pc:sldMkLst>
          <pc:docMk/>
          <pc:sldMk cId="3347826910" sldId="306"/>
        </pc:sldMkLst>
        <pc:spChg chg="mod">
          <ac:chgData name="Lukas Schmid" userId="ec5adfe4448c9907" providerId="LiveId" clId="{1AE9B107-AB6C-482F-B3C2-594EE3A2F8C1}" dt="2020-05-31T09:26:46.167" v="1154" actId="12"/>
          <ac:spMkLst>
            <pc:docMk/>
            <pc:sldMk cId="3347826910" sldId="306"/>
            <ac:spMk id="3" creationId="{F289F792-963A-4511-BEBF-5F2689770F4E}"/>
          </ac:spMkLst>
        </pc:spChg>
      </pc:sldChg>
      <pc:sldChg chg="new del">
        <pc:chgData name="Lukas Schmid" userId="ec5adfe4448c9907" providerId="LiveId" clId="{1AE9B107-AB6C-482F-B3C2-594EE3A2F8C1}" dt="2020-05-31T07:46:38.832" v="153" actId="680"/>
        <pc:sldMkLst>
          <pc:docMk/>
          <pc:sldMk cId="872750752" sldId="307"/>
        </pc:sldMkLst>
      </pc:sldChg>
      <pc:sldChg chg="addSp delSp modSp new mod modTransition delAnim modAnim">
        <pc:chgData name="Lukas Schmid" userId="ec5adfe4448c9907" providerId="LiveId" clId="{1AE9B107-AB6C-482F-B3C2-594EE3A2F8C1}" dt="2020-05-31T12:16:12.983" v="1785"/>
        <pc:sldMkLst>
          <pc:docMk/>
          <pc:sldMk cId="2683893708" sldId="307"/>
        </pc:sldMkLst>
        <pc:spChg chg="mod">
          <ac:chgData name="Lukas Schmid" userId="ec5adfe4448c9907" providerId="LiveId" clId="{1AE9B107-AB6C-482F-B3C2-594EE3A2F8C1}" dt="2020-05-31T11:13:01.517" v="1245" actId="1076"/>
          <ac:spMkLst>
            <pc:docMk/>
            <pc:sldMk cId="2683893708" sldId="307"/>
            <ac:spMk id="2" creationId="{E04DE09D-9029-44B1-8768-CA82E0869418}"/>
          </ac:spMkLst>
        </pc:spChg>
        <pc:spChg chg="del">
          <ac:chgData name="Lukas Schmid" userId="ec5adfe4448c9907" providerId="LiveId" clId="{1AE9B107-AB6C-482F-B3C2-594EE3A2F8C1}" dt="2020-05-31T11:08:31.503" v="1202" actId="478"/>
          <ac:spMkLst>
            <pc:docMk/>
            <pc:sldMk cId="2683893708" sldId="307"/>
            <ac:spMk id="3" creationId="{D060B695-ADA1-4852-A4FF-FEE5C9C7B7CD}"/>
          </ac:spMkLst>
        </pc:spChg>
        <pc:spChg chg="add mod topLvl">
          <ac:chgData name="Lukas Schmid" userId="ec5adfe4448c9907" providerId="LiveId" clId="{1AE9B107-AB6C-482F-B3C2-594EE3A2F8C1}" dt="2020-05-31T11:14:59.411" v="1328" actId="165"/>
          <ac:spMkLst>
            <pc:docMk/>
            <pc:sldMk cId="2683893708" sldId="307"/>
            <ac:spMk id="4" creationId="{3A964B81-85D2-46FB-953A-75CFF505E2AE}"/>
          </ac:spMkLst>
        </pc:spChg>
        <pc:spChg chg="mod topLvl">
          <ac:chgData name="Lukas Schmid" userId="ec5adfe4448c9907" providerId="LiveId" clId="{1AE9B107-AB6C-482F-B3C2-594EE3A2F8C1}" dt="2020-05-31T11:15:15.902" v="1332" actId="165"/>
          <ac:spMkLst>
            <pc:docMk/>
            <pc:sldMk cId="2683893708" sldId="307"/>
            <ac:spMk id="6" creationId="{93DFE7B3-8E11-4FF4-9793-53CDE5214E8E}"/>
          </ac:spMkLst>
        </pc:spChg>
        <pc:spChg chg="mod topLvl">
          <ac:chgData name="Lukas Schmid" userId="ec5adfe4448c9907" providerId="LiveId" clId="{1AE9B107-AB6C-482F-B3C2-594EE3A2F8C1}" dt="2020-05-31T11:15:15.902" v="1332" actId="165"/>
          <ac:spMkLst>
            <pc:docMk/>
            <pc:sldMk cId="2683893708" sldId="307"/>
            <ac:spMk id="7" creationId="{682B12AA-B125-43B4-9AAC-FC96E5E65A8C}"/>
          </ac:spMkLst>
        </pc:spChg>
        <pc:spChg chg="mod topLvl">
          <ac:chgData name="Lukas Schmid" userId="ec5adfe4448c9907" providerId="LiveId" clId="{1AE9B107-AB6C-482F-B3C2-594EE3A2F8C1}" dt="2020-05-31T11:15:15.902" v="1332" actId="165"/>
          <ac:spMkLst>
            <pc:docMk/>
            <pc:sldMk cId="2683893708" sldId="307"/>
            <ac:spMk id="8" creationId="{8467B0E4-771D-49F0-94CC-6C25EB7186AD}"/>
          </ac:spMkLst>
        </pc:spChg>
        <pc:spChg chg="mod topLvl">
          <ac:chgData name="Lukas Schmid" userId="ec5adfe4448c9907" providerId="LiveId" clId="{1AE9B107-AB6C-482F-B3C2-594EE3A2F8C1}" dt="2020-05-31T11:15:15.902" v="1332" actId="165"/>
          <ac:spMkLst>
            <pc:docMk/>
            <pc:sldMk cId="2683893708" sldId="307"/>
            <ac:spMk id="9" creationId="{541E2E2A-73B4-4B57-900B-62586D792C14}"/>
          </ac:spMkLst>
        </pc:spChg>
        <pc:spChg chg="add mod topLvl">
          <ac:chgData name="Lukas Schmid" userId="ec5adfe4448c9907" providerId="LiveId" clId="{1AE9B107-AB6C-482F-B3C2-594EE3A2F8C1}" dt="2020-05-31T11:14:59.411" v="1328" actId="165"/>
          <ac:spMkLst>
            <pc:docMk/>
            <pc:sldMk cId="2683893708" sldId="307"/>
            <ac:spMk id="12" creationId="{FC5213A4-E584-457A-97B0-7FAC0EA19158}"/>
          </ac:spMkLst>
        </pc:spChg>
        <pc:spChg chg="add mod topLvl">
          <ac:chgData name="Lukas Schmid" userId="ec5adfe4448c9907" providerId="LiveId" clId="{1AE9B107-AB6C-482F-B3C2-594EE3A2F8C1}" dt="2020-05-31T11:14:59.411" v="1328" actId="165"/>
          <ac:spMkLst>
            <pc:docMk/>
            <pc:sldMk cId="2683893708" sldId="307"/>
            <ac:spMk id="15" creationId="{918ACC0E-D9C5-48F5-8DBE-98FE32E181F3}"/>
          </ac:spMkLst>
        </pc:spChg>
        <pc:spChg chg="mod">
          <ac:chgData name="Lukas Schmid" userId="ec5adfe4448c9907" providerId="LiveId" clId="{1AE9B107-AB6C-482F-B3C2-594EE3A2F8C1}" dt="2020-05-31T11:08:29.251" v="1201"/>
          <ac:spMkLst>
            <pc:docMk/>
            <pc:sldMk cId="2683893708" sldId="307"/>
            <ac:spMk id="17" creationId="{340457D4-3865-425C-8C04-CF9D68A23469}"/>
          </ac:spMkLst>
        </pc:spChg>
        <pc:spChg chg="mod">
          <ac:chgData name="Lukas Schmid" userId="ec5adfe4448c9907" providerId="LiveId" clId="{1AE9B107-AB6C-482F-B3C2-594EE3A2F8C1}" dt="2020-05-31T11:08:29.251" v="1201"/>
          <ac:spMkLst>
            <pc:docMk/>
            <pc:sldMk cId="2683893708" sldId="307"/>
            <ac:spMk id="18" creationId="{A7D6FAB4-9C8A-4DA0-9384-55160E06EB09}"/>
          </ac:spMkLst>
        </pc:spChg>
        <pc:spChg chg="mod">
          <ac:chgData name="Lukas Schmid" userId="ec5adfe4448c9907" providerId="LiveId" clId="{1AE9B107-AB6C-482F-B3C2-594EE3A2F8C1}" dt="2020-05-31T11:08:29.251" v="1201"/>
          <ac:spMkLst>
            <pc:docMk/>
            <pc:sldMk cId="2683893708" sldId="307"/>
            <ac:spMk id="19" creationId="{2752240C-65BB-4773-8D1A-477808F7D11B}"/>
          </ac:spMkLst>
        </pc:spChg>
        <pc:spChg chg="mod">
          <ac:chgData name="Lukas Schmid" userId="ec5adfe4448c9907" providerId="LiveId" clId="{1AE9B107-AB6C-482F-B3C2-594EE3A2F8C1}" dt="2020-05-31T11:08:29.251" v="1201"/>
          <ac:spMkLst>
            <pc:docMk/>
            <pc:sldMk cId="2683893708" sldId="307"/>
            <ac:spMk id="20" creationId="{83B3794A-DC95-423F-82CD-238AE815155E}"/>
          </ac:spMkLst>
        </pc:spChg>
        <pc:spChg chg="add del mod">
          <ac:chgData name="Lukas Schmid" userId="ec5adfe4448c9907" providerId="LiveId" clId="{1AE9B107-AB6C-482F-B3C2-594EE3A2F8C1}" dt="2020-05-31T11:12:03.108" v="1229" actId="21"/>
          <ac:spMkLst>
            <pc:docMk/>
            <pc:sldMk cId="2683893708" sldId="307"/>
            <ac:spMk id="21" creationId="{AA776FE0-E4BB-4F1A-9CDE-DDD1D74A68D3}"/>
          </ac:spMkLst>
        </pc:spChg>
        <pc:spChg chg="add mod">
          <ac:chgData name="Lukas Schmid" userId="ec5adfe4448c9907" providerId="LiveId" clId="{1AE9B107-AB6C-482F-B3C2-594EE3A2F8C1}" dt="2020-05-31T11:14:48.069" v="1327" actId="1076"/>
          <ac:spMkLst>
            <pc:docMk/>
            <pc:sldMk cId="2683893708" sldId="307"/>
            <ac:spMk id="23" creationId="{896623EF-B744-4792-89C5-1D9A7FD67E77}"/>
          </ac:spMkLst>
        </pc:spChg>
        <pc:spChg chg="add mod">
          <ac:chgData name="Lukas Schmid" userId="ec5adfe4448c9907" providerId="LiveId" clId="{1AE9B107-AB6C-482F-B3C2-594EE3A2F8C1}" dt="2020-05-31T11:16:20.679" v="1377" actId="120"/>
          <ac:spMkLst>
            <pc:docMk/>
            <pc:sldMk cId="2683893708" sldId="307"/>
            <ac:spMk id="25" creationId="{12D3B2D5-13F0-4169-BD88-1D575DEDD2F0}"/>
          </ac:spMkLst>
        </pc:spChg>
        <pc:spChg chg="add mod">
          <ac:chgData name="Lukas Schmid" userId="ec5adfe4448c9907" providerId="LiveId" clId="{1AE9B107-AB6C-482F-B3C2-594EE3A2F8C1}" dt="2020-05-31T11:17:49.718" v="1421" actId="14100"/>
          <ac:spMkLst>
            <pc:docMk/>
            <pc:sldMk cId="2683893708" sldId="307"/>
            <ac:spMk id="26" creationId="{D1F2F690-E8F1-405B-B52B-51F51BA9C4E4}"/>
          </ac:spMkLst>
        </pc:spChg>
        <pc:spChg chg="add mod">
          <ac:chgData name="Lukas Schmid" userId="ec5adfe4448c9907" providerId="LiveId" clId="{1AE9B107-AB6C-482F-B3C2-594EE3A2F8C1}" dt="2020-05-31T11:17:56.949" v="1429" actId="20577"/>
          <ac:spMkLst>
            <pc:docMk/>
            <pc:sldMk cId="2683893708" sldId="307"/>
            <ac:spMk id="27" creationId="{4BBA6036-9668-44BE-84BA-75E599D74E3B}"/>
          </ac:spMkLst>
        </pc:spChg>
        <pc:spChg chg="add mod">
          <ac:chgData name="Lukas Schmid" userId="ec5adfe4448c9907" providerId="LiveId" clId="{1AE9B107-AB6C-482F-B3C2-594EE3A2F8C1}" dt="2020-05-31T11:18:38.207" v="1486" actId="14100"/>
          <ac:spMkLst>
            <pc:docMk/>
            <pc:sldMk cId="2683893708" sldId="307"/>
            <ac:spMk id="28" creationId="{5E31852E-7753-4A26-9C19-87240E3EE7C0}"/>
          </ac:spMkLst>
        </pc:spChg>
        <pc:spChg chg="add del mod">
          <ac:chgData name="Lukas Schmid" userId="ec5adfe4448c9907" providerId="LiveId" clId="{1AE9B107-AB6C-482F-B3C2-594EE3A2F8C1}" dt="2020-05-31T11:18:19.287" v="1434" actId="478"/>
          <ac:spMkLst>
            <pc:docMk/>
            <pc:sldMk cId="2683893708" sldId="307"/>
            <ac:spMk id="29" creationId="{CE3FCD35-C4B9-4D48-BDD8-F6FADFA38E2C}"/>
          </ac:spMkLst>
        </pc:spChg>
        <pc:spChg chg="add mod">
          <ac:chgData name="Lukas Schmid" userId="ec5adfe4448c9907" providerId="LiveId" clId="{1AE9B107-AB6C-482F-B3C2-594EE3A2F8C1}" dt="2020-05-31T11:21:19.553" v="1489" actId="14100"/>
          <ac:spMkLst>
            <pc:docMk/>
            <pc:sldMk cId="2683893708" sldId="307"/>
            <ac:spMk id="30" creationId="{01CE87D1-74F6-480E-AEF9-FFC919C15B05}"/>
          </ac:spMkLst>
        </pc:spChg>
        <pc:spChg chg="add del mod">
          <ac:chgData name="Lukas Schmid" userId="ec5adfe4448c9907" providerId="LiveId" clId="{1AE9B107-AB6C-482F-B3C2-594EE3A2F8C1}" dt="2020-05-31T11:23:47.717" v="1507" actId="478"/>
          <ac:spMkLst>
            <pc:docMk/>
            <pc:sldMk cId="2683893708" sldId="307"/>
            <ac:spMk id="31" creationId="{B38BBCE2-B52E-488A-AAB1-9A72D067DA63}"/>
          </ac:spMkLst>
        </pc:spChg>
        <pc:spChg chg="add mod">
          <ac:chgData name="Lukas Schmid" userId="ec5adfe4448c9907" providerId="LiveId" clId="{1AE9B107-AB6C-482F-B3C2-594EE3A2F8C1}" dt="2020-05-31T11:24:29.531" v="1515" actId="1076"/>
          <ac:spMkLst>
            <pc:docMk/>
            <pc:sldMk cId="2683893708" sldId="307"/>
            <ac:spMk id="33" creationId="{80F0B855-B4CE-45F5-8137-16FC5B3F9749}"/>
          </ac:spMkLst>
        </pc:spChg>
        <pc:spChg chg="add mod">
          <ac:chgData name="Lukas Schmid" userId="ec5adfe4448c9907" providerId="LiveId" clId="{1AE9B107-AB6C-482F-B3C2-594EE3A2F8C1}" dt="2020-05-31T11:24:21.298" v="1512" actId="1076"/>
          <ac:spMkLst>
            <pc:docMk/>
            <pc:sldMk cId="2683893708" sldId="307"/>
            <ac:spMk id="35" creationId="{AF080335-8E0A-4156-ACEF-03000EFAA9C7}"/>
          </ac:spMkLst>
        </pc:spChg>
        <pc:grpChg chg="add del mod topLvl">
          <ac:chgData name="Lukas Schmid" userId="ec5adfe4448c9907" providerId="LiveId" clId="{1AE9B107-AB6C-482F-B3C2-594EE3A2F8C1}" dt="2020-05-31T11:15:15.902" v="1332" actId="165"/>
          <ac:grpSpMkLst>
            <pc:docMk/>
            <pc:sldMk cId="2683893708" sldId="307"/>
            <ac:grpSpMk id="5" creationId="{888BEB66-E4D4-4871-8B1B-BE74E86680DB}"/>
          </ac:grpSpMkLst>
        </pc:grpChg>
        <pc:grpChg chg="add del mod">
          <ac:chgData name="Lukas Schmid" userId="ec5adfe4448c9907" providerId="LiveId" clId="{1AE9B107-AB6C-482F-B3C2-594EE3A2F8C1}" dt="2020-05-31T11:08:41.922" v="1218" actId="478"/>
          <ac:grpSpMkLst>
            <pc:docMk/>
            <pc:sldMk cId="2683893708" sldId="307"/>
            <ac:grpSpMk id="16" creationId="{7D994980-CC97-4D86-B638-CDB1EF5D0EC1}"/>
          </ac:grpSpMkLst>
        </pc:grpChg>
        <pc:grpChg chg="add del mod">
          <ac:chgData name="Lukas Schmid" userId="ec5adfe4448c9907" providerId="LiveId" clId="{1AE9B107-AB6C-482F-B3C2-594EE3A2F8C1}" dt="2020-05-31T11:13:33.130" v="1302" actId="165"/>
          <ac:grpSpMkLst>
            <pc:docMk/>
            <pc:sldMk cId="2683893708" sldId="307"/>
            <ac:grpSpMk id="22" creationId="{10155A58-FFAD-475E-B295-AF90CADD19CD}"/>
          </ac:grpSpMkLst>
        </pc:grpChg>
        <pc:grpChg chg="add del mod">
          <ac:chgData name="Lukas Schmid" userId="ec5adfe4448c9907" providerId="LiveId" clId="{1AE9B107-AB6C-482F-B3C2-594EE3A2F8C1}" dt="2020-05-31T11:14:59.411" v="1328" actId="165"/>
          <ac:grpSpMkLst>
            <pc:docMk/>
            <pc:sldMk cId="2683893708" sldId="307"/>
            <ac:grpSpMk id="24" creationId="{053895E9-F19D-4EB0-A858-E863E8619891}"/>
          </ac:grpSpMkLst>
        </pc:grpChg>
        <pc:cxnChg chg="add mod topLvl">
          <ac:chgData name="Lukas Schmid" userId="ec5adfe4448c9907" providerId="LiveId" clId="{1AE9B107-AB6C-482F-B3C2-594EE3A2F8C1}" dt="2020-05-31T11:15:06.679" v="1329" actId="1076"/>
          <ac:cxnSpMkLst>
            <pc:docMk/>
            <pc:sldMk cId="2683893708" sldId="307"/>
            <ac:cxnSpMk id="10" creationId="{717A830C-2925-4391-9DDB-1326BFDF7DC4}"/>
          </ac:cxnSpMkLst>
        </pc:cxnChg>
        <pc:cxnChg chg="add mod topLvl">
          <ac:chgData name="Lukas Schmid" userId="ec5adfe4448c9907" providerId="LiveId" clId="{1AE9B107-AB6C-482F-B3C2-594EE3A2F8C1}" dt="2020-05-31T11:15:06.679" v="1329" actId="1076"/>
          <ac:cxnSpMkLst>
            <pc:docMk/>
            <pc:sldMk cId="2683893708" sldId="307"/>
            <ac:cxnSpMk id="11" creationId="{36266E57-BA3C-4D82-A530-D4ED864AD7A6}"/>
          </ac:cxnSpMkLst>
        </pc:cxnChg>
        <pc:cxnChg chg="add mod topLvl">
          <ac:chgData name="Lukas Schmid" userId="ec5adfe4448c9907" providerId="LiveId" clId="{1AE9B107-AB6C-482F-B3C2-594EE3A2F8C1}" dt="2020-05-31T11:15:06.679" v="1329" actId="1076"/>
          <ac:cxnSpMkLst>
            <pc:docMk/>
            <pc:sldMk cId="2683893708" sldId="307"/>
            <ac:cxnSpMk id="13" creationId="{5605F754-F0CF-4F7E-967F-C3FE84DFB9C1}"/>
          </ac:cxnSpMkLst>
        </pc:cxnChg>
        <pc:cxnChg chg="add mod topLvl">
          <ac:chgData name="Lukas Schmid" userId="ec5adfe4448c9907" providerId="LiveId" clId="{1AE9B107-AB6C-482F-B3C2-594EE3A2F8C1}" dt="2020-05-31T11:15:06.679" v="1329" actId="1076"/>
          <ac:cxnSpMkLst>
            <pc:docMk/>
            <pc:sldMk cId="2683893708" sldId="307"/>
            <ac:cxnSpMk id="14" creationId="{E6BB69FD-597C-4698-A40A-8F3EE76C187A}"/>
          </ac:cxnSpMkLst>
        </pc:cxnChg>
        <pc:cxnChg chg="add mod">
          <ac:chgData name="Lukas Schmid" userId="ec5adfe4448c9907" providerId="LiveId" clId="{1AE9B107-AB6C-482F-B3C2-594EE3A2F8C1}" dt="2020-05-31T11:24:25.902" v="1514" actId="14100"/>
          <ac:cxnSpMkLst>
            <pc:docMk/>
            <pc:sldMk cId="2683893708" sldId="307"/>
            <ac:cxnSpMk id="32" creationId="{BB2B2896-D7B6-4531-B9BD-C04C445F8706}"/>
          </ac:cxnSpMkLst>
        </pc:cxnChg>
      </pc:sldChg>
      <pc:sldChg chg="modSp new del mod">
        <pc:chgData name="Lukas Schmid" userId="ec5adfe4448c9907" providerId="LiveId" clId="{1AE9B107-AB6C-482F-B3C2-594EE3A2F8C1}" dt="2020-05-31T07:47:05.238" v="168" actId="680"/>
        <pc:sldMkLst>
          <pc:docMk/>
          <pc:sldMk cId="3766197929" sldId="307"/>
        </pc:sldMkLst>
        <pc:spChg chg="mod">
          <ac:chgData name="Lukas Schmid" userId="ec5adfe4448c9907" providerId="LiveId" clId="{1AE9B107-AB6C-482F-B3C2-594EE3A2F8C1}" dt="2020-05-31T07:47:04.505" v="167" actId="20577"/>
          <ac:spMkLst>
            <pc:docMk/>
            <pc:sldMk cId="3766197929" sldId="307"/>
            <ac:spMk id="2" creationId="{F17C336D-417B-4187-ADAD-D17A0DBDB25B}"/>
          </ac:spMkLst>
        </pc:spChg>
      </pc:sldChg>
      <pc:sldChg chg="addSp delSp modSp new del mod delAnim modAnim">
        <pc:chgData name="Lukas Schmid" userId="ec5adfe4448c9907" providerId="LiveId" clId="{1AE9B107-AB6C-482F-B3C2-594EE3A2F8C1}" dt="2020-05-31T12:21:29.230" v="1835" actId="47"/>
        <pc:sldMkLst>
          <pc:docMk/>
          <pc:sldMk cId="3117305539" sldId="308"/>
        </pc:sldMkLst>
        <pc:spChg chg="mod">
          <ac:chgData name="Lukas Schmid" userId="ec5adfe4448c9907" providerId="LiveId" clId="{1AE9B107-AB6C-482F-B3C2-594EE3A2F8C1}" dt="2020-05-31T11:28:02.546" v="1578" actId="20577"/>
          <ac:spMkLst>
            <pc:docMk/>
            <pc:sldMk cId="3117305539" sldId="308"/>
            <ac:spMk id="2" creationId="{96CBF96F-ACF3-4D24-9E2D-F752BE3EA433}"/>
          </ac:spMkLst>
        </pc:spChg>
        <pc:spChg chg="del">
          <ac:chgData name="Lukas Schmid" userId="ec5adfe4448c9907" providerId="LiveId" clId="{1AE9B107-AB6C-482F-B3C2-594EE3A2F8C1}" dt="2020-05-31T11:26:02.626" v="1522" actId="478"/>
          <ac:spMkLst>
            <pc:docMk/>
            <pc:sldMk cId="3117305539" sldId="308"/>
            <ac:spMk id="3" creationId="{7579A02F-3C3B-47ED-84BE-7E9E8A584A5C}"/>
          </ac:spMkLst>
        </pc:spChg>
        <pc:spChg chg="add mod">
          <ac:chgData name="Lukas Schmid" userId="ec5adfe4448c9907" providerId="LiveId" clId="{1AE9B107-AB6C-482F-B3C2-594EE3A2F8C1}" dt="2020-05-31T11:26:24.963" v="1524" actId="164"/>
          <ac:spMkLst>
            <pc:docMk/>
            <pc:sldMk cId="3117305539" sldId="308"/>
            <ac:spMk id="4" creationId="{E03918F3-E53B-49F0-895D-7269383C19CB}"/>
          </ac:spMkLst>
        </pc:spChg>
        <pc:spChg chg="add mod">
          <ac:chgData name="Lukas Schmid" userId="ec5adfe4448c9907" providerId="LiveId" clId="{1AE9B107-AB6C-482F-B3C2-594EE3A2F8C1}" dt="2020-05-31T11:26:24.963" v="1524" actId="164"/>
          <ac:spMkLst>
            <pc:docMk/>
            <pc:sldMk cId="3117305539" sldId="308"/>
            <ac:spMk id="5" creationId="{D5F5020A-234D-4E29-BC45-1680236BAFF1}"/>
          </ac:spMkLst>
        </pc:spChg>
        <pc:spChg chg="add mod">
          <ac:chgData name="Lukas Schmid" userId="ec5adfe4448c9907" providerId="LiveId" clId="{1AE9B107-AB6C-482F-B3C2-594EE3A2F8C1}" dt="2020-05-31T11:26:24.963" v="1524" actId="164"/>
          <ac:spMkLst>
            <pc:docMk/>
            <pc:sldMk cId="3117305539" sldId="308"/>
            <ac:spMk id="6" creationId="{8A74D3CD-B210-49E5-8DF6-DFAB33E1AD9E}"/>
          </ac:spMkLst>
        </pc:spChg>
        <pc:spChg chg="add mod">
          <ac:chgData name="Lukas Schmid" userId="ec5adfe4448c9907" providerId="LiveId" clId="{1AE9B107-AB6C-482F-B3C2-594EE3A2F8C1}" dt="2020-05-31T11:26:24.963" v="1524" actId="164"/>
          <ac:spMkLst>
            <pc:docMk/>
            <pc:sldMk cId="3117305539" sldId="308"/>
            <ac:spMk id="7" creationId="{26F91411-0155-4B90-B094-DF321003883B}"/>
          </ac:spMkLst>
        </pc:spChg>
        <pc:spChg chg="add mod">
          <ac:chgData name="Lukas Schmid" userId="ec5adfe4448c9907" providerId="LiveId" clId="{1AE9B107-AB6C-482F-B3C2-594EE3A2F8C1}" dt="2020-05-31T11:26:24.963" v="1524" actId="164"/>
          <ac:spMkLst>
            <pc:docMk/>
            <pc:sldMk cId="3117305539" sldId="308"/>
            <ac:spMk id="8" creationId="{1882BE8A-73BF-4BA5-99ED-3548121F8130}"/>
          </ac:spMkLst>
        </pc:spChg>
        <pc:spChg chg="add mod">
          <ac:chgData name="Lukas Schmid" userId="ec5adfe4448c9907" providerId="LiveId" clId="{1AE9B107-AB6C-482F-B3C2-594EE3A2F8C1}" dt="2020-05-31T11:26:24.963" v="1524" actId="164"/>
          <ac:spMkLst>
            <pc:docMk/>
            <pc:sldMk cId="3117305539" sldId="308"/>
            <ac:spMk id="11" creationId="{EF8582E9-8131-4CF6-A4F6-467B04F440F6}"/>
          </ac:spMkLst>
        </pc:spChg>
        <pc:spChg chg="add mod">
          <ac:chgData name="Lukas Schmid" userId="ec5adfe4448c9907" providerId="LiveId" clId="{1AE9B107-AB6C-482F-B3C2-594EE3A2F8C1}" dt="2020-05-31T11:26:24.963" v="1524" actId="164"/>
          <ac:spMkLst>
            <pc:docMk/>
            <pc:sldMk cId="3117305539" sldId="308"/>
            <ac:spMk id="14" creationId="{BDAADBA7-3094-48B0-BFB3-33679284EC8C}"/>
          </ac:spMkLst>
        </pc:spChg>
        <pc:spChg chg="add mod">
          <ac:chgData name="Lukas Schmid" userId="ec5adfe4448c9907" providerId="LiveId" clId="{1AE9B107-AB6C-482F-B3C2-594EE3A2F8C1}" dt="2020-05-31T11:26:24.963" v="1524" actId="164"/>
          <ac:spMkLst>
            <pc:docMk/>
            <pc:sldMk cId="3117305539" sldId="308"/>
            <ac:spMk id="15" creationId="{6265830F-25CD-4E6A-B105-585A7FBB7533}"/>
          </ac:spMkLst>
        </pc:spChg>
        <pc:spChg chg="add mod">
          <ac:chgData name="Lukas Schmid" userId="ec5adfe4448c9907" providerId="LiveId" clId="{1AE9B107-AB6C-482F-B3C2-594EE3A2F8C1}" dt="2020-05-31T11:26:24.963" v="1524" actId="164"/>
          <ac:spMkLst>
            <pc:docMk/>
            <pc:sldMk cId="3117305539" sldId="308"/>
            <ac:spMk id="16" creationId="{E01035DC-6867-4584-B7E9-344751D7F7EC}"/>
          </ac:spMkLst>
        </pc:spChg>
        <pc:spChg chg="add mod">
          <ac:chgData name="Lukas Schmid" userId="ec5adfe4448c9907" providerId="LiveId" clId="{1AE9B107-AB6C-482F-B3C2-594EE3A2F8C1}" dt="2020-05-31T11:26:24.963" v="1524" actId="164"/>
          <ac:spMkLst>
            <pc:docMk/>
            <pc:sldMk cId="3117305539" sldId="308"/>
            <ac:spMk id="17" creationId="{1DAA04A0-7DA3-4D64-8573-FF9FBA47712D}"/>
          </ac:spMkLst>
        </pc:spChg>
        <pc:spChg chg="add mod">
          <ac:chgData name="Lukas Schmid" userId="ec5adfe4448c9907" providerId="LiveId" clId="{1AE9B107-AB6C-482F-B3C2-594EE3A2F8C1}" dt="2020-05-31T11:26:24.963" v="1524" actId="164"/>
          <ac:spMkLst>
            <pc:docMk/>
            <pc:sldMk cId="3117305539" sldId="308"/>
            <ac:spMk id="18" creationId="{07B681C4-2515-4BAA-8924-36693C8EFE88}"/>
          </ac:spMkLst>
        </pc:spChg>
        <pc:spChg chg="mod topLvl">
          <ac:chgData name="Lukas Schmid" userId="ec5adfe4448c9907" providerId="LiveId" clId="{1AE9B107-AB6C-482F-B3C2-594EE3A2F8C1}" dt="2020-05-31T12:04:18.071" v="1693" actId="1076"/>
          <ac:spMkLst>
            <pc:docMk/>
            <pc:sldMk cId="3117305539" sldId="308"/>
            <ac:spMk id="21" creationId="{0AEE5124-E069-423D-9B22-C330E5A58B96}"/>
          </ac:spMkLst>
        </pc:spChg>
        <pc:spChg chg="mod topLvl">
          <ac:chgData name="Lukas Schmid" userId="ec5adfe4448c9907" providerId="LiveId" clId="{1AE9B107-AB6C-482F-B3C2-594EE3A2F8C1}" dt="2020-05-31T12:04:18.071" v="1693" actId="1076"/>
          <ac:spMkLst>
            <pc:docMk/>
            <pc:sldMk cId="3117305539" sldId="308"/>
            <ac:spMk id="22" creationId="{87A1B99C-F76E-4204-B04D-711A3A15B33E}"/>
          </ac:spMkLst>
        </pc:spChg>
        <pc:spChg chg="mod topLvl">
          <ac:chgData name="Lukas Schmid" userId="ec5adfe4448c9907" providerId="LiveId" clId="{1AE9B107-AB6C-482F-B3C2-594EE3A2F8C1}" dt="2020-05-31T12:04:18.071" v="1693" actId="1076"/>
          <ac:spMkLst>
            <pc:docMk/>
            <pc:sldMk cId="3117305539" sldId="308"/>
            <ac:spMk id="23" creationId="{580CFC5D-16B9-4520-8291-20CE1D29A789}"/>
          </ac:spMkLst>
        </pc:spChg>
        <pc:spChg chg="mod topLvl">
          <ac:chgData name="Lukas Schmid" userId="ec5adfe4448c9907" providerId="LiveId" clId="{1AE9B107-AB6C-482F-B3C2-594EE3A2F8C1}" dt="2020-05-31T12:04:18.071" v="1693" actId="1076"/>
          <ac:spMkLst>
            <pc:docMk/>
            <pc:sldMk cId="3117305539" sldId="308"/>
            <ac:spMk id="24" creationId="{88614284-0E61-4026-A179-432C0F3135B5}"/>
          </ac:spMkLst>
        </pc:spChg>
        <pc:spChg chg="add mod">
          <ac:chgData name="Lukas Schmid" userId="ec5adfe4448c9907" providerId="LiveId" clId="{1AE9B107-AB6C-482F-B3C2-594EE3A2F8C1}" dt="2020-05-31T12:04:18.071" v="1693" actId="1076"/>
          <ac:spMkLst>
            <pc:docMk/>
            <pc:sldMk cId="3117305539" sldId="308"/>
            <ac:spMk id="25" creationId="{7FB11ADD-96CC-4CA4-ACAF-30F3DFE5C23B}"/>
          </ac:spMkLst>
        </pc:spChg>
        <pc:spChg chg="add mod">
          <ac:chgData name="Lukas Schmid" userId="ec5adfe4448c9907" providerId="LiveId" clId="{1AE9B107-AB6C-482F-B3C2-594EE3A2F8C1}" dt="2020-05-31T12:04:18.071" v="1693" actId="1076"/>
          <ac:spMkLst>
            <pc:docMk/>
            <pc:sldMk cId="3117305539" sldId="308"/>
            <ac:spMk id="26" creationId="{09DF8447-AB75-46F7-861A-AB40B4A3C4BA}"/>
          </ac:spMkLst>
        </pc:spChg>
        <pc:spChg chg="add mod">
          <ac:chgData name="Lukas Schmid" userId="ec5adfe4448c9907" providerId="LiveId" clId="{1AE9B107-AB6C-482F-B3C2-594EE3A2F8C1}" dt="2020-05-31T12:04:18.071" v="1693" actId="1076"/>
          <ac:spMkLst>
            <pc:docMk/>
            <pc:sldMk cId="3117305539" sldId="308"/>
            <ac:spMk id="27" creationId="{9600F86C-24D6-48B8-9FED-112348B35924}"/>
          </ac:spMkLst>
        </pc:spChg>
        <pc:spChg chg="add mod">
          <ac:chgData name="Lukas Schmid" userId="ec5adfe4448c9907" providerId="LiveId" clId="{1AE9B107-AB6C-482F-B3C2-594EE3A2F8C1}" dt="2020-05-31T12:04:18.071" v="1693" actId="1076"/>
          <ac:spMkLst>
            <pc:docMk/>
            <pc:sldMk cId="3117305539" sldId="308"/>
            <ac:spMk id="28" creationId="{24160746-AEE3-4A7B-A3B3-335C5B53853A}"/>
          </ac:spMkLst>
        </pc:spChg>
        <pc:spChg chg="add del mod">
          <ac:chgData name="Lukas Schmid" userId="ec5adfe4448c9907" providerId="LiveId" clId="{1AE9B107-AB6C-482F-B3C2-594EE3A2F8C1}" dt="2020-05-31T12:21:02.980" v="1830" actId="21"/>
          <ac:spMkLst>
            <pc:docMk/>
            <pc:sldMk cId="3117305539" sldId="308"/>
            <ac:spMk id="29" creationId="{E631A862-47E4-4298-B9CA-7D383DE5BD51}"/>
          </ac:spMkLst>
        </pc:spChg>
        <pc:spChg chg="add del mod">
          <ac:chgData name="Lukas Schmid" userId="ec5adfe4448c9907" providerId="LiveId" clId="{1AE9B107-AB6C-482F-B3C2-594EE3A2F8C1}" dt="2020-05-31T12:21:14.265" v="1833" actId="21"/>
          <ac:spMkLst>
            <pc:docMk/>
            <pc:sldMk cId="3117305539" sldId="308"/>
            <ac:spMk id="30" creationId="{237074CF-DB83-4591-81DB-3FE33D889504}"/>
          </ac:spMkLst>
        </pc:spChg>
        <pc:grpChg chg="add mod">
          <ac:chgData name="Lukas Schmid" userId="ec5adfe4448c9907" providerId="LiveId" clId="{1AE9B107-AB6C-482F-B3C2-594EE3A2F8C1}" dt="2020-05-31T11:26:46.990" v="1544" actId="1076"/>
          <ac:grpSpMkLst>
            <pc:docMk/>
            <pc:sldMk cId="3117305539" sldId="308"/>
            <ac:grpSpMk id="19" creationId="{B2983491-8635-4C2D-83D9-D01D0E631AC2}"/>
          </ac:grpSpMkLst>
        </pc:grpChg>
        <pc:grpChg chg="add del mod">
          <ac:chgData name="Lukas Schmid" userId="ec5adfe4448c9907" providerId="LiveId" clId="{1AE9B107-AB6C-482F-B3C2-594EE3A2F8C1}" dt="2020-05-31T11:27:06.676" v="1546" actId="165"/>
          <ac:grpSpMkLst>
            <pc:docMk/>
            <pc:sldMk cId="3117305539" sldId="308"/>
            <ac:grpSpMk id="20" creationId="{B0167295-6AB5-4D28-B679-02E1622D4994}"/>
          </ac:grpSpMkLst>
        </pc:grpChg>
        <pc:cxnChg chg="add mod">
          <ac:chgData name="Lukas Schmid" userId="ec5adfe4448c9907" providerId="LiveId" clId="{1AE9B107-AB6C-482F-B3C2-594EE3A2F8C1}" dt="2020-05-31T11:26:24.963" v="1524" actId="164"/>
          <ac:cxnSpMkLst>
            <pc:docMk/>
            <pc:sldMk cId="3117305539" sldId="308"/>
            <ac:cxnSpMk id="9" creationId="{E029D1B5-8B6A-483E-9037-1ADC00D21B76}"/>
          </ac:cxnSpMkLst>
        </pc:cxnChg>
        <pc:cxnChg chg="add mod">
          <ac:chgData name="Lukas Schmid" userId="ec5adfe4448c9907" providerId="LiveId" clId="{1AE9B107-AB6C-482F-B3C2-594EE3A2F8C1}" dt="2020-05-31T11:26:24.963" v="1524" actId="164"/>
          <ac:cxnSpMkLst>
            <pc:docMk/>
            <pc:sldMk cId="3117305539" sldId="308"/>
            <ac:cxnSpMk id="10" creationId="{D8A1AF84-DC06-402E-A229-73B853005AA7}"/>
          </ac:cxnSpMkLst>
        </pc:cxnChg>
        <pc:cxnChg chg="add mod">
          <ac:chgData name="Lukas Schmid" userId="ec5adfe4448c9907" providerId="LiveId" clId="{1AE9B107-AB6C-482F-B3C2-594EE3A2F8C1}" dt="2020-05-31T11:26:24.963" v="1524" actId="164"/>
          <ac:cxnSpMkLst>
            <pc:docMk/>
            <pc:sldMk cId="3117305539" sldId="308"/>
            <ac:cxnSpMk id="12" creationId="{5A030F68-3B65-46D4-9D85-7A1213D68F6A}"/>
          </ac:cxnSpMkLst>
        </pc:cxnChg>
        <pc:cxnChg chg="add mod">
          <ac:chgData name="Lukas Schmid" userId="ec5adfe4448c9907" providerId="LiveId" clId="{1AE9B107-AB6C-482F-B3C2-594EE3A2F8C1}" dt="2020-05-31T11:26:24.963" v="1524" actId="164"/>
          <ac:cxnSpMkLst>
            <pc:docMk/>
            <pc:sldMk cId="3117305539" sldId="308"/>
            <ac:cxnSpMk id="13" creationId="{551456DE-1B34-4DC1-81A8-36E2F97939FD}"/>
          </ac:cxnSpMkLst>
        </pc:cxnChg>
      </pc:sldChg>
      <pc:sldChg chg="addSp delSp modSp add del mod delAnim modAnim">
        <pc:chgData name="Lukas Schmid" userId="ec5adfe4448c9907" providerId="LiveId" clId="{1AE9B107-AB6C-482F-B3C2-594EE3A2F8C1}" dt="2020-05-31T12:22:31.630" v="1845" actId="47"/>
        <pc:sldMkLst>
          <pc:docMk/>
          <pc:sldMk cId="3815573335" sldId="309"/>
        </pc:sldMkLst>
        <pc:spChg chg="del mod topLvl">
          <ac:chgData name="Lukas Schmid" userId="ec5adfe4448c9907" providerId="LiveId" clId="{1AE9B107-AB6C-482F-B3C2-594EE3A2F8C1}" dt="2020-05-31T12:06:58.689" v="1727" actId="478"/>
          <ac:spMkLst>
            <pc:docMk/>
            <pc:sldMk cId="3815573335" sldId="309"/>
            <ac:spMk id="4" creationId="{E03918F3-E53B-49F0-895D-7269383C19CB}"/>
          </ac:spMkLst>
        </pc:spChg>
        <pc:spChg chg="mod topLvl">
          <ac:chgData name="Lukas Schmid" userId="ec5adfe4448c9907" providerId="LiveId" clId="{1AE9B107-AB6C-482F-B3C2-594EE3A2F8C1}" dt="2020-05-31T12:06:50.744" v="1726" actId="165"/>
          <ac:spMkLst>
            <pc:docMk/>
            <pc:sldMk cId="3815573335" sldId="309"/>
            <ac:spMk id="5" creationId="{D5F5020A-234D-4E29-BC45-1680236BAFF1}"/>
          </ac:spMkLst>
        </pc:spChg>
        <pc:spChg chg="mod topLvl">
          <ac:chgData name="Lukas Schmid" userId="ec5adfe4448c9907" providerId="LiveId" clId="{1AE9B107-AB6C-482F-B3C2-594EE3A2F8C1}" dt="2020-05-31T12:06:50.744" v="1726" actId="165"/>
          <ac:spMkLst>
            <pc:docMk/>
            <pc:sldMk cId="3815573335" sldId="309"/>
            <ac:spMk id="6" creationId="{8A74D3CD-B210-49E5-8DF6-DFAB33E1AD9E}"/>
          </ac:spMkLst>
        </pc:spChg>
        <pc:spChg chg="mod topLvl">
          <ac:chgData name="Lukas Schmid" userId="ec5adfe4448c9907" providerId="LiveId" clId="{1AE9B107-AB6C-482F-B3C2-594EE3A2F8C1}" dt="2020-05-31T12:06:50.744" v="1726" actId="165"/>
          <ac:spMkLst>
            <pc:docMk/>
            <pc:sldMk cId="3815573335" sldId="309"/>
            <ac:spMk id="7" creationId="{26F91411-0155-4B90-B094-DF321003883B}"/>
          </ac:spMkLst>
        </pc:spChg>
        <pc:spChg chg="mod topLvl">
          <ac:chgData name="Lukas Schmid" userId="ec5adfe4448c9907" providerId="LiveId" clId="{1AE9B107-AB6C-482F-B3C2-594EE3A2F8C1}" dt="2020-05-31T12:06:50.744" v="1726" actId="165"/>
          <ac:spMkLst>
            <pc:docMk/>
            <pc:sldMk cId="3815573335" sldId="309"/>
            <ac:spMk id="8" creationId="{1882BE8A-73BF-4BA5-99ED-3548121F8130}"/>
          </ac:spMkLst>
        </pc:spChg>
        <pc:spChg chg="del mod topLvl">
          <ac:chgData name="Lukas Schmid" userId="ec5adfe4448c9907" providerId="LiveId" clId="{1AE9B107-AB6C-482F-B3C2-594EE3A2F8C1}" dt="2020-05-31T12:06:58.689" v="1727" actId="478"/>
          <ac:spMkLst>
            <pc:docMk/>
            <pc:sldMk cId="3815573335" sldId="309"/>
            <ac:spMk id="11" creationId="{EF8582E9-8131-4CF6-A4F6-467B04F440F6}"/>
          </ac:spMkLst>
        </pc:spChg>
        <pc:spChg chg="del mod topLvl">
          <ac:chgData name="Lukas Schmid" userId="ec5adfe4448c9907" providerId="LiveId" clId="{1AE9B107-AB6C-482F-B3C2-594EE3A2F8C1}" dt="2020-05-31T12:06:58.689" v="1727" actId="478"/>
          <ac:spMkLst>
            <pc:docMk/>
            <pc:sldMk cId="3815573335" sldId="309"/>
            <ac:spMk id="14" creationId="{BDAADBA7-3094-48B0-BFB3-33679284EC8C}"/>
          </ac:spMkLst>
        </pc:spChg>
        <pc:spChg chg="del">
          <ac:chgData name="Lukas Schmid" userId="ec5adfe4448c9907" providerId="LiveId" clId="{1AE9B107-AB6C-482F-B3C2-594EE3A2F8C1}" dt="2020-05-31T12:03:49.616" v="1688" actId="478"/>
          <ac:spMkLst>
            <pc:docMk/>
            <pc:sldMk cId="3815573335" sldId="309"/>
            <ac:spMk id="15" creationId="{6265830F-25CD-4E6A-B105-585A7FBB7533}"/>
          </ac:spMkLst>
        </pc:spChg>
        <pc:spChg chg="del">
          <ac:chgData name="Lukas Schmid" userId="ec5adfe4448c9907" providerId="LiveId" clId="{1AE9B107-AB6C-482F-B3C2-594EE3A2F8C1}" dt="2020-05-31T12:03:51" v="1689" actId="478"/>
          <ac:spMkLst>
            <pc:docMk/>
            <pc:sldMk cId="3815573335" sldId="309"/>
            <ac:spMk id="16" creationId="{E01035DC-6867-4584-B7E9-344751D7F7EC}"/>
          </ac:spMkLst>
        </pc:spChg>
        <pc:spChg chg="del">
          <ac:chgData name="Lukas Schmid" userId="ec5adfe4448c9907" providerId="LiveId" clId="{1AE9B107-AB6C-482F-B3C2-594EE3A2F8C1}" dt="2020-05-31T12:03:52.173" v="1690" actId="478"/>
          <ac:spMkLst>
            <pc:docMk/>
            <pc:sldMk cId="3815573335" sldId="309"/>
            <ac:spMk id="17" creationId="{1DAA04A0-7DA3-4D64-8573-FF9FBA47712D}"/>
          </ac:spMkLst>
        </pc:spChg>
        <pc:spChg chg="del">
          <ac:chgData name="Lukas Schmid" userId="ec5adfe4448c9907" providerId="LiveId" clId="{1AE9B107-AB6C-482F-B3C2-594EE3A2F8C1}" dt="2020-05-31T12:03:54.022" v="1691" actId="478"/>
          <ac:spMkLst>
            <pc:docMk/>
            <pc:sldMk cId="3815573335" sldId="309"/>
            <ac:spMk id="18" creationId="{07B681C4-2515-4BAA-8924-36693C8EFE88}"/>
          </ac:spMkLst>
        </pc:spChg>
        <pc:spChg chg="del">
          <ac:chgData name="Lukas Schmid" userId="ec5adfe4448c9907" providerId="LiveId" clId="{1AE9B107-AB6C-482F-B3C2-594EE3A2F8C1}" dt="2020-05-31T12:04:42.299" v="1701" actId="478"/>
          <ac:spMkLst>
            <pc:docMk/>
            <pc:sldMk cId="3815573335" sldId="309"/>
            <ac:spMk id="21" creationId="{0AEE5124-E069-423D-9B22-C330E5A58B96}"/>
          </ac:spMkLst>
        </pc:spChg>
        <pc:spChg chg="del">
          <ac:chgData name="Lukas Schmid" userId="ec5adfe4448c9907" providerId="LiveId" clId="{1AE9B107-AB6C-482F-B3C2-594EE3A2F8C1}" dt="2020-05-31T12:04:42.892" v="1702" actId="478"/>
          <ac:spMkLst>
            <pc:docMk/>
            <pc:sldMk cId="3815573335" sldId="309"/>
            <ac:spMk id="22" creationId="{87A1B99C-F76E-4204-B04D-711A3A15B33E}"/>
          </ac:spMkLst>
        </pc:spChg>
        <pc:spChg chg="del">
          <ac:chgData name="Lukas Schmid" userId="ec5adfe4448c9907" providerId="LiveId" clId="{1AE9B107-AB6C-482F-B3C2-594EE3A2F8C1}" dt="2020-05-31T12:04:41.644" v="1700" actId="478"/>
          <ac:spMkLst>
            <pc:docMk/>
            <pc:sldMk cId="3815573335" sldId="309"/>
            <ac:spMk id="23" creationId="{580CFC5D-16B9-4520-8291-20CE1D29A789}"/>
          </ac:spMkLst>
        </pc:spChg>
        <pc:spChg chg="del">
          <ac:chgData name="Lukas Schmid" userId="ec5adfe4448c9907" providerId="LiveId" clId="{1AE9B107-AB6C-482F-B3C2-594EE3A2F8C1}" dt="2020-05-31T12:04:41.162" v="1699" actId="478"/>
          <ac:spMkLst>
            <pc:docMk/>
            <pc:sldMk cId="3815573335" sldId="309"/>
            <ac:spMk id="24" creationId="{88614284-0E61-4026-A179-432C0F3135B5}"/>
          </ac:spMkLst>
        </pc:spChg>
        <pc:spChg chg="del">
          <ac:chgData name="Lukas Schmid" userId="ec5adfe4448c9907" providerId="LiveId" clId="{1AE9B107-AB6C-482F-B3C2-594EE3A2F8C1}" dt="2020-05-31T12:04:48.007" v="1706" actId="478"/>
          <ac:spMkLst>
            <pc:docMk/>
            <pc:sldMk cId="3815573335" sldId="309"/>
            <ac:spMk id="25" creationId="{7FB11ADD-96CC-4CA4-ACAF-30F3DFE5C23B}"/>
          </ac:spMkLst>
        </pc:spChg>
        <pc:spChg chg="del">
          <ac:chgData name="Lukas Schmid" userId="ec5adfe4448c9907" providerId="LiveId" clId="{1AE9B107-AB6C-482F-B3C2-594EE3A2F8C1}" dt="2020-05-31T12:04:46.727" v="1705" actId="478"/>
          <ac:spMkLst>
            <pc:docMk/>
            <pc:sldMk cId="3815573335" sldId="309"/>
            <ac:spMk id="26" creationId="{09DF8447-AB75-46F7-861A-AB40B4A3C4BA}"/>
          </ac:spMkLst>
        </pc:spChg>
        <pc:spChg chg="del mod">
          <ac:chgData name="Lukas Schmid" userId="ec5adfe4448c9907" providerId="LiveId" clId="{1AE9B107-AB6C-482F-B3C2-594EE3A2F8C1}" dt="2020-05-31T12:04:49.496" v="1707" actId="478"/>
          <ac:spMkLst>
            <pc:docMk/>
            <pc:sldMk cId="3815573335" sldId="309"/>
            <ac:spMk id="27" creationId="{9600F86C-24D6-48B8-9FED-112348B35924}"/>
          </ac:spMkLst>
        </pc:spChg>
        <pc:spChg chg="del mod">
          <ac:chgData name="Lukas Schmid" userId="ec5adfe4448c9907" providerId="LiveId" clId="{1AE9B107-AB6C-482F-B3C2-594EE3A2F8C1}" dt="2020-05-31T12:04:50.783" v="1708" actId="478"/>
          <ac:spMkLst>
            <pc:docMk/>
            <pc:sldMk cId="3815573335" sldId="309"/>
            <ac:spMk id="28" creationId="{24160746-AEE3-4A7B-A3B3-335C5B53853A}"/>
          </ac:spMkLst>
        </pc:spChg>
        <pc:spChg chg="del">
          <ac:chgData name="Lukas Schmid" userId="ec5adfe4448c9907" providerId="LiveId" clId="{1AE9B107-AB6C-482F-B3C2-594EE3A2F8C1}" dt="2020-05-31T12:03:31.089" v="1685" actId="478"/>
          <ac:spMkLst>
            <pc:docMk/>
            <pc:sldMk cId="3815573335" sldId="309"/>
            <ac:spMk id="29" creationId="{E631A862-47E4-4298-B9CA-7D383DE5BD51}"/>
          </ac:spMkLst>
        </pc:spChg>
        <pc:spChg chg="del mod">
          <ac:chgData name="Lukas Schmid" userId="ec5adfe4448c9907" providerId="LiveId" clId="{1AE9B107-AB6C-482F-B3C2-594EE3A2F8C1}" dt="2020-05-31T12:03:34.983" v="1687" actId="478"/>
          <ac:spMkLst>
            <pc:docMk/>
            <pc:sldMk cId="3815573335" sldId="309"/>
            <ac:spMk id="30" creationId="{237074CF-DB83-4591-81DB-3FE33D889504}"/>
          </ac:spMkLst>
        </pc:spChg>
        <pc:spChg chg="add mod">
          <ac:chgData name="Lukas Schmid" userId="ec5adfe4448c9907" providerId="LiveId" clId="{1AE9B107-AB6C-482F-B3C2-594EE3A2F8C1}" dt="2020-05-31T12:04:36.715" v="1697"/>
          <ac:spMkLst>
            <pc:docMk/>
            <pc:sldMk cId="3815573335" sldId="309"/>
            <ac:spMk id="31" creationId="{9A036152-0DBF-4DCA-810E-F024AF953568}"/>
          </ac:spMkLst>
        </pc:spChg>
        <pc:spChg chg="add mod">
          <ac:chgData name="Lukas Schmid" userId="ec5adfe4448c9907" providerId="LiveId" clId="{1AE9B107-AB6C-482F-B3C2-594EE3A2F8C1}" dt="2020-05-31T12:04:36.715" v="1697"/>
          <ac:spMkLst>
            <pc:docMk/>
            <pc:sldMk cId="3815573335" sldId="309"/>
            <ac:spMk id="32" creationId="{C73D1E52-C8B0-4396-BA4F-26A082BB0CED}"/>
          </ac:spMkLst>
        </pc:spChg>
        <pc:spChg chg="add mod">
          <ac:chgData name="Lukas Schmid" userId="ec5adfe4448c9907" providerId="LiveId" clId="{1AE9B107-AB6C-482F-B3C2-594EE3A2F8C1}" dt="2020-05-31T12:04:36.715" v="1697"/>
          <ac:spMkLst>
            <pc:docMk/>
            <pc:sldMk cId="3815573335" sldId="309"/>
            <ac:spMk id="33" creationId="{37D79D19-8C0E-4676-92B1-54B58FF1B0FE}"/>
          </ac:spMkLst>
        </pc:spChg>
        <pc:spChg chg="add mod">
          <ac:chgData name="Lukas Schmid" userId="ec5adfe4448c9907" providerId="LiveId" clId="{1AE9B107-AB6C-482F-B3C2-594EE3A2F8C1}" dt="2020-05-31T12:04:36.715" v="1697"/>
          <ac:spMkLst>
            <pc:docMk/>
            <pc:sldMk cId="3815573335" sldId="309"/>
            <ac:spMk id="34" creationId="{E7FFF30B-7F4E-4745-A375-E7CA70B3DC60}"/>
          </ac:spMkLst>
        </pc:spChg>
        <pc:spChg chg="add mod">
          <ac:chgData name="Lukas Schmid" userId="ec5adfe4448c9907" providerId="LiveId" clId="{1AE9B107-AB6C-482F-B3C2-594EE3A2F8C1}" dt="2020-05-31T12:04:36.715" v="1697"/>
          <ac:spMkLst>
            <pc:docMk/>
            <pc:sldMk cId="3815573335" sldId="309"/>
            <ac:spMk id="35" creationId="{A55DBB54-DDA6-485A-A58D-879FA927AC21}"/>
          </ac:spMkLst>
        </pc:spChg>
        <pc:spChg chg="add mod">
          <ac:chgData name="Lukas Schmid" userId="ec5adfe4448c9907" providerId="LiveId" clId="{1AE9B107-AB6C-482F-B3C2-594EE3A2F8C1}" dt="2020-05-31T12:04:36.715" v="1697"/>
          <ac:spMkLst>
            <pc:docMk/>
            <pc:sldMk cId="3815573335" sldId="309"/>
            <ac:spMk id="36" creationId="{EDC3B943-A79E-486D-9855-E6BA4116ED73}"/>
          </ac:spMkLst>
        </pc:spChg>
        <pc:spChg chg="add mod">
          <ac:chgData name="Lukas Schmid" userId="ec5adfe4448c9907" providerId="LiveId" clId="{1AE9B107-AB6C-482F-B3C2-594EE3A2F8C1}" dt="2020-05-31T12:04:36.715" v="1697"/>
          <ac:spMkLst>
            <pc:docMk/>
            <pc:sldMk cId="3815573335" sldId="309"/>
            <ac:spMk id="37" creationId="{27F74D8F-7A33-483A-8EE4-FB1348E90F16}"/>
          </ac:spMkLst>
        </pc:spChg>
        <pc:spChg chg="add mod">
          <ac:chgData name="Lukas Schmid" userId="ec5adfe4448c9907" providerId="LiveId" clId="{1AE9B107-AB6C-482F-B3C2-594EE3A2F8C1}" dt="2020-05-31T12:04:36.715" v="1697"/>
          <ac:spMkLst>
            <pc:docMk/>
            <pc:sldMk cId="3815573335" sldId="309"/>
            <ac:spMk id="38" creationId="{C05BB620-1B20-4638-8853-5A93AB5A24DC}"/>
          </ac:spMkLst>
        </pc:spChg>
        <pc:spChg chg="add del mod">
          <ac:chgData name="Lukas Schmid" userId="ec5adfe4448c9907" providerId="LiveId" clId="{1AE9B107-AB6C-482F-B3C2-594EE3A2F8C1}" dt="2020-05-31T12:04:40.415" v="1698" actId="478"/>
          <ac:spMkLst>
            <pc:docMk/>
            <pc:sldMk cId="3815573335" sldId="309"/>
            <ac:spMk id="39" creationId="{38765CEB-76CE-4A1E-AF78-40CDD5CBD791}"/>
          </ac:spMkLst>
        </pc:spChg>
        <pc:spChg chg="add del mod">
          <ac:chgData name="Lukas Schmid" userId="ec5adfe4448c9907" providerId="LiveId" clId="{1AE9B107-AB6C-482F-B3C2-594EE3A2F8C1}" dt="2020-05-31T12:21:49.925" v="1839" actId="21"/>
          <ac:spMkLst>
            <pc:docMk/>
            <pc:sldMk cId="3815573335" sldId="309"/>
            <ac:spMk id="40" creationId="{37BCBF1D-5002-4552-8A5F-F0440CEF5A66}"/>
          </ac:spMkLst>
        </pc:spChg>
        <pc:spChg chg="add del mod">
          <ac:chgData name="Lukas Schmid" userId="ec5adfe4448c9907" providerId="LiveId" clId="{1AE9B107-AB6C-482F-B3C2-594EE3A2F8C1}" dt="2020-05-31T12:21:49.925" v="1839" actId="21"/>
          <ac:spMkLst>
            <pc:docMk/>
            <pc:sldMk cId="3815573335" sldId="309"/>
            <ac:spMk id="41" creationId="{3E19D141-A9EA-4D7E-9FC0-02A4D0C36197}"/>
          </ac:spMkLst>
        </pc:spChg>
        <pc:grpChg chg="del">
          <ac:chgData name="Lukas Schmid" userId="ec5adfe4448c9907" providerId="LiveId" clId="{1AE9B107-AB6C-482F-B3C2-594EE3A2F8C1}" dt="2020-05-31T12:06:50.744" v="1726" actId="165"/>
          <ac:grpSpMkLst>
            <pc:docMk/>
            <pc:sldMk cId="3815573335" sldId="309"/>
            <ac:grpSpMk id="19" creationId="{B2983491-8635-4C2D-83D9-D01D0E631AC2}"/>
          </ac:grpSpMkLst>
        </pc:grpChg>
        <pc:cxnChg chg="del mod topLvl">
          <ac:chgData name="Lukas Schmid" userId="ec5adfe4448c9907" providerId="LiveId" clId="{1AE9B107-AB6C-482F-B3C2-594EE3A2F8C1}" dt="2020-05-31T12:06:58.689" v="1727" actId="478"/>
          <ac:cxnSpMkLst>
            <pc:docMk/>
            <pc:sldMk cId="3815573335" sldId="309"/>
            <ac:cxnSpMk id="9" creationId="{E029D1B5-8B6A-483E-9037-1ADC00D21B76}"/>
          </ac:cxnSpMkLst>
        </pc:cxnChg>
        <pc:cxnChg chg="del mod topLvl">
          <ac:chgData name="Lukas Schmid" userId="ec5adfe4448c9907" providerId="LiveId" clId="{1AE9B107-AB6C-482F-B3C2-594EE3A2F8C1}" dt="2020-05-31T12:06:58.689" v="1727" actId="478"/>
          <ac:cxnSpMkLst>
            <pc:docMk/>
            <pc:sldMk cId="3815573335" sldId="309"/>
            <ac:cxnSpMk id="10" creationId="{D8A1AF84-DC06-402E-A229-73B853005AA7}"/>
          </ac:cxnSpMkLst>
        </pc:cxnChg>
        <pc:cxnChg chg="del mod topLvl">
          <ac:chgData name="Lukas Schmid" userId="ec5adfe4448c9907" providerId="LiveId" clId="{1AE9B107-AB6C-482F-B3C2-594EE3A2F8C1}" dt="2020-05-31T12:06:58.689" v="1727" actId="478"/>
          <ac:cxnSpMkLst>
            <pc:docMk/>
            <pc:sldMk cId="3815573335" sldId="309"/>
            <ac:cxnSpMk id="12" creationId="{5A030F68-3B65-46D4-9D85-7A1213D68F6A}"/>
          </ac:cxnSpMkLst>
        </pc:cxnChg>
        <pc:cxnChg chg="del mod topLvl">
          <ac:chgData name="Lukas Schmid" userId="ec5adfe4448c9907" providerId="LiveId" clId="{1AE9B107-AB6C-482F-B3C2-594EE3A2F8C1}" dt="2020-05-31T12:06:58.689" v="1727" actId="478"/>
          <ac:cxnSpMkLst>
            <pc:docMk/>
            <pc:sldMk cId="3815573335" sldId="309"/>
            <ac:cxnSpMk id="13" creationId="{551456DE-1B34-4DC1-81A8-36E2F97939FD}"/>
          </ac:cxnSpMkLst>
        </pc:cxnChg>
      </pc:sldChg>
      <pc:sldChg chg="addSp delSp modSp add mod modTransition delAnim modAnim">
        <pc:chgData name="Lukas Schmid" userId="ec5adfe4448c9907" providerId="LiveId" clId="{1AE9B107-AB6C-482F-B3C2-594EE3A2F8C1}" dt="2020-05-31T12:20:25.112" v="1824"/>
        <pc:sldMkLst>
          <pc:docMk/>
          <pc:sldMk cId="3264562930" sldId="310"/>
        </pc:sldMkLst>
        <pc:spChg chg="del">
          <ac:chgData name="Lukas Schmid" userId="ec5adfe4448c9907" providerId="LiveId" clId="{1AE9B107-AB6C-482F-B3C2-594EE3A2F8C1}" dt="2020-05-31T12:07:28.898" v="1730" actId="478"/>
          <ac:spMkLst>
            <pc:docMk/>
            <pc:sldMk cId="3264562930" sldId="310"/>
            <ac:spMk id="4" creationId="{3A964B81-85D2-46FB-953A-75CFF505E2AE}"/>
          </ac:spMkLst>
        </pc:spChg>
        <pc:spChg chg="mod">
          <ac:chgData name="Lukas Schmid" userId="ec5adfe4448c9907" providerId="LiveId" clId="{1AE9B107-AB6C-482F-B3C2-594EE3A2F8C1}" dt="2020-05-31T12:09:28.766" v="1744" actId="164"/>
          <ac:spMkLst>
            <pc:docMk/>
            <pc:sldMk cId="3264562930" sldId="310"/>
            <ac:spMk id="6" creationId="{93DFE7B3-8E11-4FF4-9793-53CDE5214E8E}"/>
          </ac:spMkLst>
        </pc:spChg>
        <pc:spChg chg="mod">
          <ac:chgData name="Lukas Schmid" userId="ec5adfe4448c9907" providerId="LiveId" clId="{1AE9B107-AB6C-482F-B3C2-594EE3A2F8C1}" dt="2020-05-31T12:09:28.766" v="1744" actId="164"/>
          <ac:spMkLst>
            <pc:docMk/>
            <pc:sldMk cId="3264562930" sldId="310"/>
            <ac:spMk id="7" creationId="{682B12AA-B125-43B4-9AAC-FC96E5E65A8C}"/>
          </ac:spMkLst>
        </pc:spChg>
        <pc:spChg chg="mod">
          <ac:chgData name="Lukas Schmid" userId="ec5adfe4448c9907" providerId="LiveId" clId="{1AE9B107-AB6C-482F-B3C2-594EE3A2F8C1}" dt="2020-05-31T12:09:28.766" v="1744" actId="164"/>
          <ac:spMkLst>
            <pc:docMk/>
            <pc:sldMk cId="3264562930" sldId="310"/>
            <ac:spMk id="8" creationId="{8467B0E4-771D-49F0-94CC-6C25EB7186AD}"/>
          </ac:spMkLst>
        </pc:spChg>
        <pc:spChg chg="mod">
          <ac:chgData name="Lukas Schmid" userId="ec5adfe4448c9907" providerId="LiveId" clId="{1AE9B107-AB6C-482F-B3C2-594EE3A2F8C1}" dt="2020-05-31T12:09:28.766" v="1744" actId="164"/>
          <ac:spMkLst>
            <pc:docMk/>
            <pc:sldMk cId="3264562930" sldId="310"/>
            <ac:spMk id="9" creationId="{541E2E2A-73B4-4B57-900B-62586D792C14}"/>
          </ac:spMkLst>
        </pc:spChg>
        <pc:spChg chg="del">
          <ac:chgData name="Lukas Schmid" userId="ec5adfe4448c9907" providerId="LiveId" clId="{1AE9B107-AB6C-482F-B3C2-594EE3A2F8C1}" dt="2020-05-31T12:07:28.898" v="1730" actId="478"/>
          <ac:spMkLst>
            <pc:docMk/>
            <pc:sldMk cId="3264562930" sldId="310"/>
            <ac:spMk id="12" creationId="{FC5213A4-E584-457A-97B0-7FAC0EA19158}"/>
          </ac:spMkLst>
        </pc:spChg>
        <pc:spChg chg="del">
          <ac:chgData name="Lukas Schmid" userId="ec5adfe4448c9907" providerId="LiveId" clId="{1AE9B107-AB6C-482F-B3C2-594EE3A2F8C1}" dt="2020-05-31T12:07:28.898" v="1730" actId="478"/>
          <ac:spMkLst>
            <pc:docMk/>
            <pc:sldMk cId="3264562930" sldId="310"/>
            <ac:spMk id="15" creationId="{918ACC0E-D9C5-48F5-8DBE-98FE32E181F3}"/>
          </ac:spMkLst>
        </pc:spChg>
        <pc:spChg chg="del">
          <ac:chgData name="Lukas Schmid" userId="ec5adfe4448c9907" providerId="LiveId" clId="{1AE9B107-AB6C-482F-B3C2-594EE3A2F8C1}" dt="2020-05-31T12:07:31.115" v="1731" actId="478"/>
          <ac:spMkLst>
            <pc:docMk/>
            <pc:sldMk cId="3264562930" sldId="310"/>
            <ac:spMk id="23" creationId="{896623EF-B744-4792-89C5-1D9A7FD67E77}"/>
          </ac:spMkLst>
        </pc:spChg>
        <pc:spChg chg="add del mod">
          <ac:chgData name="Lukas Schmid" userId="ec5adfe4448c9907" providerId="LiveId" clId="{1AE9B107-AB6C-482F-B3C2-594EE3A2F8C1}" dt="2020-05-31T12:14:00.044" v="1765" actId="478"/>
          <ac:spMkLst>
            <pc:docMk/>
            <pc:sldMk cId="3264562930" sldId="310"/>
            <ac:spMk id="24" creationId="{CB384A3A-3198-4D78-9530-D2D220784D21}"/>
          </ac:spMkLst>
        </pc:spChg>
        <pc:spChg chg="mod">
          <ac:chgData name="Lukas Schmid" userId="ec5adfe4448c9907" providerId="LiveId" clId="{1AE9B107-AB6C-482F-B3C2-594EE3A2F8C1}" dt="2020-05-31T12:09:28.766" v="1744" actId="164"/>
          <ac:spMkLst>
            <pc:docMk/>
            <pc:sldMk cId="3264562930" sldId="310"/>
            <ac:spMk id="25" creationId="{12D3B2D5-13F0-4169-BD88-1D575DEDD2F0}"/>
          </ac:spMkLst>
        </pc:spChg>
        <pc:spChg chg="mod">
          <ac:chgData name="Lukas Schmid" userId="ec5adfe4448c9907" providerId="LiveId" clId="{1AE9B107-AB6C-482F-B3C2-594EE3A2F8C1}" dt="2020-05-31T12:09:28.766" v="1744" actId="164"/>
          <ac:spMkLst>
            <pc:docMk/>
            <pc:sldMk cId="3264562930" sldId="310"/>
            <ac:spMk id="26" creationId="{D1F2F690-E8F1-405B-B52B-51F51BA9C4E4}"/>
          </ac:spMkLst>
        </pc:spChg>
        <pc:spChg chg="mod">
          <ac:chgData name="Lukas Schmid" userId="ec5adfe4448c9907" providerId="LiveId" clId="{1AE9B107-AB6C-482F-B3C2-594EE3A2F8C1}" dt="2020-05-31T12:09:28.766" v="1744" actId="164"/>
          <ac:spMkLst>
            <pc:docMk/>
            <pc:sldMk cId="3264562930" sldId="310"/>
            <ac:spMk id="27" creationId="{4BBA6036-9668-44BE-84BA-75E599D74E3B}"/>
          </ac:spMkLst>
        </pc:spChg>
        <pc:spChg chg="mod">
          <ac:chgData name="Lukas Schmid" userId="ec5adfe4448c9907" providerId="LiveId" clId="{1AE9B107-AB6C-482F-B3C2-594EE3A2F8C1}" dt="2020-05-31T12:09:28.766" v="1744" actId="164"/>
          <ac:spMkLst>
            <pc:docMk/>
            <pc:sldMk cId="3264562930" sldId="310"/>
            <ac:spMk id="28" creationId="{5E31852E-7753-4A26-9C19-87240E3EE7C0}"/>
          </ac:spMkLst>
        </pc:spChg>
        <pc:spChg chg="add del mod">
          <ac:chgData name="Lukas Schmid" userId="ec5adfe4448c9907" providerId="LiveId" clId="{1AE9B107-AB6C-482F-B3C2-594EE3A2F8C1}" dt="2020-05-31T12:14:00.044" v="1765" actId="478"/>
          <ac:spMkLst>
            <pc:docMk/>
            <pc:sldMk cId="3264562930" sldId="310"/>
            <ac:spMk id="29" creationId="{5D6BCD6D-09A0-451C-89ED-49EDBF065A3D}"/>
          </ac:spMkLst>
        </pc:spChg>
        <pc:spChg chg="del">
          <ac:chgData name="Lukas Schmid" userId="ec5adfe4448c9907" providerId="LiveId" clId="{1AE9B107-AB6C-482F-B3C2-594EE3A2F8C1}" dt="2020-05-31T12:07:33.225" v="1732" actId="478"/>
          <ac:spMkLst>
            <pc:docMk/>
            <pc:sldMk cId="3264562930" sldId="310"/>
            <ac:spMk id="30" creationId="{01CE87D1-74F6-480E-AEF9-FFC919C15B05}"/>
          </ac:spMkLst>
        </pc:spChg>
        <pc:spChg chg="add del mod">
          <ac:chgData name="Lukas Schmid" userId="ec5adfe4448c9907" providerId="LiveId" clId="{1AE9B107-AB6C-482F-B3C2-594EE3A2F8C1}" dt="2020-05-31T12:14:00.044" v="1765" actId="478"/>
          <ac:spMkLst>
            <pc:docMk/>
            <pc:sldMk cId="3264562930" sldId="310"/>
            <ac:spMk id="31" creationId="{1494DE11-DC2C-4DF0-BF22-53FCCF9E35B2}"/>
          </ac:spMkLst>
        </pc:spChg>
        <pc:spChg chg="del">
          <ac:chgData name="Lukas Schmid" userId="ec5adfe4448c9907" providerId="LiveId" clId="{1AE9B107-AB6C-482F-B3C2-594EE3A2F8C1}" dt="2020-05-31T12:07:28.898" v="1730" actId="478"/>
          <ac:spMkLst>
            <pc:docMk/>
            <pc:sldMk cId="3264562930" sldId="310"/>
            <ac:spMk id="33" creationId="{80F0B855-B4CE-45F5-8137-16FC5B3F9749}"/>
          </ac:spMkLst>
        </pc:spChg>
        <pc:spChg chg="add del mod">
          <ac:chgData name="Lukas Schmid" userId="ec5adfe4448c9907" providerId="LiveId" clId="{1AE9B107-AB6C-482F-B3C2-594EE3A2F8C1}" dt="2020-05-31T12:14:00.044" v="1765" actId="478"/>
          <ac:spMkLst>
            <pc:docMk/>
            <pc:sldMk cId="3264562930" sldId="310"/>
            <ac:spMk id="34" creationId="{AF8D53E2-56AD-4884-9B00-57AA747C8DBD}"/>
          </ac:spMkLst>
        </pc:spChg>
        <pc:spChg chg="del">
          <ac:chgData name="Lukas Schmid" userId="ec5adfe4448c9907" providerId="LiveId" clId="{1AE9B107-AB6C-482F-B3C2-594EE3A2F8C1}" dt="2020-05-31T12:07:26.666" v="1729" actId="478"/>
          <ac:spMkLst>
            <pc:docMk/>
            <pc:sldMk cId="3264562930" sldId="310"/>
            <ac:spMk id="35" creationId="{AF080335-8E0A-4156-ACEF-03000EFAA9C7}"/>
          </ac:spMkLst>
        </pc:spChg>
        <pc:spChg chg="add del mod">
          <ac:chgData name="Lukas Schmid" userId="ec5adfe4448c9907" providerId="LiveId" clId="{1AE9B107-AB6C-482F-B3C2-594EE3A2F8C1}" dt="2020-05-31T12:14:00.044" v="1765" actId="478"/>
          <ac:spMkLst>
            <pc:docMk/>
            <pc:sldMk cId="3264562930" sldId="310"/>
            <ac:spMk id="36" creationId="{0481BB91-4828-47E6-9DA9-3DC44DE4758B}"/>
          </ac:spMkLst>
        </pc:spChg>
        <pc:spChg chg="add del mod">
          <ac:chgData name="Lukas Schmid" userId="ec5adfe4448c9907" providerId="LiveId" clId="{1AE9B107-AB6C-482F-B3C2-594EE3A2F8C1}" dt="2020-05-31T12:14:00.044" v="1765" actId="478"/>
          <ac:spMkLst>
            <pc:docMk/>
            <pc:sldMk cId="3264562930" sldId="310"/>
            <ac:spMk id="37" creationId="{459B4F93-FE00-488E-BCC6-C75D5FA74037}"/>
          </ac:spMkLst>
        </pc:spChg>
        <pc:spChg chg="add del mod">
          <ac:chgData name="Lukas Schmid" userId="ec5adfe4448c9907" providerId="LiveId" clId="{1AE9B107-AB6C-482F-B3C2-594EE3A2F8C1}" dt="2020-05-31T12:14:00.044" v="1765" actId="478"/>
          <ac:spMkLst>
            <pc:docMk/>
            <pc:sldMk cId="3264562930" sldId="310"/>
            <ac:spMk id="38" creationId="{8C72627F-2B9D-4E7E-8F9F-996EA2F6D242}"/>
          </ac:spMkLst>
        </pc:spChg>
        <pc:spChg chg="add del mod">
          <ac:chgData name="Lukas Schmid" userId="ec5adfe4448c9907" providerId="LiveId" clId="{1AE9B107-AB6C-482F-B3C2-594EE3A2F8C1}" dt="2020-05-31T12:14:00.044" v="1765" actId="478"/>
          <ac:spMkLst>
            <pc:docMk/>
            <pc:sldMk cId="3264562930" sldId="310"/>
            <ac:spMk id="39" creationId="{416510F1-5016-42F9-8B05-9219ADE43040}"/>
          </ac:spMkLst>
        </pc:spChg>
        <pc:grpChg chg="add mod">
          <ac:chgData name="Lukas Schmid" userId="ec5adfe4448c9907" providerId="LiveId" clId="{1AE9B107-AB6C-482F-B3C2-594EE3A2F8C1}" dt="2020-05-31T12:09:28.766" v="1744" actId="164"/>
          <ac:grpSpMkLst>
            <pc:docMk/>
            <pc:sldMk cId="3264562930" sldId="310"/>
            <ac:grpSpMk id="3" creationId="{B24B06A4-EBEB-4923-A244-E32C26B9AAB1}"/>
          </ac:grpSpMkLst>
        </pc:grpChg>
        <pc:cxnChg chg="del mod">
          <ac:chgData name="Lukas Schmid" userId="ec5adfe4448c9907" providerId="LiveId" clId="{1AE9B107-AB6C-482F-B3C2-594EE3A2F8C1}" dt="2020-05-31T12:07:28.898" v="1730" actId="478"/>
          <ac:cxnSpMkLst>
            <pc:docMk/>
            <pc:sldMk cId="3264562930" sldId="310"/>
            <ac:cxnSpMk id="10" creationId="{717A830C-2925-4391-9DDB-1326BFDF7DC4}"/>
          </ac:cxnSpMkLst>
        </pc:cxnChg>
        <pc:cxnChg chg="del mod">
          <ac:chgData name="Lukas Schmid" userId="ec5adfe4448c9907" providerId="LiveId" clId="{1AE9B107-AB6C-482F-B3C2-594EE3A2F8C1}" dt="2020-05-31T12:07:28.898" v="1730" actId="478"/>
          <ac:cxnSpMkLst>
            <pc:docMk/>
            <pc:sldMk cId="3264562930" sldId="310"/>
            <ac:cxnSpMk id="11" creationId="{36266E57-BA3C-4D82-A530-D4ED864AD7A6}"/>
          </ac:cxnSpMkLst>
        </pc:cxnChg>
        <pc:cxnChg chg="del mod">
          <ac:chgData name="Lukas Schmid" userId="ec5adfe4448c9907" providerId="LiveId" clId="{1AE9B107-AB6C-482F-B3C2-594EE3A2F8C1}" dt="2020-05-31T12:07:28.898" v="1730" actId="478"/>
          <ac:cxnSpMkLst>
            <pc:docMk/>
            <pc:sldMk cId="3264562930" sldId="310"/>
            <ac:cxnSpMk id="13" creationId="{5605F754-F0CF-4F7E-967F-C3FE84DFB9C1}"/>
          </ac:cxnSpMkLst>
        </pc:cxnChg>
        <pc:cxnChg chg="del mod">
          <ac:chgData name="Lukas Schmid" userId="ec5adfe4448c9907" providerId="LiveId" clId="{1AE9B107-AB6C-482F-B3C2-594EE3A2F8C1}" dt="2020-05-31T12:07:28.898" v="1730" actId="478"/>
          <ac:cxnSpMkLst>
            <pc:docMk/>
            <pc:sldMk cId="3264562930" sldId="310"/>
            <ac:cxnSpMk id="14" creationId="{E6BB69FD-597C-4698-A40A-8F3EE76C187A}"/>
          </ac:cxnSpMkLst>
        </pc:cxnChg>
        <pc:cxnChg chg="del mod">
          <ac:chgData name="Lukas Schmid" userId="ec5adfe4448c9907" providerId="LiveId" clId="{1AE9B107-AB6C-482F-B3C2-594EE3A2F8C1}" dt="2020-05-31T12:07:28.898" v="1730" actId="478"/>
          <ac:cxnSpMkLst>
            <pc:docMk/>
            <pc:sldMk cId="3264562930" sldId="310"/>
            <ac:cxnSpMk id="32" creationId="{BB2B2896-D7B6-4531-B9BD-C04C445F8706}"/>
          </ac:cxnSpMkLst>
        </pc:cxnChg>
      </pc:sldChg>
      <pc:sldChg chg="delSp modSp add del mod modTransition delAnim">
        <pc:chgData name="Lukas Schmid" userId="ec5adfe4448c9907" providerId="LiveId" clId="{1AE9B107-AB6C-482F-B3C2-594EE3A2F8C1}" dt="2020-05-31T12:18:39.477" v="1788" actId="47"/>
        <pc:sldMkLst>
          <pc:docMk/>
          <pc:sldMk cId="302419761" sldId="311"/>
        </pc:sldMkLst>
        <pc:spChg chg="mod">
          <ac:chgData name="Lukas Schmid" userId="ec5adfe4448c9907" providerId="LiveId" clId="{1AE9B107-AB6C-482F-B3C2-594EE3A2F8C1}" dt="2020-05-31T12:08:26.802" v="1737" actId="1076"/>
          <ac:spMkLst>
            <pc:docMk/>
            <pc:sldMk cId="302419761" sldId="311"/>
            <ac:spMk id="2" creationId="{E04DE09D-9029-44B1-8768-CA82E0869418}"/>
          </ac:spMkLst>
        </pc:spChg>
        <pc:spChg chg="del mod">
          <ac:chgData name="Lukas Schmid" userId="ec5adfe4448c9907" providerId="LiveId" clId="{1AE9B107-AB6C-482F-B3C2-594EE3A2F8C1}" dt="2020-05-31T12:09:34.755" v="1745" actId="478"/>
          <ac:spMkLst>
            <pc:docMk/>
            <pc:sldMk cId="302419761" sldId="311"/>
            <ac:spMk id="6" creationId="{93DFE7B3-8E11-4FF4-9793-53CDE5214E8E}"/>
          </ac:spMkLst>
        </pc:spChg>
        <pc:spChg chg="del mod">
          <ac:chgData name="Lukas Schmid" userId="ec5adfe4448c9907" providerId="LiveId" clId="{1AE9B107-AB6C-482F-B3C2-594EE3A2F8C1}" dt="2020-05-31T12:09:34.755" v="1745" actId="478"/>
          <ac:spMkLst>
            <pc:docMk/>
            <pc:sldMk cId="302419761" sldId="311"/>
            <ac:spMk id="7" creationId="{682B12AA-B125-43B4-9AAC-FC96E5E65A8C}"/>
          </ac:spMkLst>
        </pc:spChg>
        <pc:spChg chg="del mod">
          <ac:chgData name="Lukas Schmid" userId="ec5adfe4448c9907" providerId="LiveId" clId="{1AE9B107-AB6C-482F-B3C2-594EE3A2F8C1}" dt="2020-05-31T12:09:34.755" v="1745" actId="478"/>
          <ac:spMkLst>
            <pc:docMk/>
            <pc:sldMk cId="302419761" sldId="311"/>
            <ac:spMk id="8" creationId="{8467B0E4-771D-49F0-94CC-6C25EB7186AD}"/>
          </ac:spMkLst>
        </pc:spChg>
        <pc:spChg chg="del mod">
          <ac:chgData name="Lukas Schmid" userId="ec5adfe4448c9907" providerId="LiveId" clId="{1AE9B107-AB6C-482F-B3C2-594EE3A2F8C1}" dt="2020-05-31T12:09:34.755" v="1745" actId="478"/>
          <ac:spMkLst>
            <pc:docMk/>
            <pc:sldMk cId="302419761" sldId="311"/>
            <ac:spMk id="9" creationId="{541E2E2A-73B4-4B57-900B-62586D792C14}"/>
          </ac:spMkLst>
        </pc:spChg>
        <pc:spChg chg="del mod">
          <ac:chgData name="Lukas Schmid" userId="ec5adfe4448c9907" providerId="LiveId" clId="{1AE9B107-AB6C-482F-B3C2-594EE3A2F8C1}" dt="2020-05-31T12:09:34.755" v="1745" actId="478"/>
          <ac:spMkLst>
            <pc:docMk/>
            <pc:sldMk cId="302419761" sldId="311"/>
            <ac:spMk id="25" creationId="{12D3B2D5-13F0-4169-BD88-1D575DEDD2F0}"/>
          </ac:spMkLst>
        </pc:spChg>
        <pc:spChg chg="del mod">
          <ac:chgData name="Lukas Schmid" userId="ec5adfe4448c9907" providerId="LiveId" clId="{1AE9B107-AB6C-482F-B3C2-594EE3A2F8C1}" dt="2020-05-31T12:09:34.755" v="1745" actId="478"/>
          <ac:spMkLst>
            <pc:docMk/>
            <pc:sldMk cId="302419761" sldId="311"/>
            <ac:spMk id="26" creationId="{D1F2F690-E8F1-405B-B52B-51F51BA9C4E4}"/>
          </ac:spMkLst>
        </pc:spChg>
        <pc:spChg chg="del mod">
          <ac:chgData name="Lukas Schmid" userId="ec5adfe4448c9907" providerId="LiveId" clId="{1AE9B107-AB6C-482F-B3C2-594EE3A2F8C1}" dt="2020-05-31T12:09:34.755" v="1745" actId="478"/>
          <ac:spMkLst>
            <pc:docMk/>
            <pc:sldMk cId="302419761" sldId="311"/>
            <ac:spMk id="27" creationId="{4BBA6036-9668-44BE-84BA-75E599D74E3B}"/>
          </ac:spMkLst>
        </pc:spChg>
        <pc:spChg chg="del mod">
          <ac:chgData name="Lukas Schmid" userId="ec5adfe4448c9907" providerId="LiveId" clId="{1AE9B107-AB6C-482F-B3C2-594EE3A2F8C1}" dt="2020-05-31T12:09:34.755" v="1745" actId="478"/>
          <ac:spMkLst>
            <pc:docMk/>
            <pc:sldMk cId="302419761" sldId="311"/>
            <ac:spMk id="28" creationId="{5E31852E-7753-4A26-9C19-87240E3EE7C0}"/>
          </ac:spMkLst>
        </pc:spChg>
      </pc:sldChg>
      <pc:sldChg chg="modSp add del mod modTransition modAnim">
        <pc:chgData name="Lukas Schmid" userId="ec5adfe4448c9907" providerId="LiveId" clId="{1AE9B107-AB6C-482F-B3C2-594EE3A2F8C1}" dt="2020-05-31T12:14:39.252" v="1768" actId="47"/>
        <pc:sldMkLst>
          <pc:docMk/>
          <pc:sldMk cId="3793058342" sldId="312"/>
        </pc:sldMkLst>
        <pc:grpChg chg="mod">
          <ac:chgData name="Lukas Schmid" userId="ec5adfe4448c9907" providerId="LiveId" clId="{1AE9B107-AB6C-482F-B3C2-594EE3A2F8C1}" dt="2020-05-31T12:12:23.459" v="1755" actId="1076"/>
          <ac:grpSpMkLst>
            <pc:docMk/>
            <pc:sldMk cId="3793058342" sldId="312"/>
            <ac:grpSpMk id="3" creationId="{B24B06A4-EBEB-4923-A244-E32C26B9AAB1}"/>
          </ac:grpSpMkLst>
        </pc:grpChg>
      </pc:sldChg>
      <pc:sldChg chg="modSp add del mod">
        <pc:chgData name="Lukas Schmid" userId="ec5adfe4448c9907" providerId="LiveId" clId="{1AE9B107-AB6C-482F-B3C2-594EE3A2F8C1}" dt="2020-05-31T12:15:44.095" v="1783" actId="47"/>
        <pc:sldMkLst>
          <pc:docMk/>
          <pc:sldMk cId="1893027406" sldId="313"/>
        </pc:sldMkLst>
        <pc:grpChg chg="mod">
          <ac:chgData name="Lukas Schmid" userId="ec5adfe4448c9907" providerId="LiveId" clId="{1AE9B107-AB6C-482F-B3C2-594EE3A2F8C1}" dt="2020-05-31T12:13:34.820" v="1762" actId="1076"/>
          <ac:grpSpMkLst>
            <pc:docMk/>
            <pc:sldMk cId="1893027406" sldId="313"/>
            <ac:grpSpMk id="3" creationId="{B24B06A4-EBEB-4923-A244-E32C26B9AAB1}"/>
          </ac:grpSpMkLst>
        </pc:grpChg>
      </pc:sldChg>
      <pc:sldChg chg="addSp modSp add mod ord modTransition modAnim">
        <pc:chgData name="Lukas Schmid" userId="ec5adfe4448c9907" providerId="LiveId" clId="{1AE9B107-AB6C-482F-B3C2-594EE3A2F8C1}" dt="2020-05-31T12:30:17.314" v="2050"/>
        <pc:sldMkLst>
          <pc:docMk/>
          <pc:sldMk cId="1177977133" sldId="314"/>
        </pc:sldMkLst>
        <pc:spChg chg="mod">
          <ac:chgData name="Lukas Schmid" userId="ec5adfe4448c9907" providerId="LiveId" clId="{1AE9B107-AB6C-482F-B3C2-594EE3A2F8C1}" dt="2020-05-31T12:30:17.314" v="2050"/>
          <ac:spMkLst>
            <pc:docMk/>
            <pc:sldMk cId="1177977133" sldId="314"/>
            <ac:spMk id="2" creationId="{E04DE09D-9029-44B1-8768-CA82E0869418}"/>
          </ac:spMkLst>
        </pc:spChg>
        <pc:spChg chg="add mod">
          <ac:chgData name="Lukas Schmid" userId="ec5adfe4448c9907" providerId="LiveId" clId="{1AE9B107-AB6C-482F-B3C2-594EE3A2F8C1}" dt="2020-05-31T12:21:04.001" v="1831"/>
          <ac:spMkLst>
            <pc:docMk/>
            <pc:sldMk cId="1177977133" sldId="314"/>
            <ac:spMk id="20" creationId="{5B7C0064-FAC0-4D6C-BD6B-3C6CE55FB86E}"/>
          </ac:spMkLst>
        </pc:spChg>
        <pc:spChg chg="add mod">
          <ac:chgData name="Lukas Schmid" userId="ec5adfe4448c9907" providerId="LiveId" clId="{1AE9B107-AB6C-482F-B3C2-594EE3A2F8C1}" dt="2020-05-31T12:21:15.677" v="1834"/>
          <ac:spMkLst>
            <pc:docMk/>
            <pc:sldMk cId="1177977133" sldId="314"/>
            <ac:spMk id="21" creationId="{83E6937C-78E7-4226-87E7-E9C232AD7834}"/>
          </ac:spMkLst>
        </pc:spChg>
        <pc:spChg chg="mod">
          <ac:chgData name="Lukas Schmid" userId="ec5adfe4448c9907" providerId="LiveId" clId="{1AE9B107-AB6C-482F-B3C2-594EE3A2F8C1}" dt="2020-05-31T12:15:23.647" v="1778" actId="1076"/>
          <ac:spMkLst>
            <pc:docMk/>
            <pc:sldMk cId="1177977133" sldId="314"/>
            <ac:spMk id="25" creationId="{12D3B2D5-13F0-4169-BD88-1D575DEDD2F0}"/>
          </ac:spMkLst>
        </pc:spChg>
        <pc:grpChg chg="mod">
          <ac:chgData name="Lukas Schmid" userId="ec5adfe4448c9907" providerId="LiveId" clId="{1AE9B107-AB6C-482F-B3C2-594EE3A2F8C1}" dt="2020-05-31T12:15:33.853" v="1782" actId="1076"/>
          <ac:grpSpMkLst>
            <pc:docMk/>
            <pc:sldMk cId="1177977133" sldId="314"/>
            <ac:grpSpMk id="3" creationId="{B24B06A4-EBEB-4923-A244-E32C26B9AAB1}"/>
          </ac:grpSpMkLst>
        </pc:grpChg>
      </pc:sldChg>
      <pc:sldChg chg="modSp add mod ord modTransition">
        <pc:chgData name="Lukas Schmid" userId="ec5adfe4448c9907" providerId="LiveId" clId="{1AE9B107-AB6C-482F-B3C2-594EE3A2F8C1}" dt="2020-05-31T12:30:13.320" v="2049" actId="20577"/>
        <pc:sldMkLst>
          <pc:docMk/>
          <pc:sldMk cId="961301587" sldId="315"/>
        </pc:sldMkLst>
        <pc:spChg chg="mod">
          <ac:chgData name="Lukas Schmid" userId="ec5adfe4448c9907" providerId="LiveId" clId="{1AE9B107-AB6C-482F-B3C2-594EE3A2F8C1}" dt="2020-05-31T12:30:13.320" v="2049" actId="20577"/>
          <ac:spMkLst>
            <pc:docMk/>
            <pc:sldMk cId="961301587" sldId="315"/>
            <ac:spMk id="2" creationId="{E04DE09D-9029-44B1-8768-CA82E0869418}"/>
          </ac:spMkLst>
        </pc:spChg>
      </pc:sldChg>
      <pc:sldChg chg="addSp delSp modSp add del mod delAnim modAnim">
        <pc:chgData name="Lukas Schmid" userId="ec5adfe4448c9907" providerId="LiveId" clId="{1AE9B107-AB6C-482F-B3C2-594EE3A2F8C1}" dt="2020-05-31T12:20:18.792" v="1823" actId="47"/>
        <pc:sldMkLst>
          <pc:docMk/>
          <pc:sldMk cId="1217134420" sldId="315"/>
        </pc:sldMkLst>
        <pc:spChg chg="mod">
          <ac:chgData name="Lukas Schmid" userId="ec5adfe4448c9907" providerId="LiveId" clId="{1AE9B107-AB6C-482F-B3C2-594EE3A2F8C1}" dt="2020-05-31T12:19:46.895" v="1802" actId="1076"/>
          <ac:spMkLst>
            <pc:docMk/>
            <pc:sldMk cId="1217134420" sldId="315"/>
            <ac:spMk id="2" creationId="{E04DE09D-9029-44B1-8768-CA82E0869418}"/>
          </ac:spMkLst>
        </pc:spChg>
        <pc:spChg chg="del">
          <ac:chgData name="Lukas Schmid" userId="ec5adfe4448c9907" providerId="LiveId" clId="{1AE9B107-AB6C-482F-B3C2-594EE3A2F8C1}" dt="2020-05-31T12:19:29.088" v="1793" actId="478"/>
          <ac:spMkLst>
            <pc:docMk/>
            <pc:sldMk cId="1217134420" sldId="315"/>
            <ac:spMk id="4" creationId="{3A964B81-85D2-46FB-953A-75CFF505E2AE}"/>
          </ac:spMkLst>
        </pc:spChg>
        <pc:spChg chg="mod">
          <ac:chgData name="Lukas Schmid" userId="ec5adfe4448c9907" providerId="LiveId" clId="{1AE9B107-AB6C-482F-B3C2-594EE3A2F8C1}" dt="2020-05-31T12:19:51.204" v="1803" actId="164"/>
          <ac:spMkLst>
            <pc:docMk/>
            <pc:sldMk cId="1217134420" sldId="315"/>
            <ac:spMk id="6" creationId="{93DFE7B3-8E11-4FF4-9793-53CDE5214E8E}"/>
          </ac:spMkLst>
        </pc:spChg>
        <pc:spChg chg="mod">
          <ac:chgData name="Lukas Schmid" userId="ec5adfe4448c9907" providerId="LiveId" clId="{1AE9B107-AB6C-482F-B3C2-594EE3A2F8C1}" dt="2020-05-31T12:19:51.204" v="1803" actId="164"/>
          <ac:spMkLst>
            <pc:docMk/>
            <pc:sldMk cId="1217134420" sldId="315"/>
            <ac:spMk id="7" creationId="{682B12AA-B125-43B4-9AAC-FC96E5E65A8C}"/>
          </ac:spMkLst>
        </pc:spChg>
        <pc:spChg chg="mod">
          <ac:chgData name="Lukas Schmid" userId="ec5adfe4448c9907" providerId="LiveId" clId="{1AE9B107-AB6C-482F-B3C2-594EE3A2F8C1}" dt="2020-05-31T12:19:51.204" v="1803" actId="164"/>
          <ac:spMkLst>
            <pc:docMk/>
            <pc:sldMk cId="1217134420" sldId="315"/>
            <ac:spMk id="8" creationId="{8467B0E4-771D-49F0-94CC-6C25EB7186AD}"/>
          </ac:spMkLst>
        </pc:spChg>
        <pc:spChg chg="mod">
          <ac:chgData name="Lukas Schmid" userId="ec5adfe4448c9907" providerId="LiveId" clId="{1AE9B107-AB6C-482F-B3C2-594EE3A2F8C1}" dt="2020-05-31T12:19:51.204" v="1803" actId="164"/>
          <ac:spMkLst>
            <pc:docMk/>
            <pc:sldMk cId="1217134420" sldId="315"/>
            <ac:spMk id="9" creationId="{541E2E2A-73B4-4B57-900B-62586D792C14}"/>
          </ac:spMkLst>
        </pc:spChg>
        <pc:spChg chg="del">
          <ac:chgData name="Lukas Schmid" userId="ec5adfe4448c9907" providerId="LiveId" clId="{1AE9B107-AB6C-482F-B3C2-594EE3A2F8C1}" dt="2020-05-31T12:19:29.088" v="1793" actId="478"/>
          <ac:spMkLst>
            <pc:docMk/>
            <pc:sldMk cId="1217134420" sldId="315"/>
            <ac:spMk id="12" creationId="{FC5213A4-E584-457A-97B0-7FAC0EA19158}"/>
          </ac:spMkLst>
        </pc:spChg>
        <pc:spChg chg="del">
          <ac:chgData name="Lukas Schmid" userId="ec5adfe4448c9907" providerId="LiveId" clId="{1AE9B107-AB6C-482F-B3C2-594EE3A2F8C1}" dt="2020-05-31T12:19:29.088" v="1793" actId="478"/>
          <ac:spMkLst>
            <pc:docMk/>
            <pc:sldMk cId="1217134420" sldId="315"/>
            <ac:spMk id="15" creationId="{918ACC0E-D9C5-48F5-8DBE-98FE32E181F3}"/>
          </ac:spMkLst>
        </pc:spChg>
        <pc:spChg chg="del">
          <ac:chgData name="Lukas Schmid" userId="ec5adfe4448c9907" providerId="LiveId" clId="{1AE9B107-AB6C-482F-B3C2-594EE3A2F8C1}" dt="2020-05-31T12:19:33.153" v="1795" actId="478"/>
          <ac:spMkLst>
            <pc:docMk/>
            <pc:sldMk cId="1217134420" sldId="315"/>
            <ac:spMk id="23" creationId="{896623EF-B744-4792-89C5-1D9A7FD67E77}"/>
          </ac:spMkLst>
        </pc:spChg>
        <pc:spChg chg="mod">
          <ac:chgData name="Lukas Schmid" userId="ec5adfe4448c9907" providerId="LiveId" clId="{1AE9B107-AB6C-482F-B3C2-594EE3A2F8C1}" dt="2020-05-31T12:19:51.204" v="1803" actId="164"/>
          <ac:spMkLst>
            <pc:docMk/>
            <pc:sldMk cId="1217134420" sldId="315"/>
            <ac:spMk id="25" creationId="{12D3B2D5-13F0-4169-BD88-1D575DEDD2F0}"/>
          </ac:spMkLst>
        </pc:spChg>
        <pc:spChg chg="mod">
          <ac:chgData name="Lukas Schmid" userId="ec5adfe4448c9907" providerId="LiveId" clId="{1AE9B107-AB6C-482F-B3C2-594EE3A2F8C1}" dt="2020-05-31T12:19:51.204" v="1803" actId="164"/>
          <ac:spMkLst>
            <pc:docMk/>
            <pc:sldMk cId="1217134420" sldId="315"/>
            <ac:spMk id="26" creationId="{D1F2F690-E8F1-405B-B52B-51F51BA9C4E4}"/>
          </ac:spMkLst>
        </pc:spChg>
        <pc:spChg chg="mod">
          <ac:chgData name="Lukas Schmid" userId="ec5adfe4448c9907" providerId="LiveId" clId="{1AE9B107-AB6C-482F-B3C2-594EE3A2F8C1}" dt="2020-05-31T12:19:51.204" v="1803" actId="164"/>
          <ac:spMkLst>
            <pc:docMk/>
            <pc:sldMk cId="1217134420" sldId="315"/>
            <ac:spMk id="27" creationId="{4BBA6036-9668-44BE-84BA-75E599D74E3B}"/>
          </ac:spMkLst>
        </pc:spChg>
        <pc:spChg chg="mod">
          <ac:chgData name="Lukas Schmid" userId="ec5adfe4448c9907" providerId="LiveId" clId="{1AE9B107-AB6C-482F-B3C2-594EE3A2F8C1}" dt="2020-05-31T12:19:51.204" v="1803" actId="164"/>
          <ac:spMkLst>
            <pc:docMk/>
            <pc:sldMk cId="1217134420" sldId="315"/>
            <ac:spMk id="28" creationId="{5E31852E-7753-4A26-9C19-87240E3EE7C0}"/>
          </ac:spMkLst>
        </pc:spChg>
        <pc:spChg chg="del">
          <ac:chgData name="Lukas Schmid" userId="ec5adfe4448c9907" providerId="LiveId" clId="{1AE9B107-AB6C-482F-B3C2-594EE3A2F8C1}" dt="2020-05-31T12:19:31.360" v="1794" actId="478"/>
          <ac:spMkLst>
            <pc:docMk/>
            <pc:sldMk cId="1217134420" sldId="315"/>
            <ac:spMk id="30" creationId="{01CE87D1-74F6-480E-AEF9-FFC919C15B05}"/>
          </ac:spMkLst>
        </pc:spChg>
        <pc:spChg chg="del">
          <ac:chgData name="Lukas Schmid" userId="ec5adfe4448c9907" providerId="LiveId" clId="{1AE9B107-AB6C-482F-B3C2-594EE3A2F8C1}" dt="2020-05-31T12:19:29.088" v="1793" actId="478"/>
          <ac:spMkLst>
            <pc:docMk/>
            <pc:sldMk cId="1217134420" sldId="315"/>
            <ac:spMk id="33" creationId="{80F0B855-B4CE-45F5-8137-16FC5B3F9749}"/>
          </ac:spMkLst>
        </pc:spChg>
        <pc:spChg chg="del">
          <ac:chgData name="Lukas Schmid" userId="ec5adfe4448c9907" providerId="LiveId" clId="{1AE9B107-AB6C-482F-B3C2-594EE3A2F8C1}" dt="2020-05-31T12:19:29.088" v="1793" actId="478"/>
          <ac:spMkLst>
            <pc:docMk/>
            <pc:sldMk cId="1217134420" sldId="315"/>
            <ac:spMk id="35" creationId="{AF080335-8E0A-4156-ACEF-03000EFAA9C7}"/>
          </ac:spMkLst>
        </pc:spChg>
        <pc:grpChg chg="add mod">
          <ac:chgData name="Lukas Schmid" userId="ec5adfe4448c9907" providerId="LiveId" clId="{1AE9B107-AB6C-482F-B3C2-594EE3A2F8C1}" dt="2020-05-31T12:20:05.377" v="1822" actId="1076"/>
          <ac:grpSpMkLst>
            <pc:docMk/>
            <pc:sldMk cId="1217134420" sldId="315"/>
            <ac:grpSpMk id="3" creationId="{F904D4BD-8840-4954-93D0-6C7FC366491C}"/>
          </ac:grpSpMkLst>
        </pc:grpChg>
        <pc:cxnChg chg="del mod">
          <ac:chgData name="Lukas Schmid" userId="ec5adfe4448c9907" providerId="LiveId" clId="{1AE9B107-AB6C-482F-B3C2-594EE3A2F8C1}" dt="2020-05-31T12:19:29.088" v="1793" actId="478"/>
          <ac:cxnSpMkLst>
            <pc:docMk/>
            <pc:sldMk cId="1217134420" sldId="315"/>
            <ac:cxnSpMk id="10" creationId="{717A830C-2925-4391-9DDB-1326BFDF7DC4}"/>
          </ac:cxnSpMkLst>
        </pc:cxnChg>
        <pc:cxnChg chg="del mod">
          <ac:chgData name="Lukas Schmid" userId="ec5adfe4448c9907" providerId="LiveId" clId="{1AE9B107-AB6C-482F-B3C2-594EE3A2F8C1}" dt="2020-05-31T12:19:29.088" v="1793" actId="478"/>
          <ac:cxnSpMkLst>
            <pc:docMk/>
            <pc:sldMk cId="1217134420" sldId="315"/>
            <ac:cxnSpMk id="11" creationId="{36266E57-BA3C-4D82-A530-D4ED864AD7A6}"/>
          </ac:cxnSpMkLst>
        </pc:cxnChg>
        <pc:cxnChg chg="del mod">
          <ac:chgData name="Lukas Schmid" userId="ec5adfe4448c9907" providerId="LiveId" clId="{1AE9B107-AB6C-482F-B3C2-594EE3A2F8C1}" dt="2020-05-31T12:19:29.088" v="1793" actId="478"/>
          <ac:cxnSpMkLst>
            <pc:docMk/>
            <pc:sldMk cId="1217134420" sldId="315"/>
            <ac:cxnSpMk id="13" creationId="{5605F754-F0CF-4F7E-967F-C3FE84DFB9C1}"/>
          </ac:cxnSpMkLst>
        </pc:cxnChg>
        <pc:cxnChg chg="del mod">
          <ac:chgData name="Lukas Schmid" userId="ec5adfe4448c9907" providerId="LiveId" clId="{1AE9B107-AB6C-482F-B3C2-594EE3A2F8C1}" dt="2020-05-31T12:19:29.088" v="1793" actId="478"/>
          <ac:cxnSpMkLst>
            <pc:docMk/>
            <pc:sldMk cId="1217134420" sldId="315"/>
            <ac:cxnSpMk id="14" creationId="{E6BB69FD-597C-4698-A40A-8F3EE76C187A}"/>
          </ac:cxnSpMkLst>
        </pc:cxnChg>
        <pc:cxnChg chg="del mod">
          <ac:chgData name="Lukas Schmid" userId="ec5adfe4448c9907" providerId="LiveId" clId="{1AE9B107-AB6C-482F-B3C2-594EE3A2F8C1}" dt="2020-05-31T12:19:29.088" v="1793" actId="478"/>
          <ac:cxnSpMkLst>
            <pc:docMk/>
            <pc:sldMk cId="1217134420" sldId="315"/>
            <ac:cxnSpMk id="32" creationId="{BB2B2896-D7B6-4531-B9BD-C04C445F8706}"/>
          </ac:cxnSpMkLst>
        </pc:cxnChg>
      </pc:sldChg>
      <pc:sldChg chg="addSp delSp modSp add mod modTransition delAnim modAnim">
        <pc:chgData name="Lukas Schmid" userId="ec5adfe4448c9907" providerId="LiveId" clId="{1AE9B107-AB6C-482F-B3C2-594EE3A2F8C1}" dt="2020-05-31T12:30:19.079" v="2051"/>
        <pc:sldMkLst>
          <pc:docMk/>
          <pc:sldMk cId="2273497610" sldId="316"/>
        </pc:sldMkLst>
        <pc:spChg chg="mod">
          <ac:chgData name="Lukas Schmid" userId="ec5adfe4448c9907" providerId="LiveId" clId="{1AE9B107-AB6C-482F-B3C2-594EE3A2F8C1}" dt="2020-05-31T12:30:19.079" v="2051"/>
          <ac:spMkLst>
            <pc:docMk/>
            <pc:sldMk cId="2273497610" sldId="316"/>
            <ac:spMk id="2" creationId="{E04DE09D-9029-44B1-8768-CA82E0869418}"/>
          </ac:spMkLst>
        </pc:spChg>
        <pc:spChg chg="del">
          <ac:chgData name="Lukas Schmid" userId="ec5adfe4448c9907" providerId="LiveId" clId="{1AE9B107-AB6C-482F-B3C2-594EE3A2F8C1}" dt="2020-05-31T12:21:37.769" v="1837" actId="478"/>
          <ac:spMkLst>
            <pc:docMk/>
            <pc:sldMk cId="2273497610" sldId="316"/>
            <ac:spMk id="20" creationId="{5B7C0064-FAC0-4D6C-BD6B-3C6CE55FB86E}"/>
          </ac:spMkLst>
        </pc:spChg>
        <pc:spChg chg="del">
          <ac:chgData name="Lukas Schmid" userId="ec5adfe4448c9907" providerId="LiveId" clId="{1AE9B107-AB6C-482F-B3C2-594EE3A2F8C1}" dt="2020-05-31T12:21:38.901" v="1838" actId="478"/>
          <ac:spMkLst>
            <pc:docMk/>
            <pc:sldMk cId="2273497610" sldId="316"/>
            <ac:spMk id="21" creationId="{83E6937C-78E7-4226-87E7-E9C232AD7834}"/>
          </ac:spMkLst>
        </pc:spChg>
        <pc:spChg chg="add mod">
          <ac:chgData name="Lukas Schmid" userId="ec5adfe4448c9907" providerId="LiveId" clId="{1AE9B107-AB6C-482F-B3C2-594EE3A2F8C1}" dt="2020-05-31T12:23:29.630" v="1851" actId="12788"/>
          <ac:spMkLst>
            <pc:docMk/>
            <pc:sldMk cId="2273497610" sldId="316"/>
            <ac:spMk id="22" creationId="{356324A1-2BD4-4EAA-B358-BFD9AAE761A3}"/>
          </ac:spMkLst>
        </pc:spChg>
        <pc:spChg chg="add mod">
          <ac:chgData name="Lukas Schmid" userId="ec5adfe4448c9907" providerId="LiveId" clId="{1AE9B107-AB6C-482F-B3C2-594EE3A2F8C1}" dt="2020-05-31T12:23:29.630" v="1851" actId="12788"/>
          <ac:spMkLst>
            <pc:docMk/>
            <pc:sldMk cId="2273497610" sldId="316"/>
            <ac:spMk id="23" creationId="{77D1C41B-919D-44B6-9997-28854122BAB7}"/>
          </ac:spMkLst>
        </pc:spChg>
        <pc:spChg chg="add mod">
          <ac:chgData name="Lukas Schmid" userId="ec5adfe4448c9907" providerId="LiveId" clId="{1AE9B107-AB6C-482F-B3C2-594EE3A2F8C1}" dt="2020-05-31T12:23:29.630" v="1851" actId="12788"/>
          <ac:spMkLst>
            <pc:docMk/>
            <pc:sldMk cId="2273497610" sldId="316"/>
            <ac:spMk id="30" creationId="{767A2F04-2394-4333-8549-774E43B5CE33}"/>
          </ac:spMkLst>
        </pc:spChg>
        <pc:spChg chg="add mod">
          <ac:chgData name="Lukas Schmid" userId="ec5adfe4448c9907" providerId="LiveId" clId="{1AE9B107-AB6C-482F-B3C2-594EE3A2F8C1}" dt="2020-05-31T12:23:29.630" v="1851" actId="12788"/>
          <ac:spMkLst>
            <pc:docMk/>
            <pc:sldMk cId="2273497610" sldId="316"/>
            <ac:spMk id="32" creationId="{B59F22FB-6E0B-4A3F-BD23-5E42EE6D7E88}"/>
          </ac:spMkLst>
        </pc:spChg>
      </pc:sldChg>
      <pc:sldChg chg="addSp delSp modSp add mod modAnim">
        <pc:chgData name="Lukas Schmid" userId="ec5adfe4448c9907" providerId="LiveId" clId="{1AE9B107-AB6C-482F-B3C2-594EE3A2F8C1}" dt="2020-05-31T12:33:32.426" v="2136" actId="1076"/>
        <pc:sldMkLst>
          <pc:docMk/>
          <pc:sldMk cId="1108344018" sldId="317"/>
        </pc:sldMkLst>
        <pc:spChg chg="mod">
          <ac:chgData name="Lukas Schmid" userId="ec5adfe4448c9907" providerId="LiveId" clId="{1AE9B107-AB6C-482F-B3C2-594EE3A2F8C1}" dt="2020-05-31T12:30:21.976" v="2052"/>
          <ac:spMkLst>
            <pc:docMk/>
            <pc:sldMk cId="1108344018" sldId="317"/>
            <ac:spMk id="2" creationId="{E04DE09D-9029-44B1-8768-CA82E0869418}"/>
          </ac:spMkLst>
        </pc:spChg>
        <pc:spChg chg="add del mod">
          <ac:chgData name="Lukas Schmid" userId="ec5adfe4448c9907" providerId="LiveId" clId="{1AE9B107-AB6C-482F-B3C2-594EE3A2F8C1}" dt="2020-05-31T12:28:55.785" v="1991" actId="21"/>
          <ac:spMkLst>
            <pc:docMk/>
            <pc:sldMk cId="1108344018" sldId="317"/>
            <ac:spMk id="4" creationId="{43E8E545-C485-4129-B2B9-EC2F8FE98483}"/>
          </ac:spMkLst>
        </pc:spChg>
        <pc:spChg chg="del">
          <ac:chgData name="Lukas Schmid" userId="ec5adfe4448c9907" providerId="LiveId" clId="{1AE9B107-AB6C-482F-B3C2-594EE3A2F8C1}" dt="2020-05-31T12:25:03.258" v="1855" actId="478"/>
          <ac:spMkLst>
            <pc:docMk/>
            <pc:sldMk cId="1108344018" sldId="317"/>
            <ac:spMk id="24" creationId="{CB384A3A-3198-4D78-9530-D2D220784D21}"/>
          </ac:spMkLst>
        </pc:spChg>
        <pc:spChg chg="del">
          <ac:chgData name="Lukas Schmid" userId="ec5adfe4448c9907" providerId="LiveId" clId="{1AE9B107-AB6C-482F-B3C2-594EE3A2F8C1}" dt="2020-05-31T12:25:03.258" v="1855" actId="478"/>
          <ac:spMkLst>
            <pc:docMk/>
            <pc:sldMk cId="1108344018" sldId="317"/>
            <ac:spMk id="29" creationId="{5D6BCD6D-09A0-451C-89ED-49EDBF065A3D}"/>
          </ac:spMkLst>
        </pc:spChg>
        <pc:spChg chg="del">
          <ac:chgData name="Lukas Schmid" userId="ec5adfe4448c9907" providerId="LiveId" clId="{1AE9B107-AB6C-482F-B3C2-594EE3A2F8C1}" dt="2020-05-31T12:25:03.258" v="1855" actId="478"/>
          <ac:spMkLst>
            <pc:docMk/>
            <pc:sldMk cId="1108344018" sldId="317"/>
            <ac:spMk id="31" creationId="{1494DE11-DC2C-4DF0-BF22-53FCCF9E35B2}"/>
          </ac:spMkLst>
        </pc:spChg>
        <pc:spChg chg="add mod">
          <ac:chgData name="Lukas Schmid" userId="ec5adfe4448c9907" providerId="LiveId" clId="{1AE9B107-AB6C-482F-B3C2-594EE3A2F8C1}" dt="2020-05-31T12:27:56.858" v="1921" actId="1076"/>
          <ac:spMkLst>
            <pc:docMk/>
            <pc:sldMk cId="1108344018" sldId="317"/>
            <ac:spMk id="33" creationId="{25CAB065-291B-4AC9-AD64-7A753F62B6C7}"/>
          </ac:spMkLst>
        </pc:spChg>
        <pc:spChg chg="del">
          <ac:chgData name="Lukas Schmid" userId="ec5adfe4448c9907" providerId="LiveId" clId="{1AE9B107-AB6C-482F-B3C2-594EE3A2F8C1}" dt="2020-05-31T12:25:03.258" v="1855" actId="478"/>
          <ac:spMkLst>
            <pc:docMk/>
            <pc:sldMk cId="1108344018" sldId="317"/>
            <ac:spMk id="34" creationId="{AF8D53E2-56AD-4884-9B00-57AA747C8DBD}"/>
          </ac:spMkLst>
        </pc:spChg>
        <pc:spChg chg="add mod">
          <ac:chgData name="Lukas Schmid" userId="ec5adfe4448c9907" providerId="LiveId" clId="{1AE9B107-AB6C-482F-B3C2-594EE3A2F8C1}" dt="2020-05-31T12:27:56.858" v="1921" actId="1076"/>
          <ac:spMkLst>
            <pc:docMk/>
            <pc:sldMk cId="1108344018" sldId="317"/>
            <ac:spMk id="35" creationId="{0621F361-FC0C-4396-83B7-0153FB0D7850}"/>
          </ac:spMkLst>
        </pc:spChg>
        <pc:spChg chg="del">
          <ac:chgData name="Lukas Schmid" userId="ec5adfe4448c9907" providerId="LiveId" clId="{1AE9B107-AB6C-482F-B3C2-594EE3A2F8C1}" dt="2020-05-31T12:25:03.258" v="1855" actId="478"/>
          <ac:spMkLst>
            <pc:docMk/>
            <pc:sldMk cId="1108344018" sldId="317"/>
            <ac:spMk id="36" creationId="{0481BB91-4828-47E6-9DA9-3DC44DE4758B}"/>
          </ac:spMkLst>
        </pc:spChg>
        <pc:spChg chg="del">
          <ac:chgData name="Lukas Schmid" userId="ec5adfe4448c9907" providerId="LiveId" clId="{1AE9B107-AB6C-482F-B3C2-594EE3A2F8C1}" dt="2020-05-31T12:25:03.258" v="1855" actId="478"/>
          <ac:spMkLst>
            <pc:docMk/>
            <pc:sldMk cId="1108344018" sldId="317"/>
            <ac:spMk id="37" creationId="{459B4F93-FE00-488E-BCC6-C75D5FA74037}"/>
          </ac:spMkLst>
        </pc:spChg>
        <pc:spChg chg="del">
          <ac:chgData name="Lukas Schmid" userId="ec5adfe4448c9907" providerId="LiveId" clId="{1AE9B107-AB6C-482F-B3C2-594EE3A2F8C1}" dt="2020-05-31T12:25:03.258" v="1855" actId="478"/>
          <ac:spMkLst>
            <pc:docMk/>
            <pc:sldMk cId="1108344018" sldId="317"/>
            <ac:spMk id="38" creationId="{8C72627F-2B9D-4E7E-8F9F-996EA2F6D242}"/>
          </ac:spMkLst>
        </pc:spChg>
        <pc:spChg chg="del">
          <ac:chgData name="Lukas Schmid" userId="ec5adfe4448c9907" providerId="LiveId" clId="{1AE9B107-AB6C-482F-B3C2-594EE3A2F8C1}" dt="2020-05-31T12:25:03.258" v="1855" actId="478"/>
          <ac:spMkLst>
            <pc:docMk/>
            <pc:sldMk cId="1108344018" sldId="317"/>
            <ac:spMk id="39" creationId="{416510F1-5016-42F9-8B05-9219ADE43040}"/>
          </ac:spMkLst>
        </pc:spChg>
        <pc:spChg chg="add mod">
          <ac:chgData name="Lukas Schmid" userId="ec5adfe4448c9907" providerId="LiveId" clId="{1AE9B107-AB6C-482F-B3C2-594EE3A2F8C1}" dt="2020-05-31T12:27:56.858" v="1921" actId="1076"/>
          <ac:spMkLst>
            <pc:docMk/>
            <pc:sldMk cId="1108344018" sldId="317"/>
            <ac:spMk id="40" creationId="{C8264F8B-0F25-4E0D-9756-F25ABD5AA52D}"/>
          </ac:spMkLst>
        </pc:spChg>
        <pc:spChg chg="add mod">
          <ac:chgData name="Lukas Schmid" userId="ec5adfe4448c9907" providerId="LiveId" clId="{1AE9B107-AB6C-482F-B3C2-594EE3A2F8C1}" dt="2020-05-31T12:27:56.858" v="1921" actId="1076"/>
          <ac:spMkLst>
            <pc:docMk/>
            <pc:sldMk cId="1108344018" sldId="317"/>
            <ac:spMk id="41" creationId="{5503D94B-5FB8-4DF8-B91D-54504DF8C412}"/>
          </ac:spMkLst>
        </pc:spChg>
        <pc:spChg chg="add del mod">
          <ac:chgData name="Lukas Schmid" userId="ec5adfe4448c9907" providerId="LiveId" clId="{1AE9B107-AB6C-482F-B3C2-594EE3A2F8C1}" dt="2020-05-31T12:28:32.890" v="1950" actId="478"/>
          <ac:spMkLst>
            <pc:docMk/>
            <pc:sldMk cId="1108344018" sldId="317"/>
            <ac:spMk id="42" creationId="{AB099D04-5D41-46B5-B6CB-387E98F49AB1}"/>
          </ac:spMkLst>
        </pc:spChg>
        <pc:spChg chg="add mod">
          <ac:chgData name="Lukas Schmid" userId="ec5adfe4448c9907" providerId="LiveId" clId="{1AE9B107-AB6C-482F-B3C2-594EE3A2F8C1}" dt="2020-05-31T12:29:35.270" v="2026" actId="207"/>
          <ac:spMkLst>
            <pc:docMk/>
            <pc:sldMk cId="1108344018" sldId="317"/>
            <ac:spMk id="43" creationId="{B4697F9D-9CCA-4CAB-94DF-EEF5E5E43581}"/>
          </ac:spMkLst>
        </pc:spChg>
        <pc:spChg chg="add mod">
          <ac:chgData name="Lukas Schmid" userId="ec5adfe4448c9907" providerId="LiveId" clId="{1AE9B107-AB6C-482F-B3C2-594EE3A2F8C1}" dt="2020-05-31T12:29:31.281" v="2025" actId="207"/>
          <ac:spMkLst>
            <pc:docMk/>
            <pc:sldMk cId="1108344018" sldId="317"/>
            <ac:spMk id="44" creationId="{C641FC99-E7E7-466D-A29C-CD1D7A6F4332}"/>
          </ac:spMkLst>
        </pc:spChg>
        <pc:spChg chg="add mod">
          <ac:chgData name="Lukas Schmid" userId="ec5adfe4448c9907" providerId="LiveId" clId="{1AE9B107-AB6C-482F-B3C2-594EE3A2F8C1}" dt="2020-05-31T12:33:32.426" v="2136" actId="1076"/>
          <ac:spMkLst>
            <pc:docMk/>
            <pc:sldMk cId="1108344018" sldId="317"/>
            <ac:spMk id="45" creationId="{69758D52-8AE2-4743-AFA6-1BDC793B2631}"/>
          </ac:spMkLst>
        </pc:spChg>
        <pc:grpChg chg="del">
          <ac:chgData name="Lukas Schmid" userId="ec5adfe4448c9907" providerId="LiveId" clId="{1AE9B107-AB6C-482F-B3C2-594EE3A2F8C1}" dt="2020-05-31T12:24:59.339" v="1854" actId="478"/>
          <ac:grpSpMkLst>
            <pc:docMk/>
            <pc:sldMk cId="1108344018" sldId="317"/>
            <ac:grpSpMk id="3" creationId="{B24B06A4-EBEB-4923-A244-E32C26B9AAB1}"/>
          </ac:grpSpMkLst>
        </pc:grpChg>
      </pc:sldChg>
      <pc:sldChg chg="addSp delSp modSp new mod ord modAnim">
        <pc:chgData name="Lukas Schmid" userId="ec5adfe4448c9907" providerId="LiveId" clId="{1AE9B107-AB6C-482F-B3C2-594EE3A2F8C1}" dt="2020-05-31T12:34:09.615" v="2217" actId="1076"/>
        <pc:sldMkLst>
          <pc:docMk/>
          <pc:sldMk cId="3463065951" sldId="318"/>
        </pc:sldMkLst>
        <pc:spChg chg="mod">
          <ac:chgData name="Lukas Schmid" userId="ec5adfe4448c9907" providerId="LiveId" clId="{1AE9B107-AB6C-482F-B3C2-594EE3A2F8C1}" dt="2020-05-31T12:32:27.365" v="2120" actId="20577"/>
          <ac:spMkLst>
            <pc:docMk/>
            <pc:sldMk cId="3463065951" sldId="318"/>
            <ac:spMk id="2" creationId="{066DC825-50E8-45CB-8FD2-59B5FD88A8EE}"/>
          </ac:spMkLst>
        </pc:spChg>
        <pc:spChg chg="del">
          <ac:chgData name="Lukas Schmid" userId="ec5adfe4448c9907" providerId="LiveId" clId="{1AE9B107-AB6C-482F-B3C2-594EE3A2F8C1}" dt="2020-05-31T12:32:55.432" v="2128" actId="478"/>
          <ac:spMkLst>
            <pc:docMk/>
            <pc:sldMk cId="3463065951" sldId="318"/>
            <ac:spMk id="3" creationId="{52564FD2-B92E-4AB1-8006-29F8836303F2}"/>
          </ac:spMkLst>
        </pc:spChg>
        <pc:spChg chg="add mod">
          <ac:chgData name="Lukas Schmid" userId="ec5adfe4448c9907" providerId="LiveId" clId="{1AE9B107-AB6C-482F-B3C2-594EE3A2F8C1}" dt="2020-05-31T12:33:00.599" v="2130" actId="20577"/>
          <ac:spMkLst>
            <pc:docMk/>
            <pc:sldMk cId="3463065951" sldId="318"/>
            <ac:spMk id="4" creationId="{1F2FCD6F-57D0-4908-B7A5-EF6481839C1F}"/>
          </ac:spMkLst>
        </pc:spChg>
        <pc:spChg chg="add mod">
          <ac:chgData name="Lukas Schmid" userId="ec5adfe4448c9907" providerId="LiveId" clId="{1AE9B107-AB6C-482F-B3C2-594EE3A2F8C1}" dt="2020-05-31T12:33:01.666" v="2131" actId="20577"/>
          <ac:spMkLst>
            <pc:docMk/>
            <pc:sldMk cId="3463065951" sldId="318"/>
            <ac:spMk id="5" creationId="{325C9C25-7254-4510-B538-A64BB4F796B8}"/>
          </ac:spMkLst>
        </pc:spChg>
        <pc:spChg chg="add mod">
          <ac:chgData name="Lukas Schmid" userId="ec5adfe4448c9907" providerId="LiveId" clId="{1AE9B107-AB6C-482F-B3C2-594EE3A2F8C1}" dt="2020-05-31T12:33:02.633" v="2132" actId="20577"/>
          <ac:spMkLst>
            <pc:docMk/>
            <pc:sldMk cId="3463065951" sldId="318"/>
            <ac:spMk id="6" creationId="{FE5EDA8C-6E09-44C4-B8A5-EFD5741A7D65}"/>
          </ac:spMkLst>
        </pc:spChg>
        <pc:spChg chg="add mod">
          <ac:chgData name="Lukas Schmid" userId="ec5adfe4448c9907" providerId="LiveId" clId="{1AE9B107-AB6C-482F-B3C2-594EE3A2F8C1}" dt="2020-05-31T12:33:03.383" v="2133" actId="20577"/>
          <ac:spMkLst>
            <pc:docMk/>
            <pc:sldMk cId="3463065951" sldId="318"/>
            <ac:spMk id="7" creationId="{83F7BE49-7C4D-4CDF-90A4-67A0B9707D88}"/>
          </ac:spMkLst>
        </pc:spChg>
        <pc:spChg chg="add del mod">
          <ac:chgData name="Lukas Schmid" userId="ec5adfe4448c9907" providerId="LiveId" clId="{1AE9B107-AB6C-482F-B3C2-594EE3A2F8C1}" dt="2020-05-31T12:33:40.336" v="2143"/>
          <ac:spMkLst>
            <pc:docMk/>
            <pc:sldMk cId="3463065951" sldId="318"/>
            <ac:spMk id="8" creationId="{12140B46-E230-452D-ABE6-6481C880F2F0}"/>
          </ac:spMkLst>
        </pc:spChg>
        <pc:spChg chg="add mod">
          <ac:chgData name="Lukas Schmid" userId="ec5adfe4448c9907" providerId="LiveId" clId="{1AE9B107-AB6C-482F-B3C2-594EE3A2F8C1}" dt="2020-05-31T12:34:09.615" v="2217" actId="1076"/>
          <ac:spMkLst>
            <pc:docMk/>
            <pc:sldMk cId="3463065951" sldId="318"/>
            <ac:spMk id="9" creationId="{BD2943A5-CA80-4C4C-9EDF-DB845AEE363B}"/>
          </ac:spMkLst>
        </pc:spChg>
      </pc:sldChg>
      <pc:sldChg chg="new del">
        <pc:chgData name="Lukas Schmid" userId="ec5adfe4448c9907" providerId="LiveId" clId="{1AE9B107-AB6C-482F-B3C2-594EE3A2F8C1}" dt="2020-05-31T12:32:09.558" v="2086" actId="47"/>
        <pc:sldMkLst>
          <pc:docMk/>
          <pc:sldMk cId="3841513114" sldId="318"/>
        </pc:sldMkLst>
      </pc:sldChg>
      <pc:sldMasterChg chg="modSldLayout">
        <pc:chgData name="Lukas Schmid" userId="ec5adfe4448c9907" providerId="LiveId" clId="{1AE9B107-AB6C-482F-B3C2-594EE3A2F8C1}" dt="2020-05-31T12:36:04.046" v="2271" actId="14100"/>
        <pc:sldMasterMkLst>
          <pc:docMk/>
          <pc:sldMasterMk cId="1254902280" sldId="2147483648"/>
        </pc:sldMasterMkLst>
        <pc:sldLayoutChg chg="modSp mod">
          <pc:chgData name="Lukas Schmid" userId="ec5adfe4448c9907" providerId="LiveId" clId="{1AE9B107-AB6C-482F-B3C2-594EE3A2F8C1}" dt="2020-05-31T12:36:04.046" v="2271" actId="14100"/>
          <pc:sldLayoutMkLst>
            <pc:docMk/>
            <pc:sldMasterMk cId="1254902280" sldId="2147483648"/>
            <pc:sldLayoutMk cId="1338142768" sldId="2147483661"/>
          </pc:sldLayoutMkLst>
          <pc:spChg chg="mod">
            <ac:chgData name="Lukas Schmid" userId="ec5adfe4448c9907" providerId="LiveId" clId="{1AE9B107-AB6C-482F-B3C2-594EE3A2F8C1}" dt="2020-05-31T12:35:18.047" v="2233" actId="20577"/>
            <ac:spMkLst>
              <pc:docMk/>
              <pc:sldMasterMk cId="1254902280" sldId="2147483648"/>
              <pc:sldLayoutMk cId="1338142768" sldId="2147483661"/>
              <ac:spMk id="8" creationId="{D7710644-16AF-4D3D-8C58-E422C20375E5}"/>
            </ac:spMkLst>
          </pc:spChg>
          <pc:spChg chg="mod">
            <ac:chgData name="Lukas Schmid" userId="ec5adfe4448c9907" providerId="LiveId" clId="{1AE9B107-AB6C-482F-B3C2-594EE3A2F8C1}" dt="2020-05-31T12:35:21.170" v="2237" actId="20577"/>
            <ac:spMkLst>
              <pc:docMk/>
              <pc:sldMasterMk cId="1254902280" sldId="2147483648"/>
              <pc:sldLayoutMk cId="1338142768" sldId="2147483661"/>
              <ac:spMk id="9" creationId="{A669FDF2-D79C-4576-B5E2-478137B713E1}"/>
            </ac:spMkLst>
          </pc:spChg>
          <pc:spChg chg="mod">
            <ac:chgData name="Lukas Schmid" userId="ec5adfe4448c9907" providerId="LiveId" clId="{1AE9B107-AB6C-482F-B3C2-594EE3A2F8C1}" dt="2020-05-31T12:35:24.951" v="2243" actId="20577"/>
            <ac:spMkLst>
              <pc:docMk/>
              <pc:sldMasterMk cId="1254902280" sldId="2147483648"/>
              <pc:sldLayoutMk cId="1338142768" sldId="2147483661"/>
              <ac:spMk id="10" creationId="{2036518E-C1A1-4FD7-995C-EE5308F69EB2}"/>
            </ac:spMkLst>
          </pc:spChg>
          <pc:spChg chg="mod">
            <ac:chgData name="Lukas Schmid" userId="ec5adfe4448c9907" providerId="LiveId" clId="{1AE9B107-AB6C-482F-B3C2-594EE3A2F8C1}" dt="2020-05-31T12:35:36.993" v="2255" actId="20577"/>
            <ac:spMkLst>
              <pc:docMk/>
              <pc:sldMasterMk cId="1254902280" sldId="2147483648"/>
              <pc:sldLayoutMk cId="1338142768" sldId="2147483661"/>
              <ac:spMk id="11" creationId="{BF5CB05D-BAA6-4C03-AD48-384C4060929C}"/>
            </ac:spMkLst>
          </pc:spChg>
          <pc:spChg chg="mod">
            <ac:chgData name="Lukas Schmid" userId="ec5adfe4448c9907" providerId="LiveId" clId="{1AE9B107-AB6C-482F-B3C2-594EE3A2F8C1}" dt="2020-05-31T12:35:31.463" v="2249" actId="20577"/>
            <ac:spMkLst>
              <pc:docMk/>
              <pc:sldMasterMk cId="1254902280" sldId="2147483648"/>
              <pc:sldLayoutMk cId="1338142768" sldId="2147483661"/>
              <ac:spMk id="13" creationId="{39750958-70FE-43E0-9E3F-D42779BD1C91}"/>
            </ac:spMkLst>
          </pc:spChg>
          <pc:spChg chg="mod">
            <ac:chgData name="Lukas Schmid" userId="ec5adfe4448c9907" providerId="LiveId" clId="{1AE9B107-AB6C-482F-B3C2-594EE3A2F8C1}" dt="2020-05-31T12:35:35.197" v="2253" actId="20577"/>
            <ac:spMkLst>
              <pc:docMk/>
              <pc:sldMasterMk cId="1254902280" sldId="2147483648"/>
              <pc:sldLayoutMk cId="1338142768" sldId="2147483661"/>
              <ac:spMk id="14" creationId="{B1500A43-0892-4D5E-B8FF-60D147C9979B}"/>
            </ac:spMkLst>
          </pc:spChg>
          <pc:spChg chg="mod">
            <ac:chgData name="Lukas Schmid" userId="ec5adfe4448c9907" providerId="LiveId" clId="{1AE9B107-AB6C-482F-B3C2-594EE3A2F8C1}" dt="2020-05-31T12:35:27.058" v="2245" actId="20577"/>
            <ac:spMkLst>
              <pc:docMk/>
              <pc:sldMasterMk cId="1254902280" sldId="2147483648"/>
              <pc:sldLayoutMk cId="1338142768" sldId="2147483661"/>
              <ac:spMk id="16" creationId="{07486D85-39ED-4B0B-8C85-C75C804E40D9}"/>
            </ac:spMkLst>
          </pc:spChg>
          <pc:spChg chg="mod">
            <ac:chgData name="Lukas Schmid" userId="ec5adfe4448c9907" providerId="LiveId" clId="{1AE9B107-AB6C-482F-B3C2-594EE3A2F8C1}" dt="2020-05-31T12:35:43.171" v="2270" actId="20577"/>
            <ac:spMkLst>
              <pc:docMk/>
              <pc:sldMasterMk cId="1254902280" sldId="2147483648"/>
              <pc:sldLayoutMk cId="1338142768" sldId="2147483661"/>
              <ac:spMk id="24" creationId="{18BD48A5-E18A-4C0B-B251-C2CD70F89C27}"/>
            </ac:spMkLst>
          </pc:spChg>
          <pc:grpChg chg="mod">
            <ac:chgData name="Lukas Schmid" userId="ec5adfe4448c9907" providerId="LiveId" clId="{1AE9B107-AB6C-482F-B3C2-594EE3A2F8C1}" dt="2020-05-31T12:34:50.844" v="2221" actId="1076"/>
            <ac:grpSpMkLst>
              <pc:docMk/>
              <pc:sldMasterMk cId="1254902280" sldId="2147483648"/>
              <pc:sldLayoutMk cId="1338142768" sldId="2147483661"/>
              <ac:grpSpMk id="12" creationId="{8D942E94-4A0E-43F6-A0A8-E07161B0D7A3}"/>
            </ac:grpSpMkLst>
          </pc:grpChg>
          <pc:cxnChg chg="mod">
            <ac:chgData name="Lukas Schmid" userId="ec5adfe4448c9907" providerId="LiveId" clId="{1AE9B107-AB6C-482F-B3C2-594EE3A2F8C1}" dt="2020-05-31T12:35:03.233" v="2225" actId="1076"/>
            <ac:cxnSpMkLst>
              <pc:docMk/>
              <pc:sldMasterMk cId="1254902280" sldId="2147483648"/>
              <pc:sldLayoutMk cId="1338142768" sldId="2147483661"/>
              <ac:cxnSpMk id="15" creationId="{1CDFEE71-AB08-41E4-913A-DED45D2E25D4}"/>
            </ac:cxnSpMkLst>
          </pc:cxnChg>
          <pc:cxnChg chg="mod">
            <ac:chgData name="Lukas Schmid" userId="ec5adfe4448c9907" providerId="LiveId" clId="{1AE9B107-AB6C-482F-B3C2-594EE3A2F8C1}" dt="2020-05-31T12:34:47.430" v="2220" actId="1076"/>
            <ac:cxnSpMkLst>
              <pc:docMk/>
              <pc:sldMasterMk cId="1254902280" sldId="2147483648"/>
              <pc:sldLayoutMk cId="1338142768" sldId="2147483661"/>
              <ac:cxnSpMk id="17" creationId="{EE7AD93E-B046-463B-9254-83166ADB9EB3}"/>
            </ac:cxnSpMkLst>
          </pc:cxnChg>
          <pc:cxnChg chg="mod">
            <ac:chgData name="Lukas Schmid" userId="ec5adfe4448c9907" providerId="LiveId" clId="{1AE9B107-AB6C-482F-B3C2-594EE3A2F8C1}" dt="2020-05-31T12:35:06.854" v="2226" actId="1076"/>
            <ac:cxnSpMkLst>
              <pc:docMk/>
              <pc:sldMasterMk cId="1254902280" sldId="2147483648"/>
              <pc:sldLayoutMk cId="1338142768" sldId="2147483661"/>
              <ac:cxnSpMk id="18" creationId="{C3568022-4E43-400A-B014-013476951C88}"/>
            </ac:cxnSpMkLst>
          </pc:cxnChg>
          <pc:cxnChg chg="mod">
            <ac:chgData name="Lukas Schmid" userId="ec5adfe4448c9907" providerId="LiveId" clId="{1AE9B107-AB6C-482F-B3C2-594EE3A2F8C1}" dt="2020-05-31T12:36:04.046" v="2271" actId="14100"/>
            <ac:cxnSpMkLst>
              <pc:docMk/>
              <pc:sldMasterMk cId="1254902280" sldId="2147483648"/>
              <pc:sldLayoutMk cId="1338142768" sldId="2147483661"/>
              <ac:cxnSpMk id="19" creationId="{F2679B07-DFCF-413E-881A-F5AC02B0AC3C}"/>
            </ac:cxnSpMkLst>
          </pc:cxnChg>
          <pc:cxnChg chg="mod">
            <ac:chgData name="Lukas Schmid" userId="ec5adfe4448c9907" providerId="LiveId" clId="{1AE9B107-AB6C-482F-B3C2-594EE3A2F8C1}" dt="2020-05-31T12:35:03.233" v="2225" actId="1076"/>
            <ac:cxnSpMkLst>
              <pc:docMk/>
              <pc:sldMasterMk cId="1254902280" sldId="2147483648"/>
              <pc:sldLayoutMk cId="1338142768" sldId="2147483661"/>
              <ac:cxnSpMk id="22" creationId="{E3219B64-F686-4628-8A22-EC117A65C68D}"/>
            </ac:cxnSpMkLst>
          </pc:cxnChg>
          <pc:cxnChg chg="mod">
            <ac:chgData name="Lukas Schmid" userId="ec5adfe4448c9907" providerId="LiveId" clId="{1AE9B107-AB6C-482F-B3C2-594EE3A2F8C1}" dt="2020-05-31T12:35:06.854" v="2226" actId="1076"/>
            <ac:cxnSpMkLst>
              <pc:docMk/>
              <pc:sldMasterMk cId="1254902280" sldId="2147483648"/>
              <pc:sldLayoutMk cId="1338142768" sldId="2147483661"/>
              <ac:cxnSpMk id="23" creationId="{E48CDC87-8DD9-4EEC-920E-ED71B94EEFD9}"/>
            </ac:cxnSpMkLst>
          </pc:cxnChg>
          <pc:cxnChg chg="mod">
            <ac:chgData name="Lukas Schmid" userId="ec5adfe4448c9907" providerId="LiveId" clId="{1AE9B107-AB6C-482F-B3C2-594EE3A2F8C1}" dt="2020-05-31T12:35:13.047" v="2227" actId="1076"/>
            <ac:cxnSpMkLst>
              <pc:docMk/>
              <pc:sldMasterMk cId="1254902280" sldId="2147483648"/>
              <pc:sldLayoutMk cId="1338142768" sldId="2147483661"/>
              <ac:cxnSpMk id="25" creationId="{37643C2D-9887-4BA2-8B50-F1B389E91441}"/>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47C45-D949-4D0A-89C8-9A6C33F9E227}" type="datetimeFigureOut">
              <a:rPr lang="de-DE" smtClean="0"/>
              <a:t>31.05.2020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C74CE-C22E-4C86-914D-1C4D32493079}" type="slidenum">
              <a:rPr lang="de-DE" smtClean="0"/>
              <a:t>‹Nr.›</a:t>
            </a:fld>
            <a:endParaRPr lang="de-DE"/>
          </a:p>
        </p:txBody>
      </p:sp>
    </p:spTree>
    <p:extLst>
      <p:ext uri="{BB962C8B-B14F-4D97-AF65-F5344CB8AC3E}">
        <p14:creationId xmlns:p14="http://schemas.microsoft.com/office/powerpoint/2010/main" val="165106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D2DF02-E867-4FD0-AF25-7E080B7E3CD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F8937E-509E-41A9-B2AF-36E2974D9A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5" name="Fußzeilenplatzhalter 4">
            <a:extLst>
              <a:ext uri="{FF2B5EF4-FFF2-40B4-BE49-F238E27FC236}">
                <a16:creationId xmlns:a16="http://schemas.microsoft.com/office/drawing/2014/main" id="{A691AAD3-008F-4DB5-98B5-EE429EFCA423}"/>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Foliennummernplatzhalter 5">
            <a:extLst>
              <a:ext uri="{FF2B5EF4-FFF2-40B4-BE49-F238E27FC236}">
                <a16:creationId xmlns:a16="http://schemas.microsoft.com/office/drawing/2014/main" id="{DFB325E0-691E-40F0-A8ED-025F443769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dirty="0"/>
          </a:p>
        </p:txBody>
      </p:sp>
    </p:spTree>
    <p:extLst>
      <p:ext uri="{BB962C8B-B14F-4D97-AF65-F5344CB8AC3E}">
        <p14:creationId xmlns:p14="http://schemas.microsoft.com/office/powerpoint/2010/main" val="598679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9C270-0457-485D-9248-EDC75AB50A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DF4657-C79D-4B42-AFBD-C071098F52D1}"/>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4" name="Fußzeilenplatzhalter 3">
            <a:extLst>
              <a:ext uri="{FF2B5EF4-FFF2-40B4-BE49-F238E27FC236}">
                <a16:creationId xmlns:a16="http://schemas.microsoft.com/office/drawing/2014/main" id="{157BC578-B529-40BE-9D08-0761ADCD0704}"/>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EDF00547-570E-4514-AB67-F95C808BDDA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00070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9C8062D-462E-4047-9C4E-2E4527E88C52}"/>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3" name="Fußzeilenplatzhalter 2">
            <a:extLst>
              <a:ext uri="{FF2B5EF4-FFF2-40B4-BE49-F238E27FC236}">
                <a16:creationId xmlns:a16="http://schemas.microsoft.com/office/drawing/2014/main" id="{9D63BD87-E8C1-49D4-96E3-066A82A3CBF3}"/>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492E9E0D-7986-4D12-86C1-8AE2BA27046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996393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87A7A9-810E-4D61-ADB7-B487DC98853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63E28CB-023F-4E64-89CC-3FC7DE233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B6E84BA-AD97-4CD9-ABA3-435314DF5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D9C09C5-F47B-4EB6-A64E-4861D5253424}"/>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5F925DC3-3BB3-43B9-87AC-13F3682423F0}"/>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16569147-A0C2-4DAC-90BB-B5C45F40ECDF}"/>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1882796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2CC101-BF37-4D5A-88CF-4510BFBE857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4EED71A-8E38-479A-9B9B-40D64234C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2A64F8B-9293-43EA-8E55-B8A7BEFEB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B422D6E-39EE-4260-B205-8F97CFE4F26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CE4D1675-BF1C-4C6F-B7BD-59D094AFA7C1}"/>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D62FDCF4-573C-4534-B6C5-ABE789BAA183}"/>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238112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47D236-DEE7-4387-A568-40C7A3F258E6}"/>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7669E10-A6BE-4676-920A-451514F3CA8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4C818D1-F340-4243-A1A0-E5AC2E19793C}"/>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62EB6503-4DAA-4AD2-ACB0-07090D512BD2}"/>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378F85F0-44B5-4512-90D4-A94768E5B6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80264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6C8CDF4-20DA-4B98-978C-A7D13F0C4B0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F762AC0-F0B8-4127-8AC3-4BA4ABAAEF6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B47CB6-9065-426F-88BC-2A0929A47B96}"/>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9D931A49-AB8E-48EF-B960-46AFCFD6377B}"/>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584CE6B6-317E-4EF2-954F-F0C4D1EF4C5E}"/>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46874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mpartmental Mod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lvl1pPr>
              <a:defRPr/>
            </a:lvl1pPr>
          </a:lstStyle>
          <a:p>
            <a:endParaRPr lang="de-DE" dirty="0"/>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a:xfrm>
            <a:off x="838200" y="1825625"/>
            <a:ext cx="10515600" cy="1149911"/>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dirty="0"/>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7A560FA8-FC3D-4F92-AE31-1A42262319AD}"/>
                  </a:ext>
                </a:extLst>
              </p:cNvPr>
              <p:cNvSpPr/>
              <p:nvPr userDrawn="1"/>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7A560FA8-FC3D-4F92-AE31-1A42262319AD}"/>
                  </a:ext>
                </a:extLst>
              </p:cNvPr>
              <p:cNvSpPr>
                <a:spLocks noRot="1" noChangeAspect="1" noMove="1" noResize="1" noEditPoints="1" noAdjustHandles="1" noChangeArrowheads="1" noChangeShapeType="1" noTextEdit="1"/>
              </p:cNvSpPr>
              <p:nvPr userDrawn="1"/>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6455C4F6-9EB9-4EC8-A7DE-1635D40D79B6}"/>
                  </a:ext>
                </a:extLst>
              </p:cNvPr>
              <p:cNvSpPr/>
              <p:nvPr userDrawn="1"/>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6455C4F6-9EB9-4EC8-A7DE-1635D40D79B6}"/>
                  </a:ext>
                </a:extLst>
              </p:cNvPr>
              <p:cNvSpPr>
                <a:spLocks noRot="1" noChangeAspect="1" noMove="1" noResize="1" noEditPoints="1" noAdjustHandles="1" noChangeArrowheads="1" noChangeShapeType="1" noTextEdit="1"/>
              </p:cNvSpPr>
              <p:nvPr userDrawn="1"/>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0E5E1F04-D720-4504-92AB-DDC423007472}"/>
                  </a:ext>
                </a:extLst>
              </p:cNvPr>
              <p:cNvSpPr/>
              <p:nvPr userDrawn="1"/>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0E5E1F04-D720-4504-92AB-DDC423007472}"/>
                  </a:ext>
                </a:extLst>
              </p:cNvPr>
              <p:cNvSpPr>
                <a:spLocks noRot="1" noChangeAspect="1" noMove="1" noResize="1" noEditPoints="1" noAdjustHandles="1" noChangeArrowheads="1" noChangeShapeType="1" noTextEdit="1"/>
              </p:cNvSpPr>
              <p:nvPr userDrawn="1"/>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12" name="Gruppieren 11">
            <a:extLst>
              <a:ext uri="{FF2B5EF4-FFF2-40B4-BE49-F238E27FC236}">
                <a16:creationId xmlns:a16="http://schemas.microsoft.com/office/drawing/2014/main" id="{CD13223B-6B5E-48F1-B5EB-C078C7E533A5}"/>
              </a:ext>
            </a:extLst>
          </p:cNvPr>
          <p:cNvGrpSpPr/>
          <p:nvPr userDrawn="1"/>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13" name="Ellipse 12">
                  <a:extLst>
                    <a:ext uri="{FF2B5EF4-FFF2-40B4-BE49-F238E27FC236}">
                      <a16:creationId xmlns:a16="http://schemas.microsoft.com/office/drawing/2014/main" id="{FBE61D4C-C2EA-46CC-B837-7BEA3ED9AB3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3" name="Ellipse 12">
                  <a:extLst>
                    <a:ext uri="{FF2B5EF4-FFF2-40B4-BE49-F238E27FC236}">
                      <a16:creationId xmlns:a16="http://schemas.microsoft.com/office/drawing/2014/main" id="{FBE61D4C-C2EA-46CC-B837-7BEA3ED9AB3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Ellipse 13">
                  <a:extLst>
                    <a:ext uri="{FF2B5EF4-FFF2-40B4-BE49-F238E27FC236}">
                      <a16:creationId xmlns:a16="http://schemas.microsoft.com/office/drawing/2014/main" id="{72A84EB5-E2E3-41DC-A93A-2987C5B46B76}"/>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4" name="Ellipse 13">
                  <a:extLst>
                    <a:ext uri="{FF2B5EF4-FFF2-40B4-BE49-F238E27FC236}">
                      <a16:creationId xmlns:a16="http://schemas.microsoft.com/office/drawing/2014/main" id="{72A84EB5-E2E3-41DC-A93A-2987C5B46B76}"/>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5" name="Ellipse 14">
                <a:extLst>
                  <a:ext uri="{FF2B5EF4-FFF2-40B4-BE49-F238E27FC236}">
                    <a16:creationId xmlns:a16="http://schemas.microsoft.com/office/drawing/2014/main" id="{E4CDE2DA-E4E6-469E-8F4C-7DB093BEDB97}"/>
                  </a:ext>
                </a:extLst>
              </p:cNvPr>
              <p:cNvSpPr/>
              <p:nvPr userDrawn="1"/>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5" name="Ellipse 14">
                <a:extLst>
                  <a:ext uri="{FF2B5EF4-FFF2-40B4-BE49-F238E27FC236}">
                    <a16:creationId xmlns:a16="http://schemas.microsoft.com/office/drawing/2014/main" id="{E4CDE2DA-E4E6-469E-8F4C-7DB093BEDB97}"/>
                  </a:ext>
                </a:extLst>
              </p:cNvPr>
              <p:cNvSpPr>
                <a:spLocks noRot="1" noChangeAspect="1" noMove="1" noResize="1" noEditPoints="1" noAdjustHandles="1" noChangeArrowheads="1" noChangeShapeType="1" noTextEdit="1"/>
              </p:cNvSpPr>
              <p:nvPr userDrawn="1"/>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Ellipse 15">
                <a:extLst>
                  <a:ext uri="{FF2B5EF4-FFF2-40B4-BE49-F238E27FC236}">
                    <a16:creationId xmlns:a16="http://schemas.microsoft.com/office/drawing/2014/main" id="{5887AF6B-D16A-4D3E-A66A-DADCBA350D3F}"/>
                  </a:ext>
                </a:extLst>
              </p:cNvPr>
              <p:cNvSpPr/>
              <p:nvPr userDrawn="1"/>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6" name="Ellipse 15">
                <a:extLst>
                  <a:ext uri="{FF2B5EF4-FFF2-40B4-BE49-F238E27FC236}">
                    <a16:creationId xmlns:a16="http://schemas.microsoft.com/office/drawing/2014/main" id="{5887AF6B-D16A-4D3E-A66A-DADCBA350D3F}"/>
                  </a:ext>
                </a:extLst>
              </p:cNvPr>
              <p:cNvSpPr>
                <a:spLocks noRot="1" noChangeAspect="1" noMove="1" noResize="1" noEditPoints="1" noAdjustHandles="1" noChangeArrowheads="1" noChangeShapeType="1" noTextEdit="1"/>
              </p:cNvSpPr>
              <p:nvPr userDrawn="1"/>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7" name="Gerade Verbindung mit Pfeil 16">
            <a:extLst>
              <a:ext uri="{FF2B5EF4-FFF2-40B4-BE49-F238E27FC236}">
                <a16:creationId xmlns:a16="http://schemas.microsoft.com/office/drawing/2014/main" id="{660708E4-0A86-47EF-94B7-A484403613F3}"/>
              </a:ext>
            </a:extLst>
          </p:cNvPr>
          <p:cNvCxnSpPr>
            <a:cxnSpLocks/>
            <a:stCxn id="8" idx="6"/>
            <a:endCxn id="10" idx="2"/>
          </p:cNvCxnSpPr>
          <p:nvPr userDrawn="1"/>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E450ABE-77D3-484A-A467-034002B11457}"/>
              </a:ext>
            </a:extLst>
          </p:cNvPr>
          <p:cNvCxnSpPr>
            <a:cxnSpLocks/>
            <a:stCxn id="10" idx="6"/>
            <a:endCxn id="11" idx="2"/>
          </p:cNvCxnSpPr>
          <p:nvPr userDrawn="1"/>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6A61D913-D918-423F-BF9A-927B50D99FD4}"/>
              </a:ext>
            </a:extLst>
          </p:cNvPr>
          <p:cNvCxnSpPr>
            <a:cxnSpLocks/>
            <a:stCxn id="11" idx="7"/>
            <a:endCxn id="13" idx="2"/>
          </p:cNvCxnSpPr>
          <p:nvPr userDrawn="1"/>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30AA4A5A-B531-4484-B927-B7D39DD0E05A}"/>
              </a:ext>
            </a:extLst>
          </p:cNvPr>
          <p:cNvCxnSpPr>
            <a:cxnSpLocks/>
            <a:stCxn id="11" idx="5"/>
            <a:endCxn id="14" idx="2"/>
          </p:cNvCxnSpPr>
          <p:nvPr userDrawn="1"/>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CBA0A64D-6EA1-4819-8A9D-06568866B7A3}"/>
              </a:ext>
            </a:extLst>
          </p:cNvPr>
          <p:cNvCxnSpPr>
            <a:cxnSpLocks/>
            <a:stCxn id="13" idx="6"/>
            <a:endCxn id="15" idx="1"/>
          </p:cNvCxnSpPr>
          <p:nvPr userDrawn="1"/>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8EC36219-8280-49C5-A7E3-4A14D05336ED}"/>
              </a:ext>
            </a:extLst>
          </p:cNvPr>
          <p:cNvCxnSpPr>
            <a:cxnSpLocks/>
            <a:stCxn id="14" idx="6"/>
            <a:endCxn id="15" idx="3"/>
          </p:cNvCxnSpPr>
          <p:nvPr userDrawn="1"/>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22">
            <a:extLst>
              <a:ext uri="{FF2B5EF4-FFF2-40B4-BE49-F238E27FC236}">
                <a16:creationId xmlns:a16="http://schemas.microsoft.com/office/drawing/2014/main" id="{A15AA7E6-E4E5-4ACD-971E-3EAE5CED2560}"/>
              </a:ext>
            </a:extLst>
          </p:cNvPr>
          <p:cNvCxnSpPr>
            <a:cxnSpLocks/>
            <a:stCxn id="11" idx="5"/>
            <a:endCxn id="16" idx="1"/>
          </p:cNvCxnSpPr>
          <p:nvPr userDrawn="1"/>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feld 23">
                <a:extLst>
                  <a:ext uri="{FF2B5EF4-FFF2-40B4-BE49-F238E27FC236}">
                    <a16:creationId xmlns:a16="http://schemas.microsoft.com/office/drawing/2014/main" id="{9F715391-CDB0-4A0A-BE22-167F8FB774F9}"/>
                  </a:ext>
                </a:extLst>
              </p:cNvPr>
              <p:cNvSpPr txBox="1"/>
              <p:nvPr userDrawn="1"/>
            </p:nvSpPr>
            <p:spPr>
              <a:xfrm>
                <a:off x="2441765" y="3995587"/>
                <a:ext cx="5795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de-DE" dirty="0"/>
              </a:p>
            </p:txBody>
          </p:sp>
        </mc:Choice>
        <mc:Fallback xmlns="">
          <p:sp>
            <p:nvSpPr>
              <p:cNvPr id="24" name="Textfeld 23">
                <a:extLst>
                  <a:ext uri="{FF2B5EF4-FFF2-40B4-BE49-F238E27FC236}">
                    <a16:creationId xmlns:a16="http://schemas.microsoft.com/office/drawing/2014/main" id="{9F715391-CDB0-4A0A-BE22-167F8FB774F9}"/>
                  </a:ext>
                </a:extLst>
              </p:cNvPr>
              <p:cNvSpPr txBox="1">
                <a:spLocks noRot="1" noChangeAspect="1" noMove="1" noResize="1" noEditPoints="1" noAdjustHandles="1" noChangeArrowheads="1" noChangeShapeType="1" noTextEdit="1"/>
              </p:cNvSpPr>
              <p:nvPr userDrawn="1"/>
            </p:nvSpPr>
            <p:spPr>
              <a:xfrm>
                <a:off x="2441765" y="3995587"/>
                <a:ext cx="579582" cy="276999"/>
              </a:xfrm>
              <a:prstGeom prst="rect">
                <a:avLst/>
              </a:prstGeom>
              <a:blipFill>
                <a:blip r:embed="rId9"/>
                <a:stretch>
                  <a:fillRect l="-9474" t="-2174" r="-14737"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E9BB470F-E525-400D-B5F2-7ACC831E35BF}"/>
                  </a:ext>
                </a:extLst>
              </p:cNvPr>
              <p:cNvSpPr txBox="1"/>
              <p:nvPr userDrawn="1"/>
            </p:nvSpPr>
            <p:spPr>
              <a:xfrm>
                <a:off x="4846985" y="3999688"/>
                <a:ext cx="260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1</m:t>
                          </m:r>
                        </m:sub>
                      </m:sSub>
                    </m:oMath>
                  </m:oMathPara>
                </a14:m>
                <a:endParaRPr lang="de-DE" dirty="0"/>
              </a:p>
            </p:txBody>
          </p:sp>
        </mc:Choice>
        <mc:Fallback xmlns="">
          <p:sp>
            <p:nvSpPr>
              <p:cNvPr id="25" name="Textfeld 24">
                <a:extLst>
                  <a:ext uri="{FF2B5EF4-FFF2-40B4-BE49-F238E27FC236}">
                    <a16:creationId xmlns:a16="http://schemas.microsoft.com/office/drawing/2014/main" id="{E9BB470F-E525-400D-B5F2-7ACC831E35BF}"/>
                  </a:ext>
                </a:extLst>
              </p:cNvPr>
              <p:cNvSpPr txBox="1">
                <a:spLocks noRot="1" noChangeAspect="1" noMove="1" noResize="1" noEditPoints="1" noAdjustHandles="1" noChangeArrowheads="1" noChangeShapeType="1" noTextEdit="1"/>
              </p:cNvSpPr>
              <p:nvPr userDrawn="1"/>
            </p:nvSpPr>
            <p:spPr>
              <a:xfrm>
                <a:off x="4846985" y="3999688"/>
                <a:ext cx="260712" cy="276999"/>
              </a:xfrm>
              <a:prstGeom prst="rect">
                <a:avLst/>
              </a:prstGeom>
              <a:blipFill>
                <a:blip r:embed="rId10"/>
                <a:stretch>
                  <a:fillRect l="-13953" r="-6977" b="-1521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Textfeld 25">
                <a:extLst>
                  <a:ext uri="{FF2B5EF4-FFF2-40B4-BE49-F238E27FC236}">
                    <a16:creationId xmlns:a16="http://schemas.microsoft.com/office/drawing/2014/main" id="{CE506742-47E3-4E07-AD5D-99CEB53DCD10}"/>
                  </a:ext>
                </a:extLst>
              </p:cNvPr>
              <p:cNvSpPr txBox="1"/>
              <p:nvPr userDrawn="1"/>
            </p:nvSpPr>
            <p:spPr>
              <a:xfrm>
                <a:off x="6515099" y="3355097"/>
                <a:ext cx="10276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(1−</m:t>
                      </m:r>
                      <m:r>
                        <a:rPr lang="en-GB" b="0" i="1" smtClean="0">
                          <a:latin typeface="Cambria Math" panose="02040503050406030204" pitchFamily="18" charset="0"/>
                        </a:rPr>
                        <m:t>𝜓</m:t>
                      </m:r>
                      <m:r>
                        <a:rPr lang="en-GB" b="0" i="1" smtClean="0">
                          <a:latin typeface="Cambria Math" panose="02040503050406030204" pitchFamily="18" charset="0"/>
                        </a:rPr>
                        <m:t>)</m:t>
                      </m:r>
                    </m:oMath>
                  </m:oMathPara>
                </a14:m>
                <a:endParaRPr lang="de-DE" dirty="0"/>
              </a:p>
            </p:txBody>
          </p:sp>
        </mc:Choice>
        <mc:Fallback xmlns="">
          <p:sp>
            <p:nvSpPr>
              <p:cNvPr id="26" name="Textfeld 25">
                <a:extLst>
                  <a:ext uri="{FF2B5EF4-FFF2-40B4-BE49-F238E27FC236}">
                    <a16:creationId xmlns:a16="http://schemas.microsoft.com/office/drawing/2014/main" id="{CE506742-47E3-4E07-AD5D-99CEB53DCD10}"/>
                  </a:ext>
                </a:extLst>
              </p:cNvPr>
              <p:cNvSpPr txBox="1">
                <a:spLocks noRot="1" noChangeAspect="1" noMove="1" noResize="1" noEditPoints="1" noAdjustHandles="1" noChangeArrowheads="1" noChangeShapeType="1" noTextEdit="1"/>
              </p:cNvSpPr>
              <p:nvPr userDrawn="1"/>
            </p:nvSpPr>
            <p:spPr>
              <a:xfrm>
                <a:off x="6515099" y="3355097"/>
                <a:ext cx="1027654" cy="276999"/>
              </a:xfrm>
              <a:prstGeom prst="rect">
                <a:avLst/>
              </a:prstGeom>
              <a:blipFill>
                <a:blip r:embed="rId11"/>
                <a:stretch>
                  <a:fillRect l="-2976" t="-2174" r="-8333"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7" name="Textfeld 26">
                <a:extLst>
                  <a:ext uri="{FF2B5EF4-FFF2-40B4-BE49-F238E27FC236}">
                    <a16:creationId xmlns:a16="http://schemas.microsoft.com/office/drawing/2014/main" id="{64B721C0-4D65-44D4-A533-A9144D5D3745}"/>
                  </a:ext>
                </a:extLst>
              </p:cNvPr>
              <p:cNvSpPr txBox="1"/>
              <p:nvPr userDrawn="1"/>
            </p:nvSpPr>
            <p:spPr>
              <a:xfrm>
                <a:off x="6813258" y="4469899"/>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27" name="Textfeld 26">
                <a:extLst>
                  <a:ext uri="{FF2B5EF4-FFF2-40B4-BE49-F238E27FC236}">
                    <a16:creationId xmlns:a16="http://schemas.microsoft.com/office/drawing/2014/main" id="{64B721C0-4D65-44D4-A533-A9144D5D3745}"/>
                  </a:ext>
                </a:extLst>
              </p:cNvPr>
              <p:cNvSpPr txBox="1">
                <a:spLocks noRot="1" noChangeAspect="1" noMove="1" noResize="1" noEditPoints="1" noAdjustHandles="1" noChangeArrowheads="1" noChangeShapeType="1" noTextEdit="1"/>
              </p:cNvSpPr>
              <p:nvPr userDrawn="1"/>
            </p:nvSpPr>
            <p:spPr>
              <a:xfrm>
                <a:off x="6813258" y="4469899"/>
                <a:ext cx="431336" cy="276999"/>
              </a:xfrm>
              <a:prstGeom prst="rect">
                <a:avLst/>
              </a:prstGeom>
              <a:blipFill>
                <a:blip r:embed="rId12"/>
                <a:stretch>
                  <a:fillRect l="-7143" t="-2174" r="-20000" b="-326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8" name="Textfeld 27">
                <a:extLst>
                  <a:ext uri="{FF2B5EF4-FFF2-40B4-BE49-F238E27FC236}">
                    <a16:creationId xmlns:a16="http://schemas.microsoft.com/office/drawing/2014/main" id="{955A895A-7691-461C-95D4-7B560F1E826E}"/>
                  </a:ext>
                </a:extLst>
              </p:cNvPr>
              <p:cNvSpPr txBox="1"/>
              <p:nvPr userDrawn="1"/>
            </p:nvSpPr>
            <p:spPr>
              <a:xfrm>
                <a:off x="9358297" y="4527443"/>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8" name="Textfeld 27">
                <a:extLst>
                  <a:ext uri="{FF2B5EF4-FFF2-40B4-BE49-F238E27FC236}">
                    <a16:creationId xmlns:a16="http://schemas.microsoft.com/office/drawing/2014/main" id="{955A895A-7691-461C-95D4-7B560F1E826E}"/>
                  </a:ext>
                </a:extLst>
              </p:cNvPr>
              <p:cNvSpPr txBox="1">
                <a:spLocks noRot="1" noChangeAspect="1" noMove="1" noResize="1" noEditPoints="1" noAdjustHandles="1" noChangeArrowheads="1" noChangeShapeType="1" noTextEdit="1"/>
              </p:cNvSpPr>
              <p:nvPr userDrawn="1"/>
            </p:nvSpPr>
            <p:spPr>
              <a:xfrm>
                <a:off x="9358297" y="4527443"/>
                <a:ext cx="185755" cy="276999"/>
              </a:xfrm>
              <a:prstGeom prst="rect">
                <a:avLst/>
              </a:prstGeom>
              <a:blipFill>
                <a:blip r:embed="rId13"/>
                <a:stretch>
                  <a:fillRect l="-29032" r="-25806" b="-2222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9" name="Textfeld 28">
                <a:extLst>
                  <a:ext uri="{FF2B5EF4-FFF2-40B4-BE49-F238E27FC236}">
                    <a16:creationId xmlns:a16="http://schemas.microsoft.com/office/drawing/2014/main" id="{B4C0E8E3-568D-4AA8-A6E2-F2F7D588A08B}"/>
                  </a:ext>
                </a:extLst>
              </p:cNvPr>
              <p:cNvSpPr txBox="1"/>
              <p:nvPr userDrawn="1"/>
            </p:nvSpPr>
            <p:spPr>
              <a:xfrm>
                <a:off x="9358296" y="3356920"/>
                <a:ext cx="1857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𝜇</m:t>
                      </m:r>
                    </m:oMath>
                  </m:oMathPara>
                </a14:m>
                <a:endParaRPr lang="de-DE" dirty="0"/>
              </a:p>
            </p:txBody>
          </p:sp>
        </mc:Choice>
        <mc:Fallback xmlns="">
          <p:sp>
            <p:nvSpPr>
              <p:cNvPr id="29" name="Textfeld 28">
                <a:extLst>
                  <a:ext uri="{FF2B5EF4-FFF2-40B4-BE49-F238E27FC236}">
                    <a16:creationId xmlns:a16="http://schemas.microsoft.com/office/drawing/2014/main" id="{B4C0E8E3-568D-4AA8-A6E2-F2F7D588A08B}"/>
                  </a:ext>
                </a:extLst>
              </p:cNvPr>
              <p:cNvSpPr txBox="1">
                <a:spLocks noRot="1" noChangeAspect="1" noMove="1" noResize="1" noEditPoints="1" noAdjustHandles="1" noChangeArrowheads="1" noChangeShapeType="1" noTextEdit="1"/>
              </p:cNvSpPr>
              <p:nvPr userDrawn="1"/>
            </p:nvSpPr>
            <p:spPr>
              <a:xfrm>
                <a:off x="9358296" y="3356920"/>
                <a:ext cx="185755" cy="276999"/>
              </a:xfrm>
              <a:prstGeom prst="rect">
                <a:avLst/>
              </a:prstGeom>
              <a:blipFill>
                <a:blip r:embed="rId14"/>
                <a:stretch>
                  <a:fillRect l="-29032" r="-25806" b="-2222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0" name="Textfeld 29">
                <a:extLst>
                  <a:ext uri="{FF2B5EF4-FFF2-40B4-BE49-F238E27FC236}">
                    <a16:creationId xmlns:a16="http://schemas.microsoft.com/office/drawing/2014/main" id="{728EACC0-C4C7-48E5-BEEA-1F38ADD39C0F}"/>
                  </a:ext>
                </a:extLst>
              </p:cNvPr>
              <p:cNvSpPr txBox="1"/>
              <p:nvPr userDrawn="1"/>
            </p:nvSpPr>
            <p:spPr>
              <a:xfrm>
                <a:off x="6299431" y="5152464"/>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xmlns="">
          <p:sp>
            <p:nvSpPr>
              <p:cNvPr id="30" name="Textfeld 29">
                <a:extLst>
                  <a:ext uri="{FF2B5EF4-FFF2-40B4-BE49-F238E27FC236}">
                    <a16:creationId xmlns:a16="http://schemas.microsoft.com/office/drawing/2014/main" id="{728EACC0-C4C7-48E5-BEEA-1F38ADD39C0F}"/>
                  </a:ext>
                </a:extLst>
              </p:cNvPr>
              <p:cNvSpPr txBox="1">
                <a:spLocks noRot="1" noChangeAspect="1" noMove="1" noResize="1" noEditPoints="1" noAdjustHandles="1" noChangeArrowheads="1" noChangeShapeType="1" noTextEdit="1"/>
              </p:cNvSpPr>
              <p:nvPr userDrawn="1"/>
            </p:nvSpPr>
            <p:spPr>
              <a:xfrm>
                <a:off x="6299431" y="5152464"/>
                <a:ext cx="431336" cy="276999"/>
              </a:xfrm>
              <a:prstGeom prst="rect">
                <a:avLst/>
              </a:prstGeom>
              <a:blipFill>
                <a:blip r:embed="rId15"/>
                <a:stretch>
                  <a:fillRect l="-7042" t="-2174" r="-18310" b="-32609"/>
                </a:stretch>
              </a:blipFill>
            </p:spPr>
            <p:txBody>
              <a:bodyPr/>
              <a:lstStyle/>
              <a:p>
                <a:r>
                  <a:rPr lang="de-DE">
                    <a:noFill/>
                  </a:rPr>
                  <a:t> </a:t>
                </a:r>
              </a:p>
            </p:txBody>
          </p:sp>
        </mc:Fallback>
      </mc:AlternateContent>
      <p:sp>
        <p:nvSpPr>
          <p:cNvPr id="31" name="Rechteck 30">
            <a:extLst>
              <a:ext uri="{FF2B5EF4-FFF2-40B4-BE49-F238E27FC236}">
                <a16:creationId xmlns:a16="http://schemas.microsoft.com/office/drawing/2014/main" id="{B2247237-796B-4852-9D6A-AD9D650816B4}"/>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3646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39630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_Subchap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E98853D-7053-4CF0-9DBD-56F27899DC8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
        <p:nvSpPr>
          <p:cNvPr id="7" name="Rechteck 6">
            <a:extLst>
              <a:ext uri="{FF2B5EF4-FFF2-40B4-BE49-F238E27FC236}">
                <a16:creationId xmlns:a16="http://schemas.microsoft.com/office/drawing/2014/main" id="{DD1BE3FA-29D7-4065-829E-EA7E29DA39CA}"/>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88462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ta Simul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p>
            <a:r>
              <a:rPr lang="de-DE"/>
              <a:t>Mastertitelformat bearbeiten</a:t>
            </a:r>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dirty="0"/>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mc:AlternateContent xmlns:mc="http://schemas.openxmlformats.org/markup-compatibility/2006" xmlns:a14="http://schemas.microsoft.com/office/drawing/2010/main">
        <mc:Choice Requires="a14">
          <p:sp>
            <p:nvSpPr>
              <p:cNvPr id="7" name="Ellipse 6">
                <a:extLst>
                  <a:ext uri="{FF2B5EF4-FFF2-40B4-BE49-F238E27FC236}">
                    <a16:creationId xmlns:a16="http://schemas.microsoft.com/office/drawing/2014/main" id="{96422469-F9F8-4E48-8CDA-362F621042F3}"/>
                  </a:ext>
                </a:extLst>
              </p:cNvPr>
              <p:cNvSpPr/>
              <p:nvPr userDrawn="1"/>
            </p:nvSpPr>
            <p:spPr>
              <a:xfrm>
                <a:off x="8382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7" name="Ellipse 6">
                <a:extLst>
                  <a:ext uri="{FF2B5EF4-FFF2-40B4-BE49-F238E27FC236}">
                    <a16:creationId xmlns:a16="http://schemas.microsoft.com/office/drawing/2014/main" id="{96422469-F9F8-4E48-8CDA-362F621042F3}"/>
                  </a:ext>
                </a:extLst>
              </p:cNvPr>
              <p:cNvSpPr>
                <a:spLocks noRot="1" noChangeAspect="1" noMove="1" noResize="1" noEditPoints="1" noAdjustHandles="1" noChangeArrowheads="1" noChangeShapeType="1" noTextEdit="1"/>
              </p:cNvSpPr>
              <p:nvPr userDrawn="1"/>
            </p:nvSpPr>
            <p:spPr>
              <a:xfrm>
                <a:off x="8382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grpSp>
        <p:nvGrpSpPr>
          <p:cNvPr id="21" name="Gruppieren 20">
            <a:extLst>
              <a:ext uri="{FF2B5EF4-FFF2-40B4-BE49-F238E27FC236}">
                <a16:creationId xmlns:a16="http://schemas.microsoft.com/office/drawing/2014/main" id="{2BCA3840-57D0-451D-9A43-3DB94FF17880}"/>
              </a:ext>
            </a:extLst>
          </p:cNvPr>
          <p:cNvGrpSpPr/>
          <p:nvPr userDrawn="1"/>
        </p:nvGrpSpPr>
        <p:grpSpPr>
          <a:xfrm>
            <a:off x="3770196" y="1908950"/>
            <a:ext cx="846668" cy="4229139"/>
            <a:chOff x="6976531" y="1993198"/>
            <a:chExt cx="846668" cy="4229139"/>
          </a:xfrm>
        </p:grpSpPr>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BFF7B850-33E2-4C38-83A1-60E33EEDC040}"/>
                    </a:ext>
                  </a:extLst>
                </p:cNvPr>
                <p:cNvSpPr/>
                <p:nvPr userDrawn="1"/>
              </p:nvSpPr>
              <p:spPr>
                <a:xfrm>
                  <a:off x="6976531" y="537567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xmlns="">
            <p:sp>
              <p:nvSpPr>
                <p:cNvPr id="9" name="Rechteck 8">
                  <a:extLst>
                    <a:ext uri="{FF2B5EF4-FFF2-40B4-BE49-F238E27FC236}">
                      <a16:creationId xmlns:a16="http://schemas.microsoft.com/office/drawing/2014/main" id="{BFF7B850-33E2-4C38-83A1-60E33EEDC040}"/>
                    </a:ext>
                  </a:extLst>
                </p:cNvPr>
                <p:cNvSpPr>
                  <a:spLocks noRot="1" noChangeAspect="1" noMove="1" noResize="1" noEditPoints="1" noAdjustHandles="1" noChangeArrowheads="1" noChangeShapeType="1" noTextEdit="1"/>
                </p:cNvSpPr>
                <p:nvPr userDrawn="1"/>
              </p:nvSpPr>
              <p:spPr>
                <a:xfrm>
                  <a:off x="6976531" y="5375670"/>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Rechteck 13">
                  <a:extLst>
                    <a:ext uri="{FF2B5EF4-FFF2-40B4-BE49-F238E27FC236}">
                      <a16:creationId xmlns:a16="http://schemas.microsoft.com/office/drawing/2014/main" id="{F3C43EE0-16D2-41D9-B3AA-9911B3040423}"/>
                    </a:ext>
                  </a:extLst>
                </p:cNvPr>
                <p:cNvSpPr/>
                <p:nvPr userDrawn="1"/>
              </p:nvSpPr>
              <p:spPr>
                <a:xfrm>
                  <a:off x="6976532" y="424818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14" name="Rechteck 13">
                  <a:extLst>
                    <a:ext uri="{FF2B5EF4-FFF2-40B4-BE49-F238E27FC236}">
                      <a16:creationId xmlns:a16="http://schemas.microsoft.com/office/drawing/2014/main" id="{F3C43EE0-16D2-41D9-B3AA-9911B3040423}"/>
                    </a:ext>
                  </a:extLst>
                </p:cNvPr>
                <p:cNvSpPr>
                  <a:spLocks noRot="1" noChangeAspect="1" noMove="1" noResize="1" noEditPoints="1" noAdjustHandles="1" noChangeArrowheads="1" noChangeShapeType="1" noTextEdit="1"/>
                </p:cNvSpPr>
                <p:nvPr userDrawn="1"/>
              </p:nvSpPr>
              <p:spPr>
                <a:xfrm>
                  <a:off x="6976532" y="4248180"/>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F26EFEB4-F4B6-4F0F-8BAC-3E781BFA41F8}"/>
                    </a:ext>
                  </a:extLst>
                </p:cNvPr>
                <p:cNvSpPr/>
                <p:nvPr userDrawn="1"/>
              </p:nvSpPr>
              <p:spPr>
                <a:xfrm>
                  <a:off x="6976532" y="3120689"/>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xmlns="">
            <p:sp>
              <p:nvSpPr>
                <p:cNvPr id="18" name="Rechteck 17">
                  <a:extLst>
                    <a:ext uri="{FF2B5EF4-FFF2-40B4-BE49-F238E27FC236}">
                      <a16:creationId xmlns:a16="http://schemas.microsoft.com/office/drawing/2014/main" id="{F26EFEB4-F4B6-4F0F-8BAC-3E781BFA41F8}"/>
                    </a:ext>
                  </a:extLst>
                </p:cNvPr>
                <p:cNvSpPr>
                  <a:spLocks noRot="1" noChangeAspect="1" noMove="1" noResize="1" noEditPoints="1" noAdjustHandles="1" noChangeArrowheads="1" noChangeShapeType="1" noTextEdit="1"/>
                </p:cNvSpPr>
                <p:nvPr userDrawn="1"/>
              </p:nvSpPr>
              <p:spPr>
                <a:xfrm>
                  <a:off x="6976532" y="3120689"/>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0" name="Rechteck 19">
                  <a:extLst>
                    <a:ext uri="{FF2B5EF4-FFF2-40B4-BE49-F238E27FC236}">
                      <a16:creationId xmlns:a16="http://schemas.microsoft.com/office/drawing/2014/main" id="{7BAFFF23-6264-470D-B208-643C1A8E0970}"/>
                    </a:ext>
                  </a:extLst>
                </p:cNvPr>
                <p:cNvSpPr/>
                <p:nvPr userDrawn="1"/>
              </p:nvSpPr>
              <p:spPr>
                <a:xfrm>
                  <a:off x="6976532" y="1993198"/>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xmlns="">
            <p:sp>
              <p:nvSpPr>
                <p:cNvPr id="20" name="Rechteck 19">
                  <a:extLst>
                    <a:ext uri="{FF2B5EF4-FFF2-40B4-BE49-F238E27FC236}">
                      <a16:creationId xmlns:a16="http://schemas.microsoft.com/office/drawing/2014/main" id="{7BAFFF23-6264-470D-B208-643C1A8E0970}"/>
                    </a:ext>
                  </a:extLst>
                </p:cNvPr>
                <p:cNvSpPr>
                  <a:spLocks noRot="1" noChangeAspect="1" noMove="1" noResize="1" noEditPoints="1" noAdjustHandles="1" noChangeArrowheads="1" noChangeShapeType="1" noTextEdit="1"/>
                </p:cNvSpPr>
                <p:nvPr userDrawn="1"/>
              </p:nvSpPr>
              <p:spPr>
                <a:xfrm>
                  <a:off x="6976532" y="1993198"/>
                  <a:ext cx="846667" cy="846667"/>
                </a:xfrm>
                <a:prstGeom prst="rect">
                  <a:avLst/>
                </a:prstGeom>
                <a:blipFill>
                  <a:blip r:embed="rId6"/>
                  <a:stretch>
                    <a:fillRect r="-1418"/>
                  </a:stretch>
                </a:blipFill>
                <a:ln w="12700">
                  <a:solidFill>
                    <a:schemeClr val="tx1"/>
                  </a:solidFill>
                </a:ln>
              </p:spPr>
              <p:txBody>
                <a:bodyPr/>
                <a:lstStyle/>
                <a:p>
                  <a:r>
                    <a:rPr lang="de-DE">
                      <a:noFill/>
                    </a:rPr>
                    <a:t> </a:t>
                  </a:r>
                </a:p>
              </p:txBody>
            </p:sp>
          </mc:Fallback>
        </mc:AlternateContent>
      </p:grpSp>
      <p:cxnSp>
        <p:nvCxnSpPr>
          <p:cNvPr id="38" name="Verbinder: gewinkelt 37">
            <a:extLst>
              <a:ext uri="{FF2B5EF4-FFF2-40B4-BE49-F238E27FC236}">
                <a16:creationId xmlns:a16="http://schemas.microsoft.com/office/drawing/2014/main" id="{EF1A71C5-9DFB-4F9F-8C6A-ECC1F493FBF1}"/>
              </a:ext>
            </a:extLst>
          </p:cNvPr>
          <p:cNvCxnSpPr>
            <a:cxnSpLocks/>
            <a:stCxn id="7" idx="5"/>
            <a:endCxn id="14" idx="1"/>
          </p:cNvCxnSpPr>
          <p:nvPr userDrawn="1"/>
        </p:nvCxnSpPr>
        <p:spPr>
          <a:xfrm rot="16200000" flipH="1">
            <a:off x="2533334" y="3350403"/>
            <a:ext cx="264404"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1875D86F-9E98-4F80-B684-5755ACA54FD3}"/>
              </a:ext>
            </a:extLst>
          </p:cNvPr>
          <p:cNvCxnSpPr>
            <a:cxnSpLocks/>
            <a:stCxn id="7" idx="5"/>
            <a:endCxn id="9" idx="1"/>
          </p:cNvCxnSpPr>
          <p:nvPr userDrawn="1"/>
        </p:nvCxnSpPr>
        <p:spPr>
          <a:xfrm rot="16200000" flipH="1">
            <a:off x="1969588" y="3914148"/>
            <a:ext cx="1391894" cy="220932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BBEDCE7F-1965-4AC7-BCDC-F9821FEFE147}"/>
                  </a:ext>
                </a:extLst>
              </p:cNvPr>
              <p:cNvSpPr txBox="1"/>
              <p:nvPr userDrawn="1"/>
            </p:nvSpPr>
            <p:spPr>
              <a:xfrm>
                <a:off x="11370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xmlns="">
          <p:sp>
            <p:nvSpPr>
              <p:cNvPr id="47" name="Textfeld 46">
                <a:extLst>
                  <a:ext uri="{FF2B5EF4-FFF2-40B4-BE49-F238E27FC236}">
                    <a16:creationId xmlns:a16="http://schemas.microsoft.com/office/drawing/2014/main" id="{BBEDCE7F-1965-4AC7-BCDC-F9821FEFE147}"/>
                  </a:ext>
                </a:extLst>
              </p:cNvPr>
              <p:cNvSpPr txBox="1">
                <a:spLocks noRot="1" noChangeAspect="1" noMove="1" noResize="1" noEditPoints="1" noAdjustHandles="1" noChangeArrowheads="1" noChangeShapeType="1" noTextEdit="1"/>
              </p:cNvSpPr>
              <p:nvPr userDrawn="1"/>
            </p:nvSpPr>
            <p:spPr>
              <a:xfrm>
                <a:off x="11370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54" name="Verbinder: gewinkelt 53">
            <a:extLst>
              <a:ext uri="{FF2B5EF4-FFF2-40B4-BE49-F238E27FC236}">
                <a16:creationId xmlns:a16="http://schemas.microsoft.com/office/drawing/2014/main" id="{8A96FF35-CA17-4887-ADC8-24457DB5AF1A}"/>
              </a:ext>
            </a:extLst>
          </p:cNvPr>
          <p:cNvCxnSpPr>
            <a:cxnSpLocks/>
            <a:stCxn id="7" idx="7"/>
            <a:endCxn id="20" idx="1"/>
          </p:cNvCxnSpPr>
          <p:nvPr userDrawn="1"/>
        </p:nvCxnSpPr>
        <p:spPr>
          <a:xfrm rot="5400000" flipH="1" flipV="1">
            <a:off x="1969589" y="1923571"/>
            <a:ext cx="1391895"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Verbinder: gewinkelt 56">
            <a:extLst>
              <a:ext uri="{FF2B5EF4-FFF2-40B4-BE49-F238E27FC236}">
                <a16:creationId xmlns:a16="http://schemas.microsoft.com/office/drawing/2014/main" id="{AFEB9475-617D-47FF-9665-4BAEA0ED51AE}"/>
              </a:ext>
            </a:extLst>
          </p:cNvPr>
          <p:cNvCxnSpPr>
            <a:cxnSpLocks/>
            <a:stCxn id="7" idx="7"/>
            <a:endCxn id="18" idx="1"/>
          </p:cNvCxnSpPr>
          <p:nvPr userDrawn="1"/>
        </p:nvCxnSpPr>
        <p:spPr>
          <a:xfrm rot="5400000" flipH="1" flipV="1">
            <a:off x="2533334" y="2487316"/>
            <a:ext cx="264404" cy="220932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feld 59">
                <a:extLst>
                  <a:ext uri="{FF2B5EF4-FFF2-40B4-BE49-F238E27FC236}">
                    <a16:creationId xmlns:a16="http://schemas.microsoft.com/office/drawing/2014/main" id="{BCE292B9-2A3E-478F-8FB4-989EEF5FE8C5}"/>
                  </a:ext>
                </a:extLst>
              </p:cNvPr>
              <p:cNvSpPr txBox="1"/>
              <p:nvPr userDrawn="1"/>
            </p:nvSpPr>
            <p:spPr>
              <a:xfrm>
                <a:off x="9714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xmlns="">
          <p:sp>
            <p:nvSpPr>
              <p:cNvPr id="60" name="Textfeld 59">
                <a:extLst>
                  <a:ext uri="{FF2B5EF4-FFF2-40B4-BE49-F238E27FC236}">
                    <a16:creationId xmlns:a16="http://schemas.microsoft.com/office/drawing/2014/main" id="{BCE292B9-2A3E-478F-8FB4-989EEF5FE8C5}"/>
                  </a:ext>
                </a:extLst>
              </p:cNvPr>
              <p:cNvSpPr txBox="1">
                <a:spLocks noRot="1" noChangeAspect="1" noMove="1" noResize="1" noEditPoints="1" noAdjustHandles="1" noChangeArrowheads="1" noChangeShapeType="1" noTextEdit="1"/>
              </p:cNvSpPr>
              <p:nvPr userDrawn="1"/>
            </p:nvSpPr>
            <p:spPr>
              <a:xfrm>
                <a:off x="971494" y="2844493"/>
                <a:ext cx="456087" cy="276999"/>
              </a:xfrm>
              <a:prstGeom prst="rect">
                <a:avLst/>
              </a:prstGeom>
              <a:blipFill>
                <a:blip r:embed="rId8"/>
                <a:stretch>
                  <a:fillRect l="-6667" r="-12000" b="-17778"/>
                </a:stretch>
              </a:blipFill>
            </p:spPr>
            <p:txBody>
              <a:bodyPr/>
              <a:lstStyle/>
              <a:p>
                <a:r>
                  <a:rPr lang="de-DE">
                    <a:noFill/>
                  </a:rPr>
                  <a:t> </a:t>
                </a:r>
              </a:p>
            </p:txBody>
          </p:sp>
        </mc:Fallback>
      </mc:AlternateContent>
      <p:grpSp>
        <p:nvGrpSpPr>
          <p:cNvPr id="75" name="Gruppieren 74">
            <a:extLst>
              <a:ext uri="{FF2B5EF4-FFF2-40B4-BE49-F238E27FC236}">
                <a16:creationId xmlns:a16="http://schemas.microsoft.com/office/drawing/2014/main" id="{BA333501-6975-4B16-943B-748F7365815E}"/>
              </a:ext>
            </a:extLst>
          </p:cNvPr>
          <p:cNvGrpSpPr/>
          <p:nvPr userDrawn="1"/>
        </p:nvGrpSpPr>
        <p:grpSpPr>
          <a:xfrm>
            <a:off x="5362397" y="2184676"/>
            <a:ext cx="2543773" cy="3668577"/>
            <a:chOff x="6323319" y="2202352"/>
            <a:chExt cx="2543773" cy="3668577"/>
          </a:xfrm>
        </p:grpSpPr>
        <mc:AlternateContent xmlns:mc="http://schemas.openxmlformats.org/markup-compatibility/2006" xmlns:a14="http://schemas.microsoft.com/office/drawing/2010/main">
          <mc:Choice Requires="a14">
            <p:sp>
              <p:nvSpPr>
                <p:cNvPr id="69" name="Textfeld 68">
                  <a:extLst>
                    <a:ext uri="{FF2B5EF4-FFF2-40B4-BE49-F238E27FC236}">
                      <a16:creationId xmlns:a16="http://schemas.microsoft.com/office/drawing/2014/main" id="{081FD422-4615-4BDB-8050-89A9CE3F4D51}"/>
                    </a:ext>
                  </a:extLst>
                </p:cNvPr>
                <p:cNvSpPr txBox="1"/>
                <p:nvPr userDrawn="1"/>
              </p:nvSpPr>
              <p:spPr>
                <a:xfrm>
                  <a:off x="6323319" y="2202352"/>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xmlns="">
            <p:sp>
              <p:nvSpPr>
                <p:cNvPr id="69" name="Textfeld 68">
                  <a:extLst>
                    <a:ext uri="{FF2B5EF4-FFF2-40B4-BE49-F238E27FC236}">
                      <a16:creationId xmlns:a16="http://schemas.microsoft.com/office/drawing/2014/main" id="{081FD422-4615-4BDB-8050-89A9CE3F4D51}"/>
                    </a:ext>
                  </a:extLst>
                </p:cNvPr>
                <p:cNvSpPr txBox="1">
                  <a:spLocks noRot="1" noChangeAspect="1" noMove="1" noResize="1" noEditPoints="1" noAdjustHandles="1" noChangeArrowheads="1" noChangeShapeType="1" noTextEdit="1"/>
                </p:cNvSpPr>
                <p:nvPr userDrawn="1"/>
              </p:nvSpPr>
              <p:spPr>
                <a:xfrm>
                  <a:off x="6323319" y="2202352"/>
                  <a:ext cx="2543773" cy="295209"/>
                </a:xfrm>
                <a:prstGeom prst="rect">
                  <a:avLst/>
                </a:prstGeom>
                <a:blipFill>
                  <a:blip r:embed="rId9"/>
                  <a:stretch>
                    <a:fillRect l="-1918" t="-2041" r="-3118" b="-30612"/>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0" name="Textfeld 69">
                  <a:extLst>
                    <a:ext uri="{FF2B5EF4-FFF2-40B4-BE49-F238E27FC236}">
                      <a16:creationId xmlns:a16="http://schemas.microsoft.com/office/drawing/2014/main" id="{6A58DBED-049A-439D-9B53-78CD460F2754}"/>
                    </a:ext>
                  </a:extLst>
                </p:cNvPr>
                <p:cNvSpPr txBox="1"/>
                <p:nvPr userDrawn="1"/>
              </p:nvSpPr>
              <p:spPr>
                <a:xfrm>
                  <a:off x="6348165" y="5593930"/>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xmlns="">
            <p:sp>
              <p:nvSpPr>
                <p:cNvPr id="70" name="Textfeld 69">
                  <a:extLst>
                    <a:ext uri="{FF2B5EF4-FFF2-40B4-BE49-F238E27FC236}">
                      <a16:creationId xmlns:a16="http://schemas.microsoft.com/office/drawing/2014/main" id="{6A58DBED-049A-439D-9B53-78CD460F2754}"/>
                    </a:ext>
                  </a:extLst>
                </p:cNvPr>
                <p:cNvSpPr txBox="1">
                  <a:spLocks noRot="1" noChangeAspect="1" noMove="1" noResize="1" noEditPoints="1" noAdjustHandles="1" noChangeArrowheads="1" noChangeShapeType="1" noTextEdit="1"/>
                </p:cNvSpPr>
                <p:nvPr userDrawn="1"/>
              </p:nvSpPr>
              <p:spPr>
                <a:xfrm>
                  <a:off x="6348165" y="5593930"/>
                  <a:ext cx="2494081" cy="276999"/>
                </a:xfrm>
                <a:prstGeom prst="rect">
                  <a:avLst/>
                </a:prstGeom>
                <a:blipFill>
                  <a:blip r:embed="rId10"/>
                  <a:stretch>
                    <a:fillRect l="-244" t="-4444" r="-1467" b="-35556"/>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2" name="Textfeld 71">
                  <a:extLst>
                    <a:ext uri="{FF2B5EF4-FFF2-40B4-BE49-F238E27FC236}">
                      <a16:creationId xmlns:a16="http://schemas.microsoft.com/office/drawing/2014/main" id="{B41ECAC2-5A5F-4CBF-9E21-2E151BA737A2}"/>
                    </a:ext>
                  </a:extLst>
                </p:cNvPr>
                <p:cNvSpPr txBox="1"/>
                <p:nvPr userDrawn="1"/>
              </p:nvSpPr>
              <p:spPr>
                <a:xfrm>
                  <a:off x="6394364" y="3073363"/>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xmlns="">
            <p:sp>
              <p:nvSpPr>
                <p:cNvPr id="72" name="Textfeld 71">
                  <a:extLst>
                    <a:ext uri="{FF2B5EF4-FFF2-40B4-BE49-F238E27FC236}">
                      <a16:creationId xmlns:a16="http://schemas.microsoft.com/office/drawing/2014/main" id="{B41ECAC2-5A5F-4CBF-9E21-2E151BA737A2}"/>
                    </a:ext>
                  </a:extLst>
                </p:cNvPr>
                <p:cNvSpPr txBox="1">
                  <a:spLocks noRot="1" noChangeAspect="1" noMove="1" noResize="1" noEditPoints="1" noAdjustHandles="1" noChangeArrowheads="1" noChangeShapeType="1" noTextEdit="1"/>
                </p:cNvSpPr>
                <p:nvPr userDrawn="1"/>
              </p:nvSpPr>
              <p:spPr>
                <a:xfrm>
                  <a:off x="6394364" y="3073363"/>
                  <a:ext cx="2401683" cy="808170"/>
                </a:xfrm>
                <a:prstGeom prst="rect">
                  <a:avLst/>
                </a:prstGeom>
                <a:blipFill>
                  <a:blip r:embed="rId11"/>
                  <a:stretch>
                    <a:fillRect/>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3" name="Textfeld 72">
                  <a:extLst>
                    <a:ext uri="{FF2B5EF4-FFF2-40B4-BE49-F238E27FC236}">
                      <a16:creationId xmlns:a16="http://schemas.microsoft.com/office/drawing/2014/main" id="{1808BB62-1AA7-4E33-9906-03EC30CCE725}"/>
                    </a:ext>
                  </a:extLst>
                </p:cNvPr>
                <p:cNvSpPr txBox="1"/>
                <p:nvPr userDrawn="1"/>
              </p:nvSpPr>
              <p:spPr>
                <a:xfrm>
                  <a:off x="6377853" y="4200854"/>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xmlns="">
            <p:sp>
              <p:nvSpPr>
                <p:cNvPr id="73" name="Textfeld 72">
                  <a:extLst>
                    <a:ext uri="{FF2B5EF4-FFF2-40B4-BE49-F238E27FC236}">
                      <a16:creationId xmlns:a16="http://schemas.microsoft.com/office/drawing/2014/main" id="{1808BB62-1AA7-4E33-9906-03EC30CCE725}"/>
                    </a:ext>
                  </a:extLst>
                </p:cNvPr>
                <p:cNvSpPr txBox="1">
                  <a:spLocks noRot="1" noChangeAspect="1" noMove="1" noResize="1" noEditPoints="1" noAdjustHandles="1" noChangeArrowheads="1" noChangeShapeType="1" noTextEdit="1"/>
                </p:cNvSpPr>
                <p:nvPr userDrawn="1"/>
              </p:nvSpPr>
              <p:spPr>
                <a:xfrm>
                  <a:off x="6377853" y="4200854"/>
                  <a:ext cx="2434704" cy="808170"/>
                </a:xfrm>
                <a:prstGeom prst="rect">
                  <a:avLst/>
                </a:prstGeom>
                <a:blipFill>
                  <a:blip r:embed="rId12"/>
                  <a:stretch>
                    <a:fillRect/>
                  </a:stretch>
                </a:blipFill>
              </p:spPr>
              <p:txBody>
                <a:bodyPr/>
                <a:lstStyle/>
                <a:p>
                  <a:r>
                    <a:rPr lang="de-DE">
                      <a:noFill/>
                    </a:rPr>
                    <a:t> </a:t>
                  </a:r>
                </a:p>
              </p:txBody>
            </p:sp>
          </mc:Fallback>
        </mc:AlternateContent>
      </p:grpSp>
      <p:sp>
        <p:nvSpPr>
          <p:cNvPr id="76" name="Rechteck 75">
            <a:extLst>
              <a:ext uri="{FF2B5EF4-FFF2-40B4-BE49-F238E27FC236}">
                <a16:creationId xmlns:a16="http://schemas.microsoft.com/office/drawing/2014/main" id="{D8524A26-10F8-4F35-985B-B4FD92F15AFC}"/>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354509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odel Stru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29C11D-B10B-4593-B2B0-6ECCC46D1DCB}"/>
              </a:ext>
            </a:extLst>
          </p:cNvPr>
          <p:cNvSpPr>
            <a:spLocks noGrp="1"/>
          </p:cNvSpPr>
          <p:nvPr>
            <p:ph type="title"/>
          </p:nvPr>
        </p:nvSpPr>
        <p:spPr/>
        <p:txBody>
          <a:bodyPr/>
          <a:lstStyle>
            <a:lvl1pPr>
              <a:defRPr/>
            </a:lvl1pPr>
          </a:lstStyle>
          <a:p>
            <a:endParaRPr lang="de-DE" dirty="0"/>
          </a:p>
        </p:txBody>
      </p:sp>
      <p:sp>
        <p:nvSpPr>
          <p:cNvPr id="4" name="Datumsplatzhalter 3">
            <a:extLst>
              <a:ext uri="{FF2B5EF4-FFF2-40B4-BE49-F238E27FC236}">
                <a16:creationId xmlns:a16="http://schemas.microsoft.com/office/drawing/2014/main" id="{7D3B7038-960E-4E83-B70B-306353C9A0AB}"/>
              </a:ext>
            </a:extLst>
          </p:cNvPr>
          <p:cNvSpPr>
            <a:spLocks noGrp="1"/>
          </p:cNvSpPr>
          <p:nvPr>
            <p:ph type="dt" sz="half" idx="10"/>
          </p:nvPr>
        </p:nvSpPr>
        <p:spPr>
          <a:xfrm>
            <a:off x="838200" y="6356350"/>
            <a:ext cx="2743200" cy="365125"/>
          </a:xfrm>
          <a:prstGeom prst="rect">
            <a:avLst/>
          </a:prstGeom>
        </p:spPr>
        <p:txBody>
          <a:bodyPr/>
          <a:lstStyle/>
          <a:p>
            <a:endParaRPr lang="de-DE" dirty="0"/>
          </a:p>
        </p:txBody>
      </p:sp>
      <p:sp>
        <p:nvSpPr>
          <p:cNvPr id="5" name="Fußzeilenplatzhalter 4">
            <a:extLst>
              <a:ext uri="{FF2B5EF4-FFF2-40B4-BE49-F238E27FC236}">
                <a16:creationId xmlns:a16="http://schemas.microsoft.com/office/drawing/2014/main" id="{4AAD532F-516F-4242-B642-74EB2B07461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6A638913-0F53-4FFB-A01F-836C1F59793D}"/>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grpSp>
        <p:nvGrpSpPr>
          <p:cNvPr id="7" name="Gruppieren 6">
            <a:extLst>
              <a:ext uri="{FF2B5EF4-FFF2-40B4-BE49-F238E27FC236}">
                <a16:creationId xmlns:a16="http://schemas.microsoft.com/office/drawing/2014/main" id="{3C63CC79-4F0C-4C68-B235-61FE388C22CA}"/>
              </a:ext>
            </a:extLst>
          </p:cNvPr>
          <p:cNvGrpSpPr/>
          <p:nvPr userDrawn="1"/>
        </p:nvGrpSpPr>
        <p:grpSpPr>
          <a:xfrm>
            <a:off x="1109133" y="1720320"/>
            <a:ext cx="1591734" cy="2269069"/>
            <a:chOff x="838200" y="1690688"/>
            <a:chExt cx="1591734" cy="2269069"/>
          </a:xfrm>
        </p:grpSpPr>
        <p:sp>
          <p:nvSpPr>
            <p:cNvPr id="8" name="Rechteck: abgerundete Ecken 7">
              <a:extLst>
                <a:ext uri="{FF2B5EF4-FFF2-40B4-BE49-F238E27FC236}">
                  <a16:creationId xmlns:a16="http://schemas.microsoft.com/office/drawing/2014/main" id="{D7710644-16AF-4D3D-8C58-E422C20375E5}"/>
                </a:ext>
              </a:extLst>
            </p:cNvPr>
            <p:cNvSpPr/>
            <p:nvPr/>
          </p:nvSpPr>
          <p:spPr>
            <a:xfrm>
              <a:off x="838200" y="1690688"/>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Free / </a:t>
              </a:r>
              <a:r>
                <a:rPr lang="de-DE" dirty="0" err="1">
                  <a:solidFill>
                    <a:sysClr val="windowText" lastClr="000000"/>
                  </a:solidFill>
                </a:rPr>
                <a:t>Unknown</a:t>
              </a:r>
              <a:r>
                <a:rPr lang="de-DE" dirty="0">
                  <a:solidFill>
                    <a:sysClr val="windowText" lastClr="000000"/>
                  </a:solidFill>
                </a:rPr>
                <a:t> Parameters</a:t>
              </a:r>
            </a:p>
          </p:txBody>
        </p:sp>
        <p:sp>
          <p:nvSpPr>
            <p:cNvPr id="9" name="Rechteck: abgerundete Ecken 8">
              <a:extLst>
                <a:ext uri="{FF2B5EF4-FFF2-40B4-BE49-F238E27FC236}">
                  <a16:creationId xmlns:a16="http://schemas.microsoft.com/office/drawing/2014/main" id="{A669FDF2-D79C-4576-B5E2-478137B713E1}"/>
                </a:ext>
              </a:extLst>
            </p:cNvPr>
            <p:cNvSpPr/>
            <p:nvPr/>
          </p:nvSpPr>
          <p:spPr>
            <a:xfrm>
              <a:off x="838200" y="298609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Fixed Parameters</a:t>
              </a:r>
              <a:endParaRPr lang="de-DE" baseline="30000" dirty="0">
                <a:solidFill>
                  <a:sysClr val="windowText" lastClr="000000"/>
                </a:solidFill>
              </a:endParaRPr>
            </a:p>
          </p:txBody>
        </p:sp>
      </p:grpSp>
      <p:sp>
        <p:nvSpPr>
          <p:cNvPr id="10" name="Rechteck 9">
            <a:extLst>
              <a:ext uri="{FF2B5EF4-FFF2-40B4-BE49-F238E27FC236}">
                <a16:creationId xmlns:a16="http://schemas.microsoft.com/office/drawing/2014/main" id="{2036518E-C1A1-4FD7-995C-EE5308F69EB2}"/>
              </a:ext>
            </a:extLst>
          </p:cNvPr>
          <p:cNvSpPr/>
          <p:nvPr userDrawn="1"/>
        </p:nvSpPr>
        <p:spPr>
          <a:xfrm>
            <a:off x="4181933" y="2367055"/>
            <a:ext cx="2134800" cy="97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Compartmental</a:t>
            </a:r>
            <a:r>
              <a:rPr lang="de-DE" dirty="0">
                <a:solidFill>
                  <a:sysClr val="windowText" lastClr="000000"/>
                </a:solidFill>
              </a:rPr>
              <a:t> Model</a:t>
            </a:r>
          </a:p>
        </p:txBody>
      </p:sp>
      <p:sp>
        <p:nvSpPr>
          <p:cNvPr id="11" name="Rechteck 10">
            <a:extLst>
              <a:ext uri="{FF2B5EF4-FFF2-40B4-BE49-F238E27FC236}">
                <a16:creationId xmlns:a16="http://schemas.microsoft.com/office/drawing/2014/main" id="{BF5CB05D-BAA6-4C03-AD48-384C4060929C}"/>
              </a:ext>
            </a:extLst>
          </p:cNvPr>
          <p:cNvSpPr/>
          <p:nvPr userDrawn="1"/>
        </p:nvSpPr>
        <p:spPr>
          <a:xfrm>
            <a:off x="7899400" y="4590251"/>
            <a:ext cx="2134800" cy="975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Posterior</a:t>
            </a:r>
            <a:endParaRPr lang="de-DE" dirty="0">
              <a:solidFill>
                <a:sysClr val="windowText" lastClr="000000"/>
              </a:solidFill>
            </a:endParaRPr>
          </a:p>
        </p:txBody>
      </p:sp>
      <p:grpSp>
        <p:nvGrpSpPr>
          <p:cNvPr id="12" name="Gruppieren 11">
            <a:extLst>
              <a:ext uri="{FF2B5EF4-FFF2-40B4-BE49-F238E27FC236}">
                <a16:creationId xmlns:a16="http://schemas.microsoft.com/office/drawing/2014/main" id="{8D942E94-4A0E-43F6-A0A8-E07161B0D7A3}"/>
              </a:ext>
            </a:extLst>
          </p:cNvPr>
          <p:cNvGrpSpPr/>
          <p:nvPr userDrawn="1"/>
        </p:nvGrpSpPr>
        <p:grpSpPr>
          <a:xfrm>
            <a:off x="4448933" y="3923209"/>
            <a:ext cx="1596267" cy="2295404"/>
            <a:chOff x="782867" y="1690688"/>
            <a:chExt cx="1596267" cy="2295404"/>
          </a:xfrm>
        </p:grpSpPr>
        <p:sp>
          <p:nvSpPr>
            <p:cNvPr id="13" name="Rechteck: abgerundete Ecken 12">
              <a:extLst>
                <a:ext uri="{FF2B5EF4-FFF2-40B4-BE49-F238E27FC236}">
                  <a16:creationId xmlns:a16="http://schemas.microsoft.com/office/drawing/2014/main" id="{39750958-70FE-43E0-9E3F-D42779BD1C91}"/>
                </a:ext>
              </a:extLst>
            </p:cNvPr>
            <p:cNvSpPr/>
            <p:nvPr/>
          </p:nvSpPr>
          <p:spPr>
            <a:xfrm>
              <a:off x="787400" y="1690688"/>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ysClr val="windowText" lastClr="000000"/>
                  </a:solidFill>
                </a:rPr>
                <a:t>Simulated</a:t>
              </a:r>
              <a:r>
                <a:rPr lang="de-DE" dirty="0">
                  <a:solidFill>
                    <a:sysClr val="windowText" lastClr="000000"/>
                  </a:solidFill>
                </a:rPr>
                <a:t> Data</a:t>
              </a:r>
            </a:p>
          </p:txBody>
        </p:sp>
        <p:sp>
          <p:nvSpPr>
            <p:cNvPr id="14" name="Rechteck: abgerundete Ecken 13">
              <a:extLst>
                <a:ext uri="{FF2B5EF4-FFF2-40B4-BE49-F238E27FC236}">
                  <a16:creationId xmlns:a16="http://schemas.microsoft.com/office/drawing/2014/main" id="{B1500A43-0892-4D5E-B8FF-60D147C9979B}"/>
                </a:ext>
              </a:extLst>
            </p:cNvPr>
            <p:cNvSpPr/>
            <p:nvPr/>
          </p:nvSpPr>
          <p:spPr>
            <a:xfrm>
              <a:off x="782867" y="3018555"/>
              <a:ext cx="1591734" cy="96753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Real Data</a:t>
              </a:r>
              <a:endParaRPr lang="de-DE" baseline="30000" dirty="0">
                <a:solidFill>
                  <a:sysClr val="windowText" lastClr="000000"/>
                </a:solidFill>
              </a:endParaRPr>
            </a:p>
          </p:txBody>
        </p:sp>
      </p:grpSp>
      <p:cxnSp>
        <p:nvCxnSpPr>
          <p:cNvPr id="15" name="Gerade Verbindung mit Pfeil 14">
            <a:extLst>
              <a:ext uri="{FF2B5EF4-FFF2-40B4-BE49-F238E27FC236}">
                <a16:creationId xmlns:a16="http://schemas.microsoft.com/office/drawing/2014/main" id="{1CDFEE71-AB08-41E4-913A-DED45D2E25D4}"/>
              </a:ext>
            </a:extLst>
          </p:cNvPr>
          <p:cNvCxnSpPr>
            <a:stCxn id="10" idx="2"/>
            <a:endCxn id="13" idx="0"/>
          </p:cNvCxnSpPr>
          <p:nvPr userDrawn="1"/>
        </p:nvCxnSpPr>
        <p:spPr>
          <a:xfrm>
            <a:off x="5249333" y="3342655"/>
            <a:ext cx="0" cy="5805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07486D85-39ED-4B0B-8C85-C75C804E40D9}"/>
              </a:ext>
            </a:extLst>
          </p:cNvPr>
          <p:cNvSpPr/>
          <p:nvPr userDrawn="1"/>
        </p:nvSpPr>
        <p:spPr>
          <a:xfrm>
            <a:off x="838200" y="5244946"/>
            <a:ext cx="2133600" cy="9736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External Sources</a:t>
            </a:r>
          </a:p>
        </p:txBody>
      </p:sp>
      <p:cxnSp>
        <p:nvCxnSpPr>
          <p:cNvPr id="17" name="Gerade Verbindung mit Pfeil 16">
            <a:extLst>
              <a:ext uri="{FF2B5EF4-FFF2-40B4-BE49-F238E27FC236}">
                <a16:creationId xmlns:a16="http://schemas.microsoft.com/office/drawing/2014/main" id="{EE7AD93E-B046-463B-9254-83166ADB9EB3}"/>
              </a:ext>
            </a:extLst>
          </p:cNvPr>
          <p:cNvCxnSpPr>
            <a:cxnSpLocks/>
            <a:stCxn id="16" idx="0"/>
            <a:endCxn id="9" idx="2"/>
          </p:cNvCxnSpPr>
          <p:nvPr userDrawn="1"/>
        </p:nvCxnSpPr>
        <p:spPr>
          <a:xfrm flipV="1">
            <a:off x="1905000" y="3989389"/>
            <a:ext cx="0" cy="125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C3568022-4E43-400A-B014-013476951C88}"/>
              </a:ext>
            </a:extLst>
          </p:cNvPr>
          <p:cNvCxnSpPr>
            <a:cxnSpLocks/>
            <a:stCxn id="16" idx="3"/>
            <a:endCxn id="14" idx="1"/>
          </p:cNvCxnSpPr>
          <p:nvPr userDrawn="1"/>
        </p:nvCxnSpPr>
        <p:spPr>
          <a:xfrm>
            <a:off x="2971800" y="5731780"/>
            <a:ext cx="1477133" cy="30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F2679B07-DFCF-413E-881A-F5AC02B0AC3C}"/>
              </a:ext>
            </a:extLst>
          </p:cNvPr>
          <p:cNvCxnSpPr>
            <a:cxnSpLocks/>
            <a:endCxn id="11" idx="0"/>
          </p:cNvCxnSpPr>
          <p:nvPr userDrawn="1"/>
        </p:nvCxnSpPr>
        <p:spPr>
          <a:xfrm>
            <a:off x="2700867" y="2003612"/>
            <a:ext cx="6265933" cy="258663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Verbinder: gewinkelt 19">
            <a:extLst>
              <a:ext uri="{FF2B5EF4-FFF2-40B4-BE49-F238E27FC236}">
                <a16:creationId xmlns:a16="http://schemas.microsoft.com/office/drawing/2014/main" id="{828E4974-F0CA-491D-A5F6-39C8F03E2448}"/>
              </a:ext>
            </a:extLst>
          </p:cNvPr>
          <p:cNvCxnSpPr>
            <a:cxnSpLocks/>
          </p:cNvCxnSpPr>
          <p:nvPr userDrawn="1"/>
        </p:nvCxnSpPr>
        <p:spPr>
          <a:xfrm>
            <a:off x="2700867" y="2366385"/>
            <a:ext cx="1481066" cy="32760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08B5029A-7248-4DAE-ADBA-8F74B1CE9751}"/>
              </a:ext>
            </a:extLst>
          </p:cNvPr>
          <p:cNvCxnSpPr>
            <a:cxnSpLocks/>
          </p:cNvCxnSpPr>
          <p:nvPr userDrawn="1"/>
        </p:nvCxnSpPr>
        <p:spPr>
          <a:xfrm flipV="1">
            <a:off x="2700867" y="3068393"/>
            <a:ext cx="1481066" cy="23276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E3219B64-F686-4628-8A22-EC117A65C68D}"/>
              </a:ext>
            </a:extLst>
          </p:cNvPr>
          <p:cNvCxnSpPr>
            <a:cxnSpLocks/>
            <a:stCxn id="13" idx="3"/>
          </p:cNvCxnSpPr>
          <p:nvPr userDrawn="1"/>
        </p:nvCxnSpPr>
        <p:spPr>
          <a:xfrm>
            <a:off x="6045200" y="4410043"/>
            <a:ext cx="1854200" cy="481635"/>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E48CDC87-8DD9-4EEC-920E-ED71B94EEFD9}"/>
              </a:ext>
            </a:extLst>
          </p:cNvPr>
          <p:cNvCxnSpPr>
            <a:cxnSpLocks/>
            <a:stCxn id="14" idx="3"/>
          </p:cNvCxnSpPr>
          <p:nvPr userDrawn="1"/>
        </p:nvCxnSpPr>
        <p:spPr>
          <a:xfrm flipV="1">
            <a:off x="6040667" y="5239749"/>
            <a:ext cx="1854200" cy="495096"/>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hteck: abgerundete Ecken 23">
            <a:extLst>
              <a:ext uri="{FF2B5EF4-FFF2-40B4-BE49-F238E27FC236}">
                <a16:creationId xmlns:a16="http://schemas.microsoft.com/office/drawing/2014/main" id="{18BD48A5-E18A-4C0B-B251-C2CD70F89C27}"/>
              </a:ext>
            </a:extLst>
          </p:cNvPr>
          <p:cNvSpPr/>
          <p:nvPr userDrawn="1"/>
        </p:nvSpPr>
        <p:spPr>
          <a:xfrm>
            <a:off x="9762667" y="2930570"/>
            <a:ext cx="1591734" cy="97366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ysClr val="windowText" lastClr="000000"/>
                </a:solidFill>
              </a:rPr>
              <a:t>Sampling and Reporting Parameters</a:t>
            </a:r>
          </a:p>
        </p:txBody>
      </p:sp>
      <p:cxnSp>
        <p:nvCxnSpPr>
          <p:cNvPr id="25" name="Verbinder: gewinkelt 24">
            <a:extLst>
              <a:ext uri="{FF2B5EF4-FFF2-40B4-BE49-F238E27FC236}">
                <a16:creationId xmlns:a16="http://schemas.microsoft.com/office/drawing/2014/main" id="{37643C2D-9887-4BA2-8B50-F1B389E91441}"/>
              </a:ext>
            </a:extLst>
          </p:cNvPr>
          <p:cNvCxnSpPr>
            <a:cxnSpLocks/>
            <a:stCxn id="11" idx="3"/>
            <a:endCxn id="24" idx="2"/>
          </p:cNvCxnSpPr>
          <p:nvPr userDrawn="1"/>
        </p:nvCxnSpPr>
        <p:spPr>
          <a:xfrm flipV="1">
            <a:off x="10034200" y="3904237"/>
            <a:ext cx="524334" cy="117381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F4774338-6647-4CA5-AC0E-630023C402BC}"/>
              </a:ext>
            </a:extLst>
          </p:cNvPr>
          <p:cNvSpPr/>
          <p:nvPr userDrawn="1"/>
        </p:nvSpPr>
        <p:spPr>
          <a:xfrm>
            <a:off x="0" y="365124"/>
            <a:ext cx="12192000" cy="365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33814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58188E-A269-46C5-9BBF-5649144BFEB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1CEDE0B-AFA7-486F-9682-C83D25CDD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D7F7F0B-E183-4449-8BAD-DB865BCE968E}"/>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5" name="Fußzeilenplatzhalter 4">
            <a:extLst>
              <a:ext uri="{FF2B5EF4-FFF2-40B4-BE49-F238E27FC236}">
                <a16:creationId xmlns:a16="http://schemas.microsoft.com/office/drawing/2014/main" id="{E5E91E5F-B2F9-4D4B-839D-79E2B0E62369}"/>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7E2CA3F7-A658-4ED4-AE6B-F04605C73084}"/>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84372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06E39-020C-476E-A37C-3D58A733E05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BD1C0D2-031E-454E-BC7D-A67707EE377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0E39A9EC-3BA4-4E54-BE7F-F71CECA1FE6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F44A8B1-8F00-4D0C-A89A-A1F9A5C371C7}"/>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6" name="Fußzeilenplatzhalter 5">
            <a:extLst>
              <a:ext uri="{FF2B5EF4-FFF2-40B4-BE49-F238E27FC236}">
                <a16:creationId xmlns:a16="http://schemas.microsoft.com/office/drawing/2014/main" id="{3E09FA1F-414E-48BA-AE10-59B569DA73FC}"/>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9B95FF2F-1233-4D56-90B4-27FE59CE90A5}"/>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2611490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27A68-0EB1-408F-ADB7-D08293F5FA4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B0FEF50-2926-472B-A834-CEEE9278C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5101C99-7AA9-4043-A327-C230010AF24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F2CDC6C-5D12-47BD-86F1-F30E8290E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E1D5AC0-2FAA-49B9-8DBE-E348559CF8DF}"/>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88CF199-6DC3-4122-B846-B6639CEA9773}"/>
              </a:ext>
            </a:extLst>
          </p:cNvPr>
          <p:cNvSpPr>
            <a:spLocks noGrp="1"/>
          </p:cNvSpPr>
          <p:nvPr>
            <p:ph type="dt" sz="half" idx="10"/>
          </p:nvPr>
        </p:nvSpPr>
        <p:spPr>
          <a:xfrm>
            <a:off x="838200" y="6356350"/>
            <a:ext cx="2743200" cy="365125"/>
          </a:xfrm>
          <a:prstGeom prst="rect">
            <a:avLst/>
          </a:prstGeom>
        </p:spPr>
        <p:txBody>
          <a:bodyPr/>
          <a:lstStyle/>
          <a:p>
            <a:endParaRPr lang="de-DE"/>
          </a:p>
        </p:txBody>
      </p:sp>
      <p:sp>
        <p:nvSpPr>
          <p:cNvPr id="8" name="Fußzeilenplatzhalter 7">
            <a:extLst>
              <a:ext uri="{FF2B5EF4-FFF2-40B4-BE49-F238E27FC236}">
                <a16:creationId xmlns:a16="http://schemas.microsoft.com/office/drawing/2014/main" id="{6E7E4D88-D3B7-4319-B375-9494F0CA01A4}"/>
              </a:ext>
            </a:extLst>
          </p:cNvPr>
          <p:cNvSpPr>
            <a:spLocks noGrp="1"/>
          </p:cNvSpPr>
          <p:nvPr>
            <p:ph type="ftr" sz="quarter" idx="11"/>
          </p:nvPr>
        </p:nvSpPr>
        <p:spPr>
          <a:xfrm>
            <a:off x="4038600" y="6356350"/>
            <a:ext cx="41148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B92BED5F-B09E-4772-B9AC-C7E04E4BD260}"/>
              </a:ext>
            </a:extLst>
          </p:cNvPr>
          <p:cNvSpPr>
            <a:spLocks noGrp="1"/>
          </p:cNvSpPr>
          <p:nvPr>
            <p:ph type="sldNum" sz="quarter" idx="12"/>
          </p:nvPr>
        </p:nvSpPr>
        <p:spPr>
          <a:xfrm>
            <a:off x="8610600" y="6356350"/>
            <a:ext cx="2743200" cy="365125"/>
          </a:xfrm>
          <a:prstGeom prst="rect">
            <a:avLst/>
          </a:prstGeom>
        </p:spPr>
        <p:txBody>
          <a:bodyPr/>
          <a:lstStyle/>
          <a:p>
            <a:fld id="{87C1FC09-2663-48E2-AFF5-C8982354D4D3}" type="slidenum">
              <a:rPr lang="de-DE" smtClean="0"/>
              <a:t>‹Nr.›</a:t>
            </a:fld>
            <a:endParaRPr lang="de-DE"/>
          </a:p>
        </p:txBody>
      </p:sp>
    </p:spTree>
    <p:extLst>
      <p:ext uri="{BB962C8B-B14F-4D97-AF65-F5344CB8AC3E}">
        <p14:creationId xmlns:p14="http://schemas.microsoft.com/office/powerpoint/2010/main" val="31591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6D16AC4-EB0A-4FCB-B57E-8779032570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9160BF8D-9AE3-4D54-B439-7C3B421E5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Rechteck 6">
            <a:extLst>
              <a:ext uri="{FF2B5EF4-FFF2-40B4-BE49-F238E27FC236}">
                <a16:creationId xmlns:a16="http://schemas.microsoft.com/office/drawing/2014/main" id="{95C1CE3E-FEB3-4354-A791-8DC4FB1C588D}"/>
              </a:ext>
            </a:extLst>
          </p:cNvPr>
          <p:cNvSpPr/>
          <p:nvPr userDrawn="1"/>
        </p:nvSpPr>
        <p:spPr>
          <a:xfrm>
            <a:off x="0" y="6492875"/>
            <a:ext cx="12192000"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
        <p:nvSpPr>
          <p:cNvPr id="8" name="Textfeld 7">
            <a:extLst>
              <a:ext uri="{FF2B5EF4-FFF2-40B4-BE49-F238E27FC236}">
                <a16:creationId xmlns:a16="http://schemas.microsoft.com/office/drawing/2014/main" id="{D7DBF882-3D5B-4370-AAF3-662855F1F6D0}"/>
              </a:ext>
            </a:extLst>
          </p:cNvPr>
          <p:cNvSpPr txBox="1"/>
          <p:nvPr userDrawn="1"/>
        </p:nvSpPr>
        <p:spPr>
          <a:xfrm>
            <a:off x="10838329" y="6492875"/>
            <a:ext cx="1353671" cy="369332"/>
          </a:xfrm>
          <a:prstGeom prst="rect">
            <a:avLst/>
          </a:prstGeom>
          <a:noFill/>
        </p:spPr>
        <p:txBody>
          <a:bodyPr wrap="square" rtlCol="0">
            <a:spAutoFit/>
          </a:bodyPr>
          <a:lstStyle/>
          <a:p>
            <a:fld id="{77C07F71-7668-4F1C-A676-F8B68A4A2A83}" type="slidenum">
              <a:rPr lang="de-DE" smtClean="0"/>
              <a:t>‹Nr.›</a:t>
            </a:fld>
            <a:r>
              <a:rPr lang="de-DE" dirty="0"/>
              <a:t> / 36 </a:t>
            </a:r>
          </a:p>
        </p:txBody>
      </p:sp>
      <p:sp>
        <p:nvSpPr>
          <p:cNvPr id="9" name="Rechteck 8">
            <a:extLst>
              <a:ext uri="{FF2B5EF4-FFF2-40B4-BE49-F238E27FC236}">
                <a16:creationId xmlns:a16="http://schemas.microsoft.com/office/drawing/2014/main" id="{416AD8C2-C08E-4F3D-8810-01F63999391B}"/>
              </a:ext>
            </a:extLst>
          </p:cNvPr>
          <p:cNvSpPr/>
          <p:nvPr userDrawn="1"/>
        </p:nvSpPr>
        <p:spPr>
          <a:xfrm>
            <a:off x="0" y="0"/>
            <a:ext cx="12192000" cy="3651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1254902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2" r:id="rId5"/>
    <p:sldLayoutId id="2147483661"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33.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3.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3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3.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jriou/covid_adjusted_cf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88CBD-8AFF-45C8-B830-B19C49A6B7EA}"/>
              </a:ext>
            </a:extLst>
          </p:cNvPr>
          <p:cNvSpPr>
            <a:spLocks noGrp="1"/>
          </p:cNvSpPr>
          <p:nvPr>
            <p:ph type="ctrTitle"/>
          </p:nvPr>
        </p:nvSpPr>
        <p:spPr/>
        <p:txBody>
          <a:bodyPr>
            <a:noAutofit/>
          </a:bodyPr>
          <a:lstStyle/>
          <a:p>
            <a:r>
              <a:rPr lang="en-US" sz="4000" dirty="0"/>
              <a:t>Estimation of SARS-</a:t>
            </a:r>
            <a:r>
              <a:rPr lang="de-DE" sz="4000" dirty="0"/>
              <a:t>CoV-2</a:t>
            </a:r>
            <a:r>
              <a:rPr lang="en-US" sz="4000" dirty="0"/>
              <a:t> mortality</a:t>
            </a:r>
            <a:br>
              <a:rPr lang="en-US" sz="4000" dirty="0"/>
            </a:br>
            <a:r>
              <a:rPr lang="en-US" sz="4000" dirty="0"/>
              <a:t>during the early stages of an epidemic</a:t>
            </a:r>
            <a:endParaRPr lang="de-DE" sz="4000" dirty="0"/>
          </a:p>
        </p:txBody>
      </p:sp>
      <p:sp>
        <p:nvSpPr>
          <p:cNvPr id="3" name="Untertitel 2">
            <a:extLst>
              <a:ext uri="{FF2B5EF4-FFF2-40B4-BE49-F238E27FC236}">
                <a16:creationId xmlns:a16="http://schemas.microsoft.com/office/drawing/2014/main" id="{99224658-4E9F-4657-894B-18320D9838DF}"/>
              </a:ext>
            </a:extLst>
          </p:cNvPr>
          <p:cNvSpPr>
            <a:spLocks noGrp="1"/>
          </p:cNvSpPr>
          <p:nvPr>
            <p:ph type="subTitle" idx="1"/>
          </p:nvPr>
        </p:nvSpPr>
        <p:spPr>
          <a:xfrm>
            <a:off x="1524000" y="3602038"/>
            <a:ext cx="9144000" cy="799841"/>
          </a:xfrm>
        </p:spPr>
        <p:txBody>
          <a:bodyPr>
            <a:normAutofit/>
          </a:bodyPr>
          <a:lstStyle/>
          <a:p>
            <a:r>
              <a:rPr lang="en-US" dirty="0"/>
              <a:t>A modelling study in Hubei, China and six locations of Europe</a:t>
            </a:r>
            <a:br>
              <a:rPr lang="en-US" dirty="0"/>
            </a:br>
            <a:r>
              <a:rPr lang="en-US" dirty="0"/>
              <a:t>(</a:t>
            </a:r>
            <a:r>
              <a:rPr lang="de-DE" dirty="0"/>
              <a:t>Hauser et al, 2020)</a:t>
            </a:r>
          </a:p>
        </p:txBody>
      </p:sp>
      <p:sp>
        <p:nvSpPr>
          <p:cNvPr id="4" name="Textfeld 3">
            <a:extLst>
              <a:ext uri="{FF2B5EF4-FFF2-40B4-BE49-F238E27FC236}">
                <a16:creationId xmlns:a16="http://schemas.microsoft.com/office/drawing/2014/main" id="{FCF0E6CE-A08A-48FC-837A-9BFF70AAB111}"/>
              </a:ext>
            </a:extLst>
          </p:cNvPr>
          <p:cNvSpPr txBox="1"/>
          <p:nvPr/>
        </p:nvSpPr>
        <p:spPr>
          <a:xfrm>
            <a:off x="3005470" y="5412471"/>
            <a:ext cx="6181060" cy="646331"/>
          </a:xfrm>
          <a:prstGeom prst="rect">
            <a:avLst/>
          </a:prstGeom>
          <a:noFill/>
        </p:spPr>
        <p:txBody>
          <a:bodyPr wrap="square" rtlCol="0">
            <a:spAutoFit/>
          </a:bodyPr>
          <a:lstStyle/>
          <a:p>
            <a:pPr algn="ctr"/>
            <a:r>
              <a:rPr lang="en-GB" dirty="0"/>
              <a:t>Daniele </a:t>
            </a:r>
            <a:r>
              <a:rPr lang="en-GB" dirty="0" err="1"/>
              <a:t>Francario</a:t>
            </a:r>
            <a:r>
              <a:rPr lang="en-GB" dirty="0"/>
              <a:t>, Hsin-Yu Ku, Chân Le, Lukas Schmid</a:t>
            </a:r>
          </a:p>
          <a:p>
            <a:pPr algn="ctr"/>
            <a:r>
              <a:rPr lang="en-GB" dirty="0"/>
              <a:t>02/06/2020</a:t>
            </a:r>
            <a:endParaRPr lang="de-DE" dirty="0"/>
          </a:p>
        </p:txBody>
      </p:sp>
    </p:spTree>
    <p:extLst>
      <p:ext uri="{BB962C8B-B14F-4D97-AF65-F5344CB8AC3E}">
        <p14:creationId xmlns:p14="http://schemas.microsoft.com/office/powerpoint/2010/main" val="293778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US" dirty="0"/>
              <a:t>“Provide overall and age-stratified estimates of </a:t>
            </a:r>
            <a:r>
              <a:rPr lang="en-US" dirty="0" err="1"/>
              <a:t>sCFR</a:t>
            </a:r>
            <a:r>
              <a:rPr lang="en-US" dirty="0"/>
              <a:t> and IFR for SARS-CoV-2, adjusted for right-censoring and preferential ascertainment” (S p. 3)</a:t>
            </a:r>
            <a:endParaRPr lang="en-GB" dirty="0"/>
          </a:p>
          <a:p>
            <a:pPr marL="0" indent="0">
              <a:buNone/>
            </a:pPr>
            <a:endParaRPr lang="en-US" dirty="0"/>
          </a:p>
        </p:txBody>
      </p:sp>
    </p:spTree>
    <p:extLst>
      <p:ext uri="{BB962C8B-B14F-4D97-AF65-F5344CB8AC3E}">
        <p14:creationId xmlns:p14="http://schemas.microsoft.com/office/powerpoint/2010/main" val="13076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CD77E-8A4E-4FB2-A6ED-A10252BD19FD}"/>
              </a:ext>
            </a:extLst>
          </p:cNvPr>
          <p:cNvSpPr>
            <a:spLocks noGrp="1"/>
          </p:cNvSpPr>
          <p:nvPr>
            <p:ph type="title"/>
          </p:nvPr>
        </p:nvSpPr>
        <p:spPr/>
        <p:txBody>
          <a:bodyPr/>
          <a:lstStyle/>
          <a:p>
            <a:r>
              <a:rPr lang="de-DE" dirty="0" err="1"/>
              <a:t>Process</a:t>
            </a:r>
            <a:r>
              <a:rPr lang="de-DE" dirty="0"/>
              <a:t> </a:t>
            </a:r>
            <a:r>
              <a:rPr lang="de-DE" dirty="0" err="1"/>
              <a:t>Overview</a:t>
            </a:r>
            <a:endParaRPr lang="de-DE" dirty="0"/>
          </a:p>
        </p:txBody>
      </p:sp>
    </p:spTree>
    <p:extLst>
      <p:ext uri="{BB962C8B-B14F-4D97-AF65-F5344CB8AC3E}">
        <p14:creationId xmlns:p14="http://schemas.microsoft.com/office/powerpoint/2010/main" val="171263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CD77E-8A4E-4FB2-A6ED-A10252BD19FD}"/>
              </a:ext>
            </a:extLst>
          </p:cNvPr>
          <p:cNvSpPr>
            <a:spLocks noGrp="1"/>
          </p:cNvSpPr>
          <p:nvPr>
            <p:ph type="title"/>
          </p:nvPr>
        </p:nvSpPr>
        <p:spPr/>
        <p:txBody>
          <a:bodyPr/>
          <a:lstStyle/>
          <a:p>
            <a:r>
              <a:rPr lang="en-GB" dirty="0"/>
              <a:t>Compartmental Model</a:t>
            </a:r>
            <a:endParaRPr lang="de-DE" dirty="0"/>
          </a:p>
        </p:txBody>
      </p:sp>
      <p:sp>
        <p:nvSpPr>
          <p:cNvPr id="3" name="Rechteck 2">
            <a:extLst>
              <a:ext uri="{FF2B5EF4-FFF2-40B4-BE49-F238E27FC236}">
                <a16:creationId xmlns:a16="http://schemas.microsoft.com/office/drawing/2014/main" id="{7463421F-95C1-4572-9764-0457EC7D8F18}"/>
              </a:ext>
            </a:extLst>
          </p:cNvPr>
          <p:cNvSpPr/>
          <p:nvPr/>
        </p:nvSpPr>
        <p:spPr>
          <a:xfrm>
            <a:off x="948268" y="1574800"/>
            <a:ext cx="2951380" cy="25654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
        <p:nvSpPr>
          <p:cNvPr id="4" name="Rechteck 3">
            <a:extLst>
              <a:ext uri="{FF2B5EF4-FFF2-40B4-BE49-F238E27FC236}">
                <a16:creationId xmlns:a16="http://schemas.microsoft.com/office/drawing/2014/main" id="{028DC546-62F1-4981-916E-27616BF2A47A}"/>
              </a:ext>
            </a:extLst>
          </p:cNvPr>
          <p:cNvSpPr/>
          <p:nvPr/>
        </p:nvSpPr>
        <p:spPr>
          <a:xfrm>
            <a:off x="3899648" y="1574800"/>
            <a:ext cx="2729752" cy="2089524"/>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303874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0" y="1825625"/>
            <a:ext cx="10515600" cy="4744508"/>
          </a:xfrm>
          <a:solidFill>
            <a:schemeClr val="bg1"/>
          </a:solidFill>
        </p:spPr>
        <p:txBody>
          <a:bodyPr>
            <a:normAutofit/>
          </a:bodyPr>
          <a:lstStyle/>
          <a:p>
            <a:r>
              <a:rPr lang="en-US" dirty="0"/>
              <a:t>Assign population to different compartment</a:t>
            </a:r>
          </a:p>
          <a:p>
            <a:r>
              <a:rPr lang="en-US" dirty="0"/>
              <a:t>Each compartment is a “disease state”</a:t>
            </a:r>
          </a:p>
          <a:p>
            <a:r>
              <a:rPr lang="en-US" dirty="0"/>
              <a:t>Individuals move through the compartments</a:t>
            </a:r>
          </a:p>
          <a:p>
            <a:r>
              <a:rPr lang="en-US" dirty="0"/>
              <a:t>Additionally: model nine different age groups 𝑘</a:t>
            </a:r>
          </a:p>
          <a:p>
            <a:endParaRPr lang="en-US" dirty="0"/>
          </a:p>
          <a:p>
            <a:r>
              <a:rPr lang="en-US" dirty="0">
                <a:sym typeface="Wingdings" panose="05000000000000000000" pitchFamily="2" charset="2"/>
              </a:rPr>
              <a:t>A proportion of individuals leaving a compartment is the inverse of the stay in that compartment</a:t>
            </a:r>
            <a:endParaRPr lang="en-GB" dirty="0">
              <a:sym typeface="Wingdings" panose="05000000000000000000" pitchFamily="2" charset="2"/>
            </a:endParaRPr>
          </a:p>
          <a:p>
            <a:endParaRPr lang="en-US" dirty="0"/>
          </a:p>
          <a:p>
            <a:endParaRPr lang="en-US" dirty="0"/>
          </a:p>
        </p:txBody>
      </p:sp>
    </p:spTree>
    <p:extLst>
      <p:ext uri="{BB962C8B-B14F-4D97-AF65-F5344CB8AC3E}">
        <p14:creationId xmlns:p14="http://schemas.microsoft.com/office/powerpoint/2010/main" val="156596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Susceptible: not infected</a:t>
            </a:r>
            <a:endParaRPr lang="de-DE" dirty="0"/>
          </a:p>
        </p:txBody>
      </p:sp>
      <p:sp>
        <p:nvSpPr>
          <p:cNvPr id="21" name="Rechteck 20">
            <a:extLst>
              <a:ext uri="{FF2B5EF4-FFF2-40B4-BE49-F238E27FC236}">
                <a16:creationId xmlns:a16="http://schemas.microsoft.com/office/drawing/2014/main" id="{08D84958-E27E-4E82-B3BC-9C0201F74B0A}"/>
              </a:ext>
            </a:extLst>
          </p:cNvPr>
          <p:cNvSpPr/>
          <p:nvPr/>
        </p:nvSpPr>
        <p:spPr>
          <a:xfrm>
            <a:off x="2040465" y="3035797"/>
            <a:ext cx="8957737" cy="33866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71201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Exposed: infected, incubating (not infectious)</a:t>
            </a:r>
            <a:endParaRPr lang="de-DE" dirty="0"/>
          </a:p>
        </p:txBody>
      </p:sp>
      <p:sp>
        <p:nvSpPr>
          <p:cNvPr id="12" name="Rechteck 11">
            <a:extLst>
              <a:ext uri="{FF2B5EF4-FFF2-40B4-BE49-F238E27FC236}">
                <a16:creationId xmlns:a16="http://schemas.microsoft.com/office/drawing/2014/main" id="{FF707193-7B62-499A-86C2-9EA9199411F3}"/>
              </a:ext>
            </a:extLst>
          </p:cNvPr>
          <p:cNvSpPr/>
          <p:nvPr/>
        </p:nvSpPr>
        <p:spPr>
          <a:xfrm>
            <a:off x="4289612" y="2723029"/>
            <a:ext cx="6844553" cy="37698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376775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err="1"/>
              <a:t>Presymptomatic</a:t>
            </a:r>
            <a:r>
              <a:rPr lang="en-GB" dirty="0"/>
              <a:t>: no symptoms yet, infectious</a:t>
            </a:r>
            <a:endParaRPr lang="de-DE" dirty="0"/>
          </a:p>
        </p:txBody>
      </p:sp>
    </p:spTree>
    <p:extLst>
      <p:ext uri="{BB962C8B-B14F-4D97-AF65-F5344CB8AC3E}">
        <p14:creationId xmlns:p14="http://schemas.microsoft.com/office/powerpoint/2010/main" val="3918554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Asymptomatic: no symptoms, infectious</a:t>
            </a:r>
            <a:endParaRPr lang="de-DE" dirty="0"/>
          </a:p>
        </p:txBody>
      </p:sp>
    </p:spTree>
    <p:extLst>
      <p:ext uri="{BB962C8B-B14F-4D97-AF65-F5344CB8AC3E}">
        <p14:creationId xmlns:p14="http://schemas.microsoft.com/office/powerpoint/2010/main" val="1407190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Symptomatic: infected with symptoms, infectious</a:t>
            </a:r>
            <a:endParaRPr lang="de-DE" dirty="0"/>
          </a:p>
        </p:txBody>
      </p:sp>
    </p:spTree>
    <p:extLst>
      <p:ext uri="{BB962C8B-B14F-4D97-AF65-F5344CB8AC3E}">
        <p14:creationId xmlns:p14="http://schemas.microsoft.com/office/powerpoint/2010/main" val="308932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lstStyle/>
          <a:p>
            <a:r>
              <a:rPr lang="en-GB" dirty="0"/>
              <a:t>Removed: either recovered or dead; not infectious</a:t>
            </a:r>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071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26937-00BB-41F7-887C-D510A6783155}"/>
              </a:ext>
            </a:extLst>
          </p:cNvPr>
          <p:cNvSpPr>
            <a:spLocks noGrp="1"/>
          </p:cNvSpPr>
          <p:nvPr>
            <p:ph type="title"/>
          </p:nvPr>
        </p:nvSpPr>
        <p:spPr/>
        <p:txBody>
          <a:bodyPr/>
          <a:lstStyle/>
          <a:p>
            <a:r>
              <a:rPr lang="en-GB" dirty="0"/>
              <a:t>Contents</a:t>
            </a:r>
            <a:endParaRPr lang="de-DE" dirty="0"/>
          </a:p>
        </p:txBody>
      </p:sp>
      <p:sp>
        <p:nvSpPr>
          <p:cNvPr id="4" name="Inhaltsplatzhalter 3">
            <a:extLst>
              <a:ext uri="{FF2B5EF4-FFF2-40B4-BE49-F238E27FC236}">
                <a16:creationId xmlns:a16="http://schemas.microsoft.com/office/drawing/2014/main" id="{818C8493-41A4-4147-9901-B9066B497A9A}"/>
              </a:ext>
            </a:extLst>
          </p:cNvPr>
          <p:cNvSpPr>
            <a:spLocks noGrp="1"/>
          </p:cNvSpPr>
          <p:nvPr>
            <p:ph idx="1"/>
          </p:nvPr>
        </p:nvSpPr>
        <p:spPr/>
        <p:txBody>
          <a:bodyPr/>
          <a:lstStyle/>
          <a:p>
            <a:r>
              <a:rPr lang="en-GB" dirty="0"/>
              <a:t>Preliminary Remarks</a:t>
            </a:r>
          </a:p>
          <a:p>
            <a:r>
              <a:rPr lang="en-GB" dirty="0"/>
              <a:t>Goal of the Paper</a:t>
            </a:r>
          </a:p>
          <a:p>
            <a:r>
              <a:rPr lang="en-GB" dirty="0"/>
              <a:t>Model Overview</a:t>
            </a:r>
          </a:p>
          <a:p>
            <a:pPr lvl="1"/>
            <a:r>
              <a:rPr lang="en-GB" dirty="0"/>
              <a:t>Compartmental Model</a:t>
            </a:r>
          </a:p>
          <a:p>
            <a:pPr lvl="1"/>
            <a:r>
              <a:rPr lang="en-GB" dirty="0"/>
              <a:t>Simulating Data</a:t>
            </a:r>
          </a:p>
          <a:p>
            <a:pPr lvl="1"/>
            <a:r>
              <a:rPr lang="en-GB" dirty="0"/>
              <a:t>Deriving the Posterior</a:t>
            </a:r>
          </a:p>
          <a:p>
            <a:pPr lvl="1"/>
            <a:r>
              <a:rPr lang="en-GB" dirty="0"/>
              <a:t>Deriving Parameters</a:t>
            </a:r>
          </a:p>
          <a:p>
            <a:r>
              <a:rPr lang="en-GB" dirty="0"/>
              <a:t>Current State of Work</a:t>
            </a:r>
          </a:p>
          <a:p>
            <a:pPr lvl="1"/>
            <a:endParaRPr lang="en-GB" dirty="0"/>
          </a:p>
          <a:p>
            <a:endParaRPr lang="de-DE" dirty="0"/>
          </a:p>
        </p:txBody>
      </p:sp>
    </p:spTree>
    <p:extLst>
      <p:ext uri="{BB962C8B-B14F-4D97-AF65-F5344CB8AC3E}">
        <p14:creationId xmlns:p14="http://schemas.microsoft.com/office/powerpoint/2010/main" val="3017122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mc:AlternateContent xmlns:mc="http://schemas.openxmlformats.org/markup-compatibility/2006" xmlns:a14="http://schemas.microsoft.com/office/drawing/2010/main">
        <mc:Choice Requires="a14">
          <p:sp>
            <p:nvSpPr>
              <p:cNvPr id="4" name="Ellipse 3">
                <a:extLst>
                  <a:ext uri="{FF2B5EF4-FFF2-40B4-BE49-F238E27FC236}">
                    <a16:creationId xmlns:a16="http://schemas.microsoft.com/office/drawing/2014/main" id="{6B7FF7D9-F308-4527-8F5F-DACC254DEFE1}"/>
                  </a:ext>
                </a:extLst>
              </p:cNvPr>
              <p:cNvSpPr/>
              <p:nvPr/>
            </p:nvSpPr>
            <p:spPr>
              <a:xfrm>
                <a:off x="1193798"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𝑆</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4" name="Ellipse 3">
                <a:extLst>
                  <a:ext uri="{FF2B5EF4-FFF2-40B4-BE49-F238E27FC236}">
                    <a16:creationId xmlns:a16="http://schemas.microsoft.com/office/drawing/2014/main" id="{6B7FF7D9-F308-4527-8F5F-DACC254DEFE1}"/>
                  </a:ext>
                </a:extLst>
              </p:cNvPr>
              <p:cNvSpPr>
                <a:spLocks noRot="1" noChangeAspect="1" noMove="1" noResize="1" noEditPoints="1" noAdjustHandles="1" noChangeArrowheads="1" noChangeShapeType="1" noTextEdit="1"/>
              </p:cNvSpPr>
              <p:nvPr/>
            </p:nvSpPr>
            <p:spPr>
              <a:xfrm>
                <a:off x="1193798" y="3882464"/>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p:sp>
        <p:nvSpPr>
          <p:cNvPr id="7" name="Inhaltsplatzhalter 6">
            <a:extLst>
              <a:ext uri="{FF2B5EF4-FFF2-40B4-BE49-F238E27FC236}">
                <a16:creationId xmlns:a16="http://schemas.microsoft.com/office/drawing/2014/main" id="{D3461F83-3C67-461B-AEED-FFD84F293C00}"/>
              </a:ext>
            </a:extLst>
          </p:cNvPr>
          <p:cNvSpPr>
            <a:spLocks noGrp="1"/>
          </p:cNvSpPr>
          <p:nvPr>
            <p:ph idx="1"/>
          </p:nvPr>
        </p:nvSpPr>
        <p:spPr>
          <a:xfrm>
            <a:off x="838200" y="1825625"/>
            <a:ext cx="10515600" cy="846667"/>
          </a:xfrm>
        </p:spPr>
        <p:txBody>
          <a:bodyPr>
            <a:normAutofit lnSpcReduction="10000"/>
          </a:bodyPr>
          <a:lstStyle/>
          <a:p>
            <a:r>
              <a:rPr lang="en-GB" dirty="0"/>
              <a:t>Dummy compartment </a:t>
            </a:r>
            <a:r>
              <a:rPr lang="en-US" dirty="0"/>
              <a:t>to record the cumulative number of symptomatic cases</a:t>
            </a:r>
          </a:p>
          <a:p>
            <a:endParaRPr lang="de-DE" dirty="0"/>
          </a:p>
        </p:txBody>
      </p:sp>
      <mc:AlternateContent xmlns:mc="http://schemas.openxmlformats.org/markup-compatibility/2006" xmlns:a14="http://schemas.microsoft.com/office/drawing/2010/main">
        <mc:Choice Requires="a14">
          <p:sp>
            <p:nvSpPr>
              <p:cNvPr id="5" name="Ellipse 4">
                <a:extLst>
                  <a:ext uri="{FF2B5EF4-FFF2-40B4-BE49-F238E27FC236}">
                    <a16:creationId xmlns:a16="http://schemas.microsoft.com/office/drawing/2014/main" id="{D85042F9-10E5-4D23-AD38-DB39C791C3A9}"/>
                  </a:ext>
                </a:extLst>
              </p:cNvPr>
              <p:cNvSpPr/>
              <p:nvPr/>
            </p:nvSpPr>
            <p:spPr>
              <a:xfrm>
                <a:off x="343111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𝐸</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5" name="Ellipse 4">
                <a:extLst>
                  <a:ext uri="{FF2B5EF4-FFF2-40B4-BE49-F238E27FC236}">
                    <a16:creationId xmlns:a16="http://schemas.microsoft.com/office/drawing/2014/main" id="{D85042F9-10E5-4D23-AD38-DB39C791C3A9}"/>
                  </a:ext>
                </a:extLst>
              </p:cNvPr>
              <p:cNvSpPr>
                <a:spLocks noRot="1" noChangeAspect="1" noMove="1" noResize="1" noEditPoints="1" noAdjustHandles="1" noChangeArrowheads="1" noChangeShapeType="1" noTextEdit="1"/>
              </p:cNvSpPr>
              <p:nvPr/>
            </p:nvSpPr>
            <p:spPr>
              <a:xfrm>
                <a:off x="3431115" y="3882464"/>
                <a:ext cx="846667" cy="846667"/>
              </a:xfrm>
              <a:prstGeom prst="ellipse">
                <a:avLst/>
              </a:prstGeom>
              <a:blipFill>
                <a:blip r:embed="rId3"/>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6" name="Ellipse 5">
                <a:extLst>
                  <a:ext uri="{FF2B5EF4-FFF2-40B4-BE49-F238E27FC236}">
                    <a16:creationId xmlns:a16="http://schemas.microsoft.com/office/drawing/2014/main" id="{C612E861-1786-495C-920F-F9264363DF8A}"/>
                  </a:ext>
                </a:extLst>
              </p:cNvPr>
              <p:cNvSpPr/>
              <p:nvPr/>
            </p:nvSpPr>
            <p:spPr>
              <a:xfrm>
                <a:off x="5668432"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6" name="Ellipse 5">
                <a:extLst>
                  <a:ext uri="{FF2B5EF4-FFF2-40B4-BE49-F238E27FC236}">
                    <a16:creationId xmlns:a16="http://schemas.microsoft.com/office/drawing/2014/main" id="{C612E861-1786-495C-920F-F9264363DF8A}"/>
                  </a:ext>
                </a:extLst>
              </p:cNvPr>
              <p:cNvSpPr>
                <a:spLocks noRot="1" noChangeAspect="1" noMove="1" noResize="1" noEditPoints="1" noAdjustHandles="1" noChangeArrowheads="1" noChangeShapeType="1" noTextEdit="1"/>
              </p:cNvSpPr>
              <p:nvPr/>
            </p:nvSpPr>
            <p:spPr>
              <a:xfrm>
                <a:off x="5668432" y="3882464"/>
                <a:ext cx="846667" cy="846667"/>
              </a:xfrm>
              <a:prstGeom prst="ellipse">
                <a:avLst/>
              </a:prstGeom>
              <a:blipFill>
                <a:blip r:embed="rId4"/>
                <a:stretch>
                  <a:fillRect/>
                </a:stretch>
              </a:blipFill>
              <a:ln>
                <a:solidFill>
                  <a:schemeClr val="tx1"/>
                </a:solidFill>
              </a:ln>
            </p:spPr>
            <p:txBody>
              <a:bodyPr/>
              <a:lstStyle/>
              <a:p>
                <a:r>
                  <a:rPr lang="de-DE">
                    <a:noFill/>
                  </a:rPr>
                  <a:t> </a:t>
                </a:r>
              </a:p>
            </p:txBody>
          </p:sp>
        </mc:Fallback>
      </mc:AlternateContent>
      <p:grpSp>
        <p:nvGrpSpPr>
          <p:cNvPr id="3" name="Gruppieren 2">
            <a:extLst>
              <a:ext uri="{FF2B5EF4-FFF2-40B4-BE49-F238E27FC236}">
                <a16:creationId xmlns:a16="http://schemas.microsoft.com/office/drawing/2014/main" id="{DAB79F80-9C84-4A84-9C9A-633EB1101AA8}"/>
              </a:ext>
            </a:extLst>
          </p:cNvPr>
          <p:cNvGrpSpPr/>
          <p:nvPr/>
        </p:nvGrpSpPr>
        <p:grpSpPr>
          <a:xfrm>
            <a:off x="7905750" y="3035797"/>
            <a:ext cx="855134" cy="2540001"/>
            <a:chOff x="7281333" y="3035797"/>
            <a:chExt cx="855134" cy="2540001"/>
          </a:xfrm>
        </p:grpSpPr>
        <mc:AlternateContent xmlns:mc="http://schemas.openxmlformats.org/markup-compatibility/2006" xmlns:a14="http://schemas.microsoft.com/office/drawing/2010/main">
          <mc:Choice Requires="a14">
            <p:sp>
              <p:nvSpPr>
                <p:cNvPr id="8" name="Ellipse 7">
                  <a:extLst>
                    <a:ext uri="{FF2B5EF4-FFF2-40B4-BE49-F238E27FC236}">
                      <a16:creationId xmlns:a16="http://schemas.microsoft.com/office/drawing/2014/main" id="{6C6B56E5-3821-4A9C-9E22-0EE560849BFD}"/>
                    </a:ext>
                  </a:extLst>
                </p:cNvPr>
                <p:cNvSpPr/>
                <p:nvPr/>
              </p:nvSpPr>
              <p:spPr>
                <a:xfrm>
                  <a:off x="7281333" y="303579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𝐴</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8" name="Ellipse 7">
                  <a:extLst>
                    <a:ext uri="{FF2B5EF4-FFF2-40B4-BE49-F238E27FC236}">
                      <a16:creationId xmlns:a16="http://schemas.microsoft.com/office/drawing/2014/main" id="{6C6B56E5-3821-4A9C-9E22-0EE560849BFD}"/>
                    </a:ext>
                  </a:extLst>
                </p:cNvPr>
                <p:cNvSpPr>
                  <a:spLocks noRot="1" noChangeAspect="1" noMove="1" noResize="1" noEditPoints="1" noAdjustHandles="1" noChangeArrowheads="1" noChangeShapeType="1" noTextEdit="1"/>
                </p:cNvSpPr>
                <p:nvPr/>
              </p:nvSpPr>
              <p:spPr>
                <a:xfrm>
                  <a:off x="7281333" y="3035797"/>
                  <a:ext cx="846667" cy="846667"/>
                </a:xfrm>
                <a:prstGeom prst="ellipse">
                  <a:avLst/>
                </a:prstGeom>
                <a:blipFill>
                  <a:blip r:embed="rId5"/>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9" name="Ellipse 8">
                  <a:extLst>
                    <a:ext uri="{FF2B5EF4-FFF2-40B4-BE49-F238E27FC236}">
                      <a16:creationId xmlns:a16="http://schemas.microsoft.com/office/drawing/2014/main" id="{B280A591-0529-493B-8BEB-CCCAD402CFBC}"/>
                    </a:ext>
                  </a:extLst>
                </p:cNvPr>
                <p:cNvSpPr/>
                <p:nvPr/>
              </p:nvSpPr>
              <p:spPr>
                <a:xfrm>
                  <a:off x="7289800" y="4729131"/>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𝐼</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9" name="Ellipse 8">
                  <a:extLst>
                    <a:ext uri="{FF2B5EF4-FFF2-40B4-BE49-F238E27FC236}">
                      <a16:creationId xmlns:a16="http://schemas.microsoft.com/office/drawing/2014/main" id="{B280A591-0529-493B-8BEB-CCCAD402CFBC}"/>
                    </a:ext>
                  </a:extLst>
                </p:cNvPr>
                <p:cNvSpPr>
                  <a:spLocks noRot="1" noChangeAspect="1" noMove="1" noResize="1" noEditPoints="1" noAdjustHandles="1" noChangeArrowheads="1" noChangeShapeType="1" noTextEdit="1"/>
                </p:cNvSpPr>
                <p:nvPr/>
              </p:nvSpPr>
              <p:spPr>
                <a:xfrm>
                  <a:off x="7289800" y="4729131"/>
                  <a:ext cx="846667" cy="846667"/>
                </a:xfrm>
                <a:prstGeom prst="ellipse">
                  <a:avLst/>
                </a:prstGeom>
                <a:blipFill>
                  <a:blip r:embed="rId6"/>
                  <a:stretch>
                    <a:fillRect/>
                  </a:stretch>
                </a:blipFill>
                <a:ln>
                  <a:solidFill>
                    <a:schemeClr val="tx1"/>
                  </a:solidFill>
                </a:ln>
              </p:spPr>
              <p:txBody>
                <a:bodyPr/>
                <a:lstStyle/>
                <a:p>
                  <a:r>
                    <a:rPr lang="de-DE">
                      <a:noFill/>
                    </a:rPr>
                    <a:t> </a:t>
                  </a:r>
                </a:p>
              </p:txBody>
            </p:sp>
          </mc:Fallback>
        </mc:AlternateContent>
      </p:grpSp>
      <mc:AlternateContent xmlns:mc="http://schemas.openxmlformats.org/markup-compatibility/2006" xmlns:a14="http://schemas.microsoft.com/office/drawing/2010/main">
        <mc:Choice Requires="a14">
          <p:sp>
            <p:nvSpPr>
              <p:cNvPr id="10" name="Ellipse 9">
                <a:extLst>
                  <a:ext uri="{FF2B5EF4-FFF2-40B4-BE49-F238E27FC236}">
                    <a16:creationId xmlns:a16="http://schemas.microsoft.com/office/drawing/2014/main" id="{367A3B9F-81B3-4638-9076-1A311186EF10}"/>
                  </a:ext>
                </a:extLst>
              </p:cNvPr>
              <p:cNvSpPr/>
              <p:nvPr/>
            </p:nvSpPr>
            <p:spPr>
              <a:xfrm>
                <a:off x="10151535" y="3882464"/>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0" name="Ellipse 9">
                <a:extLst>
                  <a:ext uri="{FF2B5EF4-FFF2-40B4-BE49-F238E27FC236}">
                    <a16:creationId xmlns:a16="http://schemas.microsoft.com/office/drawing/2014/main" id="{367A3B9F-81B3-4638-9076-1A311186EF10}"/>
                  </a:ext>
                </a:extLst>
              </p:cNvPr>
              <p:cNvSpPr>
                <a:spLocks noRot="1" noChangeAspect="1" noMove="1" noResize="1" noEditPoints="1" noAdjustHandles="1" noChangeArrowheads="1" noChangeShapeType="1" noTextEdit="1"/>
              </p:cNvSpPr>
              <p:nvPr/>
            </p:nvSpPr>
            <p:spPr>
              <a:xfrm>
                <a:off x="10151535" y="3882464"/>
                <a:ext cx="846667" cy="846667"/>
              </a:xfrm>
              <a:prstGeom prst="ellipse">
                <a:avLst/>
              </a:prstGeom>
              <a:blipFill>
                <a:blip r:embed="rId7"/>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1" name="Ellipse 10">
                <a:extLst>
                  <a:ext uri="{FF2B5EF4-FFF2-40B4-BE49-F238E27FC236}">
                    <a16:creationId xmlns:a16="http://schemas.microsoft.com/office/drawing/2014/main" id="{DC2B6F9E-07E6-4236-9DE9-BE6ADBAF3EAD}"/>
                  </a:ext>
                </a:extLst>
              </p:cNvPr>
              <p:cNvSpPr/>
              <p:nvPr/>
            </p:nvSpPr>
            <p:spPr>
              <a:xfrm>
                <a:off x="7007057" y="5575798"/>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xmlns="">
          <p:sp>
            <p:nvSpPr>
              <p:cNvPr id="11" name="Ellipse 10">
                <a:extLst>
                  <a:ext uri="{FF2B5EF4-FFF2-40B4-BE49-F238E27FC236}">
                    <a16:creationId xmlns:a16="http://schemas.microsoft.com/office/drawing/2014/main" id="{DC2B6F9E-07E6-4236-9DE9-BE6ADBAF3EAD}"/>
                  </a:ext>
                </a:extLst>
              </p:cNvPr>
              <p:cNvSpPr>
                <a:spLocks noRot="1" noChangeAspect="1" noMove="1" noResize="1" noEditPoints="1" noAdjustHandles="1" noChangeArrowheads="1" noChangeShapeType="1" noTextEdit="1"/>
              </p:cNvSpPr>
              <p:nvPr/>
            </p:nvSpPr>
            <p:spPr>
              <a:xfrm>
                <a:off x="7007057" y="5575798"/>
                <a:ext cx="846667" cy="846667"/>
              </a:xfrm>
              <a:prstGeom prst="ellipse">
                <a:avLst/>
              </a:prstGeom>
              <a:blipFill>
                <a:blip r:embed="rId8"/>
                <a:stretch>
                  <a:fillRect/>
                </a:stretch>
              </a:blipFill>
              <a:ln>
                <a:solidFill>
                  <a:schemeClr val="tx1"/>
                </a:solidFill>
              </a:ln>
            </p:spPr>
            <p:txBody>
              <a:bodyPr/>
              <a:lstStyle/>
              <a:p>
                <a:r>
                  <a:rPr lang="de-DE">
                    <a:noFill/>
                  </a:rPr>
                  <a:t> </a:t>
                </a:r>
              </a:p>
            </p:txBody>
          </p:sp>
        </mc:Fallback>
      </mc:AlternateContent>
      <p:cxnSp>
        <p:nvCxnSpPr>
          <p:cNvPr id="15" name="Gerade Verbindung mit Pfeil 14">
            <a:extLst>
              <a:ext uri="{FF2B5EF4-FFF2-40B4-BE49-F238E27FC236}">
                <a16:creationId xmlns:a16="http://schemas.microsoft.com/office/drawing/2014/main" id="{EF0F807D-8769-425E-9C5B-7E9A5185F34C}"/>
              </a:ext>
            </a:extLst>
          </p:cNvPr>
          <p:cNvCxnSpPr>
            <a:stCxn id="4" idx="6"/>
            <a:endCxn id="5" idx="2"/>
          </p:cNvCxnSpPr>
          <p:nvPr/>
        </p:nvCxnSpPr>
        <p:spPr>
          <a:xfrm>
            <a:off x="2040465"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748495DE-62C8-4DDE-8B93-EA20A17D8ECB}"/>
              </a:ext>
            </a:extLst>
          </p:cNvPr>
          <p:cNvCxnSpPr>
            <a:stCxn id="5" idx="6"/>
            <a:endCxn id="6" idx="2"/>
          </p:cNvCxnSpPr>
          <p:nvPr/>
        </p:nvCxnSpPr>
        <p:spPr>
          <a:xfrm>
            <a:off x="4277782" y="4305798"/>
            <a:ext cx="1390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D062306-52C0-40AE-AB72-A1B3533D02FB}"/>
              </a:ext>
            </a:extLst>
          </p:cNvPr>
          <p:cNvCxnSpPr>
            <a:stCxn id="6" idx="7"/>
            <a:endCxn id="8" idx="2"/>
          </p:cNvCxnSpPr>
          <p:nvPr/>
        </p:nvCxnSpPr>
        <p:spPr>
          <a:xfrm flipV="1">
            <a:off x="6391107" y="3459131"/>
            <a:ext cx="1514643"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35D00162-367C-4C56-BED8-4EFFE64BF837}"/>
              </a:ext>
            </a:extLst>
          </p:cNvPr>
          <p:cNvCxnSpPr>
            <a:cxnSpLocks/>
            <a:stCxn id="6" idx="5"/>
            <a:endCxn id="9" idx="2"/>
          </p:cNvCxnSpPr>
          <p:nvPr/>
        </p:nvCxnSpPr>
        <p:spPr>
          <a:xfrm>
            <a:off x="6391107" y="4605139"/>
            <a:ext cx="1523110"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541AE49C-2588-45D8-98B7-238238C8ECB2}"/>
              </a:ext>
            </a:extLst>
          </p:cNvPr>
          <p:cNvCxnSpPr>
            <a:stCxn id="8" idx="6"/>
            <a:endCxn id="10" idx="1"/>
          </p:cNvCxnSpPr>
          <p:nvPr/>
        </p:nvCxnSpPr>
        <p:spPr>
          <a:xfrm>
            <a:off x="8752417" y="3459131"/>
            <a:ext cx="1523110" cy="5473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009AF606-9EA8-47FC-96E9-9E04600B1503}"/>
              </a:ext>
            </a:extLst>
          </p:cNvPr>
          <p:cNvCxnSpPr>
            <a:stCxn id="9" idx="6"/>
            <a:endCxn id="10" idx="3"/>
          </p:cNvCxnSpPr>
          <p:nvPr/>
        </p:nvCxnSpPr>
        <p:spPr>
          <a:xfrm flipV="1">
            <a:off x="8760884" y="4605139"/>
            <a:ext cx="1514643" cy="5473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326987A-5992-46CE-BB76-DD8340916A41}"/>
              </a:ext>
            </a:extLst>
          </p:cNvPr>
          <p:cNvCxnSpPr>
            <a:cxnSpLocks/>
            <a:stCxn id="6" idx="5"/>
            <a:endCxn id="11" idx="1"/>
          </p:cNvCxnSpPr>
          <p:nvPr/>
        </p:nvCxnSpPr>
        <p:spPr>
          <a:xfrm>
            <a:off x="6391107" y="4605139"/>
            <a:ext cx="739942" cy="1094651"/>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81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764242"/>
              </a:xfrm>
            </p:spPr>
            <p:txBody>
              <a:bodyPr>
                <a:normAutofit/>
              </a:bodyPr>
              <a:lstStyle/>
              <a:p>
                <a:pPr marL="0" indent="0">
                  <a:buNone/>
                </a:pPr>
                <a14:m>
                  <m:oMath xmlns:m="http://schemas.openxmlformats.org/officeDocument/2006/math">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rPr>
                          <m:t>𝑘</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oMath>
                </a14:m>
                <a:r>
                  <a:rPr lang="de-DE" dirty="0"/>
                  <a:t>: time-</a:t>
                </a:r>
                <a:r>
                  <a:rPr lang="de-DE" dirty="0" err="1"/>
                  <a:t>dependent</a:t>
                </a:r>
                <a:r>
                  <a:rPr lang="de-DE" dirty="0"/>
                  <a:t> </a:t>
                </a:r>
                <a:r>
                  <a:rPr lang="de-DE" dirty="0" err="1"/>
                  <a:t>force</a:t>
                </a:r>
                <a:r>
                  <a:rPr lang="de-DE" dirty="0"/>
                  <a:t> </a:t>
                </a:r>
                <a:r>
                  <a:rPr lang="de-DE" dirty="0" err="1"/>
                  <a:t>of</a:t>
                </a:r>
                <a:r>
                  <a:rPr lang="de-DE" dirty="0"/>
                  <a:t> </a:t>
                </a:r>
                <a:r>
                  <a:rPr lang="de-DE" dirty="0" err="1"/>
                  <a:t>infection</a:t>
                </a:r>
                <a:r>
                  <a:rPr lang="de-DE" dirty="0"/>
                  <a:t> for </a:t>
                </a:r>
                <a:r>
                  <a:rPr lang="de-DE" dirty="0" err="1"/>
                  <a:t>age</a:t>
                </a:r>
                <a:r>
                  <a:rPr lang="de-DE" dirty="0"/>
                  <a:t> </a:t>
                </a:r>
                <a:r>
                  <a:rPr lang="de-DE" dirty="0" err="1"/>
                  <a:t>group</a:t>
                </a:r>
                <a:r>
                  <a:rPr lang="de-DE" dirty="0"/>
                  <a:t> </a:t>
                </a:r>
                <a14:m>
                  <m:oMath xmlns:m="http://schemas.openxmlformats.org/officeDocument/2006/math">
                    <m:r>
                      <a:rPr lang="en-GB" b="0" i="1" smtClean="0">
                        <a:latin typeface="Cambria Math" panose="02040503050406030204" pitchFamily="18" charset="0"/>
                      </a:rPr>
                      <m:t>𝑘</m:t>
                    </m:r>
                  </m:oMath>
                </a14:m>
                <a:endParaRPr lang="en-GB" b="0"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764242"/>
              </a:xfrm>
              <a:blipFill>
                <a:blip r:embed="rId2"/>
                <a:stretch>
                  <a:fillRect t="-5517"/>
                </a:stretch>
              </a:blipFill>
            </p:spPr>
            <p:txBody>
              <a:bodyPr/>
              <a:lstStyle/>
              <a:p>
                <a:r>
                  <a:rPr lang="de-DE">
                    <a:noFill/>
                  </a:rPr>
                  <a:t> </a:t>
                </a:r>
              </a:p>
            </p:txBody>
          </p:sp>
        </mc:Fallback>
      </mc:AlternateContent>
      <p:sp>
        <p:nvSpPr>
          <p:cNvPr id="5" name="Rechteck 4">
            <a:extLst>
              <a:ext uri="{FF2B5EF4-FFF2-40B4-BE49-F238E27FC236}">
                <a16:creationId xmlns:a16="http://schemas.microsoft.com/office/drawing/2014/main" id="{ECAFC9D1-51B8-4613-96DA-D1055707C1BE}"/>
              </a:ext>
            </a:extLst>
          </p:cNvPr>
          <p:cNvSpPr/>
          <p:nvPr/>
        </p:nvSpPr>
        <p:spPr>
          <a:xfrm>
            <a:off x="838200" y="2505670"/>
            <a:ext cx="6096000" cy="923330"/>
          </a:xfrm>
          <a:prstGeom prst="rect">
            <a:avLst/>
          </a:prstGeom>
        </p:spPr>
        <p:txBody>
          <a:bodyPr>
            <a:spAutoFit/>
          </a:bodyPr>
          <a:lstStyle/>
          <a:p>
            <a:r>
              <a:rPr lang="de-DE" dirty="0"/>
              <a:t>Different </a:t>
            </a:r>
            <a:r>
              <a:rPr lang="de-DE" dirty="0" err="1"/>
              <a:t>from</a:t>
            </a:r>
            <a:r>
              <a:rPr lang="de-DE" dirty="0"/>
              <a:t> </a:t>
            </a:r>
            <a:r>
              <a:rPr lang="de-DE" dirty="0" err="1"/>
              <a:t>other</a:t>
            </a:r>
            <a:r>
              <a:rPr lang="de-DE" dirty="0"/>
              <a:t> </a:t>
            </a:r>
            <a:r>
              <a:rPr lang="de-DE" dirty="0" err="1"/>
              <a:t>parameters</a:t>
            </a:r>
            <a:r>
              <a:rPr lang="de-DE" dirty="0"/>
              <a:t>: </a:t>
            </a:r>
            <a:r>
              <a:rPr lang="de-DE" dirty="0" err="1"/>
              <a:t>modelled</a:t>
            </a:r>
            <a:r>
              <a:rPr lang="de-DE" dirty="0"/>
              <a:t> </a:t>
            </a:r>
            <a:r>
              <a:rPr lang="de-DE" dirty="0" err="1"/>
              <a:t>seperately</a:t>
            </a:r>
            <a:r>
              <a:rPr lang="de-DE" dirty="0"/>
              <a:t> </a:t>
            </a:r>
            <a:r>
              <a:rPr lang="de-DE" dirty="0" err="1"/>
              <a:t>from</a:t>
            </a:r>
            <a:r>
              <a:rPr lang="de-DE" dirty="0"/>
              <a:t> a </a:t>
            </a:r>
            <a:r>
              <a:rPr lang="de-DE" dirty="0" err="1"/>
              <a:t>forcing</a:t>
            </a:r>
            <a:r>
              <a:rPr lang="de-DE" dirty="0"/>
              <a:t> </a:t>
            </a:r>
            <a:r>
              <a:rPr lang="de-DE" dirty="0" err="1"/>
              <a:t>function</a:t>
            </a:r>
            <a:r>
              <a:rPr lang="de-DE" dirty="0"/>
              <a:t> (</a:t>
            </a:r>
            <a:r>
              <a:rPr lang="de-DE" dirty="0" err="1"/>
              <a:t>logistic</a:t>
            </a:r>
            <a:r>
              <a:rPr lang="de-DE" dirty="0"/>
              <a:t>) </a:t>
            </a:r>
            <a:r>
              <a:rPr lang="de-DE" dirty="0" err="1"/>
              <a:t>to</a:t>
            </a:r>
            <a:r>
              <a:rPr lang="de-DE" dirty="0"/>
              <a:t> </a:t>
            </a:r>
            <a:r>
              <a:rPr lang="de-DE" dirty="0" err="1"/>
              <a:t>account</a:t>
            </a:r>
            <a:r>
              <a:rPr lang="de-DE" dirty="0"/>
              <a:t> for </a:t>
            </a:r>
            <a:r>
              <a:rPr lang="de-DE" dirty="0" err="1"/>
              <a:t>control</a:t>
            </a:r>
            <a:r>
              <a:rPr lang="de-DE" dirty="0"/>
              <a:t> </a:t>
            </a:r>
            <a:r>
              <a:rPr lang="de-DE" dirty="0" err="1"/>
              <a:t>measures</a:t>
            </a:r>
            <a:r>
              <a:rPr lang="de-DE" dirty="0"/>
              <a:t> and </a:t>
            </a:r>
            <a:r>
              <a:rPr lang="de-DE" dirty="0" err="1"/>
              <a:t>from</a:t>
            </a:r>
            <a:r>
              <a:rPr lang="de-DE" dirty="0"/>
              <a:t> </a:t>
            </a:r>
            <a:r>
              <a:rPr lang="de-DE" dirty="0" err="1"/>
              <a:t>other</a:t>
            </a:r>
            <a:r>
              <a:rPr lang="de-DE" dirty="0"/>
              <a:t> </a:t>
            </a:r>
            <a:r>
              <a:rPr lang="de-DE" dirty="0" err="1"/>
              <a:t>infectious</a:t>
            </a:r>
            <a:r>
              <a:rPr lang="de-DE" dirty="0"/>
              <a:t> </a:t>
            </a:r>
            <a:r>
              <a:rPr lang="de-DE" dirty="0" err="1"/>
              <a:t>compartments</a:t>
            </a:r>
            <a:endParaRPr lang="de-DE" dirty="0"/>
          </a:p>
        </p:txBody>
      </p:sp>
    </p:spTree>
    <p:extLst>
      <p:ext uri="{BB962C8B-B14F-4D97-AF65-F5344CB8AC3E}">
        <p14:creationId xmlns:p14="http://schemas.microsoft.com/office/powerpoint/2010/main" val="915125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𝜏</m:t>
                            </m:r>
                          </m:e>
                          <m:sub>
                            <m:r>
                              <a:rPr lang="de-DE" b="0" i="1" smtClean="0">
                                <a:latin typeface="Cambria Math" panose="02040503050406030204" pitchFamily="18" charset="0"/>
                              </a:rPr>
                              <m:t>1</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without</a:t>
                </a:r>
                <a:r>
                  <a:rPr lang="de-DE" dirty="0"/>
                  <a:t> </a:t>
                </a:r>
                <a:r>
                  <a:rPr lang="de-DE" dirty="0" err="1"/>
                  <a:t>transmission</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2567831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𝜏</m:t>
                            </m:r>
                          </m:e>
                          <m:sub>
                            <m:r>
                              <a:rPr lang="de-DE" b="0" i="1" smtClean="0">
                                <a:latin typeface="Cambria Math" panose="02040503050406030204" pitchFamily="18" charset="0"/>
                              </a:rPr>
                              <m:t>2</m:t>
                            </m:r>
                          </m:sub>
                        </m:sSub>
                      </m:den>
                    </m:f>
                  </m:oMath>
                </a14:m>
                <a:r>
                  <a:rPr lang="de-DE" dirty="0"/>
                  <a:t>: </a:t>
                </a:r>
                <a:r>
                  <a:rPr lang="de-DE" dirty="0" err="1"/>
                  <a:t>days</a:t>
                </a:r>
                <a:r>
                  <a:rPr lang="de-DE" dirty="0"/>
                  <a:t> </a:t>
                </a:r>
                <a:r>
                  <a:rPr lang="de-DE" dirty="0" err="1"/>
                  <a:t>of</a:t>
                </a:r>
                <a:r>
                  <a:rPr lang="de-DE" dirty="0"/>
                  <a:t> </a:t>
                </a:r>
                <a:r>
                  <a:rPr lang="de-DE" dirty="0" err="1"/>
                  <a:t>infection</a:t>
                </a:r>
                <a:r>
                  <a:rPr lang="de-DE" dirty="0"/>
                  <a:t> </a:t>
                </a:r>
                <a:r>
                  <a:rPr lang="de-DE" dirty="0" err="1"/>
                  <a:t>with</a:t>
                </a:r>
                <a:r>
                  <a:rPr lang="de-DE" dirty="0"/>
                  <a:t> </a:t>
                </a:r>
                <a:r>
                  <a:rPr lang="de-DE" dirty="0" err="1"/>
                  <a:t>reduced</a:t>
                </a:r>
                <a:r>
                  <a:rPr lang="de-DE" dirty="0"/>
                  <a:t> </a:t>
                </a:r>
                <a:r>
                  <a:rPr lang="de-DE" dirty="0" err="1"/>
                  <a:t>transmission</a:t>
                </a:r>
                <a:endParaRPr lang="de-DE" dirty="0"/>
              </a:p>
              <a:p>
                <a:pPr marL="0" indent="0">
                  <a:buNone/>
                </a:pPr>
                <a14:m>
                  <m:oMath xmlns:m="http://schemas.openxmlformats.org/officeDocument/2006/math">
                    <m:r>
                      <a:rPr lang="de-DE" b="0" i="1" smtClean="0">
                        <a:latin typeface="Cambria Math" panose="02040503050406030204" pitchFamily="18" charset="0"/>
                      </a:rPr>
                      <m:t>𝜓</m:t>
                    </m:r>
                  </m:oMath>
                </a14:m>
                <a:r>
                  <a:rPr lang="de-DE" dirty="0"/>
                  <a:t>: </a:t>
                </a:r>
                <a:r>
                  <a:rPr lang="en-US" dirty="0"/>
                  <a:t>proportion of </a:t>
                </a:r>
                <a:r>
                  <a:rPr lang="en-US" dirty="0" err="1"/>
                  <a:t>presymptomatic</a:t>
                </a:r>
                <a:r>
                  <a:rPr lang="en-US" dirty="0"/>
                  <a:t> to develop symptoms</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1102578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798AA-0FAE-41F0-9081-B2DE1ED6B85A}"/>
              </a:ext>
            </a:extLst>
          </p:cNvPr>
          <p:cNvSpPr>
            <a:spLocks noGrp="1"/>
          </p:cNvSpPr>
          <p:nvPr>
            <p:ph type="title"/>
          </p:nvPr>
        </p:nvSpPr>
        <p:spPr/>
        <p:txBody>
          <a:bodyPr/>
          <a:lstStyle/>
          <a:p>
            <a:r>
              <a:rPr lang="en-GB" dirty="0"/>
              <a:t>Compartmental Model</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7DE7903-AFC8-475E-A105-4625E06D57CB}"/>
                  </a:ext>
                </a:extLst>
              </p:cNvPr>
              <p:cNvSpPr>
                <a:spLocks noGrp="1"/>
              </p:cNvSpPr>
              <p:nvPr>
                <p:ph idx="1"/>
              </p:nvPr>
            </p:nvSpPr>
            <p:spPr>
              <a:xfrm>
                <a:off x="838200" y="1825625"/>
                <a:ext cx="10515600" cy="1950508"/>
              </a:xfrm>
            </p:spPr>
            <p:txBody>
              <a:bodyPr>
                <a:normAutofit/>
              </a:bodyPr>
              <a:lstStyle/>
              <a:p>
                <a:pPr marL="0" indent="0">
                  <a:buNone/>
                </a:pPr>
                <a14:m>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ea typeface="Cambria Math" panose="02040503050406030204" pitchFamily="18" charset="0"/>
                          </a:rPr>
                          <m:t>𝜇</m:t>
                        </m:r>
                      </m:den>
                    </m:f>
                  </m:oMath>
                </a14:m>
                <a:r>
                  <a:rPr lang="de-DE" dirty="0"/>
                  <a:t>: </a:t>
                </a:r>
                <a:r>
                  <a:rPr lang="en-US" dirty="0"/>
                  <a:t>days of transmissibility after symptom onset </a:t>
                </a:r>
                <a:endParaRPr lang="de-DE" dirty="0"/>
              </a:p>
            </p:txBody>
          </p:sp>
        </mc:Choice>
        <mc:Fallback xmlns="">
          <p:sp>
            <p:nvSpPr>
              <p:cNvPr id="3" name="Inhaltsplatzhalter 2">
                <a:extLst>
                  <a:ext uri="{FF2B5EF4-FFF2-40B4-BE49-F238E27FC236}">
                    <a16:creationId xmlns:a16="http://schemas.microsoft.com/office/drawing/2014/main" id="{97DE7903-AFC8-475E-A105-4625E06D57CB}"/>
                  </a:ext>
                </a:extLst>
              </p:cNvPr>
              <p:cNvSpPr>
                <a:spLocks noGrp="1" noRot="1" noChangeAspect="1" noMove="1" noResize="1" noEditPoints="1" noAdjustHandles="1" noChangeArrowheads="1" noChangeShapeType="1" noTextEdit="1"/>
              </p:cNvSpPr>
              <p:nvPr>
                <p:ph idx="1"/>
              </p:nvPr>
            </p:nvSpPr>
            <p:spPr>
              <a:xfrm>
                <a:off x="838200" y="1825625"/>
                <a:ext cx="10515600" cy="1950508"/>
              </a:xfrm>
              <a:blipFill>
                <a:blip r:embed="rId2"/>
                <a:stretch>
                  <a:fillRect t="-938"/>
                </a:stretch>
              </a:blipFill>
            </p:spPr>
            <p:txBody>
              <a:bodyPr/>
              <a:lstStyle/>
              <a:p>
                <a:r>
                  <a:rPr lang="de-DE">
                    <a:noFill/>
                  </a:rPr>
                  <a:t> </a:t>
                </a:r>
              </a:p>
            </p:txBody>
          </p:sp>
        </mc:Fallback>
      </mc:AlternateContent>
    </p:spTree>
    <p:extLst>
      <p:ext uri="{BB962C8B-B14F-4D97-AF65-F5344CB8AC3E}">
        <p14:creationId xmlns:p14="http://schemas.microsoft.com/office/powerpoint/2010/main" val="2035488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BBF00A-2AF7-454E-8627-F27CFE977383}"/>
              </a:ext>
            </a:extLst>
          </p:cNvPr>
          <p:cNvSpPr>
            <a:spLocks noGrp="1"/>
          </p:cNvSpPr>
          <p:nvPr>
            <p:ph type="title"/>
          </p:nvPr>
        </p:nvSpPr>
        <p:spPr/>
        <p:txBody>
          <a:bodyPr/>
          <a:lstStyle/>
          <a:p>
            <a:r>
              <a:rPr lang="de-DE" dirty="0" err="1"/>
              <a:t>Compartmental</a:t>
            </a:r>
            <a:r>
              <a:rPr lang="de-DE" dirty="0"/>
              <a:t> Model</a:t>
            </a:r>
          </a:p>
        </p:txBody>
      </p:sp>
      <p:sp>
        <p:nvSpPr>
          <p:cNvPr id="3" name="Inhaltsplatzhalter 2">
            <a:extLst>
              <a:ext uri="{FF2B5EF4-FFF2-40B4-BE49-F238E27FC236}">
                <a16:creationId xmlns:a16="http://schemas.microsoft.com/office/drawing/2014/main" id="{96079A4C-D1A4-45BF-8379-0461A0FC88D5}"/>
              </a:ext>
            </a:extLst>
          </p:cNvPr>
          <p:cNvSpPr>
            <a:spLocks noGrp="1"/>
          </p:cNvSpPr>
          <p:nvPr>
            <p:ph idx="1"/>
          </p:nvPr>
        </p:nvSpPr>
        <p:spPr>
          <a:xfrm>
            <a:off x="838201" y="1825625"/>
            <a:ext cx="6917266" cy="4667250"/>
          </a:xfrm>
          <a:solidFill>
            <a:schemeClr val="bg1"/>
          </a:solidFill>
        </p:spPr>
        <p:txBody>
          <a:bodyPr anchor="ctr">
            <a:normAutofit/>
          </a:bodyPr>
          <a:lstStyle/>
          <a:p>
            <a:pPr marL="0" indent="0">
              <a:buNone/>
            </a:pPr>
            <a:r>
              <a:rPr lang="en-GB" b="0" dirty="0">
                <a:sym typeface="Wingdings" panose="05000000000000000000" pitchFamily="2" charset="2"/>
              </a:rPr>
              <a:t>For the curious: how exactly </a:t>
            </a:r>
            <a:r>
              <a:rPr lang="en-GB" dirty="0">
                <a:sym typeface="Wingdings" panose="05000000000000000000" pitchFamily="2" charset="2"/>
              </a:rPr>
              <a:t>is the movement between compartments modelled?</a:t>
            </a:r>
          </a:p>
        </p:txBody>
      </p:sp>
      <p:pic>
        <p:nvPicPr>
          <p:cNvPr id="5" name="Grafik 4">
            <a:extLst>
              <a:ext uri="{FF2B5EF4-FFF2-40B4-BE49-F238E27FC236}">
                <a16:creationId xmlns:a16="http://schemas.microsoft.com/office/drawing/2014/main" id="{9AAEA4B4-BAC8-425F-8ED0-D87F98C01CDC}"/>
              </a:ext>
            </a:extLst>
          </p:cNvPr>
          <p:cNvPicPr>
            <a:picLocks noChangeAspect="1"/>
          </p:cNvPicPr>
          <p:nvPr/>
        </p:nvPicPr>
        <p:blipFill>
          <a:blip r:embed="rId2"/>
          <a:stretch>
            <a:fillRect/>
          </a:stretch>
        </p:blipFill>
        <p:spPr>
          <a:xfrm>
            <a:off x="7755467" y="1751438"/>
            <a:ext cx="3776133" cy="4744761"/>
          </a:xfrm>
          <a:prstGeom prst="rect">
            <a:avLst/>
          </a:prstGeom>
        </p:spPr>
      </p:pic>
    </p:spTree>
    <p:extLst>
      <p:ext uri="{BB962C8B-B14F-4D97-AF65-F5344CB8AC3E}">
        <p14:creationId xmlns:p14="http://schemas.microsoft.com/office/powerpoint/2010/main" val="1689414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Simulating Data</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4004734" y="2099734"/>
            <a:ext cx="2480734" cy="2989978"/>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546451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F5F73C-8084-4479-9338-0B3BF7EC833D}"/>
              </a:ext>
            </a:extLst>
          </p:cNvPr>
          <p:cNvSpPr>
            <a:spLocks noGrp="1"/>
          </p:cNvSpPr>
          <p:nvPr>
            <p:ph type="title"/>
          </p:nvPr>
        </p:nvSpPr>
        <p:spPr>
          <a:xfrm>
            <a:off x="824753" y="385296"/>
            <a:ext cx="10515600" cy="1325563"/>
          </a:xfrm>
        </p:spPr>
        <p:txBody>
          <a:bodyPr/>
          <a:lstStyle/>
          <a:p>
            <a:r>
              <a:rPr lang="de-DE" dirty="0" err="1"/>
              <a:t>Simulating</a:t>
            </a:r>
            <a:r>
              <a:rPr lang="de-DE" dirty="0"/>
              <a:t> Data</a:t>
            </a:r>
          </a:p>
        </p:txBody>
      </p:sp>
      <mc:AlternateContent xmlns:mc="http://schemas.openxmlformats.org/markup-compatibility/2006">
        <mc:Choice xmlns:a14="http://schemas.microsoft.com/office/drawing/2010/main" Requires="a14">
          <p:sp>
            <p:nvSpPr>
              <p:cNvPr id="3" name="Rechteck 2">
                <a:extLst>
                  <a:ext uri="{FF2B5EF4-FFF2-40B4-BE49-F238E27FC236}">
                    <a16:creationId xmlns:a16="http://schemas.microsoft.com/office/drawing/2014/main" id="{AFDB1080-B1D5-47B0-AA71-E082D08384A6}"/>
                  </a:ext>
                </a:extLst>
              </p:cNvPr>
              <p:cNvSpPr/>
              <p:nvPr/>
            </p:nvSpPr>
            <p:spPr>
              <a:xfrm>
                <a:off x="7496735" y="1660712"/>
                <a:ext cx="3843618" cy="4760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0850" indent="-450850" defTabSz="450850"/>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𝜀</m:t>
                        </m:r>
                      </m:e>
                      <m:sub>
                        <m:r>
                          <a:rPr lang="de-DE" b="0" i="1" smtClean="0">
                            <a:solidFill>
                              <a:schemeClr val="tx1"/>
                            </a:solidFill>
                            <a:latin typeface="Cambria Math" panose="02040503050406030204" pitchFamily="18" charset="0"/>
                          </a:rPr>
                          <m:t>𝑘</m:t>
                        </m:r>
                      </m:sub>
                    </m:sSub>
                  </m:oMath>
                </a14:m>
                <a:r>
                  <a:rPr lang="de-DE" dirty="0">
                    <a:solidFill>
                      <a:schemeClr val="tx1"/>
                    </a:solidFill>
                  </a:rPr>
                  <a:t>: 	</a:t>
                </a:r>
                <a:r>
                  <a:rPr lang="de-DE" dirty="0" err="1">
                    <a:solidFill>
                      <a:schemeClr val="tx1"/>
                    </a:solidFill>
                  </a:rPr>
                  <a:t>mortality</a:t>
                </a:r>
                <a:r>
                  <a:rPr lang="de-DE" dirty="0">
                    <a:solidFill>
                      <a:schemeClr val="tx1"/>
                    </a:solidFill>
                  </a:rPr>
                  <a:t> </a:t>
                </a:r>
                <a:r>
                  <a:rPr lang="de-DE" dirty="0" err="1">
                    <a:solidFill>
                      <a:schemeClr val="tx1"/>
                    </a:solidFill>
                  </a:rPr>
                  <a:t>parameter</a:t>
                </a:r>
                <a:r>
                  <a:rPr lang="de-DE" dirty="0">
                    <a:solidFill>
                      <a:schemeClr val="tx1"/>
                    </a:solidFill>
                  </a:rPr>
                  <a:t> (</a:t>
                </a:r>
                <a:r>
                  <a:rPr lang="en-US" dirty="0">
                    <a:solidFill>
                      <a:schemeClr val="tx1"/>
                    </a:solidFill>
                  </a:rPr>
                  <a:t>Proportion of deaths among </a:t>
                </a:r>
                <a:r>
                  <a:rPr lang="en-US" dirty="0" err="1">
                    <a:solidFill>
                      <a:schemeClr val="tx1"/>
                    </a:solidFill>
                  </a:rPr>
                  <a:t>symptomatics</a:t>
                </a:r>
                <a:r>
                  <a:rPr lang="en-US" dirty="0">
                    <a:solidFill>
                      <a:schemeClr val="tx1"/>
                    </a:solidFill>
                  </a:rPr>
                  <a:t> by age group)</a:t>
                </a:r>
              </a:p>
              <a:p>
                <a:pPr marL="450850" indent="-450850" defTabSz="450850"/>
                <a:endParaRPr lang="en-US" dirty="0">
                  <a:solidFill>
                    <a:schemeClr val="tx1"/>
                  </a:solidFill>
                </a:endParaRPr>
              </a:p>
              <a:p>
                <a:pPr marL="450850" indent="-450850" defTabSz="450850"/>
                <a14:m>
                  <m:oMath xmlns:m="http://schemas.openxmlformats.org/officeDocument/2006/math">
                    <m:r>
                      <a:rPr lang="de-DE" i="1" smtClean="0">
                        <a:solidFill>
                          <a:schemeClr val="tx1"/>
                        </a:solidFill>
                        <a:latin typeface="Cambria Math" panose="02040503050406030204" pitchFamily="18" charset="0"/>
                        <a:ea typeface="Cambria Math" panose="02040503050406030204" pitchFamily="18" charset="0"/>
                      </a:rPr>
                      <m:t>𝕀</m:t>
                    </m:r>
                  </m:oMath>
                </a14:m>
                <a:r>
                  <a:rPr lang="de-DE" dirty="0">
                    <a:solidFill>
                      <a:schemeClr val="tx1"/>
                    </a:solidFill>
                  </a:rPr>
                  <a:t>: 	</a:t>
                </a:r>
                <a:r>
                  <a:rPr lang="de-DE" dirty="0" err="1">
                    <a:solidFill>
                      <a:schemeClr val="tx1"/>
                    </a:solidFill>
                  </a:rPr>
                  <a:t>distribution</a:t>
                </a:r>
                <a:r>
                  <a:rPr lang="de-DE" dirty="0">
                    <a:solidFill>
                      <a:schemeClr val="tx1"/>
                    </a:solidFill>
                  </a:rPr>
                  <a:t> </a:t>
                </a:r>
                <a:r>
                  <a:rPr lang="de-DE" dirty="0" err="1">
                    <a:solidFill>
                      <a:schemeClr val="tx1"/>
                    </a:solidFill>
                  </a:rPr>
                  <a:t>of</a:t>
                </a:r>
                <a:r>
                  <a:rPr lang="de-DE" dirty="0">
                    <a:solidFill>
                      <a:schemeClr val="tx1"/>
                    </a:solidFill>
                  </a:rPr>
                  <a:t> time </a:t>
                </a:r>
                <a:r>
                  <a:rPr lang="de-DE" dirty="0" err="1">
                    <a:solidFill>
                      <a:schemeClr val="tx1"/>
                    </a:solidFill>
                  </a:rPr>
                  <a:t>from</a:t>
                </a:r>
                <a:r>
                  <a:rPr lang="de-DE" dirty="0">
                    <a:solidFill>
                      <a:schemeClr val="tx1"/>
                    </a:solidFill>
                  </a:rPr>
                  <a:t> </a:t>
                </a:r>
                <a:r>
                  <a:rPr lang="de-DE" dirty="0" err="1">
                    <a:solidFill>
                      <a:schemeClr val="tx1"/>
                    </a:solidFill>
                  </a:rPr>
                  <a:t>symptom</a:t>
                </a:r>
                <a:r>
                  <a:rPr lang="de-DE" dirty="0">
                    <a:solidFill>
                      <a:schemeClr val="tx1"/>
                    </a:solidFill>
                  </a:rPr>
                  <a:t> </a:t>
                </a:r>
                <a:r>
                  <a:rPr lang="de-DE" dirty="0" err="1">
                    <a:solidFill>
                      <a:schemeClr val="tx1"/>
                    </a:solidFill>
                  </a:rPr>
                  <a:t>onset</a:t>
                </a:r>
                <a:r>
                  <a:rPr lang="de-DE" dirty="0">
                    <a:solidFill>
                      <a:schemeClr val="tx1"/>
                    </a:solidFill>
                  </a:rPr>
                  <a:t> </a:t>
                </a:r>
                <a:r>
                  <a:rPr lang="de-DE" dirty="0" err="1">
                    <a:solidFill>
                      <a:schemeClr val="tx1"/>
                    </a:solidFill>
                  </a:rPr>
                  <a:t>to</a:t>
                </a:r>
                <a:r>
                  <a:rPr lang="de-DE" dirty="0">
                    <a:solidFill>
                      <a:schemeClr val="tx1"/>
                    </a:solidFill>
                  </a:rPr>
                  <a:t> </a:t>
                </a:r>
                <a:r>
                  <a:rPr lang="de-DE" dirty="0" err="1">
                    <a:solidFill>
                      <a:schemeClr val="tx1"/>
                    </a:solidFill>
                  </a:rPr>
                  <a:t>death</a:t>
                </a:r>
                <a:r>
                  <a:rPr lang="de-DE" dirty="0">
                    <a:solidFill>
                      <a:schemeClr val="tx1"/>
                    </a:solidFill>
                  </a:rPr>
                  <a:t> (for all </a:t>
                </a:r>
                <a:r>
                  <a:rPr lang="de-DE" dirty="0" err="1">
                    <a:solidFill>
                      <a:schemeClr val="tx1"/>
                    </a:solidFill>
                  </a:rPr>
                  <a:t>individuals</a:t>
                </a:r>
                <a:r>
                  <a:rPr lang="de-DE" dirty="0">
                    <a:solidFill>
                      <a:schemeClr val="tx1"/>
                    </a:solidFill>
                  </a:rPr>
                  <a:t> </a:t>
                </a:r>
                <a:r>
                  <a:rPr lang="de-DE" dirty="0" err="1">
                    <a:solidFill>
                      <a:schemeClr val="tx1"/>
                    </a:solidFill>
                  </a:rPr>
                  <a:t>dying</a:t>
                </a:r>
                <a:r>
                  <a:rPr lang="de-DE" dirty="0">
                    <a:solidFill>
                      <a:schemeClr val="tx1"/>
                    </a:solidFill>
                  </a:rPr>
                  <a:t>) - </a:t>
                </a:r>
                <a:r>
                  <a:rPr lang="de-DE" dirty="0" err="1">
                    <a:solidFill>
                      <a:schemeClr val="tx1"/>
                    </a:solidFill>
                  </a:rPr>
                  <a:t>fixed</a:t>
                </a:r>
                <a:endParaRPr lang="de-DE" dirty="0">
                  <a:solidFill>
                    <a:schemeClr val="tx1"/>
                  </a:solidFill>
                </a:endParaRPr>
              </a:p>
              <a:p>
                <a:pPr marL="450850" indent="-450850" defTabSz="450850"/>
                <a:endParaRPr lang="de-DE" dirty="0">
                  <a:solidFill>
                    <a:schemeClr val="tx1"/>
                  </a:solidFill>
                </a:endParaRPr>
              </a:p>
              <a:p>
                <a:pPr marL="450850" indent="-450850" defTabSz="450850"/>
                <a14:m>
                  <m:oMath xmlns:m="http://schemas.openxmlformats.org/officeDocument/2006/math">
                    <m:sSub>
                      <m:sSubPr>
                        <m:ctrlPr>
                          <a:rPr lang="de-DE" i="1" smtClean="0">
                            <a:solidFill>
                              <a:schemeClr val="tx1"/>
                            </a:solidFill>
                            <a:latin typeface="Cambria Math" panose="02040503050406030204" pitchFamily="18" charset="0"/>
                          </a:rPr>
                        </m:ctrlPr>
                      </m:sSubPr>
                      <m:e>
                        <m:r>
                          <a:rPr lang="de-DE" i="1" smtClean="0">
                            <a:solidFill>
                              <a:schemeClr val="tx1"/>
                            </a:solidFill>
                            <a:latin typeface="Cambria Math" panose="02040503050406030204" pitchFamily="18" charset="0"/>
                            <a:ea typeface="Cambria Math" panose="02040503050406030204" pitchFamily="18" charset="0"/>
                          </a:rPr>
                          <m:t>𝜌</m:t>
                        </m:r>
                      </m:e>
                      <m:sub>
                        <m:r>
                          <a:rPr lang="de-DE" b="0" i="1" smtClean="0">
                            <a:solidFill>
                              <a:schemeClr val="tx1"/>
                            </a:solidFill>
                            <a:latin typeface="Cambria Math" panose="02040503050406030204" pitchFamily="18" charset="0"/>
                          </a:rPr>
                          <m:t>𝑘</m:t>
                        </m:r>
                      </m:sub>
                    </m:sSub>
                  </m:oMath>
                </a14:m>
                <a:r>
                  <a:rPr lang="de-DE" dirty="0">
                    <a:solidFill>
                      <a:schemeClr val="tx1"/>
                    </a:solidFill>
                  </a:rPr>
                  <a:t>: 	</a:t>
                </a:r>
                <a:r>
                  <a:rPr lang="en-US" dirty="0">
                    <a:solidFill>
                      <a:schemeClr val="tx1"/>
                    </a:solidFill>
                  </a:rPr>
                  <a:t>age specific ascertainment proportion parameter (proportion of infected who are reported)</a:t>
                </a:r>
              </a:p>
              <a:p>
                <a:pPr marL="450850" indent="-450850" defTabSz="450850"/>
                <a:endParaRPr lang="en-US" dirty="0">
                  <a:solidFill>
                    <a:schemeClr val="tx1"/>
                  </a:solidFill>
                </a:endParaRPr>
              </a:p>
              <a:p>
                <a:pPr defTabSz="450850"/>
                <a:r>
                  <a:rPr lang="en-US" dirty="0">
                    <a:solidFill>
                      <a:schemeClr val="tx1"/>
                    </a:solidFill>
                  </a:rPr>
                  <a:t>At this stage, the correction (see goals of the paper) mathematically happens</a:t>
                </a:r>
                <a:endParaRPr lang="de-DE" dirty="0">
                  <a:solidFill>
                    <a:schemeClr val="tx1"/>
                  </a:solidFill>
                </a:endParaRPr>
              </a:p>
            </p:txBody>
          </p:sp>
        </mc:Choice>
        <mc:Fallback>
          <p:sp>
            <p:nvSpPr>
              <p:cNvPr id="3" name="Rechteck 2">
                <a:extLst>
                  <a:ext uri="{FF2B5EF4-FFF2-40B4-BE49-F238E27FC236}">
                    <a16:creationId xmlns:a16="http://schemas.microsoft.com/office/drawing/2014/main" id="{AFDB1080-B1D5-47B0-AA71-E082D08384A6}"/>
                  </a:ext>
                </a:extLst>
              </p:cNvPr>
              <p:cNvSpPr>
                <a:spLocks noRot="1" noChangeAspect="1" noMove="1" noResize="1" noEditPoints="1" noAdjustHandles="1" noChangeArrowheads="1" noChangeShapeType="1" noTextEdit="1"/>
              </p:cNvSpPr>
              <p:nvPr/>
            </p:nvSpPr>
            <p:spPr>
              <a:xfrm>
                <a:off x="7496735" y="1660712"/>
                <a:ext cx="3843618" cy="4760259"/>
              </a:xfrm>
              <a:prstGeom prst="rect">
                <a:avLst/>
              </a:prstGeom>
              <a:blipFill>
                <a:blip r:embed="rId2"/>
                <a:stretch>
                  <a:fillRect l="-1429" t="-640" r="-1905"/>
                </a:stretch>
              </a:blipFill>
              <a:ln>
                <a:noFill/>
              </a:ln>
            </p:spPr>
            <p:txBody>
              <a:bodyPr/>
              <a:lstStyle/>
              <a:p>
                <a:r>
                  <a:rPr lang="de-DE">
                    <a:noFill/>
                  </a:rPr>
                  <a:t> </a:t>
                </a:r>
              </a:p>
            </p:txBody>
          </p:sp>
        </mc:Fallback>
      </mc:AlternateContent>
      <p:sp>
        <p:nvSpPr>
          <p:cNvPr id="6" name="Rechteck 5">
            <a:extLst>
              <a:ext uri="{FF2B5EF4-FFF2-40B4-BE49-F238E27FC236}">
                <a16:creationId xmlns:a16="http://schemas.microsoft.com/office/drawing/2014/main" id="{F5EDAC24-98E0-4F89-8D18-CC45E861176B}"/>
              </a:ext>
            </a:extLst>
          </p:cNvPr>
          <p:cNvSpPr/>
          <p:nvPr/>
        </p:nvSpPr>
        <p:spPr>
          <a:xfrm>
            <a:off x="4885764" y="1710859"/>
            <a:ext cx="2147048" cy="1180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0850" indent="-450850" defTabSz="450850"/>
            <a:endParaRPr lang="de-DE" dirty="0">
              <a:solidFill>
                <a:schemeClr val="tx1"/>
              </a:solidFill>
            </a:endParaRPr>
          </a:p>
        </p:txBody>
      </p:sp>
    </p:spTree>
    <p:extLst>
      <p:ext uri="{BB962C8B-B14F-4D97-AF65-F5344CB8AC3E}">
        <p14:creationId xmlns:p14="http://schemas.microsoft.com/office/powerpoint/2010/main" val="723546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mc:AlternateContent xmlns:mc="http://schemas.openxmlformats.org/markup-compatibility/2006">
        <mc:Choice xmlns:a14="http://schemas.microsoft.com/office/drawing/2010/main" Requires="a14">
          <p:sp>
            <p:nvSpPr>
              <p:cNvPr id="4" name="Ellipse 3">
                <a:extLst>
                  <a:ext uri="{FF2B5EF4-FFF2-40B4-BE49-F238E27FC236}">
                    <a16:creationId xmlns:a16="http://schemas.microsoft.com/office/drawing/2014/main" id="{3A964B81-85D2-46FB-953A-75CFF505E2AE}"/>
                  </a:ext>
                </a:extLst>
              </p:cNvPr>
              <p:cNvSpPr/>
              <p:nvPr/>
            </p:nvSpPr>
            <p:spPr>
              <a:xfrm>
                <a:off x="1980000" y="3600187"/>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𝐶</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4" name="Ellipse 3">
                <a:extLst>
                  <a:ext uri="{FF2B5EF4-FFF2-40B4-BE49-F238E27FC236}">
                    <a16:creationId xmlns:a16="http://schemas.microsoft.com/office/drawing/2014/main" id="{3A964B81-85D2-46FB-953A-75CFF505E2AE}"/>
                  </a:ext>
                </a:extLst>
              </p:cNvPr>
              <p:cNvSpPr>
                <a:spLocks noRot="1" noChangeAspect="1" noMove="1" noResize="1" noEditPoints="1" noAdjustHandles="1" noChangeArrowheads="1" noChangeShapeType="1" noTextEdit="1"/>
              </p:cNvSpPr>
              <p:nvPr/>
            </p:nvSpPr>
            <p:spPr>
              <a:xfrm>
                <a:off x="1980000" y="3600187"/>
                <a:ext cx="846667" cy="846667"/>
              </a:xfrm>
              <a:prstGeom prst="ellipse">
                <a:avLst/>
              </a:prstGeom>
              <a:blipFill>
                <a:blip r:embed="rId2"/>
                <a:stretch>
                  <a:fillRect/>
                </a:stretch>
              </a:blipFill>
              <a:ln>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5"/>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6"/>
                <a:stretch>
                  <a:fillRect l="-709" r="-1418"/>
                </a:stretch>
              </a:blipFill>
              <a:ln w="12700">
                <a:solidFill>
                  <a:schemeClr val="tx1"/>
                </a:solidFill>
              </a:ln>
            </p:spPr>
            <p:txBody>
              <a:bodyPr/>
              <a:lstStyle/>
              <a:p>
                <a:r>
                  <a:rPr lang="de-DE">
                    <a:noFill/>
                  </a:rPr>
                  <a:t> </a:t>
                </a:r>
              </a:p>
            </p:txBody>
          </p:sp>
        </mc:Fallback>
      </mc:AlternateContent>
      <p:cxnSp>
        <p:nvCxnSpPr>
          <p:cNvPr id="10" name="Verbinder: gewinkelt 9">
            <a:extLst>
              <a:ext uri="{FF2B5EF4-FFF2-40B4-BE49-F238E27FC236}">
                <a16:creationId xmlns:a16="http://schemas.microsoft.com/office/drawing/2014/main" id="{717A830C-2925-4391-9DDB-1326BFDF7DC4}"/>
              </a:ext>
            </a:extLst>
          </p:cNvPr>
          <p:cNvCxnSpPr>
            <a:cxnSpLocks/>
            <a:stCxn id="4" idx="5"/>
            <a:endCxn id="7" idx="1"/>
          </p:cNvCxnSpPr>
          <p:nvPr/>
        </p:nvCxnSpPr>
        <p:spPr>
          <a:xfrm rot="16200000" flipH="1">
            <a:off x="3416247" y="3609289"/>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Verbinder: gewinkelt 10">
            <a:extLst>
              <a:ext uri="{FF2B5EF4-FFF2-40B4-BE49-F238E27FC236}">
                <a16:creationId xmlns:a16="http://schemas.microsoft.com/office/drawing/2014/main" id="{36266E57-BA3C-4D82-A530-D4ED864AD7A6}"/>
              </a:ext>
            </a:extLst>
          </p:cNvPr>
          <p:cNvCxnSpPr>
            <a:cxnSpLocks/>
            <a:stCxn id="4" idx="5"/>
            <a:endCxn id="6" idx="1"/>
          </p:cNvCxnSpPr>
          <p:nvPr/>
        </p:nvCxnSpPr>
        <p:spPr>
          <a:xfrm rot="16200000" flipH="1">
            <a:off x="2852502" y="4173035"/>
            <a:ext cx="1391894" cy="169154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feld 11">
                <a:extLst>
                  <a:ext uri="{FF2B5EF4-FFF2-40B4-BE49-F238E27FC236}">
                    <a16:creationId xmlns:a16="http://schemas.microsoft.com/office/drawing/2014/main" id="{FC5213A4-E584-457A-97B0-7FAC0EA19158}"/>
                  </a:ext>
                </a:extLst>
              </p:cNvPr>
              <p:cNvSpPr txBox="1"/>
              <p:nvPr/>
            </p:nvSpPr>
            <p:spPr>
              <a:xfrm>
                <a:off x="2278866" y="5060560"/>
                <a:ext cx="2925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rPr>
                            <m:t>𝑘</m:t>
                          </m:r>
                        </m:sub>
                      </m:sSub>
                    </m:oMath>
                  </m:oMathPara>
                </a14:m>
                <a:endParaRPr lang="de-DE" dirty="0"/>
              </a:p>
            </p:txBody>
          </p:sp>
        </mc:Choice>
        <mc:Fallback>
          <p:sp>
            <p:nvSpPr>
              <p:cNvPr id="12" name="Textfeld 11">
                <a:extLst>
                  <a:ext uri="{FF2B5EF4-FFF2-40B4-BE49-F238E27FC236}">
                    <a16:creationId xmlns:a16="http://schemas.microsoft.com/office/drawing/2014/main" id="{FC5213A4-E584-457A-97B0-7FAC0EA19158}"/>
                  </a:ext>
                </a:extLst>
              </p:cNvPr>
              <p:cNvSpPr txBox="1">
                <a:spLocks noRot="1" noChangeAspect="1" noMove="1" noResize="1" noEditPoints="1" noAdjustHandles="1" noChangeArrowheads="1" noChangeShapeType="1" noTextEdit="1"/>
              </p:cNvSpPr>
              <p:nvPr/>
            </p:nvSpPr>
            <p:spPr>
              <a:xfrm>
                <a:off x="2278866" y="5060560"/>
                <a:ext cx="292516" cy="276999"/>
              </a:xfrm>
              <a:prstGeom prst="rect">
                <a:avLst/>
              </a:prstGeom>
              <a:blipFill>
                <a:blip r:embed="rId7"/>
                <a:stretch>
                  <a:fillRect l="-20833" r="-6250" b="-23913"/>
                </a:stretch>
              </a:blipFill>
            </p:spPr>
            <p:txBody>
              <a:bodyPr/>
              <a:lstStyle/>
              <a:p>
                <a:r>
                  <a:rPr lang="de-DE">
                    <a:noFill/>
                  </a:rPr>
                  <a:t> </a:t>
                </a:r>
              </a:p>
            </p:txBody>
          </p:sp>
        </mc:Fallback>
      </mc:AlternateContent>
      <p:cxnSp>
        <p:nvCxnSpPr>
          <p:cNvPr id="13" name="Verbinder: gewinkelt 12">
            <a:extLst>
              <a:ext uri="{FF2B5EF4-FFF2-40B4-BE49-F238E27FC236}">
                <a16:creationId xmlns:a16="http://schemas.microsoft.com/office/drawing/2014/main" id="{5605F754-F0CF-4F7E-967F-C3FE84DFB9C1}"/>
              </a:ext>
            </a:extLst>
          </p:cNvPr>
          <p:cNvCxnSpPr>
            <a:cxnSpLocks/>
            <a:stCxn id="4" idx="7"/>
            <a:endCxn id="9" idx="1"/>
          </p:cNvCxnSpPr>
          <p:nvPr/>
        </p:nvCxnSpPr>
        <p:spPr>
          <a:xfrm rot="5400000" flipH="1" flipV="1">
            <a:off x="2852502" y="2182458"/>
            <a:ext cx="1391895"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E6BB69FD-597C-4698-A40A-8F3EE76C187A}"/>
              </a:ext>
            </a:extLst>
          </p:cNvPr>
          <p:cNvCxnSpPr>
            <a:cxnSpLocks/>
            <a:stCxn id="4" idx="7"/>
            <a:endCxn id="8" idx="1"/>
          </p:cNvCxnSpPr>
          <p:nvPr/>
        </p:nvCxnSpPr>
        <p:spPr>
          <a:xfrm rot="5400000" flipH="1" flipV="1">
            <a:off x="3416247" y="2746203"/>
            <a:ext cx="264404" cy="169154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feld 14">
                <a:extLst>
                  <a:ext uri="{FF2B5EF4-FFF2-40B4-BE49-F238E27FC236}">
                    <a16:creationId xmlns:a16="http://schemas.microsoft.com/office/drawing/2014/main" id="{918ACC0E-D9C5-48F5-8DBE-98FE32E181F3}"/>
                  </a:ext>
                </a:extLst>
              </p:cNvPr>
              <p:cNvSpPr txBox="1"/>
              <p:nvPr/>
            </p:nvSpPr>
            <p:spPr>
              <a:xfrm>
                <a:off x="2113294" y="2844493"/>
                <a:ext cx="456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de-DE" i="1" smtClean="0">
                              <a:latin typeface="Cambria Math" panose="02040503050406030204" pitchFamily="18" charset="0"/>
                              <a:ea typeface="Cambria Math" panose="02040503050406030204" pitchFamily="18" charset="0"/>
                            </a:rPr>
                            <m:t>𝜀</m:t>
                          </m:r>
                        </m:e>
                        <m:sub>
                          <m:r>
                            <a:rPr lang="de-DE" b="0" i="1" smtClean="0">
                              <a:latin typeface="Cambria Math" panose="02040503050406030204" pitchFamily="18" charset="0"/>
                            </a:rPr>
                            <m:t>𝑘</m:t>
                          </m:r>
                        </m:sub>
                      </m:sSub>
                      <m:r>
                        <a:rPr lang="de-DE" b="0" i="1" smtClean="0">
                          <a:latin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𝕀</m:t>
                      </m:r>
                    </m:oMath>
                  </m:oMathPara>
                </a14:m>
                <a:endParaRPr lang="de-DE" dirty="0"/>
              </a:p>
            </p:txBody>
          </p:sp>
        </mc:Choice>
        <mc:Fallback>
          <p:sp>
            <p:nvSpPr>
              <p:cNvPr id="15" name="Textfeld 14">
                <a:extLst>
                  <a:ext uri="{FF2B5EF4-FFF2-40B4-BE49-F238E27FC236}">
                    <a16:creationId xmlns:a16="http://schemas.microsoft.com/office/drawing/2014/main" id="{918ACC0E-D9C5-48F5-8DBE-98FE32E181F3}"/>
                  </a:ext>
                </a:extLst>
              </p:cNvPr>
              <p:cNvSpPr txBox="1">
                <a:spLocks noRot="1" noChangeAspect="1" noMove="1" noResize="1" noEditPoints="1" noAdjustHandles="1" noChangeArrowheads="1" noChangeShapeType="1" noTextEdit="1"/>
              </p:cNvSpPr>
              <p:nvPr/>
            </p:nvSpPr>
            <p:spPr>
              <a:xfrm>
                <a:off x="2113294" y="2844493"/>
                <a:ext cx="456087" cy="276999"/>
              </a:xfrm>
              <a:prstGeom prst="rect">
                <a:avLst/>
              </a:prstGeom>
              <a:blipFill>
                <a:blip r:embed="rId8"/>
                <a:stretch>
                  <a:fillRect l="-6757" r="-12162" b="-17778"/>
                </a:stretch>
              </a:blipFill>
            </p:spPr>
            <p:txBody>
              <a:bodyPr/>
              <a:lstStyle/>
              <a:p>
                <a:r>
                  <a:rPr lang="de-DE">
                    <a:noFill/>
                  </a:rPr>
                  <a:t> </a:t>
                </a:r>
              </a:p>
            </p:txBody>
          </p:sp>
        </mc:Fallback>
      </mc:AlternateContent>
      <p:sp>
        <p:nvSpPr>
          <p:cNvPr id="23" name="Rechteck 22">
            <a:extLst>
              <a:ext uri="{FF2B5EF4-FFF2-40B4-BE49-F238E27FC236}">
                <a16:creationId xmlns:a16="http://schemas.microsoft.com/office/drawing/2014/main" id="{896623EF-B744-4792-89C5-1D9A7FD67E77}"/>
              </a:ext>
            </a:extLst>
          </p:cNvPr>
          <p:cNvSpPr/>
          <p:nvPr/>
        </p:nvSpPr>
        <p:spPr>
          <a:xfrm>
            <a:off x="243531" y="3146357"/>
            <a:ext cx="1431271" cy="1754326"/>
          </a:xfrm>
          <a:prstGeom prst="rect">
            <a:avLst/>
          </a:prstGeom>
        </p:spPr>
        <p:txBody>
          <a:bodyPr wrap="square">
            <a:spAutoFit/>
          </a:bodyPr>
          <a:lstStyle/>
          <a:p>
            <a:pPr algn="ctr"/>
            <a:r>
              <a:rPr lang="en-US" dirty="0"/>
              <a:t>cumulative incidence of symptomatic infections by day of </a:t>
            </a:r>
            <a:r>
              <a:rPr lang="en-US" dirty="0" err="1"/>
              <a:t>symp</a:t>
            </a:r>
            <a:r>
              <a:rPr lang="en-US" dirty="0"/>
              <a:t>-tom onset</a:t>
            </a:r>
            <a:endParaRPr lang="de-DE" dirty="0"/>
          </a:p>
        </p:txBody>
      </p:sp>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mc:AlternateContent xmlns:mc="http://schemas.openxmlformats.org/markup-compatibility/2006">
        <mc:Choice xmlns:a14="http://schemas.microsoft.com/office/drawing/2010/main" Requires="a14">
          <p:sp>
            <p:nvSpPr>
              <p:cNvPr id="30" name="Rechteck 29">
                <a:extLst>
                  <a:ext uri="{FF2B5EF4-FFF2-40B4-BE49-F238E27FC236}">
                    <a16:creationId xmlns:a16="http://schemas.microsoft.com/office/drawing/2014/main" id="{01CE87D1-74F6-480E-AEF9-FFC919C15B05}"/>
                  </a:ext>
                </a:extLst>
              </p:cNvPr>
              <p:cNvSpPr/>
              <p:nvPr/>
            </p:nvSpPr>
            <p:spPr>
              <a:xfrm>
                <a:off x="8083635" y="1908948"/>
                <a:ext cx="3584274" cy="3416320"/>
              </a:xfrm>
              <a:prstGeom prst="rect">
                <a:avLst/>
              </a:prstGeom>
            </p:spPr>
            <p:txBody>
              <a:bodyPr wrap="square">
                <a:spAutoFit/>
              </a:bodyPr>
              <a:lstStyle/>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𝜀</m:t>
                        </m:r>
                      </m:e>
                      <m:sub>
                        <m:r>
                          <a:rPr lang="de-DE" i="1">
                            <a:latin typeface="Cambria Math" panose="02040503050406030204" pitchFamily="18" charset="0"/>
                          </a:rPr>
                          <m:t>𝑘</m:t>
                        </m:r>
                      </m:sub>
                    </m:sSub>
                  </m:oMath>
                </a14:m>
                <a:r>
                  <a:rPr lang="de-DE" dirty="0"/>
                  <a:t>: 	</a:t>
                </a:r>
                <a:r>
                  <a:rPr lang="de-DE" dirty="0" err="1"/>
                  <a:t>mortality</a:t>
                </a:r>
                <a:r>
                  <a:rPr lang="de-DE" dirty="0"/>
                  <a:t> </a:t>
                </a:r>
                <a:r>
                  <a:rPr lang="de-DE" dirty="0" err="1"/>
                  <a:t>parameter</a:t>
                </a:r>
                <a:r>
                  <a:rPr lang="de-DE" dirty="0"/>
                  <a:t> (</a:t>
                </a:r>
                <a:r>
                  <a:rPr lang="en-US" dirty="0"/>
                  <a:t>Proportion of deaths among </a:t>
                </a:r>
                <a:r>
                  <a:rPr lang="en-US" dirty="0" err="1"/>
                  <a:t>symptomatics</a:t>
                </a:r>
                <a:r>
                  <a:rPr lang="en-US" dirty="0"/>
                  <a:t> by age group)</a:t>
                </a:r>
              </a:p>
              <a:p>
                <a:pPr marL="450850" indent="-450850" defTabSz="450850"/>
                <a:endParaRPr lang="en-US" dirty="0"/>
              </a:p>
              <a:p>
                <a:pPr marL="450850" indent="-450850" defTabSz="450850"/>
                <a14:m>
                  <m:oMath xmlns:m="http://schemas.openxmlformats.org/officeDocument/2006/math">
                    <m:r>
                      <a:rPr lang="de-DE" i="1">
                        <a:latin typeface="Cambria Math" panose="02040503050406030204" pitchFamily="18" charset="0"/>
                        <a:ea typeface="Cambria Math" panose="02040503050406030204" pitchFamily="18" charset="0"/>
                      </a:rPr>
                      <m:t>𝕀</m:t>
                    </m:r>
                  </m:oMath>
                </a14:m>
                <a:r>
                  <a:rPr lang="de-DE" dirty="0"/>
                  <a:t>: 	</a:t>
                </a:r>
                <a:r>
                  <a:rPr lang="de-DE" dirty="0" err="1"/>
                  <a:t>distribution</a:t>
                </a:r>
                <a:r>
                  <a:rPr lang="de-DE" dirty="0"/>
                  <a:t> </a:t>
                </a:r>
                <a:r>
                  <a:rPr lang="de-DE" dirty="0" err="1"/>
                  <a:t>of</a:t>
                </a:r>
                <a:r>
                  <a:rPr lang="de-DE" dirty="0"/>
                  <a:t> time </a:t>
                </a:r>
                <a:r>
                  <a:rPr lang="de-DE" dirty="0" err="1"/>
                  <a:t>from</a:t>
                </a:r>
                <a:r>
                  <a:rPr lang="de-DE" dirty="0"/>
                  <a:t> </a:t>
                </a:r>
                <a:r>
                  <a:rPr lang="de-DE" dirty="0" err="1"/>
                  <a:t>symptom</a:t>
                </a:r>
                <a:r>
                  <a:rPr lang="de-DE" dirty="0"/>
                  <a:t> </a:t>
                </a:r>
                <a:r>
                  <a:rPr lang="de-DE" dirty="0" err="1"/>
                  <a:t>onset</a:t>
                </a:r>
                <a:r>
                  <a:rPr lang="de-DE" dirty="0"/>
                  <a:t> </a:t>
                </a:r>
                <a:r>
                  <a:rPr lang="de-DE" dirty="0" err="1"/>
                  <a:t>to</a:t>
                </a:r>
                <a:r>
                  <a:rPr lang="de-DE" dirty="0"/>
                  <a:t> </a:t>
                </a:r>
                <a:r>
                  <a:rPr lang="de-DE" dirty="0" err="1"/>
                  <a:t>death</a:t>
                </a:r>
                <a:r>
                  <a:rPr lang="de-DE" dirty="0"/>
                  <a:t> (for all </a:t>
                </a:r>
                <a:r>
                  <a:rPr lang="de-DE" dirty="0" err="1"/>
                  <a:t>individuals</a:t>
                </a:r>
                <a:r>
                  <a:rPr lang="de-DE" dirty="0"/>
                  <a:t> </a:t>
                </a:r>
                <a:r>
                  <a:rPr lang="de-DE" dirty="0" err="1"/>
                  <a:t>dying</a:t>
                </a:r>
                <a:r>
                  <a:rPr lang="de-DE" dirty="0"/>
                  <a:t>) - </a:t>
                </a:r>
                <a:r>
                  <a:rPr lang="de-DE" dirty="0" err="1"/>
                  <a:t>fixed</a:t>
                </a:r>
                <a:endParaRPr lang="de-DE" dirty="0"/>
              </a:p>
              <a:p>
                <a:pPr marL="450850" indent="-450850" defTabSz="450850"/>
                <a:endParaRPr lang="de-DE" dirty="0"/>
              </a:p>
              <a:p>
                <a:pPr marL="450850" indent="-450850" defTabSz="450850"/>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ea typeface="Cambria Math" panose="02040503050406030204" pitchFamily="18" charset="0"/>
                          </a:rPr>
                          <m:t>𝜌</m:t>
                        </m:r>
                      </m:e>
                      <m:sub>
                        <m:r>
                          <a:rPr lang="de-DE" i="1">
                            <a:latin typeface="Cambria Math" panose="02040503050406030204" pitchFamily="18" charset="0"/>
                          </a:rPr>
                          <m:t>𝑘</m:t>
                        </m:r>
                      </m:sub>
                    </m:sSub>
                  </m:oMath>
                </a14:m>
                <a:r>
                  <a:rPr lang="de-DE" dirty="0"/>
                  <a:t>: 	</a:t>
                </a:r>
                <a:r>
                  <a:rPr lang="en-US" dirty="0"/>
                  <a:t>age specific ascertainment proportion parameter (proportion of infected who are reported)</a:t>
                </a:r>
              </a:p>
            </p:txBody>
          </p:sp>
        </mc:Choice>
        <mc:Fallback>
          <p:sp>
            <p:nvSpPr>
              <p:cNvPr id="30" name="Rechteck 29">
                <a:extLst>
                  <a:ext uri="{FF2B5EF4-FFF2-40B4-BE49-F238E27FC236}">
                    <a16:creationId xmlns:a16="http://schemas.microsoft.com/office/drawing/2014/main" id="{01CE87D1-74F6-480E-AEF9-FFC919C15B05}"/>
                  </a:ext>
                </a:extLst>
              </p:cNvPr>
              <p:cNvSpPr>
                <a:spLocks noRot="1" noChangeAspect="1" noMove="1" noResize="1" noEditPoints="1" noAdjustHandles="1" noChangeArrowheads="1" noChangeShapeType="1" noTextEdit="1"/>
              </p:cNvSpPr>
              <p:nvPr/>
            </p:nvSpPr>
            <p:spPr>
              <a:xfrm>
                <a:off x="8083635" y="1908948"/>
                <a:ext cx="3584274" cy="3416320"/>
              </a:xfrm>
              <a:prstGeom prst="rect">
                <a:avLst/>
              </a:prstGeom>
              <a:blipFill>
                <a:blip r:embed="rId9"/>
                <a:stretch>
                  <a:fillRect t="-891" r="-2721" b="-1783"/>
                </a:stretch>
              </a:blipFill>
            </p:spPr>
            <p:txBody>
              <a:bodyPr/>
              <a:lstStyle/>
              <a:p>
                <a:r>
                  <a:rPr lang="de-DE">
                    <a:noFill/>
                  </a:rPr>
                  <a:t> </a:t>
                </a:r>
              </a:p>
            </p:txBody>
          </p:sp>
        </mc:Fallback>
      </mc:AlternateContent>
      <p:cxnSp>
        <p:nvCxnSpPr>
          <p:cNvPr id="32" name="Gerade Verbindung mit Pfeil 31">
            <a:extLst>
              <a:ext uri="{FF2B5EF4-FFF2-40B4-BE49-F238E27FC236}">
                <a16:creationId xmlns:a16="http://schemas.microsoft.com/office/drawing/2014/main" id="{BB2B2896-D7B6-4531-B9BD-C04C445F8706}"/>
              </a:ext>
            </a:extLst>
          </p:cNvPr>
          <p:cNvCxnSpPr>
            <a:cxnSpLocks/>
            <a:stCxn id="35" idx="5"/>
            <a:endCxn id="4" idx="1"/>
          </p:cNvCxnSpPr>
          <p:nvPr/>
        </p:nvCxnSpPr>
        <p:spPr>
          <a:xfrm>
            <a:off x="1353245" y="2143430"/>
            <a:ext cx="750747" cy="15807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Textfeld 32">
                <a:extLst>
                  <a:ext uri="{FF2B5EF4-FFF2-40B4-BE49-F238E27FC236}">
                    <a16:creationId xmlns:a16="http://schemas.microsoft.com/office/drawing/2014/main" id="{80F0B855-B4CE-45F5-8137-16FC5B3F9749}"/>
                  </a:ext>
                </a:extLst>
              </p:cNvPr>
              <p:cNvSpPr txBox="1"/>
              <p:nvPr/>
            </p:nvSpPr>
            <p:spPr>
              <a:xfrm>
                <a:off x="1628665" y="2342799"/>
                <a:ext cx="4313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𝜏</m:t>
                          </m:r>
                        </m:e>
                        <m:sub>
                          <m:r>
                            <a:rPr lang="en-GB" b="0" i="1" smtClean="0">
                              <a:latin typeface="Cambria Math" panose="02040503050406030204" pitchFamily="18" charset="0"/>
                            </a:rPr>
                            <m:t>2</m:t>
                          </m:r>
                        </m:sub>
                      </m:sSub>
                      <m:r>
                        <a:rPr lang="en-GB" b="0" i="1" smtClean="0">
                          <a:latin typeface="Cambria Math" panose="02040503050406030204" pitchFamily="18" charset="0"/>
                        </a:rPr>
                        <m:t>𝜓</m:t>
                      </m:r>
                    </m:oMath>
                  </m:oMathPara>
                </a14:m>
                <a:endParaRPr lang="de-DE" dirty="0"/>
              </a:p>
            </p:txBody>
          </p:sp>
        </mc:Choice>
        <mc:Fallback>
          <p:sp>
            <p:nvSpPr>
              <p:cNvPr id="33" name="Textfeld 32">
                <a:extLst>
                  <a:ext uri="{FF2B5EF4-FFF2-40B4-BE49-F238E27FC236}">
                    <a16:creationId xmlns:a16="http://schemas.microsoft.com/office/drawing/2014/main" id="{80F0B855-B4CE-45F5-8137-16FC5B3F9749}"/>
                  </a:ext>
                </a:extLst>
              </p:cNvPr>
              <p:cNvSpPr txBox="1">
                <a:spLocks noRot="1" noChangeAspect="1" noMove="1" noResize="1" noEditPoints="1" noAdjustHandles="1" noChangeArrowheads="1" noChangeShapeType="1" noTextEdit="1"/>
              </p:cNvSpPr>
              <p:nvPr/>
            </p:nvSpPr>
            <p:spPr>
              <a:xfrm>
                <a:off x="1628665" y="2342799"/>
                <a:ext cx="431336" cy="276999"/>
              </a:xfrm>
              <a:prstGeom prst="rect">
                <a:avLst/>
              </a:prstGeom>
              <a:blipFill>
                <a:blip r:embed="rId10"/>
                <a:stretch>
                  <a:fillRect l="-7042" t="-2174" r="-18310" b="-3260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5" name="Ellipse 34">
                <a:extLst>
                  <a:ext uri="{FF2B5EF4-FFF2-40B4-BE49-F238E27FC236}">
                    <a16:creationId xmlns:a16="http://schemas.microsoft.com/office/drawing/2014/main" id="{AF080335-8E0A-4156-ACEF-03000EFAA9C7}"/>
                  </a:ext>
                </a:extLst>
              </p:cNvPr>
              <p:cNvSpPr/>
              <p:nvPr/>
            </p:nvSpPr>
            <p:spPr>
              <a:xfrm>
                <a:off x="630570" y="1420755"/>
                <a:ext cx="846667" cy="84666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𝑃</m:t>
                          </m:r>
                        </m:e>
                        <m:sub>
                          <m:r>
                            <a:rPr lang="en-GB" b="0" i="1" smtClean="0">
                              <a:solidFill>
                                <a:sysClr val="windowText" lastClr="000000"/>
                              </a:solidFill>
                              <a:latin typeface="Cambria Math" panose="02040503050406030204" pitchFamily="18" charset="0"/>
                            </a:rPr>
                            <m:t>𝑘</m:t>
                          </m:r>
                        </m:sub>
                      </m:sSub>
                    </m:oMath>
                  </m:oMathPara>
                </a14:m>
                <a:endParaRPr lang="de-DE" dirty="0">
                  <a:solidFill>
                    <a:sysClr val="windowText" lastClr="000000"/>
                  </a:solidFill>
                </a:endParaRPr>
              </a:p>
            </p:txBody>
          </p:sp>
        </mc:Choice>
        <mc:Fallback>
          <p:sp>
            <p:nvSpPr>
              <p:cNvPr id="35" name="Ellipse 34">
                <a:extLst>
                  <a:ext uri="{FF2B5EF4-FFF2-40B4-BE49-F238E27FC236}">
                    <a16:creationId xmlns:a16="http://schemas.microsoft.com/office/drawing/2014/main" id="{AF080335-8E0A-4156-ACEF-03000EFAA9C7}"/>
                  </a:ext>
                </a:extLst>
              </p:cNvPr>
              <p:cNvSpPr>
                <a:spLocks noRot="1" noChangeAspect="1" noMove="1" noResize="1" noEditPoints="1" noAdjustHandles="1" noChangeArrowheads="1" noChangeShapeType="1" noTextEdit="1"/>
              </p:cNvSpPr>
              <p:nvPr/>
            </p:nvSpPr>
            <p:spPr>
              <a:xfrm>
                <a:off x="630570" y="1420755"/>
                <a:ext cx="846667" cy="846667"/>
              </a:xfrm>
              <a:prstGeom prst="ellipse">
                <a:avLst/>
              </a:prstGeom>
              <a:blipFill>
                <a:blip r:embed="rId11"/>
                <a:stretch>
                  <a:fillRect/>
                </a:stretch>
              </a:blipFill>
              <a:ln>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2683893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2" grpId="0"/>
      <p:bldP spid="15" grpId="0"/>
      <p:bldP spid="25" grpId="0"/>
      <p:bldP spid="26" grpId="0"/>
      <p:bldP spid="27" grpId="0"/>
      <p:bldP spid="28" grpId="0"/>
      <p:bldP spid="33" grpId="0"/>
      <p:bldP spid="3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Simulating</a:t>
            </a:r>
            <a:r>
              <a:rPr lang="de-DE" dirty="0"/>
              <a:t> Data</a:t>
            </a:r>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mc:Choice xmlns:a14="http://schemas.microsoft.com/office/drawing/2010/main"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326456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23AA7-791C-4818-B3BA-8F75DECEE9E9}"/>
              </a:ext>
            </a:extLst>
          </p:cNvPr>
          <p:cNvSpPr>
            <a:spLocks noGrp="1"/>
          </p:cNvSpPr>
          <p:nvPr>
            <p:ph type="title"/>
          </p:nvPr>
        </p:nvSpPr>
        <p:spPr/>
        <p:txBody>
          <a:bodyPr/>
          <a:lstStyle/>
          <a:p>
            <a:r>
              <a:rPr lang="en-GB" dirty="0"/>
              <a:t>Foreword</a:t>
            </a:r>
            <a:endParaRPr lang="de-DE" dirty="0"/>
          </a:p>
        </p:txBody>
      </p:sp>
      <p:sp>
        <p:nvSpPr>
          <p:cNvPr id="3" name="Inhaltsplatzhalter 2">
            <a:extLst>
              <a:ext uri="{FF2B5EF4-FFF2-40B4-BE49-F238E27FC236}">
                <a16:creationId xmlns:a16="http://schemas.microsoft.com/office/drawing/2014/main" id="{6970B388-456B-4F27-9C9E-C25F2F5749F1}"/>
              </a:ext>
            </a:extLst>
          </p:cNvPr>
          <p:cNvSpPr>
            <a:spLocks noGrp="1"/>
          </p:cNvSpPr>
          <p:nvPr>
            <p:ph idx="1"/>
          </p:nvPr>
        </p:nvSpPr>
        <p:spPr/>
        <p:txBody>
          <a:bodyPr>
            <a:normAutofit/>
          </a:bodyPr>
          <a:lstStyle/>
          <a:p>
            <a:pPr marL="0" indent="0">
              <a:buNone/>
            </a:pPr>
            <a:r>
              <a:rPr lang="en-GB" dirty="0"/>
              <a:t>We will talk about deaths and fatality ratios a lot, and for the purpose of modelling, these will both be parameters. We understand that behind those numbers lie real lives and stories of human tragedy (and recovery). However, for the sake of presentation, we will treat this numbers as mere parameters.</a:t>
            </a:r>
            <a:endParaRPr lang="de-DE" dirty="0"/>
          </a:p>
        </p:txBody>
      </p:sp>
    </p:spTree>
    <p:extLst>
      <p:ext uri="{BB962C8B-B14F-4D97-AF65-F5344CB8AC3E}">
        <p14:creationId xmlns:p14="http://schemas.microsoft.com/office/powerpoint/2010/main" val="1394332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Deriving the Posterior</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4219887" y="3711389"/>
            <a:ext cx="2154019" cy="2628899"/>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
        <p:nvSpPr>
          <p:cNvPr id="4" name="Rechteck 3">
            <a:extLst>
              <a:ext uri="{FF2B5EF4-FFF2-40B4-BE49-F238E27FC236}">
                <a16:creationId xmlns:a16="http://schemas.microsoft.com/office/drawing/2014/main" id="{B932E60D-C9A1-4C09-9FC7-5630902601E3}"/>
              </a:ext>
            </a:extLst>
          </p:cNvPr>
          <p:cNvSpPr/>
          <p:nvPr/>
        </p:nvSpPr>
        <p:spPr>
          <a:xfrm>
            <a:off x="6373906" y="4168588"/>
            <a:ext cx="3939988" cy="1835524"/>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947490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4394223" y="1908949"/>
            <a:ext cx="3508206" cy="4229140"/>
            <a:chOff x="4394223" y="1908949"/>
            <a:chExt cx="3508206" cy="4229140"/>
          </a:xfrm>
        </p:grpSpPr>
        <mc:AlternateContent xmlns:mc="http://schemas.openxmlformats.org/markup-compatibility/2006">
          <mc:Choice xmlns:a14="http://schemas.microsoft.com/office/drawing/2010/main"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09" r="-1418"/>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p:spTree>
    <p:extLst>
      <p:ext uri="{BB962C8B-B14F-4D97-AF65-F5344CB8AC3E}">
        <p14:creationId xmlns:p14="http://schemas.microsoft.com/office/powerpoint/2010/main" val="961301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mc:Choice xmlns:a14="http://schemas.microsoft.com/office/drawing/2010/main"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p:sp>
        <p:nvSpPr>
          <p:cNvPr id="20" name="Textfeld 19">
            <a:extLst>
              <a:ext uri="{FF2B5EF4-FFF2-40B4-BE49-F238E27FC236}">
                <a16:creationId xmlns:a16="http://schemas.microsoft.com/office/drawing/2014/main" id="{5B7C0064-FAC0-4D6C-BD6B-3C6CE55FB86E}"/>
              </a:ext>
            </a:extLst>
          </p:cNvPr>
          <p:cNvSpPr txBox="1"/>
          <p:nvPr/>
        </p:nvSpPr>
        <p:spPr>
          <a:xfrm>
            <a:off x="726142" y="1831099"/>
            <a:ext cx="6034488" cy="4483437"/>
          </a:xfrm>
          <a:prstGeom prst="rect">
            <a:avLst/>
          </a:prstGeom>
          <a:solidFill>
            <a:schemeClr val="bg1">
              <a:alpha val="85000"/>
            </a:schemeClr>
          </a:solidFill>
        </p:spPr>
        <p:txBody>
          <a:bodyPr wrap="square" rtlCol="0" anchor="ctr">
            <a:noAutofit/>
          </a:bodyPr>
          <a:lstStyle/>
          <a:p>
            <a:pPr algn="ctr"/>
            <a:r>
              <a:rPr lang="de-DE" sz="2800" dirty="0" err="1"/>
              <a:t>Simulated</a:t>
            </a:r>
            <a:r>
              <a:rPr lang="de-DE" sz="2800" dirty="0"/>
              <a:t> Data</a:t>
            </a:r>
          </a:p>
        </p:txBody>
      </p:sp>
      <p:sp>
        <p:nvSpPr>
          <p:cNvPr id="21" name="Textfeld 20">
            <a:extLst>
              <a:ext uri="{FF2B5EF4-FFF2-40B4-BE49-F238E27FC236}">
                <a16:creationId xmlns:a16="http://schemas.microsoft.com/office/drawing/2014/main" id="{83E6937C-78E7-4226-87E7-E9C232AD7834}"/>
              </a:ext>
            </a:extLst>
          </p:cNvPr>
          <p:cNvSpPr txBox="1"/>
          <p:nvPr/>
        </p:nvSpPr>
        <p:spPr>
          <a:xfrm>
            <a:off x="6760628" y="1831099"/>
            <a:ext cx="4593172" cy="4483437"/>
          </a:xfrm>
          <a:prstGeom prst="rect">
            <a:avLst/>
          </a:prstGeom>
          <a:solidFill>
            <a:schemeClr val="bg1">
              <a:alpha val="85000"/>
            </a:schemeClr>
          </a:solidFill>
        </p:spPr>
        <p:txBody>
          <a:bodyPr wrap="square" rtlCol="0" anchor="ctr">
            <a:noAutofit/>
          </a:bodyPr>
          <a:lstStyle/>
          <a:p>
            <a:pPr algn="ctr"/>
            <a:r>
              <a:rPr lang="de-DE" sz="2800" dirty="0"/>
              <a:t>Real Data</a:t>
            </a:r>
          </a:p>
        </p:txBody>
      </p:sp>
    </p:spTree>
    <p:extLst>
      <p:ext uri="{BB962C8B-B14F-4D97-AF65-F5344CB8AC3E}">
        <p14:creationId xmlns:p14="http://schemas.microsoft.com/office/powerpoint/2010/main" val="1177977133"/>
      </p:ext>
    </p:extLst>
  </p:cSld>
  <p:clrMapOvr>
    <a:masterClrMapping/>
  </p:clrMapOvr>
  <mc:AlternateContent xmlns:mc="http://schemas.openxmlformats.org/markup-compatibility/2006">
    <mc:Choice xmlns:p159="http://schemas.microsoft.com/office/powerpoint/2015/09/main" Requires="p159">
      <p:transition spd="med">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1" grpId="0" animBg="1"/>
      <p:bldP spid="37" grpId="0"/>
      <p:bldP spid="38" grpId="0"/>
      <p:bldP spid="39" grpId="0"/>
      <p:bldP spid="20"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p:grpSp>
        <p:nvGrpSpPr>
          <p:cNvPr id="3" name="Gruppieren 2">
            <a:extLst>
              <a:ext uri="{FF2B5EF4-FFF2-40B4-BE49-F238E27FC236}">
                <a16:creationId xmlns:a16="http://schemas.microsoft.com/office/drawing/2014/main" id="{B24B06A4-EBEB-4923-A244-E32C26B9AAB1}"/>
              </a:ext>
            </a:extLst>
          </p:cNvPr>
          <p:cNvGrpSpPr/>
          <p:nvPr/>
        </p:nvGrpSpPr>
        <p:grpSpPr>
          <a:xfrm>
            <a:off x="838200" y="1908000"/>
            <a:ext cx="3508206" cy="4229140"/>
            <a:chOff x="4394223" y="1908949"/>
            <a:chExt cx="3508206" cy="4229140"/>
          </a:xfrm>
        </p:grpSpPr>
        <mc:AlternateContent xmlns:mc="http://schemas.openxmlformats.org/markup-compatibility/2006">
          <mc:Choice xmlns:a14="http://schemas.microsoft.com/office/drawing/2010/main" Requires="a14">
            <p:sp>
              <p:nvSpPr>
                <p:cNvPr id="6" name="Rechteck 5">
                  <a:extLst>
                    <a:ext uri="{FF2B5EF4-FFF2-40B4-BE49-F238E27FC236}">
                      <a16:creationId xmlns:a16="http://schemas.microsoft.com/office/drawing/2014/main" id="{93DFE7B3-8E11-4FF4-9793-53CDE5214E8E}"/>
                    </a:ext>
                  </a:extLst>
                </p:cNvPr>
                <p:cNvSpPr/>
                <p:nvPr userDrawn="1"/>
              </p:nvSpPr>
              <p:spPr>
                <a:xfrm>
                  <a:off x="4394223" y="529142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en-GB" b="0" i="1" smtClean="0">
                                <a:solidFill>
                                  <a:sysClr val="windowText" lastClr="000000"/>
                                </a:solidFill>
                                <a:latin typeface="Cambria Math" panose="02040503050406030204" pitchFamily="18" charset="0"/>
                              </a:rPr>
                              <m:t>𝑐𝑎𝑠𝑒𝑠</m:t>
                            </m:r>
                          </m:sup>
                        </m:sSubSup>
                      </m:oMath>
                    </m:oMathPara>
                  </a14:m>
                  <a:endParaRPr lang="de-DE" dirty="0">
                    <a:solidFill>
                      <a:sysClr val="windowText" lastClr="000000"/>
                    </a:solidFill>
                  </a:endParaRPr>
                </a:p>
              </p:txBody>
            </p:sp>
          </mc:Choice>
          <mc:Fallback>
            <p:sp>
              <p:nvSpPr>
                <p:cNvPr id="6" name="Rechteck 5">
                  <a:extLst>
                    <a:ext uri="{FF2B5EF4-FFF2-40B4-BE49-F238E27FC236}">
                      <a16:creationId xmlns:a16="http://schemas.microsoft.com/office/drawing/2014/main" id="{93DFE7B3-8E11-4FF4-9793-53CDE5214E8E}"/>
                    </a:ext>
                  </a:extLst>
                </p:cNvPr>
                <p:cNvSpPr>
                  <a:spLocks noRot="1" noChangeAspect="1" noMove="1" noResize="1" noEditPoints="1" noAdjustHandles="1" noChangeArrowheads="1" noChangeShapeType="1" noTextEdit="1"/>
                </p:cNvSpPr>
                <p:nvPr userDrawn="1"/>
              </p:nvSpPr>
              <p:spPr>
                <a:xfrm>
                  <a:off x="4394223" y="5291422"/>
                  <a:ext cx="846667" cy="846667"/>
                </a:xfrm>
                <a:prstGeom prst="rect">
                  <a:avLst/>
                </a:prstGeom>
                <a:blipFill>
                  <a:blip r:embed="rId2"/>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Rechteck 6">
                  <a:extLst>
                    <a:ext uri="{FF2B5EF4-FFF2-40B4-BE49-F238E27FC236}">
                      <a16:creationId xmlns:a16="http://schemas.microsoft.com/office/drawing/2014/main" id="{682B12AA-B125-43B4-9AAC-FC96E5E65A8C}"/>
                    </a:ext>
                  </a:extLst>
                </p:cNvPr>
                <p:cNvSpPr/>
                <p:nvPr userDrawn="1"/>
              </p:nvSpPr>
              <p:spPr>
                <a:xfrm>
                  <a:off x="4394224" y="4163932"/>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en-GB" b="0" i="1" smtClean="0">
                                <a:solidFill>
                                  <a:sysClr val="windowText" lastClr="000000"/>
                                </a:solidFill>
                                <a:latin typeface="Cambria Math" panose="02040503050406030204" pitchFamily="18" charset="0"/>
                              </a:rPr>
                              <m:t>𝑅</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7" name="Rechteck 6">
                  <a:extLst>
                    <a:ext uri="{FF2B5EF4-FFF2-40B4-BE49-F238E27FC236}">
                      <a16:creationId xmlns:a16="http://schemas.microsoft.com/office/drawing/2014/main" id="{682B12AA-B125-43B4-9AAC-FC96E5E65A8C}"/>
                    </a:ext>
                  </a:extLst>
                </p:cNvPr>
                <p:cNvSpPr>
                  <a:spLocks noRot="1" noChangeAspect="1" noMove="1" noResize="1" noEditPoints="1" noAdjustHandles="1" noChangeArrowheads="1" noChangeShapeType="1" noTextEdit="1"/>
                </p:cNvSpPr>
                <p:nvPr userDrawn="1"/>
              </p:nvSpPr>
              <p:spPr>
                <a:xfrm>
                  <a:off x="4394224" y="4163932"/>
                  <a:ext cx="846667" cy="846667"/>
                </a:xfrm>
                <a:prstGeom prst="rect">
                  <a:avLst/>
                </a:prstGeom>
                <a:blipFill>
                  <a:blip r:embed="rId3"/>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8" name="Rechteck 7">
                  <a:extLst>
                    <a:ext uri="{FF2B5EF4-FFF2-40B4-BE49-F238E27FC236}">
                      <a16:creationId xmlns:a16="http://schemas.microsoft.com/office/drawing/2014/main" id="{8467B0E4-771D-49F0-94CC-6C25EB7186AD}"/>
                    </a:ext>
                  </a:extLst>
                </p:cNvPr>
                <p:cNvSpPr/>
                <p:nvPr userDrawn="1"/>
              </p:nvSpPr>
              <p:spPr>
                <a:xfrm>
                  <a:off x="4394224" y="3036441"/>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
                          <m:sSubPr>
                            <m:ctrlPr>
                              <a:rPr lang="de-DE" i="1" smtClean="0">
                                <a:solidFill>
                                  <a:sysClr val="windowText" lastClr="000000"/>
                                </a:solidFill>
                                <a:latin typeface="Cambria Math" panose="02040503050406030204" pitchFamily="18" charset="0"/>
                              </a:rPr>
                            </m:ctrlPr>
                          </m:sSubPr>
                          <m:e>
                            <m:r>
                              <a:rPr lang="de-DE" b="0" i="1" smtClean="0">
                                <a:solidFill>
                                  <a:sysClr val="windowText" lastClr="000000"/>
                                </a:solidFill>
                                <a:latin typeface="Cambria Math" panose="02040503050406030204" pitchFamily="18" charset="0"/>
                              </a:rPr>
                              <m:t>𝑀</m:t>
                            </m:r>
                          </m:e>
                          <m:sub>
                            <m:r>
                              <a:rPr lang="en-GB" b="0" i="1" smtClean="0">
                                <a:solidFill>
                                  <a:sysClr val="windowText" lastClr="000000"/>
                                </a:solidFill>
                                <a:latin typeface="Cambria Math" panose="02040503050406030204" pitchFamily="18" charset="0"/>
                              </a:rPr>
                              <m:t>𝑡</m:t>
                            </m:r>
                          </m:sub>
                        </m:sSub>
                      </m:oMath>
                    </m:oMathPara>
                  </a14:m>
                  <a:endParaRPr lang="de-DE" dirty="0">
                    <a:solidFill>
                      <a:sysClr val="windowText" lastClr="000000"/>
                    </a:solidFill>
                  </a:endParaRPr>
                </a:p>
              </p:txBody>
            </p:sp>
          </mc:Choice>
          <mc:Fallback>
            <p:sp>
              <p:nvSpPr>
                <p:cNvPr id="8" name="Rechteck 7">
                  <a:extLst>
                    <a:ext uri="{FF2B5EF4-FFF2-40B4-BE49-F238E27FC236}">
                      <a16:creationId xmlns:a16="http://schemas.microsoft.com/office/drawing/2014/main" id="{8467B0E4-771D-49F0-94CC-6C25EB7186AD}"/>
                    </a:ext>
                  </a:extLst>
                </p:cNvPr>
                <p:cNvSpPr>
                  <a:spLocks noRot="1" noChangeAspect="1" noMove="1" noResize="1" noEditPoints="1" noAdjustHandles="1" noChangeArrowheads="1" noChangeShapeType="1" noTextEdit="1"/>
                </p:cNvSpPr>
                <p:nvPr userDrawn="1"/>
              </p:nvSpPr>
              <p:spPr>
                <a:xfrm>
                  <a:off x="4394224" y="3036441"/>
                  <a:ext cx="846667" cy="846667"/>
                </a:xfrm>
                <a:prstGeom prst="rect">
                  <a:avLst/>
                </a:prstGeom>
                <a:blipFill>
                  <a:blip r:embed="rId4"/>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541E2E2A-73B4-4B57-900B-62586D792C14}"/>
                    </a:ext>
                  </a:extLst>
                </p:cNvPr>
                <p:cNvSpPr/>
                <p:nvPr userDrawn="1"/>
              </p:nvSpPr>
              <p:spPr>
                <a:xfrm>
                  <a:off x="4394224" y="1908950"/>
                  <a:ext cx="846667" cy="846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Ins="0" rtlCol="0" anchor="ctr"/>
                <a:lstStyle/>
                <a:p>
                  <a:pPr algn="ctr"/>
                  <a14:m>
                    <m:oMathPara xmlns:m="http://schemas.openxmlformats.org/officeDocument/2006/math">
                      <m:oMathParaPr>
                        <m:jc m:val="centerGroup"/>
                      </m:oMathParaPr>
                      <m:oMath xmlns:m="http://schemas.openxmlformats.org/officeDocument/2006/math">
                        <m:sSubSup>
                          <m:sSubSupPr>
                            <m:ctrlPr>
                              <a:rPr lang="de-DE" i="1" smtClean="0">
                                <a:solidFill>
                                  <a:sysClr val="windowText" lastClr="000000"/>
                                </a:solidFill>
                                <a:latin typeface="Cambria Math" panose="02040503050406030204" pitchFamily="18" charset="0"/>
                              </a:rPr>
                            </m:ctrlPr>
                          </m:sSubSupPr>
                          <m:e>
                            <m:r>
                              <a:rPr lang="en-GB" b="0" i="1" smtClean="0">
                                <a:solidFill>
                                  <a:sysClr val="windowText" lastClr="000000"/>
                                </a:solidFill>
                                <a:latin typeface="Cambria Math" panose="02040503050406030204" pitchFamily="18" charset="0"/>
                              </a:rPr>
                              <m:t>𝐷</m:t>
                            </m:r>
                          </m:e>
                          <m:sub>
                            <m:r>
                              <a:rPr lang="en-GB" b="0" i="1" smtClean="0">
                                <a:solidFill>
                                  <a:sysClr val="windowText" lastClr="000000"/>
                                </a:solidFill>
                                <a:latin typeface="Cambria Math" panose="02040503050406030204" pitchFamily="18" charset="0"/>
                              </a:rPr>
                              <m:t>𝑘</m:t>
                            </m:r>
                          </m:sub>
                          <m:sup>
                            <m:r>
                              <a:rPr lang="de-DE" b="0" i="1" smtClean="0">
                                <a:solidFill>
                                  <a:sysClr val="windowText" lastClr="000000"/>
                                </a:solidFill>
                                <a:latin typeface="Cambria Math" panose="02040503050406030204" pitchFamily="18" charset="0"/>
                              </a:rPr>
                              <m:t>𝑑𝑒𝑎𝑡h𝑠</m:t>
                            </m:r>
                          </m:sup>
                        </m:sSubSup>
                      </m:oMath>
                    </m:oMathPara>
                  </a14:m>
                  <a:endParaRPr lang="de-DE" dirty="0">
                    <a:solidFill>
                      <a:sysClr val="windowText" lastClr="000000"/>
                    </a:solidFill>
                  </a:endParaRPr>
                </a:p>
              </p:txBody>
            </p:sp>
          </mc:Choice>
          <mc:Fallback>
            <p:sp>
              <p:nvSpPr>
                <p:cNvPr id="9" name="Rechteck 8">
                  <a:extLst>
                    <a:ext uri="{FF2B5EF4-FFF2-40B4-BE49-F238E27FC236}">
                      <a16:creationId xmlns:a16="http://schemas.microsoft.com/office/drawing/2014/main" id="{541E2E2A-73B4-4B57-900B-62586D792C14}"/>
                    </a:ext>
                  </a:extLst>
                </p:cNvPr>
                <p:cNvSpPr>
                  <a:spLocks noRot="1" noChangeAspect="1" noMove="1" noResize="1" noEditPoints="1" noAdjustHandles="1" noChangeArrowheads="1" noChangeShapeType="1" noTextEdit="1"/>
                </p:cNvSpPr>
                <p:nvPr userDrawn="1"/>
              </p:nvSpPr>
              <p:spPr>
                <a:xfrm>
                  <a:off x="4394224" y="1908950"/>
                  <a:ext cx="846667" cy="846667"/>
                </a:xfrm>
                <a:prstGeom prst="rect">
                  <a:avLst/>
                </a:prstGeom>
                <a:blipFill>
                  <a:blip r:embed="rId5"/>
                  <a:stretch>
                    <a:fillRect l="-714" r="-1429"/>
                  </a:stretch>
                </a:blipFill>
                <a:ln w="12700">
                  <a:solidFill>
                    <a:schemeClr val="tx1"/>
                  </a:solidFill>
                </a:ln>
              </p:spPr>
              <p:txBody>
                <a:bodyPr/>
                <a:lstStyle/>
                <a:p>
                  <a:r>
                    <a:rPr lang="de-DE">
                      <a:noFill/>
                    </a:rPr>
                    <a:t> </a:t>
                  </a:r>
                </a:p>
              </p:txBody>
            </p:sp>
          </mc:Fallback>
        </mc:AlternateContent>
        <p:sp>
          <p:nvSpPr>
            <p:cNvPr id="25" name="Rechteck 24">
              <a:extLst>
                <a:ext uri="{FF2B5EF4-FFF2-40B4-BE49-F238E27FC236}">
                  <a16:creationId xmlns:a16="http://schemas.microsoft.com/office/drawing/2014/main" id="{12D3B2D5-13F0-4169-BD88-1D575DEDD2F0}"/>
                </a:ext>
              </a:extLst>
            </p:cNvPr>
            <p:cNvSpPr/>
            <p:nvPr/>
          </p:nvSpPr>
          <p:spPr>
            <a:xfrm>
              <a:off x="5422097" y="1908949"/>
              <a:ext cx="2169940" cy="846667"/>
            </a:xfrm>
            <a:prstGeom prst="rect">
              <a:avLst/>
            </a:prstGeom>
          </p:spPr>
          <p:txBody>
            <a:bodyPr wrap="square" lIns="0" tIns="0" rIns="0" bIns="0" anchor="ctr">
              <a:noAutofit/>
            </a:bodyPr>
            <a:lstStyle/>
            <a:p>
              <a:r>
                <a:rPr lang="en-US" dirty="0"/>
                <a:t>age distribution of all deaths occurring  in simulation period</a:t>
              </a:r>
              <a:endParaRPr lang="de-DE" dirty="0"/>
            </a:p>
          </p:txBody>
        </p:sp>
        <p:sp>
          <p:nvSpPr>
            <p:cNvPr id="26" name="Rechteck 25">
              <a:extLst>
                <a:ext uri="{FF2B5EF4-FFF2-40B4-BE49-F238E27FC236}">
                  <a16:creationId xmlns:a16="http://schemas.microsoft.com/office/drawing/2014/main" id="{D1F2F690-E8F1-405B-B52B-51F51BA9C4E4}"/>
                </a:ext>
              </a:extLst>
            </p:cNvPr>
            <p:cNvSpPr/>
            <p:nvPr/>
          </p:nvSpPr>
          <p:spPr>
            <a:xfrm>
              <a:off x="5422097" y="3036440"/>
              <a:ext cx="1951826" cy="846667"/>
            </a:xfrm>
            <a:prstGeom prst="rect">
              <a:avLst/>
            </a:prstGeom>
          </p:spPr>
          <p:txBody>
            <a:bodyPr wrap="square" lIns="0" tIns="0" rIns="0" bIns="0" anchor="ctr">
              <a:noAutofit/>
            </a:bodyPr>
            <a:lstStyle/>
            <a:p>
              <a:r>
                <a:rPr lang="en-US" dirty="0"/>
                <a:t>total daily number of reported deaths</a:t>
              </a:r>
              <a:endParaRPr lang="de-DE" dirty="0"/>
            </a:p>
          </p:txBody>
        </p:sp>
        <p:sp>
          <p:nvSpPr>
            <p:cNvPr id="27" name="Rechteck 26">
              <a:extLst>
                <a:ext uri="{FF2B5EF4-FFF2-40B4-BE49-F238E27FC236}">
                  <a16:creationId xmlns:a16="http://schemas.microsoft.com/office/drawing/2014/main" id="{4BBA6036-9668-44BE-84BA-75E599D74E3B}"/>
                </a:ext>
              </a:extLst>
            </p:cNvPr>
            <p:cNvSpPr/>
            <p:nvPr/>
          </p:nvSpPr>
          <p:spPr>
            <a:xfrm>
              <a:off x="5422096" y="4163931"/>
              <a:ext cx="2169940" cy="846667"/>
            </a:xfrm>
            <a:prstGeom prst="rect">
              <a:avLst/>
            </a:prstGeom>
          </p:spPr>
          <p:txBody>
            <a:bodyPr wrap="square" lIns="0" tIns="0" rIns="0" bIns="0" anchor="ctr">
              <a:noAutofit/>
            </a:bodyPr>
            <a:lstStyle/>
            <a:p>
              <a:r>
                <a:rPr lang="en-US" dirty="0"/>
                <a:t>total daily number of new reported infection</a:t>
              </a:r>
              <a:endParaRPr lang="de-DE" dirty="0"/>
            </a:p>
          </p:txBody>
        </p:sp>
        <p:sp>
          <p:nvSpPr>
            <p:cNvPr id="28" name="Rechteck 27">
              <a:extLst>
                <a:ext uri="{FF2B5EF4-FFF2-40B4-BE49-F238E27FC236}">
                  <a16:creationId xmlns:a16="http://schemas.microsoft.com/office/drawing/2014/main" id="{5E31852E-7753-4A26-9C19-87240E3EE7C0}"/>
                </a:ext>
              </a:extLst>
            </p:cNvPr>
            <p:cNvSpPr/>
            <p:nvPr/>
          </p:nvSpPr>
          <p:spPr>
            <a:xfrm>
              <a:off x="5422096" y="5291421"/>
              <a:ext cx="2480333" cy="846667"/>
            </a:xfrm>
            <a:prstGeom prst="rect">
              <a:avLst/>
            </a:prstGeom>
          </p:spPr>
          <p:txBody>
            <a:bodyPr wrap="square" lIns="0" tIns="0" rIns="0" bIns="0" anchor="ctr">
              <a:noAutofit/>
            </a:bodyPr>
            <a:lstStyle/>
            <a:p>
              <a:r>
                <a:rPr lang="en-US" dirty="0"/>
                <a:t>age distribution of all reported cases occurring in simulation period</a:t>
              </a:r>
              <a:endParaRPr lang="de-DE" dirty="0"/>
            </a:p>
          </p:txBody>
        </p:sp>
      </p:grpSp>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CB384A3A-3198-4D78-9530-D2D220784D21}"/>
                  </a:ext>
                </a:extLst>
              </p:cNvPr>
              <p:cNvSpPr txBox="1"/>
              <p:nvPr/>
            </p:nvSpPr>
            <p:spPr>
              <a:xfrm>
                <a:off x="7931122" y="440165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𝔸</m:t>
                      </m:r>
                    </m:oMath>
                  </m:oMathPara>
                </a14:m>
                <a:endParaRPr lang="de-DE" dirty="0"/>
              </a:p>
            </p:txBody>
          </p:sp>
        </mc:Choice>
        <mc:Fallback>
          <p:sp>
            <p:nvSpPr>
              <p:cNvPr id="24" name="Textfeld 23">
                <a:extLst>
                  <a:ext uri="{FF2B5EF4-FFF2-40B4-BE49-F238E27FC236}">
                    <a16:creationId xmlns:a16="http://schemas.microsoft.com/office/drawing/2014/main" id="{CB384A3A-3198-4D78-9530-D2D220784D21}"/>
                  </a:ext>
                </a:extLst>
              </p:cNvPr>
              <p:cNvSpPr txBox="1">
                <a:spLocks noRot="1" noChangeAspect="1" noMove="1" noResize="1" noEditPoints="1" noAdjustHandles="1" noChangeArrowheads="1" noChangeShapeType="1" noTextEdit="1"/>
              </p:cNvSpPr>
              <p:nvPr/>
            </p:nvSpPr>
            <p:spPr>
              <a:xfrm>
                <a:off x="7931122" y="4401651"/>
                <a:ext cx="974911" cy="369332"/>
              </a:xfrm>
              <a:prstGeom prst="rect">
                <a:avLst/>
              </a:prstGeom>
              <a:blipFill>
                <a:blip r:embed="rId6"/>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9" name="Textfeld 28">
                <a:extLst>
                  <a:ext uri="{FF2B5EF4-FFF2-40B4-BE49-F238E27FC236}">
                    <a16:creationId xmlns:a16="http://schemas.microsoft.com/office/drawing/2014/main" id="{5D6BCD6D-09A0-451C-89ED-49EDBF065A3D}"/>
                  </a:ext>
                </a:extLst>
              </p:cNvPr>
              <p:cNvSpPr txBox="1"/>
              <p:nvPr/>
            </p:nvSpPr>
            <p:spPr>
              <a:xfrm>
                <a:off x="7910286" y="5530083"/>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𝔹</m:t>
                      </m:r>
                    </m:oMath>
                  </m:oMathPara>
                </a14:m>
                <a:endParaRPr lang="de-DE" dirty="0"/>
              </a:p>
            </p:txBody>
          </p:sp>
        </mc:Choice>
        <mc:Fallback>
          <p:sp>
            <p:nvSpPr>
              <p:cNvPr id="29" name="Textfeld 28">
                <a:extLst>
                  <a:ext uri="{FF2B5EF4-FFF2-40B4-BE49-F238E27FC236}">
                    <a16:creationId xmlns:a16="http://schemas.microsoft.com/office/drawing/2014/main" id="{5D6BCD6D-09A0-451C-89ED-49EDBF065A3D}"/>
                  </a:ext>
                </a:extLst>
              </p:cNvPr>
              <p:cNvSpPr txBox="1">
                <a:spLocks noRot="1" noChangeAspect="1" noMove="1" noResize="1" noEditPoints="1" noAdjustHandles="1" noChangeArrowheads="1" noChangeShapeType="1" noTextEdit="1"/>
              </p:cNvSpPr>
              <p:nvPr/>
            </p:nvSpPr>
            <p:spPr>
              <a:xfrm>
                <a:off x="7910286" y="5530083"/>
                <a:ext cx="974911" cy="369332"/>
              </a:xfrm>
              <a:prstGeom prst="rect">
                <a:avLst/>
              </a:prstGeom>
              <a:blipFill>
                <a:blip r:embed="rId7"/>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1" name="Textfeld 30">
                <a:extLst>
                  <a:ext uri="{FF2B5EF4-FFF2-40B4-BE49-F238E27FC236}">
                    <a16:creationId xmlns:a16="http://schemas.microsoft.com/office/drawing/2014/main" id="{1494DE11-DC2C-4DF0-BF22-53FCCF9E35B2}"/>
                  </a:ext>
                </a:extLst>
              </p:cNvPr>
              <p:cNvSpPr txBox="1"/>
              <p:nvPr/>
            </p:nvSpPr>
            <p:spPr>
              <a:xfrm>
                <a:off x="7931123" y="3273219"/>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ℂ</m:t>
                      </m:r>
                    </m:oMath>
                  </m:oMathPara>
                </a14:m>
                <a:endParaRPr lang="de-DE" dirty="0"/>
              </a:p>
            </p:txBody>
          </p:sp>
        </mc:Choice>
        <mc:Fallback>
          <p:sp>
            <p:nvSpPr>
              <p:cNvPr id="31" name="Textfeld 30">
                <a:extLst>
                  <a:ext uri="{FF2B5EF4-FFF2-40B4-BE49-F238E27FC236}">
                    <a16:creationId xmlns:a16="http://schemas.microsoft.com/office/drawing/2014/main" id="{1494DE11-DC2C-4DF0-BF22-53FCCF9E35B2}"/>
                  </a:ext>
                </a:extLst>
              </p:cNvPr>
              <p:cNvSpPr txBox="1">
                <a:spLocks noRot="1" noChangeAspect="1" noMove="1" noResize="1" noEditPoints="1" noAdjustHandles="1" noChangeArrowheads="1" noChangeShapeType="1" noTextEdit="1"/>
              </p:cNvSpPr>
              <p:nvPr/>
            </p:nvSpPr>
            <p:spPr>
              <a:xfrm>
                <a:off x="7931123" y="3273219"/>
                <a:ext cx="974911" cy="369332"/>
              </a:xfrm>
              <a:prstGeom prst="rect">
                <a:avLst/>
              </a:prstGeom>
              <a:blipFill>
                <a:blip r:embed="rId8"/>
                <a:stretch>
                  <a:fillRect/>
                </a:stretch>
              </a:blipFill>
              <a:ln w="12700">
                <a:solidFill>
                  <a:schemeClr val="tx1"/>
                </a:solidFill>
              </a:ln>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4" name="Textfeld 33">
                <a:extLst>
                  <a:ext uri="{FF2B5EF4-FFF2-40B4-BE49-F238E27FC236}">
                    <a16:creationId xmlns:a16="http://schemas.microsoft.com/office/drawing/2014/main" id="{AF8D53E2-56AD-4884-9B00-57AA747C8DBD}"/>
                  </a:ext>
                </a:extLst>
              </p:cNvPr>
              <p:cNvSpPr txBox="1"/>
              <p:nvPr/>
            </p:nvSpPr>
            <p:spPr>
              <a:xfrm>
                <a:off x="7910286" y="2147611"/>
                <a:ext cx="974911" cy="369332"/>
              </a:xfrm>
              <a:prstGeom prst="rect">
                <a:avLst/>
              </a:prstGeom>
              <a:solidFill>
                <a:schemeClr val="bg1"/>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ea typeface="Cambria Math" panose="02040503050406030204" pitchFamily="18" charset="0"/>
                        </a:rPr>
                        <m:t>𝔻</m:t>
                      </m:r>
                    </m:oMath>
                  </m:oMathPara>
                </a14:m>
                <a:endParaRPr lang="de-DE" dirty="0"/>
              </a:p>
            </p:txBody>
          </p:sp>
        </mc:Choice>
        <mc:Fallback>
          <p:sp>
            <p:nvSpPr>
              <p:cNvPr id="34" name="Textfeld 33">
                <a:extLst>
                  <a:ext uri="{FF2B5EF4-FFF2-40B4-BE49-F238E27FC236}">
                    <a16:creationId xmlns:a16="http://schemas.microsoft.com/office/drawing/2014/main" id="{AF8D53E2-56AD-4884-9B00-57AA747C8DBD}"/>
                  </a:ext>
                </a:extLst>
              </p:cNvPr>
              <p:cNvSpPr txBox="1">
                <a:spLocks noRot="1" noChangeAspect="1" noMove="1" noResize="1" noEditPoints="1" noAdjustHandles="1" noChangeArrowheads="1" noChangeShapeType="1" noTextEdit="1"/>
              </p:cNvSpPr>
              <p:nvPr/>
            </p:nvSpPr>
            <p:spPr>
              <a:xfrm>
                <a:off x="7910286" y="2147611"/>
                <a:ext cx="974911" cy="369332"/>
              </a:xfrm>
              <a:prstGeom prst="rect">
                <a:avLst/>
              </a:prstGeom>
              <a:blipFill>
                <a:blip r:embed="rId9"/>
                <a:stretch>
                  <a:fillRect/>
                </a:stretch>
              </a:blipFill>
              <a:ln w="12700">
                <a:solidFill>
                  <a:schemeClr val="tx1"/>
                </a:solidFill>
              </a:ln>
            </p:spPr>
            <p:txBody>
              <a:bodyPr/>
              <a:lstStyle/>
              <a:p>
                <a:r>
                  <a:rPr lang="de-DE">
                    <a:noFill/>
                  </a:rPr>
                  <a:t> </a:t>
                </a:r>
              </a:p>
            </p:txBody>
          </p:sp>
        </mc:Fallback>
      </mc:AlternateContent>
      <p:sp>
        <p:nvSpPr>
          <p:cNvPr id="36" name="Textfeld 35">
            <a:extLst>
              <a:ext uri="{FF2B5EF4-FFF2-40B4-BE49-F238E27FC236}">
                <a16:creationId xmlns:a16="http://schemas.microsoft.com/office/drawing/2014/main" id="{0481BB91-4828-47E6-9DA9-3DC44DE4758B}"/>
              </a:ext>
            </a:extLst>
          </p:cNvPr>
          <p:cNvSpPr txBox="1"/>
          <p:nvPr/>
        </p:nvSpPr>
        <p:spPr>
          <a:xfrm>
            <a:off x="9152964" y="2010725"/>
            <a:ext cx="23128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t>
            </a:r>
            <a:r>
              <a:rPr lang="de-DE" dirty="0" err="1"/>
              <a:t>deaths</a:t>
            </a:r>
            <a:r>
              <a:rPr lang="de-DE" dirty="0"/>
              <a:t> </a:t>
            </a:r>
            <a:r>
              <a:rPr lang="de-DE" dirty="0" err="1"/>
              <a:t>from</a:t>
            </a:r>
            <a:r>
              <a:rPr lang="de-DE" dirty="0"/>
              <a:t> </a:t>
            </a:r>
            <a:r>
              <a:rPr lang="de-DE" dirty="0" err="1"/>
              <a:t>infections</a:t>
            </a:r>
            <a:endParaRPr lang="de-DE" dirty="0"/>
          </a:p>
        </p:txBody>
      </p:sp>
      <p:sp>
        <p:nvSpPr>
          <p:cNvPr id="37" name="Textfeld 36">
            <a:extLst>
              <a:ext uri="{FF2B5EF4-FFF2-40B4-BE49-F238E27FC236}">
                <a16:creationId xmlns:a16="http://schemas.microsoft.com/office/drawing/2014/main" id="{459B4F93-FE00-488E-BCC6-C75D5FA74037}"/>
              </a:ext>
            </a:extLst>
          </p:cNvPr>
          <p:cNvSpPr txBox="1"/>
          <p:nvPr/>
        </p:nvSpPr>
        <p:spPr>
          <a:xfrm>
            <a:off x="9152964" y="3136604"/>
            <a:ext cx="1969994" cy="646331"/>
          </a:xfrm>
          <a:prstGeom prst="rect">
            <a:avLst/>
          </a:prstGeom>
          <a:noFill/>
        </p:spPr>
        <p:txBody>
          <a:bodyPr wrap="square" rtlCol="0">
            <a:spAutoFit/>
          </a:bodyPr>
          <a:lstStyle/>
          <a:p>
            <a:r>
              <a:rPr lang="de-DE" dirty="0" err="1"/>
              <a:t>Deaths</a:t>
            </a:r>
            <a:r>
              <a:rPr lang="de-DE" dirty="0"/>
              <a:t> </a:t>
            </a:r>
            <a:r>
              <a:rPr lang="de-DE" dirty="0" err="1"/>
              <a:t>from</a:t>
            </a:r>
            <a:r>
              <a:rPr lang="de-DE" dirty="0"/>
              <a:t> </a:t>
            </a:r>
            <a:r>
              <a:rPr lang="de-DE" dirty="0" err="1"/>
              <a:t>infections</a:t>
            </a:r>
            <a:r>
              <a:rPr lang="de-DE" dirty="0"/>
              <a:t> per </a:t>
            </a:r>
            <a:r>
              <a:rPr lang="de-DE" dirty="0" err="1"/>
              <a:t>day</a:t>
            </a:r>
            <a:endParaRPr lang="de-DE" dirty="0"/>
          </a:p>
        </p:txBody>
      </p:sp>
      <p:sp>
        <p:nvSpPr>
          <p:cNvPr id="38" name="Textfeld 37">
            <a:extLst>
              <a:ext uri="{FF2B5EF4-FFF2-40B4-BE49-F238E27FC236}">
                <a16:creationId xmlns:a16="http://schemas.microsoft.com/office/drawing/2014/main" id="{8C72627F-2B9D-4E7E-8F9F-996EA2F6D242}"/>
              </a:ext>
            </a:extLst>
          </p:cNvPr>
          <p:cNvSpPr txBox="1"/>
          <p:nvPr/>
        </p:nvSpPr>
        <p:spPr>
          <a:xfrm>
            <a:off x="9152964" y="4263151"/>
            <a:ext cx="1969994" cy="646331"/>
          </a:xfrm>
          <a:prstGeom prst="rect">
            <a:avLst/>
          </a:prstGeom>
          <a:noFill/>
        </p:spPr>
        <p:txBody>
          <a:bodyPr wrap="square" rtlCol="0">
            <a:spAutoFit/>
          </a:bodyPr>
          <a:lstStyle/>
          <a:p>
            <a:r>
              <a:rPr lang="de-DE" dirty="0" err="1"/>
              <a:t>Confirmed</a:t>
            </a:r>
            <a:r>
              <a:rPr lang="de-DE" dirty="0"/>
              <a:t> </a:t>
            </a:r>
            <a:r>
              <a:rPr lang="de-DE" dirty="0" err="1"/>
              <a:t>cases</a:t>
            </a:r>
            <a:r>
              <a:rPr lang="de-DE" dirty="0"/>
              <a:t> per </a:t>
            </a:r>
            <a:r>
              <a:rPr lang="de-DE" dirty="0" err="1"/>
              <a:t>day</a:t>
            </a:r>
            <a:endParaRPr lang="de-DE" dirty="0"/>
          </a:p>
        </p:txBody>
      </p:sp>
      <p:sp>
        <p:nvSpPr>
          <p:cNvPr id="39" name="Textfeld 38">
            <a:extLst>
              <a:ext uri="{FF2B5EF4-FFF2-40B4-BE49-F238E27FC236}">
                <a16:creationId xmlns:a16="http://schemas.microsoft.com/office/drawing/2014/main" id="{416510F1-5016-42F9-8B05-9219ADE43040}"/>
              </a:ext>
            </a:extLst>
          </p:cNvPr>
          <p:cNvSpPr txBox="1"/>
          <p:nvPr/>
        </p:nvSpPr>
        <p:spPr>
          <a:xfrm>
            <a:off x="9152964" y="5391583"/>
            <a:ext cx="1969994" cy="646331"/>
          </a:xfrm>
          <a:prstGeom prst="rect">
            <a:avLst/>
          </a:prstGeom>
          <a:noFill/>
        </p:spPr>
        <p:txBody>
          <a:bodyPr wrap="square" rtlCol="0">
            <a:spAutoFit/>
          </a:bodyPr>
          <a:lstStyle/>
          <a:p>
            <a:r>
              <a:rPr lang="de-DE" dirty="0"/>
              <a:t>Age </a:t>
            </a:r>
            <a:r>
              <a:rPr lang="de-DE" dirty="0" err="1"/>
              <a:t>distribution</a:t>
            </a:r>
            <a:r>
              <a:rPr lang="de-DE" dirty="0"/>
              <a:t> </a:t>
            </a:r>
            <a:r>
              <a:rPr lang="de-DE" dirty="0" err="1"/>
              <a:t>of</a:t>
            </a:r>
            <a:r>
              <a:rPr lang="de-DE" dirty="0"/>
              <a:t> all </a:t>
            </a:r>
            <a:r>
              <a:rPr lang="de-DE" dirty="0" err="1"/>
              <a:t>confirmed</a:t>
            </a:r>
            <a:r>
              <a:rPr lang="de-DE" dirty="0"/>
              <a:t> </a:t>
            </a:r>
            <a:r>
              <a:rPr lang="de-DE" dirty="0" err="1"/>
              <a:t>cases</a:t>
            </a:r>
            <a:endParaRPr lang="de-DE" dirty="0"/>
          </a:p>
        </p:txBody>
      </p:sp>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10"/>
                <a:stretch>
                  <a:fillRect l="-1918" t="-2041" r="-3118" b="-3061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11"/>
                <a:stretch>
                  <a:fillRect l="-244" t="-4444" r="-1467"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12"/>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13"/>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27349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4DE09D-9029-44B1-8768-CA82E0869418}"/>
              </a:ext>
            </a:extLst>
          </p:cNvPr>
          <p:cNvSpPr>
            <a:spLocks noGrp="1"/>
          </p:cNvSpPr>
          <p:nvPr>
            <p:ph type="title"/>
          </p:nvPr>
        </p:nvSpPr>
        <p:spPr/>
        <p:txBody>
          <a:bodyPr/>
          <a:lstStyle/>
          <a:p>
            <a:r>
              <a:rPr lang="de-DE" dirty="0" err="1"/>
              <a:t>Deriving</a:t>
            </a:r>
            <a:r>
              <a:rPr lang="de-DE" dirty="0"/>
              <a:t> </a:t>
            </a:r>
            <a:r>
              <a:rPr lang="de-DE" dirty="0" err="1"/>
              <a:t>the</a:t>
            </a:r>
            <a:r>
              <a:rPr lang="de-DE" dirty="0"/>
              <a:t> </a:t>
            </a:r>
            <a:r>
              <a:rPr lang="de-DE" dirty="0" err="1"/>
              <a:t>Posterior</a:t>
            </a:r>
            <a:endParaRPr lang="de-DE" dirty="0"/>
          </a:p>
        </p:txBody>
      </p:sp>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356324A1-2BD4-4EAA-B358-BFD9AAE761A3}"/>
                  </a:ext>
                </a:extLst>
              </p:cNvPr>
              <p:cNvSpPr txBox="1"/>
              <p:nvPr/>
            </p:nvSpPr>
            <p:spPr>
              <a:xfrm>
                <a:off x="4778455" y="2189481"/>
                <a:ext cx="2543773" cy="295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𝑑𝑒𝑎𝑡h𝑠</m:t>
                          </m:r>
                        </m:sup>
                      </m:sSubSup>
                      <m:r>
                        <a:rPr lang="de-DE" b="0" i="1" smtClean="0">
                          <a:latin typeface="Cambria Math" panose="02040503050406030204" pitchFamily="18" charset="0"/>
                        </a:rPr>
                        <m:t>)</m:t>
                      </m:r>
                    </m:oMath>
                  </m:oMathPara>
                </a14:m>
                <a:endParaRPr lang="de-DE" dirty="0"/>
              </a:p>
            </p:txBody>
          </p:sp>
        </mc:Choice>
        <mc:Fallback>
          <p:sp>
            <p:nvSpPr>
              <p:cNvPr id="22" name="Textfeld 21">
                <a:extLst>
                  <a:ext uri="{FF2B5EF4-FFF2-40B4-BE49-F238E27FC236}">
                    <a16:creationId xmlns:a16="http://schemas.microsoft.com/office/drawing/2014/main" id="{356324A1-2BD4-4EAA-B358-BFD9AAE761A3}"/>
                  </a:ext>
                </a:extLst>
              </p:cNvPr>
              <p:cNvSpPr txBox="1">
                <a:spLocks noRot="1" noChangeAspect="1" noMove="1" noResize="1" noEditPoints="1" noAdjustHandles="1" noChangeArrowheads="1" noChangeShapeType="1" noTextEdit="1"/>
              </p:cNvSpPr>
              <p:nvPr/>
            </p:nvSpPr>
            <p:spPr>
              <a:xfrm>
                <a:off x="4778455" y="2189481"/>
                <a:ext cx="2543773" cy="295209"/>
              </a:xfrm>
              <a:prstGeom prst="rect">
                <a:avLst/>
              </a:prstGeom>
              <a:blipFill>
                <a:blip r:embed="rId2"/>
                <a:stretch>
                  <a:fillRect l="-1918" t="-2041" r="-3118" b="-3061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77D1C41B-919D-44B6-9997-28854122BAB7}"/>
                  </a:ext>
                </a:extLst>
              </p:cNvPr>
              <p:cNvSpPr txBox="1"/>
              <p:nvPr/>
            </p:nvSpPr>
            <p:spPr>
              <a:xfrm>
                <a:off x="4803301" y="5575305"/>
                <a:ext cx="24940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𝑀𝑢𝑙𝑡𝑖𝑛𝑜𝑚𝑖𝑎𝑙</m:t>
                      </m:r>
                      <m:r>
                        <a:rPr lang="de-DE" b="0" i="1" smtClean="0">
                          <a:latin typeface="Cambria Math" panose="02040503050406030204" pitchFamily="18" charset="0"/>
                        </a:rPr>
                        <m:t>(</m:t>
                      </m:r>
                      <m:r>
                        <a:rPr lang="de-DE" i="1">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sSubSup>
                        <m:sSubSupPr>
                          <m:ctrlPr>
                            <a:rPr lang="de-DE" b="0" i="1" smtClean="0">
                              <a:latin typeface="Cambria Math" panose="02040503050406030204" pitchFamily="18" charset="0"/>
                              <a:ea typeface="Cambria Math" panose="02040503050406030204" pitchFamily="18" charset="0"/>
                            </a:rPr>
                          </m:ctrlPr>
                        </m:sSubSupPr>
                        <m:e>
                          <m:r>
                            <a:rPr lang="de-DE" b="0" i="1" smtClean="0">
                              <a:latin typeface="Cambria Math" panose="02040503050406030204" pitchFamily="18" charset="0"/>
                              <a:ea typeface="Cambria Math" panose="02040503050406030204" pitchFamily="18" charset="0"/>
                            </a:rPr>
                            <m:t>𝐷</m:t>
                          </m:r>
                        </m:e>
                        <m:sub>
                          <m:r>
                            <a:rPr lang="de-DE" b="0" i="1" smtClean="0">
                              <a:latin typeface="Cambria Math" panose="02040503050406030204" pitchFamily="18" charset="0"/>
                              <a:ea typeface="Cambria Math" panose="02040503050406030204" pitchFamily="18" charset="0"/>
                            </a:rPr>
                            <m:t>𝑘</m:t>
                          </m:r>
                        </m:sub>
                        <m:sup>
                          <m:r>
                            <a:rPr lang="de-DE" b="0" i="1" smtClean="0">
                              <a:latin typeface="Cambria Math" panose="02040503050406030204" pitchFamily="18" charset="0"/>
                              <a:ea typeface="Cambria Math" panose="02040503050406030204" pitchFamily="18" charset="0"/>
                            </a:rPr>
                            <m:t>𝑐𝑎𝑠𝑒𝑠</m:t>
                          </m:r>
                        </m:sup>
                      </m:sSubSup>
                      <m:r>
                        <a:rPr lang="de-DE" b="0" i="1" smtClean="0">
                          <a:latin typeface="Cambria Math" panose="02040503050406030204" pitchFamily="18" charset="0"/>
                        </a:rPr>
                        <m:t>)</m:t>
                      </m:r>
                    </m:oMath>
                  </m:oMathPara>
                </a14:m>
                <a:endParaRPr lang="de-DE" dirty="0"/>
              </a:p>
            </p:txBody>
          </p:sp>
        </mc:Choice>
        <mc:Fallback>
          <p:sp>
            <p:nvSpPr>
              <p:cNvPr id="23" name="Textfeld 22">
                <a:extLst>
                  <a:ext uri="{FF2B5EF4-FFF2-40B4-BE49-F238E27FC236}">
                    <a16:creationId xmlns:a16="http://schemas.microsoft.com/office/drawing/2014/main" id="{77D1C41B-919D-44B6-9997-28854122BAB7}"/>
                  </a:ext>
                </a:extLst>
              </p:cNvPr>
              <p:cNvSpPr txBox="1">
                <a:spLocks noRot="1" noChangeAspect="1" noMove="1" noResize="1" noEditPoints="1" noAdjustHandles="1" noChangeArrowheads="1" noChangeShapeType="1" noTextEdit="1"/>
              </p:cNvSpPr>
              <p:nvPr/>
            </p:nvSpPr>
            <p:spPr>
              <a:xfrm>
                <a:off x="4803301" y="5575305"/>
                <a:ext cx="2494081" cy="276999"/>
              </a:xfrm>
              <a:prstGeom prst="rect">
                <a:avLst/>
              </a:prstGeom>
              <a:blipFill>
                <a:blip r:embed="rId3"/>
                <a:stretch>
                  <a:fillRect l="-244" t="-4444" r="-1467"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0" name="Textfeld 29">
                <a:extLst>
                  <a:ext uri="{FF2B5EF4-FFF2-40B4-BE49-F238E27FC236}">
                    <a16:creationId xmlns:a16="http://schemas.microsoft.com/office/drawing/2014/main" id="{767A2F04-2394-4333-8549-774E43B5CE33}"/>
                  </a:ext>
                </a:extLst>
              </p:cNvPr>
              <p:cNvSpPr txBox="1"/>
              <p:nvPr/>
            </p:nvSpPr>
            <p:spPr>
              <a:xfrm>
                <a:off x="4849500" y="3050346"/>
                <a:ext cx="2401683"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ℂ</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𝑀</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2</m:t>
                                  </m:r>
                                </m:sub>
                              </m:sSub>
                            </m:den>
                          </m:f>
                          <m:r>
                            <a:rPr lang="de-DE" b="0" i="1" smtClean="0">
                              <a:latin typeface="Cambria Math" panose="02040503050406030204" pitchFamily="18" charset="0"/>
                            </a:rPr>
                            <m:t>)</m:t>
                          </m:r>
                        </m:e>
                      </m:nary>
                    </m:oMath>
                  </m:oMathPara>
                </a14:m>
                <a:endParaRPr lang="de-DE" dirty="0"/>
              </a:p>
            </p:txBody>
          </p:sp>
        </mc:Choice>
        <mc:Fallback>
          <p:sp>
            <p:nvSpPr>
              <p:cNvPr id="30" name="Textfeld 29">
                <a:extLst>
                  <a:ext uri="{FF2B5EF4-FFF2-40B4-BE49-F238E27FC236}">
                    <a16:creationId xmlns:a16="http://schemas.microsoft.com/office/drawing/2014/main" id="{767A2F04-2394-4333-8549-774E43B5CE33}"/>
                  </a:ext>
                </a:extLst>
              </p:cNvPr>
              <p:cNvSpPr txBox="1">
                <a:spLocks noRot="1" noChangeAspect="1" noMove="1" noResize="1" noEditPoints="1" noAdjustHandles="1" noChangeArrowheads="1" noChangeShapeType="1" noTextEdit="1"/>
              </p:cNvSpPr>
              <p:nvPr/>
            </p:nvSpPr>
            <p:spPr>
              <a:xfrm>
                <a:off x="4849500" y="3050346"/>
                <a:ext cx="2401683" cy="808170"/>
              </a:xfrm>
              <a:prstGeom prst="rect">
                <a:avLst/>
              </a:prstGeom>
              <a:blipFill>
                <a:blip r:embed="rId4"/>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2" name="Textfeld 31">
                <a:extLst>
                  <a:ext uri="{FF2B5EF4-FFF2-40B4-BE49-F238E27FC236}">
                    <a16:creationId xmlns:a16="http://schemas.microsoft.com/office/drawing/2014/main" id="{B59F22FB-6E0B-4A3F-BD23-5E42EE6D7E88}"/>
                  </a:ext>
                </a:extLst>
              </p:cNvPr>
              <p:cNvSpPr txBox="1"/>
              <p:nvPr/>
            </p:nvSpPr>
            <p:spPr>
              <a:xfrm>
                <a:off x="4832989" y="4182022"/>
                <a:ext cx="2434704" cy="808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𝑡</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1</m:t>
                              </m:r>
                            </m:sub>
                          </m:sSub>
                        </m:sub>
                        <m:sup>
                          <m:sSub>
                            <m:sSubPr>
                              <m:ctrlPr>
                                <a:rPr lang="de-DE" b="0" i="1" smtClean="0">
                                  <a:latin typeface="Cambria Math" panose="02040503050406030204" pitchFamily="18" charset="0"/>
                                </a:rPr>
                              </m:ctrlPr>
                            </m:sSubPr>
                            <m:e>
                              <m:r>
                                <a:rPr lang="de-DE" b="0" i="1" smtClean="0">
                                  <a:latin typeface="Cambria Math" panose="02040503050406030204" pitchFamily="18" charset="0"/>
                                </a:rPr>
                                <m:t>𝑡</m:t>
                              </m:r>
                            </m:e>
                            <m:sub>
                              <m:r>
                                <a:rPr lang="de-DE" b="0" i="1" smtClean="0">
                                  <a:latin typeface="Cambria Math" panose="02040503050406030204" pitchFamily="18" charset="0"/>
                                </a:rPr>
                                <m:t>𝑚𝑎𝑥</m:t>
                              </m:r>
                            </m:sub>
                          </m:sSub>
                        </m:sup>
                        <m:e>
                          <m:r>
                            <a:rPr lang="de-DE" b="0" i="1" smtClean="0">
                              <a:latin typeface="Cambria Math" panose="02040503050406030204" pitchFamily="18" charset="0"/>
                            </a:rPr>
                            <m:t>𝑁𝑒𝑔𝐵𝑖𝑛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𝔸</m:t>
                              </m:r>
                            </m:e>
                            <m:sub>
                              <m:r>
                                <a:rPr lang="de-DE" b="0" i="1" smtClean="0">
                                  <a:latin typeface="Cambria Math" panose="02040503050406030204" pitchFamily="18" charset="0"/>
                                </a:rPr>
                                <m:t>𝑡</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r>
                            <a:rPr lang="de-DE" b="0" i="1" smtClean="0">
                              <a:latin typeface="Cambria Math" panose="02040503050406030204" pitchFamily="18" charset="0"/>
                            </a:rPr>
                            <m:t>, </m:t>
                          </m:r>
                          <m:f>
                            <m:fPr>
                              <m:ctrlPr>
                                <a:rPr lang="de-DE" b="0" i="1" smtClean="0">
                                  <a:latin typeface="Cambria Math" panose="02040503050406030204" pitchFamily="18" charset="0"/>
                                </a:rPr>
                              </m:ctrlPr>
                            </m:fPr>
                            <m:num>
                              <m:sSub>
                                <m:sSubPr>
                                  <m:ctrlPr>
                                    <a:rPr lang="de-DE" b="0"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𝑡</m:t>
                                  </m:r>
                                </m:sub>
                              </m:sSub>
                            </m:num>
                            <m:den>
                              <m:sSub>
                                <m:sSubPr>
                                  <m:ctrlPr>
                                    <a:rPr lang="de-DE" b="0" i="1" smtClean="0">
                                      <a:latin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𝜙</m:t>
                                  </m:r>
                                </m:e>
                                <m:sub>
                                  <m:r>
                                    <a:rPr lang="de-DE" b="0" i="1" smtClean="0">
                                      <a:latin typeface="Cambria Math" panose="02040503050406030204" pitchFamily="18" charset="0"/>
                                    </a:rPr>
                                    <m:t>1</m:t>
                                  </m:r>
                                </m:sub>
                              </m:sSub>
                            </m:den>
                          </m:f>
                          <m:r>
                            <a:rPr lang="de-DE" b="0" i="1" smtClean="0">
                              <a:latin typeface="Cambria Math" panose="02040503050406030204" pitchFamily="18" charset="0"/>
                            </a:rPr>
                            <m:t>)</m:t>
                          </m:r>
                        </m:e>
                      </m:nary>
                    </m:oMath>
                  </m:oMathPara>
                </a14:m>
                <a:endParaRPr lang="de-DE" dirty="0"/>
              </a:p>
            </p:txBody>
          </p:sp>
        </mc:Choice>
        <mc:Fallback>
          <p:sp>
            <p:nvSpPr>
              <p:cNvPr id="32" name="Textfeld 31">
                <a:extLst>
                  <a:ext uri="{FF2B5EF4-FFF2-40B4-BE49-F238E27FC236}">
                    <a16:creationId xmlns:a16="http://schemas.microsoft.com/office/drawing/2014/main" id="{B59F22FB-6E0B-4A3F-BD23-5E42EE6D7E88}"/>
                  </a:ext>
                </a:extLst>
              </p:cNvPr>
              <p:cNvSpPr txBox="1">
                <a:spLocks noRot="1" noChangeAspect="1" noMove="1" noResize="1" noEditPoints="1" noAdjustHandles="1" noChangeArrowheads="1" noChangeShapeType="1" noTextEdit="1"/>
              </p:cNvSpPr>
              <p:nvPr/>
            </p:nvSpPr>
            <p:spPr>
              <a:xfrm>
                <a:off x="4832989" y="4182022"/>
                <a:ext cx="2434704" cy="808170"/>
              </a:xfrm>
              <a:prstGeom prst="rect">
                <a:avLst/>
              </a:prstGeom>
              <a:blipFill>
                <a:blip r:embed="rId5"/>
                <a:stretch>
                  <a:fillRect/>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3" name="Textfeld 32">
                <a:extLst>
                  <a:ext uri="{FF2B5EF4-FFF2-40B4-BE49-F238E27FC236}">
                    <a16:creationId xmlns:a16="http://schemas.microsoft.com/office/drawing/2014/main" id="{25CAB065-291B-4AC9-AD64-7A753F62B6C7}"/>
                  </a:ext>
                </a:extLst>
              </p:cNvPr>
              <p:cNvSpPr txBox="1"/>
              <p:nvPr/>
            </p:nvSpPr>
            <p:spPr>
              <a:xfrm>
                <a:off x="7796162" y="2190727"/>
                <a:ext cx="1101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33" name="Textfeld 32">
                <a:extLst>
                  <a:ext uri="{FF2B5EF4-FFF2-40B4-BE49-F238E27FC236}">
                    <a16:creationId xmlns:a16="http://schemas.microsoft.com/office/drawing/2014/main" id="{25CAB065-291B-4AC9-AD64-7A753F62B6C7}"/>
                  </a:ext>
                </a:extLst>
              </p:cNvPr>
              <p:cNvSpPr txBox="1">
                <a:spLocks noRot="1" noChangeAspect="1" noMove="1" noResize="1" noEditPoints="1" noAdjustHandles="1" noChangeArrowheads="1" noChangeShapeType="1" noTextEdit="1"/>
              </p:cNvSpPr>
              <p:nvPr/>
            </p:nvSpPr>
            <p:spPr>
              <a:xfrm>
                <a:off x="7796162" y="2190727"/>
                <a:ext cx="1101584" cy="276999"/>
              </a:xfrm>
              <a:prstGeom prst="rect">
                <a:avLst/>
              </a:prstGeom>
              <a:blipFill>
                <a:blip r:embed="rId6"/>
                <a:stretch>
                  <a:fillRect l="-2210" t="-2174" r="-7182" b="-3260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35" name="Textfeld 34">
                <a:extLst>
                  <a:ext uri="{FF2B5EF4-FFF2-40B4-BE49-F238E27FC236}">
                    <a16:creationId xmlns:a16="http://schemas.microsoft.com/office/drawing/2014/main" id="{0621F361-FC0C-4396-83B7-0153FB0D7850}"/>
                  </a:ext>
                </a:extLst>
              </p:cNvPr>
              <p:cNvSpPr txBox="1"/>
              <p:nvPr/>
            </p:nvSpPr>
            <p:spPr>
              <a:xfrm>
                <a:off x="7796162" y="3317178"/>
                <a:ext cx="10599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35" name="Textfeld 34">
                <a:extLst>
                  <a:ext uri="{FF2B5EF4-FFF2-40B4-BE49-F238E27FC236}">
                    <a16:creationId xmlns:a16="http://schemas.microsoft.com/office/drawing/2014/main" id="{0621F361-FC0C-4396-83B7-0153FB0D7850}"/>
                  </a:ext>
                </a:extLst>
              </p:cNvPr>
              <p:cNvSpPr txBox="1">
                <a:spLocks noRot="1" noChangeAspect="1" noMove="1" noResize="1" noEditPoints="1" noAdjustHandles="1" noChangeArrowheads="1" noChangeShapeType="1" noTextEdit="1"/>
              </p:cNvSpPr>
              <p:nvPr/>
            </p:nvSpPr>
            <p:spPr>
              <a:xfrm>
                <a:off x="7796162" y="3317178"/>
                <a:ext cx="1059906" cy="276999"/>
              </a:xfrm>
              <a:prstGeom prst="rect">
                <a:avLst/>
              </a:prstGeom>
              <a:blipFill>
                <a:blip r:embed="rId7"/>
                <a:stretch>
                  <a:fillRect l="-2299" t="-2174" r="-7471" b="-3260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0" name="Textfeld 39">
                <a:extLst>
                  <a:ext uri="{FF2B5EF4-FFF2-40B4-BE49-F238E27FC236}">
                    <a16:creationId xmlns:a16="http://schemas.microsoft.com/office/drawing/2014/main" id="{C8264F8B-0F25-4E0D-9756-F25ABD5AA52D}"/>
                  </a:ext>
                </a:extLst>
              </p:cNvPr>
              <p:cNvSpPr txBox="1"/>
              <p:nvPr/>
            </p:nvSpPr>
            <p:spPr>
              <a:xfrm>
                <a:off x="7796162" y="4448854"/>
                <a:ext cx="10823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40" name="Textfeld 39">
                <a:extLst>
                  <a:ext uri="{FF2B5EF4-FFF2-40B4-BE49-F238E27FC236}">
                    <a16:creationId xmlns:a16="http://schemas.microsoft.com/office/drawing/2014/main" id="{C8264F8B-0F25-4E0D-9756-F25ABD5AA52D}"/>
                  </a:ext>
                </a:extLst>
              </p:cNvPr>
              <p:cNvSpPr txBox="1">
                <a:spLocks noRot="1" noChangeAspect="1" noMove="1" noResize="1" noEditPoints="1" noAdjustHandles="1" noChangeArrowheads="1" noChangeShapeType="1" noTextEdit="1"/>
              </p:cNvSpPr>
              <p:nvPr/>
            </p:nvSpPr>
            <p:spPr>
              <a:xfrm>
                <a:off x="7796162" y="4448854"/>
                <a:ext cx="1082348" cy="276999"/>
              </a:xfrm>
              <a:prstGeom prst="rect">
                <a:avLst/>
              </a:prstGeom>
              <a:blipFill>
                <a:blip r:embed="rId8"/>
                <a:stretch>
                  <a:fillRect l="-2260" t="-2222" r="-7910"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1" name="Textfeld 40">
                <a:extLst>
                  <a:ext uri="{FF2B5EF4-FFF2-40B4-BE49-F238E27FC236}">
                    <a16:creationId xmlns:a16="http://schemas.microsoft.com/office/drawing/2014/main" id="{5503D94B-5FB8-4DF8-B91D-54504DF8C412}"/>
                  </a:ext>
                </a:extLst>
              </p:cNvPr>
              <p:cNvSpPr txBox="1"/>
              <p:nvPr/>
            </p:nvSpPr>
            <p:spPr>
              <a:xfrm>
                <a:off x="7796162" y="5575305"/>
                <a:ext cx="10887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41" name="Textfeld 40">
                <a:extLst>
                  <a:ext uri="{FF2B5EF4-FFF2-40B4-BE49-F238E27FC236}">
                    <a16:creationId xmlns:a16="http://schemas.microsoft.com/office/drawing/2014/main" id="{5503D94B-5FB8-4DF8-B91D-54504DF8C412}"/>
                  </a:ext>
                </a:extLst>
              </p:cNvPr>
              <p:cNvSpPr txBox="1">
                <a:spLocks noRot="1" noChangeAspect="1" noMove="1" noResize="1" noEditPoints="1" noAdjustHandles="1" noChangeArrowheads="1" noChangeShapeType="1" noTextEdit="1"/>
              </p:cNvSpPr>
              <p:nvPr/>
            </p:nvSpPr>
            <p:spPr>
              <a:xfrm>
                <a:off x="7796162" y="5575305"/>
                <a:ext cx="1088760" cy="276999"/>
              </a:xfrm>
              <a:prstGeom prst="rect">
                <a:avLst/>
              </a:prstGeom>
              <a:blipFill>
                <a:blip r:embed="rId9"/>
                <a:stretch>
                  <a:fillRect l="-2235" t="-4444" r="-7263"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3" name="Textfeld 42">
                <a:extLst>
                  <a:ext uri="{FF2B5EF4-FFF2-40B4-BE49-F238E27FC236}">
                    <a16:creationId xmlns:a16="http://schemas.microsoft.com/office/drawing/2014/main" id="{B4697F9D-9CCA-4CAB-94DF-EEF5E5E43581}"/>
                  </a:ext>
                </a:extLst>
              </p:cNvPr>
              <p:cNvSpPr txBox="1"/>
              <p:nvPr/>
            </p:nvSpPr>
            <p:spPr>
              <a:xfrm>
                <a:off x="7796162" y="1513886"/>
                <a:ext cx="1316322" cy="276999"/>
              </a:xfrm>
              <a:prstGeom prst="rect">
                <a:avLst/>
              </a:prstGeom>
              <a:solidFill>
                <a:schemeClr val="bg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r>
                        <a:rPr lang="de-DE" b="0" i="1" smtClean="0">
                          <a:latin typeface="Cambria Math" panose="02040503050406030204" pitchFamily="18" charset="0"/>
                        </a:rPr>
                        <m:t>𝑃𝑜𝑠𝑡𝑒𝑟𝑖𝑜𝑟</m:t>
                      </m:r>
                    </m:oMath>
                  </m:oMathPara>
                </a14:m>
                <a:endParaRPr lang="de-DE" dirty="0"/>
              </a:p>
            </p:txBody>
          </p:sp>
        </mc:Choice>
        <mc:Fallback>
          <p:sp>
            <p:nvSpPr>
              <p:cNvPr id="43" name="Textfeld 42">
                <a:extLst>
                  <a:ext uri="{FF2B5EF4-FFF2-40B4-BE49-F238E27FC236}">
                    <a16:creationId xmlns:a16="http://schemas.microsoft.com/office/drawing/2014/main" id="{B4697F9D-9CCA-4CAB-94DF-EEF5E5E43581}"/>
                  </a:ext>
                </a:extLst>
              </p:cNvPr>
              <p:cNvSpPr txBox="1">
                <a:spLocks noRot="1" noChangeAspect="1" noMove="1" noResize="1" noEditPoints="1" noAdjustHandles="1" noChangeArrowheads="1" noChangeShapeType="1" noTextEdit="1"/>
              </p:cNvSpPr>
              <p:nvPr/>
            </p:nvSpPr>
            <p:spPr>
              <a:xfrm>
                <a:off x="7796162" y="1513886"/>
                <a:ext cx="1316322" cy="276999"/>
              </a:xfrm>
              <a:prstGeom prst="rect">
                <a:avLst/>
              </a:prstGeom>
              <a:blipFill>
                <a:blip r:embed="rId10"/>
                <a:stretch>
                  <a:fillRect l="-463" r="-3241" b="-6522"/>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44" name="Textfeld 43">
                <a:extLst>
                  <a:ext uri="{FF2B5EF4-FFF2-40B4-BE49-F238E27FC236}">
                    <a16:creationId xmlns:a16="http://schemas.microsoft.com/office/drawing/2014/main" id="{C641FC99-E7E7-466D-A29C-CD1D7A6F4332}"/>
                  </a:ext>
                </a:extLst>
              </p:cNvPr>
              <p:cNvSpPr txBox="1"/>
              <p:nvPr/>
            </p:nvSpPr>
            <p:spPr>
              <a:xfrm>
                <a:off x="5437839" y="1513886"/>
                <a:ext cx="1151854" cy="276999"/>
              </a:xfrm>
              <a:prstGeom prst="rect">
                <a:avLst/>
              </a:prstGeom>
              <a:solidFill>
                <a:schemeClr val="bg2"/>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𝐿𝑖𝑘𝑒𝑙𝑖h𝑜𝑜𝑑</m:t>
                      </m:r>
                    </m:oMath>
                  </m:oMathPara>
                </a14:m>
                <a:endParaRPr lang="de-DE" dirty="0"/>
              </a:p>
            </p:txBody>
          </p:sp>
        </mc:Choice>
        <mc:Fallback>
          <p:sp>
            <p:nvSpPr>
              <p:cNvPr id="44" name="Textfeld 43">
                <a:extLst>
                  <a:ext uri="{FF2B5EF4-FFF2-40B4-BE49-F238E27FC236}">
                    <a16:creationId xmlns:a16="http://schemas.microsoft.com/office/drawing/2014/main" id="{C641FC99-E7E7-466D-A29C-CD1D7A6F4332}"/>
                  </a:ext>
                </a:extLst>
              </p:cNvPr>
              <p:cNvSpPr txBox="1">
                <a:spLocks noRot="1" noChangeAspect="1" noMove="1" noResize="1" noEditPoints="1" noAdjustHandles="1" noChangeArrowheads="1" noChangeShapeType="1" noTextEdit="1"/>
              </p:cNvSpPr>
              <p:nvPr/>
            </p:nvSpPr>
            <p:spPr>
              <a:xfrm>
                <a:off x="5437839" y="1513886"/>
                <a:ext cx="1151854" cy="276999"/>
              </a:xfrm>
              <a:prstGeom prst="rect">
                <a:avLst/>
              </a:prstGeom>
              <a:blipFill>
                <a:blip r:embed="rId11"/>
                <a:stretch>
                  <a:fillRect l="-4762" r="-4233" b="-6522"/>
                </a:stretch>
              </a:blipFill>
            </p:spPr>
            <p:txBody>
              <a:bodyPr/>
              <a:lstStyle/>
              <a:p>
                <a:r>
                  <a:rPr lang="de-DE">
                    <a:noFill/>
                  </a:rPr>
                  <a:t> </a:t>
                </a:r>
              </a:p>
            </p:txBody>
          </p:sp>
        </mc:Fallback>
      </mc:AlternateContent>
      <p:sp>
        <p:nvSpPr>
          <p:cNvPr id="45" name="Textfeld 44">
            <a:extLst>
              <a:ext uri="{FF2B5EF4-FFF2-40B4-BE49-F238E27FC236}">
                <a16:creationId xmlns:a16="http://schemas.microsoft.com/office/drawing/2014/main" id="{69758D52-8AE2-4743-AFA6-1BDC793B2631}"/>
              </a:ext>
            </a:extLst>
          </p:cNvPr>
          <p:cNvSpPr txBox="1"/>
          <p:nvPr/>
        </p:nvSpPr>
        <p:spPr>
          <a:xfrm>
            <a:off x="838200" y="3701784"/>
            <a:ext cx="3254188" cy="646331"/>
          </a:xfrm>
          <a:prstGeom prst="rect">
            <a:avLst/>
          </a:prstGeom>
          <a:noFill/>
          <a:ln>
            <a:solidFill>
              <a:schemeClr val="tx1"/>
            </a:solidFill>
          </a:ln>
        </p:spPr>
        <p:txBody>
          <a:bodyPr wrap="square" rtlCol="0">
            <a:spAutoFit/>
          </a:bodyPr>
          <a:lstStyle/>
          <a:p>
            <a:pPr algn="ctr"/>
            <a:r>
              <a:rPr lang="de-DE" dirty="0" err="1"/>
              <a:t>Likelihood</a:t>
            </a:r>
            <a:r>
              <a:rPr lang="de-DE" dirty="0"/>
              <a:t> </a:t>
            </a:r>
            <a:r>
              <a:rPr lang="de-DE" dirty="0" err="1"/>
              <a:t>is</a:t>
            </a:r>
            <a:r>
              <a:rPr lang="de-DE" dirty="0"/>
              <a:t> </a:t>
            </a:r>
            <a:r>
              <a:rPr lang="de-DE" dirty="0" err="1"/>
              <a:t>equal</a:t>
            </a:r>
            <a:r>
              <a:rPr lang="de-DE" dirty="0"/>
              <a:t> </a:t>
            </a:r>
            <a:r>
              <a:rPr lang="de-DE" dirty="0" err="1"/>
              <a:t>to</a:t>
            </a:r>
            <a:r>
              <a:rPr lang="de-DE" dirty="0"/>
              <a:t> </a:t>
            </a:r>
            <a:r>
              <a:rPr lang="de-DE" dirty="0" err="1"/>
              <a:t>the</a:t>
            </a:r>
            <a:r>
              <a:rPr lang="de-DE" dirty="0"/>
              <a:t> </a:t>
            </a:r>
            <a:r>
              <a:rPr lang="de-DE" dirty="0" err="1"/>
              <a:t>posterior</a:t>
            </a:r>
            <a:r>
              <a:rPr lang="de-DE" dirty="0"/>
              <a:t> for </a:t>
            </a:r>
            <a:r>
              <a:rPr lang="de-DE" dirty="0" err="1"/>
              <a:t>each</a:t>
            </a:r>
            <a:r>
              <a:rPr lang="de-DE" dirty="0"/>
              <a:t> </a:t>
            </a:r>
            <a:r>
              <a:rPr lang="de-DE" dirty="0" err="1"/>
              <a:t>data</a:t>
            </a:r>
            <a:endParaRPr lang="de-DE" dirty="0"/>
          </a:p>
        </p:txBody>
      </p:sp>
    </p:spTree>
    <p:extLst>
      <p:ext uri="{BB962C8B-B14F-4D97-AF65-F5344CB8AC3E}">
        <p14:creationId xmlns:p14="http://schemas.microsoft.com/office/powerpoint/2010/main" val="11083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0" grpId="0"/>
      <p:bldP spid="32" grpId="0"/>
      <p:bldP spid="33" grpId="0"/>
      <p:bldP spid="35" grpId="0"/>
      <p:bldP spid="40" grpId="0"/>
      <p:bldP spid="41" grpId="0"/>
      <p:bldP spid="43" grpId="0" animBg="1"/>
      <p:bldP spid="44" grpId="0" animBg="1"/>
      <p:bldP spid="4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FB497-4E9C-4A5D-94F8-AC9E33C89C11}"/>
              </a:ext>
            </a:extLst>
          </p:cNvPr>
          <p:cNvSpPr>
            <a:spLocks noGrp="1"/>
          </p:cNvSpPr>
          <p:nvPr>
            <p:ph type="title"/>
          </p:nvPr>
        </p:nvSpPr>
        <p:spPr/>
        <p:txBody>
          <a:bodyPr/>
          <a:lstStyle/>
          <a:p>
            <a:r>
              <a:rPr lang="en-GB" dirty="0"/>
              <a:t>Deriving the Posterior</a:t>
            </a:r>
            <a:endParaRPr lang="de-DE" dirty="0"/>
          </a:p>
        </p:txBody>
      </p:sp>
      <p:sp>
        <p:nvSpPr>
          <p:cNvPr id="3" name="Rechteck 2">
            <a:extLst>
              <a:ext uri="{FF2B5EF4-FFF2-40B4-BE49-F238E27FC236}">
                <a16:creationId xmlns:a16="http://schemas.microsoft.com/office/drawing/2014/main" id="{949A450C-9753-4571-8F49-B5C513B9938F}"/>
              </a:ext>
            </a:extLst>
          </p:cNvPr>
          <p:cNvSpPr/>
          <p:nvPr/>
        </p:nvSpPr>
        <p:spPr>
          <a:xfrm>
            <a:off x="7725335" y="2729753"/>
            <a:ext cx="3879478" cy="3133165"/>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ysClr val="windowText" lastClr="000000"/>
              </a:solidFill>
            </a:endParaRPr>
          </a:p>
        </p:txBody>
      </p:sp>
    </p:spTree>
    <p:extLst>
      <p:ext uri="{BB962C8B-B14F-4D97-AF65-F5344CB8AC3E}">
        <p14:creationId xmlns:p14="http://schemas.microsoft.com/office/powerpoint/2010/main" val="2465944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6DC825-50E8-45CB-8FD2-59B5FD88A8EE}"/>
              </a:ext>
            </a:extLst>
          </p:cNvPr>
          <p:cNvSpPr>
            <a:spLocks noGrp="1"/>
          </p:cNvSpPr>
          <p:nvPr>
            <p:ph type="title"/>
          </p:nvPr>
        </p:nvSpPr>
        <p:spPr/>
        <p:txBody>
          <a:bodyPr/>
          <a:lstStyle/>
          <a:p>
            <a:r>
              <a:rPr lang="de-DE" dirty="0"/>
              <a:t>Sampling and </a:t>
            </a:r>
            <a:r>
              <a:rPr lang="de-DE" dirty="0" err="1"/>
              <a:t>Deriving</a:t>
            </a:r>
            <a:r>
              <a:rPr lang="de-DE" dirty="0"/>
              <a:t> Parameters</a:t>
            </a:r>
          </a:p>
        </p:txBody>
      </p: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1F2FCD6F-57D0-4908-B7A5-EF6481839C1F}"/>
                  </a:ext>
                </a:extLst>
              </p:cNvPr>
              <p:cNvSpPr txBox="1"/>
              <p:nvPr/>
            </p:nvSpPr>
            <p:spPr>
              <a:xfrm>
                <a:off x="7796162" y="2190727"/>
                <a:ext cx="8643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𝔻</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4" name="Textfeld 3">
                <a:extLst>
                  <a:ext uri="{FF2B5EF4-FFF2-40B4-BE49-F238E27FC236}">
                    <a16:creationId xmlns:a16="http://schemas.microsoft.com/office/drawing/2014/main" id="{1F2FCD6F-57D0-4908-B7A5-EF6481839C1F}"/>
                  </a:ext>
                </a:extLst>
              </p:cNvPr>
              <p:cNvSpPr txBox="1">
                <a:spLocks noRot="1" noChangeAspect="1" noMove="1" noResize="1" noEditPoints="1" noAdjustHandles="1" noChangeArrowheads="1" noChangeShapeType="1" noTextEdit="1"/>
              </p:cNvSpPr>
              <p:nvPr/>
            </p:nvSpPr>
            <p:spPr>
              <a:xfrm>
                <a:off x="7796162" y="2190727"/>
                <a:ext cx="864339" cy="276999"/>
              </a:xfrm>
              <a:prstGeom prst="rect">
                <a:avLst/>
              </a:prstGeom>
              <a:blipFill>
                <a:blip r:embed="rId2"/>
                <a:stretch>
                  <a:fillRect l="-6338" t="-2174" r="-9859" b="-3260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5" name="Textfeld 4">
                <a:extLst>
                  <a:ext uri="{FF2B5EF4-FFF2-40B4-BE49-F238E27FC236}">
                    <a16:creationId xmlns:a16="http://schemas.microsoft.com/office/drawing/2014/main" id="{325C9C25-7254-4510-B538-A64BB4F796B8}"/>
                  </a:ext>
                </a:extLst>
              </p:cNvPr>
              <p:cNvSpPr txBox="1"/>
              <p:nvPr/>
            </p:nvSpPr>
            <p:spPr>
              <a:xfrm>
                <a:off x="7796162" y="3317178"/>
                <a:ext cx="8226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ℂ</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5" name="Textfeld 4">
                <a:extLst>
                  <a:ext uri="{FF2B5EF4-FFF2-40B4-BE49-F238E27FC236}">
                    <a16:creationId xmlns:a16="http://schemas.microsoft.com/office/drawing/2014/main" id="{325C9C25-7254-4510-B538-A64BB4F796B8}"/>
                  </a:ext>
                </a:extLst>
              </p:cNvPr>
              <p:cNvSpPr txBox="1">
                <a:spLocks noRot="1" noChangeAspect="1" noMove="1" noResize="1" noEditPoints="1" noAdjustHandles="1" noChangeArrowheads="1" noChangeShapeType="1" noTextEdit="1"/>
              </p:cNvSpPr>
              <p:nvPr/>
            </p:nvSpPr>
            <p:spPr>
              <a:xfrm>
                <a:off x="7796162" y="3317178"/>
                <a:ext cx="822661" cy="276999"/>
              </a:xfrm>
              <a:prstGeom prst="rect">
                <a:avLst/>
              </a:prstGeom>
              <a:blipFill>
                <a:blip r:embed="rId3"/>
                <a:stretch>
                  <a:fillRect l="-6667" t="-2174" r="-10370" b="-32609"/>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6" name="Textfeld 5">
                <a:extLst>
                  <a:ext uri="{FF2B5EF4-FFF2-40B4-BE49-F238E27FC236}">
                    <a16:creationId xmlns:a16="http://schemas.microsoft.com/office/drawing/2014/main" id="{FE5EDA8C-6E09-44C4-B8A5-EFD5741A7D65}"/>
                  </a:ext>
                </a:extLst>
              </p:cNvPr>
              <p:cNvSpPr txBox="1"/>
              <p:nvPr/>
            </p:nvSpPr>
            <p:spPr>
              <a:xfrm>
                <a:off x="7796162" y="4448854"/>
                <a:ext cx="84510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𝔸</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6" name="Textfeld 5">
                <a:extLst>
                  <a:ext uri="{FF2B5EF4-FFF2-40B4-BE49-F238E27FC236}">
                    <a16:creationId xmlns:a16="http://schemas.microsoft.com/office/drawing/2014/main" id="{FE5EDA8C-6E09-44C4-B8A5-EFD5741A7D65}"/>
                  </a:ext>
                </a:extLst>
              </p:cNvPr>
              <p:cNvSpPr txBox="1">
                <a:spLocks noRot="1" noChangeAspect="1" noMove="1" noResize="1" noEditPoints="1" noAdjustHandles="1" noChangeArrowheads="1" noChangeShapeType="1" noTextEdit="1"/>
              </p:cNvSpPr>
              <p:nvPr/>
            </p:nvSpPr>
            <p:spPr>
              <a:xfrm>
                <a:off x="7796162" y="4448854"/>
                <a:ext cx="845103" cy="276999"/>
              </a:xfrm>
              <a:prstGeom prst="rect">
                <a:avLst/>
              </a:prstGeom>
              <a:blipFill>
                <a:blip r:embed="rId4"/>
                <a:stretch>
                  <a:fillRect l="-6475" t="-2222" r="-10072"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7" name="Textfeld 6">
                <a:extLst>
                  <a:ext uri="{FF2B5EF4-FFF2-40B4-BE49-F238E27FC236}">
                    <a16:creationId xmlns:a16="http://schemas.microsoft.com/office/drawing/2014/main" id="{83F7BE49-7C4D-4CDF-90A4-67A0B9707D88}"/>
                  </a:ext>
                </a:extLst>
              </p:cNvPr>
              <p:cNvSpPr txBox="1"/>
              <p:nvPr/>
            </p:nvSpPr>
            <p:spPr>
              <a:xfrm>
                <a:off x="7796162" y="5575305"/>
                <a:ext cx="8515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de-DE" b="0" i="0" smtClean="0">
                          <a:latin typeface="Cambria Math" panose="02040503050406030204" pitchFamily="18" charset="0"/>
                        </a:rPr>
                        <m:t>Pr</m:t>
                      </m:r>
                      <m:r>
                        <a:rPr lang="de-DE" b="0" i="1" smtClean="0">
                          <a:latin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𝜃</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𝔹</m:t>
                      </m:r>
                      <m:r>
                        <a:rPr lang="de-DE" b="0" i="1" smtClean="0">
                          <a:latin typeface="Cambria Math" panose="02040503050406030204" pitchFamily="18" charset="0"/>
                          <a:ea typeface="Cambria Math" panose="02040503050406030204" pitchFamily="18" charset="0"/>
                        </a:rPr>
                        <m:t>)</m:t>
                      </m:r>
                    </m:oMath>
                  </m:oMathPara>
                </a14:m>
                <a:endParaRPr lang="de-DE" dirty="0"/>
              </a:p>
            </p:txBody>
          </p:sp>
        </mc:Choice>
        <mc:Fallback>
          <p:sp>
            <p:nvSpPr>
              <p:cNvPr id="7" name="Textfeld 6">
                <a:extLst>
                  <a:ext uri="{FF2B5EF4-FFF2-40B4-BE49-F238E27FC236}">
                    <a16:creationId xmlns:a16="http://schemas.microsoft.com/office/drawing/2014/main" id="{83F7BE49-7C4D-4CDF-90A4-67A0B9707D88}"/>
                  </a:ext>
                </a:extLst>
              </p:cNvPr>
              <p:cNvSpPr txBox="1">
                <a:spLocks noRot="1" noChangeAspect="1" noMove="1" noResize="1" noEditPoints="1" noAdjustHandles="1" noChangeArrowheads="1" noChangeShapeType="1" noTextEdit="1"/>
              </p:cNvSpPr>
              <p:nvPr/>
            </p:nvSpPr>
            <p:spPr>
              <a:xfrm>
                <a:off x="7796162" y="5575305"/>
                <a:ext cx="851515" cy="276999"/>
              </a:xfrm>
              <a:prstGeom prst="rect">
                <a:avLst/>
              </a:prstGeom>
              <a:blipFill>
                <a:blip r:embed="rId5"/>
                <a:stretch>
                  <a:fillRect l="-6429" t="-4444" r="-10000" b="-35556"/>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9" name="Rechteck 8">
                <a:extLst>
                  <a:ext uri="{FF2B5EF4-FFF2-40B4-BE49-F238E27FC236}">
                    <a16:creationId xmlns:a16="http://schemas.microsoft.com/office/drawing/2014/main" id="{BD2943A5-CA80-4C4C-9EDF-DB845AEE363B}"/>
                  </a:ext>
                </a:extLst>
              </p:cNvPr>
              <p:cNvSpPr/>
              <p:nvPr/>
            </p:nvSpPr>
            <p:spPr>
              <a:xfrm>
                <a:off x="988446" y="3328503"/>
                <a:ext cx="5107554" cy="1477328"/>
              </a:xfrm>
              <a:prstGeom prst="rect">
                <a:avLst/>
              </a:prstGeom>
            </p:spPr>
            <p:txBody>
              <a:bodyPr wrap="square">
                <a:spAutoFit/>
              </a:bodyPr>
              <a:lstStyle/>
              <a:p>
                <a:pPr algn="ctr"/>
                <a:r>
                  <a:rPr lang="de-DE" dirty="0"/>
                  <a:t>Joint </a:t>
                </a:r>
                <a:r>
                  <a:rPr lang="de-DE" dirty="0" err="1"/>
                  <a:t>likelihood</a:t>
                </a:r>
                <a:r>
                  <a:rPr lang="de-DE" dirty="0"/>
                  <a:t> </a:t>
                </a:r>
                <a:r>
                  <a:rPr lang="de-DE" dirty="0" err="1"/>
                  <a:t>is</a:t>
                </a:r>
                <a:r>
                  <a:rPr lang="de-DE" dirty="0"/>
                  <a:t> </a:t>
                </a:r>
                <a:r>
                  <a:rPr lang="de-DE" dirty="0" err="1"/>
                  <a:t>the</a:t>
                </a:r>
                <a:r>
                  <a:rPr lang="de-DE" dirty="0"/>
                  <a:t> </a:t>
                </a:r>
                <a:r>
                  <a:rPr lang="de-DE" dirty="0" err="1"/>
                  <a:t>product</a:t>
                </a:r>
                <a:r>
                  <a:rPr lang="de-DE" dirty="0"/>
                  <a:t> </a:t>
                </a:r>
                <a:r>
                  <a:rPr lang="de-DE" dirty="0" err="1"/>
                  <a:t>of</a:t>
                </a:r>
                <a:r>
                  <a:rPr lang="de-DE" dirty="0"/>
                  <a:t> </a:t>
                </a:r>
                <a:r>
                  <a:rPr lang="de-DE" dirty="0" err="1"/>
                  <a:t>likelihoods</a:t>
                </a:r>
                <a:endParaRPr lang="de-DE" dirty="0"/>
              </a:p>
              <a:p>
                <a:pPr algn="ctr"/>
                <a14:m>
                  <m:oMathPara xmlns:m="http://schemas.openxmlformats.org/officeDocument/2006/math">
                    <m:oMathParaPr>
                      <m:jc m:val="centerGroup"/>
                    </m:oMathParaPr>
                    <m:oMath xmlns:m="http://schemas.openxmlformats.org/officeDocument/2006/math">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𝔸</m:t>
                              </m:r>
                            </m:e>
                          </m:d>
                        </m:e>
                      </m:func>
                      <m:r>
                        <a:rPr lang="de-DE" i="1">
                          <a:latin typeface="Cambria Math" panose="02040503050406030204" pitchFamily="18" charset="0"/>
                        </a:rPr>
                        <m:t>×</m:t>
                      </m:r>
                      <m:func>
                        <m:funcPr>
                          <m:ctrlPr>
                            <a:rPr lang="de-DE" i="1">
                              <a:latin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𝔹</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ℂ</m:t>
                              </m:r>
                            </m:e>
                          </m:d>
                        </m:e>
                      </m:func>
                      <m:r>
                        <a:rPr lang="de-DE" i="1">
                          <a:latin typeface="Cambria Math" panose="02040503050406030204" pitchFamily="18" charset="0"/>
                          <a:ea typeface="Cambria Math" panose="02040503050406030204" pitchFamily="18" charset="0"/>
                        </a:rPr>
                        <m:t>×</m:t>
                      </m:r>
                      <m:func>
                        <m:funcPr>
                          <m:ctrlPr>
                            <a:rPr lang="de-DE" i="1">
                              <a:latin typeface="Cambria Math" panose="02040503050406030204" pitchFamily="18" charset="0"/>
                              <a:ea typeface="Cambria Math" panose="02040503050406030204" pitchFamily="18" charset="0"/>
                            </a:rPr>
                          </m:ctrlPr>
                        </m:funcPr>
                        <m:fName>
                          <m:r>
                            <m:rPr>
                              <m:sty m:val="p"/>
                            </m:rPr>
                            <a:rPr lang="de-DE">
                              <a:latin typeface="Cambria Math" panose="02040503050406030204" pitchFamily="18" charset="0"/>
                            </a:rPr>
                            <m:t>Pr</m:t>
                          </m:r>
                        </m:fName>
                        <m:e>
                          <m:d>
                            <m:dPr>
                              <m:ctrlPr>
                                <a:rPr lang="de-DE" i="1">
                                  <a:latin typeface="Cambria Math" panose="02040503050406030204" pitchFamily="18" charset="0"/>
                                </a:rPr>
                              </m:ctrlPr>
                            </m:dPr>
                            <m:e>
                              <m:r>
                                <a:rPr lang="de-DE" i="1">
                                  <a:latin typeface="Cambria Math" panose="02040503050406030204" pitchFamily="18" charset="0"/>
                                  <a:ea typeface="Cambria Math" panose="02040503050406030204" pitchFamily="18" charset="0"/>
                                </a:rPr>
                                <m:t>𝜃</m:t>
                              </m:r>
                            </m:e>
                            <m:e>
                              <m:r>
                                <a:rPr lang="de-DE" i="1">
                                  <a:latin typeface="Cambria Math" panose="02040503050406030204" pitchFamily="18" charset="0"/>
                                  <a:ea typeface="Cambria Math" panose="02040503050406030204" pitchFamily="18" charset="0"/>
                                </a:rPr>
                                <m:t>𝔻</m:t>
                              </m:r>
                            </m:e>
                          </m:d>
                        </m:e>
                      </m:func>
                    </m:oMath>
                  </m:oMathPara>
                </a14:m>
                <a:endParaRPr lang="de-DE" dirty="0"/>
              </a:p>
              <a:p>
                <a:pPr algn="ctr"/>
                <a:endParaRPr lang="de-DE" dirty="0"/>
              </a:p>
              <a:p>
                <a:pPr algn="ctr"/>
                <a:r>
                  <a:rPr lang="de-DE" dirty="0"/>
                  <a:t>Sampling Method </a:t>
                </a:r>
                <a:r>
                  <a:rPr lang="de-DE" dirty="0" err="1"/>
                  <a:t>is</a:t>
                </a:r>
                <a:r>
                  <a:rPr lang="de-DE" dirty="0"/>
                  <a:t> </a:t>
                </a:r>
                <a:r>
                  <a:rPr lang="de-DE" dirty="0" err="1"/>
                  <a:t>Hamiltonian</a:t>
                </a:r>
                <a:r>
                  <a:rPr lang="de-DE" dirty="0"/>
                  <a:t> Monte Carlo Sampling</a:t>
                </a:r>
              </a:p>
            </p:txBody>
          </p:sp>
        </mc:Choice>
        <mc:Fallback>
          <p:sp>
            <p:nvSpPr>
              <p:cNvPr id="9" name="Rechteck 8">
                <a:extLst>
                  <a:ext uri="{FF2B5EF4-FFF2-40B4-BE49-F238E27FC236}">
                    <a16:creationId xmlns:a16="http://schemas.microsoft.com/office/drawing/2014/main" id="{BD2943A5-CA80-4C4C-9EDF-DB845AEE363B}"/>
                  </a:ext>
                </a:extLst>
              </p:cNvPr>
              <p:cNvSpPr>
                <a:spLocks noRot="1" noChangeAspect="1" noMove="1" noResize="1" noEditPoints="1" noAdjustHandles="1" noChangeArrowheads="1" noChangeShapeType="1" noTextEdit="1"/>
              </p:cNvSpPr>
              <p:nvPr/>
            </p:nvSpPr>
            <p:spPr>
              <a:xfrm>
                <a:off x="988446" y="3328503"/>
                <a:ext cx="5107554" cy="1477328"/>
              </a:xfrm>
              <a:prstGeom prst="rect">
                <a:avLst/>
              </a:prstGeom>
              <a:blipFill>
                <a:blip r:embed="rId6"/>
                <a:stretch>
                  <a:fillRect t="-2066" b="-5785"/>
                </a:stretch>
              </a:blipFill>
            </p:spPr>
            <p:txBody>
              <a:bodyPr/>
              <a:lstStyle/>
              <a:p>
                <a:r>
                  <a:rPr lang="de-DE">
                    <a:noFill/>
                  </a:rPr>
                  <a:t> </a:t>
                </a:r>
              </a:p>
            </p:txBody>
          </p:sp>
        </mc:Fallback>
      </mc:AlternateContent>
    </p:spTree>
    <p:extLst>
      <p:ext uri="{BB962C8B-B14F-4D97-AF65-F5344CB8AC3E}">
        <p14:creationId xmlns:p14="http://schemas.microsoft.com/office/powerpoint/2010/main" val="346306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8DA2EF-1AAF-405B-947B-EA7600F00BE8}"/>
              </a:ext>
            </a:extLst>
          </p:cNvPr>
          <p:cNvSpPr>
            <a:spLocks noGrp="1"/>
          </p:cNvSpPr>
          <p:nvPr>
            <p:ph type="title"/>
          </p:nvPr>
        </p:nvSpPr>
        <p:spPr/>
        <p:txBody>
          <a:bodyPr/>
          <a:lstStyle/>
          <a:p>
            <a:r>
              <a:rPr lang="de-DE" dirty="0"/>
              <a:t>Sampling and </a:t>
            </a:r>
            <a:r>
              <a:rPr lang="de-DE" dirty="0" err="1"/>
              <a:t>Deriving</a:t>
            </a:r>
            <a:r>
              <a:rPr lang="de-DE" dirty="0"/>
              <a:t> Parameters</a:t>
            </a:r>
          </a:p>
        </p:txBody>
      </p:sp>
      <p:sp>
        <p:nvSpPr>
          <p:cNvPr id="3" name="Inhaltsplatzhalter 2">
            <a:extLst>
              <a:ext uri="{FF2B5EF4-FFF2-40B4-BE49-F238E27FC236}">
                <a16:creationId xmlns:a16="http://schemas.microsoft.com/office/drawing/2014/main" id="{86774DE6-3839-4036-AA2C-38034CAE739F}"/>
              </a:ext>
            </a:extLst>
          </p:cNvPr>
          <p:cNvSpPr>
            <a:spLocks noGrp="1"/>
          </p:cNvSpPr>
          <p:nvPr>
            <p:ph idx="1"/>
          </p:nvPr>
        </p:nvSpPr>
        <p:spPr>
          <a:xfrm>
            <a:off x="838200" y="1825625"/>
            <a:ext cx="4220361" cy="4351338"/>
          </a:xfrm>
        </p:spPr>
        <p:txBody>
          <a:bodyPr/>
          <a:lstStyle/>
          <a:p>
            <a:r>
              <a:rPr lang="de-DE" dirty="0" err="1"/>
              <a:t>From</a:t>
            </a:r>
            <a:r>
              <a:rPr lang="de-DE" dirty="0"/>
              <a:t> </a:t>
            </a:r>
            <a:r>
              <a:rPr lang="de-DE" dirty="0" err="1"/>
              <a:t>the</a:t>
            </a:r>
            <a:r>
              <a:rPr lang="de-DE" dirty="0"/>
              <a:t> </a:t>
            </a:r>
            <a:r>
              <a:rPr lang="de-DE" dirty="0" err="1"/>
              <a:t>posterior</a:t>
            </a:r>
            <a:r>
              <a:rPr lang="de-DE" dirty="0"/>
              <a:t>, </a:t>
            </a:r>
            <a:r>
              <a:rPr lang="de-DE" dirty="0" err="1"/>
              <a:t>the</a:t>
            </a:r>
            <a:r>
              <a:rPr lang="de-DE" dirty="0"/>
              <a:t> </a:t>
            </a:r>
            <a:r>
              <a:rPr lang="de-DE" dirty="0" err="1"/>
              <a:t>authors</a:t>
            </a:r>
            <a:r>
              <a:rPr lang="de-DE" dirty="0"/>
              <a:t> </a:t>
            </a:r>
            <a:r>
              <a:rPr lang="de-DE" dirty="0" err="1"/>
              <a:t>derived</a:t>
            </a:r>
            <a:r>
              <a:rPr lang="de-DE" dirty="0"/>
              <a:t> </a:t>
            </a:r>
            <a:r>
              <a:rPr lang="de-DE" dirty="0" err="1"/>
              <a:t>three</a:t>
            </a:r>
            <a:r>
              <a:rPr lang="de-DE" dirty="0"/>
              <a:t> </a:t>
            </a:r>
            <a:r>
              <a:rPr lang="de-DE" dirty="0" err="1"/>
              <a:t>fatality</a:t>
            </a:r>
            <a:r>
              <a:rPr lang="de-DE" dirty="0"/>
              <a:t> </a:t>
            </a:r>
            <a:r>
              <a:rPr lang="de-DE" dirty="0" err="1"/>
              <a:t>rates</a:t>
            </a:r>
            <a:endParaRPr lang="de-DE" dirty="0"/>
          </a:p>
          <a:p>
            <a:pPr>
              <a:buFont typeface="Wingdings" panose="05000000000000000000" pitchFamily="2" charset="2"/>
              <a:buChar char="à"/>
            </a:pPr>
            <a:r>
              <a:rPr lang="de-DE" dirty="0">
                <a:sym typeface="Wingdings" panose="05000000000000000000" pitchFamily="2" charset="2"/>
              </a:rPr>
              <a:t>CFR </a:t>
            </a:r>
            <a:r>
              <a:rPr lang="de-DE" dirty="0" err="1">
                <a:sym typeface="Wingdings" panose="05000000000000000000" pitchFamily="2" charset="2"/>
              </a:rPr>
              <a:t>is</a:t>
            </a:r>
            <a:r>
              <a:rPr lang="de-DE" dirty="0">
                <a:sym typeface="Wingdings" panose="05000000000000000000" pitchFamily="2" charset="2"/>
              </a:rPr>
              <a:t> a </a:t>
            </a:r>
            <a:r>
              <a:rPr lang="de-DE" dirty="0" err="1">
                <a:sym typeface="Wingdings" panose="05000000000000000000" pitchFamily="2" charset="2"/>
              </a:rPr>
              <a:t>bad</a:t>
            </a:r>
            <a:r>
              <a:rPr lang="de-DE" dirty="0">
                <a:sym typeface="Wingdings" panose="05000000000000000000" pitchFamily="2" charset="2"/>
              </a:rPr>
              <a:t> </a:t>
            </a:r>
            <a:r>
              <a:rPr lang="de-DE" dirty="0" err="1">
                <a:sym typeface="Wingdings" panose="05000000000000000000" pitchFamily="2" charset="2"/>
              </a:rPr>
              <a:t>estimator</a:t>
            </a:r>
            <a:r>
              <a:rPr lang="de-DE" dirty="0">
                <a:sym typeface="Wingdings" panose="05000000000000000000" pitchFamily="2" charset="2"/>
              </a:rPr>
              <a:t> for </a:t>
            </a:r>
            <a:r>
              <a:rPr lang="de-DE" dirty="0" err="1">
                <a:sym typeface="Wingdings" panose="05000000000000000000" pitchFamily="2" charset="2"/>
              </a:rPr>
              <a:t>mortality</a:t>
            </a:r>
            <a:endParaRPr lang="de-DE" dirty="0">
              <a:sym typeface="Wingdings" panose="05000000000000000000" pitchFamily="2" charset="2"/>
            </a:endParaRPr>
          </a:p>
          <a:p>
            <a:pPr>
              <a:buFont typeface="Wingdings" panose="05000000000000000000" pitchFamily="2" charset="2"/>
              <a:buChar char="à"/>
            </a:pPr>
            <a:r>
              <a:rPr lang="en-GB" dirty="0"/>
              <a:t>Variance in IFR reflects external factors</a:t>
            </a:r>
            <a:endParaRPr lang="de-DE" dirty="0"/>
          </a:p>
        </p:txBody>
      </p:sp>
      <p:sp>
        <p:nvSpPr>
          <p:cNvPr id="7" name="Textfeld 6">
            <a:extLst>
              <a:ext uri="{FF2B5EF4-FFF2-40B4-BE49-F238E27FC236}">
                <a16:creationId xmlns:a16="http://schemas.microsoft.com/office/drawing/2014/main" id="{F3588070-E346-4AEF-8AE5-D57DCD24F2FC}"/>
              </a:ext>
            </a:extLst>
          </p:cNvPr>
          <p:cNvSpPr txBox="1"/>
          <p:nvPr/>
        </p:nvSpPr>
        <p:spPr>
          <a:xfrm>
            <a:off x="9406265" y="1640959"/>
            <a:ext cx="1947535" cy="369332"/>
          </a:xfrm>
          <a:prstGeom prst="rect">
            <a:avLst/>
          </a:prstGeom>
          <a:noFill/>
        </p:spPr>
        <p:txBody>
          <a:bodyPr wrap="square" rtlCol="0">
            <a:spAutoFit/>
          </a:bodyPr>
          <a:lstStyle/>
          <a:p>
            <a:r>
              <a:rPr lang="en-GB" dirty="0"/>
              <a:t>Source: figure S4A</a:t>
            </a:r>
            <a:endParaRPr lang="de-DE" dirty="0"/>
          </a:p>
        </p:txBody>
      </p:sp>
      <p:pic>
        <p:nvPicPr>
          <p:cNvPr id="8" name="Grafik 7">
            <a:extLst>
              <a:ext uri="{FF2B5EF4-FFF2-40B4-BE49-F238E27FC236}">
                <a16:creationId xmlns:a16="http://schemas.microsoft.com/office/drawing/2014/main" id="{FF721386-2A46-45DF-81AC-CA595278B498}"/>
              </a:ext>
            </a:extLst>
          </p:cNvPr>
          <p:cNvPicPr>
            <a:picLocks noChangeAspect="1"/>
          </p:cNvPicPr>
          <p:nvPr/>
        </p:nvPicPr>
        <p:blipFill>
          <a:blip r:embed="rId2"/>
          <a:stretch>
            <a:fillRect/>
          </a:stretch>
        </p:blipFill>
        <p:spPr>
          <a:xfrm>
            <a:off x="5289041" y="2017015"/>
            <a:ext cx="6064759" cy="4248004"/>
          </a:xfrm>
          <a:prstGeom prst="rect">
            <a:avLst/>
          </a:prstGeom>
        </p:spPr>
      </p:pic>
    </p:spTree>
    <p:extLst>
      <p:ext uri="{BB962C8B-B14F-4D97-AF65-F5344CB8AC3E}">
        <p14:creationId xmlns:p14="http://schemas.microsoft.com/office/powerpoint/2010/main" val="4092314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CF916A-F1DC-4C28-962A-5A06EFAB7187}"/>
              </a:ext>
            </a:extLst>
          </p:cNvPr>
          <p:cNvSpPr>
            <a:spLocks noGrp="1"/>
          </p:cNvSpPr>
          <p:nvPr>
            <p:ph type="title"/>
          </p:nvPr>
        </p:nvSpPr>
        <p:spPr/>
        <p:txBody>
          <a:bodyPr/>
          <a:lstStyle/>
          <a:p>
            <a:r>
              <a:rPr lang="en-GB" dirty="0"/>
              <a:t>Current state of work</a:t>
            </a:r>
            <a:endParaRPr lang="de-DE" dirty="0"/>
          </a:p>
        </p:txBody>
      </p:sp>
      <p:sp>
        <p:nvSpPr>
          <p:cNvPr id="3" name="Inhaltsplatzhalter 2">
            <a:extLst>
              <a:ext uri="{FF2B5EF4-FFF2-40B4-BE49-F238E27FC236}">
                <a16:creationId xmlns:a16="http://schemas.microsoft.com/office/drawing/2014/main" id="{F289F792-963A-4511-BEBF-5F2689770F4E}"/>
              </a:ext>
            </a:extLst>
          </p:cNvPr>
          <p:cNvSpPr>
            <a:spLocks noGrp="1"/>
          </p:cNvSpPr>
          <p:nvPr>
            <p:ph idx="1"/>
          </p:nvPr>
        </p:nvSpPr>
        <p:spPr/>
        <p:txBody>
          <a:bodyPr/>
          <a:lstStyle/>
          <a:p>
            <a:pPr marL="0" indent="0">
              <a:buNone/>
            </a:pPr>
            <a:r>
              <a:rPr lang="en-GB" dirty="0"/>
              <a:t>Open Questions:</a:t>
            </a:r>
          </a:p>
          <a:p>
            <a:r>
              <a:rPr lang="en-GB" dirty="0"/>
              <a:t>Unclear derivation of the posterior distribution</a:t>
            </a:r>
          </a:p>
          <a:p>
            <a:r>
              <a:rPr lang="en-GB" dirty="0"/>
              <a:t>Hamiltonian Monte Carlo Sampling</a:t>
            </a:r>
          </a:p>
          <a:p>
            <a:r>
              <a:rPr lang="en-GB" dirty="0"/>
              <a:t>Sensitivity Analysis and Model Validation</a:t>
            </a:r>
          </a:p>
          <a:p>
            <a:pPr marL="0" indent="0">
              <a:buNone/>
            </a:pPr>
            <a:r>
              <a:rPr lang="de-DE" dirty="0"/>
              <a:t>Model Extension:</a:t>
            </a:r>
          </a:p>
          <a:p>
            <a:r>
              <a:rPr lang="de-DE" dirty="0"/>
              <a:t>External </a:t>
            </a:r>
            <a:r>
              <a:rPr lang="de-DE" dirty="0" err="1"/>
              <a:t>validation</a:t>
            </a:r>
            <a:r>
              <a:rPr lang="de-DE" dirty="0"/>
              <a:t> for </a:t>
            </a:r>
            <a:r>
              <a:rPr lang="de-DE" dirty="0" err="1"/>
              <a:t>other</a:t>
            </a:r>
            <a:r>
              <a:rPr lang="de-DE" dirty="0"/>
              <a:t> </a:t>
            </a:r>
            <a:r>
              <a:rPr lang="de-DE" dirty="0" err="1"/>
              <a:t>regions</a:t>
            </a:r>
            <a:endParaRPr lang="de-DE" dirty="0"/>
          </a:p>
        </p:txBody>
      </p:sp>
    </p:spTree>
    <p:extLst>
      <p:ext uri="{BB962C8B-B14F-4D97-AF65-F5344CB8AC3E}">
        <p14:creationId xmlns:p14="http://schemas.microsoft.com/office/powerpoint/2010/main" val="334782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BB5BA-0032-473E-99A5-AA607F70F0D2}"/>
              </a:ext>
            </a:extLst>
          </p:cNvPr>
          <p:cNvSpPr>
            <a:spLocks noGrp="1"/>
          </p:cNvSpPr>
          <p:nvPr>
            <p:ph type="title"/>
          </p:nvPr>
        </p:nvSpPr>
        <p:spPr/>
        <p:txBody>
          <a:bodyPr/>
          <a:lstStyle/>
          <a:p>
            <a:r>
              <a:rPr lang="en-GB" dirty="0"/>
              <a:t>Preliminary Remarks</a:t>
            </a:r>
            <a:endParaRPr lang="de-DE" dirty="0"/>
          </a:p>
        </p:txBody>
      </p:sp>
      <p:sp>
        <p:nvSpPr>
          <p:cNvPr id="3" name="Inhaltsplatzhalter 2">
            <a:extLst>
              <a:ext uri="{FF2B5EF4-FFF2-40B4-BE49-F238E27FC236}">
                <a16:creationId xmlns:a16="http://schemas.microsoft.com/office/drawing/2014/main" id="{FD5A5C4C-475E-4E11-A3AD-C95F7B1E3C30}"/>
              </a:ext>
            </a:extLst>
          </p:cNvPr>
          <p:cNvSpPr>
            <a:spLocks noGrp="1"/>
          </p:cNvSpPr>
          <p:nvPr>
            <p:ph idx="1"/>
          </p:nvPr>
        </p:nvSpPr>
        <p:spPr/>
        <p:txBody>
          <a:bodyPr>
            <a:normAutofit/>
          </a:bodyPr>
          <a:lstStyle/>
          <a:p>
            <a:r>
              <a:rPr lang="en-GB" dirty="0"/>
              <a:t>First preprint published on 3 March 2020, revised versions on 22 March 2020 and 8 May 2020</a:t>
            </a:r>
          </a:p>
          <a:p>
            <a:r>
              <a:rPr lang="en-GB" dirty="0"/>
              <a:t>This presentation refers to the third version from 8 May 2020</a:t>
            </a:r>
          </a:p>
          <a:p>
            <a:r>
              <a:rPr lang="en-GB" dirty="0"/>
              <a:t>All code and data as well as the manuscript available from </a:t>
            </a:r>
            <a:r>
              <a:rPr lang="en-GB" dirty="0">
                <a:hlinkClick r:id="rId2"/>
              </a:rPr>
              <a:t>https://github.com/jriou/covid_adjusted_cfr</a:t>
            </a:r>
            <a:endParaRPr lang="en-GB" dirty="0"/>
          </a:p>
          <a:p>
            <a:r>
              <a:rPr lang="en-GB" dirty="0"/>
              <a:t>Paper and extensive appendix</a:t>
            </a:r>
          </a:p>
          <a:p>
            <a:r>
              <a:rPr lang="en-GB" dirty="0"/>
              <a:t>Work ongoing, likely for more changes to appear</a:t>
            </a:r>
          </a:p>
          <a:p>
            <a:endParaRPr lang="de-DE" dirty="0"/>
          </a:p>
        </p:txBody>
      </p:sp>
    </p:spTree>
    <p:extLst>
      <p:ext uri="{BB962C8B-B14F-4D97-AF65-F5344CB8AC3E}">
        <p14:creationId xmlns:p14="http://schemas.microsoft.com/office/powerpoint/2010/main" val="1235296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a:t>
            </a:r>
            <a:endParaRPr lang="de-DE" dirty="0"/>
          </a:p>
        </p:txBody>
      </p:sp>
    </p:spTree>
    <p:extLst>
      <p:ext uri="{BB962C8B-B14F-4D97-AF65-F5344CB8AC3E}">
        <p14:creationId xmlns:p14="http://schemas.microsoft.com/office/powerpoint/2010/main" val="815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en-GB" dirty="0"/>
              </a:p>
              <a:p>
                <a:pPr marL="896938" lvl="1" indent="0">
                  <a:buNone/>
                </a:pPr>
                <a:r>
                  <a:rPr lang="en-GB" dirty="0"/>
                  <a:t>	Case Fatality Ratio: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𝐶𝐹𝑅</m:t>
                        </m:r>
                      </m:e>
                      <m:sub>
                        <m:r>
                          <a:rPr lang="en-GB" i="1">
                            <a:latin typeface="Cambria Math" panose="02040503050406030204" pitchFamily="18" charset="0"/>
                          </a:rPr>
                          <m:t>𝑡</m:t>
                        </m:r>
                      </m:sub>
                    </m:sSub>
                    <m:r>
                      <a:rPr lang="en-GB" i="1">
                        <a:latin typeface="Cambria Math" panose="02040503050406030204" pitchFamily="18" charset="0"/>
                      </a:rPr>
                      <m:t>= </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𝑑𝑒𝑎𝑡h𝑠</m:t>
                            </m:r>
                          </m:e>
                          <m:sub>
                            <m:r>
                              <a:rPr lang="en-GB" i="1">
                                <a:latin typeface="Cambria Math" panose="02040503050406030204" pitchFamily="18" charset="0"/>
                              </a:rPr>
                              <m:t>𝑡</m:t>
                            </m:r>
                          </m:sub>
                        </m:sSub>
                      </m:num>
                      <m:den>
                        <m:sSub>
                          <m:sSubPr>
                            <m:ctrlPr>
                              <a:rPr lang="en-GB" i="1">
                                <a:latin typeface="Cambria Math" panose="02040503050406030204" pitchFamily="18" charset="0"/>
                              </a:rPr>
                            </m:ctrlPr>
                          </m:sSubPr>
                          <m:e>
                            <m:r>
                              <a:rPr lang="de-DE" b="0" i="1" smtClean="0">
                                <a:latin typeface="Cambria Math" panose="02040503050406030204" pitchFamily="18" charset="0"/>
                              </a:rPr>
                              <m:t>𝑐𝑢𝑚𝑢𝑙𝑎𝑡𝑖𝑣𝑒</m:t>
                            </m:r>
                            <m:r>
                              <a:rPr lang="de-DE" b="0" i="1" smtClean="0">
                                <a:latin typeface="Cambria Math" panose="02040503050406030204" pitchFamily="18" charset="0"/>
                              </a:rPr>
                              <m:t> </m:t>
                            </m:r>
                            <m:r>
                              <a:rPr lang="en-GB" i="1">
                                <a:latin typeface="Cambria Math" panose="02040503050406030204" pitchFamily="18" charset="0"/>
                              </a:rPr>
                              <m:t>𝑛𝑢𝑚𝑏𝑒𝑟</m:t>
                            </m:r>
                            <m:r>
                              <a:rPr lang="en-GB" i="1">
                                <a:latin typeface="Cambria Math" panose="02040503050406030204" pitchFamily="18" charset="0"/>
                              </a:rPr>
                              <m:t> </m:t>
                            </m:r>
                            <m:r>
                              <a:rPr lang="en-GB" i="1">
                                <a:latin typeface="Cambria Math" panose="02040503050406030204" pitchFamily="18" charset="0"/>
                              </a:rPr>
                              <m:t>𝑜𝑓</m:t>
                            </m:r>
                            <m:r>
                              <a:rPr lang="en-GB" i="1">
                                <a:latin typeface="Cambria Math" panose="02040503050406030204" pitchFamily="18" charset="0"/>
                              </a:rPr>
                              <m:t> </m:t>
                            </m:r>
                            <m:r>
                              <a:rPr lang="en-GB" i="1">
                                <a:latin typeface="Cambria Math" panose="02040503050406030204" pitchFamily="18" charset="0"/>
                              </a:rPr>
                              <m:t>𝑟𝑒𝑝𝑜𝑟𝑡𝑒𝑑</m:t>
                            </m:r>
                            <m:r>
                              <a:rPr lang="en-GB" i="1">
                                <a:latin typeface="Cambria Math" panose="02040503050406030204" pitchFamily="18" charset="0"/>
                              </a:rPr>
                              <m:t> </m:t>
                            </m:r>
                            <m:r>
                              <a:rPr lang="en-GB" i="1">
                                <a:latin typeface="Cambria Math" panose="02040503050406030204" pitchFamily="18" charset="0"/>
                              </a:rPr>
                              <m:t>𝑐𝑎𝑠𝑒𝑠</m:t>
                            </m:r>
                          </m:e>
                          <m:sub>
                            <m:r>
                              <a:rPr lang="en-GB" i="1">
                                <a:latin typeface="Cambria Math" panose="02040503050406030204" pitchFamily="18" charset="0"/>
                              </a:rPr>
                              <m:t>𝑡</m:t>
                            </m:r>
                          </m:sub>
                        </m:sSub>
                      </m:den>
                    </m:f>
                  </m:oMath>
                </a14:m>
                <a:endParaRPr lang="de-DE" dirty="0"/>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de-DE">
                    <a:noFill/>
                  </a:rPr>
                  <a:t> </a:t>
                </a:r>
              </a:p>
            </p:txBody>
          </p:sp>
        </mc:Fallback>
      </mc:AlternateContent>
    </p:spTree>
    <p:extLst>
      <p:ext uri="{BB962C8B-B14F-4D97-AF65-F5344CB8AC3E}">
        <p14:creationId xmlns:p14="http://schemas.microsoft.com/office/powerpoint/2010/main" val="58620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itel 117">
            <a:extLst>
              <a:ext uri="{FF2B5EF4-FFF2-40B4-BE49-F238E27FC236}">
                <a16:creationId xmlns:a16="http://schemas.microsoft.com/office/drawing/2014/main" id="{F62695C3-FB4B-46E2-8392-9B9FCC44720C}"/>
              </a:ext>
            </a:extLst>
          </p:cNvPr>
          <p:cNvSpPr>
            <a:spLocks noGrp="1"/>
          </p:cNvSpPr>
          <p:nvPr>
            <p:ph type="title"/>
          </p:nvPr>
        </p:nvSpPr>
        <p:spPr/>
        <p:txBody>
          <a:bodyPr/>
          <a:lstStyle/>
          <a:p>
            <a:r>
              <a:rPr lang="en-GB" dirty="0"/>
              <a:t>Goal of the paper</a:t>
            </a:r>
            <a:endParaRPr lang="de-DE" dirty="0"/>
          </a:p>
        </p:txBody>
      </p:sp>
      <p:grpSp>
        <p:nvGrpSpPr>
          <p:cNvPr id="7" name="Gruppieren 6">
            <a:extLst>
              <a:ext uri="{FF2B5EF4-FFF2-40B4-BE49-F238E27FC236}">
                <a16:creationId xmlns:a16="http://schemas.microsoft.com/office/drawing/2014/main" id="{7FE242C6-86A5-4CC5-9A29-23139398A984}"/>
              </a:ext>
            </a:extLst>
          </p:cNvPr>
          <p:cNvGrpSpPr/>
          <p:nvPr/>
        </p:nvGrpSpPr>
        <p:grpSpPr>
          <a:xfrm>
            <a:off x="721284" y="2160387"/>
            <a:ext cx="10749433" cy="3869468"/>
            <a:chOff x="801325" y="2346712"/>
            <a:chExt cx="10749433" cy="3869468"/>
          </a:xfrm>
        </p:grpSpPr>
        <p:cxnSp>
          <p:nvCxnSpPr>
            <p:cNvPr id="2" name="Gerader Verbinder 1">
              <a:extLst>
                <a:ext uri="{FF2B5EF4-FFF2-40B4-BE49-F238E27FC236}">
                  <a16:creationId xmlns:a16="http://schemas.microsoft.com/office/drawing/2014/main" id="{D18AD5C9-7470-4ABF-BDD0-B8E05CD69598}"/>
                </a:ext>
              </a:extLst>
            </p:cNvPr>
            <p:cNvCxnSpPr>
              <a:cxnSpLocks/>
            </p:cNvCxnSpPr>
            <p:nvPr/>
          </p:nvCxnSpPr>
          <p:spPr>
            <a:xfrm>
              <a:off x="975522" y="5697136"/>
              <a:ext cx="10575236" cy="0"/>
            </a:xfrm>
            <a:prstGeom prst="line">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 name="Gerader Verbinder 2">
              <a:extLst>
                <a:ext uri="{FF2B5EF4-FFF2-40B4-BE49-F238E27FC236}">
                  <a16:creationId xmlns:a16="http://schemas.microsoft.com/office/drawing/2014/main" id="{1E68B49B-8F08-4295-BE72-E60DCF7D21B1}"/>
                </a:ext>
              </a:extLst>
            </p:cNvPr>
            <p:cNvCxnSpPr>
              <a:cxnSpLocks/>
            </p:cNvCxnSpPr>
            <p:nvPr/>
          </p:nvCxnSpPr>
          <p:spPr>
            <a:xfrm>
              <a:off x="9340235"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feld 3">
                  <a:extLst>
                    <a:ext uri="{FF2B5EF4-FFF2-40B4-BE49-F238E27FC236}">
                      <a16:creationId xmlns:a16="http://schemas.microsoft.com/office/drawing/2014/main" id="{979F0925-4991-4D8C-8B5D-577F0CF43860}"/>
                    </a:ext>
                  </a:extLst>
                </p:cNvPr>
                <p:cNvSpPr txBox="1"/>
                <p:nvPr/>
              </p:nvSpPr>
              <p:spPr>
                <a:xfrm>
                  <a:off x="9208660" y="593918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+3</m:t>
                            </m:r>
                          </m:sub>
                        </m:sSub>
                      </m:oMath>
                    </m:oMathPara>
                  </a14:m>
                  <a:endParaRPr lang="de-DE" dirty="0"/>
                </a:p>
              </p:txBody>
            </p:sp>
          </mc:Choice>
          <mc:Fallback>
            <p:sp>
              <p:nvSpPr>
                <p:cNvPr id="4" name="Textfeld 3">
                  <a:extLst>
                    <a:ext uri="{FF2B5EF4-FFF2-40B4-BE49-F238E27FC236}">
                      <a16:creationId xmlns:a16="http://schemas.microsoft.com/office/drawing/2014/main" id="{979F0925-4991-4D8C-8B5D-577F0CF43860}"/>
                    </a:ext>
                  </a:extLst>
                </p:cNvPr>
                <p:cNvSpPr txBox="1">
                  <a:spLocks noRot="1" noChangeAspect="1" noMove="1" noResize="1" noEditPoints="1" noAdjustHandles="1" noChangeArrowheads="1" noChangeShapeType="1" noTextEdit="1"/>
                </p:cNvSpPr>
                <p:nvPr/>
              </p:nvSpPr>
              <p:spPr>
                <a:xfrm>
                  <a:off x="9208660" y="5939181"/>
                  <a:ext cx="482761" cy="276999"/>
                </a:xfrm>
                <a:prstGeom prst="rect">
                  <a:avLst/>
                </a:prstGeom>
                <a:blipFill>
                  <a:blip r:embed="rId2"/>
                  <a:stretch>
                    <a:fillRect l="-8750" r="-3750" b="-17778"/>
                  </a:stretch>
                </a:blipFill>
              </p:spPr>
              <p:txBody>
                <a:bodyPr/>
                <a:lstStyle/>
                <a:p>
                  <a:r>
                    <a:rPr lang="de-DE">
                      <a:noFill/>
                    </a:rPr>
                    <a:t> </a:t>
                  </a:r>
                </a:p>
              </p:txBody>
            </p:sp>
          </mc:Fallback>
        </mc:AlternateContent>
        <p:cxnSp>
          <p:nvCxnSpPr>
            <p:cNvPr id="5" name="Gerader Verbinder 4">
              <a:extLst>
                <a:ext uri="{FF2B5EF4-FFF2-40B4-BE49-F238E27FC236}">
                  <a16:creationId xmlns:a16="http://schemas.microsoft.com/office/drawing/2014/main" id="{7934BC23-9BE4-47AC-82DE-8F412149C5AB}"/>
                </a:ext>
              </a:extLst>
            </p:cNvPr>
            <p:cNvCxnSpPr>
              <a:cxnSpLocks/>
            </p:cNvCxnSpPr>
            <p:nvPr/>
          </p:nvCxnSpPr>
          <p:spPr>
            <a:xfrm>
              <a:off x="7396443"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9ADD14E7-D6CB-4A32-81EF-51F74C32B8A0}"/>
                </a:ext>
              </a:extLst>
            </p:cNvPr>
            <p:cNvCxnSpPr>
              <a:cxnSpLocks/>
            </p:cNvCxnSpPr>
            <p:nvPr/>
          </p:nvCxnSpPr>
          <p:spPr>
            <a:xfrm>
              <a:off x="5452650" y="5564132"/>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2C5D530-0857-4343-955B-F23D5463ED57}"/>
                </a:ext>
              </a:extLst>
            </p:cNvPr>
            <p:cNvCxnSpPr>
              <a:cxnSpLocks/>
            </p:cNvCxnSpPr>
            <p:nvPr/>
          </p:nvCxnSpPr>
          <p:spPr>
            <a:xfrm>
              <a:off x="3508857" y="5559976"/>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0AF26F32-BFC4-40C3-AD99-8D4BA31F20FC}"/>
                </a:ext>
              </a:extLst>
            </p:cNvPr>
            <p:cNvCxnSpPr>
              <a:cxnSpLocks/>
            </p:cNvCxnSpPr>
            <p:nvPr/>
          </p:nvCxnSpPr>
          <p:spPr>
            <a:xfrm>
              <a:off x="1565064" y="5575215"/>
              <a:ext cx="0" cy="2743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feld 21">
                  <a:extLst>
                    <a:ext uri="{FF2B5EF4-FFF2-40B4-BE49-F238E27FC236}">
                      <a16:creationId xmlns:a16="http://schemas.microsoft.com/office/drawing/2014/main" id="{4385328E-1A32-49A5-B460-34FF795B9F45}"/>
                    </a:ext>
                  </a:extLst>
                </p:cNvPr>
                <p:cNvSpPr txBox="1"/>
                <p:nvPr/>
              </p:nvSpPr>
              <p:spPr>
                <a:xfrm>
                  <a:off x="7155062" y="5865878"/>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+2</m:t>
                            </m:r>
                          </m:sub>
                        </m:sSub>
                      </m:oMath>
                    </m:oMathPara>
                  </a14:m>
                  <a:endParaRPr lang="de-DE" dirty="0"/>
                </a:p>
              </p:txBody>
            </p:sp>
          </mc:Choice>
          <mc:Fallback>
            <p:sp>
              <p:nvSpPr>
                <p:cNvPr id="22" name="Textfeld 21">
                  <a:extLst>
                    <a:ext uri="{FF2B5EF4-FFF2-40B4-BE49-F238E27FC236}">
                      <a16:creationId xmlns:a16="http://schemas.microsoft.com/office/drawing/2014/main" id="{4385328E-1A32-49A5-B460-34FF795B9F45}"/>
                    </a:ext>
                  </a:extLst>
                </p:cNvPr>
                <p:cNvSpPr txBox="1">
                  <a:spLocks noRot="1" noChangeAspect="1" noMove="1" noResize="1" noEditPoints="1" noAdjustHandles="1" noChangeArrowheads="1" noChangeShapeType="1" noTextEdit="1"/>
                </p:cNvSpPr>
                <p:nvPr/>
              </p:nvSpPr>
              <p:spPr>
                <a:xfrm>
                  <a:off x="7155062" y="5865878"/>
                  <a:ext cx="482761" cy="276999"/>
                </a:xfrm>
                <a:prstGeom prst="rect">
                  <a:avLst/>
                </a:prstGeom>
                <a:blipFill>
                  <a:blip r:embed="rId3"/>
                  <a:stretch>
                    <a:fillRect l="-10127" r="-3797" b="-17778"/>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3" name="Textfeld 22">
                  <a:extLst>
                    <a:ext uri="{FF2B5EF4-FFF2-40B4-BE49-F238E27FC236}">
                      <a16:creationId xmlns:a16="http://schemas.microsoft.com/office/drawing/2014/main" id="{BB17AD9B-EE4B-4637-A2A9-6D4FFC51E2F6}"/>
                    </a:ext>
                  </a:extLst>
                </p:cNvPr>
                <p:cNvSpPr txBox="1"/>
                <p:nvPr/>
              </p:nvSpPr>
              <p:spPr>
                <a:xfrm>
                  <a:off x="5211269" y="5865877"/>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de-DE" b="0" i="1" smtClean="0">
                                <a:latin typeface="Cambria Math" panose="02040503050406030204" pitchFamily="18" charset="0"/>
                              </a:rPr>
                              <m:t>+1</m:t>
                            </m:r>
                          </m:sub>
                        </m:sSub>
                      </m:oMath>
                    </m:oMathPara>
                  </a14:m>
                  <a:endParaRPr lang="de-DE" dirty="0"/>
                </a:p>
              </p:txBody>
            </p:sp>
          </mc:Choice>
          <mc:Fallback>
            <p:sp>
              <p:nvSpPr>
                <p:cNvPr id="23" name="Textfeld 22">
                  <a:extLst>
                    <a:ext uri="{FF2B5EF4-FFF2-40B4-BE49-F238E27FC236}">
                      <a16:creationId xmlns:a16="http://schemas.microsoft.com/office/drawing/2014/main" id="{BB17AD9B-EE4B-4637-A2A9-6D4FFC51E2F6}"/>
                    </a:ext>
                  </a:extLst>
                </p:cNvPr>
                <p:cNvSpPr txBox="1">
                  <a:spLocks noRot="1" noChangeAspect="1" noMove="1" noResize="1" noEditPoints="1" noAdjustHandles="1" noChangeArrowheads="1" noChangeShapeType="1" noTextEdit="1"/>
                </p:cNvSpPr>
                <p:nvPr/>
              </p:nvSpPr>
              <p:spPr>
                <a:xfrm>
                  <a:off x="5211269" y="5865877"/>
                  <a:ext cx="482761" cy="276999"/>
                </a:xfrm>
                <a:prstGeom prst="rect">
                  <a:avLst/>
                </a:prstGeom>
                <a:blipFill>
                  <a:blip r:embed="rId4"/>
                  <a:stretch>
                    <a:fillRect l="-10127" r="-3797" b="-17778"/>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4" name="Textfeld 23">
                  <a:extLst>
                    <a:ext uri="{FF2B5EF4-FFF2-40B4-BE49-F238E27FC236}">
                      <a16:creationId xmlns:a16="http://schemas.microsoft.com/office/drawing/2014/main" id="{F690F271-6BC7-4A75-A4C7-255947F67EF3}"/>
                    </a:ext>
                  </a:extLst>
                </p:cNvPr>
                <p:cNvSpPr txBox="1"/>
                <p:nvPr/>
              </p:nvSpPr>
              <p:spPr>
                <a:xfrm>
                  <a:off x="3267476" y="5865877"/>
                  <a:ext cx="2631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sub>
                        </m:sSub>
                      </m:oMath>
                    </m:oMathPara>
                  </a14:m>
                  <a:endParaRPr lang="de-DE" dirty="0"/>
                </a:p>
              </p:txBody>
            </p:sp>
          </mc:Choice>
          <mc:Fallback>
            <p:sp>
              <p:nvSpPr>
                <p:cNvPr id="24" name="Textfeld 23">
                  <a:extLst>
                    <a:ext uri="{FF2B5EF4-FFF2-40B4-BE49-F238E27FC236}">
                      <a16:creationId xmlns:a16="http://schemas.microsoft.com/office/drawing/2014/main" id="{F690F271-6BC7-4A75-A4C7-255947F67EF3}"/>
                    </a:ext>
                  </a:extLst>
                </p:cNvPr>
                <p:cNvSpPr txBox="1">
                  <a:spLocks noRot="1" noChangeAspect="1" noMove="1" noResize="1" noEditPoints="1" noAdjustHandles="1" noChangeArrowheads="1" noChangeShapeType="1" noTextEdit="1"/>
                </p:cNvSpPr>
                <p:nvPr/>
              </p:nvSpPr>
              <p:spPr>
                <a:xfrm>
                  <a:off x="3267476" y="5865877"/>
                  <a:ext cx="263149" cy="276999"/>
                </a:xfrm>
                <a:prstGeom prst="rect">
                  <a:avLst/>
                </a:prstGeom>
                <a:blipFill>
                  <a:blip r:embed="rId5"/>
                  <a:stretch>
                    <a:fillRect l="-20930" r="-6977" b="-17778"/>
                  </a:stretch>
                </a:blipFill>
              </p:spPr>
              <p:txBody>
                <a:bodyPr/>
                <a:lstStyle/>
                <a:p>
                  <a:r>
                    <a:rPr lang="de-DE">
                      <a:noFill/>
                    </a:rPr>
                    <a:t> </a:t>
                  </a:r>
                </a:p>
              </p:txBody>
            </p:sp>
          </mc:Fallback>
        </mc:AlternateContent>
        <mc:AlternateContent xmlns:mc="http://schemas.openxmlformats.org/markup-compatibility/2006">
          <mc:Choice xmlns:a14="http://schemas.microsoft.com/office/drawing/2010/main" Requires="a14">
            <p:sp>
              <p:nvSpPr>
                <p:cNvPr id="29" name="Textfeld 28">
                  <a:extLst>
                    <a:ext uri="{FF2B5EF4-FFF2-40B4-BE49-F238E27FC236}">
                      <a16:creationId xmlns:a16="http://schemas.microsoft.com/office/drawing/2014/main" id="{C1F5B56C-A68A-479A-8D84-AB9FF74EDB47}"/>
                    </a:ext>
                  </a:extLst>
                </p:cNvPr>
                <p:cNvSpPr txBox="1"/>
                <p:nvPr/>
              </p:nvSpPr>
              <p:spPr>
                <a:xfrm>
                  <a:off x="1323683" y="5847811"/>
                  <a:ext cx="4827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de-DE"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𝑑</m:t>
                            </m:r>
                            <m:r>
                              <a:rPr lang="en-GB" b="0" i="1" smtClean="0">
                                <a:latin typeface="Cambria Math" panose="02040503050406030204" pitchFamily="18" charset="0"/>
                              </a:rPr>
                              <m:t>−1</m:t>
                            </m:r>
                          </m:sub>
                        </m:sSub>
                      </m:oMath>
                    </m:oMathPara>
                  </a14:m>
                  <a:endParaRPr lang="de-DE" dirty="0"/>
                </a:p>
              </p:txBody>
            </p:sp>
          </mc:Choice>
          <mc:Fallback>
            <p:sp>
              <p:nvSpPr>
                <p:cNvPr id="29" name="Textfeld 28">
                  <a:extLst>
                    <a:ext uri="{FF2B5EF4-FFF2-40B4-BE49-F238E27FC236}">
                      <a16:creationId xmlns:a16="http://schemas.microsoft.com/office/drawing/2014/main" id="{C1F5B56C-A68A-479A-8D84-AB9FF74EDB47}"/>
                    </a:ext>
                  </a:extLst>
                </p:cNvPr>
                <p:cNvSpPr txBox="1">
                  <a:spLocks noRot="1" noChangeAspect="1" noMove="1" noResize="1" noEditPoints="1" noAdjustHandles="1" noChangeArrowheads="1" noChangeShapeType="1" noTextEdit="1"/>
                </p:cNvSpPr>
                <p:nvPr/>
              </p:nvSpPr>
              <p:spPr>
                <a:xfrm>
                  <a:off x="1323683" y="5847811"/>
                  <a:ext cx="482761" cy="276999"/>
                </a:xfrm>
                <a:prstGeom prst="rect">
                  <a:avLst/>
                </a:prstGeom>
                <a:blipFill>
                  <a:blip r:embed="rId6"/>
                  <a:stretch>
                    <a:fillRect l="-8861" r="-5063" b="-17778"/>
                  </a:stretch>
                </a:blipFill>
              </p:spPr>
              <p:txBody>
                <a:bodyPr/>
                <a:lstStyle/>
                <a:p>
                  <a:r>
                    <a:rPr lang="de-DE">
                      <a:noFill/>
                    </a:rPr>
                    <a:t> </a:t>
                  </a:r>
                </a:p>
              </p:txBody>
            </p:sp>
          </mc:Fallback>
        </mc:AlternateContent>
        <p:cxnSp>
          <p:nvCxnSpPr>
            <p:cNvPr id="45" name="Gerade Verbindung mit Pfeil 44">
              <a:extLst>
                <a:ext uri="{FF2B5EF4-FFF2-40B4-BE49-F238E27FC236}">
                  <a16:creationId xmlns:a16="http://schemas.microsoft.com/office/drawing/2014/main" id="{EC23C3F8-4AB5-4482-81C6-334634EBFC0C}"/>
                </a:ext>
              </a:extLst>
            </p:cNvPr>
            <p:cNvCxnSpPr>
              <a:cxnSpLocks/>
            </p:cNvCxnSpPr>
            <p:nvPr/>
          </p:nvCxnSpPr>
          <p:spPr>
            <a:xfrm>
              <a:off x="2335855" y="5025659"/>
              <a:ext cx="600338" cy="4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9C4308F1-FC1D-4EB5-B2A6-728EED27028B}"/>
                </a:ext>
              </a:extLst>
            </p:cNvPr>
            <p:cNvCxnSpPr>
              <a:cxnSpLocks/>
            </p:cNvCxnSpPr>
            <p:nvPr/>
          </p:nvCxnSpPr>
          <p:spPr>
            <a:xfrm>
              <a:off x="2335855" y="4251001"/>
              <a:ext cx="2659611" cy="135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28A56761-BA28-434F-B004-51B4EFA5CF89}"/>
                </a:ext>
              </a:extLst>
            </p:cNvPr>
            <p:cNvCxnSpPr>
              <a:cxnSpLocks/>
            </p:cNvCxnSpPr>
            <p:nvPr/>
          </p:nvCxnSpPr>
          <p:spPr>
            <a:xfrm>
              <a:off x="2335855" y="3488596"/>
              <a:ext cx="5058478" cy="39024"/>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DE82B943-157B-4836-8555-9F403F2220DB}"/>
                </a:ext>
              </a:extLst>
            </p:cNvPr>
            <p:cNvCxnSpPr>
              <a:cxnSpLocks/>
            </p:cNvCxnSpPr>
            <p:nvPr/>
          </p:nvCxnSpPr>
          <p:spPr>
            <a:xfrm>
              <a:off x="7387344" y="3527620"/>
              <a:ext cx="2818" cy="1120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5A29F6EE-C5DE-4FF4-83E9-FF97E12742EC}"/>
                </a:ext>
              </a:extLst>
            </p:cNvPr>
            <p:cNvCxnSpPr>
              <a:cxnSpLocks/>
            </p:cNvCxnSpPr>
            <p:nvPr/>
          </p:nvCxnSpPr>
          <p:spPr>
            <a:xfrm>
              <a:off x="2335855" y="2724699"/>
              <a:ext cx="7004379" cy="15856"/>
            </a:xfrm>
            <a:prstGeom prst="straightConnector1">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2BB152EE-6C56-4CD0-9815-BA29608F5DA8}"/>
                </a:ext>
              </a:extLst>
            </p:cNvPr>
            <p:cNvCxnSpPr>
              <a:cxnSpLocks/>
            </p:cNvCxnSpPr>
            <p:nvPr/>
          </p:nvCxnSpPr>
          <p:spPr>
            <a:xfrm>
              <a:off x="9340234" y="2740555"/>
              <a:ext cx="0" cy="1907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uppieren 120">
              <a:extLst>
                <a:ext uri="{FF2B5EF4-FFF2-40B4-BE49-F238E27FC236}">
                  <a16:creationId xmlns:a16="http://schemas.microsoft.com/office/drawing/2014/main" id="{F573D312-17AE-469D-AEBE-D10CDAE185CD}"/>
                </a:ext>
              </a:extLst>
            </p:cNvPr>
            <p:cNvGrpSpPr/>
            <p:nvPr/>
          </p:nvGrpSpPr>
          <p:grpSpPr>
            <a:xfrm>
              <a:off x="801325" y="2346712"/>
              <a:ext cx="1527478" cy="3062590"/>
              <a:chOff x="8407247" y="2694303"/>
              <a:chExt cx="1527478" cy="3062590"/>
            </a:xfrm>
          </p:grpSpPr>
          <p:pic>
            <p:nvPicPr>
              <p:cNvPr id="122" name="Grafik 121" descr="Frau">
                <a:extLst>
                  <a:ext uri="{FF2B5EF4-FFF2-40B4-BE49-F238E27FC236}">
                    <a16:creationId xmlns:a16="http://schemas.microsoft.com/office/drawing/2014/main" id="{A9200B39-555F-460E-9CBC-429CD6A40F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3458200"/>
                <a:ext cx="761630" cy="761630"/>
              </a:xfrm>
              <a:prstGeom prst="rect">
                <a:avLst/>
              </a:prstGeom>
            </p:spPr>
          </p:pic>
          <p:pic>
            <p:nvPicPr>
              <p:cNvPr id="123" name="Grafik 122" descr="Mann">
                <a:extLst>
                  <a:ext uri="{FF2B5EF4-FFF2-40B4-BE49-F238E27FC236}">
                    <a16:creationId xmlns:a16="http://schemas.microsoft.com/office/drawing/2014/main" id="{39B5E965-9425-43E6-85C1-50335D3BE6E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3458200"/>
                <a:ext cx="761630" cy="761630"/>
              </a:xfrm>
              <a:prstGeom prst="rect">
                <a:avLst/>
              </a:prstGeom>
            </p:spPr>
          </p:pic>
          <p:pic>
            <p:nvPicPr>
              <p:cNvPr id="124" name="Grafik 123" descr="Mann">
                <a:extLst>
                  <a:ext uri="{FF2B5EF4-FFF2-40B4-BE49-F238E27FC236}">
                    <a16:creationId xmlns:a16="http://schemas.microsoft.com/office/drawing/2014/main" id="{C720A6B1-52BE-4354-A056-ABDCE3B0224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7247" y="4220605"/>
                <a:ext cx="761630" cy="761630"/>
              </a:xfrm>
              <a:prstGeom prst="rect">
                <a:avLst/>
              </a:prstGeom>
            </p:spPr>
          </p:pic>
          <p:pic>
            <p:nvPicPr>
              <p:cNvPr id="125" name="Grafik 124" descr="Frau">
                <a:extLst>
                  <a:ext uri="{FF2B5EF4-FFF2-40B4-BE49-F238E27FC236}">
                    <a16:creationId xmlns:a16="http://schemas.microsoft.com/office/drawing/2014/main" id="{C22679B2-1944-4296-BEA0-CCB2CA4A54E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4220605"/>
                <a:ext cx="761630" cy="761630"/>
              </a:xfrm>
              <a:prstGeom prst="rect">
                <a:avLst/>
              </a:prstGeom>
            </p:spPr>
          </p:pic>
          <p:pic>
            <p:nvPicPr>
              <p:cNvPr id="126" name="Grafik 125" descr="Frau">
                <a:extLst>
                  <a:ext uri="{FF2B5EF4-FFF2-40B4-BE49-F238E27FC236}">
                    <a16:creationId xmlns:a16="http://schemas.microsoft.com/office/drawing/2014/main" id="{141412BD-64C1-468E-9596-45538D9F7F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2694303"/>
                <a:ext cx="761630" cy="761630"/>
              </a:xfrm>
              <a:prstGeom prst="rect">
                <a:avLst/>
              </a:prstGeom>
            </p:spPr>
          </p:pic>
          <p:pic>
            <p:nvPicPr>
              <p:cNvPr id="127" name="Grafik 126" descr="Mann">
                <a:extLst>
                  <a:ext uri="{FF2B5EF4-FFF2-40B4-BE49-F238E27FC236}">
                    <a16:creationId xmlns:a16="http://schemas.microsoft.com/office/drawing/2014/main" id="{8BF1A4E9-18F3-4835-A19E-5F6EBAB6C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2694303"/>
                <a:ext cx="761630" cy="761630"/>
              </a:xfrm>
              <a:prstGeom prst="rect">
                <a:avLst/>
              </a:prstGeom>
            </p:spPr>
          </p:pic>
          <p:pic>
            <p:nvPicPr>
              <p:cNvPr id="128" name="Grafik 127" descr="Frau">
                <a:extLst>
                  <a:ext uri="{FF2B5EF4-FFF2-40B4-BE49-F238E27FC236}">
                    <a16:creationId xmlns:a16="http://schemas.microsoft.com/office/drawing/2014/main" id="{1F938881-288E-47FE-97B9-A377721BB99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3095" y="4995263"/>
                <a:ext cx="761630" cy="761630"/>
              </a:xfrm>
              <a:prstGeom prst="rect">
                <a:avLst/>
              </a:prstGeom>
            </p:spPr>
          </p:pic>
          <p:pic>
            <p:nvPicPr>
              <p:cNvPr id="129" name="Grafik 128" descr="Frau">
                <a:extLst>
                  <a:ext uri="{FF2B5EF4-FFF2-40B4-BE49-F238E27FC236}">
                    <a16:creationId xmlns:a16="http://schemas.microsoft.com/office/drawing/2014/main" id="{49AA0DA0-80B0-4BCC-804D-097BD97379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7247" y="4995263"/>
                <a:ext cx="761630" cy="761630"/>
              </a:xfrm>
              <a:prstGeom prst="rect">
                <a:avLst/>
              </a:prstGeom>
            </p:spPr>
          </p:pic>
          <p:pic>
            <p:nvPicPr>
              <p:cNvPr id="130" name="Grafik 129" descr="Frau">
                <a:extLst>
                  <a:ext uri="{FF2B5EF4-FFF2-40B4-BE49-F238E27FC236}">
                    <a16:creationId xmlns:a16="http://schemas.microsoft.com/office/drawing/2014/main" id="{4B88F2F4-6B45-4C22-ACE5-DF4B2A0C6C9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790943" y="3458200"/>
                <a:ext cx="761630" cy="761630"/>
              </a:xfrm>
              <a:prstGeom prst="rect">
                <a:avLst/>
              </a:prstGeom>
            </p:spPr>
          </p:pic>
          <p:pic>
            <p:nvPicPr>
              <p:cNvPr id="131" name="Grafik 130" descr="Mann">
                <a:extLst>
                  <a:ext uri="{FF2B5EF4-FFF2-40B4-BE49-F238E27FC236}">
                    <a16:creationId xmlns:a16="http://schemas.microsoft.com/office/drawing/2014/main" id="{C7C5FE48-9BBD-406C-8917-FD236358C4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73095" y="4220605"/>
                <a:ext cx="761630" cy="761630"/>
              </a:xfrm>
              <a:prstGeom prst="rect">
                <a:avLst/>
              </a:prstGeom>
            </p:spPr>
          </p:pic>
          <p:pic>
            <p:nvPicPr>
              <p:cNvPr id="132" name="Grafik 131" descr="Mann">
                <a:extLst>
                  <a:ext uri="{FF2B5EF4-FFF2-40B4-BE49-F238E27FC236}">
                    <a16:creationId xmlns:a16="http://schemas.microsoft.com/office/drawing/2014/main" id="{C426129E-CD99-4093-ADEF-CEFC1CAF06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2694303"/>
                <a:ext cx="761630" cy="761630"/>
              </a:xfrm>
              <a:prstGeom prst="rect">
                <a:avLst/>
              </a:prstGeom>
            </p:spPr>
          </p:pic>
          <p:pic>
            <p:nvPicPr>
              <p:cNvPr id="133" name="Grafik 132" descr="Mann">
                <a:extLst>
                  <a:ext uri="{FF2B5EF4-FFF2-40B4-BE49-F238E27FC236}">
                    <a16:creationId xmlns:a16="http://schemas.microsoft.com/office/drawing/2014/main" id="{9E31825B-68D9-486F-90ED-51AB3F7731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90943" y="4995263"/>
                <a:ext cx="761630" cy="761630"/>
              </a:xfrm>
              <a:prstGeom prst="rect">
                <a:avLst/>
              </a:prstGeom>
            </p:spPr>
          </p:pic>
        </p:grpSp>
        <p:grpSp>
          <p:nvGrpSpPr>
            <p:cNvPr id="134" name="Gruppieren 133">
              <a:extLst>
                <a:ext uri="{FF2B5EF4-FFF2-40B4-BE49-F238E27FC236}">
                  <a16:creationId xmlns:a16="http://schemas.microsoft.com/office/drawing/2014/main" id="{E32B05E6-DA95-47C9-906B-7102A43FD374}"/>
                </a:ext>
              </a:extLst>
            </p:cNvPr>
            <p:cNvGrpSpPr/>
            <p:nvPr/>
          </p:nvGrpSpPr>
          <p:grpSpPr>
            <a:xfrm>
              <a:off x="2929141" y="4647672"/>
              <a:ext cx="1145326" cy="761630"/>
              <a:chOff x="7086987" y="5043283"/>
              <a:chExt cx="1145326" cy="761630"/>
            </a:xfrm>
          </p:grpSpPr>
          <p:pic>
            <p:nvPicPr>
              <p:cNvPr id="135" name="Grafik 134" descr="Frau">
                <a:extLst>
                  <a:ext uri="{FF2B5EF4-FFF2-40B4-BE49-F238E27FC236}">
                    <a16:creationId xmlns:a16="http://schemas.microsoft.com/office/drawing/2014/main" id="{75FD645C-13AD-4ADB-AA77-7F6C477BD7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6987" y="5043283"/>
                <a:ext cx="761630" cy="761630"/>
              </a:xfrm>
              <a:prstGeom prst="rect">
                <a:avLst/>
              </a:prstGeom>
            </p:spPr>
          </p:pic>
          <p:pic>
            <p:nvPicPr>
              <p:cNvPr id="136" name="Grafik 135" descr="Mann">
                <a:extLst>
                  <a:ext uri="{FF2B5EF4-FFF2-40B4-BE49-F238E27FC236}">
                    <a16:creationId xmlns:a16="http://schemas.microsoft.com/office/drawing/2014/main" id="{0094AA66-45FA-4867-B24D-6EBBFBA341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70683" y="5043283"/>
                <a:ext cx="761630" cy="761630"/>
              </a:xfrm>
              <a:prstGeom prst="rect">
                <a:avLst/>
              </a:prstGeom>
            </p:spPr>
          </p:pic>
        </p:grpSp>
        <p:grpSp>
          <p:nvGrpSpPr>
            <p:cNvPr id="137" name="Gruppieren 136">
              <a:extLst>
                <a:ext uri="{FF2B5EF4-FFF2-40B4-BE49-F238E27FC236}">
                  <a16:creationId xmlns:a16="http://schemas.microsoft.com/office/drawing/2014/main" id="{6E66C5B8-CC4A-41BF-861C-2068F6E4BA7C}"/>
                </a:ext>
              </a:extLst>
            </p:cNvPr>
            <p:cNvGrpSpPr/>
            <p:nvPr/>
          </p:nvGrpSpPr>
          <p:grpSpPr>
            <a:xfrm>
              <a:off x="4611770" y="3883775"/>
              <a:ext cx="1527478" cy="1525527"/>
              <a:chOff x="2599126" y="4301857"/>
              <a:chExt cx="1527478" cy="1525527"/>
            </a:xfrm>
          </p:grpSpPr>
          <p:pic>
            <p:nvPicPr>
              <p:cNvPr id="138" name="Grafik 137" descr="Frau">
                <a:extLst>
                  <a:ext uri="{FF2B5EF4-FFF2-40B4-BE49-F238E27FC236}">
                    <a16:creationId xmlns:a16="http://schemas.microsoft.com/office/drawing/2014/main" id="{91EDA218-72C9-42AD-9E5F-F01C40B9BAE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99126" y="5065754"/>
                <a:ext cx="761630" cy="761630"/>
              </a:xfrm>
              <a:prstGeom prst="rect">
                <a:avLst/>
              </a:prstGeom>
            </p:spPr>
          </p:pic>
          <p:pic>
            <p:nvPicPr>
              <p:cNvPr id="139" name="Grafik 138" descr="Mann">
                <a:extLst>
                  <a:ext uri="{FF2B5EF4-FFF2-40B4-BE49-F238E27FC236}">
                    <a16:creationId xmlns:a16="http://schemas.microsoft.com/office/drawing/2014/main" id="{B12C7405-7B04-4A5E-86D9-ED21CBA4AA3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5065754"/>
                <a:ext cx="761630" cy="761630"/>
              </a:xfrm>
              <a:prstGeom prst="rect">
                <a:avLst/>
              </a:prstGeom>
            </p:spPr>
          </p:pic>
          <p:pic>
            <p:nvPicPr>
              <p:cNvPr id="140" name="Grafik 139" descr="Mann">
                <a:extLst>
                  <a:ext uri="{FF2B5EF4-FFF2-40B4-BE49-F238E27FC236}">
                    <a16:creationId xmlns:a16="http://schemas.microsoft.com/office/drawing/2014/main" id="{582A307D-0A7B-4A49-8B30-6F596E0CC0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64974" y="4301857"/>
                <a:ext cx="761630" cy="761630"/>
              </a:xfrm>
              <a:prstGeom prst="rect">
                <a:avLst/>
              </a:prstGeom>
            </p:spPr>
          </p:pic>
          <p:pic>
            <p:nvPicPr>
              <p:cNvPr id="141" name="Grafik 140" descr="Frau">
                <a:extLst>
                  <a:ext uri="{FF2B5EF4-FFF2-40B4-BE49-F238E27FC236}">
                    <a16:creationId xmlns:a16="http://schemas.microsoft.com/office/drawing/2014/main" id="{2BEEFD0F-655F-40C6-BF73-B7D411E19EF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82822" y="5065754"/>
                <a:ext cx="761630" cy="761630"/>
              </a:xfrm>
              <a:prstGeom prst="rect">
                <a:avLst/>
              </a:prstGeom>
            </p:spPr>
          </p:pic>
          <p:pic>
            <p:nvPicPr>
              <p:cNvPr id="142" name="Grafik 141" descr="Mann">
                <a:extLst>
                  <a:ext uri="{FF2B5EF4-FFF2-40B4-BE49-F238E27FC236}">
                    <a16:creationId xmlns:a16="http://schemas.microsoft.com/office/drawing/2014/main" id="{F08FE39D-C77A-4C6F-B917-10C1865BBB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82822" y="4301857"/>
                <a:ext cx="761630" cy="761630"/>
              </a:xfrm>
              <a:prstGeom prst="rect">
                <a:avLst/>
              </a:prstGeom>
            </p:spPr>
          </p:pic>
        </p:grpSp>
        <p:grpSp>
          <p:nvGrpSpPr>
            <p:cNvPr id="143" name="Gruppieren 142">
              <a:extLst>
                <a:ext uri="{FF2B5EF4-FFF2-40B4-BE49-F238E27FC236}">
                  <a16:creationId xmlns:a16="http://schemas.microsoft.com/office/drawing/2014/main" id="{F72B5BEE-C5C8-4697-BD80-DB8B6B4804F8}"/>
                </a:ext>
              </a:extLst>
            </p:cNvPr>
            <p:cNvGrpSpPr/>
            <p:nvPr/>
          </p:nvGrpSpPr>
          <p:grpSpPr>
            <a:xfrm>
              <a:off x="6625651" y="4647672"/>
              <a:ext cx="1527478" cy="761630"/>
              <a:chOff x="4508756" y="4280869"/>
              <a:chExt cx="1527478" cy="761630"/>
            </a:xfrm>
          </p:grpSpPr>
          <p:pic>
            <p:nvPicPr>
              <p:cNvPr id="144" name="Grafik 143" descr="Mann">
                <a:extLst>
                  <a:ext uri="{FF2B5EF4-FFF2-40B4-BE49-F238E27FC236}">
                    <a16:creationId xmlns:a16="http://schemas.microsoft.com/office/drawing/2014/main" id="{20DA4703-BCC7-4329-8DCA-1BD8FE8480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508756" y="4280869"/>
                <a:ext cx="761630" cy="761630"/>
              </a:xfrm>
              <a:prstGeom prst="rect">
                <a:avLst/>
              </a:prstGeom>
            </p:spPr>
          </p:pic>
          <p:pic>
            <p:nvPicPr>
              <p:cNvPr id="145" name="Grafik 144" descr="Frau">
                <a:extLst>
                  <a:ext uri="{FF2B5EF4-FFF2-40B4-BE49-F238E27FC236}">
                    <a16:creationId xmlns:a16="http://schemas.microsoft.com/office/drawing/2014/main" id="{5B698656-71ED-4B6E-B50B-2E4DE44F90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92452" y="4280869"/>
                <a:ext cx="761630" cy="761630"/>
              </a:xfrm>
              <a:prstGeom prst="rect">
                <a:avLst/>
              </a:prstGeom>
            </p:spPr>
          </p:pic>
          <p:pic>
            <p:nvPicPr>
              <p:cNvPr id="146" name="Grafik 145" descr="Mann">
                <a:extLst>
                  <a:ext uri="{FF2B5EF4-FFF2-40B4-BE49-F238E27FC236}">
                    <a16:creationId xmlns:a16="http://schemas.microsoft.com/office/drawing/2014/main" id="{F2B4522A-7CA5-449A-945B-F66A5B550BA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4604" y="4280869"/>
                <a:ext cx="761630" cy="761630"/>
              </a:xfrm>
              <a:prstGeom prst="rect">
                <a:avLst/>
              </a:prstGeom>
            </p:spPr>
          </p:pic>
        </p:grpSp>
        <p:pic>
          <p:nvPicPr>
            <p:cNvPr id="148" name="Grafik 147" descr="Frau">
              <a:extLst>
                <a:ext uri="{FF2B5EF4-FFF2-40B4-BE49-F238E27FC236}">
                  <a16:creationId xmlns:a16="http://schemas.microsoft.com/office/drawing/2014/main" id="{750D5060-9363-4C62-A14D-3986CEBEDA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59419" y="4647672"/>
              <a:ext cx="761630" cy="761630"/>
            </a:xfrm>
            <a:prstGeom prst="rect">
              <a:avLst/>
            </a:prstGeom>
          </p:spPr>
        </p:pic>
      </p:grpSp>
      <p:grpSp>
        <p:nvGrpSpPr>
          <p:cNvPr id="25" name="Gruppieren 24">
            <a:extLst>
              <a:ext uri="{FF2B5EF4-FFF2-40B4-BE49-F238E27FC236}">
                <a16:creationId xmlns:a16="http://schemas.microsoft.com/office/drawing/2014/main" id="{2021797D-DD9E-4F21-8974-CD40A6D6C542}"/>
              </a:ext>
            </a:extLst>
          </p:cNvPr>
          <p:cNvGrpSpPr/>
          <p:nvPr/>
        </p:nvGrpSpPr>
        <p:grpSpPr>
          <a:xfrm>
            <a:off x="4122197" y="2008626"/>
            <a:ext cx="7469209" cy="4172990"/>
            <a:chOff x="4081549" y="2485505"/>
            <a:chExt cx="7469209" cy="4172990"/>
          </a:xfrm>
        </p:grpSpPr>
        <p:sp>
          <p:nvSpPr>
            <p:cNvPr id="109" name="Rechteck 108">
              <a:extLst>
                <a:ext uri="{FF2B5EF4-FFF2-40B4-BE49-F238E27FC236}">
                  <a16:creationId xmlns:a16="http://schemas.microsoft.com/office/drawing/2014/main" id="{74D1FCBC-18A7-48CD-9181-BC407D945B8D}"/>
                </a:ext>
              </a:extLst>
            </p:cNvPr>
            <p:cNvSpPr/>
            <p:nvPr/>
          </p:nvSpPr>
          <p:spPr>
            <a:xfrm>
              <a:off x="4081549" y="2485505"/>
              <a:ext cx="7469209" cy="4172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7" name="Grafik 146" descr="Fragezeichen">
              <a:extLst>
                <a:ext uri="{FF2B5EF4-FFF2-40B4-BE49-F238E27FC236}">
                  <a16:creationId xmlns:a16="http://schemas.microsoft.com/office/drawing/2014/main" id="{FB786F39-C800-4D69-9FE7-B7DA380432B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81506" y="3382824"/>
              <a:ext cx="1673240" cy="1673240"/>
            </a:xfrm>
            <a:prstGeom prst="rect">
              <a:avLst/>
            </a:prstGeom>
          </p:spPr>
        </p:pic>
      </p:grpSp>
      <p:sp>
        <p:nvSpPr>
          <p:cNvPr id="53" name="Pfeil: nach unten 52">
            <a:extLst>
              <a:ext uri="{FF2B5EF4-FFF2-40B4-BE49-F238E27FC236}">
                <a16:creationId xmlns:a16="http://schemas.microsoft.com/office/drawing/2014/main" id="{5F727629-D820-478C-A648-799425362427}"/>
              </a:ext>
            </a:extLst>
          </p:cNvPr>
          <p:cNvSpPr/>
          <p:nvPr/>
        </p:nvSpPr>
        <p:spPr>
          <a:xfrm>
            <a:off x="3142484" y="1442631"/>
            <a:ext cx="572664" cy="10431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mc:Choice xmlns:a14="http://schemas.microsoft.com/office/drawing/2010/main" Requires="a14">
          <p:sp>
            <p:nvSpPr>
              <p:cNvPr id="117" name="Rechteck 116">
                <a:extLst>
                  <a:ext uri="{FF2B5EF4-FFF2-40B4-BE49-F238E27FC236}">
                    <a16:creationId xmlns:a16="http://schemas.microsoft.com/office/drawing/2014/main" id="{89F9F173-1384-4652-A0AE-C71F005C46A3}"/>
                  </a:ext>
                </a:extLst>
              </p:cNvPr>
              <p:cNvSpPr/>
              <p:nvPr/>
            </p:nvSpPr>
            <p:spPr>
              <a:xfrm>
                <a:off x="6052540" y="5006951"/>
                <a:ext cx="3608522" cy="646331"/>
              </a:xfrm>
              <a:prstGeom prst="rect">
                <a:avLst/>
              </a:prstGeom>
            </p:spPr>
            <p:txBody>
              <a:bodyPr wrap="square">
                <a:spAutoFit/>
              </a:bodyPr>
              <a:lstStyle/>
              <a:p>
                <a:r>
                  <a:rPr lang="en-US" dirty="0"/>
                  <a:t>Additional deaths may occur after the days when the </a:t>
                </a:r>
                <a14:m>
                  <m:oMath xmlns:m="http://schemas.openxmlformats.org/officeDocument/2006/math">
                    <m:r>
                      <a:rPr lang="de-DE" b="0" i="1" smtClean="0">
                        <a:latin typeface="Cambria Math" panose="02040503050406030204" pitchFamily="18" charset="0"/>
                      </a:rPr>
                      <m:t>𝐶𝐹𝑅</m:t>
                    </m:r>
                  </m:oMath>
                </a14:m>
                <a:r>
                  <a:rPr lang="en-US" dirty="0"/>
                  <a:t> is measured</a:t>
                </a:r>
                <a:endParaRPr lang="de-DE" dirty="0"/>
              </a:p>
            </p:txBody>
          </p:sp>
        </mc:Choice>
        <mc:Fallback>
          <p:sp>
            <p:nvSpPr>
              <p:cNvPr id="117" name="Rechteck 116">
                <a:extLst>
                  <a:ext uri="{FF2B5EF4-FFF2-40B4-BE49-F238E27FC236}">
                    <a16:creationId xmlns:a16="http://schemas.microsoft.com/office/drawing/2014/main" id="{89F9F173-1384-4652-A0AE-C71F005C46A3}"/>
                  </a:ext>
                </a:extLst>
              </p:cNvPr>
              <p:cNvSpPr>
                <a:spLocks noRot="1" noChangeAspect="1" noMove="1" noResize="1" noEditPoints="1" noAdjustHandles="1" noChangeArrowheads="1" noChangeShapeType="1" noTextEdit="1"/>
              </p:cNvSpPr>
              <p:nvPr/>
            </p:nvSpPr>
            <p:spPr>
              <a:xfrm>
                <a:off x="6052540" y="5006951"/>
                <a:ext cx="3608522" cy="646331"/>
              </a:xfrm>
              <a:prstGeom prst="rect">
                <a:avLst/>
              </a:prstGeom>
              <a:blipFill>
                <a:blip r:embed="rId13"/>
                <a:stretch>
                  <a:fillRect l="-1520" t="-4717" b="-14151"/>
                </a:stretch>
              </a:blipFill>
            </p:spPr>
            <p:txBody>
              <a:bodyPr/>
              <a:lstStyle/>
              <a:p>
                <a:r>
                  <a:rPr lang="de-DE">
                    <a:noFill/>
                  </a:rPr>
                  <a:t> </a:t>
                </a:r>
              </a:p>
            </p:txBody>
          </p:sp>
        </mc:Fallback>
      </mc:AlternateContent>
    </p:spTree>
    <p:extLst>
      <p:ext uri="{BB962C8B-B14F-4D97-AF65-F5344CB8AC3E}">
        <p14:creationId xmlns:p14="http://schemas.microsoft.com/office/powerpoint/2010/main" val="67909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1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endParaRPr lang="de-DE" dirty="0"/>
              </a:p>
              <a:p>
                <a:pPr marL="896938" lvl="1" indent="0" defTabSz="896938">
                  <a:buNone/>
                </a:pPr>
                <a:r>
                  <a:rPr lang="de-DE" u="sng" dirty="0" err="1"/>
                  <a:t>S</a:t>
                </a:r>
                <a:r>
                  <a:rPr lang="de-DE" b="0" u="sng" dirty="0" err="1"/>
                  <a:t>ymptomatic</a:t>
                </a:r>
                <a:r>
                  <a:rPr lang="de-DE" b="0" u="sng" dirty="0"/>
                  <a:t> </a:t>
                </a:r>
                <a:r>
                  <a:rPr lang="de-DE" u="sng" dirty="0"/>
                  <a:t>C</a:t>
                </a:r>
                <a:r>
                  <a:rPr lang="de-DE" b="0" u="sng" dirty="0"/>
                  <a:t>ase </a:t>
                </a:r>
                <a:r>
                  <a:rPr lang="de-DE" u="sng" dirty="0" err="1"/>
                  <a:t>Fatality</a:t>
                </a:r>
                <a:r>
                  <a:rPr lang="de-DE" u="sng" dirty="0"/>
                  <a:t> Ratio </a:t>
                </a:r>
                <a14:m>
                  <m:oMath xmlns:m="http://schemas.openxmlformats.org/officeDocument/2006/math">
                    <m:r>
                      <m:rPr>
                        <m:sty m:val="p"/>
                      </m:rPr>
                      <a:rPr lang="de-DE" u="sng">
                        <a:latin typeface="Cambria Math" panose="02040503050406030204" pitchFamily="18" charset="0"/>
                      </a:rPr>
                      <m:t>s</m:t>
                    </m:r>
                    <m:r>
                      <m:rPr>
                        <m:sty m:val="p"/>
                      </m:rPr>
                      <a:rPr lang="de-DE" b="0" i="0" u="sng" smtClean="0">
                        <a:latin typeface="Cambria Math" panose="02040503050406030204" pitchFamily="18" charset="0"/>
                      </a:rPr>
                      <m:t>C</m:t>
                    </m:r>
                    <m:r>
                      <a:rPr lang="de-DE" b="0" i="1" u="sng" smtClean="0">
                        <a:latin typeface="Cambria Math" panose="02040503050406030204" pitchFamily="18" charset="0"/>
                      </a:rPr>
                      <m:t>𝐹𝑅</m:t>
                    </m:r>
                    <m:r>
                      <a:rPr lang="de-DE" b="0" i="1" u="sng" smtClean="0">
                        <a:latin typeface="Cambria Math" panose="02040503050406030204" pitchFamily="18" charset="0"/>
                      </a:rPr>
                      <m:t>=</m:t>
                    </m:r>
                    <m:func>
                      <m:funcPr>
                        <m:ctrlPr>
                          <a:rPr lang="de-DE" b="0" i="1" u="sng" smtClean="0">
                            <a:latin typeface="Cambria Math" panose="02040503050406030204" pitchFamily="18" charset="0"/>
                          </a:rPr>
                        </m:ctrlPr>
                      </m:funcPr>
                      <m:fName>
                        <m:r>
                          <m:rPr>
                            <m:sty m:val="p"/>
                          </m:rPr>
                          <a:rPr lang="de-DE" b="0" i="0" u="sng" smtClean="0">
                            <a:latin typeface="Cambria Math" panose="02040503050406030204" pitchFamily="18" charset="0"/>
                          </a:rPr>
                          <m:t>Pr</m:t>
                        </m:r>
                      </m:fName>
                      <m:e>
                        <m:d>
                          <m:dPr>
                            <m:ctrlPr>
                              <a:rPr lang="de-DE" b="0" i="1" u="sng" smtClean="0">
                                <a:latin typeface="Cambria Math" panose="02040503050406030204" pitchFamily="18" charset="0"/>
                              </a:rPr>
                            </m:ctrlPr>
                          </m:dPr>
                          <m:e>
                            <m:r>
                              <a:rPr lang="de-DE" b="0" i="1" u="sng" smtClean="0">
                                <a:latin typeface="Cambria Math" panose="02040503050406030204" pitchFamily="18" charset="0"/>
                              </a:rPr>
                              <m:t>𝑑𝑒𝑎𝑡h</m:t>
                            </m:r>
                          </m:e>
                          <m:e>
                            <m:r>
                              <a:rPr lang="de-DE" b="0" i="1" u="sng" smtClean="0">
                                <a:latin typeface="Cambria Math" panose="02040503050406030204" pitchFamily="18" charset="0"/>
                              </a:rPr>
                              <m:t>𝑠𝑦𝑚𝑝𝑡𝑜𝑚𝑠</m:t>
                            </m:r>
                          </m:e>
                        </m:d>
                      </m:e>
                    </m:func>
                  </m:oMath>
                </a14:m>
                <a:endParaRPr lang="de-DE" b="0" u="sng" dirty="0"/>
              </a:p>
              <a:p>
                <a:pPr marL="896938" lvl="1" indent="0" defTabSz="896938">
                  <a:buNone/>
                </a:pPr>
                <a:r>
                  <a:rPr lang="de-DE" sz="2000" dirty="0"/>
                  <a:t>„</a:t>
                </a:r>
                <a:r>
                  <a:rPr lang="en-US" sz="2000" dirty="0"/>
                  <a:t>proportion of infected individuals showing symptoms who die over the course of their SARS-CoV-2 infection</a:t>
                </a:r>
                <a:r>
                  <a:rPr lang="en-GB" sz="2000" dirty="0"/>
                  <a:t>” (S1 p. 2)</a:t>
                </a:r>
              </a:p>
              <a:p>
                <a:pPr marL="896938" lvl="1" indent="0">
                  <a:buNone/>
                </a:pPr>
                <a:r>
                  <a:rPr lang="en-GB" u="sng" dirty="0"/>
                  <a:t>Infection Fatality Ratio </a:t>
                </a:r>
                <a14:m>
                  <m:oMath xmlns:m="http://schemas.openxmlformats.org/officeDocument/2006/math">
                    <m:r>
                      <a:rPr lang="de-DE" b="0" i="1" u="sng" smtClean="0">
                        <a:latin typeface="Cambria Math" panose="02040503050406030204" pitchFamily="18" charset="0"/>
                      </a:rPr>
                      <m:t>𝐼𝐹𝑅</m:t>
                    </m:r>
                    <m:r>
                      <a:rPr lang="de-DE" b="0" i="1" u="sng" smtClean="0">
                        <a:latin typeface="Cambria Math" panose="02040503050406030204" pitchFamily="18" charset="0"/>
                      </a:rPr>
                      <m:t>=</m:t>
                    </m:r>
                    <m:func>
                      <m:funcPr>
                        <m:ctrlPr>
                          <a:rPr lang="de-DE" i="1" u="sng">
                            <a:latin typeface="Cambria Math" panose="02040503050406030204" pitchFamily="18" charset="0"/>
                          </a:rPr>
                        </m:ctrlPr>
                      </m:funcPr>
                      <m:fName>
                        <m:r>
                          <m:rPr>
                            <m:sty m:val="p"/>
                          </m:rPr>
                          <a:rPr lang="de-DE" u="sng">
                            <a:latin typeface="Cambria Math" panose="02040503050406030204" pitchFamily="18" charset="0"/>
                          </a:rPr>
                          <m:t>Pr</m:t>
                        </m:r>
                      </m:fName>
                      <m:e>
                        <m:d>
                          <m:dPr>
                            <m:ctrlPr>
                              <a:rPr lang="de-DE" i="1" u="sng">
                                <a:latin typeface="Cambria Math" panose="02040503050406030204" pitchFamily="18" charset="0"/>
                              </a:rPr>
                            </m:ctrlPr>
                          </m:dPr>
                          <m:e>
                            <m:r>
                              <a:rPr lang="de-DE" i="1" u="sng">
                                <a:latin typeface="Cambria Math" panose="02040503050406030204" pitchFamily="18" charset="0"/>
                              </a:rPr>
                              <m:t>𝑑𝑒𝑎𝑡h</m:t>
                            </m:r>
                          </m:e>
                          <m:e>
                            <m:r>
                              <a:rPr lang="de-DE" i="1" u="sng">
                                <a:latin typeface="Cambria Math" panose="02040503050406030204" pitchFamily="18" charset="0"/>
                              </a:rPr>
                              <m:t>𝑖𝑛𝑓𝑒𝑐𝑡𝑖𝑜𝑛</m:t>
                            </m:r>
                          </m:e>
                        </m:d>
                        <m:r>
                          <m:rPr>
                            <m:nor/>
                          </m:rPr>
                          <a:rPr lang="en-GB" u="sng" dirty="0"/>
                          <m:t> </m:t>
                        </m:r>
                      </m:e>
                    </m:func>
                  </m:oMath>
                </a14:m>
                <a:endParaRPr lang="de-DE" b="0" u="sng" dirty="0"/>
              </a:p>
              <a:p>
                <a:pPr marL="896938" lvl="1" indent="0">
                  <a:buNone/>
                </a:pPr>
                <a:r>
                  <a:rPr lang="en-GB" sz="2000" dirty="0"/>
                  <a:t>“</a:t>
                </a:r>
                <a:r>
                  <a:rPr lang="en-US" sz="2000" dirty="0"/>
                  <a:t>proportion of all people with SARS-CoV-2 infection who will eventually die from the disease” (S1 p. 3)</a:t>
                </a:r>
              </a:p>
              <a:p>
                <a:pPr marL="457200" lvl="1" indent="0">
                  <a:buNone/>
                </a:pPr>
                <a:endParaRPr lang="en-GB" dirty="0"/>
              </a:p>
              <a:p>
                <a:endParaRPr lang="en-GB" dirty="0"/>
              </a:p>
              <a:p>
                <a:endParaRPr lang="en-GB" dirty="0"/>
              </a:p>
              <a:p>
                <a:endParaRPr lang="en-GB" dirty="0"/>
              </a:p>
              <a:p>
                <a:pPr marL="0" indent="0">
                  <a:buNone/>
                </a:pPr>
                <a:endParaRPr lang="en-US" dirty="0"/>
              </a:p>
            </p:txBody>
          </p:sp>
        </mc:Choice>
        <mc:Fallback xmlns="">
          <p:sp>
            <p:nvSpPr>
              <p:cNvPr id="3" name="Inhaltsplatzhalter 2">
                <a:extLst>
                  <a:ext uri="{FF2B5EF4-FFF2-40B4-BE49-F238E27FC236}">
                    <a16:creationId xmlns:a16="http://schemas.microsoft.com/office/drawing/2014/main" id="{A2D2229C-0309-4931-8B6B-AF6AE95B5DF7}"/>
                  </a:ext>
                </a:extLst>
              </p:cNvPr>
              <p:cNvSpPr>
                <a:spLocks noGrp="1" noRot="1" noChangeAspect="1" noMove="1" noResize="1" noEditPoints="1" noAdjustHandles="1" noChangeArrowheads="1" noChangeShapeType="1" noTextEdit="1"/>
              </p:cNvSpPr>
              <p:nvPr>
                <p:ph idx="1"/>
              </p:nvPr>
            </p:nvSpPr>
            <p:spPr>
              <a:blipFill>
                <a:blip r:embed="rId2"/>
                <a:stretch>
                  <a:fillRect l="-1217" t="-2241" b="-1120"/>
                </a:stretch>
              </a:blipFill>
            </p:spPr>
            <p:txBody>
              <a:bodyPr/>
              <a:lstStyle/>
              <a:p>
                <a:r>
                  <a:rPr lang="de-DE">
                    <a:noFill/>
                  </a:rPr>
                  <a:t> </a:t>
                </a:r>
              </a:p>
            </p:txBody>
          </p:sp>
        </mc:Fallback>
      </mc:AlternateContent>
    </p:spTree>
    <p:extLst>
      <p:ext uri="{BB962C8B-B14F-4D97-AF65-F5344CB8AC3E}">
        <p14:creationId xmlns:p14="http://schemas.microsoft.com/office/powerpoint/2010/main" val="62414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B74DC5-7CEA-4EF7-B73A-1FD88E8419A9}"/>
              </a:ext>
            </a:extLst>
          </p:cNvPr>
          <p:cNvSpPr>
            <a:spLocks noGrp="1"/>
          </p:cNvSpPr>
          <p:nvPr>
            <p:ph type="title"/>
          </p:nvPr>
        </p:nvSpPr>
        <p:spPr/>
        <p:txBody>
          <a:bodyPr/>
          <a:lstStyle/>
          <a:p>
            <a:r>
              <a:rPr lang="en-GB" dirty="0"/>
              <a:t>Goal of the Paper</a:t>
            </a:r>
            <a:endParaRPr lang="de-DE" dirty="0"/>
          </a:p>
        </p:txBody>
      </p:sp>
      <p:sp>
        <p:nvSpPr>
          <p:cNvPr id="3" name="Inhaltsplatzhalter 2">
            <a:extLst>
              <a:ext uri="{FF2B5EF4-FFF2-40B4-BE49-F238E27FC236}">
                <a16:creationId xmlns:a16="http://schemas.microsoft.com/office/drawing/2014/main" id="{A2D2229C-0309-4931-8B6B-AF6AE95B5DF7}"/>
              </a:ext>
            </a:extLst>
          </p:cNvPr>
          <p:cNvSpPr>
            <a:spLocks noGrp="1"/>
          </p:cNvSpPr>
          <p:nvPr>
            <p:ph idx="1"/>
          </p:nvPr>
        </p:nvSpPr>
        <p:spPr/>
        <p:txBody>
          <a:bodyPr>
            <a:normAutofit/>
          </a:bodyPr>
          <a:lstStyle/>
          <a:p>
            <a:pPr marL="0" indent="0">
              <a:buNone/>
            </a:pPr>
            <a:r>
              <a:rPr lang="en-GB" dirty="0"/>
              <a:t>Inform healthcare planning:</a:t>
            </a:r>
          </a:p>
          <a:p>
            <a:pPr marL="514350" indent="-514350">
              <a:buFont typeface="+mj-lt"/>
              <a:buAutoNum type="arabicPeriod"/>
            </a:pPr>
            <a:r>
              <a:rPr lang="en-GB" dirty="0"/>
              <a:t>Simulate transmission dynamics of SARS-CoV-2</a:t>
            </a:r>
          </a:p>
          <a:p>
            <a:pPr marL="514350" indent="-514350">
              <a:buFont typeface="+mj-lt"/>
              <a:buAutoNum type="arabicPeriod"/>
            </a:pPr>
            <a:r>
              <a:rPr lang="en-GB" dirty="0"/>
              <a:t>Provide reliable estimates of fatality rates by correcting:</a:t>
            </a:r>
          </a:p>
          <a:p>
            <a:pPr marL="914400" lvl="1" indent="-457200">
              <a:buFont typeface="+mj-lt"/>
              <a:buAutoNum type="alphaLcParenR"/>
            </a:pPr>
            <a:r>
              <a:rPr lang="en-GB" dirty="0"/>
              <a:t>Right-censoring</a:t>
            </a:r>
          </a:p>
          <a:p>
            <a:pPr marL="914400" lvl="1" indent="-457200">
              <a:buFont typeface="+mj-lt"/>
              <a:buAutoNum type="alphaLcParenR"/>
            </a:pPr>
            <a:r>
              <a:rPr lang="en-GB" dirty="0"/>
              <a:t>Preferential Ascertainment: not all cases are reported</a:t>
            </a:r>
            <a:endParaRPr lang="de-DE" dirty="0"/>
          </a:p>
          <a:p>
            <a:pPr marL="896938" lvl="1" indent="0" defTabSz="896938">
              <a:buNone/>
            </a:pPr>
            <a:r>
              <a:rPr lang="en-US" sz="2000" dirty="0"/>
              <a:t>“surveillance-based case reports underestimate the total number of SARS-CoV-2-infected patients, because testing focuses on individuals with symptoms of COVID-19 and, among symptomatic cases, on patients with more severe manifestations” (S p. 2)</a:t>
            </a:r>
            <a:endParaRPr lang="en-GB" sz="2000" dirty="0"/>
          </a:p>
          <a:p>
            <a:endParaRPr lang="en-GB" dirty="0"/>
          </a:p>
          <a:p>
            <a:endParaRPr lang="en-GB" dirty="0"/>
          </a:p>
          <a:p>
            <a:endParaRPr lang="en-GB" dirty="0"/>
          </a:p>
          <a:p>
            <a:pPr marL="0" indent="0">
              <a:buNone/>
            </a:pPr>
            <a:endParaRPr lang="en-US" dirty="0"/>
          </a:p>
        </p:txBody>
      </p:sp>
    </p:spTree>
    <p:extLst>
      <p:ext uri="{BB962C8B-B14F-4D97-AF65-F5344CB8AC3E}">
        <p14:creationId xmlns:p14="http://schemas.microsoft.com/office/powerpoint/2010/main" val="7737708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1263</Words>
  <Application>Microsoft Office PowerPoint</Application>
  <PresentationFormat>Breitbild</PresentationFormat>
  <Paragraphs>241</Paragraphs>
  <Slides>38</Slides>
  <Notes>0</Notes>
  <HiddenSlides>2</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38</vt:i4>
      </vt:variant>
    </vt:vector>
  </HeadingPairs>
  <TitlesOfParts>
    <vt:vector size="44" baseType="lpstr">
      <vt:lpstr>Arial</vt:lpstr>
      <vt:lpstr>Calibri</vt:lpstr>
      <vt:lpstr>Calibri Light</vt:lpstr>
      <vt:lpstr>Cambria Math</vt:lpstr>
      <vt:lpstr>Wingdings</vt:lpstr>
      <vt:lpstr>Office</vt:lpstr>
      <vt:lpstr>Estimation of SARS-CoV-2 mortality during the early stages of an epidemic</vt:lpstr>
      <vt:lpstr>Contents</vt:lpstr>
      <vt:lpstr>Foreword</vt:lpstr>
      <vt:lpstr>Preliminary Remarks</vt:lpstr>
      <vt:lpstr>Goal of the Paper</vt:lpstr>
      <vt:lpstr>Goal of the Paper</vt:lpstr>
      <vt:lpstr>Goal of the paper</vt:lpstr>
      <vt:lpstr>Goal of the Paper</vt:lpstr>
      <vt:lpstr>Goal of the Paper</vt:lpstr>
      <vt:lpstr>Goal of the Paper</vt:lpstr>
      <vt:lpstr>Process Overview</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Compartmental Model</vt:lpstr>
      <vt:lpstr>Simulating Data</vt:lpstr>
      <vt:lpstr>Simulating Data</vt:lpstr>
      <vt:lpstr>Simulating Data</vt:lpstr>
      <vt:lpstr>Simulating Data</vt:lpstr>
      <vt:lpstr>Deriving the Posterior</vt:lpstr>
      <vt:lpstr>Deriving the Posterior</vt:lpstr>
      <vt:lpstr>Deriving the Posterior</vt:lpstr>
      <vt:lpstr>Deriving the Posterior</vt:lpstr>
      <vt:lpstr>Deriving the Posterior</vt:lpstr>
      <vt:lpstr>Deriving the Posterior</vt:lpstr>
      <vt:lpstr>Sampling and Deriving Parameters</vt:lpstr>
      <vt:lpstr>Sampling and Deriving Parameters</vt:lpstr>
      <vt:lpstr>Current state of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Hauser et al (2020). Estimation of SARS-CoV-2 mortality during the early stages of an epidemic: a modelling study in hubei, china and six locations of europe</dc:title>
  <dc:creator>Lukas Schmid</dc:creator>
  <cp:lastModifiedBy>Lukas Schmid</cp:lastModifiedBy>
  <cp:revision>14</cp:revision>
  <dcterms:created xsi:type="dcterms:W3CDTF">2020-05-30T08:35:29Z</dcterms:created>
  <dcterms:modified xsi:type="dcterms:W3CDTF">2020-05-31T12:37:29Z</dcterms:modified>
</cp:coreProperties>
</file>