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65" r:id="rId2"/>
    <p:sldId id="266" r:id="rId3"/>
    <p:sldId id="267" r:id="rId4"/>
    <p:sldId id="273" r:id="rId5"/>
    <p:sldId id="268" r:id="rId6"/>
    <p:sldId id="269" r:id="rId7"/>
    <p:sldId id="270" r:id="rId8"/>
    <p:sldId id="275" r:id="rId9"/>
    <p:sldId id="271" r:id="rId10"/>
    <p:sldId id="274" r:id="rId11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BABA"/>
    <a:srgbClr val="A7A7A7"/>
    <a:srgbClr val="969696"/>
    <a:srgbClr val="DDDDDD"/>
    <a:srgbClr val="B2B2B2"/>
    <a:srgbClr val="F4F4F4"/>
    <a:srgbClr val="AAAAAA"/>
    <a:srgbClr val="AEAE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>
      <p:cViewPr varScale="1">
        <p:scale>
          <a:sx n="74" d="100"/>
          <a:sy n="74" d="100"/>
        </p:scale>
        <p:origin x="12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0" name="Rectangle 3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56078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91" name="Rectangle 3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chemeClr val="bg1">
                  <a:alpha val="13000"/>
                </a:schemeClr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9493" name="Picture 37" descr="usa red shine"/>
          <p:cNvPicPr>
            <a:picLocks noChangeAspect="1" noChangeArrowheads="1"/>
          </p:cNvPicPr>
          <p:nvPr/>
        </p:nvPicPr>
        <p:blipFill>
          <a:blip r:embed="rId2">
            <a:lum bright="-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90" r="30588"/>
          <a:stretch>
            <a:fillRect/>
          </a:stretch>
        </p:blipFill>
        <p:spPr bwMode="auto">
          <a:xfrm>
            <a:off x="5376863" y="-19050"/>
            <a:ext cx="3779837" cy="689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4937125"/>
            <a:ext cx="9144000" cy="1927225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shade val="46275"/>
                  <a:invGamma/>
                  <a:alpha val="0"/>
                </a:schemeClr>
              </a:gs>
              <a:gs pos="100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9163050" y="-7938"/>
            <a:ext cx="1588" cy="6870701"/>
          </a:xfrm>
          <a:prstGeom prst="rect">
            <a:avLst/>
          </a:prstGeom>
          <a:solidFill>
            <a:srgbClr val="00BF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0" name="Freeform 4"/>
          <p:cNvSpPr>
            <a:spLocks/>
          </p:cNvSpPr>
          <p:nvPr/>
        </p:nvSpPr>
        <p:spPr bwMode="auto">
          <a:xfrm>
            <a:off x="6213475" y="-7938"/>
            <a:ext cx="2730500" cy="6870701"/>
          </a:xfrm>
          <a:custGeom>
            <a:avLst/>
            <a:gdLst>
              <a:gd name="T0" fmla="*/ 724 w 858"/>
              <a:gd name="T1" fmla="*/ 1264 h 2164"/>
              <a:gd name="T2" fmla="*/ 515 w 858"/>
              <a:gd name="T3" fmla="*/ 0 h 2164"/>
              <a:gd name="T4" fmla="*/ 455 w 858"/>
              <a:gd name="T5" fmla="*/ 0 h 2164"/>
              <a:gd name="T6" fmla="*/ 503 w 858"/>
              <a:gd name="T7" fmla="*/ 46 h 2164"/>
              <a:gd name="T8" fmla="*/ 712 w 858"/>
              <a:gd name="T9" fmla="*/ 1253 h 2164"/>
              <a:gd name="T10" fmla="*/ 98 w 858"/>
              <a:gd name="T11" fmla="*/ 2113 h 2164"/>
              <a:gd name="T12" fmla="*/ 0 w 858"/>
              <a:gd name="T13" fmla="*/ 2164 h 2164"/>
              <a:gd name="T14" fmla="*/ 110 w 858"/>
              <a:gd name="T15" fmla="*/ 2164 h 2164"/>
              <a:gd name="T16" fmla="*/ 724 w 858"/>
              <a:gd name="T17" fmla="*/ 1264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58" h="2164">
                <a:moveTo>
                  <a:pt x="724" y="1264"/>
                </a:moveTo>
                <a:cubicBezTo>
                  <a:pt x="858" y="761"/>
                  <a:pt x="764" y="273"/>
                  <a:pt x="515" y="0"/>
                </a:cubicBezTo>
                <a:cubicBezTo>
                  <a:pt x="455" y="0"/>
                  <a:pt x="455" y="0"/>
                  <a:pt x="455" y="0"/>
                </a:cubicBezTo>
                <a:cubicBezTo>
                  <a:pt x="472" y="15"/>
                  <a:pt x="488" y="30"/>
                  <a:pt x="503" y="46"/>
                </a:cubicBezTo>
                <a:cubicBezTo>
                  <a:pt x="752" y="307"/>
                  <a:pt x="846" y="774"/>
                  <a:pt x="712" y="1253"/>
                </a:cubicBezTo>
                <a:cubicBezTo>
                  <a:pt x="604" y="1642"/>
                  <a:pt x="370" y="1952"/>
                  <a:pt x="98" y="2113"/>
                </a:cubicBezTo>
                <a:cubicBezTo>
                  <a:pt x="66" y="2132"/>
                  <a:pt x="33" y="2149"/>
                  <a:pt x="0" y="2164"/>
                </a:cubicBezTo>
                <a:cubicBezTo>
                  <a:pt x="110" y="2164"/>
                  <a:pt x="110" y="2164"/>
                  <a:pt x="110" y="2164"/>
                </a:cubicBezTo>
                <a:cubicBezTo>
                  <a:pt x="382" y="1995"/>
                  <a:pt x="616" y="1671"/>
                  <a:pt x="724" y="1264"/>
                </a:cubicBezTo>
                <a:close/>
              </a:path>
            </a:pathLst>
          </a:custGeom>
          <a:gradFill rotWithShape="1">
            <a:gsLst>
              <a:gs pos="0">
                <a:srgbClr val="EAEAEA"/>
              </a:gs>
              <a:gs pos="100000">
                <a:srgbClr val="EAEAEA">
                  <a:gamma/>
                  <a:shade val="95294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D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1" name="Freeform 5"/>
          <p:cNvSpPr>
            <a:spLocks/>
          </p:cNvSpPr>
          <p:nvPr/>
        </p:nvSpPr>
        <p:spPr bwMode="auto">
          <a:xfrm>
            <a:off x="6564313" y="-7938"/>
            <a:ext cx="2598737" cy="6870701"/>
          </a:xfrm>
          <a:custGeom>
            <a:avLst/>
            <a:gdLst>
              <a:gd name="T0" fmla="*/ 405 w 817"/>
              <a:gd name="T1" fmla="*/ 0 h 2164"/>
              <a:gd name="T2" fmla="*/ 614 w 817"/>
              <a:gd name="T3" fmla="*/ 1264 h 2164"/>
              <a:gd name="T4" fmla="*/ 0 w 817"/>
              <a:gd name="T5" fmla="*/ 2164 h 2164"/>
              <a:gd name="T6" fmla="*/ 817 w 817"/>
              <a:gd name="T7" fmla="*/ 2164 h 2164"/>
              <a:gd name="T8" fmla="*/ 817 w 817"/>
              <a:gd name="T9" fmla="*/ 0 h 2164"/>
              <a:gd name="T10" fmla="*/ 405 w 817"/>
              <a:gd name="T11" fmla="*/ 0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7" h="2164">
                <a:moveTo>
                  <a:pt x="405" y="0"/>
                </a:moveTo>
                <a:cubicBezTo>
                  <a:pt x="654" y="273"/>
                  <a:pt x="748" y="761"/>
                  <a:pt x="614" y="1264"/>
                </a:cubicBezTo>
                <a:cubicBezTo>
                  <a:pt x="506" y="1671"/>
                  <a:pt x="272" y="1995"/>
                  <a:pt x="0" y="2164"/>
                </a:cubicBezTo>
                <a:cubicBezTo>
                  <a:pt x="817" y="2164"/>
                  <a:pt x="817" y="2164"/>
                  <a:pt x="817" y="2164"/>
                </a:cubicBezTo>
                <a:cubicBezTo>
                  <a:pt x="817" y="0"/>
                  <a:pt x="817" y="0"/>
                  <a:pt x="817" y="0"/>
                </a:cubicBezTo>
                <a:lnTo>
                  <a:pt x="405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5882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2" name="Freeform 6"/>
          <p:cNvSpPr>
            <a:spLocks/>
          </p:cNvSpPr>
          <p:nvPr/>
        </p:nvSpPr>
        <p:spPr bwMode="auto">
          <a:xfrm rot="5400000">
            <a:off x="6850856" y="6633369"/>
            <a:ext cx="288925" cy="300038"/>
          </a:xfrm>
          <a:custGeom>
            <a:avLst/>
            <a:gdLst>
              <a:gd name="T0" fmla="*/ 178 w 182"/>
              <a:gd name="T1" fmla="*/ 32 h 189"/>
              <a:gd name="T2" fmla="*/ 110 w 182"/>
              <a:gd name="T3" fmla="*/ 59 h 189"/>
              <a:gd name="T4" fmla="*/ 66 w 182"/>
              <a:gd name="T5" fmla="*/ 0 h 189"/>
              <a:gd name="T6" fmla="*/ 68 w 182"/>
              <a:gd name="T7" fmla="*/ 75 h 189"/>
              <a:gd name="T8" fmla="*/ 0 w 182"/>
              <a:gd name="T9" fmla="*/ 99 h 189"/>
              <a:gd name="T10" fmla="*/ 70 w 182"/>
              <a:gd name="T11" fmla="*/ 119 h 189"/>
              <a:gd name="T12" fmla="*/ 72 w 182"/>
              <a:gd name="T13" fmla="*/ 189 h 189"/>
              <a:gd name="T14" fmla="*/ 112 w 182"/>
              <a:gd name="T15" fmla="*/ 131 h 189"/>
              <a:gd name="T16" fmla="*/ 182 w 182"/>
              <a:gd name="T17" fmla="*/ 151 h 189"/>
              <a:gd name="T18" fmla="*/ 138 w 182"/>
              <a:gd name="T19" fmla="*/ 93 h 189"/>
              <a:gd name="T20" fmla="*/ 178 w 182"/>
              <a:gd name="T21" fmla="*/ 32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2" h="189">
                <a:moveTo>
                  <a:pt x="178" y="32"/>
                </a:moveTo>
                <a:lnTo>
                  <a:pt x="110" y="59"/>
                </a:lnTo>
                <a:lnTo>
                  <a:pt x="66" y="0"/>
                </a:lnTo>
                <a:lnTo>
                  <a:pt x="68" y="75"/>
                </a:lnTo>
                <a:lnTo>
                  <a:pt x="0" y="99"/>
                </a:lnTo>
                <a:lnTo>
                  <a:pt x="70" y="119"/>
                </a:lnTo>
                <a:lnTo>
                  <a:pt x="72" y="189"/>
                </a:lnTo>
                <a:lnTo>
                  <a:pt x="112" y="131"/>
                </a:lnTo>
                <a:lnTo>
                  <a:pt x="182" y="151"/>
                </a:lnTo>
                <a:lnTo>
                  <a:pt x="138" y="93"/>
                </a:lnTo>
                <a:lnTo>
                  <a:pt x="178" y="32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3" name="Freeform 7"/>
          <p:cNvSpPr>
            <a:spLocks/>
          </p:cNvSpPr>
          <p:nvPr/>
        </p:nvSpPr>
        <p:spPr bwMode="auto">
          <a:xfrm rot="5400000">
            <a:off x="7864476" y="5534025"/>
            <a:ext cx="298450" cy="288925"/>
          </a:xfrm>
          <a:custGeom>
            <a:avLst/>
            <a:gdLst>
              <a:gd name="T0" fmla="*/ 148 w 188"/>
              <a:gd name="T1" fmla="*/ 0 h 182"/>
              <a:gd name="T2" fmla="*/ 92 w 188"/>
              <a:gd name="T3" fmla="*/ 46 h 182"/>
              <a:gd name="T4" fmla="*/ 32 w 188"/>
              <a:gd name="T5" fmla="*/ 6 h 182"/>
              <a:gd name="T6" fmla="*/ 56 w 188"/>
              <a:gd name="T7" fmla="*/ 74 h 182"/>
              <a:gd name="T8" fmla="*/ 0 w 188"/>
              <a:gd name="T9" fmla="*/ 118 h 182"/>
              <a:gd name="T10" fmla="*/ 72 w 188"/>
              <a:gd name="T11" fmla="*/ 116 h 182"/>
              <a:gd name="T12" fmla="*/ 96 w 188"/>
              <a:gd name="T13" fmla="*/ 182 h 182"/>
              <a:gd name="T14" fmla="*/ 116 w 188"/>
              <a:gd name="T15" fmla="*/ 114 h 182"/>
              <a:gd name="T16" fmla="*/ 188 w 188"/>
              <a:gd name="T17" fmla="*/ 110 h 182"/>
              <a:gd name="T18" fmla="*/ 128 w 188"/>
              <a:gd name="T19" fmla="*/ 70 h 182"/>
              <a:gd name="T20" fmla="*/ 148 w 188"/>
              <a:gd name="T21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8" h="182">
                <a:moveTo>
                  <a:pt x="148" y="0"/>
                </a:moveTo>
                <a:lnTo>
                  <a:pt x="92" y="46"/>
                </a:lnTo>
                <a:lnTo>
                  <a:pt x="32" y="6"/>
                </a:lnTo>
                <a:lnTo>
                  <a:pt x="56" y="74"/>
                </a:lnTo>
                <a:lnTo>
                  <a:pt x="0" y="118"/>
                </a:lnTo>
                <a:lnTo>
                  <a:pt x="72" y="116"/>
                </a:lnTo>
                <a:lnTo>
                  <a:pt x="96" y="182"/>
                </a:lnTo>
                <a:lnTo>
                  <a:pt x="116" y="114"/>
                </a:lnTo>
                <a:lnTo>
                  <a:pt x="188" y="110"/>
                </a:lnTo>
                <a:lnTo>
                  <a:pt x="128" y="70"/>
                </a:lnTo>
                <a:lnTo>
                  <a:pt x="148" y="0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4" name="Freeform 8"/>
          <p:cNvSpPr>
            <a:spLocks/>
          </p:cNvSpPr>
          <p:nvPr/>
        </p:nvSpPr>
        <p:spPr bwMode="auto">
          <a:xfrm rot="5400000">
            <a:off x="8143081" y="5088732"/>
            <a:ext cx="295275" cy="300038"/>
          </a:xfrm>
          <a:custGeom>
            <a:avLst/>
            <a:gdLst>
              <a:gd name="T0" fmla="*/ 130 w 186"/>
              <a:gd name="T1" fmla="*/ 0 h 189"/>
              <a:gd name="T2" fmla="*/ 82 w 186"/>
              <a:gd name="T3" fmla="*/ 54 h 189"/>
              <a:gd name="T4" fmla="*/ 16 w 186"/>
              <a:gd name="T5" fmla="*/ 22 h 189"/>
              <a:gd name="T6" fmla="*/ 50 w 186"/>
              <a:gd name="T7" fmla="*/ 86 h 189"/>
              <a:gd name="T8" fmla="*/ 0 w 186"/>
              <a:gd name="T9" fmla="*/ 138 h 189"/>
              <a:gd name="T10" fmla="*/ 72 w 186"/>
              <a:gd name="T11" fmla="*/ 126 h 189"/>
              <a:gd name="T12" fmla="*/ 106 w 186"/>
              <a:gd name="T13" fmla="*/ 189 h 189"/>
              <a:gd name="T14" fmla="*/ 114 w 186"/>
              <a:gd name="T15" fmla="*/ 116 h 189"/>
              <a:gd name="T16" fmla="*/ 186 w 186"/>
              <a:gd name="T17" fmla="*/ 104 h 189"/>
              <a:gd name="T18" fmla="*/ 120 w 186"/>
              <a:gd name="T19" fmla="*/ 72 h 189"/>
              <a:gd name="T20" fmla="*/ 130 w 186"/>
              <a:gd name="T21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6" h="189">
                <a:moveTo>
                  <a:pt x="130" y="0"/>
                </a:moveTo>
                <a:lnTo>
                  <a:pt x="82" y="54"/>
                </a:lnTo>
                <a:lnTo>
                  <a:pt x="16" y="22"/>
                </a:lnTo>
                <a:lnTo>
                  <a:pt x="50" y="86"/>
                </a:lnTo>
                <a:lnTo>
                  <a:pt x="0" y="138"/>
                </a:lnTo>
                <a:lnTo>
                  <a:pt x="72" y="126"/>
                </a:lnTo>
                <a:lnTo>
                  <a:pt x="106" y="189"/>
                </a:lnTo>
                <a:lnTo>
                  <a:pt x="114" y="116"/>
                </a:lnTo>
                <a:lnTo>
                  <a:pt x="186" y="104"/>
                </a:lnTo>
                <a:lnTo>
                  <a:pt x="120" y="72"/>
                </a:lnTo>
                <a:lnTo>
                  <a:pt x="130" y="0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5" name="Freeform 9"/>
          <p:cNvSpPr>
            <a:spLocks/>
          </p:cNvSpPr>
          <p:nvPr/>
        </p:nvSpPr>
        <p:spPr bwMode="auto">
          <a:xfrm rot="5400000">
            <a:off x="8362950" y="4619625"/>
            <a:ext cx="295275" cy="295275"/>
          </a:xfrm>
          <a:custGeom>
            <a:avLst/>
            <a:gdLst>
              <a:gd name="T0" fmla="*/ 130 w 186"/>
              <a:gd name="T1" fmla="*/ 0 h 186"/>
              <a:gd name="T2" fmla="*/ 80 w 186"/>
              <a:gd name="T3" fmla="*/ 52 h 186"/>
              <a:gd name="T4" fmla="*/ 14 w 186"/>
              <a:gd name="T5" fmla="*/ 22 h 186"/>
              <a:gd name="T6" fmla="*/ 50 w 186"/>
              <a:gd name="T7" fmla="*/ 86 h 186"/>
              <a:gd name="T8" fmla="*/ 0 w 186"/>
              <a:gd name="T9" fmla="*/ 136 h 186"/>
              <a:gd name="T10" fmla="*/ 70 w 186"/>
              <a:gd name="T11" fmla="*/ 124 h 186"/>
              <a:gd name="T12" fmla="*/ 104 w 186"/>
              <a:gd name="T13" fmla="*/ 186 h 186"/>
              <a:gd name="T14" fmla="*/ 114 w 186"/>
              <a:gd name="T15" fmla="*/ 116 h 186"/>
              <a:gd name="T16" fmla="*/ 186 w 186"/>
              <a:gd name="T17" fmla="*/ 102 h 186"/>
              <a:gd name="T18" fmla="*/ 120 w 186"/>
              <a:gd name="T19" fmla="*/ 72 h 186"/>
              <a:gd name="T20" fmla="*/ 130 w 186"/>
              <a:gd name="T21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6" h="186">
                <a:moveTo>
                  <a:pt x="130" y="0"/>
                </a:moveTo>
                <a:lnTo>
                  <a:pt x="80" y="52"/>
                </a:lnTo>
                <a:lnTo>
                  <a:pt x="14" y="22"/>
                </a:lnTo>
                <a:lnTo>
                  <a:pt x="50" y="86"/>
                </a:lnTo>
                <a:lnTo>
                  <a:pt x="0" y="136"/>
                </a:lnTo>
                <a:lnTo>
                  <a:pt x="70" y="124"/>
                </a:lnTo>
                <a:lnTo>
                  <a:pt x="104" y="186"/>
                </a:lnTo>
                <a:lnTo>
                  <a:pt x="114" y="116"/>
                </a:lnTo>
                <a:lnTo>
                  <a:pt x="186" y="102"/>
                </a:lnTo>
                <a:lnTo>
                  <a:pt x="120" y="72"/>
                </a:lnTo>
                <a:lnTo>
                  <a:pt x="130" y="0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6" name="Freeform 10"/>
          <p:cNvSpPr>
            <a:spLocks/>
          </p:cNvSpPr>
          <p:nvPr/>
        </p:nvSpPr>
        <p:spPr bwMode="auto">
          <a:xfrm rot="5400000">
            <a:off x="8543132" y="4126706"/>
            <a:ext cx="285750" cy="300037"/>
          </a:xfrm>
          <a:custGeom>
            <a:avLst/>
            <a:gdLst>
              <a:gd name="T0" fmla="*/ 110 w 180"/>
              <a:gd name="T1" fmla="*/ 0 h 189"/>
              <a:gd name="T2" fmla="*/ 68 w 180"/>
              <a:gd name="T3" fmla="*/ 59 h 189"/>
              <a:gd name="T4" fmla="*/ 0 w 180"/>
              <a:gd name="T5" fmla="*/ 36 h 189"/>
              <a:gd name="T6" fmla="*/ 42 w 180"/>
              <a:gd name="T7" fmla="*/ 95 h 189"/>
              <a:gd name="T8" fmla="*/ 0 w 180"/>
              <a:gd name="T9" fmla="*/ 153 h 189"/>
              <a:gd name="T10" fmla="*/ 68 w 180"/>
              <a:gd name="T11" fmla="*/ 131 h 189"/>
              <a:gd name="T12" fmla="*/ 110 w 180"/>
              <a:gd name="T13" fmla="*/ 189 h 189"/>
              <a:gd name="T14" fmla="*/ 110 w 180"/>
              <a:gd name="T15" fmla="*/ 117 h 189"/>
              <a:gd name="T16" fmla="*/ 180 w 180"/>
              <a:gd name="T17" fmla="*/ 95 h 189"/>
              <a:gd name="T18" fmla="*/ 110 w 180"/>
              <a:gd name="T19" fmla="*/ 73 h 189"/>
              <a:gd name="T20" fmla="*/ 110 w 180"/>
              <a:gd name="T21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0" h="189">
                <a:moveTo>
                  <a:pt x="110" y="0"/>
                </a:moveTo>
                <a:lnTo>
                  <a:pt x="68" y="59"/>
                </a:lnTo>
                <a:lnTo>
                  <a:pt x="0" y="36"/>
                </a:lnTo>
                <a:lnTo>
                  <a:pt x="42" y="95"/>
                </a:lnTo>
                <a:lnTo>
                  <a:pt x="0" y="153"/>
                </a:lnTo>
                <a:lnTo>
                  <a:pt x="68" y="131"/>
                </a:lnTo>
                <a:lnTo>
                  <a:pt x="110" y="189"/>
                </a:lnTo>
                <a:lnTo>
                  <a:pt x="110" y="117"/>
                </a:lnTo>
                <a:lnTo>
                  <a:pt x="180" y="95"/>
                </a:lnTo>
                <a:lnTo>
                  <a:pt x="110" y="73"/>
                </a:lnTo>
                <a:lnTo>
                  <a:pt x="110" y="0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7" name="Freeform 11"/>
          <p:cNvSpPr>
            <a:spLocks/>
          </p:cNvSpPr>
          <p:nvPr/>
        </p:nvSpPr>
        <p:spPr bwMode="auto">
          <a:xfrm rot="5400000">
            <a:off x="8678069" y="3612356"/>
            <a:ext cx="298450" cy="300038"/>
          </a:xfrm>
          <a:custGeom>
            <a:avLst/>
            <a:gdLst>
              <a:gd name="T0" fmla="*/ 106 w 188"/>
              <a:gd name="T1" fmla="*/ 0 h 189"/>
              <a:gd name="T2" fmla="*/ 72 w 188"/>
              <a:gd name="T3" fmla="*/ 64 h 189"/>
              <a:gd name="T4" fmla="*/ 0 w 188"/>
              <a:gd name="T5" fmla="*/ 52 h 189"/>
              <a:gd name="T6" fmla="*/ 52 w 188"/>
              <a:gd name="T7" fmla="*/ 104 h 189"/>
              <a:gd name="T8" fmla="*/ 18 w 188"/>
              <a:gd name="T9" fmla="*/ 169 h 189"/>
              <a:gd name="T10" fmla="*/ 82 w 188"/>
              <a:gd name="T11" fmla="*/ 136 h 189"/>
              <a:gd name="T12" fmla="*/ 132 w 188"/>
              <a:gd name="T13" fmla="*/ 189 h 189"/>
              <a:gd name="T14" fmla="*/ 122 w 188"/>
              <a:gd name="T15" fmla="*/ 116 h 189"/>
              <a:gd name="T16" fmla="*/ 188 w 188"/>
              <a:gd name="T17" fmla="*/ 84 h 189"/>
              <a:gd name="T18" fmla="*/ 116 w 188"/>
              <a:gd name="T19" fmla="*/ 72 h 189"/>
              <a:gd name="T20" fmla="*/ 106 w 188"/>
              <a:gd name="T21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8" h="189">
                <a:moveTo>
                  <a:pt x="106" y="0"/>
                </a:moveTo>
                <a:lnTo>
                  <a:pt x="72" y="64"/>
                </a:lnTo>
                <a:lnTo>
                  <a:pt x="0" y="52"/>
                </a:lnTo>
                <a:lnTo>
                  <a:pt x="52" y="104"/>
                </a:lnTo>
                <a:lnTo>
                  <a:pt x="18" y="169"/>
                </a:lnTo>
                <a:lnTo>
                  <a:pt x="82" y="136"/>
                </a:lnTo>
                <a:lnTo>
                  <a:pt x="132" y="189"/>
                </a:lnTo>
                <a:lnTo>
                  <a:pt x="122" y="116"/>
                </a:lnTo>
                <a:lnTo>
                  <a:pt x="188" y="84"/>
                </a:lnTo>
                <a:lnTo>
                  <a:pt x="116" y="72"/>
                </a:lnTo>
                <a:lnTo>
                  <a:pt x="106" y="0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8" name="Freeform 12"/>
          <p:cNvSpPr>
            <a:spLocks/>
          </p:cNvSpPr>
          <p:nvPr/>
        </p:nvSpPr>
        <p:spPr bwMode="auto">
          <a:xfrm rot="5400000">
            <a:off x="8769351" y="3095625"/>
            <a:ext cx="298450" cy="295275"/>
          </a:xfrm>
          <a:custGeom>
            <a:avLst/>
            <a:gdLst>
              <a:gd name="T0" fmla="*/ 106 w 188"/>
              <a:gd name="T1" fmla="*/ 0 h 186"/>
              <a:gd name="T2" fmla="*/ 72 w 188"/>
              <a:gd name="T3" fmla="*/ 64 h 186"/>
              <a:gd name="T4" fmla="*/ 0 w 188"/>
              <a:gd name="T5" fmla="*/ 50 h 186"/>
              <a:gd name="T6" fmla="*/ 52 w 188"/>
              <a:gd name="T7" fmla="*/ 104 h 186"/>
              <a:gd name="T8" fmla="*/ 18 w 188"/>
              <a:gd name="T9" fmla="*/ 166 h 186"/>
              <a:gd name="T10" fmla="*/ 82 w 188"/>
              <a:gd name="T11" fmla="*/ 136 h 186"/>
              <a:gd name="T12" fmla="*/ 132 w 188"/>
              <a:gd name="T13" fmla="*/ 186 h 186"/>
              <a:gd name="T14" fmla="*/ 122 w 188"/>
              <a:gd name="T15" fmla="*/ 116 h 186"/>
              <a:gd name="T16" fmla="*/ 188 w 188"/>
              <a:gd name="T17" fmla="*/ 84 h 186"/>
              <a:gd name="T18" fmla="*/ 116 w 188"/>
              <a:gd name="T19" fmla="*/ 72 h 186"/>
              <a:gd name="T20" fmla="*/ 106 w 188"/>
              <a:gd name="T21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8" h="186">
                <a:moveTo>
                  <a:pt x="106" y="0"/>
                </a:moveTo>
                <a:lnTo>
                  <a:pt x="72" y="64"/>
                </a:lnTo>
                <a:lnTo>
                  <a:pt x="0" y="50"/>
                </a:lnTo>
                <a:lnTo>
                  <a:pt x="52" y="104"/>
                </a:lnTo>
                <a:lnTo>
                  <a:pt x="18" y="166"/>
                </a:lnTo>
                <a:lnTo>
                  <a:pt x="82" y="136"/>
                </a:lnTo>
                <a:lnTo>
                  <a:pt x="132" y="186"/>
                </a:lnTo>
                <a:lnTo>
                  <a:pt x="122" y="116"/>
                </a:lnTo>
                <a:lnTo>
                  <a:pt x="188" y="84"/>
                </a:lnTo>
                <a:lnTo>
                  <a:pt x="116" y="72"/>
                </a:lnTo>
                <a:lnTo>
                  <a:pt x="106" y="0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9" name="Freeform 13"/>
          <p:cNvSpPr>
            <a:spLocks/>
          </p:cNvSpPr>
          <p:nvPr/>
        </p:nvSpPr>
        <p:spPr bwMode="auto">
          <a:xfrm rot="5400000">
            <a:off x="8815387" y="2568576"/>
            <a:ext cx="301625" cy="285750"/>
          </a:xfrm>
          <a:custGeom>
            <a:avLst/>
            <a:gdLst>
              <a:gd name="T0" fmla="*/ 98 w 190"/>
              <a:gd name="T1" fmla="*/ 0 h 180"/>
              <a:gd name="T2" fmla="*/ 74 w 190"/>
              <a:gd name="T3" fmla="*/ 68 h 180"/>
              <a:gd name="T4" fmla="*/ 0 w 190"/>
              <a:gd name="T5" fmla="*/ 66 h 180"/>
              <a:gd name="T6" fmla="*/ 58 w 190"/>
              <a:gd name="T7" fmla="*/ 110 h 180"/>
              <a:gd name="T8" fmla="*/ 34 w 190"/>
              <a:gd name="T9" fmla="*/ 178 h 180"/>
              <a:gd name="T10" fmla="*/ 92 w 190"/>
              <a:gd name="T11" fmla="*/ 138 h 180"/>
              <a:gd name="T12" fmla="*/ 150 w 190"/>
              <a:gd name="T13" fmla="*/ 180 h 180"/>
              <a:gd name="T14" fmla="*/ 130 w 190"/>
              <a:gd name="T15" fmla="*/ 112 h 180"/>
              <a:gd name="T16" fmla="*/ 190 w 190"/>
              <a:gd name="T17" fmla="*/ 72 h 180"/>
              <a:gd name="T18" fmla="*/ 118 w 190"/>
              <a:gd name="T19" fmla="*/ 70 h 180"/>
              <a:gd name="T20" fmla="*/ 98 w 190"/>
              <a:gd name="T21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0" h="180">
                <a:moveTo>
                  <a:pt x="98" y="0"/>
                </a:moveTo>
                <a:lnTo>
                  <a:pt x="74" y="68"/>
                </a:lnTo>
                <a:lnTo>
                  <a:pt x="0" y="66"/>
                </a:lnTo>
                <a:lnTo>
                  <a:pt x="58" y="110"/>
                </a:lnTo>
                <a:lnTo>
                  <a:pt x="34" y="178"/>
                </a:lnTo>
                <a:lnTo>
                  <a:pt x="92" y="138"/>
                </a:lnTo>
                <a:lnTo>
                  <a:pt x="150" y="180"/>
                </a:lnTo>
                <a:lnTo>
                  <a:pt x="130" y="112"/>
                </a:lnTo>
                <a:lnTo>
                  <a:pt x="190" y="72"/>
                </a:lnTo>
                <a:lnTo>
                  <a:pt x="118" y="70"/>
                </a:lnTo>
                <a:lnTo>
                  <a:pt x="98" y="0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0" name="Freeform 14"/>
          <p:cNvSpPr>
            <a:spLocks/>
          </p:cNvSpPr>
          <p:nvPr/>
        </p:nvSpPr>
        <p:spPr bwMode="auto">
          <a:xfrm rot="5400000">
            <a:off x="8797131" y="2032794"/>
            <a:ext cx="300038" cy="292100"/>
          </a:xfrm>
          <a:custGeom>
            <a:avLst/>
            <a:gdLst>
              <a:gd name="T0" fmla="*/ 89 w 189"/>
              <a:gd name="T1" fmla="*/ 0 h 184"/>
              <a:gd name="T2" fmla="*/ 75 w 189"/>
              <a:gd name="T3" fmla="*/ 70 h 184"/>
              <a:gd name="T4" fmla="*/ 0 w 189"/>
              <a:gd name="T5" fmla="*/ 78 h 184"/>
              <a:gd name="T6" fmla="*/ 65 w 189"/>
              <a:gd name="T7" fmla="*/ 114 h 184"/>
              <a:gd name="T8" fmla="*/ 51 w 189"/>
              <a:gd name="T9" fmla="*/ 184 h 184"/>
              <a:gd name="T10" fmla="*/ 103 w 189"/>
              <a:gd name="T11" fmla="*/ 136 h 184"/>
              <a:gd name="T12" fmla="*/ 165 w 189"/>
              <a:gd name="T13" fmla="*/ 172 h 184"/>
              <a:gd name="T14" fmla="*/ 137 w 189"/>
              <a:gd name="T15" fmla="*/ 106 h 184"/>
              <a:gd name="T16" fmla="*/ 189 w 189"/>
              <a:gd name="T17" fmla="*/ 58 h 184"/>
              <a:gd name="T18" fmla="*/ 117 w 189"/>
              <a:gd name="T19" fmla="*/ 66 h 184"/>
              <a:gd name="T20" fmla="*/ 89 w 189"/>
              <a:gd name="T21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9" h="184">
                <a:moveTo>
                  <a:pt x="89" y="0"/>
                </a:moveTo>
                <a:lnTo>
                  <a:pt x="75" y="70"/>
                </a:lnTo>
                <a:lnTo>
                  <a:pt x="0" y="78"/>
                </a:lnTo>
                <a:lnTo>
                  <a:pt x="65" y="114"/>
                </a:lnTo>
                <a:lnTo>
                  <a:pt x="51" y="184"/>
                </a:lnTo>
                <a:lnTo>
                  <a:pt x="103" y="136"/>
                </a:lnTo>
                <a:lnTo>
                  <a:pt x="165" y="172"/>
                </a:lnTo>
                <a:lnTo>
                  <a:pt x="137" y="106"/>
                </a:lnTo>
                <a:lnTo>
                  <a:pt x="189" y="58"/>
                </a:lnTo>
                <a:lnTo>
                  <a:pt x="117" y="66"/>
                </a:lnTo>
                <a:lnTo>
                  <a:pt x="89" y="0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1" name="Freeform 15"/>
          <p:cNvSpPr>
            <a:spLocks/>
          </p:cNvSpPr>
          <p:nvPr/>
        </p:nvSpPr>
        <p:spPr bwMode="auto">
          <a:xfrm rot="5400000">
            <a:off x="8732044" y="1499394"/>
            <a:ext cx="292100" cy="303212"/>
          </a:xfrm>
          <a:custGeom>
            <a:avLst/>
            <a:gdLst>
              <a:gd name="T0" fmla="*/ 74 w 184"/>
              <a:gd name="T1" fmla="*/ 0 h 191"/>
              <a:gd name="T2" fmla="*/ 70 w 184"/>
              <a:gd name="T3" fmla="*/ 72 h 191"/>
              <a:gd name="T4" fmla="*/ 0 w 184"/>
              <a:gd name="T5" fmla="*/ 92 h 191"/>
              <a:gd name="T6" fmla="*/ 70 w 184"/>
              <a:gd name="T7" fmla="*/ 118 h 191"/>
              <a:gd name="T8" fmla="*/ 66 w 184"/>
              <a:gd name="T9" fmla="*/ 191 h 191"/>
              <a:gd name="T10" fmla="*/ 110 w 184"/>
              <a:gd name="T11" fmla="*/ 134 h 191"/>
              <a:gd name="T12" fmla="*/ 178 w 184"/>
              <a:gd name="T13" fmla="*/ 158 h 191"/>
              <a:gd name="T14" fmla="*/ 138 w 184"/>
              <a:gd name="T15" fmla="*/ 98 h 191"/>
              <a:gd name="T16" fmla="*/ 184 w 184"/>
              <a:gd name="T17" fmla="*/ 42 h 191"/>
              <a:gd name="T18" fmla="*/ 114 w 184"/>
              <a:gd name="T19" fmla="*/ 62 h 191"/>
              <a:gd name="T20" fmla="*/ 74 w 184"/>
              <a:gd name="T21" fmla="*/ 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4" h="191">
                <a:moveTo>
                  <a:pt x="74" y="0"/>
                </a:moveTo>
                <a:lnTo>
                  <a:pt x="70" y="72"/>
                </a:lnTo>
                <a:lnTo>
                  <a:pt x="0" y="92"/>
                </a:lnTo>
                <a:lnTo>
                  <a:pt x="70" y="118"/>
                </a:lnTo>
                <a:lnTo>
                  <a:pt x="66" y="191"/>
                </a:lnTo>
                <a:lnTo>
                  <a:pt x="110" y="134"/>
                </a:lnTo>
                <a:lnTo>
                  <a:pt x="178" y="158"/>
                </a:lnTo>
                <a:lnTo>
                  <a:pt x="138" y="98"/>
                </a:lnTo>
                <a:lnTo>
                  <a:pt x="184" y="42"/>
                </a:lnTo>
                <a:lnTo>
                  <a:pt x="114" y="62"/>
                </a:lnTo>
                <a:lnTo>
                  <a:pt x="74" y="0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2" name="Freeform 16"/>
          <p:cNvSpPr>
            <a:spLocks/>
          </p:cNvSpPr>
          <p:nvPr/>
        </p:nvSpPr>
        <p:spPr bwMode="auto">
          <a:xfrm rot="5400000">
            <a:off x="8600281" y="991394"/>
            <a:ext cx="288925" cy="300038"/>
          </a:xfrm>
          <a:custGeom>
            <a:avLst/>
            <a:gdLst>
              <a:gd name="T0" fmla="*/ 72 w 182"/>
              <a:gd name="T1" fmla="*/ 0 h 189"/>
              <a:gd name="T2" fmla="*/ 70 w 182"/>
              <a:gd name="T3" fmla="*/ 72 h 189"/>
              <a:gd name="T4" fmla="*/ 0 w 182"/>
              <a:gd name="T5" fmla="*/ 90 h 189"/>
              <a:gd name="T6" fmla="*/ 68 w 182"/>
              <a:gd name="T7" fmla="*/ 117 h 189"/>
              <a:gd name="T8" fmla="*/ 64 w 182"/>
              <a:gd name="T9" fmla="*/ 189 h 189"/>
              <a:gd name="T10" fmla="*/ 108 w 182"/>
              <a:gd name="T11" fmla="*/ 133 h 189"/>
              <a:gd name="T12" fmla="*/ 176 w 182"/>
              <a:gd name="T13" fmla="*/ 159 h 189"/>
              <a:gd name="T14" fmla="*/ 136 w 182"/>
              <a:gd name="T15" fmla="*/ 99 h 189"/>
              <a:gd name="T16" fmla="*/ 182 w 182"/>
              <a:gd name="T17" fmla="*/ 40 h 189"/>
              <a:gd name="T18" fmla="*/ 112 w 182"/>
              <a:gd name="T19" fmla="*/ 60 h 189"/>
              <a:gd name="T20" fmla="*/ 72 w 182"/>
              <a:gd name="T21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2" h="189">
                <a:moveTo>
                  <a:pt x="72" y="0"/>
                </a:moveTo>
                <a:lnTo>
                  <a:pt x="70" y="72"/>
                </a:lnTo>
                <a:lnTo>
                  <a:pt x="0" y="90"/>
                </a:lnTo>
                <a:lnTo>
                  <a:pt x="68" y="117"/>
                </a:lnTo>
                <a:lnTo>
                  <a:pt x="64" y="189"/>
                </a:lnTo>
                <a:lnTo>
                  <a:pt x="108" y="133"/>
                </a:lnTo>
                <a:lnTo>
                  <a:pt x="176" y="159"/>
                </a:lnTo>
                <a:lnTo>
                  <a:pt x="136" y="99"/>
                </a:lnTo>
                <a:lnTo>
                  <a:pt x="182" y="40"/>
                </a:lnTo>
                <a:lnTo>
                  <a:pt x="112" y="60"/>
                </a:lnTo>
                <a:lnTo>
                  <a:pt x="72" y="0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3" name="Freeform 17"/>
          <p:cNvSpPr>
            <a:spLocks/>
          </p:cNvSpPr>
          <p:nvPr/>
        </p:nvSpPr>
        <p:spPr bwMode="auto">
          <a:xfrm rot="5400000">
            <a:off x="8411369" y="511969"/>
            <a:ext cx="293687" cy="295275"/>
          </a:xfrm>
          <a:custGeom>
            <a:avLst/>
            <a:gdLst>
              <a:gd name="T0" fmla="*/ 57 w 185"/>
              <a:gd name="T1" fmla="*/ 0 h 186"/>
              <a:gd name="T2" fmla="*/ 67 w 185"/>
              <a:gd name="T3" fmla="*/ 70 h 186"/>
              <a:gd name="T4" fmla="*/ 0 w 185"/>
              <a:gd name="T5" fmla="*/ 102 h 186"/>
              <a:gd name="T6" fmla="*/ 73 w 185"/>
              <a:gd name="T7" fmla="*/ 116 h 186"/>
              <a:gd name="T8" fmla="*/ 81 w 185"/>
              <a:gd name="T9" fmla="*/ 186 h 186"/>
              <a:gd name="T10" fmla="*/ 115 w 185"/>
              <a:gd name="T11" fmla="*/ 124 h 186"/>
              <a:gd name="T12" fmla="*/ 185 w 185"/>
              <a:gd name="T13" fmla="*/ 136 h 186"/>
              <a:gd name="T14" fmla="*/ 137 w 185"/>
              <a:gd name="T15" fmla="*/ 84 h 186"/>
              <a:gd name="T16" fmla="*/ 171 w 185"/>
              <a:gd name="T17" fmla="*/ 20 h 186"/>
              <a:gd name="T18" fmla="*/ 107 w 185"/>
              <a:gd name="T19" fmla="*/ 52 h 186"/>
              <a:gd name="T20" fmla="*/ 57 w 185"/>
              <a:gd name="T21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5" h="186">
                <a:moveTo>
                  <a:pt x="57" y="0"/>
                </a:moveTo>
                <a:lnTo>
                  <a:pt x="67" y="70"/>
                </a:lnTo>
                <a:lnTo>
                  <a:pt x="0" y="102"/>
                </a:lnTo>
                <a:lnTo>
                  <a:pt x="73" y="116"/>
                </a:lnTo>
                <a:lnTo>
                  <a:pt x="81" y="186"/>
                </a:lnTo>
                <a:lnTo>
                  <a:pt x="115" y="124"/>
                </a:lnTo>
                <a:lnTo>
                  <a:pt x="185" y="136"/>
                </a:lnTo>
                <a:lnTo>
                  <a:pt x="137" y="84"/>
                </a:lnTo>
                <a:lnTo>
                  <a:pt x="171" y="20"/>
                </a:lnTo>
                <a:lnTo>
                  <a:pt x="107" y="52"/>
                </a:lnTo>
                <a:lnTo>
                  <a:pt x="57" y="0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4" name="Freeform 18"/>
          <p:cNvSpPr>
            <a:spLocks/>
          </p:cNvSpPr>
          <p:nvPr/>
        </p:nvSpPr>
        <p:spPr bwMode="auto">
          <a:xfrm rot="5400000">
            <a:off x="8157369" y="80169"/>
            <a:ext cx="298450" cy="287338"/>
          </a:xfrm>
          <a:custGeom>
            <a:avLst/>
            <a:gdLst>
              <a:gd name="T0" fmla="*/ 34 w 188"/>
              <a:gd name="T1" fmla="*/ 2 h 181"/>
              <a:gd name="T2" fmla="*/ 58 w 188"/>
              <a:gd name="T3" fmla="*/ 70 h 181"/>
              <a:gd name="T4" fmla="*/ 0 w 188"/>
              <a:gd name="T5" fmla="*/ 114 h 181"/>
              <a:gd name="T6" fmla="*/ 72 w 188"/>
              <a:gd name="T7" fmla="*/ 112 h 181"/>
              <a:gd name="T8" fmla="*/ 96 w 188"/>
              <a:gd name="T9" fmla="*/ 181 h 181"/>
              <a:gd name="T10" fmla="*/ 118 w 188"/>
              <a:gd name="T11" fmla="*/ 112 h 181"/>
              <a:gd name="T12" fmla="*/ 188 w 188"/>
              <a:gd name="T13" fmla="*/ 110 h 181"/>
              <a:gd name="T14" fmla="*/ 130 w 188"/>
              <a:gd name="T15" fmla="*/ 70 h 181"/>
              <a:gd name="T16" fmla="*/ 152 w 188"/>
              <a:gd name="T17" fmla="*/ 0 h 181"/>
              <a:gd name="T18" fmla="*/ 94 w 188"/>
              <a:gd name="T19" fmla="*/ 44 h 181"/>
              <a:gd name="T20" fmla="*/ 34 w 188"/>
              <a:gd name="T21" fmla="*/ 2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8" h="181">
                <a:moveTo>
                  <a:pt x="34" y="2"/>
                </a:moveTo>
                <a:lnTo>
                  <a:pt x="58" y="70"/>
                </a:lnTo>
                <a:lnTo>
                  <a:pt x="0" y="114"/>
                </a:lnTo>
                <a:lnTo>
                  <a:pt x="72" y="112"/>
                </a:lnTo>
                <a:lnTo>
                  <a:pt x="96" y="181"/>
                </a:lnTo>
                <a:lnTo>
                  <a:pt x="118" y="112"/>
                </a:lnTo>
                <a:lnTo>
                  <a:pt x="188" y="110"/>
                </a:lnTo>
                <a:lnTo>
                  <a:pt x="130" y="70"/>
                </a:lnTo>
                <a:lnTo>
                  <a:pt x="152" y="0"/>
                </a:lnTo>
                <a:lnTo>
                  <a:pt x="94" y="44"/>
                </a:lnTo>
                <a:lnTo>
                  <a:pt x="34" y="2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8956675" y="0"/>
            <a:ext cx="187325" cy="68580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  <a:alpha val="0"/>
                </a:schemeClr>
              </a:gs>
              <a:gs pos="100000">
                <a:schemeClr val="bg1">
                  <a:alpha val="14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6" name="Freeform 20"/>
          <p:cNvSpPr>
            <a:spLocks/>
          </p:cNvSpPr>
          <p:nvPr/>
        </p:nvSpPr>
        <p:spPr bwMode="auto">
          <a:xfrm>
            <a:off x="1100138" y="5754688"/>
            <a:ext cx="504825" cy="485775"/>
          </a:xfrm>
          <a:custGeom>
            <a:avLst/>
            <a:gdLst>
              <a:gd name="T0" fmla="*/ 114 w 157"/>
              <a:gd name="T1" fmla="*/ 89 h 151"/>
              <a:gd name="T2" fmla="*/ 157 w 157"/>
              <a:gd name="T3" fmla="*/ 54 h 151"/>
              <a:gd name="T4" fmla="*/ 102 w 157"/>
              <a:gd name="T5" fmla="*/ 57 h 151"/>
              <a:gd name="T6" fmla="*/ 97 w 157"/>
              <a:gd name="T7" fmla="*/ 53 h 151"/>
              <a:gd name="T8" fmla="*/ 82 w 157"/>
              <a:gd name="T9" fmla="*/ 16 h 151"/>
              <a:gd name="T10" fmla="*/ 76 w 157"/>
              <a:gd name="T11" fmla="*/ 0 h 151"/>
              <a:gd name="T12" fmla="*/ 60 w 157"/>
              <a:gd name="T13" fmla="*/ 55 h 151"/>
              <a:gd name="T14" fmla="*/ 55 w 157"/>
              <a:gd name="T15" fmla="*/ 58 h 151"/>
              <a:gd name="T16" fmla="*/ 0 w 157"/>
              <a:gd name="T17" fmla="*/ 61 h 151"/>
              <a:gd name="T18" fmla="*/ 46 w 157"/>
              <a:gd name="T19" fmla="*/ 92 h 151"/>
              <a:gd name="T20" fmla="*/ 48 w 157"/>
              <a:gd name="T21" fmla="*/ 98 h 151"/>
              <a:gd name="T22" fmla="*/ 34 w 157"/>
              <a:gd name="T23" fmla="*/ 148 h 151"/>
              <a:gd name="T24" fmla="*/ 33 w 157"/>
              <a:gd name="T25" fmla="*/ 151 h 151"/>
              <a:gd name="T26" fmla="*/ 35 w 157"/>
              <a:gd name="T27" fmla="*/ 149 h 151"/>
              <a:gd name="T28" fmla="*/ 79 w 157"/>
              <a:gd name="T29" fmla="*/ 117 h 151"/>
              <a:gd name="T30" fmla="*/ 85 w 157"/>
              <a:gd name="T31" fmla="*/ 117 h 151"/>
              <a:gd name="T32" fmla="*/ 131 w 157"/>
              <a:gd name="T33" fmla="*/ 148 h 151"/>
              <a:gd name="T34" fmla="*/ 113 w 157"/>
              <a:gd name="T35" fmla="*/ 94 h 151"/>
              <a:gd name="T36" fmla="*/ 114 w 157"/>
              <a:gd name="T37" fmla="*/ 89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57" h="151">
                <a:moveTo>
                  <a:pt x="114" y="89"/>
                </a:moveTo>
                <a:cubicBezTo>
                  <a:pt x="157" y="54"/>
                  <a:pt x="157" y="54"/>
                  <a:pt x="157" y="54"/>
                </a:cubicBezTo>
                <a:cubicBezTo>
                  <a:pt x="102" y="57"/>
                  <a:pt x="102" y="57"/>
                  <a:pt x="102" y="57"/>
                </a:cubicBezTo>
                <a:cubicBezTo>
                  <a:pt x="100" y="57"/>
                  <a:pt x="98" y="55"/>
                  <a:pt x="97" y="53"/>
                </a:cubicBezTo>
                <a:cubicBezTo>
                  <a:pt x="82" y="16"/>
                  <a:pt x="82" y="16"/>
                  <a:pt x="82" y="16"/>
                </a:cubicBezTo>
                <a:cubicBezTo>
                  <a:pt x="76" y="0"/>
                  <a:pt x="76" y="0"/>
                  <a:pt x="76" y="0"/>
                </a:cubicBezTo>
                <a:cubicBezTo>
                  <a:pt x="60" y="55"/>
                  <a:pt x="60" y="55"/>
                  <a:pt x="60" y="55"/>
                </a:cubicBezTo>
                <a:cubicBezTo>
                  <a:pt x="59" y="57"/>
                  <a:pt x="57" y="58"/>
                  <a:pt x="55" y="58"/>
                </a:cubicBezTo>
                <a:cubicBezTo>
                  <a:pt x="0" y="61"/>
                  <a:pt x="0" y="61"/>
                  <a:pt x="0" y="61"/>
                </a:cubicBezTo>
                <a:cubicBezTo>
                  <a:pt x="46" y="92"/>
                  <a:pt x="46" y="92"/>
                  <a:pt x="46" y="92"/>
                </a:cubicBezTo>
                <a:cubicBezTo>
                  <a:pt x="48" y="93"/>
                  <a:pt x="49" y="96"/>
                  <a:pt x="48" y="98"/>
                </a:cubicBezTo>
                <a:cubicBezTo>
                  <a:pt x="34" y="148"/>
                  <a:pt x="34" y="148"/>
                  <a:pt x="34" y="148"/>
                </a:cubicBezTo>
                <a:cubicBezTo>
                  <a:pt x="33" y="151"/>
                  <a:pt x="33" y="151"/>
                  <a:pt x="33" y="151"/>
                </a:cubicBezTo>
                <a:cubicBezTo>
                  <a:pt x="35" y="149"/>
                  <a:pt x="35" y="149"/>
                  <a:pt x="35" y="149"/>
                </a:cubicBezTo>
                <a:cubicBezTo>
                  <a:pt x="79" y="117"/>
                  <a:pt x="79" y="117"/>
                  <a:pt x="79" y="117"/>
                </a:cubicBezTo>
                <a:cubicBezTo>
                  <a:pt x="80" y="116"/>
                  <a:pt x="83" y="115"/>
                  <a:pt x="85" y="117"/>
                </a:cubicBezTo>
                <a:cubicBezTo>
                  <a:pt x="131" y="148"/>
                  <a:pt x="131" y="148"/>
                  <a:pt x="131" y="148"/>
                </a:cubicBezTo>
                <a:cubicBezTo>
                  <a:pt x="113" y="94"/>
                  <a:pt x="113" y="94"/>
                  <a:pt x="113" y="94"/>
                </a:cubicBezTo>
                <a:cubicBezTo>
                  <a:pt x="112" y="92"/>
                  <a:pt x="113" y="90"/>
                  <a:pt x="114" y="89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shade val="76078"/>
                  <a:invGamma/>
                </a:schemeClr>
              </a:gs>
              <a:gs pos="100000">
                <a:schemeClr val="bg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7" name="Freeform 21"/>
          <p:cNvSpPr>
            <a:spLocks/>
          </p:cNvSpPr>
          <p:nvPr/>
        </p:nvSpPr>
        <p:spPr bwMode="auto">
          <a:xfrm>
            <a:off x="127000" y="5180013"/>
            <a:ext cx="796925" cy="763587"/>
          </a:xfrm>
          <a:custGeom>
            <a:avLst/>
            <a:gdLst>
              <a:gd name="T0" fmla="*/ 179 w 248"/>
              <a:gd name="T1" fmla="*/ 141 h 238"/>
              <a:gd name="T2" fmla="*/ 248 w 248"/>
              <a:gd name="T3" fmla="*/ 86 h 238"/>
              <a:gd name="T4" fmla="*/ 160 w 248"/>
              <a:gd name="T5" fmla="*/ 90 h 238"/>
              <a:gd name="T6" fmla="*/ 154 w 248"/>
              <a:gd name="T7" fmla="*/ 86 h 238"/>
              <a:gd name="T8" fmla="*/ 120 w 248"/>
              <a:gd name="T9" fmla="*/ 0 h 238"/>
              <a:gd name="T10" fmla="*/ 99 w 248"/>
              <a:gd name="T11" fmla="*/ 70 h 238"/>
              <a:gd name="T12" fmla="*/ 94 w 248"/>
              <a:gd name="T13" fmla="*/ 88 h 238"/>
              <a:gd name="T14" fmla="*/ 88 w 248"/>
              <a:gd name="T15" fmla="*/ 93 h 238"/>
              <a:gd name="T16" fmla="*/ 0 w 248"/>
              <a:gd name="T17" fmla="*/ 97 h 238"/>
              <a:gd name="T18" fmla="*/ 74 w 248"/>
              <a:gd name="T19" fmla="*/ 146 h 238"/>
              <a:gd name="T20" fmla="*/ 77 w 248"/>
              <a:gd name="T21" fmla="*/ 153 h 238"/>
              <a:gd name="T22" fmla="*/ 53 w 248"/>
              <a:gd name="T23" fmla="*/ 237 h 238"/>
              <a:gd name="T24" fmla="*/ 52 w 248"/>
              <a:gd name="T25" fmla="*/ 238 h 238"/>
              <a:gd name="T26" fmla="*/ 126 w 248"/>
              <a:gd name="T27" fmla="*/ 184 h 238"/>
              <a:gd name="T28" fmla="*/ 133 w 248"/>
              <a:gd name="T29" fmla="*/ 184 h 238"/>
              <a:gd name="T30" fmla="*/ 207 w 248"/>
              <a:gd name="T31" fmla="*/ 234 h 238"/>
              <a:gd name="T32" fmla="*/ 177 w 248"/>
              <a:gd name="T33" fmla="*/ 148 h 238"/>
              <a:gd name="T34" fmla="*/ 179 w 248"/>
              <a:gd name="T35" fmla="*/ 141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8" h="238">
                <a:moveTo>
                  <a:pt x="179" y="141"/>
                </a:moveTo>
                <a:cubicBezTo>
                  <a:pt x="248" y="86"/>
                  <a:pt x="248" y="86"/>
                  <a:pt x="248" y="86"/>
                </a:cubicBezTo>
                <a:cubicBezTo>
                  <a:pt x="160" y="90"/>
                  <a:pt x="160" y="90"/>
                  <a:pt x="160" y="90"/>
                </a:cubicBezTo>
                <a:cubicBezTo>
                  <a:pt x="158" y="90"/>
                  <a:pt x="155" y="88"/>
                  <a:pt x="154" y="86"/>
                </a:cubicBezTo>
                <a:cubicBezTo>
                  <a:pt x="120" y="0"/>
                  <a:pt x="120" y="0"/>
                  <a:pt x="120" y="0"/>
                </a:cubicBezTo>
                <a:cubicBezTo>
                  <a:pt x="99" y="70"/>
                  <a:pt x="99" y="70"/>
                  <a:pt x="99" y="70"/>
                </a:cubicBezTo>
                <a:cubicBezTo>
                  <a:pt x="94" y="88"/>
                  <a:pt x="94" y="88"/>
                  <a:pt x="94" y="88"/>
                </a:cubicBezTo>
                <a:cubicBezTo>
                  <a:pt x="93" y="91"/>
                  <a:pt x="91" y="93"/>
                  <a:pt x="88" y="93"/>
                </a:cubicBezTo>
                <a:cubicBezTo>
                  <a:pt x="0" y="97"/>
                  <a:pt x="0" y="97"/>
                  <a:pt x="0" y="97"/>
                </a:cubicBezTo>
                <a:cubicBezTo>
                  <a:pt x="74" y="146"/>
                  <a:pt x="74" y="146"/>
                  <a:pt x="74" y="146"/>
                </a:cubicBezTo>
                <a:cubicBezTo>
                  <a:pt x="77" y="148"/>
                  <a:pt x="78" y="151"/>
                  <a:pt x="77" y="153"/>
                </a:cubicBezTo>
                <a:cubicBezTo>
                  <a:pt x="53" y="237"/>
                  <a:pt x="53" y="237"/>
                  <a:pt x="53" y="237"/>
                </a:cubicBezTo>
                <a:cubicBezTo>
                  <a:pt x="52" y="238"/>
                  <a:pt x="52" y="238"/>
                  <a:pt x="52" y="238"/>
                </a:cubicBezTo>
                <a:cubicBezTo>
                  <a:pt x="126" y="184"/>
                  <a:pt x="126" y="184"/>
                  <a:pt x="126" y="184"/>
                </a:cubicBezTo>
                <a:cubicBezTo>
                  <a:pt x="128" y="182"/>
                  <a:pt x="130" y="182"/>
                  <a:pt x="133" y="184"/>
                </a:cubicBezTo>
                <a:cubicBezTo>
                  <a:pt x="207" y="234"/>
                  <a:pt x="207" y="234"/>
                  <a:pt x="207" y="234"/>
                </a:cubicBezTo>
                <a:cubicBezTo>
                  <a:pt x="177" y="148"/>
                  <a:pt x="177" y="148"/>
                  <a:pt x="177" y="148"/>
                </a:cubicBezTo>
                <a:cubicBezTo>
                  <a:pt x="177" y="145"/>
                  <a:pt x="177" y="143"/>
                  <a:pt x="179" y="141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shade val="76078"/>
                  <a:invGamma/>
                </a:schemeClr>
              </a:gs>
              <a:gs pos="100000">
                <a:schemeClr val="bg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8" name="Freeform 22"/>
          <p:cNvSpPr>
            <a:spLocks noEditPoints="1"/>
          </p:cNvSpPr>
          <p:nvPr/>
        </p:nvSpPr>
        <p:spPr bwMode="auto">
          <a:xfrm>
            <a:off x="-20638" y="5340350"/>
            <a:ext cx="2335213" cy="1544638"/>
          </a:xfrm>
          <a:custGeom>
            <a:avLst/>
            <a:gdLst>
              <a:gd name="T0" fmla="*/ 117 w 727"/>
              <a:gd name="T1" fmla="*/ 190 h 481"/>
              <a:gd name="T2" fmla="*/ 135 w 727"/>
              <a:gd name="T3" fmla="*/ 193 h 481"/>
              <a:gd name="T4" fmla="*/ 170 w 727"/>
              <a:gd name="T5" fmla="*/ 199 h 481"/>
              <a:gd name="T6" fmla="*/ 189 w 727"/>
              <a:gd name="T7" fmla="*/ 203 h 481"/>
              <a:gd name="T8" fmla="*/ 360 w 727"/>
              <a:gd name="T9" fmla="*/ 265 h 481"/>
              <a:gd name="T10" fmla="*/ 374 w 727"/>
              <a:gd name="T11" fmla="*/ 272 h 481"/>
              <a:gd name="T12" fmla="*/ 328 w 727"/>
              <a:gd name="T13" fmla="*/ 184 h 481"/>
              <a:gd name="T14" fmla="*/ 413 w 727"/>
              <a:gd name="T15" fmla="*/ 133 h 481"/>
              <a:gd name="T16" fmla="*/ 366 w 727"/>
              <a:gd name="T17" fmla="*/ 105 h 481"/>
              <a:gd name="T18" fmla="*/ 348 w 727"/>
              <a:gd name="T19" fmla="*/ 95 h 481"/>
              <a:gd name="T20" fmla="*/ 316 w 727"/>
              <a:gd name="T21" fmla="*/ 79 h 481"/>
              <a:gd name="T22" fmla="*/ 293 w 727"/>
              <a:gd name="T23" fmla="*/ 69 h 481"/>
              <a:gd name="T24" fmla="*/ 236 w 727"/>
              <a:gd name="T25" fmla="*/ 98 h 481"/>
              <a:gd name="T26" fmla="*/ 262 w 727"/>
              <a:gd name="T27" fmla="*/ 204 h 481"/>
              <a:gd name="T28" fmla="*/ 48 w 727"/>
              <a:gd name="T29" fmla="*/ 183 h 481"/>
              <a:gd name="T30" fmla="*/ 86 w 727"/>
              <a:gd name="T31" fmla="*/ 186 h 481"/>
              <a:gd name="T32" fmla="*/ 24 w 727"/>
              <a:gd name="T33" fmla="*/ 46 h 481"/>
              <a:gd name="T34" fmla="*/ 130 w 727"/>
              <a:gd name="T35" fmla="*/ 31 h 481"/>
              <a:gd name="T36" fmla="*/ 102 w 727"/>
              <a:gd name="T37" fmla="*/ 11 h 481"/>
              <a:gd name="T38" fmla="*/ 71 w 727"/>
              <a:gd name="T39" fmla="*/ 6 h 481"/>
              <a:gd name="T40" fmla="*/ 31 w 727"/>
              <a:gd name="T41" fmla="*/ 2 h 481"/>
              <a:gd name="T42" fmla="*/ 3 w 727"/>
              <a:gd name="T43" fmla="*/ 182 h 481"/>
              <a:gd name="T44" fmla="*/ 472 w 727"/>
              <a:gd name="T45" fmla="*/ 175 h 481"/>
              <a:gd name="T46" fmla="*/ 454 w 727"/>
              <a:gd name="T47" fmla="*/ 175 h 481"/>
              <a:gd name="T48" fmla="*/ 652 w 727"/>
              <a:gd name="T49" fmla="*/ 358 h 481"/>
              <a:gd name="T50" fmla="*/ 636 w 727"/>
              <a:gd name="T51" fmla="*/ 338 h 481"/>
              <a:gd name="T52" fmla="*/ 627 w 727"/>
              <a:gd name="T53" fmla="*/ 327 h 481"/>
              <a:gd name="T54" fmla="*/ 636 w 727"/>
              <a:gd name="T55" fmla="*/ 359 h 481"/>
              <a:gd name="T56" fmla="*/ 726 w 727"/>
              <a:gd name="T57" fmla="*/ 477 h 481"/>
              <a:gd name="T58" fmla="*/ 726 w 727"/>
              <a:gd name="T59" fmla="*/ 475 h 481"/>
              <a:gd name="T60" fmla="*/ 678 w 727"/>
              <a:gd name="T61" fmla="*/ 395 h 481"/>
              <a:gd name="T62" fmla="*/ 667 w 727"/>
              <a:gd name="T63" fmla="*/ 379 h 481"/>
              <a:gd name="T64" fmla="*/ 664 w 727"/>
              <a:gd name="T65" fmla="*/ 444 h 481"/>
              <a:gd name="T66" fmla="*/ 595 w 727"/>
              <a:gd name="T67" fmla="*/ 435 h 481"/>
              <a:gd name="T68" fmla="*/ 604 w 727"/>
              <a:gd name="T69" fmla="*/ 444 h 481"/>
              <a:gd name="T70" fmla="*/ 608 w 727"/>
              <a:gd name="T71" fmla="*/ 448 h 481"/>
              <a:gd name="T72" fmla="*/ 727 w 727"/>
              <a:gd name="T73" fmla="*/ 477 h 481"/>
              <a:gd name="T74" fmla="*/ 596 w 727"/>
              <a:gd name="T75" fmla="*/ 360 h 481"/>
              <a:gd name="T76" fmla="*/ 614 w 727"/>
              <a:gd name="T77" fmla="*/ 310 h 481"/>
              <a:gd name="T78" fmla="*/ 602 w 727"/>
              <a:gd name="T79" fmla="*/ 297 h 481"/>
              <a:gd name="T80" fmla="*/ 563 w 727"/>
              <a:gd name="T81" fmla="*/ 255 h 481"/>
              <a:gd name="T82" fmla="*/ 502 w 727"/>
              <a:gd name="T83" fmla="*/ 199 h 481"/>
              <a:gd name="T84" fmla="*/ 493 w 727"/>
              <a:gd name="T85" fmla="*/ 293 h 481"/>
              <a:gd name="T86" fmla="*/ 394 w 727"/>
              <a:gd name="T87" fmla="*/ 283 h 481"/>
              <a:gd name="T88" fmla="*/ 409 w 727"/>
              <a:gd name="T89" fmla="*/ 291 h 481"/>
              <a:gd name="T90" fmla="*/ 453 w 727"/>
              <a:gd name="T91" fmla="*/ 319 h 481"/>
              <a:gd name="T92" fmla="*/ 491 w 727"/>
              <a:gd name="T93" fmla="*/ 345 h 481"/>
              <a:gd name="T94" fmla="*/ 504 w 727"/>
              <a:gd name="T95" fmla="*/ 354 h 481"/>
              <a:gd name="T96" fmla="*/ 545 w 727"/>
              <a:gd name="T97" fmla="*/ 388 h 481"/>
              <a:gd name="T98" fmla="*/ 565 w 727"/>
              <a:gd name="T99" fmla="*/ 405 h 481"/>
              <a:gd name="T100" fmla="*/ 580 w 727"/>
              <a:gd name="T101" fmla="*/ 419 h 481"/>
              <a:gd name="T102" fmla="*/ 546 w 727"/>
              <a:gd name="T103" fmla="*/ 370 h 481"/>
              <a:gd name="T104" fmla="*/ 0 w 727"/>
              <a:gd name="T105" fmla="*/ 328 h 481"/>
              <a:gd name="T106" fmla="*/ 0 w 727"/>
              <a:gd name="T107" fmla="*/ 221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27" h="481">
                <a:moveTo>
                  <a:pt x="262" y="204"/>
                </a:moveTo>
                <a:cubicBezTo>
                  <a:pt x="175" y="146"/>
                  <a:pt x="175" y="146"/>
                  <a:pt x="175" y="146"/>
                </a:cubicBezTo>
                <a:cubicBezTo>
                  <a:pt x="117" y="190"/>
                  <a:pt x="117" y="190"/>
                  <a:pt x="117" y="190"/>
                </a:cubicBezTo>
                <a:cubicBezTo>
                  <a:pt x="117" y="190"/>
                  <a:pt x="117" y="190"/>
                  <a:pt x="117" y="190"/>
                </a:cubicBezTo>
                <a:cubicBezTo>
                  <a:pt x="123" y="191"/>
                  <a:pt x="129" y="191"/>
                  <a:pt x="135" y="192"/>
                </a:cubicBezTo>
                <a:cubicBezTo>
                  <a:pt x="135" y="193"/>
                  <a:pt x="135" y="193"/>
                  <a:pt x="135" y="193"/>
                </a:cubicBezTo>
                <a:cubicBezTo>
                  <a:pt x="141" y="194"/>
                  <a:pt x="147" y="195"/>
                  <a:pt x="153" y="196"/>
                </a:cubicBezTo>
                <a:cubicBezTo>
                  <a:pt x="153" y="196"/>
                  <a:pt x="153" y="196"/>
                  <a:pt x="154" y="196"/>
                </a:cubicBezTo>
                <a:cubicBezTo>
                  <a:pt x="159" y="197"/>
                  <a:pt x="165" y="198"/>
                  <a:pt x="170" y="199"/>
                </a:cubicBezTo>
                <a:cubicBezTo>
                  <a:pt x="171" y="199"/>
                  <a:pt x="171" y="199"/>
                  <a:pt x="171" y="199"/>
                </a:cubicBezTo>
                <a:cubicBezTo>
                  <a:pt x="177" y="201"/>
                  <a:pt x="183" y="202"/>
                  <a:pt x="188" y="203"/>
                </a:cubicBezTo>
                <a:cubicBezTo>
                  <a:pt x="188" y="203"/>
                  <a:pt x="188" y="203"/>
                  <a:pt x="189" y="203"/>
                </a:cubicBezTo>
                <a:cubicBezTo>
                  <a:pt x="246" y="217"/>
                  <a:pt x="299" y="236"/>
                  <a:pt x="346" y="259"/>
                </a:cubicBezTo>
                <a:cubicBezTo>
                  <a:pt x="346" y="259"/>
                  <a:pt x="346" y="259"/>
                  <a:pt x="346" y="259"/>
                </a:cubicBezTo>
                <a:cubicBezTo>
                  <a:pt x="351" y="261"/>
                  <a:pt x="355" y="263"/>
                  <a:pt x="360" y="265"/>
                </a:cubicBezTo>
                <a:cubicBezTo>
                  <a:pt x="360" y="265"/>
                  <a:pt x="360" y="265"/>
                  <a:pt x="360" y="265"/>
                </a:cubicBezTo>
                <a:cubicBezTo>
                  <a:pt x="365" y="268"/>
                  <a:pt x="369" y="270"/>
                  <a:pt x="374" y="272"/>
                </a:cubicBezTo>
                <a:cubicBezTo>
                  <a:pt x="374" y="272"/>
                  <a:pt x="374" y="272"/>
                  <a:pt x="374" y="272"/>
                </a:cubicBezTo>
                <a:cubicBezTo>
                  <a:pt x="387" y="227"/>
                  <a:pt x="387" y="227"/>
                  <a:pt x="387" y="227"/>
                </a:cubicBezTo>
                <a:cubicBezTo>
                  <a:pt x="331" y="190"/>
                  <a:pt x="331" y="190"/>
                  <a:pt x="331" y="190"/>
                </a:cubicBezTo>
                <a:cubicBezTo>
                  <a:pt x="329" y="189"/>
                  <a:pt x="328" y="186"/>
                  <a:pt x="328" y="184"/>
                </a:cubicBezTo>
                <a:cubicBezTo>
                  <a:pt x="329" y="182"/>
                  <a:pt x="331" y="181"/>
                  <a:pt x="333" y="181"/>
                </a:cubicBezTo>
                <a:cubicBezTo>
                  <a:pt x="400" y="178"/>
                  <a:pt x="400" y="178"/>
                  <a:pt x="400" y="178"/>
                </a:cubicBezTo>
                <a:cubicBezTo>
                  <a:pt x="413" y="133"/>
                  <a:pt x="413" y="133"/>
                  <a:pt x="413" y="133"/>
                </a:cubicBezTo>
                <a:cubicBezTo>
                  <a:pt x="403" y="126"/>
                  <a:pt x="393" y="120"/>
                  <a:pt x="382" y="114"/>
                </a:cubicBezTo>
                <a:cubicBezTo>
                  <a:pt x="382" y="114"/>
                  <a:pt x="382" y="114"/>
                  <a:pt x="382" y="114"/>
                </a:cubicBezTo>
                <a:cubicBezTo>
                  <a:pt x="377" y="111"/>
                  <a:pt x="371" y="108"/>
                  <a:pt x="366" y="105"/>
                </a:cubicBezTo>
                <a:cubicBezTo>
                  <a:pt x="366" y="105"/>
                  <a:pt x="365" y="104"/>
                  <a:pt x="365" y="104"/>
                </a:cubicBezTo>
                <a:cubicBezTo>
                  <a:pt x="360" y="101"/>
                  <a:pt x="355" y="99"/>
                  <a:pt x="350" y="96"/>
                </a:cubicBezTo>
                <a:cubicBezTo>
                  <a:pt x="349" y="96"/>
                  <a:pt x="348" y="95"/>
                  <a:pt x="348" y="95"/>
                </a:cubicBezTo>
                <a:cubicBezTo>
                  <a:pt x="343" y="92"/>
                  <a:pt x="338" y="90"/>
                  <a:pt x="333" y="87"/>
                </a:cubicBezTo>
                <a:cubicBezTo>
                  <a:pt x="332" y="87"/>
                  <a:pt x="331" y="86"/>
                  <a:pt x="330" y="86"/>
                </a:cubicBezTo>
                <a:cubicBezTo>
                  <a:pt x="325" y="83"/>
                  <a:pt x="320" y="81"/>
                  <a:pt x="316" y="79"/>
                </a:cubicBezTo>
                <a:cubicBezTo>
                  <a:pt x="314" y="78"/>
                  <a:pt x="313" y="78"/>
                  <a:pt x="311" y="77"/>
                </a:cubicBezTo>
                <a:cubicBezTo>
                  <a:pt x="307" y="75"/>
                  <a:pt x="302" y="73"/>
                  <a:pt x="298" y="71"/>
                </a:cubicBezTo>
                <a:cubicBezTo>
                  <a:pt x="296" y="70"/>
                  <a:pt x="295" y="69"/>
                  <a:pt x="293" y="69"/>
                </a:cubicBezTo>
                <a:cubicBezTo>
                  <a:pt x="289" y="67"/>
                  <a:pt x="284" y="65"/>
                  <a:pt x="280" y="63"/>
                </a:cubicBezTo>
                <a:cubicBezTo>
                  <a:pt x="280" y="63"/>
                  <a:pt x="280" y="63"/>
                  <a:pt x="280" y="63"/>
                </a:cubicBezTo>
                <a:cubicBezTo>
                  <a:pt x="236" y="98"/>
                  <a:pt x="236" y="98"/>
                  <a:pt x="236" y="98"/>
                </a:cubicBezTo>
                <a:cubicBezTo>
                  <a:pt x="271" y="197"/>
                  <a:pt x="271" y="197"/>
                  <a:pt x="271" y="197"/>
                </a:cubicBezTo>
                <a:cubicBezTo>
                  <a:pt x="271" y="199"/>
                  <a:pt x="271" y="202"/>
                  <a:pt x="269" y="203"/>
                </a:cubicBezTo>
                <a:cubicBezTo>
                  <a:pt x="266" y="205"/>
                  <a:pt x="264" y="205"/>
                  <a:pt x="262" y="204"/>
                </a:cubicBezTo>
                <a:close/>
                <a:moveTo>
                  <a:pt x="28" y="182"/>
                </a:moveTo>
                <a:cubicBezTo>
                  <a:pt x="33" y="182"/>
                  <a:pt x="39" y="182"/>
                  <a:pt x="44" y="183"/>
                </a:cubicBezTo>
                <a:cubicBezTo>
                  <a:pt x="45" y="183"/>
                  <a:pt x="46" y="183"/>
                  <a:pt x="48" y="183"/>
                </a:cubicBezTo>
                <a:cubicBezTo>
                  <a:pt x="54" y="183"/>
                  <a:pt x="59" y="184"/>
                  <a:pt x="65" y="184"/>
                </a:cubicBezTo>
                <a:cubicBezTo>
                  <a:pt x="66" y="184"/>
                  <a:pt x="66" y="184"/>
                  <a:pt x="67" y="184"/>
                </a:cubicBezTo>
                <a:cubicBezTo>
                  <a:pt x="73" y="185"/>
                  <a:pt x="80" y="185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110" y="104"/>
                  <a:pt x="110" y="104"/>
                  <a:pt x="110" y="104"/>
                </a:cubicBezTo>
                <a:cubicBezTo>
                  <a:pt x="24" y="46"/>
                  <a:pt x="24" y="46"/>
                  <a:pt x="24" y="46"/>
                </a:cubicBezTo>
                <a:cubicBezTo>
                  <a:pt x="22" y="45"/>
                  <a:pt x="21" y="42"/>
                  <a:pt x="22" y="40"/>
                </a:cubicBezTo>
                <a:cubicBezTo>
                  <a:pt x="22" y="37"/>
                  <a:pt x="25" y="35"/>
                  <a:pt x="27" y="35"/>
                </a:cubicBezTo>
                <a:cubicBezTo>
                  <a:pt x="130" y="31"/>
                  <a:pt x="130" y="31"/>
                  <a:pt x="130" y="31"/>
                </a:cubicBezTo>
                <a:cubicBezTo>
                  <a:pt x="133" y="18"/>
                  <a:pt x="133" y="18"/>
                  <a:pt x="133" y="18"/>
                </a:cubicBezTo>
                <a:cubicBezTo>
                  <a:pt x="124" y="15"/>
                  <a:pt x="114" y="14"/>
                  <a:pt x="104" y="12"/>
                </a:cubicBezTo>
                <a:cubicBezTo>
                  <a:pt x="103" y="12"/>
                  <a:pt x="103" y="12"/>
                  <a:pt x="102" y="11"/>
                </a:cubicBezTo>
                <a:cubicBezTo>
                  <a:pt x="97" y="11"/>
                  <a:pt x="93" y="10"/>
                  <a:pt x="89" y="9"/>
                </a:cubicBezTo>
                <a:cubicBezTo>
                  <a:pt x="87" y="9"/>
                  <a:pt x="84" y="8"/>
                  <a:pt x="81" y="8"/>
                </a:cubicBezTo>
                <a:cubicBezTo>
                  <a:pt x="78" y="8"/>
                  <a:pt x="74" y="7"/>
                  <a:pt x="71" y="6"/>
                </a:cubicBezTo>
                <a:cubicBezTo>
                  <a:pt x="65" y="6"/>
                  <a:pt x="59" y="5"/>
                  <a:pt x="53" y="4"/>
                </a:cubicBezTo>
                <a:cubicBezTo>
                  <a:pt x="50" y="4"/>
                  <a:pt x="48" y="4"/>
                  <a:pt x="45" y="3"/>
                </a:cubicBezTo>
                <a:cubicBezTo>
                  <a:pt x="41" y="3"/>
                  <a:pt x="36" y="2"/>
                  <a:pt x="31" y="2"/>
                </a:cubicBezTo>
                <a:cubicBezTo>
                  <a:pt x="28" y="2"/>
                  <a:pt x="26" y="2"/>
                  <a:pt x="24" y="1"/>
                </a:cubicBezTo>
                <a:cubicBezTo>
                  <a:pt x="17" y="1"/>
                  <a:pt x="10" y="0"/>
                  <a:pt x="3" y="0"/>
                </a:cubicBezTo>
                <a:cubicBezTo>
                  <a:pt x="3" y="90"/>
                  <a:pt x="3" y="182"/>
                  <a:pt x="3" y="182"/>
                </a:cubicBezTo>
                <a:cubicBezTo>
                  <a:pt x="10" y="182"/>
                  <a:pt x="17" y="182"/>
                  <a:pt x="23" y="182"/>
                </a:cubicBezTo>
                <a:cubicBezTo>
                  <a:pt x="25" y="182"/>
                  <a:pt x="26" y="182"/>
                  <a:pt x="28" y="182"/>
                </a:cubicBezTo>
                <a:close/>
                <a:moveTo>
                  <a:pt x="472" y="175"/>
                </a:moveTo>
                <a:cubicBezTo>
                  <a:pt x="471" y="174"/>
                  <a:pt x="471" y="174"/>
                  <a:pt x="470" y="173"/>
                </a:cubicBezTo>
                <a:cubicBezTo>
                  <a:pt x="462" y="167"/>
                  <a:pt x="455" y="162"/>
                  <a:pt x="446" y="156"/>
                </a:cubicBezTo>
                <a:cubicBezTo>
                  <a:pt x="454" y="175"/>
                  <a:pt x="454" y="175"/>
                  <a:pt x="454" y="175"/>
                </a:cubicBezTo>
                <a:lnTo>
                  <a:pt x="472" y="175"/>
                </a:lnTo>
                <a:close/>
                <a:moveTo>
                  <a:pt x="652" y="358"/>
                </a:moveTo>
                <a:cubicBezTo>
                  <a:pt x="652" y="358"/>
                  <a:pt x="652" y="358"/>
                  <a:pt x="652" y="358"/>
                </a:cubicBezTo>
                <a:cubicBezTo>
                  <a:pt x="649" y="355"/>
                  <a:pt x="647" y="351"/>
                  <a:pt x="644" y="348"/>
                </a:cubicBezTo>
                <a:cubicBezTo>
                  <a:pt x="644" y="348"/>
                  <a:pt x="644" y="348"/>
                  <a:pt x="644" y="348"/>
                </a:cubicBezTo>
                <a:cubicBezTo>
                  <a:pt x="642" y="344"/>
                  <a:pt x="639" y="341"/>
                  <a:pt x="636" y="338"/>
                </a:cubicBezTo>
                <a:cubicBezTo>
                  <a:pt x="636" y="337"/>
                  <a:pt x="636" y="337"/>
                  <a:pt x="636" y="337"/>
                </a:cubicBezTo>
                <a:cubicBezTo>
                  <a:pt x="633" y="334"/>
                  <a:pt x="631" y="330"/>
                  <a:pt x="628" y="327"/>
                </a:cubicBezTo>
                <a:cubicBezTo>
                  <a:pt x="628" y="327"/>
                  <a:pt x="628" y="327"/>
                  <a:pt x="627" y="327"/>
                </a:cubicBezTo>
                <a:cubicBezTo>
                  <a:pt x="625" y="323"/>
                  <a:pt x="622" y="319"/>
                  <a:pt x="619" y="316"/>
                </a:cubicBezTo>
                <a:cubicBezTo>
                  <a:pt x="619" y="316"/>
                  <a:pt x="619" y="316"/>
                  <a:pt x="619" y="316"/>
                </a:cubicBezTo>
                <a:cubicBezTo>
                  <a:pt x="636" y="359"/>
                  <a:pt x="636" y="359"/>
                  <a:pt x="636" y="359"/>
                </a:cubicBezTo>
                <a:lnTo>
                  <a:pt x="652" y="358"/>
                </a:lnTo>
                <a:close/>
                <a:moveTo>
                  <a:pt x="727" y="477"/>
                </a:moveTo>
                <a:cubicBezTo>
                  <a:pt x="727" y="477"/>
                  <a:pt x="727" y="477"/>
                  <a:pt x="726" y="477"/>
                </a:cubicBezTo>
                <a:cubicBezTo>
                  <a:pt x="726" y="477"/>
                  <a:pt x="726" y="476"/>
                  <a:pt x="726" y="476"/>
                </a:cubicBezTo>
                <a:cubicBezTo>
                  <a:pt x="726" y="476"/>
                  <a:pt x="726" y="476"/>
                  <a:pt x="726" y="476"/>
                </a:cubicBezTo>
                <a:cubicBezTo>
                  <a:pt x="726" y="475"/>
                  <a:pt x="726" y="475"/>
                  <a:pt x="726" y="475"/>
                </a:cubicBezTo>
                <a:cubicBezTo>
                  <a:pt x="725" y="474"/>
                  <a:pt x="725" y="474"/>
                  <a:pt x="725" y="473"/>
                </a:cubicBezTo>
                <a:cubicBezTo>
                  <a:pt x="725" y="473"/>
                  <a:pt x="725" y="473"/>
                  <a:pt x="725" y="473"/>
                </a:cubicBezTo>
                <a:cubicBezTo>
                  <a:pt x="719" y="462"/>
                  <a:pt x="704" y="434"/>
                  <a:pt x="678" y="395"/>
                </a:cubicBezTo>
                <a:cubicBezTo>
                  <a:pt x="678" y="395"/>
                  <a:pt x="678" y="395"/>
                  <a:pt x="678" y="395"/>
                </a:cubicBezTo>
                <a:cubicBezTo>
                  <a:pt x="675" y="390"/>
                  <a:pt x="671" y="385"/>
                  <a:pt x="667" y="379"/>
                </a:cubicBezTo>
                <a:cubicBezTo>
                  <a:pt x="667" y="379"/>
                  <a:pt x="667" y="379"/>
                  <a:pt x="667" y="379"/>
                </a:cubicBezTo>
                <a:cubicBezTo>
                  <a:pt x="649" y="394"/>
                  <a:pt x="649" y="394"/>
                  <a:pt x="649" y="394"/>
                </a:cubicBezTo>
                <a:cubicBezTo>
                  <a:pt x="665" y="440"/>
                  <a:pt x="665" y="440"/>
                  <a:pt x="665" y="440"/>
                </a:cubicBezTo>
                <a:cubicBezTo>
                  <a:pt x="666" y="442"/>
                  <a:pt x="665" y="443"/>
                  <a:pt x="664" y="444"/>
                </a:cubicBezTo>
                <a:cubicBezTo>
                  <a:pt x="663" y="446"/>
                  <a:pt x="661" y="446"/>
                  <a:pt x="659" y="445"/>
                </a:cubicBezTo>
                <a:cubicBezTo>
                  <a:pt x="619" y="418"/>
                  <a:pt x="619" y="418"/>
                  <a:pt x="619" y="418"/>
                </a:cubicBezTo>
                <a:cubicBezTo>
                  <a:pt x="595" y="435"/>
                  <a:pt x="595" y="435"/>
                  <a:pt x="595" y="435"/>
                </a:cubicBezTo>
                <a:cubicBezTo>
                  <a:pt x="597" y="437"/>
                  <a:pt x="599" y="438"/>
                  <a:pt x="600" y="440"/>
                </a:cubicBezTo>
                <a:cubicBezTo>
                  <a:pt x="600" y="440"/>
                  <a:pt x="600" y="440"/>
                  <a:pt x="600" y="440"/>
                </a:cubicBezTo>
                <a:cubicBezTo>
                  <a:pt x="601" y="441"/>
                  <a:pt x="603" y="443"/>
                  <a:pt x="604" y="444"/>
                </a:cubicBezTo>
                <a:cubicBezTo>
                  <a:pt x="604" y="444"/>
                  <a:pt x="604" y="444"/>
                  <a:pt x="604" y="444"/>
                </a:cubicBezTo>
                <a:cubicBezTo>
                  <a:pt x="606" y="446"/>
                  <a:pt x="607" y="447"/>
                  <a:pt x="608" y="448"/>
                </a:cubicBezTo>
                <a:cubicBezTo>
                  <a:pt x="608" y="448"/>
                  <a:pt x="608" y="448"/>
                  <a:pt x="608" y="448"/>
                </a:cubicBezTo>
                <a:cubicBezTo>
                  <a:pt x="625" y="466"/>
                  <a:pt x="633" y="477"/>
                  <a:pt x="633" y="477"/>
                </a:cubicBezTo>
                <a:cubicBezTo>
                  <a:pt x="727" y="477"/>
                  <a:pt x="727" y="477"/>
                  <a:pt x="727" y="477"/>
                </a:cubicBezTo>
                <a:cubicBezTo>
                  <a:pt x="727" y="477"/>
                  <a:pt x="727" y="477"/>
                  <a:pt x="727" y="477"/>
                </a:cubicBezTo>
                <a:close/>
                <a:moveTo>
                  <a:pt x="544" y="365"/>
                </a:moveTo>
                <a:cubicBezTo>
                  <a:pt x="545" y="364"/>
                  <a:pt x="546" y="362"/>
                  <a:pt x="548" y="362"/>
                </a:cubicBezTo>
                <a:cubicBezTo>
                  <a:pt x="596" y="360"/>
                  <a:pt x="596" y="360"/>
                  <a:pt x="596" y="360"/>
                </a:cubicBezTo>
                <a:cubicBezTo>
                  <a:pt x="610" y="313"/>
                  <a:pt x="610" y="313"/>
                  <a:pt x="610" y="313"/>
                </a:cubicBezTo>
                <a:cubicBezTo>
                  <a:pt x="610" y="312"/>
                  <a:pt x="612" y="310"/>
                  <a:pt x="613" y="310"/>
                </a:cubicBezTo>
                <a:cubicBezTo>
                  <a:pt x="614" y="310"/>
                  <a:pt x="614" y="310"/>
                  <a:pt x="614" y="310"/>
                </a:cubicBezTo>
                <a:cubicBezTo>
                  <a:pt x="614" y="310"/>
                  <a:pt x="614" y="310"/>
                  <a:pt x="614" y="310"/>
                </a:cubicBezTo>
                <a:cubicBezTo>
                  <a:pt x="614" y="310"/>
                  <a:pt x="614" y="310"/>
                  <a:pt x="614" y="310"/>
                </a:cubicBezTo>
                <a:cubicBezTo>
                  <a:pt x="610" y="306"/>
                  <a:pt x="606" y="302"/>
                  <a:pt x="602" y="297"/>
                </a:cubicBezTo>
                <a:cubicBezTo>
                  <a:pt x="602" y="297"/>
                  <a:pt x="602" y="297"/>
                  <a:pt x="602" y="297"/>
                </a:cubicBezTo>
                <a:cubicBezTo>
                  <a:pt x="590" y="283"/>
                  <a:pt x="577" y="269"/>
                  <a:pt x="564" y="256"/>
                </a:cubicBezTo>
                <a:cubicBezTo>
                  <a:pt x="563" y="255"/>
                  <a:pt x="563" y="255"/>
                  <a:pt x="563" y="255"/>
                </a:cubicBezTo>
                <a:cubicBezTo>
                  <a:pt x="549" y="241"/>
                  <a:pt x="535" y="227"/>
                  <a:pt x="519" y="213"/>
                </a:cubicBezTo>
                <a:cubicBezTo>
                  <a:pt x="519" y="213"/>
                  <a:pt x="518" y="213"/>
                  <a:pt x="518" y="213"/>
                </a:cubicBezTo>
                <a:cubicBezTo>
                  <a:pt x="513" y="208"/>
                  <a:pt x="508" y="204"/>
                  <a:pt x="502" y="199"/>
                </a:cubicBezTo>
                <a:cubicBezTo>
                  <a:pt x="472" y="223"/>
                  <a:pt x="472" y="223"/>
                  <a:pt x="472" y="223"/>
                </a:cubicBezTo>
                <a:cubicBezTo>
                  <a:pt x="495" y="288"/>
                  <a:pt x="495" y="288"/>
                  <a:pt x="495" y="288"/>
                </a:cubicBezTo>
                <a:cubicBezTo>
                  <a:pt x="495" y="290"/>
                  <a:pt x="495" y="292"/>
                  <a:pt x="493" y="293"/>
                </a:cubicBezTo>
                <a:cubicBezTo>
                  <a:pt x="491" y="295"/>
                  <a:pt x="489" y="295"/>
                  <a:pt x="487" y="294"/>
                </a:cubicBezTo>
                <a:cubicBezTo>
                  <a:pt x="431" y="256"/>
                  <a:pt x="431" y="256"/>
                  <a:pt x="431" y="256"/>
                </a:cubicBezTo>
                <a:cubicBezTo>
                  <a:pt x="394" y="283"/>
                  <a:pt x="394" y="283"/>
                  <a:pt x="394" y="283"/>
                </a:cubicBezTo>
                <a:cubicBezTo>
                  <a:pt x="394" y="283"/>
                  <a:pt x="394" y="283"/>
                  <a:pt x="394" y="283"/>
                </a:cubicBezTo>
                <a:cubicBezTo>
                  <a:pt x="394" y="283"/>
                  <a:pt x="394" y="283"/>
                  <a:pt x="394" y="283"/>
                </a:cubicBezTo>
                <a:cubicBezTo>
                  <a:pt x="399" y="286"/>
                  <a:pt x="404" y="289"/>
                  <a:pt x="409" y="291"/>
                </a:cubicBezTo>
                <a:cubicBezTo>
                  <a:pt x="409" y="292"/>
                  <a:pt x="410" y="292"/>
                  <a:pt x="410" y="292"/>
                </a:cubicBezTo>
                <a:cubicBezTo>
                  <a:pt x="425" y="301"/>
                  <a:pt x="439" y="309"/>
                  <a:pt x="452" y="318"/>
                </a:cubicBezTo>
                <a:cubicBezTo>
                  <a:pt x="452" y="318"/>
                  <a:pt x="453" y="318"/>
                  <a:pt x="453" y="319"/>
                </a:cubicBezTo>
                <a:cubicBezTo>
                  <a:pt x="457" y="321"/>
                  <a:pt x="461" y="324"/>
                  <a:pt x="466" y="327"/>
                </a:cubicBezTo>
                <a:cubicBezTo>
                  <a:pt x="466" y="327"/>
                  <a:pt x="466" y="327"/>
                  <a:pt x="466" y="327"/>
                </a:cubicBezTo>
                <a:cubicBezTo>
                  <a:pt x="475" y="333"/>
                  <a:pt x="483" y="339"/>
                  <a:pt x="491" y="345"/>
                </a:cubicBezTo>
                <a:cubicBezTo>
                  <a:pt x="491" y="345"/>
                  <a:pt x="491" y="345"/>
                  <a:pt x="491" y="345"/>
                </a:cubicBezTo>
                <a:cubicBezTo>
                  <a:pt x="495" y="348"/>
                  <a:pt x="499" y="351"/>
                  <a:pt x="502" y="353"/>
                </a:cubicBezTo>
                <a:cubicBezTo>
                  <a:pt x="503" y="354"/>
                  <a:pt x="503" y="354"/>
                  <a:pt x="504" y="354"/>
                </a:cubicBezTo>
                <a:cubicBezTo>
                  <a:pt x="515" y="363"/>
                  <a:pt x="525" y="371"/>
                  <a:pt x="535" y="379"/>
                </a:cubicBezTo>
                <a:cubicBezTo>
                  <a:pt x="536" y="380"/>
                  <a:pt x="536" y="380"/>
                  <a:pt x="537" y="381"/>
                </a:cubicBezTo>
                <a:cubicBezTo>
                  <a:pt x="539" y="383"/>
                  <a:pt x="542" y="385"/>
                  <a:pt x="545" y="388"/>
                </a:cubicBezTo>
                <a:cubicBezTo>
                  <a:pt x="545" y="388"/>
                  <a:pt x="546" y="388"/>
                  <a:pt x="546" y="389"/>
                </a:cubicBezTo>
                <a:cubicBezTo>
                  <a:pt x="552" y="394"/>
                  <a:pt x="558" y="399"/>
                  <a:pt x="563" y="404"/>
                </a:cubicBezTo>
                <a:cubicBezTo>
                  <a:pt x="564" y="404"/>
                  <a:pt x="564" y="405"/>
                  <a:pt x="565" y="405"/>
                </a:cubicBezTo>
                <a:cubicBezTo>
                  <a:pt x="567" y="407"/>
                  <a:pt x="569" y="409"/>
                  <a:pt x="571" y="411"/>
                </a:cubicBezTo>
                <a:cubicBezTo>
                  <a:pt x="572" y="412"/>
                  <a:pt x="572" y="412"/>
                  <a:pt x="573" y="413"/>
                </a:cubicBezTo>
                <a:cubicBezTo>
                  <a:pt x="575" y="415"/>
                  <a:pt x="577" y="417"/>
                  <a:pt x="580" y="419"/>
                </a:cubicBezTo>
                <a:cubicBezTo>
                  <a:pt x="580" y="419"/>
                  <a:pt x="580" y="419"/>
                  <a:pt x="580" y="420"/>
                </a:cubicBezTo>
                <a:cubicBezTo>
                  <a:pt x="586" y="397"/>
                  <a:pt x="586" y="397"/>
                  <a:pt x="586" y="397"/>
                </a:cubicBezTo>
                <a:cubicBezTo>
                  <a:pt x="546" y="370"/>
                  <a:pt x="546" y="370"/>
                  <a:pt x="546" y="370"/>
                </a:cubicBezTo>
                <a:cubicBezTo>
                  <a:pt x="545" y="369"/>
                  <a:pt x="544" y="367"/>
                  <a:pt x="544" y="365"/>
                </a:cubicBezTo>
                <a:close/>
                <a:moveTo>
                  <a:pt x="0" y="221"/>
                </a:moveTo>
                <a:cubicBezTo>
                  <a:pt x="0" y="274"/>
                  <a:pt x="0" y="328"/>
                  <a:pt x="0" y="328"/>
                </a:cubicBezTo>
                <a:cubicBezTo>
                  <a:pt x="259" y="328"/>
                  <a:pt x="429" y="435"/>
                  <a:pt x="490" y="481"/>
                </a:cubicBezTo>
                <a:cubicBezTo>
                  <a:pt x="575" y="481"/>
                  <a:pt x="575" y="481"/>
                  <a:pt x="575" y="481"/>
                </a:cubicBezTo>
                <a:cubicBezTo>
                  <a:pt x="526" y="419"/>
                  <a:pt x="350" y="237"/>
                  <a:pt x="0" y="221"/>
                </a:cubicBezTo>
                <a:close/>
              </a:path>
            </a:pathLst>
          </a:custGeom>
          <a:solidFill>
            <a:schemeClr val="bg1">
              <a:alpha val="28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9479" name="Picture 23" descr="shine for usa"/>
          <p:cNvPicPr>
            <a:picLocks noChangeAspect="1" noChangeArrowheads="1"/>
          </p:cNvPicPr>
          <p:nvPr/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13" y="-7938"/>
            <a:ext cx="2598737" cy="687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80" name="Picture 24" descr="usa swirl"/>
          <p:cNvPicPr>
            <a:picLocks noChangeAspect="1" noChangeArrowheads="1"/>
          </p:cNvPicPr>
          <p:nvPr/>
        </p:nvPicPr>
        <p:blipFill>
          <a:blip r:embed="rId4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5" y="-19050"/>
            <a:ext cx="28956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81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357188" y="2130425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GB" altLang="zh-CN" noProof="0" smtClean="0"/>
          </a:p>
        </p:txBody>
      </p:sp>
      <p:sp>
        <p:nvSpPr>
          <p:cNvPr id="19482" name="Rectangle 26"/>
          <p:cNvSpPr>
            <a:spLocks noGrp="1" noChangeArrowheads="1"/>
          </p:cNvSpPr>
          <p:nvPr>
            <p:ph type="ftr" sz="quarter" idx="3"/>
          </p:nvPr>
        </p:nvSpPr>
        <p:spPr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9483" name="Freeform 27"/>
          <p:cNvSpPr>
            <a:spLocks/>
          </p:cNvSpPr>
          <p:nvPr/>
        </p:nvSpPr>
        <p:spPr bwMode="auto">
          <a:xfrm rot="5400000">
            <a:off x="7223919" y="6322219"/>
            <a:ext cx="293687" cy="295275"/>
          </a:xfrm>
          <a:custGeom>
            <a:avLst/>
            <a:gdLst>
              <a:gd name="T0" fmla="*/ 171 w 185"/>
              <a:gd name="T1" fmla="*/ 22 h 186"/>
              <a:gd name="T2" fmla="*/ 107 w 185"/>
              <a:gd name="T3" fmla="*/ 52 h 186"/>
              <a:gd name="T4" fmla="*/ 56 w 185"/>
              <a:gd name="T5" fmla="*/ 0 h 186"/>
              <a:gd name="T6" fmla="*/ 64 w 185"/>
              <a:gd name="T7" fmla="*/ 72 h 186"/>
              <a:gd name="T8" fmla="*/ 0 w 185"/>
              <a:gd name="T9" fmla="*/ 102 h 186"/>
              <a:gd name="T10" fmla="*/ 70 w 185"/>
              <a:gd name="T11" fmla="*/ 116 h 186"/>
              <a:gd name="T12" fmla="*/ 78 w 185"/>
              <a:gd name="T13" fmla="*/ 186 h 186"/>
              <a:gd name="T14" fmla="*/ 115 w 185"/>
              <a:gd name="T15" fmla="*/ 124 h 186"/>
              <a:gd name="T16" fmla="*/ 185 w 185"/>
              <a:gd name="T17" fmla="*/ 138 h 186"/>
              <a:gd name="T18" fmla="*/ 137 w 185"/>
              <a:gd name="T19" fmla="*/ 84 h 186"/>
              <a:gd name="T20" fmla="*/ 171 w 185"/>
              <a:gd name="T21" fmla="*/ 22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5" h="186">
                <a:moveTo>
                  <a:pt x="171" y="22"/>
                </a:moveTo>
                <a:lnTo>
                  <a:pt x="107" y="52"/>
                </a:lnTo>
                <a:lnTo>
                  <a:pt x="56" y="0"/>
                </a:lnTo>
                <a:lnTo>
                  <a:pt x="64" y="72"/>
                </a:lnTo>
                <a:lnTo>
                  <a:pt x="0" y="102"/>
                </a:lnTo>
                <a:lnTo>
                  <a:pt x="70" y="116"/>
                </a:lnTo>
                <a:lnTo>
                  <a:pt x="78" y="186"/>
                </a:lnTo>
                <a:lnTo>
                  <a:pt x="115" y="124"/>
                </a:lnTo>
                <a:lnTo>
                  <a:pt x="185" y="138"/>
                </a:lnTo>
                <a:lnTo>
                  <a:pt x="137" y="84"/>
                </a:lnTo>
                <a:lnTo>
                  <a:pt x="171" y="22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4" name="Freeform 28"/>
          <p:cNvSpPr>
            <a:spLocks/>
          </p:cNvSpPr>
          <p:nvPr/>
        </p:nvSpPr>
        <p:spPr bwMode="auto">
          <a:xfrm rot="5400000">
            <a:off x="7571582" y="5944394"/>
            <a:ext cx="298450" cy="293687"/>
          </a:xfrm>
          <a:custGeom>
            <a:avLst/>
            <a:gdLst>
              <a:gd name="T0" fmla="*/ 164 w 188"/>
              <a:gd name="T1" fmla="*/ 12 h 185"/>
              <a:gd name="T2" fmla="*/ 102 w 188"/>
              <a:gd name="T3" fmla="*/ 48 h 185"/>
              <a:gd name="T4" fmla="*/ 48 w 188"/>
              <a:gd name="T5" fmla="*/ 0 h 185"/>
              <a:gd name="T6" fmla="*/ 62 w 188"/>
              <a:gd name="T7" fmla="*/ 70 h 185"/>
              <a:gd name="T8" fmla="*/ 0 w 188"/>
              <a:gd name="T9" fmla="*/ 106 h 185"/>
              <a:gd name="T10" fmla="*/ 70 w 188"/>
              <a:gd name="T11" fmla="*/ 114 h 185"/>
              <a:gd name="T12" fmla="*/ 86 w 188"/>
              <a:gd name="T13" fmla="*/ 185 h 185"/>
              <a:gd name="T14" fmla="*/ 114 w 188"/>
              <a:gd name="T15" fmla="*/ 118 h 185"/>
              <a:gd name="T16" fmla="*/ 188 w 188"/>
              <a:gd name="T17" fmla="*/ 126 h 185"/>
              <a:gd name="T18" fmla="*/ 134 w 188"/>
              <a:gd name="T19" fmla="*/ 78 h 185"/>
              <a:gd name="T20" fmla="*/ 164 w 188"/>
              <a:gd name="T21" fmla="*/ 12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8" h="185">
                <a:moveTo>
                  <a:pt x="164" y="12"/>
                </a:moveTo>
                <a:lnTo>
                  <a:pt x="102" y="48"/>
                </a:lnTo>
                <a:lnTo>
                  <a:pt x="48" y="0"/>
                </a:lnTo>
                <a:lnTo>
                  <a:pt x="62" y="70"/>
                </a:lnTo>
                <a:lnTo>
                  <a:pt x="0" y="106"/>
                </a:lnTo>
                <a:lnTo>
                  <a:pt x="70" y="114"/>
                </a:lnTo>
                <a:lnTo>
                  <a:pt x="86" y="185"/>
                </a:lnTo>
                <a:lnTo>
                  <a:pt x="114" y="118"/>
                </a:lnTo>
                <a:lnTo>
                  <a:pt x="188" y="126"/>
                </a:lnTo>
                <a:lnTo>
                  <a:pt x="134" y="78"/>
                </a:lnTo>
                <a:lnTo>
                  <a:pt x="164" y="12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5" name="Freeform 29"/>
          <p:cNvSpPr>
            <a:spLocks/>
          </p:cNvSpPr>
          <p:nvPr/>
        </p:nvSpPr>
        <p:spPr bwMode="auto">
          <a:xfrm>
            <a:off x="1781175" y="6391275"/>
            <a:ext cx="357188" cy="339725"/>
          </a:xfrm>
          <a:custGeom>
            <a:avLst/>
            <a:gdLst>
              <a:gd name="T0" fmla="*/ 81 w 111"/>
              <a:gd name="T1" fmla="*/ 62 h 106"/>
              <a:gd name="T2" fmla="*/ 111 w 111"/>
              <a:gd name="T3" fmla="*/ 38 h 106"/>
              <a:gd name="T4" fmla="*/ 73 w 111"/>
              <a:gd name="T5" fmla="*/ 40 h 106"/>
              <a:gd name="T6" fmla="*/ 69 w 111"/>
              <a:gd name="T7" fmla="*/ 37 h 106"/>
              <a:gd name="T8" fmla="*/ 53 w 111"/>
              <a:gd name="T9" fmla="*/ 0 h 106"/>
              <a:gd name="T10" fmla="*/ 42 w 111"/>
              <a:gd name="T11" fmla="*/ 38 h 106"/>
              <a:gd name="T12" fmla="*/ 38 w 111"/>
              <a:gd name="T13" fmla="*/ 41 h 106"/>
              <a:gd name="T14" fmla="*/ 0 w 111"/>
              <a:gd name="T15" fmla="*/ 43 h 106"/>
              <a:gd name="T16" fmla="*/ 32 w 111"/>
              <a:gd name="T17" fmla="*/ 65 h 106"/>
              <a:gd name="T18" fmla="*/ 34 w 111"/>
              <a:gd name="T19" fmla="*/ 69 h 106"/>
              <a:gd name="T20" fmla="*/ 23 w 111"/>
              <a:gd name="T21" fmla="*/ 106 h 106"/>
              <a:gd name="T22" fmla="*/ 29 w 111"/>
              <a:gd name="T23" fmla="*/ 102 h 106"/>
              <a:gd name="T24" fmla="*/ 29 w 111"/>
              <a:gd name="T25" fmla="*/ 102 h 106"/>
              <a:gd name="T26" fmla="*/ 55 w 111"/>
              <a:gd name="T27" fmla="*/ 82 h 106"/>
              <a:gd name="T28" fmla="*/ 60 w 111"/>
              <a:gd name="T29" fmla="*/ 82 h 106"/>
              <a:gd name="T30" fmla="*/ 93 w 111"/>
              <a:gd name="T31" fmla="*/ 104 h 106"/>
              <a:gd name="T32" fmla="*/ 80 w 111"/>
              <a:gd name="T33" fmla="*/ 67 h 106"/>
              <a:gd name="T34" fmla="*/ 81 w 111"/>
              <a:gd name="T35" fmla="*/ 62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1" h="106">
                <a:moveTo>
                  <a:pt x="81" y="62"/>
                </a:moveTo>
                <a:cubicBezTo>
                  <a:pt x="111" y="38"/>
                  <a:pt x="111" y="38"/>
                  <a:pt x="111" y="38"/>
                </a:cubicBezTo>
                <a:cubicBezTo>
                  <a:pt x="73" y="40"/>
                  <a:pt x="73" y="40"/>
                  <a:pt x="73" y="40"/>
                </a:cubicBezTo>
                <a:cubicBezTo>
                  <a:pt x="71" y="40"/>
                  <a:pt x="69" y="39"/>
                  <a:pt x="69" y="37"/>
                </a:cubicBezTo>
                <a:cubicBezTo>
                  <a:pt x="53" y="0"/>
                  <a:pt x="53" y="0"/>
                  <a:pt x="53" y="0"/>
                </a:cubicBezTo>
                <a:cubicBezTo>
                  <a:pt x="42" y="38"/>
                  <a:pt x="42" y="38"/>
                  <a:pt x="42" y="38"/>
                </a:cubicBezTo>
                <a:cubicBezTo>
                  <a:pt x="42" y="40"/>
                  <a:pt x="40" y="41"/>
                  <a:pt x="38" y="41"/>
                </a:cubicBezTo>
                <a:cubicBezTo>
                  <a:pt x="0" y="43"/>
                  <a:pt x="0" y="43"/>
                  <a:pt x="0" y="43"/>
                </a:cubicBezTo>
                <a:cubicBezTo>
                  <a:pt x="32" y="65"/>
                  <a:pt x="32" y="65"/>
                  <a:pt x="32" y="65"/>
                </a:cubicBezTo>
                <a:cubicBezTo>
                  <a:pt x="34" y="66"/>
                  <a:pt x="34" y="67"/>
                  <a:pt x="34" y="69"/>
                </a:cubicBezTo>
                <a:cubicBezTo>
                  <a:pt x="23" y="106"/>
                  <a:pt x="23" y="106"/>
                  <a:pt x="23" y="106"/>
                </a:cubicBezTo>
                <a:cubicBezTo>
                  <a:pt x="29" y="102"/>
                  <a:pt x="29" y="102"/>
                  <a:pt x="29" y="102"/>
                </a:cubicBezTo>
                <a:cubicBezTo>
                  <a:pt x="29" y="102"/>
                  <a:pt x="29" y="102"/>
                  <a:pt x="29" y="102"/>
                </a:cubicBezTo>
                <a:cubicBezTo>
                  <a:pt x="55" y="82"/>
                  <a:pt x="55" y="82"/>
                  <a:pt x="55" y="82"/>
                </a:cubicBezTo>
                <a:cubicBezTo>
                  <a:pt x="57" y="81"/>
                  <a:pt x="59" y="81"/>
                  <a:pt x="60" y="82"/>
                </a:cubicBezTo>
                <a:cubicBezTo>
                  <a:pt x="93" y="104"/>
                  <a:pt x="93" y="104"/>
                  <a:pt x="93" y="104"/>
                </a:cubicBezTo>
                <a:cubicBezTo>
                  <a:pt x="80" y="67"/>
                  <a:pt x="80" y="67"/>
                  <a:pt x="80" y="67"/>
                </a:cubicBezTo>
                <a:cubicBezTo>
                  <a:pt x="79" y="65"/>
                  <a:pt x="80" y="63"/>
                  <a:pt x="81" y="62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shade val="76078"/>
                  <a:invGamma/>
                </a:schemeClr>
              </a:gs>
              <a:gs pos="100000">
                <a:schemeClr val="bg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6" name="Freeform 30"/>
          <p:cNvSpPr>
            <a:spLocks/>
          </p:cNvSpPr>
          <p:nvPr/>
        </p:nvSpPr>
        <p:spPr bwMode="auto">
          <a:xfrm>
            <a:off x="5861050" y="-7938"/>
            <a:ext cx="3044825" cy="6870701"/>
          </a:xfrm>
          <a:custGeom>
            <a:avLst/>
            <a:gdLst>
              <a:gd name="T0" fmla="*/ 823 w 957"/>
              <a:gd name="T1" fmla="*/ 1253 h 2164"/>
              <a:gd name="T2" fmla="*/ 614 w 957"/>
              <a:gd name="T3" fmla="*/ 46 h 2164"/>
              <a:gd name="T4" fmla="*/ 566 w 957"/>
              <a:gd name="T5" fmla="*/ 0 h 2164"/>
              <a:gd name="T6" fmla="*/ 507 w 957"/>
              <a:gd name="T7" fmla="*/ 0 h 2164"/>
              <a:gd name="T8" fmla="*/ 575 w 957"/>
              <a:gd name="T9" fmla="*/ 56 h 2164"/>
              <a:gd name="T10" fmla="*/ 594 w 957"/>
              <a:gd name="T11" fmla="*/ 76 h 2164"/>
              <a:gd name="T12" fmla="*/ 722 w 957"/>
              <a:gd name="T13" fmla="*/ 246 h 2164"/>
              <a:gd name="T14" fmla="*/ 803 w 957"/>
              <a:gd name="T15" fmla="*/ 1247 h 2164"/>
              <a:gd name="T16" fmla="*/ 189 w 957"/>
              <a:gd name="T17" fmla="*/ 2081 h 2164"/>
              <a:gd name="T18" fmla="*/ 0 w 957"/>
              <a:gd name="T19" fmla="*/ 2164 h 2164"/>
              <a:gd name="T20" fmla="*/ 111 w 957"/>
              <a:gd name="T21" fmla="*/ 2164 h 2164"/>
              <a:gd name="T22" fmla="*/ 209 w 957"/>
              <a:gd name="T23" fmla="*/ 2113 h 2164"/>
              <a:gd name="T24" fmla="*/ 823 w 957"/>
              <a:gd name="T25" fmla="*/ 1253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57" h="2164">
                <a:moveTo>
                  <a:pt x="823" y="1253"/>
                </a:moveTo>
                <a:cubicBezTo>
                  <a:pt x="957" y="774"/>
                  <a:pt x="863" y="307"/>
                  <a:pt x="614" y="46"/>
                </a:cubicBezTo>
                <a:cubicBezTo>
                  <a:pt x="599" y="30"/>
                  <a:pt x="583" y="15"/>
                  <a:pt x="566" y="0"/>
                </a:cubicBezTo>
                <a:cubicBezTo>
                  <a:pt x="507" y="0"/>
                  <a:pt x="507" y="0"/>
                  <a:pt x="507" y="0"/>
                </a:cubicBezTo>
                <a:cubicBezTo>
                  <a:pt x="530" y="17"/>
                  <a:pt x="553" y="36"/>
                  <a:pt x="575" y="56"/>
                </a:cubicBezTo>
                <a:cubicBezTo>
                  <a:pt x="581" y="63"/>
                  <a:pt x="588" y="69"/>
                  <a:pt x="594" y="76"/>
                </a:cubicBezTo>
                <a:cubicBezTo>
                  <a:pt x="643" y="125"/>
                  <a:pt x="686" y="183"/>
                  <a:pt x="722" y="246"/>
                </a:cubicBezTo>
                <a:cubicBezTo>
                  <a:pt x="871" y="507"/>
                  <a:pt x="911" y="873"/>
                  <a:pt x="803" y="1247"/>
                </a:cubicBezTo>
                <a:cubicBezTo>
                  <a:pt x="695" y="1624"/>
                  <a:pt x="461" y="1925"/>
                  <a:pt x="189" y="2081"/>
                </a:cubicBezTo>
                <a:cubicBezTo>
                  <a:pt x="127" y="2116"/>
                  <a:pt x="64" y="2144"/>
                  <a:pt x="0" y="2164"/>
                </a:cubicBezTo>
                <a:cubicBezTo>
                  <a:pt x="111" y="2164"/>
                  <a:pt x="111" y="2164"/>
                  <a:pt x="111" y="2164"/>
                </a:cubicBezTo>
                <a:cubicBezTo>
                  <a:pt x="144" y="2149"/>
                  <a:pt x="177" y="2132"/>
                  <a:pt x="209" y="2113"/>
                </a:cubicBezTo>
                <a:cubicBezTo>
                  <a:pt x="481" y="1952"/>
                  <a:pt x="715" y="1642"/>
                  <a:pt x="823" y="1253"/>
                </a:cubicBezTo>
                <a:close/>
              </a:path>
            </a:pathLst>
          </a:custGeom>
          <a:solidFill>
            <a:srgbClr val="EA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D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7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3886200"/>
            <a:ext cx="6400800" cy="1752600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GB" altLang="zh-CN" noProof="0" smtClean="0"/>
          </a:p>
        </p:txBody>
      </p:sp>
      <p:sp>
        <p:nvSpPr>
          <p:cNvPr id="19488" name="Rectangle 32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19489" name="Rectangle 33"/>
          <p:cNvSpPr>
            <a:spLocks noGrp="1" noChangeArrowheads="1"/>
          </p:cNvSpPr>
          <p:nvPr>
            <p:ph type="sldNum" sz="quarter" idx="4"/>
          </p:nvPr>
        </p:nvSpPr>
        <p:spPr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83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33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1" grpId="0"/>
      <p:bldP spid="1948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48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3169269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188913"/>
            <a:ext cx="2084387" cy="58912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7325" y="188913"/>
            <a:ext cx="6100763" cy="58912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6917828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9962435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939299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7325" y="1006475"/>
            <a:ext cx="4092575" cy="5073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32300" y="1006475"/>
            <a:ext cx="4092575" cy="5073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0890739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220041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9842733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638173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773753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0368278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4937125"/>
            <a:ext cx="9144000" cy="1927225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  <a:alpha val="0"/>
                </a:schemeClr>
              </a:gs>
              <a:gs pos="100000">
                <a:schemeClr val="bg2">
                  <a:alpha val="67999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9163050" y="-7938"/>
            <a:ext cx="1588" cy="6870701"/>
          </a:xfrm>
          <a:prstGeom prst="rect">
            <a:avLst/>
          </a:prstGeom>
          <a:solidFill>
            <a:srgbClr val="00BF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6" name="Freeform 4"/>
          <p:cNvSpPr>
            <a:spLocks/>
          </p:cNvSpPr>
          <p:nvPr/>
        </p:nvSpPr>
        <p:spPr bwMode="auto">
          <a:xfrm>
            <a:off x="6213475" y="-7938"/>
            <a:ext cx="2730500" cy="6870701"/>
          </a:xfrm>
          <a:custGeom>
            <a:avLst/>
            <a:gdLst>
              <a:gd name="T0" fmla="*/ 724 w 858"/>
              <a:gd name="T1" fmla="*/ 1264 h 2164"/>
              <a:gd name="T2" fmla="*/ 515 w 858"/>
              <a:gd name="T3" fmla="*/ 0 h 2164"/>
              <a:gd name="T4" fmla="*/ 455 w 858"/>
              <a:gd name="T5" fmla="*/ 0 h 2164"/>
              <a:gd name="T6" fmla="*/ 503 w 858"/>
              <a:gd name="T7" fmla="*/ 46 h 2164"/>
              <a:gd name="T8" fmla="*/ 712 w 858"/>
              <a:gd name="T9" fmla="*/ 1253 h 2164"/>
              <a:gd name="T10" fmla="*/ 98 w 858"/>
              <a:gd name="T11" fmla="*/ 2113 h 2164"/>
              <a:gd name="T12" fmla="*/ 0 w 858"/>
              <a:gd name="T13" fmla="*/ 2164 h 2164"/>
              <a:gd name="T14" fmla="*/ 110 w 858"/>
              <a:gd name="T15" fmla="*/ 2164 h 2164"/>
              <a:gd name="T16" fmla="*/ 724 w 858"/>
              <a:gd name="T17" fmla="*/ 1264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58" h="2164">
                <a:moveTo>
                  <a:pt x="724" y="1264"/>
                </a:moveTo>
                <a:cubicBezTo>
                  <a:pt x="858" y="761"/>
                  <a:pt x="764" y="273"/>
                  <a:pt x="515" y="0"/>
                </a:cubicBezTo>
                <a:cubicBezTo>
                  <a:pt x="455" y="0"/>
                  <a:pt x="455" y="0"/>
                  <a:pt x="455" y="0"/>
                </a:cubicBezTo>
                <a:cubicBezTo>
                  <a:pt x="472" y="15"/>
                  <a:pt x="488" y="30"/>
                  <a:pt x="503" y="46"/>
                </a:cubicBezTo>
                <a:cubicBezTo>
                  <a:pt x="752" y="307"/>
                  <a:pt x="846" y="774"/>
                  <a:pt x="712" y="1253"/>
                </a:cubicBezTo>
                <a:cubicBezTo>
                  <a:pt x="604" y="1642"/>
                  <a:pt x="370" y="1952"/>
                  <a:pt x="98" y="2113"/>
                </a:cubicBezTo>
                <a:cubicBezTo>
                  <a:pt x="66" y="2132"/>
                  <a:pt x="33" y="2149"/>
                  <a:pt x="0" y="2164"/>
                </a:cubicBezTo>
                <a:cubicBezTo>
                  <a:pt x="110" y="2164"/>
                  <a:pt x="110" y="2164"/>
                  <a:pt x="110" y="2164"/>
                </a:cubicBezTo>
                <a:cubicBezTo>
                  <a:pt x="382" y="1995"/>
                  <a:pt x="616" y="1671"/>
                  <a:pt x="724" y="1264"/>
                </a:cubicBezTo>
                <a:close/>
              </a:path>
            </a:pathLst>
          </a:custGeom>
          <a:gradFill rotWithShape="1">
            <a:gsLst>
              <a:gs pos="0">
                <a:srgbClr val="EAEAEA"/>
              </a:gs>
              <a:gs pos="100000">
                <a:srgbClr val="EAEAEA">
                  <a:gamma/>
                  <a:shade val="95294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D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7" name="Freeform 5"/>
          <p:cNvSpPr>
            <a:spLocks/>
          </p:cNvSpPr>
          <p:nvPr/>
        </p:nvSpPr>
        <p:spPr bwMode="auto">
          <a:xfrm>
            <a:off x="6564313" y="-7938"/>
            <a:ext cx="2598737" cy="6870701"/>
          </a:xfrm>
          <a:custGeom>
            <a:avLst/>
            <a:gdLst>
              <a:gd name="T0" fmla="*/ 405 w 817"/>
              <a:gd name="T1" fmla="*/ 0 h 2164"/>
              <a:gd name="T2" fmla="*/ 614 w 817"/>
              <a:gd name="T3" fmla="*/ 1264 h 2164"/>
              <a:gd name="T4" fmla="*/ 0 w 817"/>
              <a:gd name="T5" fmla="*/ 2164 h 2164"/>
              <a:gd name="T6" fmla="*/ 817 w 817"/>
              <a:gd name="T7" fmla="*/ 2164 h 2164"/>
              <a:gd name="T8" fmla="*/ 817 w 817"/>
              <a:gd name="T9" fmla="*/ 0 h 2164"/>
              <a:gd name="T10" fmla="*/ 405 w 817"/>
              <a:gd name="T11" fmla="*/ 0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7" h="2164">
                <a:moveTo>
                  <a:pt x="405" y="0"/>
                </a:moveTo>
                <a:cubicBezTo>
                  <a:pt x="654" y="273"/>
                  <a:pt x="748" y="761"/>
                  <a:pt x="614" y="1264"/>
                </a:cubicBezTo>
                <a:cubicBezTo>
                  <a:pt x="506" y="1671"/>
                  <a:pt x="272" y="1995"/>
                  <a:pt x="0" y="2164"/>
                </a:cubicBezTo>
                <a:cubicBezTo>
                  <a:pt x="817" y="2164"/>
                  <a:pt x="817" y="2164"/>
                  <a:pt x="817" y="2164"/>
                </a:cubicBezTo>
                <a:cubicBezTo>
                  <a:pt x="817" y="0"/>
                  <a:pt x="817" y="0"/>
                  <a:pt x="817" y="0"/>
                </a:cubicBezTo>
                <a:lnTo>
                  <a:pt x="405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5882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8" name="Freeform 6"/>
          <p:cNvSpPr>
            <a:spLocks/>
          </p:cNvSpPr>
          <p:nvPr/>
        </p:nvSpPr>
        <p:spPr bwMode="auto">
          <a:xfrm rot="5400000">
            <a:off x="6850856" y="6633369"/>
            <a:ext cx="288925" cy="300038"/>
          </a:xfrm>
          <a:custGeom>
            <a:avLst/>
            <a:gdLst>
              <a:gd name="T0" fmla="*/ 178 w 182"/>
              <a:gd name="T1" fmla="*/ 32 h 189"/>
              <a:gd name="T2" fmla="*/ 110 w 182"/>
              <a:gd name="T3" fmla="*/ 59 h 189"/>
              <a:gd name="T4" fmla="*/ 66 w 182"/>
              <a:gd name="T5" fmla="*/ 0 h 189"/>
              <a:gd name="T6" fmla="*/ 68 w 182"/>
              <a:gd name="T7" fmla="*/ 75 h 189"/>
              <a:gd name="T8" fmla="*/ 0 w 182"/>
              <a:gd name="T9" fmla="*/ 99 h 189"/>
              <a:gd name="T10" fmla="*/ 70 w 182"/>
              <a:gd name="T11" fmla="*/ 119 h 189"/>
              <a:gd name="T12" fmla="*/ 72 w 182"/>
              <a:gd name="T13" fmla="*/ 189 h 189"/>
              <a:gd name="T14" fmla="*/ 112 w 182"/>
              <a:gd name="T15" fmla="*/ 131 h 189"/>
              <a:gd name="T16" fmla="*/ 182 w 182"/>
              <a:gd name="T17" fmla="*/ 151 h 189"/>
              <a:gd name="T18" fmla="*/ 138 w 182"/>
              <a:gd name="T19" fmla="*/ 93 h 189"/>
              <a:gd name="T20" fmla="*/ 178 w 182"/>
              <a:gd name="T21" fmla="*/ 32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2" h="189">
                <a:moveTo>
                  <a:pt x="178" y="32"/>
                </a:moveTo>
                <a:lnTo>
                  <a:pt x="110" y="59"/>
                </a:lnTo>
                <a:lnTo>
                  <a:pt x="66" y="0"/>
                </a:lnTo>
                <a:lnTo>
                  <a:pt x="68" y="75"/>
                </a:lnTo>
                <a:lnTo>
                  <a:pt x="0" y="99"/>
                </a:lnTo>
                <a:lnTo>
                  <a:pt x="70" y="119"/>
                </a:lnTo>
                <a:lnTo>
                  <a:pt x="72" y="189"/>
                </a:lnTo>
                <a:lnTo>
                  <a:pt x="112" y="131"/>
                </a:lnTo>
                <a:lnTo>
                  <a:pt x="182" y="151"/>
                </a:lnTo>
                <a:lnTo>
                  <a:pt x="138" y="93"/>
                </a:lnTo>
                <a:lnTo>
                  <a:pt x="178" y="32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9" name="Freeform 7"/>
          <p:cNvSpPr>
            <a:spLocks/>
          </p:cNvSpPr>
          <p:nvPr/>
        </p:nvSpPr>
        <p:spPr bwMode="auto">
          <a:xfrm rot="5400000">
            <a:off x="7864476" y="5534025"/>
            <a:ext cx="298450" cy="288925"/>
          </a:xfrm>
          <a:custGeom>
            <a:avLst/>
            <a:gdLst>
              <a:gd name="T0" fmla="*/ 148 w 188"/>
              <a:gd name="T1" fmla="*/ 0 h 182"/>
              <a:gd name="T2" fmla="*/ 92 w 188"/>
              <a:gd name="T3" fmla="*/ 46 h 182"/>
              <a:gd name="T4" fmla="*/ 32 w 188"/>
              <a:gd name="T5" fmla="*/ 6 h 182"/>
              <a:gd name="T6" fmla="*/ 56 w 188"/>
              <a:gd name="T7" fmla="*/ 74 h 182"/>
              <a:gd name="T8" fmla="*/ 0 w 188"/>
              <a:gd name="T9" fmla="*/ 118 h 182"/>
              <a:gd name="T10" fmla="*/ 72 w 188"/>
              <a:gd name="T11" fmla="*/ 116 h 182"/>
              <a:gd name="T12" fmla="*/ 96 w 188"/>
              <a:gd name="T13" fmla="*/ 182 h 182"/>
              <a:gd name="T14" fmla="*/ 116 w 188"/>
              <a:gd name="T15" fmla="*/ 114 h 182"/>
              <a:gd name="T16" fmla="*/ 188 w 188"/>
              <a:gd name="T17" fmla="*/ 110 h 182"/>
              <a:gd name="T18" fmla="*/ 128 w 188"/>
              <a:gd name="T19" fmla="*/ 70 h 182"/>
              <a:gd name="T20" fmla="*/ 148 w 188"/>
              <a:gd name="T21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8" h="182">
                <a:moveTo>
                  <a:pt x="148" y="0"/>
                </a:moveTo>
                <a:lnTo>
                  <a:pt x="92" y="46"/>
                </a:lnTo>
                <a:lnTo>
                  <a:pt x="32" y="6"/>
                </a:lnTo>
                <a:lnTo>
                  <a:pt x="56" y="74"/>
                </a:lnTo>
                <a:lnTo>
                  <a:pt x="0" y="118"/>
                </a:lnTo>
                <a:lnTo>
                  <a:pt x="72" y="116"/>
                </a:lnTo>
                <a:lnTo>
                  <a:pt x="96" y="182"/>
                </a:lnTo>
                <a:lnTo>
                  <a:pt x="116" y="114"/>
                </a:lnTo>
                <a:lnTo>
                  <a:pt x="188" y="110"/>
                </a:lnTo>
                <a:lnTo>
                  <a:pt x="128" y="70"/>
                </a:lnTo>
                <a:lnTo>
                  <a:pt x="148" y="0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0" name="Freeform 8"/>
          <p:cNvSpPr>
            <a:spLocks/>
          </p:cNvSpPr>
          <p:nvPr/>
        </p:nvSpPr>
        <p:spPr bwMode="auto">
          <a:xfrm rot="5400000">
            <a:off x="8143081" y="5088732"/>
            <a:ext cx="295275" cy="300038"/>
          </a:xfrm>
          <a:custGeom>
            <a:avLst/>
            <a:gdLst>
              <a:gd name="T0" fmla="*/ 130 w 186"/>
              <a:gd name="T1" fmla="*/ 0 h 189"/>
              <a:gd name="T2" fmla="*/ 82 w 186"/>
              <a:gd name="T3" fmla="*/ 54 h 189"/>
              <a:gd name="T4" fmla="*/ 16 w 186"/>
              <a:gd name="T5" fmla="*/ 22 h 189"/>
              <a:gd name="T6" fmla="*/ 50 w 186"/>
              <a:gd name="T7" fmla="*/ 86 h 189"/>
              <a:gd name="T8" fmla="*/ 0 w 186"/>
              <a:gd name="T9" fmla="*/ 138 h 189"/>
              <a:gd name="T10" fmla="*/ 72 w 186"/>
              <a:gd name="T11" fmla="*/ 126 h 189"/>
              <a:gd name="T12" fmla="*/ 106 w 186"/>
              <a:gd name="T13" fmla="*/ 189 h 189"/>
              <a:gd name="T14" fmla="*/ 114 w 186"/>
              <a:gd name="T15" fmla="*/ 116 h 189"/>
              <a:gd name="T16" fmla="*/ 186 w 186"/>
              <a:gd name="T17" fmla="*/ 104 h 189"/>
              <a:gd name="T18" fmla="*/ 120 w 186"/>
              <a:gd name="T19" fmla="*/ 72 h 189"/>
              <a:gd name="T20" fmla="*/ 130 w 186"/>
              <a:gd name="T21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6" h="189">
                <a:moveTo>
                  <a:pt x="130" y="0"/>
                </a:moveTo>
                <a:lnTo>
                  <a:pt x="82" y="54"/>
                </a:lnTo>
                <a:lnTo>
                  <a:pt x="16" y="22"/>
                </a:lnTo>
                <a:lnTo>
                  <a:pt x="50" y="86"/>
                </a:lnTo>
                <a:lnTo>
                  <a:pt x="0" y="138"/>
                </a:lnTo>
                <a:lnTo>
                  <a:pt x="72" y="126"/>
                </a:lnTo>
                <a:lnTo>
                  <a:pt x="106" y="189"/>
                </a:lnTo>
                <a:lnTo>
                  <a:pt x="114" y="116"/>
                </a:lnTo>
                <a:lnTo>
                  <a:pt x="186" y="104"/>
                </a:lnTo>
                <a:lnTo>
                  <a:pt x="120" y="72"/>
                </a:lnTo>
                <a:lnTo>
                  <a:pt x="130" y="0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1" name="Freeform 9"/>
          <p:cNvSpPr>
            <a:spLocks/>
          </p:cNvSpPr>
          <p:nvPr/>
        </p:nvSpPr>
        <p:spPr bwMode="auto">
          <a:xfrm rot="5400000">
            <a:off x="8362950" y="4619625"/>
            <a:ext cx="295275" cy="295275"/>
          </a:xfrm>
          <a:custGeom>
            <a:avLst/>
            <a:gdLst>
              <a:gd name="T0" fmla="*/ 130 w 186"/>
              <a:gd name="T1" fmla="*/ 0 h 186"/>
              <a:gd name="T2" fmla="*/ 80 w 186"/>
              <a:gd name="T3" fmla="*/ 52 h 186"/>
              <a:gd name="T4" fmla="*/ 14 w 186"/>
              <a:gd name="T5" fmla="*/ 22 h 186"/>
              <a:gd name="T6" fmla="*/ 50 w 186"/>
              <a:gd name="T7" fmla="*/ 86 h 186"/>
              <a:gd name="T8" fmla="*/ 0 w 186"/>
              <a:gd name="T9" fmla="*/ 136 h 186"/>
              <a:gd name="T10" fmla="*/ 70 w 186"/>
              <a:gd name="T11" fmla="*/ 124 h 186"/>
              <a:gd name="T12" fmla="*/ 104 w 186"/>
              <a:gd name="T13" fmla="*/ 186 h 186"/>
              <a:gd name="T14" fmla="*/ 114 w 186"/>
              <a:gd name="T15" fmla="*/ 116 h 186"/>
              <a:gd name="T16" fmla="*/ 186 w 186"/>
              <a:gd name="T17" fmla="*/ 102 h 186"/>
              <a:gd name="T18" fmla="*/ 120 w 186"/>
              <a:gd name="T19" fmla="*/ 72 h 186"/>
              <a:gd name="T20" fmla="*/ 130 w 186"/>
              <a:gd name="T21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6" h="186">
                <a:moveTo>
                  <a:pt x="130" y="0"/>
                </a:moveTo>
                <a:lnTo>
                  <a:pt x="80" y="52"/>
                </a:lnTo>
                <a:lnTo>
                  <a:pt x="14" y="22"/>
                </a:lnTo>
                <a:lnTo>
                  <a:pt x="50" y="86"/>
                </a:lnTo>
                <a:lnTo>
                  <a:pt x="0" y="136"/>
                </a:lnTo>
                <a:lnTo>
                  <a:pt x="70" y="124"/>
                </a:lnTo>
                <a:lnTo>
                  <a:pt x="104" y="186"/>
                </a:lnTo>
                <a:lnTo>
                  <a:pt x="114" y="116"/>
                </a:lnTo>
                <a:lnTo>
                  <a:pt x="186" y="102"/>
                </a:lnTo>
                <a:lnTo>
                  <a:pt x="120" y="72"/>
                </a:lnTo>
                <a:lnTo>
                  <a:pt x="130" y="0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2" name="Freeform 10"/>
          <p:cNvSpPr>
            <a:spLocks/>
          </p:cNvSpPr>
          <p:nvPr/>
        </p:nvSpPr>
        <p:spPr bwMode="auto">
          <a:xfrm rot="5400000">
            <a:off x="8543132" y="4126706"/>
            <a:ext cx="285750" cy="300037"/>
          </a:xfrm>
          <a:custGeom>
            <a:avLst/>
            <a:gdLst>
              <a:gd name="T0" fmla="*/ 110 w 180"/>
              <a:gd name="T1" fmla="*/ 0 h 189"/>
              <a:gd name="T2" fmla="*/ 68 w 180"/>
              <a:gd name="T3" fmla="*/ 59 h 189"/>
              <a:gd name="T4" fmla="*/ 0 w 180"/>
              <a:gd name="T5" fmla="*/ 36 h 189"/>
              <a:gd name="T6" fmla="*/ 42 w 180"/>
              <a:gd name="T7" fmla="*/ 95 h 189"/>
              <a:gd name="T8" fmla="*/ 0 w 180"/>
              <a:gd name="T9" fmla="*/ 153 h 189"/>
              <a:gd name="T10" fmla="*/ 68 w 180"/>
              <a:gd name="T11" fmla="*/ 131 h 189"/>
              <a:gd name="T12" fmla="*/ 110 w 180"/>
              <a:gd name="T13" fmla="*/ 189 h 189"/>
              <a:gd name="T14" fmla="*/ 110 w 180"/>
              <a:gd name="T15" fmla="*/ 117 h 189"/>
              <a:gd name="T16" fmla="*/ 180 w 180"/>
              <a:gd name="T17" fmla="*/ 95 h 189"/>
              <a:gd name="T18" fmla="*/ 110 w 180"/>
              <a:gd name="T19" fmla="*/ 73 h 189"/>
              <a:gd name="T20" fmla="*/ 110 w 180"/>
              <a:gd name="T21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0" h="189">
                <a:moveTo>
                  <a:pt x="110" y="0"/>
                </a:moveTo>
                <a:lnTo>
                  <a:pt x="68" y="59"/>
                </a:lnTo>
                <a:lnTo>
                  <a:pt x="0" y="36"/>
                </a:lnTo>
                <a:lnTo>
                  <a:pt x="42" y="95"/>
                </a:lnTo>
                <a:lnTo>
                  <a:pt x="0" y="153"/>
                </a:lnTo>
                <a:lnTo>
                  <a:pt x="68" y="131"/>
                </a:lnTo>
                <a:lnTo>
                  <a:pt x="110" y="189"/>
                </a:lnTo>
                <a:lnTo>
                  <a:pt x="110" y="117"/>
                </a:lnTo>
                <a:lnTo>
                  <a:pt x="180" y="95"/>
                </a:lnTo>
                <a:lnTo>
                  <a:pt x="110" y="73"/>
                </a:lnTo>
                <a:lnTo>
                  <a:pt x="110" y="0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3" name="Freeform 11"/>
          <p:cNvSpPr>
            <a:spLocks/>
          </p:cNvSpPr>
          <p:nvPr/>
        </p:nvSpPr>
        <p:spPr bwMode="auto">
          <a:xfrm rot="5400000">
            <a:off x="8678069" y="3612356"/>
            <a:ext cx="298450" cy="300038"/>
          </a:xfrm>
          <a:custGeom>
            <a:avLst/>
            <a:gdLst>
              <a:gd name="T0" fmla="*/ 106 w 188"/>
              <a:gd name="T1" fmla="*/ 0 h 189"/>
              <a:gd name="T2" fmla="*/ 72 w 188"/>
              <a:gd name="T3" fmla="*/ 64 h 189"/>
              <a:gd name="T4" fmla="*/ 0 w 188"/>
              <a:gd name="T5" fmla="*/ 52 h 189"/>
              <a:gd name="T6" fmla="*/ 52 w 188"/>
              <a:gd name="T7" fmla="*/ 104 h 189"/>
              <a:gd name="T8" fmla="*/ 18 w 188"/>
              <a:gd name="T9" fmla="*/ 169 h 189"/>
              <a:gd name="T10" fmla="*/ 82 w 188"/>
              <a:gd name="T11" fmla="*/ 136 h 189"/>
              <a:gd name="T12" fmla="*/ 132 w 188"/>
              <a:gd name="T13" fmla="*/ 189 h 189"/>
              <a:gd name="T14" fmla="*/ 122 w 188"/>
              <a:gd name="T15" fmla="*/ 116 h 189"/>
              <a:gd name="T16" fmla="*/ 188 w 188"/>
              <a:gd name="T17" fmla="*/ 84 h 189"/>
              <a:gd name="T18" fmla="*/ 116 w 188"/>
              <a:gd name="T19" fmla="*/ 72 h 189"/>
              <a:gd name="T20" fmla="*/ 106 w 188"/>
              <a:gd name="T21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8" h="189">
                <a:moveTo>
                  <a:pt x="106" y="0"/>
                </a:moveTo>
                <a:lnTo>
                  <a:pt x="72" y="64"/>
                </a:lnTo>
                <a:lnTo>
                  <a:pt x="0" y="52"/>
                </a:lnTo>
                <a:lnTo>
                  <a:pt x="52" y="104"/>
                </a:lnTo>
                <a:lnTo>
                  <a:pt x="18" y="169"/>
                </a:lnTo>
                <a:lnTo>
                  <a:pt x="82" y="136"/>
                </a:lnTo>
                <a:lnTo>
                  <a:pt x="132" y="189"/>
                </a:lnTo>
                <a:lnTo>
                  <a:pt x="122" y="116"/>
                </a:lnTo>
                <a:lnTo>
                  <a:pt x="188" y="84"/>
                </a:lnTo>
                <a:lnTo>
                  <a:pt x="116" y="72"/>
                </a:lnTo>
                <a:lnTo>
                  <a:pt x="106" y="0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4" name="Freeform 12"/>
          <p:cNvSpPr>
            <a:spLocks/>
          </p:cNvSpPr>
          <p:nvPr/>
        </p:nvSpPr>
        <p:spPr bwMode="auto">
          <a:xfrm rot="5400000">
            <a:off x="8769351" y="3095625"/>
            <a:ext cx="298450" cy="295275"/>
          </a:xfrm>
          <a:custGeom>
            <a:avLst/>
            <a:gdLst>
              <a:gd name="T0" fmla="*/ 106 w 188"/>
              <a:gd name="T1" fmla="*/ 0 h 186"/>
              <a:gd name="T2" fmla="*/ 72 w 188"/>
              <a:gd name="T3" fmla="*/ 64 h 186"/>
              <a:gd name="T4" fmla="*/ 0 w 188"/>
              <a:gd name="T5" fmla="*/ 50 h 186"/>
              <a:gd name="T6" fmla="*/ 52 w 188"/>
              <a:gd name="T7" fmla="*/ 104 h 186"/>
              <a:gd name="T8" fmla="*/ 18 w 188"/>
              <a:gd name="T9" fmla="*/ 166 h 186"/>
              <a:gd name="T10" fmla="*/ 82 w 188"/>
              <a:gd name="T11" fmla="*/ 136 h 186"/>
              <a:gd name="T12" fmla="*/ 132 w 188"/>
              <a:gd name="T13" fmla="*/ 186 h 186"/>
              <a:gd name="T14" fmla="*/ 122 w 188"/>
              <a:gd name="T15" fmla="*/ 116 h 186"/>
              <a:gd name="T16" fmla="*/ 188 w 188"/>
              <a:gd name="T17" fmla="*/ 84 h 186"/>
              <a:gd name="T18" fmla="*/ 116 w 188"/>
              <a:gd name="T19" fmla="*/ 72 h 186"/>
              <a:gd name="T20" fmla="*/ 106 w 188"/>
              <a:gd name="T21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8" h="186">
                <a:moveTo>
                  <a:pt x="106" y="0"/>
                </a:moveTo>
                <a:lnTo>
                  <a:pt x="72" y="64"/>
                </a:lnTo>
                <a:lnTo>
                  <a:pt x="0" y="50"/>
                </a:lnTo>
                <a:lnTo>
                  <a:pt x="52" y="104"/>
                </a:lnTo>
                <a:lnTo>
                  <a:pt x="18" y="166"/>
                </a:lnTo>
                <a:lnTo>
                  <a:pt x="82" y="136"/>
                </a:lnTo>
                <a:lnTo>
                  <a:pt x="132" y="186"/>
                </a:lnTo>
                <a:lnTo>
                  <a:pt x="122" y="116"/>
                </a:lnTo>
                <a:lnTo>
                  <a:pt x="188" y="84"/>
                </a:lnTo>
                <a:lnTo>
                  <a:pt x="116" y="72"/>
                </a:lnTo>
                <a:lnTo>
                  <a:pt x="106" y="0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5" name="Freeform 13"/>
          <p:cNvSpPr>
            <a:spLocks/>
          </p:cNvSpPr>
          <p:nvPr/>
        </p:nvSpPr>
        <p:spPr bwMode="auto">
          <a:xfrm rot="5400000">
            <a:off x="8815387" y="2568576"/>
            <a:ext cx="301625" cy="285750"/>
          </a:xfrm>
          <a:custGeom>
            <a:avLst/>
            <a:gdLst>
              <a:gd name="T0" fmla="*/ 98 w 190"/>
              <a:gd name="T1" fmla="*/ 0 h 180"/>
              <a:gd name="T2" fmla="*/ 74 w 190"/>
              <a:gd name="T3" fmla="*/ 68 h 180"/>
              <a:gd name="T4" fmla="*/ 0 w 190"/>
              <a:gd name="T5" fmla="*/ 66 h 180"/>
              <a:gd name="T6" fmla="*/ 58 w 190"/>
              <a:gd name="T7" fmla="*/ 110 h 180"/>
              <a:gd name="T8" fmla="*/ 34 w 190"/>
              <a:gd name="T9" fmla="*/ 178 h 180"/>
              <a:gd name="T10" fmla="*/ 92 w 190"/>
              <a:gd name="T11" fmla="*/ 138 h 180"/>
              <a:gd name="T12" fmla="*/ 150 w 190"/>
              <a:gd name="T13" fmla="*/ 180 h 180"/>
              <a:gd name="T14" fmla="*/ 130 w 190"/>
              <a:gd name="T15" fmla="*/ 112 h 180"/>
              <a:gd name="T16" fmla="*/ 190 w 190"/>
              <a:gd name="T17" fmla="*/ 72 h 180"/>
              <a:gd name="T18" fmla="*/ 118 w 190"/>
              <a:gd name="T19" fmla="*/ 70 h 180"/>
              <a:gd name="T20" fmla="*/ 98 w 190"/>
              <a:gd name="T21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0" h="180">
                <a:moveTo>
                  <a:pt x="98" y="0"/>
                </a:moveTo>
                <a:lnTo>
                  <a:pt x="74" y="68"/>
                </a:lnTo>
                <a:lnTo>
                  <a:pt x="0" y="66"/>
                </a:lnTo>
                <a:lnTo>
                  <a:pt x="58" y="110"/>
                </a:lnTo>
                <a:lnTo>
                  <a:pt x="34" y="178"/>
                </a:lnTo>
                <a:lnTo>
                  <a:pt x="92" y="138"/>
                </a:lnTo>
                <a:lnTo>
                  <a:pt x="150" y="180"/>
                </a:lnTo>
                <a:lnTo>
                  <a:pt x="130" y="112"/>
                </a:lnTo>
                <a:lnTo>
                  <a:pt x="190" y="72"/>
                </a:lnTo>
                <a:lnTo>
                  <a:pt x="118" y="70"/>
                </a:lnTo>
                <a:lnTo>
                  <a:pt x="98" y="0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6" name="Freeform 14"/>
          <p:cNvSpPr>
            <a:spLocks/>
          </p:cNvSpPr>
          <p:nvPr/>
        </p:nvSpPr>
        <p:spPr bwMode="auto">
          <a:xfrm rot="5400000">
            <a:off x="8797131" y="2032794"/>
            <a:ext cx="300038" cy="292100"/>
          </a:xfrm>
          <a:custGeom>
            <a:avLst/>
            <a:gdLst>
              <a:gd name="T0" fmla="*/ 89 w 189"/>
              <a:gd name="T1" fmla="*/ 0 h 184"/>
              <a:gd name="T2" fmla="*/ 75 w 189"/>
              <a:gd name="T3" fmla="*/ 70 h 184"/>
              <a:gd name="T4" fmla="*/ 0 w 189"/>
              <a:gd name="T5" fmla="*/ 78 h 184"/>
              <a:gd name="T6" fmla="*/ 65 w 189"/>
              <a:gd name="T7" fmla="*/ 114 h 184"/>
              <a:gd name="T8" fmla="*/ 51 w 189"/>
              <a:gd name="T9" fmla="*/ 184 h 184"/>
              <a:gd name="T10" fmla="*/ 103 w 189"/>
              <a:gd name="T11" fmla="*/ 136 h 184"/>
              <a:gd name="T12" fmla="*/ 165 w 189"/>
              <a:gd name="T13" fmla="*/ 172 h 184"/>
              <a:gd name="T14" fmla="*/ 137 w 189"/>
              <a:gd name="T15" fmla="*/ 106 h 184"/>
              <a:gd name="T16" fmla="*/ 189 w 189"/>
              <a:gd name="T17" fmla="*/ 58 h 184"/>
              <a:gd name="T18" fmla="*/ 117 w 189"/>
              <a:gd name="T19" fmla="*/ 66 h 184"/>
              <a:gd name="T20" fmla="*/ 89 w 189"/>
              <a:gd name="T21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9" h="184">
                <a:moveTo>
                  <a:pt x="89" y="0"/>
                </a:moveTo>
                <a:lnTo>
                  <a:pt x="75" y="70"/>
                </a:lnTo>
                <a:lnTo>
                  <a:pt x="0" y="78"/>
                </a:lnTo>
                <a:lnTo>
                  <a:pt x="65" y="114"/>
                </a:lnTo>
                <a:lnTo>
                  <a:pt x="51" y="184"/>
                </a:lnTo>
                <a:lnTo>
                  <a:pt x="103" y="136"/>
                </a:lnTo>
                <a:lnTo>
                  <a:pt x="165" y="172"/>
                </a:lnTo>
                <a:lnTo>
                  <a:pt x="137" y="106"/>
                </a:lnTo>
                <a:lnTo>
                  <a:pt x="189" y="58"/>
                </a:lnTo>
                <a:lnTo>
                  <a:pt x="117" y="66"/>
                </a:lnTo>
                <a:lnTo>
                  <a:pt x="89" y="0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7" name="Freeform 15"/>
          <p:cNvSpPr>
            <a:spLocks/>
          </p:cNvSpPr>
          <p:nvPr/>
        </p:nvSpPr>
        <p:spPr bwMode="auto">
          <a:xfrm rot="5400000">
            <a:off x="8732044" y="1499394"/>
            <a:ext cx="292100" cy="303212"/>
          </a:xfrm>
          <a:custGeom>
            <a:avLst/>
            <a:gdLst>
              <a:gd name="T0" fmla="*/ 74 w 184"/>
              <a:gd name="T1" fmla="*/ 0 h 191"/>
              <a:gd name="T2" fmla="*/ 70 w 184"/>
              <a:gd name="T3" fmla="*/ 72 h 191"/>
              <a:gd name="T4" fmla="*/ 0 w 184"/>
              <a:gd name="T5" fmla="*/ 92 h 191"/>
              <a:gd name="T6" fmla="*/ 70 w 184"/>
              <a:gd name="T7" fmla="*/ 118 h 191"/>
              <a:gd name="T8" fmla="*/ 66 w 184"/>
              <a:gd name="T9" fmla="*/ 191 h 191"/>
              <a:gd name="T10" fmla="*/ 110 w 184"/>
              <a:gd name="T11" fmla="*/ 134 h 191"/>
              <a:gd name="T12" fmla="*/ 178 w 184"/>
              <a:gd name="T13" fmla="*/ 158 h 191"/>
              <a:gd name="T14" fmla="*/ 138 w 184"/>
              <a:gd name="T15" fmla="*/ 98 h 191"/>
              <a:gd name="T16" fmla="*/ 184 w 184"/>
              <a:gd name="T17" fmla="*/ 42 h 191"/>
              <a:gd name="T18" fmla="*/ 114 w 184"/>
              <a:gd name="T19" fmla="*/ 62 h 191"/>
              <a:gd name="T20" fmla="*/ 74 w 184"/>
              <a:gd name="T21" fmla="*/ 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4" h="191">
                <a:moveTo>
                  <a:pt x="74" y="0"/>
                </a:moveTo>
                <a:lnTo>
                  <a:pt x="70" y="72"/>
                </a:lnTo>
                <a:lnTo>
                  <a:pt x="0" y="92"/>
                </a:lnTo>
                <a:lnTo>
                  <a:pt x="70" y="118"/>
                </a:lnTo>
                <a:lnTo>
                  <a:pt x="66" y="191"/>
                </a:lnTo>
                <a:lnTo>
                  <a:pt x="110" y="134"/>
                </a:lnTo>
                <a:lnTo>
                  <a:pt x="178" y="158"/>
                </a:lnTo>
                <a:lnTo>
                  <a:pt x="138" y="98"/>
                </a:lnTo>
                <a:lnTo>
                  <a:pt x="184" y="42"/>
                </a:lnTo>
                <a:lnTo>
                  <a:pt x="114" y="62"/>
                </a:lnTo>
                <a:lnTo>
                  <a:pt x="74" y="0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8" name="Freeform 16"/>
          <p:cNvSpPr>
            <a:spLocks/>
          </p:cNvSpPr>
          <p:nvPr/>
        </p:nvSpPr>
        <p:spPr bwMode="auto">
          <a:xfrm rot="5400000">
            <a:off x="8600281" y="991394"/>
            <a:ext cx="288925" cy="300038"/>
          </a:xfrm>
          <a:custGeom>
            <a:avLst/>
            <a:gdLst>
              <a:gd name="T0" fmla="*/ 72 w 182"/>
              <a:gd name="T1" fmla="*/ 0 h 189"/>
              <a:gd name="T2" fmla="*/ 70 w 182"/>
              <a:gd name="T3" fmla="*/ 72 h 189"/>
              <a:gd name="T4" fmla="*/ 0 w 182"/>
              <a:gd name="T5" fmla="*/ 90 h 189"/>
              <a:gd name="T6" fmla="*/ 68 w 182"/>
              <a:gd name="T7" fmla="*/ 117 h 189"/>
              <a:gd name="T8" fmla="*/ 64 w 182"/>
              <a:gd name="T9" fmla="*/ 189 h 189"/>
              <a:gd name="T10" fmla="*/ 108 w 182"/>
              <a:gd name="T11" fmla="*/ 133 h 189"/>
              <a:gd name="T12" fmla="*/ 176 w 182"/>
              <a:gd name="T13" fmla="*/ 159 h 189"/>
              <a:gd name="T14" fmla="*/ 136 w 182"/>
              <a:gd name="T15" fmla="*/ 99 h 189"/>
              <a:gd name="T16" fmla="*/ 182 w 182"/>
              <a:gd name="T17" fmla="*/ 40 h 189"/>
              <a:gd name="T18" fmla="*/ 112 w 182"/>
              <a:gd name="T19" fmla="*/ 60 h 189"/>
              <a:gd name="T20" fmla="*/ 72 w 182"/>
              <a:gd name="T21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2" h="189">
                <a:moveTo>
                  <a:pt x="72" y="0"/>
                </a:moveTo>
                <a:lnTo>
                  <a:pt x="70" y="72"/>
                </a:lnTo>
                <a:lnTo>
                  <a:pt x="0" y="90"/>
                </a:lnTo>
                <a:lnTo>
                  <a:pt x="68" y="117"/>
                </a:lnTo>
                <a:lnTo>
                  <a:pt x="64" y="189"/>
                </a:lnTo>
                <a:lnTo>
                  <a:pt x="108" y="133"/>
                </a:lnTo>
                <a:lnTo>
                  <a:pt x="176" y="159"/>
                </a:lnTo>
                <a:lnTo>
                  <a:pt x="136" y="99"/>
                </a:lnTo>
                <a:lnTo>
                  <a:pt x="182" y="40"/>
                </a:lnTo>
                <a:lnTo>
                  <a:pt x="112" y="60"/>
                </a:lnTo>
                <a:lnTo>
                  <a:pt x="72" y="0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9" name="Freeform 17"/>
          <p:cNvSpPr>
            <a:spLocks/>
          </p:cNvSpPr>
          <p:nvPr/>
        </p:nvSpPr>
        <p:spPr bwMode="auto">
          <a:xfrm rot="5400000">
            <a:off x="8411369" y="511969"/>
            <a:ext cx="293687" cy="295275"/>
          </a:xfrm>
          <a:custGeom>
            <a:avLst/>
            <a:gdLst>
              <a:gd name="T0" fmla="*/ 57 w 185"/>
              <a:gd name="T1" fmla="*/ 0 h 186"/>
              <a:gd name="T2" fmla="*/ 67 w 185"/>
              <a:gd name="T3" fmla="*/ 70 h 186"/>
              <a:gd name="T4" fmla="*/ 0 w 185"/>
              <a:gd name="T5" fmla="*/ 102 h 186"/>
              <a:gd name="T6" fmla="*/ 73 w 185"/>
              <a:gd name="T7" fmla="*/ 116 h 186"/>
              <a:gd name="T8" fmla="*/ 81 w 185"/>
              <a:gd name="T9" fmla="*/ 186 h 186"/>
              <a:gd name="T10" fmla="*/ 115 w 185"/>
              <a:gd name="T11" fmla="*/ 124 h 186"/>
              <a:gd name="T12" fmla="*/ 185 w 185"/>
              <a:gd name="T13" fmla="*/ 136 h 186"/>
              <a:gd name="T14" fmla="*/ 137 w 185"/>
              <a:gd name="T15" fmla="*/ 84 h 186"/>
              <a:gd name="T16" fmla="*/ 171 w 185"/>
              <a:gd name="T17" fmla="*/ 20 h 186"/>
              <a:gd name="T18" fmla="*/ 107 w 185"/>
              <a:gd name="T19" fmla="*/ 52 h 186"/>
              <a:gd name="T20" fmla="*/ 57 w 185"/>
              <a:gd name="T21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5" h="186">
                <a:moveTo>
                  <a:pt x="57" y="0"/>
                </a:moveTo>
                <a:lnTo>
                  <a:pt x="67" y="70"/>
                </a:lnTo>
                <a:lnTo>
                  <a:pt x="0" y="102"/>
                </a:lnTo>
                <a:lnTo>
                  <a:pt x="73" y="116"/>
                </a:lnTo>
                <a:lnTo>
                  <a:pt x="81" y="186"/>
                </a:lnTo>
                <a:lnTo>
                  <a:pt x="115" y="124"/>
                </a:lnTo>
                <a:lnTo>
                  <a:pt x="185" y="136"/>
                </a:lnTo>
                <a:lnTo>
                  <a:pt x="137" y="84"/>
                </a:lnTo>
                <a:lnTo>
                  <a:pt x="171" y="20"/>
                </a:lnTo>
                <a:lnTo>
                  <a:pt x="107" y="52"/>
                </a:lnTo>
                <a:lnTo>
                  <a:pt x="57" y="0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0" name="Freeform 18"/>
          <p:cNvSpPr>
            <a:spLocks/>
          </p:cNvSpPr>
          <p:nvPr/>
        </p:nvSpPr>
        <p:spPr bwMode="auto">
          <a:xfrm rot="5400000">
            <a:off x="8157369" y="80169"/>
            <a:ext cx="298450" cy="287338"/>
          </a:xfrm>
          <a:custGeom>
            <a:avLst/>
            <a:gdLst>
              <a:gd name="T0" fmla="*/ 34 w 188"/>
              <a:gd name="T1" fmla="*/ 2 h 181"/>
              <a:gd name="T2" fmla="*/ 58 w 188"/>
              <a:gd name="T3" fmla="*/ 70 h 181"/>
              <a:gd name="T4" fmla="*/ 0 w 188"/>
              <a:gd name="T5" fmla="*/ 114 h 181"/>
              <a:gd name="T6" fmla="*/ 72 w 188"/>
              <a:gd name="T7" fmla="*/ 112 h 181"/>
              <a:gd name="T8" fmla="*/ 96 w 188"/>
              <a:gd name="T9" fmla="*/ 181 h 181"/>
              <a:gd name="T10" fmla="*/ 118 w 188"/>
              <a:gd name="T11" fmla="*/ 112 h 181"/>
              <a:gd name="T12" fmla="*/ 188 w 188"/>
              <a:gd name="T13" fmla="*/ 110 h 181"/>
              <a:gd name="T14" fmla="*/ 130 w 188"/>
              <a:gd name="T15" fmla="*/ 70 h 181"/>
              <a:gd name="T16" fmla="*/ 152 w 188"/>
              <a:gd name="T17" fmla="*/ 0 h 181"/>
              <a:gd name="T18" fmla="*/ 94 w 188"/>
              <a:gd name="T19" fmla="*/ 44 h 181"/>
              <a:gd name="T20" fmla="*/ 34 w 188"/>
              <a:gd name="T21" fmla="*/ 2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8" h="181">
                <a:moveTo>
                  <a:pt x="34" y="2"/>
                </a:moveTo>
                <a:lnTo>
                  <a:pt x="58" y="70"/>
                </a:lnTo>
                <a:lnTo>
                  <a:pt x="0" y="114"/>
                </a:lnTo>
                <a:lnTo>
                  <a:pt x="72" y="112"/>
                </a:lnTo>
                <a:lnTo>
                  <a:pt x="96" y="181"/>
                </a:lnTo>
                <a:lnTo>
                  <a:pt x="118" y="112"/>
                </a:lnTo>
                <a:lnTo>
                  <a:pt x="188" y="110"/>
                </a:lnTo>
                <a:lnTo>
                  <a:pt x="130" y="70"/>
                </a:lnTo>
                <a:lnTo>
                  <a:pt x="152" y="0"/>
                </a:lnTo>
                <a:lnTo>
                  <a:pt x="94" y="44"/>
                </a:lnTo>
                <a:lnTo>
                  <a:pt x="34" y="2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8956675" y="0"/>
            <a:ext cx="187325" cy="68580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  <a:alpha val="0"/>
                </a:schemeClr>
              </a:gs>
              <a:gs pos="100000">
                <a:schemeClr val="bg1">
                  <a:alpha val="14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2" name="Freeform 20"/>
          <p:cNvSpPr>
            <a:spLocks/>
          </p:cNvSpPr>
          <p:nvPr/>
        </p:nvSpPr>
        <p:spPr bwMode="auto">
          <a:xfrm>
            <a:off x="1100138" y="5754688"/>
            <a:ext cx="504825" cy="485775"/>
          </a:xfrm>
          <a:custGeom>
            <a:avLst/>
            <a:gdLst>
              <a:gd name="T0" fmla="*/ 114 w 157"/>
              <a:gd name="T1" fmla="*/ 89 h 151"/>
              <a:gd name="T2" fmla="*/ 157 w 157"/>
              <a:gd name="T3" fmla="*/ 54 h 151"/>
              <a:gd name="T4" fmla="*/ 102 w 157"/>
              <a:gd name="T5" fmla="*/ 57 h 151"/>
              <a:gd name="T6" fmla="*/ 97 w 157"/>
              <a:gd name="T7" fmla="*/ 53 h 151"/>
              <a:gd name="T8" fmla="*/ 82 w 157"/>
              <a:gd name="T9" fmla="*/ 16 h 151"/>
              <a:gd name="T10" fmla="*/ 76 w 157"/>
              <a:gd name="T11" fmla="*/ 0 h 151"/>
              <a:gd name="T12" fmla="*/ 60 w 157"/>
              <a:gd name="T13" fmla="*/ 55 h 151"/>
              <a:gd name="T14" fmla="*/ 55 w 157"/>
              <a:gd name="T15" fmla="*/ 58 h 151"/>
              <a:gd name="T16" fmla="*/ 0 w 157"/>
              <a:gd name="T17" fmla="*/ 61 h 151"/>
              <a:gd name="T18" fmla="*/ 46 w 157"/>
              <a:gd name="T19" fmla="*/ 92 h 151"/>
              <a:gd name="T20" fmla="*/ 48 w 157"/>
              <a:gd name="T21" fmla="*/ 98 h 151"/>
              <a:gd name="T22" fmla="*/ 34 w 157"/>
              <a:gd name="T23" fmla="*/ 148 h 151"/>
              <a:gd name="T24" fmla="*/ 33 w 157"/>
              <a:gd name="T25" fmla="*/ 151 h 151"/>
              <a:gd name="T26" fmla="*/ 35 w 157"/>
              <a:gd name="T27" fmla="*/ 149 h 151"/>
              <a:gd name="T28" fmla="*/ 79 w 157"/>
              <a:gd name="T29" fmla="*/ 117 h 151"/>
              <a:gd name="T30" fmla="*/ 85 w 157"/>
              <a:gd name="T31" fmla="*/ 117 h 151"/>
              <a:gd name="T32" fmla="*/ 131 w 157"/>
              <a:gd name="T33" fmla="*/ 148 h 151"/>
              <a:gd name="T34" fmla="*/ 113 w 157"/>
              <a:gd name="T35" fmla="*/ 94 h 151"/>
              <a:gd name="T36" fmla="*/ 114 w 157"/>
              <a:gd name="T37" fmla="*/ 89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57" h="151">
                <a:moveTo>
                  <a:pt x="114" y="89"/>
                </a:moveTo>
                <a:cubicBezTo>
                  <a:pt x="157" y="54"/>
                  <a:pt x="157" y="54"/>
                  <a:pt x="157" y="54"/>
                </a:cubicBezTo>
                <a:cubicBezTo>
                  <a:pt x="102" y="57"/>
                  <a:pt x="102" y="57"/>
                  <a:pt x="102" y="57"/>
                </a:cubicBezTo>
                <a:cubicBezTo>
                  <a:pt x="100" y="57"/>
                  <a:pt x="98" y="55"/>
                  <a:pt x="97" y="53"/>
                </a:cubicBezTo>
                <a:cubicBezTo>
                  <a:pt x="82" y="16"/>
                  <a:pt x="82" y="16"/>
                  <a:pt x="82" y="16"/>
                </a:cubicBezTo>
                <a:cubicBezTo>
                  <a:pt x="76" y="0"/>
                  <a:pt x="76" y="0"/>
                  <a:pt x="76" y="0"/>
                </a:cubicBezTo>
                <a:cubicBezTo>
                  <a:pt x="60" y="55"/>
                  <a:pt x="60" y="55"/>
                  <a:pt x="60" y="55"/>
                </a:cubicBezTo>
                <a:cubicBezTo>
                  <a:pt x="59" y="57"/>
                  <a:pt x="57" y="58"/>
                  <a:pt x="55" y="58"/>
                </a:cubicBezTo>
                <a:cubicBezTo>
                  <a:pt x="0" y="61"/>
                  <a:pt x="0" y="61"/>
                  <a:pt x="0" y="61"/>
                </a:cubicBezTo>
                <a:cubicBezTo>
                  <a:pt x="46" y="92"/>
                  <a:pt x="46" y="92"/>
                  <a:pt x="46" y="92"/>
                </a:cubicBezTo>
                <a:cubicBezTo>
                  <a:pt x="48" y="93"/>
                  <a:pt x="49" y="96"/>
                  <a:pt x="48" y="98"/>
                </a:cubicBezTo>
                <a:cubicBezTo>
                  <a:pt x="34" y="148"/>
                  <a:pt x="34" y="148"/>
                  <a:pt x="34" y="148"/>
                </a:cubicBezTo>
                <a:cubicBezTo>
                  <a:pt x="33" y="151"/>
                  <a:pt x="33" y="151"/>
                  <a:pt x="33" y="151"/>
                </a:cubicBezTo>
                <a:cubicBezTo>
                  <a:pt x="35" y="149"/>
                  <a:pt x="35" y="149"/>
                  <a:pt x="35" y="149"/>
                </a:cubicBezTo>
                <a:cubicBezTo>
                  <a:pt x="79" y="117"/>
                  <a:pt x="79" y="117"/>
                  <a:pt x="79" y="117"/>
                </a:cubicBezTo>
                <a:cubicBezTo>
                  <a:pt x="80" y="116"/>
                  <a:pt x="83" y="115"/>
                  <a:pt x="85" y="117"/>
                </a:cubicBezTo>
                <a:cubicBezTo>
                  <a:pt x="131" y="148"/>
                  <a:pt x="131" y="148"/>
                  <a:pt x="131" y="148"/>
                </a:cubicBezTo>
                <a:cubicBezTo>
                  <a:pt x="113" y="94"/>
                  <a:pt x="113" y="94"/>
                  <a:pt x="113" y="94"/>
                </a:cubicBezTo>
                <a:cubicBezTo>
                  <a:pt x="112" y="92"/>
                  <a:pt x="113" y="90"/>
                  <a:pt x="114" y="89"/>
                </a:cubicBezTo>
                <a:close/>
              </a:path>
            </a:pathLst>
          </a:custGeom>
          <a:solidFill>
            <a:srgbClr val="AEAEAE">
              <a:alpha val="72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rgbClr val="F4F4F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3" name="Freeform 21"/>
          <p:cNvSpPr>
            <a:spLocks/>
          </p:cNvSpPr>
          <p:nvPr/>
        </p:nvSpPr>
        <p:spPr bwMode="auto">
          <a:xfrm>
            <a:off x="127000" y="5180013"/>
            <a:ext cx="796925" cy="763587"/>
          </a:xfrm>
          <a:custGeom>
            <a:avLst/>
            <a:gdLst>
              <a:gd name="T0" fmla="*/ 179 w 248"/>
              <a:gd name="T1" fmla="*/ 141 h 238"/>
              <a:gd name="T2" fmla="*/ 248 w 248"/>
              <a:gd name="T3" fmla="*/ 86 h 238"/>
              <a:gd name="T4" fmla="*/ 160 w 248"/>
              <a:gd name="T5" fmla="*/ 90 h 238"/>
              <a:gd name="T6" fmla="*/ 154 w 248"/>
              <a:gd name="T7" fmla="*/ 86 h 238"/>
              <a:gd name="T8" fmla="*/ 120 w 248"/>
              <a:gd name="T9" fmla="*/ 0 h 238"/>
              <a:gd name="T10" fmla="*/ 99 w 248"/>
              <a:gd name="T11" fmla="*/ 70 h 238"/>
              <a:gd name="T12" fmla="*/ 94 w 248"/>
              <a:gd name="T13" fmla="*/ 88 h 238"/>
              <a:gd name="T14" fmla="*/ 88 w 248"/>
              <a:gd name="T15" fmla="*/ 93 h 238"/>
              <a:gd name="T16" fmla="*/ 0 w 248"/>
              <a:gd name="T17" fmla="*/ 97 h 238"/>
              <a:gd name="T18" fmla="*/ 74 w 248"/>
              <a:gd name="T19" fmla="*/ 146 h 238"/>
              <a:gd name="T20" fmla="*/ 77 w 248"/>
              <a:gd name="T21" fmla="*/ 153 h 238"/>
              <a:gd name="T22" fmla="*/ 53 w 248"/>
              <a:gd name="T23" fmla="*/ 237 h 238"/>
              <a:gd name="T24" fmla="*/ 52 w 248"/>
              <a:gd name="T25" fmla="*/ 238 h 238"/>
              <a:gd name="T26" fmla="*/ 126 w 248"/>
              <a:gd name="T27" fmla="*/ 184 h 238"/>
              <a:gd name="T28" fmla="*/ 133 w 248"/>
              <a:gd name="T29" fmla="*/ 184 h 238"/>
              <a:gd name="T30" fmla="*/ 207 w 248"/>
              <a:gd name="T31" fmla="*/ 234 h 238"/>
              <a:gd name="T32" fmla="*/ 177 w 248"/>
              <a:gd name="T33" fmla="*/ 148 h 238"/>
              <a:gd name="T34" fmla="*/ 179 w 248"/>
              <a:gd name="T35" fmla="*/ 141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8" h="238">
                <a:moveTo>
                  <a:pt x="179" y="141"/>
                </a:moveTo>
                <a:cubicBezTo>
                  <a:pt x="248" y="86"/>
                  <a:pt x="248" y="86"/>
                  <a:pt x="248" y="86"/>
                </a:cubicBezTo>
                <a:cubicBezTo>
                  <a:pt x="160" y="90"/>
                  <a:pt x="160" y="90"/>
                  <a:pt x="160" y="90"/>
                </a:cubicBezTo>
                <a:cubicBezTo>
                  <a:pt x="158" y="90"/>
                  <a:pt x="155" y="88"/>
                  <a:pt x="154" y="86"/>
                </a:cubicBezTo>
                <a:cubicBezTo>
                  <a:pt x="120" y="0"/>
                  <a:pt x="120" y="0"/>
                  <a:pt x="120" y="0"/>
                </a:cubicBezTo>
                <a:cubicBezTo>
                  <a:pt x="99" y="70"/>
                  <a:pt x="99" y="70"/>
                  <a:pt x="99" y="70"/>
                </a:cubicBezTo>
                <a:cubicBezTo>
                  <a:pt x="94" y="88"/>
                  <a:pt x="94" y="88"/>
                  <a:pt x="94" y="88"/>
                </a:cubicBezTo>
                <a:cubicBezTo>
                  <a:pt x="93" y="91"/>
                  <a:pt x="91" y="93"/>
                  <a:pt x="88" y="93"/>
                </a:cubicBezTo>
                <a:cubicBezTo>
                  <a:pt x="0" y="97"/>
                  <a:pt x="0" y="97"/>
                  <a:pt x="0" y="97"/>
                </a:cubicBezTo>
                <a:cubicBezTo>
                  <a:pt x="74" y="146"/>
                  <a:pt x="74" y="146"/>
                  <a:pt x="74" y="146"/>
                </a:cubicBezTo>
                <a:cubicBezTo>
                  <a:pt x="77" y="148"/>
                  <a:pt x="78" y="151"/>
                  <a:pt x="77" y="153"/>
                </a:cubicBezTo>
                <a:cubicBezTo>
                  <a:pt x="53" y="237"/>
                  <a:pt x="53" y="237"/>
                  <a:pt x="53" y="237"/>
                </a:cubicBezTo>
                <a:cubicBezTo>
                  <a:pt x="52" y="238"/>
                  <a:pt x="52" y="238"/>
                  <a:pt x="52" y="238"/>
                </a:cubicBezTo>
                <a:cubicBezTo>
                  <a:pt x="126" y="184"/>
                  <a:pt x="126" y="184"/>
                  <a:pt x="126" y="184"/>
                </a:cubicBezTo>
                <a:cubicBezTo>
                  <a:pt x="128" y="182"/>
                  <a:pt x="130" y="182"/>
                  <a:pt x="133" y="184"/>
                </a:cubicBezTo>
                <a:cubicBezTo>
                  <a:pt x="207" y="234"/>
                  <a:pt x="207" y="234"/>
                  <a:pt x="207" y="234"/>
                </a:cubicBezTo>
                <a:cubicBezTo>
                  <a:pt x="177" y="148"/>
                  <a:pt x="177" y="148"/>
                  <a:pt x="177" y="148"/>
                </a:cubicBezTo>
                <a:cubicBezTo>
                  <a:pt x="177" y="145"/>
                  <a:pt x="177" y="143"/>
                  <a:pt x="179" y="141"/>
                </a:cubicBezTo>
                <a:close/>
              </a:path>
            </a:pathLst>
          </a:custGeom>
          <a:solidFill>
            <a:srgbClr val="BABABA">
              <a:alpha val="72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rgbClr val="F4F4F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4" name="Freeform 22"/>
          <p:cNvSpPr>
            <a:spLocks noEditPoints="1"/>
          </p:cNvSpPr>
          <p:nvPr/>
        </p:nvSpPr>
        <p:spPr bwMode="auto">
          <a:xfrm>
            <a:off x="-20638" y="5340350"/>
            <a:ext cx="2335213" cy="1544638"/>
          </a:xfrm>
          <a:custGeom>
            <a:avLst/>
            <a:gdLst>
              <a:gd name="T0" fmla="*/ 117 w 727"/>
              <a:gd name="T1" fmla="*/ 190 h 481"/>
              <a:gd name="T2" fmla="*/ 135 w 727"/>
              <a:gd name="T3" fmla="*/ 193 h 481"/>
              <a:gd name="T4" fmla="*/ 170 w 727"/>
              <a:gd name="T5" fmla="*/ 199 h 481"/>
              <a:gd name="T6" fmla="*/ 189 w 727"/>
              <a:gd name="T7" fmla="*/ 203 h 481"/>
              <a:gd name="T8" fmla="*/ 360 w 727"/>
              <a:gd name="T9" fmla="*/ 265 h 481"/>
              <a:gd name="T10" fmla="*/ 374 w 727"/>
              <a:gd name="T11" fmla="*/ 272 h 481"/>
              <a:gd name="T12" fmla="*/ 328 w 727"/>
              <a:gd name="T13" fmla="*/ 184 h 481"/>
              <a:gd name="T14" fmla="*/ 413 w 727"/>
              <a:gd name="T15" fmla="*/ 133 h 481"/>
              <a:gd name="T16" fmla="*/ 366 w 727"/>
              <a:gd name="T17" fmla="*/ 105 h 481"/>
              <a:gd name="T18" fmla="*/ 348 w 727"/>
              <a:gd name="T19" fmla="*/ 95 h 481"/>
              <a:gd name="T20" fmla="*/ 316 w 727"/>
              <a:gd name="T21" fmla="*/ 79 h 481"/>
              <a:gd name="T22" fmla="*/ 293 w 727"/>
              <a:gd name="T23" fmla="*/ 69 h 481"/>
              <a:gd name="T24" fmla="*/ 236 w 727"/>
              <a:gd name="T25" fmla="*/ 98 h 481"/>
              <a:gd name="T26" fmla="*/ 262 w 727"/>
              <a:gd name="T27" fmla="*/ 204 h 481"/>
              <a:gd name="T28" fmla="*/ 48 w 727"/>
              <a:gd name="T29" fmla="*/ 183 h 481"/>
              <a:gd name="T30" fmla="*/ 86 w 727"/>
              <a:gd name="T31" fmla="*/ 186 h 481"/>
              <a:gd name="T32" fmla="*/ 24 w 727"/>
              <a:gd name="T33" fmla="*/ 46 h 481"/>
              <a:gd name="T34" fmla="*/ 130 w 727"/>
              <a:gd name="T35" fmla="*/ 31 h 481"/>
              <a:gd name="T36" fmla="*/ 102 w 727"/>
              <a:gd name="T37" fmla="*/ 11 h 481"/>
              <a:gd name="T38" fmla="*/ 71 w 727"/>
              <a:gd name="T39" fmla="*/ 6 h 481"/>
              <a:gd name="T40" fmla="*/ 31 w 727"/>
              <a:gd name="T41" fmla="*/ 2 h 481"/>
              <a:gd name="T42" fmla="*/ 3 w 727"/>
              <a:gd name="T43" fmla="*/ 182 h 481"/>
              <a:gd name="T44" fmla="*/ 472 w 727"/>
              <a:gd name="T45" fmla="*/ 175 h 481"/>
              <a:gd name="T46" fmla="*/ 454 w 727"/>
              <a:gd name="T47" fmla="*/ 175 h 481"/>
              <a:gd name="T48" fmla="*/ 652 w 727"/>
              <a:gd name="T49" fmla="*/ 358 h 481"/>
              <a:gd name="T50" fmla="*/ 636 w 727"/>
              <a:gd name="T51" fmla="*/ 338 h 481"/>
              <a:gd name="T52" fmla="*/ 627 w 727"/>
              <a:gd name="T53" fmla="*/ 327 h 481"/>
              <a:gd name="T54" fmla="*/ 636 w 727"/>
              <a:gd name="T55" fmla="*/ 359 h 481"/>
              <a:gd name="T56" fmla="*/ 726 w 727"/>
              <a:gd name="T57" fmla="*/ 477 h 481"/>
              <a:gd name="T58" fmla="*/ 726 w 727"/>
              <a:gd name="T59" fmla="*/ 475 h 481"/>
              <a:gd name="T60" fmla="*/ 678 w 727"/>
              <a:gd name="T61" fmla="*/ 395 h 481"/>
              <a:gd name="T62" fmla="*/ 667 w 727"/>
              <a:gd name="T63" fmla="*/ 379 h 481"/>
              <a:gd name="T64" fmla="*/ 664 w 727"/>
              <a:gd name="T65" fmla="*/ 444 h 481"/>
              <a:gd name="T66" fmla="*/ 595 w 727"/>
              <a:gd name="T67" fmla="*/ 435 h 481"/>
              <a:gd name="T68" fmla="*/ 604 w 727"/>
              <a:gd name="T69" fmla="*/ 444 h 481"/>
              <a:gd name="T70" fmla="*/ 608 w 727"/>
              <a:gd name="T71" fmla="*/ 448 h 481"/>
              <a:gd name="T72" fmla="*/ 727 w 727"/>
              <a:gd name="T73" fmla="*/ 477 h 481"/>
              <a:gd name="T74" fmla="*/ 596 w 727"/>
              <a:gd name="T75" fmla="*/ 360 h 481"/>
              <a:gd name="T76" fmla="*/ 614 w 727"/>
              <a:gd name="T77" fmla="*/ 310 h 481"/>
              <a:gd name="T78" fmla="*/ 602 w 727"/>
              <a:gd name="T79" fmla="*/ 297 h 481"/>
              <a:gd name="T80" fmla="*/ 563 w 727"/>
              <a:gd name="T81" fmla="*/ 255 h 481"/>
              <a:gd name="T82" fmla="*/ 502 w 727"/>
              <a:gd name="T83" fmla="*/ 199 h 481"/>
              <a:gd name="T84" fmla="*/ 493 w 727"/>
              <a:gd name="T85" fmla="*/ 293 h 481"/>
              <a:gd name="T86" fmla="*/ 394 w 727"/>
              <a:gd name="T87" fmla="*/ 283 h 481"/>
              <a:gd name="T88" fmla="*/ 409 w 727"/>
              <a:gd name="T89" fmla="*/ 291 h 481"/>
              <a:gd name="T90" fmla="*/ 453 w 727"/>
              <a:gd name="T91" fmla="*/ 319 h 481"/>
              <a:gd name="T92" fmla="*/ 491 w 727"/>
              <a:gd name="T93" fmla="*/ 345 h 481"/>
              <a:gd name="T94" fmla="*/ 504 w 727"/>
              <a:gd name="T95" fmla="*/ 354 h 481"/>
              <a:gd name="T96" fmla="*/ 545 w 727"/>
              <a:gd name="T97" fmla="*/ 388 h 481"/>
              <a:gd name="T98" fmla="*/ 565 w 727"/>
              <a:gd name="T99" fmla="*/ 405 h 481"/>
              <a:gd name="T100" fmla="*/ 580 w 727"/>
              <a:gd name="T101" fmla="*/ 419 h 481"/>
              <a:gd name="T102" fmla="*/ 546 w 727"/>
              <a:gd name="T103" fmla="*/ 370 h 481"/>
              <a:gd name="T104" fmla="*/ 0 w 727"/>
              <a:gd name="T105" fmla="*/ 328 h 481"/>
              <a:gd name="T106" fmla="*/ 0 w 727"/>
              <a:gd name="T107" fmla="*/ 221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27" h="481">
                <a:moveTo>
                  <a:pt x="262" y="204"/>
                </a:moveTo>
                <a:cubicBezTo>
                  <a:pt x="175" y="146"/>
                  <a:pt x="175" y="146"/>
                  <a:pt x="175" y="146"/>
                </a:cubicBezTo>
                <a:cubicBezTo>
                  <a:pt x="117" y="190"/>
                  <a:pt x="117" y="190"/>
                  <a:pt x="117" y="190"/>
                </a:cubicBezTo>
                <a:cubicBezTo>
                  <a:pt x="117" y="190"/>
                  <a:pt x="117" y="190"/>
                  <a:pt x="117" y="190"/>
                </a:cubicBezTo>
                <a:cubicBezTo>
                  <a:pt x="123" y="191"/>
                  <a:pt x="129" y="191"/>
                  <a:pt x="135" y="192"/>
                </a:cubicBezTo>
                <a:cubicBezTo>
                  <a:pt x="135" y="193"/>
                  <a:pt x="135" y="193"/>
                  <a:pt x="135" y="193"/>
                </a:cubicBezTo>
                <a:cubicBezTo>
                  <a:pt x="141" y="194"/>
                  <a:pt x="147" y="195"/>
                  <a:pt x="153" y="196"/>
                </a:cubicBezTo>
                <a:cubicBezTo>
                  <a:pt x="153" y="196"/>
                  <a:pt x="153" y="196"/>
                  <a:pt x="154" y="196"/>
                </a:cubicBezTo>
                <a:cubicBezTo>
                  <a:pt x="159" y="197"/>
                  <a:pt x="165" y="198"/>
                  <a:pt x="170" y="199"/>
                </a:cubicBezTo>
                <a:cubicBezTo>
                  <a:pt x="171" y="199"/>
                  <a:pt x="171" y="199"/>
                  <a:pt x="171" y="199"/>
                </a:cubicBezTo>
                <a:cubicBezTo>
                  <a:pt x="177" y="201"/>
                  <a:pt x="183" y="202"/>
                  <a:pt x="188" y="203"/>
                </a:cubicBezTo>
                <a:cubicBezTo>
                  <a:pt x="188" y="203"/>
                  <a:pt x="188" y="203"/>
                  <a:pt x="189" y="203"/>
                </a:cubicBezTo>
                <a:cubicBezTo>
                  <a:pt x="246" y="217"/>
                  <a:pt x="299" y="236"/>
                  <a:pt x="346" y="259"/>
                </a:cubicBezTo>
                <a:cubicBezTo>
                  <a:pt x="346" y="259"/>
                  <a:pt x="346" y="259"/>
                  <a:pt x="346" y="259"/>
                </a:cubicBezTo>
                <a:cubicBezTo>
                  <a:pt x="351" y="261"/>
                  <a:pt x="355" y="263"/>
                  <a:pt x="360" y="265"/>
                </a:cubicBezTo>
                <a:cubicBezTo>
                  <a:pt x="360" y="265"/>
                  <a:pt x="360" y="265"/>
                  <a:pt x="360" y="265"/>
                </a:cubicBezTo>
                <a:cubicBezTo>
                  <a:pt x="365" y="268"/>
                  <a:pt x="369" y="270"/>
                  <a:pt x="374" y="272"/>
                </a:cubicBezTo>
                <a:cubicBezTo>
                  <a:pt x="374" y="272"/>
                  <a:pt x="374" y="272"/>
                  <a:pt x="374" y="272"/>
                </a:cubicBezTo>
                <a:cubicBezTo>
                  <a:pt x="387" y="227"/>
                  <a:pt x="387" y="227"/>
                  <a:pt x="387" y="227"/>
                </a:cubicBezTo>
                <a:cubicBezTo>
                  <a:pt x="331" y="190"/>
                  <a:pt x="331" y="190"/>
                  <a:pt x="331" y="190"/>
                </a:cubicBezTo>
                <a:cubicBezTo>
                  <a:pt x="329" y="189"/>
                  <a:pt x="328" y="186"/>
                  <a:pt x="328" y="184"/>
                </a:cubicBezTo>
                <a:cubicBezTo>
                  <a:pt x="329" y="182"/>
                  <a:pt x="331" y="181"/>
                  <a:pt x="333" y="181"/>
                </a:cubicBezTo>
                <a:cubicBezTo>
                  <a:pt x="400" y="178"/>
                  <a:pt x="400" y="178"/>
                  <a:pt x="400" y="178"/>
                </a:cubicBezTo>
                <a:cubicBezTo>
                  <a:pt x="413" y="133"/>
                  <a:pt x="413" y="133"/>
                  <a:pt x="413" y="133"/>
                </a:cubicBezTo>
                <a:cubicBezTo>
                  <a:pt x="403" y="126"/>
                  <a:pt x="393" y="120"/>
                  <a:pt x="382" y="114"/>
                </a:cubicBezTo>
                <a:cubicBezTo>
                  <a:pt x="382" y="114"/>
                  <a:pt x="382" y="114"/>
                  <a:pt x="382" y="114"/>
                </a:cubicBezTo>
                <a:cubicBezTo>
                  <a:pt x="377" y="111"/>
                  <a:pt x="371" y="108"/>
                  <a:pt x="366" y="105"/>
                </a:cubicBezTo>
                <a:cubicBezTo>
                  <a:pt x="366" y="105"/>
                  <a:pt x="365" y="104"/>
                  <a:pt x="365" y="104"/>
                </a:cubicBezTo>
                <a:cubicBezTo>
                  <a:pt x="360" y="101"/>
                  <a:pt x="355" y="99"/>
                  <a:pt x="350" y="96"/>
                </a:cubicBezTo>
                <a:cubicBezTo>
                  <a:pt x="349" y="96"/>
                  <a:pt x="348" y="95"/>
                  <a:pt x="348" y="95"/>
                </a:cubicBezTo>
                <a:cubicBezTo>
                  <a:pt x="343" y="92"/>
                  <a:pt x="338" y="90"/>
                  <a:pt x="333" y="87"/>
                </a:cubicBezTo>
                <a:cubicBezTo>
                  <a:pt x="332" y="87"/>
                  <a:pt x="331" y="86"/>
                  <a:pt x="330" y="86"/>
                </a:cubicBezTo>
                <a:cubicBezTo>
                  <a:pt x="325" y="83"/>
                  <a:pt x="320" y="81"/>
                  <a:pt x="316" y="79"/>
                </a:cubicBezTo>
                <a:cubicBezTo>
                  <a:pt x="314" y="78"/>
                  <a:pt x="313" y="78"/>
                  <a:pt x="311" y="77"/>
                </a:cubicBezTo>
                <a:cubicBezTo>
                  <a:pt x="307" y="75"/>
                  <a:pt x="302" y="73"/>
                  <a:pt x="298" y="71"/>
                </a:cubicBezTo>
                <a:cubicBezTo>
                  <a:pt x="296" y="70"/>
                  <a:pt x="295" y="69"/>
                  <a:pt x="293" y="69"/>
                </a:cubicBezTo>
                <a:cubicBezTo>
                  <a:pt x="289" y="67"/>
                  <a:pt x="284" y="65"/>
                  <a:pt x="280" y="63"/>
                </a:cubicBezTo>
                <a:cubicBezTo>
                  <a:pt x="280" y="63"/>
                  <a:pt x="280" y="63"/>
                  <a:pt x="280" y="63"/>
                </a:cubicBezTo>
                <a:cubicBezTo>
                  <a:pt x="236" y="98"/>
                  <a:pt x="236" y="98"/>
                  <a:pt x="236" y="98"/>
                </a:cubicBezTo>
                <a:cubicBezTo>
                  <a:pt x="271" y="197"/>
                  <a:pt x="271" y="197"/>
                  <a:pt x="271" y="197"/>
                </a:cubicBezTo>
                <a:cubicBezTo>
                  <a:pt x="271" y="199"/>
                  <a:pt x="271" y="202"/>
                  <a:pt x="269" y="203"/>
                </a:cubicBezTo>
                <a:cubicBezTo>
                  <a:pt x="266" y="205"/>
                  <a:pt x="264" y="205"/>
                  <a:pt x="262" y="204"/>
                </a:cubicBezTo>
                <a:close/>
                <a:moveTo>
                  <a:pt x="28" y="182"/>
                </a:moveTo>
                <a:cubicBezTo>
                  <a:pt x="33" y="182"/>
                  <a:pt x="39" y="182"/>
                  <a:pt x="44" y="183"/>
                </a:cubicBezTo>
                <a:cubicBezTo>
                  <a:pt x="45" y="183"/>
                  <a:pt x="46" y="183"/>
                  <a:pt x="48" y="183"/>
                </a:cubicBezTo>
                <a:cubicBezTo>
                  <a:pt x="54" y="183"/>
                  <a:pt x="59" y="184"/>
                  <a:pt x="65" y="184"/>
                </a:cubicBezTo>
                <a:cubicBezTo>
                  <a:pt x="66" y="184"/>
                  <a:pt x="66" y="184"/>
                  <a:pt x="67" y="184"/>
                </a:cubicBezTo>
                <a:cubicBezTo>
                  <a:pt x="73" y="185"/>
                  <a:pt x="80" y="185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110" y="104"/>
                  <a:pt x="110" y="104"/>
                  <a:pt x="110" y="104"/>
                </a:cubicBezTo>
                <a:cubicBezTo>
                  <a:pt x="24" y="46"/>
                  <a:pt x="24" y="46"/>
                  <a:pt x="24" y="46"/>
                </a:cubicBezTo>
                <a:cubicBezTo>
                  <a:pt x="22" y="45"/>
                  <a:pt x="21" y="42"/>
                  <a:pt x="22" y="40"/>
                </a:cubicBezTo>
                <a:cubicBezTo>
                  <a:pt x="22" y="37"/>
                  <a:pt x="25" y="35"/>
                  <a:pt x="27" y="35"/>
                </a:cubicBezTo>
                <a:cubicBezTo>
                  <a:pt x="130" y="31"/>
                  <a:pt x="130" y="31"/>
                  <a:pt x="130" y="31"/>
                </a:cubicBezTo>
                <a:cubicBezTo>
                  <a:pt x="133" y="18"/>
                  <a:pt x="133" y="18"/>
                  <a:pt x="133" y="18"/>
                </a:cubicBezTo>
                <a:cubicBezTo>
                  <a:pt x="124" y="15"/>
                  <a:pt x="114" y="14"/>
                  <a:pt x="104" y="12"/>
                </a:cubicBezTo>
                <a:cubicBezTo>
                  <a:pt x="103" y="12"/>
                  <a:pt x="103" y="12"/>
                  <a:pt x="102" y="11"/>
                </a:cubicBezTo>
                <a:cubicBezTo>
                  <a:pt x="97" y="11"/>
                  <a:pt x="93" y="10"/>
                  <a:pt x="89" y="9"/>
                </a:cubicBezTo>
                <a:cubicBezTo>
                  <a:pt x="87" y="9"/>
                  <a:pt x="84" y="8"/>
                  <a:pt x="81" y="8"/>
                </a:cubicBezTo>
                <a:cubicBezTo>
                  <a:pt x="78" y="8"/>
                  <a:pt x="74" y="7"/>
                  <a:pt x="71" y="6"/>
                </a:cubicBezTo>
                <a:cubicBezTo>
                  <a:pt x="65" y="6"/>
                  <a:pt x="59" y="5"/>
                  <a:pt x="53" y="4"/>
                </a:cubicBezTo>
                <a:cubicBezTo>
                  <a:pt x="50" y="4"/>
                  <a:pt x="48" y="4"/>
                  <a:pt x="45" y="3"/>
                </a:cubicBezTo>
                <a:cubicBezTo>
                  <a:pt x="41" y="3"/>
                  <a:pt x="36" y="2"/>
                  <a:pt x="31" y="2"/>
                </a:cubicBezTo>
                <a:cubicBezTo>
                  <a:pt x="28" y="2"/>
                  <a:pt x="26" y="2"/>
                  <a:pt x="24" y="1"/>
                </a:cubicBezTo>
                <a:cubicBezTo>
                  <a:pt x="17" y="1"/>
                  <a:pt x="10" y="0"/>
                  <a:pt x="3" y="0"/>
                </a:cubicBezTo>
                <a:cubicBezTo>
                  <a:pt x="3" y="90"/>
                  <a:pt x="3" y="182"/>
                  <a:pt x="3" y="182"/>
                </a:cubicBezTo>
                <a:cubicBezTo>
                  <a:pt x="10" y="182"/>
                  <a:pt x="17" y="182"/>
                  <a:pt x="23" y="182"/>
                </a:cubicBezTo>
                <a:cubicBezTo>
                  <a:pt x="25" y="182"/>
                  <a:pt x="26" y="182"/>
                  <a:pt x="28" y="182"/>
                </a:cubicBezTo>
                <a:close/>
                <a:moveTo>
                  <a:pt x="472" y="175"/>
                </a:moveTo>
                <a:cubicBezTo>
                  <a:pt x="471" y="174"/>
                  <a:pt x="471" y="174"/>
                  <a:pt x="470" y="173"/>
                </a:cubicBezTo>
                <a:cubicBezTo>
                  <a:pt x="462" y="167"/>
                  <a:pt x="455" y="162"/>
                  <a:pt x="446" y="156"/>
                </a:cubicBezTo>
                <a:cubicBezTo>
                  <a:pt x="454" y="175"/>
                  <a:pt x="454" y="175"/>
                  <a:pt x="454" y="175"/>
                </a:cubicBezTo>
                <a:lnTo>
                  <a:pt x="472" y="175"/>
                </a:lnTo>
                <a:close/>
                <a:moveTo>
                  <a:pt x="652" y="358"/>
                </a:moveTo>
                <a:cubicBezTo>
                  <a:pt x="652" y="358"/>
                  <a:pt x="652" y="358"/>
                  <a:pt x="652" y="358"/>
                </a:cubicBezTo>
                <a:cubicBezTo>
                  <a:pt x="649" y="355"/>
                  <a:pt x="647" y="351"/>
                  <a:pt x="644" y="348"/>
                </a:cubicBezTo>
                <a:cubicBezTo>
                  <a:pt x="644" y="348"/>
                  <a:pt x="644" y="348"/>
                  <a:pt x="644" y="348"/>
                </a:cubicBezTo>
                <a:cubicBezTo>
                  <a:pt x="642" y="344"/>
                  <a:pt x="639" y="341"/>
                  <a:pt x="636" y="338"/>
                </a:cubicBezTo>
                <a:cubicBezTo>
                  <a:pt x="636" y="337"/>
                  <a:pt x="636" y="337"/>
                  <a:pt x="636" y="337"/>
                </a:cubicBezTo>
                <a:cubicBezTo>
                  <a:pt x="633" y="334"/>
                  <a:pt x="631" y="330"/>
                  <a:pt x="628" y="327"/>
                </a:cubicBezTo>
                <a:cubicBezTo>
                  <a:pt x="628" y="327"/>
                  <a:pt x="628" y="327"/>
                  <a:pt x="627" y="327"/>
                </a:cubicBezTo>
                <a:cubicBezTo>
                  <a:pt x="625" y="323"/>
                  <a:pt x="622" y="319"/>
                  <a:pt x="619" y="316"/>
                </a:cubicBezTo>
                <a:cubicBezTo>
                  <a:pt x="619" y="316"/>
                  <a:pt x="619" y="316"/>
                  <a:pt x="619" y="316"/>
                </a:cubicBezTo>
                <a:cubicBezTo>
                  <a:pt x="636" y="359"/>
                  <a:pt x="636" y="359"/>
                  <a:pt x="636" y="359"/>
                </a:cubicBezTo>
                <a:lnTo>
                  <a:pt x="652" y="358"/>
                </a:lnTo>
                <a:close/>
                <a:moveTo>
                  <a:pt x="727" y="477"/>
                </a:moveTo>
                <a:cubicBezTo>
                  <a:pt x="727" y="477"/>
                  <a:pt x="727" y="477"/>
                  <a:pt x="726" y="477"/>
                </a:cubicBezTo>
                <a:cubicBezTo>
                  <a:pt x="726" y="477"/>
                  <a:pt x="726" y="476"/>
                  <a:pt x="726" y="476"/>
                </a:cubicBezTo>
                <a:cubicBezTo>
                  <a:pt x="726" y="476"/>
                  <a:pt x="726" y="476"/>
                  <a:pt x="726" y="476"/>
                </a:cubicBezTo>
                <a:cubicBezTo>
                  <a:pt x="726" y="475"/>
                  <a:pt x="726" y="475"/>
                  <a:pt x="726" y="475"/>
                </a:cubicBezTo>
                <a:cubicBezTo>
                  <a:pt x="725" y="474"/>
                  <a:pt x="725" y="474"/>
                  <a:pt x="725" y="473"/>
                </a:cubicBezTo>
                <a:cubicBezTo>
                  <a:pt x="725" y="473"/>
                  <a:pt x="725" y="473"/>
                  <a:pt x="725" y="473"/>
                </a:cubicBezTo>
                <a:cubicBezTo>
                  <a:pt x="719" y="462"/>
                  <a:pt x="704" y="434"/>
                  <a:pt x="678" y="395"/>
                </a:cubicBezTo>
                <a:cubicBezTo>
                  <a:pt x="678" y="395"/>
                  <a:pt x="678" y="395"/>
                  <a:pt x="678" y="395"/>
                </a:cubicBezTo>
                <a:cubicBezTo>
                  <a:pt x="675" y="390"/>
                  <a:pt x="671" y="385"/>
                  <a:pt x="667" y="379"/>
                </a:cubicBezTo>
                <a:cubicBezTo>
                  <a:pt x="667" y="379"/>
                  <a:pt x="667" y="379"/>
                  <a:pt x="667" y="379"/>
                </a:cubicBezTo>
                <a:cubicBezTo>
                  <a:pt x="649" y="394"/>
                  <a:pt x="649" y="394"/>
                  <a:pt x="649" y="394"/>
                </a:cubicBezTo>
                <a:cubicBezTo>
                  <a:pt x="665" y="440"/>
                  <a:pt x="665" y="440"/>
                  <a:pt x="665" y="440"/>
                </a:cubicBezTo>
                <a:cubicBezTo>
                  <a:pt x="666" y="442"/>
                  <a:pt x="665" y="443"/>
                  <a:pt x="664" y="444"/>
                </a:cubicBezTo>
                <a:cubicBezTo>
                  <a:pt x="663" y="446"/>
                  <a:pt x="661" y="446"/>
                  <a:pt x="659" y="445"/>
                </a:cubicBezTo>
                <a:cubicBezTo>
                  <a:pt x="619" y="418"/>
                  <a:pt x="619" y="418"/>
                  <a:pt x="619" y="418"/>
                </a:cubicBezTo>
                <a:cubicBezTo>
                  <a:pt x="595" y="435"/>
                  <a:pt x="595" y="435"/>
                  <a:pt x="595" y="435"/>
                </a:cubicBezTo>
                <a:cubicBezTo>
                  <a:pt x="597" y="437"/>
                  <a:pt x="599" y="438"/>
                  <a:pt x="600" y="440"/>
                </a:cubicBezTo>
                <a:cubicBezTo>
                  <a:pt x="600" y="440"/>
                  <a:pt x="600" y="440"/>
                  <a:pt x="600" y="440"/>
                </a:cubicBezTo>
                <a:cubicBezTo>
                  <a:pt x="601" y="441"/>
                  <a:pt x="603" y="443"/>
                  <a:pt x="604" y="444"/>
                </a:cubicBezTo>
                <a:cubicBezTo>
                  <a:pt x="604" y="444"/>
                  <a:pt x="604" y="444"/>
                  <a:pt x="604" y="444"/>
                </a:cubicBezTo>
                <a:cubicBezTo>
                  <a:pt x="606" y="446"/>
                  <a:pt x="607" y="447"/>
                  <a:pt x="608" y="448"/>
                </a:cubicBezTo>
                <a:cubicBezTo>
                  <a:pt x="608" y="448"/>
                  <a:pt x="608" y="448"/>
                  <a:pt x="608" y="448"/>
                </a:cubicBezTo>
                <a:cubicBezTo>
                  <a:pt x="625" y="466"/>
                  <a:pt x="633" y="477"/>
                  <a:pt x="633" y="477"/>
                </a:cubicBezTo>
                <a:cubicBezTo>
                  <a:pt x="727" y="477"/>
                  <a:pt x="727" y="477"/>
                  <a:pt x="727" y="477"/>
                </a:cubicBezTo>
                <a:cubicBezTo>
                  <a:pt x="727" y="477"/>
                  <a:pt x="727" y="477"/>
                  <a:pt x="727" y="477"/>
                </a:cubicBezTo>
                <a:close/>
                <a:moveTo>
                  <a:pt x="544" y="365"/>
                </a:moveTo>
                <a:cubicBezTo>
                  <a:pt x="545" y="364"/>
                  <a:pt x="546" y="362"/>
                  <a:pt x="548" y="362"/>
                </a:cubicBezTo>
                <a:cubicBezTo>
                  <a:pt x="596" y="360"/>
                  <a:pt x="596" y="360"/>
                  <a:pt x="596" y="360"/>
                </a:cubicBezTo>
                <a:cubicBezTo>
                  <a:pt x="610" y="313"/>
                  <a:pt x="610" y="313"/>
                  <a:pt x="610" y="313"/>
                </a:cubicBezTo>
                <a:cubicBezTo>
                  <a:pt x="610" y="312"/>
                  <a:pt x="612" y="310"/>
                  <a:pt x="613" y="310"/>
                </a:cubicBezTo>
                <a:cubicBezTo>
                  <a:pt x="614" y="310"/>
                  <a:pt x="614" y="310"/>
                  <a:pt x="614" y="310"/>
                </a:cubicBezTo>
                <a:cubicBezTo>
                  <a:pt x="614" y="310"/>
                  <a:pt x="614" y="310"/>
                  <a:pt x="614" y="310"/>
                </a:cubicBezTo>
                <a:cubicBezTo>
                  <a:pt x="614" y="310"/>
                  <a:pt x="614" y="310"/>
                  <a:pt x="614" y="310"/>
                </a:cubicBezTo>
                <a:cubicBezTo>
                  <a:pt x="610" y="306"/>
                  <a:pt x="606" y="302"/>
                  <a:pt x="602" y="297"/>
                </a:cubicBezTo>
                <a:cubicBezTo>
                  <a:pt x="602" y="297"/>
                  <a:pt x="602" y="297"/>
                  <a:pt x="602" y="297"/>
                </a:cubicBezTo>
                <a:cubicBezTo>
                  <a:pt x="590" y="283"/>
                  <a:pt x="577" y="269"/>
                  <a:pt x="564" y="256"/>
                </a:cubicBezTo>
                <a:cubicBezTo>
                  <a:pt x="563" y="255"/>
                  <a:pt x="563" y="255"/>
                  <a:pt x="563" y="255"/>
                </a:cubicBezTo>
                <a:cubicBezTo>
                  <a:pt x="549" y="241"/>
                  <a:pt x="535" y="227"/>
                  <a:pt x="519" y="213"/>
                </a:cubicBezTo>
                <a:cubicBezTo>
                  <a:pt x="519" y="213"/>
                  <a:pt x="518" y="213"/>
                  <a:pt x="518" y="213"/>
                </a:cubicBezTo>
                <a:cubicBezTo>
                  <a:pt x="513" y="208"/>
                  <a:pt x="508" y="204"/>
                  <a:pt x="502" y="199"/>
                </a:cubicBezTo>
                <a:cubicBezTo>
                  <a:pt x="472" y="223"/>
                  <a:pt x="472" y="223"/>
                  <a:pt x="472" y="223"/>
                </a:cubicBezTo>
                <a:cubicBezTo>
                  <a:pt x="495" y="288"/>
                  <a:pt x="495" y="288"/>
                  <a:pt x="495" y="288"/>
                </a:cubicBezTo>
                <a:cubicBezTo>
                  <a:pt x="495" y="290"/>
                  <a:pt x="495" y="292"/>
                  <a:pt x="493" y="293"/>
                </a:cubicBezTo>
                <a:cubicBezTo>
                  <a:pt x="491" y="295"/>
                  <a:pt x="489" y="295"/>
                  <a:pt x="487" y="294"/>
                </a:cubicBezTo>
                <a:cubicBezTo>
                  <a:pt x="431" y="256"/>
                  <a:pt x="431" y="256"/>
                  <a:pt x="431" y="256"/>
                </a:cubicBezTo>
                <a:cubicBezTo>
                  <a:pt x="394" y="283"/>
                  <a:pt x="394" y="283"/>
                  <a:pt x="394" y="283"/>
                </a:cubicBezTo>
                <a:cubicBezTo>
                  <a:pt x="394" y="283"/>
                  <a:pt x="394" y="283"/>
                  <a:pt x="394" y="283"/>
                </a:cubicBezTo>
                <a:cubicBezTo>
                  <a:pt x="394" y="283"/>
                  <a:pt x="394" y="283"/>
                  <a:pt x="394" y="283"/>
                </a:cubicBezTo>
                <a:cubicBezTo>
                  <a:pt x="399" y="286"/>
                  <a:pt x="404" y="289"/>
                  <a:pt x="409" y="291"/>
                </a:cubicBezTo>
                <a:cubicBezTo>
                  <a:pt x="409" y="292"/>
                  <a:pt x="410" y="292"/>
                  <a:pt x="410" y="292"/>
                </a:cubicBezTo>
                <a:cubicBezTo>
                  <a:pt x="425" y="301"/>
                  <a:pt x="439" y="309"/>
                  <a:pt x="452" y="318"/>
                </a:cubicBezTo>
                <a:cubicBezTo>
                  <a:pt x="452" y="318"/>
                  <a:pt x="453" y="318"/>
                  <a:pt x="453" y="319"/>
                </a:cubicBezTo>
                <a:cubicBezTo>
                  <a:pt x="457" y="321"/>
                  <a:pt x="461" y="324"/>
                  <a:pt x="466" y="327"/>
                </a:cubicBezTo>
                <a:cubicBezTo>
                  <a:pt x="466" y="327"/>
                  <a:pt x="466" y="327"/>
                  <a:pt x="466" y="327"/>
                </a:cubicBezTo>
                <a:cubicBezTo>
                  <a:pt x="475" y="333"/>
                  <a:pt x="483" y="339"/>
                  <a:pt x="491" y="345"/>
                </a:cubicBezTo>
                <a:cubicBezTo>
                  <a:pt x="491" y="345"/>
                  <a:pt x="491" y="345"/>
                  <a:pt x="491" y="345"/>
                </a:cubicBezTo>
                <a:cubicBezTo>
                  <a:pt x="495" y="348"/>
                  <a:pt x="499" y="351"/>
                  <a:pt x="502" y="353"/>
                </a:cubicBezTo>
                <a:cubicBezTo>
                  <a:pt x="503" y="354"/>
                  <a:pt x="503" y="354"/>
                  <a:pt x="504" y="354"/>
                </a:cubicBezTo>
                <a:cubicBezTo>
                  <a:pt x="515" y="363"/>
                  <a:pt x="525" y="371"/>
                  <a:pt x="535" y="379"/>
                </a:cubicBezTo>
                <a:cubicBezTo>
                  <a:pt x="536" y="380"/>
                  <a:pt x="536" y="380"/>
                  <a:pt x="537" y="381"/>
                </a:cubicBezTo>
                <a:cubicBezTo>
                  <a:pt x="539" y="383"/>
                  <a:pt x="542" y="385"/>
                  <a:pt x="545" y="388"/>
                </a:cubicBezTo>
                <a:cubicBezTo>
                  <a:pt x="545" y="388"/>
                  <a:pt x="546" y="388"/>
                  <a:pt x="546" y="389"/>
                </a:cubicBezTo>
                <a:cubicBezTo>
                  <a:pt x="552" y="394"/>
                  <a:pt x="558" y="399"/>
                  <a:pt x="563" y="404"/>
                </a:cubicBezTo>
                <a:cubicBezTo>
                  <a:pt x="564" y="404"/>
                  <a:pt x="564" y="405"/>
                  <a:pt x="565" y="405"/>
                </a:cubicBezTo>
                <a:cubicBezTo>
                  <a:pt x="567" y="407"/>
                  <a:pt x="569" y="409"/>
                  <a:pt x="571" y="411"/>
                </a:cubicBezTo>
                <a:cubicBezTo>
                  <a:pt x="572" y="412"/>
                  <a:pt x="572" y="412"/>
                  <a:pt x="573" y="413"/>
                </a:cubicBezTo>
                <a:cubicBezTo>
                  <a:pt x="575" y="415"/>
                  <a:pt x="577" y="417"/>
                  <a:pt x="580" y="419"/>
                </a:cubicBezTo>
                <a:cubicBezTo>
                  <a:pt x="580" y="419"/>
                  <a:pt x="580" y="419"/>
                  <a:pt x="580" y="420"/>
                </a:cubicBezTo>
                <a:cubicBezTo>
                  <a:pt x="586" y="397"/>
                  <a:pt x="586" y="397"/>
                  <a:pt x="586" y="397"/>
                </a:cubicBezTo>
                <a:cubicBezTo>
                  <a:pt x="546" y="370"/>
                  <a:pt x="546" y="370"/>
                  <a:pt x="546" y="370"/>
                </a:cubicBezTo>
                <a:cubicBezTo>
                  <a:pt x="545" y="369"/>
                  <a:pt x="544" y="367"/>
                  <a:pt x="544" y="365"/>
                </a:cubicBezTo>
                <a:close/>
                <a:moveTo>
                  <a:pt x="0" y="221"/>
                </a:moveTo>
                <a:cubicBezTo>
                  <a:pt x="0" y="274"/>
                  <a:pt x="0" y="328"/>
                  <a:pt x="0" y="328"/>
                </a:cubicBezTo>
                <a:cubicBezTo>
                  <a:pt x="259" y="328"/>
                  <a:pt x="429" y="435"/>
                  <a:pt x="490" y="481"/>
                </a:cubicBezTo>
                <a:cubicBezTo>
                  <a:pt x="575" y="481"/>
                  <a:pt x="575" y="481"/>
                  <a:pt x="575" y="481"/>
                </a:cubicBezTo>
                <a:cubicBezTo>
                  <a:pt x="526" y="419"/>
                  <a:pt x="350" y="237"/>
                  <a:pt x="0" y="221"/>
                </a:cubicBezTo>
                <a:close/>
              </a:path>
            </a:pathLst>
          </a:custGeom>
          <a:solidFill>
            <a:schemeClr val="folHlink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3335" name="Picture 23" descr="shine for usa"/>
          <p:cNvPicPr>
            <a:picLocks noChangeAspect="1" noChangeArrowheads="1"/>
          </p:cNvPicPr>
          <p:nvPr/>
        </p:nvPicPr>
        <p:blipFill>
          <a:blip r:embed="rId1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13" y="-7938"/>
            <a:ext cx="2598737" cy="687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36" name="Picture 24" descr="usa swirl"/>
          <p:cNvPicPr>
            <a:picLocks noChangeAspect="1" noChangeArrowheads="1"/>
          </p:cNvPicPr>
          <p:nvPr/>
        </p:nvPicPr>
        <p:blipFill>
          <a:blip r:embed="rId14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5" y="-19050"/>
            <a:ext cx="28956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38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982663" y="188913"/>
            <a:ext cx="7072312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GB" altLang="zh-CN" smtClean="0"/>
          </a:p>
        </p:txBody>
      </p:sp>
      <p:sp>
        <p:nvSpPr>
          <p:cNvPr id="13340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4438" y="6472238"/>
            <a:ext cx="35274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zh-CN"/>
          </a:p>
        </p:txBody>
      </p:sp>
      <p:sp>
        <p:nvSpPr>
          <p:cNvPr id="13342" name="Freeform 30"/>
          <p:cNvSpPr>
            <a:spLocks/>
          </p:cNvSpPr>
          <p:nvPr/>
        </p:nvSpPr>
        <p:spPr bwMode="auto">
          <a:xfrm rot="5400000">
            <a:off x="7223919" y="6322219"/>
            <a:ext cx="293687" cy="295275"/>
          </a:xfrm>
          <a:custGeom>
            <a:avLst/>
            <a:gdLst>
              <a:gd name="T0" fmla="*/ 171 w 185"/>
              <a:gd name="T1" fmla="*/ 22 h 186"/>
              <a:gd name="T2" fmla="*/ 107 w 185"/>
              <a:gd name="T3" fmla="*/ 52 h 186"/>
              <a:gd name="T4" fmla="*/ 56 w 185"/>
              <a:gd name="T5" fmla="*/ 0 h 186"/>
              <a:gd name="T6" fmla="*/ 64 w 185"/>
              <a:gd name="T7" fmla="*/ 72 h 186"/>
              <a:gd name="T8" fmla="*/ 0 w 185"/>
              <a:gd name="T9" fmla="*/ 102 h 186"/>
              <a:gd name="T10" fmla="*/ 70 w 185"/>
              <a:gd name="T11" fmla="*/ 116 h 186"/>
              <a:gd name="T12" fmla="*/ 78 w 185"/>
              <a:gd name="T13" fmla="*/ 186 h 186"/>
              <a:gd name="T14" fmla="*/ 115 w 185"/>
              <a:gd name="T15" fmla="*/ 124 h 186"/>
              <a:gd name="T16" fmla="*/ 185 w 185"/>
              <a:gd name="T17" fmla="*/ 138 h 186"/>
              <a:gd name="T18" fmla="*/ 137 w 185"/>
              <a:gd name="T19" fmla="*/ 84 h 186"/>
              <a:gd name="T20" fmla="*/ 171 w 185"/>
              <a:gd name="T21" fmla="*/ 22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5" h="186">
                <a:moveTo>
                  <a:pt x="171" y="22"/>
                </a:moveTo>
                <a:lnTo>
                  <a:pt x="107" y="52"/>
                </a:lnTo>
                <a:lnTo>
                  <a:pt x="56" y="0"/>
                </a:lnTo>
                <a:lnTo>
                  <a:pt x="64" y="72"/>
                </a:lnTo>
                <a:lnTo>
                  <a:pt x="0" y="102"/>
                </a:lnTo>
                <a:lnTo>
                  <a:pt x="70" y="116"/>
                </a:lnTo>
                <a:lnTo>
                  <a:pt x="78" y="186"/>
                </a:lnTo>
                <a:lnTo>
                  <a:pt x="115" y="124"/>
                </a:lnTo>
                <a:lnTo>
                  <a:pt x="185" y="138"/>
                </a:lnTo>
                <a:lnTo>
                  <a:pt x="137" y="84"/>
                </a:lnTo>
                <a:lnTo>
                  <a:pt x="171" y="22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3" name="Freeform 31"/>
          <p:cNvSpPr>
            <a:spLocks/>
          </p:cNvSpPr>
          <p:nvPr/>
        </p:nvSpPr>
        <p:spPr bwMode="auto">
          <a:xfrm rot="5400000">
            <a:off x="7571582" y="5944394"/>
            <a:ext cx="298450" cy="293687"/>
          </a:xfrm>
          <a:custGeom>
            <a:avLst/>
            <a:gdLst>
              <a:gd name="T0" fmla="*/ 164 w 188"/>
              <a:gd name="T1" fmla="*/ 12 h 185"/>
              <a:gd name="T2" fmla="*/ 102 w 188"/>
              <a:gd name="T3" fmla="*/ 48 h 185"/>
              <a:gd name="T4" fmla="*/ 48 w 188"/>
              <a:gd name="T5" fmla="*/ 0 h 185"/>
              <a:gd name="T6" fmla="*/ 62 w 188"/>
              <a:gd name="T7" fmla="*/ 70 h 185"/>
              <a:gd name="T8" fmla="*/ 0 w 188"/>
              <a:gd name="T9" fmla="*/ 106 h 185"/>
              <a:gd name="T10" fmla="*/ 70 w 188"/>
              <a:gd name="T11" fmla="*/ 114 h 185"/>
              <a:gd name="T12" fmla="*/ 86 w 188"/>
              <a:gd name="T13" fmla="*/ 185 h 185"/>
              <a:gd name="T14" fmla="*/ 114 w 188"/>
              <a:gd name="T15" fmla="*/ 118 h 185"/>
              <a:gd name="T16" fmla="*/ 188 w 188"/>
              <a:gd name="T17" fmla="*/ 126 h 185"/>
              <a:gd name="T18" fmla="*/ 134 w 188"/>
              <a:gd name="T19" fmla="*/ 78 h 185"/>
              <a:gd name="T20" fmla="*/ 164 w 188"/>
              <a:gd name="T21" fmla="*/ 12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8" h="185">
                <a:moveTo>
                  <a:pt x="164" y="12"/>
                </a:moveTo>
                <a:lnTo>
                  <a:pt x="102" y="48"/>
                </a:lnTo>
                <a:lnTo>
                  <a:pt x="48" y="0"/>
                </a:lnTo>
                <a:lnTo>
                  <a:pt x="62" y="70"/>
                </a:lnTo>
                <a:lnTo>
                  <a:pt x="0" y="106"/>
                </a:lnTo>
                <a:lnTo>
                  <a:pt x="70" y="114"/>
                </a:lnTo>
                <a:lnTo>
                  <a:pt x="86" y="185"/>
                </a:lnTo>
                <a:lnTo>
                  <a:pt x="114" y="118"/>
                </a:lnTo>
                <a:lnTo>
                  <a:pt x="188" y="126"/>
                </a:lnTo>
                <a:lnTo>
                  <a:pt x="134" y="78"/>
                </a:lnTo>
                <a:lnTo>
                  <a:pt x="164" y="12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4" name="Freeform 32"/>
          <p:cNvSpPr>
            <a:spLocks/>
          </p:cNvSpPr>
          <p:nvPr/>
        </p:nvSpPr>
        <p:spPr bwMode="auto">
          <a:xfrm>
            <a:off x="1781175" y="6391275"/>
            <a:ext cx="357188" cy="339725"/>
          </a:xfrm>
          <a:custGeom>
            <a:avLst/>
            <a:gdLst>
              <a:gd name="T0" fmla="*/ 81 w 111"/>
              <a:gd name="T1" fmla="*/ 62 h 106"/>
              <a:gd name="T2" fmla="*/ 111 w 111"/>
              <a:gd name="T3" fmla="*/ 38 h 106"/>
              <a:gd name="T4" fmla="*/ 73 w 111"/>
              <a:gd name="T5" fmla="*/ 40 h 106"/>
              <a:gd name="T6" fmla="*/ 69 w 111"/>
              <a:gd name="T7" fmla="*/ 37 h 106"/>
              <a:gd name="T8" fmla="*/ 53 w 111"/>
              <a:gd name="T9" fmla="*/ 0 h 106"/>
              <a:gd name="T10" fmla="*/ 42 w 111"/>
              <a:gd name="T11" fmla="*/ 38 h 106"/>
              <a:gd name="T12" fmla="*/ 38 w 111"/>
              <a:gd name="T13" fmla="*/ 41 h 106"/>
              <a:gd name="T14" fmla="*/ 0 w 111"/>
              <a:gd name="T15" fmla="*/ 43 h 106"/>
              <a:gd name="T16" fmla="*/ 32 w 111"/>
              <a:gd name="T17" fmla="*/ 65 h 106"/>
              <a:gd name="T18" fmla="*/ 34 w 111"/>
              <a:gd name="T19" fmla="*/ 69 h 106"/>
              <a:gd name="T20" fmla="*/ 23 w 111"/>
              <a:gd name="T21" fmla="*/ 106 h 106"/>
              <a:gd name="T22" fmla="*/ 29 w 111"/>
              <a:gd name="T23" fmla="*/ 102 h 106"/>
              <a:gd name="T24" fmla="*/ 29 w 111"/>
              <a:gd name="T25" fmla="*/ 102 h 106"/>
              <a:gd name="T26" fmla="*/ 55 w 111"/>
              <a:gd name="T27" fmla="*/ 82 h 106"/>
              <a:gd name="T28" fmla="*/ 60 w 111"/>
              <a:gd name="T29" fmla="*/ 82 h 106"/>
              <a:gd name="T30" fmla="*/ 93 w 111"/>
              <a:gd name="T31" fmla="*/ 104 h 106"/>
              <a:gd name="T32" fmla="*/ 80 w 111"/>
              <a:gd name="T33" fmla="*/ 67 h 106"/>
              <a:gd name="T34" fmla="*/ 81 w 111"/>
              <a:gd name="T35" fmla="*/ 62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1" h="106">
                <a:moveTo>
                  <a:pt x="81" y="62"/>
                </a:moveTo>
                <a:cubicBezTo>
                  <a:pt x="111" y="38"/>
                  <a:pt x="111" y="38"/>
                  <a:pt x="111" y="38"/>
                </a:cubicBezTo>
                <a:cubicBezTo>
                  <a:pt x="73" y="40"/>
                  <a:pt x="73" y="40"/>
                  <a:pt x="73" y="40"/>
                </a:cubicBezTo>
                <a:cubicBezTo>
                  <a:pt x="71" y="40"/>
                  <a:pt x="69" y="39"/>
                  <a:pt x="69" y="37"/>
                </a:cubicBezTo>
                <a:cubicBezTo>
                  <a:pt x="53" y="0"/>
                  <a:pt x="53" y="0"/>
                  <a:pt x="53" y="0"/>
                </a:cubicBezTo>
                <a:cubicBezTo>
                  <a:pt x="42" y="38"/>
                  <a:pt x="42" y="38"/>
                  <a:pt x="42" y="38"/>
                </a:cubicBezTo>
                <a:cubicBezTo>
                  <a:pt x="42" y="40"/>
                  <a:pt x="40" y="41"/>
                  <a:pt x="38" y="41"/>
                </a:cubicBezTo>
                <a:cubicBezTo>
                  <a:pt x="0" y="43"/>
                  <a:pt x="0" y="43"/>
                  <a:pt x="0" y="43"/>
                </a:cubicBezTo>
                <a:cubicBezTo>
                  <a:pt x="32" y="65"/>
                  <a:pt x="32" y="65"/>
                  <a:pt x="32" y="65"/>
                </a:cubicBezTo>
                <a:cubicBezTo>
                  <a:pt x="34" y="66"/>
                  <a:pt x="34" y="67"/>
                  <a:pt x="34" y="69"/>
                </a:cubicBezTo>
                <a:cubicBezTo>
                  <a:pt x="23" y="106"/>
                  <a:pt x="23" y="106"/>
                  <a:pt x="23" y="106"/>
                </a:cubicBezTo>
                <a:cubicBezTo>
                  <a:pt x="29" y="102"/>
                  <a:pt x="29" y="102"/>
                  <a:pt x="29" y="102"/>
                </a:cubicBezTo>
                <a:cubicBezTo>
                  <a:pt x="29" y="102"/>
                  <a:pt x="29" y="102"/>
                  <a:pt x="29" y="102"/>
                </a:cubicBezTo>
                <a:cubicBezTo>
                  <a:pt x="55" y="82"/>
                  <a:pt x="55" y="82"/>
                  <a:pt x="55" y="82"/>
                </a:cubicBezTo>
                <a:cubicBezTo>
                  <a:pt x="57" y="81"/>
                  <a:pt x="59" y="81"/>
                  <a:pt x="60" y="82"/>
                </a:cubicBezTo>
                <a:cubicBezTo>
                  <a:pt x="93" y="104"/>
                  <a:pt x="93" y="104"/>
                  <a:pt x="93" y="104"/>
                </a:cubicBezTo>
                <a:cubicBezTo>
                  <a:pt x="80" y="67"/>
                  <a:pt x="80" y="67"/>
                  <a:pt x="80" y="67"/>
                </a:cubicBezTo>
                <a:cubicBezTo>
                  <a:pt x="79" y="65"/>
                  <a:pt x="80" y="63"/>
                  <a:pt x="81" y="62"/>
                </a:cubicBezTo>
                <a:close/>
              </a:path>
            </a:pathLst>
          </a:custGeom>
          <a:solidFill>
            <a:srgbClr val="A7A7A7">
              <a:alpha val="72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rgbClr val="F4F4F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7" name="Freeform 25"/>
          <p:cNvSpPr>
            <a:spLocks/>
          </p:cNvSpPr>
          <p:nvPr/>
        </p:nvSpPr>
        <p:spPr bwMode="auto">
          <a:xfrm>
            <a:off x="5861050" y="-7938"/>
            <a:ext cx="3044825" cy="6870701"/>
          </a:xfrm>
          <a:custGeom>
            <a:avLst/>
            <a:gdLst>
              <a:gd name="T0" fmla="*/ 823 w 957"/>
              <a:gd name="T1" fmla="*/ 1253 h 2164"/>
              <a:gd name="T2" fmla="*/ 614 w 957"/>
              <a:gd name="T3" fmla="*/ 46 h 2164"/>
              <a:gd name="T4" fmla="*/ 566 w 957"/>
              <a:gd name="T5" fmla="*/ 0 h 2164"/>
              <a:gd name="T6" fmla="*/ 507 w 957"/>
              <a:gd name="T7" fmla="*/ 0 h 2164"/>
              <a:gd name="T8" fmla="*/ 575 w 957"/>
              <a:gd name="T9" fmla="*/ 56 h 2164"/>
              <a:gd name="T10" fmla="*/ 594 w 957"/>
              <a:gd name="T11" fmla="*/ 76 h 2164"/>
              <a:gd name="T12" fmla="*/ 722 w 957"/>
              <a:gd name="T13" fmla="*/ 246 h 2164"/>
              <a:gd name="T14" fmla="*/ 803 w 957"/>
              <a:gd name="T15" fmla="*/ 1247 h 2164"/>
              <a:gd name="T16" fmla="*/ 189 w 957"/>
              <a:gd name="T17" fmla="*/ 2081 h 2164"/>
              <a:gd name="T18" fmla="*/ 0 w 957"/>
              <a:gd name="T19" fmla="*/ 2164 h 2164"/>
              <a:gd name="T20" fmla="*/ 111 w 957"/>
              <a:gd name="T21" fmla="*/ 2164 h 2164"/>
              <a:gd name="T22" fmla="*/ 209 w 957"/>
              <a:gd name="T23" fmla="*/ 2113 h 2164"/>
              <a:gd name="T24" fmla="*/ 823 w 957"/>
              <a:gd name="T25" fmla="*/ 1253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57" h="2164">
                <a:moveTo>
                  <a:pt x="823" y="1253"/>
                </a:moveTo>
                <a:cubicBezTo>
                  <a:pt x="957" y="774"/>
                  <a:pt x="863" y="307"/>
                  <a:pt x="614" y="46"/>
                </a:cubicBezTo>
                <a:cubicBezTo>
                  <a:pt x="599" y="30"/>
                  <a:pt x="583" y="15"/>
                  <a:pt x="566" y="0"/>
                </a:cubicBezTo>
                <a:cubicBezTo>
                  <a:pt x="507" y="0"/>
                  <a:pt x="507" y="0"/>
                  <a:pt x="507" y="0"/>
                </a:cubicBezTo>
                <a:cubicBezTo>
                  <a:pt x="530" y="17"/>
                  <a:pt x="553" y="36"/>
                  <a:pt x="575" y="56"/>
                </a:cubicBezTo>
                <a:cubicBezTo>
                  <a:pt x="581" y="63"/>
                  <a:pt x="588" y="69"/>
                  <a:pt x="594" y="76"/>
                </a:cubicBezTo>
                <a:cubicBezTo>
                  <a:pt x="643" y="125"/>
                  <a:pt x="686" y="183"/>
                  <a:pt x="722" y="246"/>
                </a:cubicBezTo>
                <a:cubicBezTo>
                  <a:pt x="871" y="507"/>
                  <a:pt x="911" y="873"/>
                  <a:pt x="803" y="1247"/>
                </a:cubicBezTo>
                <a:cubicBezTo>
                  <a:pt x="695" y="1624"/>
                  <a:pt x="461" y="1925"/>
                  <a:pt x="189" y="2081"/>
                </a:cubicBezTo>
                <a:cubicBezTo>
                  <a:pt x="127" y="2116"/>
                  <a:pt x="64" y="2144"/>
                  <a:pt x="0" y="2164"/>
                </a:cubicBezTo>
                <a:cubicBezTo>
                  <a:pt x="111" y="2164"/>
                  <a:pt x="111" y="2164"/>
                  <a:pt x="111" y="2164"/>
                </a:cubicBezTo>
                <a:cubicBezTo>
                  <a:pt x="144" y="2149"/>
                  <a:pt x="177" y="2132"/>
                  <a:pt x="209" y="2113"/>
                </a:cubicBezTo>
                <a:cubicBezTo>
                  <a:pt x="481" y="1952"/>
                  <a:pt x="715" y="1642"/>
                  <a:pt x="823" y="1253"/>
                </a:cubicBezTo>
                <a:close/>
              </a:path>
            </a:pathLst>
          </a:custGeom>
          <a:solidFill>
            <a:srgbClr val="EA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D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5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7325" y="1006475"/>
            <a:ext cx="8337550" cy="507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Master text styles</a:t>
            </a:r>
          </a:p>
        </p:txBody>
      </p:sp>
      <p:sp>
        <p:nvSpPr>
          <p:cNvPr id="13339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913688" y="6111875"/>
            <a:ext cx="11144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3341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13688" y="6472238"/>
            <a:ext cx="11144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8" grpId="0"/>
    </p:bldLst>
  </p:timing>
  <p:txStyles>
    <p:titleStyle>
      <a:lvl1pPr algn="l" rtl="0" eaLnBrk="1" fontAlgn="base" hangingPunct="1">
        <a:spcBef>
          <a:spcPct val="50000"/>
        </a:spcBef>
        <a:spcAft>
          <a:spcPct val="0"/>
        </a:spcAft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5000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5000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5000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5000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5000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5000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5000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5000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uanyifeng.com/blog/2015/07/flex-grammar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con.wuruihong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1" name="Rectangle 13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Cordova </a:t>
            </a:r>
            <a:r>
              <a:rPr lang="en-US" altLang="zh-CN" sz="1600" dirty="0" smtClean="0">
                <a:ea typeface="宋体" panose="02010600030101010101" pitchFamily="2" charset="-122"/>
              </a:rPr>
              <a:t>-- </a:t>
            </a:r>
            <a:r>
              <a:rPr lang="en-US" altLang="zh-CN" sz="1600" dirty="0" err="1" smtClean="0">
                <a:ea typeface="宋体" panose="02010600030101010101" pitchFamily="2" charset="-122"/>
              </a:rPr>
              <a:t>hsir</a:t>
            </a:r>
            <a:endParaRPr lang="en-GB" altLang="zh-CN" sz="1600" dirty="0">
              <a:ea typeface="宋体" panose="02010600030101010101" pitchFamily="2" charset="-122"/>
            </a:endParaRPr>
          </a:p>
        </p:txBody>
      </p:sp>
      <p:sp>
        <p:nvSpPr>
          <p:cNvPr id="11402" name="Rectangle 13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1800" dirty="0"/>
              <a:t>Apache Cordova</a:t>
            </a:r>
            <a:r>
              <a:rPr lang="zh-CN" altLang="en-US" sz="1800" dirty="0"/>
              <a:t>是一个开源的移动开发框架。允许你用标准的</a:t>
            </a:r>
            <a:r>
              <a:rPr lang="en-US" altLang="zh-CN" sz="1800" dirty="0"/>
              <a:t>web</a:t>
            </a:r>
            <a:r>
              <a:rPr lang="zh-CN" altLang="en-US" sz="1800" dirty="0"/>
              <a:t>技术</a:t>
            </a:r>
            <a:r>
              <a:rPr lang="en-US" altLang="zh-CN" sz="1800" dirty="0"/>
              <a:t>-HTML5,CSS3</a:t>
            </a:r>
            <a:r>
              <a:rPr lang="zh-CN" altLang="en-US" sz="1800" dirty="0"/>
              <a:t>和</a:t>
            </a:r>
            <a:r>
              <a:rPr lang="en-US" altLang="zh-CN" sz="1800" dirty="0"/>
              <a:t>JavaScript</a:t>
            </a:r>
            <a:r>
              <a:rPr lang="zh-CN" altLang="en-US" sz="1800" dirty="0"/>
              <a:t>做跨平台开发。</a:t>
            </a:r>
            <a:endParaRPr lang="en-GB" altLang="zh-CN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592138" y="6350"/>
            <a:ext cx="7646987" cy="995363"/>
            <a:chOff x="373" y="4"/>
            <a:chExt cx="4817" cy="627"/>
          </a:xfrm>
        </p:grpSpPr>
        <p:pic>
          <p:nvPicPr>
            <p:cNvPr id="20485" name="Picture 5" descr="usa bar shado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87" t="23734" r="8118" b="61833"/>
            <a:stretch>
              <a:fillRect/>
            </a:stretch>
          </p:blipFill>
          <p:spPr bwMode="auto">
            <a:xfrm>
              <a:off x="373" y="4"/>
              <a:ext cx="4817" cy="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486" name="Group 6"/>
            <p:cNvGrpSpPr>
              <a:grpSpLocks/>
            </p:cNvGrpSpPr>
            <p:nvPr/>
          </p:nvGrpSpPr>
          <p:grpSpPr bwMode="auto">
            <a:xfrm>
              <a:off x="489" y="107"/>
              <a:ext cx="4585" cy="380"/>
              <a:chOff x="489" y="107"/>
              <a:chExt cx="4585" cy="380"/>
            </a:xfrm>
          </p:grpSpPr>
          <p:sp>
            <p:nvSpPr>
              <p:cNvPr id="20487" name="Freeform 7"/>
              <p:cNvSpPr>
                <a:spLocks/>
              </p:cNvSpPr>
              <p:nvPr/>
            </p:nvSpPr>
            <p:spPr bwMode="auto">
              <a:xfrm>
                <a:off x="489" y="107"/>
                <a:ext cx="4585" cy="380"/>
              </a:xfrm>
              <a:custGeom>
                <a:avLst/>
                <a:gdLst>
                  <a:gd name="T0" fmla="*/ 2141 w 2288"/>
                  <a:gd name="T1" fmla="*/ 0 h 190"/>
                  <a:gd name="T2" fmla="*/ 77 w 2288"/>
                  <a:gd name="T3" fmla="*/ 0 h 190"/>
                  <a:gd name="T4" fmla="*/ 0 w 2288"/>
                  <a:gd name="T5" fmla="*/ 0 h 190"/>
                  <a:gd name="T6" fmla="*/ 0 w 2288"/>
                  <a:gd name="T7" fmla="*/ 8 h 190"/>
                  <a:gd name="T8" fmla="*/ 0 w 2288"/>
                  <a:gd name="T9" fmla="*/ 58 h 190"/>
                  <a:gd name="T10" fmla="*/ 0 w 2288"/>
                  <a:gd name="T11" fmla="*/ 137 h 190"/>
                  <a:gd name="T12" fmla="*/ 0 w 2288"/>
                  <a:gd name="T13" fmla="*/ 190 h 190"/>
                  <a:gd name="T14" fmla="*/ 2288 w 2288"/>
                  <a:gd name="T15" fmla="*/ 190 h 190"/>
                  <a:gd name="T16" fmla="*/ 2160 w 2288"/>
                  <a:gd name="T17" fmla="*/ 20 h 190"/>
                  <a:gd name="T18" fmla="*/ 2141 w 2288"/>
                  <a:gd name="T19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88" h="190">
                    <a:moveTo>
                      <a:pt x="2141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90"/>
                      <a:pt x="0" y="190"/>
                      <a:pt x="0" y="190"/>
                    </a:cubicBezTo>
                    <a:cubicBezTo>
                      <a:pt x="2288" y="190"/>
                      <a:pt x="2288" y="190"/>
                      <a:pt x="2288" y="190"/>
                    </a:cubicBezTo>
                    <a:cubicBezTo>
                      <a:pt x="2252" y="127"/>
                      <a:pt x="2209" y="69"/>
                      <a:pt x="2160" y="20"/>
                    </a:cubicBezTo>
                    <a:cubicBezTo>
                      <a:pt x="2154" y="13"/>
                      <a:pt x="2147" y="7"/>
                      <a:pt x="2141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5607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8" name="Freeform 8"/>
              <p:cNvSpPr>
                <a:spLocks/>
              </p:cNvSpPr>
              <p:nvPr/>
            </p:nvSpPr>
            <p:spPr bwMode="auto">
              <a:xfrm>
                <a:off x="505" y="123"/>
                <a:ext cx="4433" cy="322"/>
              </a:xfrm>
              <a:custGeom>
                <a:avLst/>
                <a:gdLst>
                  <a:gd name="T0" fmla="*/ 2009 w 2212"/>
                  <a:gd name="T1" fmla="*/ 39 h 161"/>
                  <a:gd name="T2" fmla="*/ 2212 w 2212"/>
                  <a:gd name="T3" fmla="*/ 93 h 161"/>
                  <a:gd name="T4" fmla="*/ 2146 w 2212"/>
                  <a:gd name="T5" fmla="*/ 17 h 161"/>
                  <a:gd name="T6" fmla="*/ 2129 w 2212"/>
                  <a:gd name="T7" fmla="*/ 0 h 161"/>
                  <a:gd name="T8" fmla="*/ 0 w 2212"/>
                  <a:gd name="T9" fmla="*/ 0 h 161"/>
                  <a:gd name="T10" fmla="*/ 0 w 2212"/>
                  <a:gd name="T11" fmla="*/ 161 h 161"/>
                  <a:gd name="T12" fmla="*/ 529 w 2212"/>
                  <a:gd name="T13" fmla="*/ 110 h 161"/>
                  <a:gd name="T14" fmla="*/ 2009 w 2212"/>
                  <a:gd name="T15" fmla="*/ 3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12" h="161">
                    <a:moveTo>
                      <a:pt x="2009" y="39"/>
                    </a:moveTo>
                    <a:cubicBezTo>
                      <a:pt x="2050" y="45"/>
                      <a:pt x="2117" y="47"/>
                      <a:pt x="2212" y="93"/>
                    </a:cubicBezTo>
                    <a:cubicBezTo>
                      <a:pt x="2191" y="66"/>
                      <a:pt x="2169" y="41"/>
                      <a:pt x="2146" y="17"/>
                    </a:cubicBezTo>
                    <a:cubicBezTo>
                      <a:pt x="2141" y="12"/>
                      <a:pt x="2135" y="6"/>
                      <a:pt x="212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61"/>
                      <a:pt x="0" y="161"/>
                      <a:pt x="0" y="161"/>
                    </a:cubicBezTo>
                    <a:cubicBezTo>
                      <a:pt x="223" y="153"/>
                      <a:pt x="438" y="124"/>
                      <a:pt x="529" y="110"/>
                    </a:cubicBezTo>
                    <a:cubicBezTo>
                      <a:pt x="977" y="39"/>
                      <a:pt x="1814" y="7"/>
                      <a:pt x="2009" y="3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17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13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0489" name="Group 9"/>
          <p:cNvGrpSpPr>
            <a:grpSpLocks/>
          </p:cNvGrpSpPr>
          <p:nvPr/>
        </p:nvGrpSpPr>
        <p:grpSpPr bwMode="auto">
          <a:xfrm>
            <a:off x="0" y="-4763"/>
            <a:ext cx="1063625" cy="998538"/>
            <a:chOff x="0" y="-3"/>
            <a:chExt cx="670" cy="629"/>
          </a:xfrm>
        </p:grpSpPr>
        <p:pic>
          <p:nvPicPr>
            <p:cNvPr id="20490" name="Picture 10" descr="usa star shado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853" t="43394" r="43575" b="42197"/>
            <a:stretch>
              <a:fillRect/>
            </a:stretch>
          </p:blipFill>
          <p:spPr bwMode="auto">
            <a:xfrm>
              <a:off x="0" y="0"/>
              <a:ext cx="670" cy="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491" name="Group 11"/>
            <p:cNvGrpSpPr>
              <a:grpSpLocks/>
            </p:cNvGrpSpPr>
            <p:nvPr/>
          </p:nvGrpSpPr>
          <p:grpSpPr bwMode="auto">
            <a:xfrm>
              <a:off x="12" y="-3"/>
              <a:ext cx="583" cy="594"/>
              <a:chOff x="12" y="-3"/>
              <a:chExt cx="583" cy="594"/>
            </a:xfrm>
          </p:grpSpPr>
          <p:sp>
            <p:nvSpPr>
              <p:cNvPr id="20492" name="Freeform 12"/>
              <p:cNvSpPr>
                <a:spLocks/>
              </p:cNvSpPr>
              <p:nvPr/>
            </p:nvSpPr>
            <p:spPr bwMode="auto">
              <a:xfrm>
                <a:off x="505" y="119"/>
                <a:ext cx="32" cy="42"/>
              </a:xfrm>
              <a:custGeom>
                <a:avLst/>
                <a:gdLst>
                  <a:gd name="T0" fmla="*/ 0 w 16"/>
                  <a:gd name="T1" fmla="*/ 0 h 21"/>
                  <a:gd name="T2" fmla="*/ 6 w 16"/>
                  <a:gd name="T3" fmla="*/ 7 h 21"/>
                  <a:gd name="T4" fmla="*/ 16 w 16"/>
                  <a:gd name="T5" fmla="*/ 21 h 21"/>
                  <a:gd name="T6" fmla="*/ 9 w 16"/>
                  <a:gd name="T7" fmla="*/ 13 h 21"/>
                  <a:gd name="T8" fmla="*/ 0 w 16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1">
                    <a:moveTo>
                      <a:pt x="0" y="0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10" y="12"/>
                      <a:pt x="13" y="16"/>
                      <a:pt x="16" y="21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7" y="8"/>
                      <a:pt x="3" y="4"/>
                      <a:pt x="0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3" name="Freeform 13"/>
              <p:cNvSpPr>
                <a:spLocks/>
              </p:cNvSpPr>
              <p:nvPr/>
            </p:nvSpPr>
            <p:spPr bwMode="auto">
              <a:xfrm>
                <a:off x="523" y="145"/>
                <a:ext cx="46" cy="86"/>
              </a:xfrm>
              <a:custGeom>
                <a:avLst/>
                <a:gdLst>
                  <a:gd name="T0" fmla="*/ 0 w 23"/>
                  <a:gd name="T1" fmla="*/ 0 h 43"/>
                  <a:gd name="T2" fmla="*/ 7 w 23"/>
                  <a:gd name="T3" fmla="*/ 8 h 43"/>
                  <a:gd name="T4" fmla="*/ 23 w 23"/>
                  <a:gd name="T5" fmla="*/ 43 h 43"/>
                  <a:gd name="T6" fmla="*/ 16 w 23"/>
                  <a:gd name="T7" fmla="*/ 35 h 43"/>
                  <a:gd name="T8" fmla="*/ 0 w 23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43">
                    <a:moveTo>
                      <a:pt x="0" y="0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14" y="19"/>
                      <a:pt x="19" y="31"/>
                      <a:pt x="23" y="43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3" y="23"/>
                      <a:pt x="8" y="11"/>
                      <a:pt x="0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4" name="Freeform 14"/>
              <p:cNvSpPr>
                <a:spLocks/>
              </p:cNvSpPr>
              <p:nvPr/>
            </p:nvSpPr>
            <p:spPr bwMode="auto">
              <a:xfrm>
                <a:off x="555" y="215"/>
                <a:ext cx="22" cy="84"/>
              </a:xfrm>
              <a:custGeom>
                <a:avLst/>
                <a:gdLst>
                  <a:gd name="T0" fmla="*/ 0 w 11"/>
                  <a:gd name="T1" fmla="*/ 0 h 42"/>
                  <a:gd name="T2" fmla="*/ 7 w 11"/>
                  <a:gd name="T3" fmla="*/ 8 h 42"/>
                  <a:gd name="T4" fmla="*/ 11 w 11"/>
                  <a:gd name="T5" fmla="*/ 42 h 42"/>
                  <a:gd name="T6" fmla="*/ 4 w 11"/>
                  <a:gd name="T7" fmla="*/ 34 h 42"/>
                  <a:gd name="T8" fmla="*/ 0 w 11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2">
                    <a:moveTo>
                      <a:pt x="0" y="0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10" y="19"/>
                      <a:pt x="11" y="30"/>
                      <a:pt x="11" y="42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5" y="22"/>
                      <a:pt x="3" y="11"/>
                      <a:pt x="0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5" name="Freeform 15"/>
              <p:cNvSpPr>
                <a:spLocks/>
              </p:cNvSpPr>
              <p:nvPr/>
            </p:nvSpPr>
            <p:spPr bwMode="auto">
              <a:xfrm>
                <a:off x="561" y="283"/>
                <a:ext cx="16" cy="58"/>
              </a:xfrm>
              <a:custGeom>
                <a:avLst/>
                <a:gdLst>
                  <a:gd name="T0" fmla="*/ 1 w 8"/>
                  <a:gd name="T1" fmla="*/ 0 h 29"/>
                  <a:gd name="T2" fmla="*/ 8 w 8"/>
                  <a:gd name="T3" fmla="*/ 8 h 29"/>
                  <a:gd name="T4" fmla="*/ 6 w 8"/>
                  <a:gd name="T5" fmla="*/ 29 h 29"/>
                  <a:gd name="T6" fmla="*/ 0 w 8"/>
                  <a:gd name="T7" fmla="*/ 22 h 29"/>
                  <a:gd name="T8" fmla="*/ 1 w 8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9">
                    <a:moveTo>
                      <a:pt x="1" y="0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8" y="15"/>
                      <a:pt x="7" y="22"/>
                      <a:pt x="6" y="29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" y="14"/>
                      <a:pt x="1" y="7"/>
                      <a:pt x="1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6" name="Freeform 16"/>
              <p:cNvSpPr>
                <a:spLocks/>
              </p:cNvSpPr>
              <p:nvPr/>
            </p:nvSpPr>
            <p:spPr bwMode="auto">
              <a:xfrm>
                <a:off x="551" y="327"/>
                <a:ext cx="22" cy="52"/>
              </a:xfrm>
              <a:custGeom>
                <a:avLst/>
                <a:gdLst>
                  <a:gd name="T0" fmla="*/ 5 w 11"/>
                  <a:gd name="T1" fmla="*/ 0 h 26"/>
                  <a:gd name="T2" fmla="*/ 11 w 11"/>
                  <a:gd name="T3" fmla="*/ 7 h 26"/>
                  <a:gd name="T4" fmla="*/ 7 w 11"/>
                  <a:gd name="T5" fmla="*/ 26 h 26"/>
                  <a:gd name="T6" fmla="*/ 0 w 11"/>
                  <a:gd name="T7" fmla="*/ 18 h 26"/>
                  <a:gd name="T8" fmla="*/ 5 w 11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26">
                    <a:moveTo>
                      <a:pt x="5" y="0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0" y="14"/>
                      <a:pt x="9" y="20"/>
                      <a:pt x="7" y="2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2" y="12"/>
                      <a:pt x="4" y="6"/>
                      <a:pt x="5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7" name="Freeform 17"/>
              <p:cNvSpPr>
                <a:spLocks/>
              </p:cNvSpPr>
              <p:nvPr/>
            </p:nvSpPr>
            <p:spPr bwMode="auto">
              <a:xfrm>
                <a:off x="537" y="363"/>
                <a:ext cx="28" cy="50"/>
              </a:xfrm>
              <a:custGeom>
                <a:avLst/>
                <a:gdLst>
                  <a:gd name="T0" fmla="*/ 7 w 14"/>
                  <a:gd name="T1" fmla="*/ 0 h 25"/>
                  <a:gd name="T2" fmla="*/ 14 w 14"/>
                  <a:gd name="T3" fmla="*/ 8 h 25"/>
                  <a:gd name="T4" fmla="*/ 7 w 14"/>
                  <a:gd name="T5" fmla="*/ 25 h 25"/>
                  <a:gd name="T6" fmla="*/ 0 w 14"/>
                  <a:gd name="T7" fmla="*/ 17 h 25"/>
                  <a:gd name="T8" fmla="*/ 7 w 14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5">
                    <a:moveTo>
                      <a:pt x="7" y="0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2" y="13"/>
                      <a:pt x="10" y="19"/>
                      <a:pt x="7" y="2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" y="11"/>
                      <a:pt x="5" y="6"/>
                      <a:pt x="7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8" name="Freeform 18"/>
              <p:cNvSpPr>
                <a:spLocks/>
              </p:cNvSpPr>
              <p:nvPr/>
            </p:nvSpPr>
            <p:spPr bwMode="auto">
              <a:xfrm>
                <a:off x="519" y="397"/>
                <a:ext cx="32" cy="48"/>
              </a:xfrm>
              <a:custGeom>
                <a:avLst/>
                <a:gdLst>
                  <a:gd name="T0" fmla="*/ 9 w 16"/>
                  <a:gd name="T1" fmla="*/ 0 h 24"/>
                  <a:gd name="T2" fmla="*/ 16 w 16"/>
                  <a:gd name="T3" fmla="*/ 8 h 24"/>
                  <a:gd name="T4" fmla="*/ 6 w 16"/>
                  <a:gd name="T5" fmla="*/ 24 h 24"/>
                  <a:gd name="T6" fmla="*/ 0 w 16"/>
                  <a:gd name="T7" fmla="*/ 16 h 24"/>
                  <a:gd name="T8" fmla="*/ 9 w 16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4">
                    <a:moveTo>
                      <a:pt x="9" y="0"/>
                    </a:moveTo>
                    <a:cubicBezTo>
                      <a:pt x="16" y="8"/>
                      <a:pt x="16" y="8"/>
                      <a:pt x="16" y="8"/>
                    </a:cubicBezTo>
                    <a:cubicBezTo>
                      <a:pt x="13" y="13"/>
                      <a:pt x="10" y="19"/>
                      <a:pt x="6" y="2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1"/>
                      <a:pt x="7" y="5"/>
                      <a:pt x="9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9" name="Freeform 19"/>
              <p:cNvSpPr>
                <a:spLocks/>
              </p:cNvSpPr>
              <p:nvPr/>
            </p:nvSpPr>
            <p:spPr bwMode="auto">
              <a:xfrm>
                <a:off x="489" y="429"/>
                <a:ext cx="42" cy="52"/>
              </a:xfrm>
              <a:custGeom>
                <a:avLst/>
                <a:gdLst>
                  <a:gd name="T0" fmla="*/ 15 w 21"/>
                  <a:gd name="T1" fmla="*/ 0 h 26"/>
                  <a:gd name="T2" fmla="*/ 21 w 21"/>
                  <a:gd name="T3" fmla="*/ 8 h 26"/>
                  <a:gd name="T4" fmla="*/ 7 w 21"/>
                  <a:gd name="T5" fmla="*/ 26 h 26"/>
                  <a:gd name="T6" fmla="*/ 0 w 21"/>
                  <a:gd name="T7" fmla="*/ 18 h 26"/>
                  <a:gd name="T8" fmla="*/ 15 w 21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6">
                    <a:moveTo>
                      <a:pt x="15" y="0"/>
                    </a:moveTo>
                    <a:cubicBezTo>
                      <a:pt x="21" y="8"/>
                      <a:pt x="21" y="8"/>
                      <a:pt x="21" y="8"/>
                    </a:cubicBezTo>
                    <a:cubicBezTo>
                      <a:pt x="17" y="14"/>
                      <a:pt x="12" y="20"/>
                      <a:pt x="7" y="2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6" y="12"/>
                      <a:pt x="11" y="6"/>
                      <a:pt x="15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0" name="Freeform 20"/>
              <p:cNvSpPr>
                <a:spLocks/>
              </p:cNvSpPr>
              <p:nvPr/>
            </p:nvSpPr>
            <p:spPr bwMode="auto">
              <a:xfrm>
                <a:off x="104" y="455"/>
                <a:ext cx="399" cy="136"/>
              </a:xfrm>
              <a:custGeom>
                <a:avLst/>
                <a:gdLst>
                  <a:gd name="T0" fmla="*/ 192 w 199"/>
                  <a:gd name="T1" fmla="*/ 5 h 68"/>
                  <a:gd name="T2" fmla="*/ 199 w 199"/>
                  <a:gd name="T3" fmla="*/ 13 h 68"/>
                  <a:gd name="T4" fmla="*/ 189 w 199"/>
                  <a:gd name="T5" fmla="*/ 22 h 68"/>
                  <a:gd name="T6" fmla="*/ 6 w 199"/>
                  <a:gd name="T7" fmla="*/ 7 h 68"/>
                  <a:gd name="T8" fmla="*/ 0 w 199"/>
                  <a:gd name="T9" fmla="*/ 0 h 68"/>
                  <a:gd name="T10" fmla="*/ 182 w 199"/>
                  <a:gd name="T11" fmla="*/ 14 h 68"/>
                  <a:gd name="T12" fmla="*/ 192 w 199"/>
                  <a:gd name="T13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9" h="68">
                    <a:moveTo>
                      <a:pt x="192" y="5"/>
                    </a:moveTo>
                    <a:cubicBezTo>
                      <a:pt x="199" y="13"/>
                      <a:pt x="199" y="13"/>
                      <a:pt x="199" y="13"/>
                    </a:cubicBezTo>
                    <a:cubicBezTo>
                      <a:pt x="196" y="16"/>
                      <a:pt x="192" y="19"/>
                      <a:pt x="189" y="22"/>
                    </a:cubicBezTo>
                    <a:cubicBezTo>
                      <a:pt x="134" y="68"/>
                      <a:pt x="52" y="62"/>
                      <a:pt x="6" y="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5" y="54"/>
                      <a:pt x="127" y="60"/>
                      <a:pt x="182" y="14"/>
                    </a:cubicBezTo>
                    <a:cubicBezTo>
                      <a:pt x="186" y="11"/>
                      <a:pt x="189" y="8"/>
                      <a:pt x="192" y="5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1" name="Freeform 21"/>
              <p:cNvSpPr>
                <a:spLocks/>
              </p:cNvSpPr>
              <p:nvPr/>
            </p:nvSpPr>
            <p:spPr bwMode="auto">
              <a:xfrm>
                <a:off x="12" y="-3"/>
                <a:ext cx="583" cy="578"/>
              </a:xfrm>
              <a:custGeom>
                <a:avLst/>
                <a:gdLst>
                  <a:gd name="T0" fmla="*/ 46 w 291"/>
                  <a:gd name="T1" fmla="*/ 229 h 289"/>
                  <a:gd name="T2" fmla="*/ 63 w 291"/>
                  <a:gd name="T3" fmla="*/ 46 h 289"/>
                  <a:gd name="T4" fmla="*/ 246 w 291"/>
                  <a:gd name="T5" fmla="*/ 61 h 289"/>
                  <a:gd name="T6" fmla="*/ 228 w 291"/>
                  <a:gd name="T7" fmla="*/ 243 h 289"/>
                  <a:gd name="T8" fmla="*/ 46 w 291"/>
                  <a:gd name="T9" fmla="*/ 22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289">
                    <a:moveTo>
                      <a:pt x="46" y="229"/>
                    </a:moveTo>
                    <a:cubicBezTo>
                      <a:pt x="0" y="174"/>
                      <a:pt x="8" y="92"/>
                      <a:pt x="63" y="46"/>
                    </a:cubicBezTo>
                    <a:cubicBezTo>
                      <a:pt x="118" y="0"/>
                      <a:pt x="200" y="6"/>
                      <a:pt x="246" y="61"/>
                    </a:cubicBezTo>
                    <a:cubicBezTo>
                      <a:pt x="291" y="115"/>
                      <a:pt x="284" y="197"/>
                      <a:pt x="228" y="243"/>
                    </a:cubicBezTo>
                    <a:cubicBezTo>
                      <a:pt x="173" y="289"/>
                      <a:pt x="91" y="283"/>
                      <a:pt x="46" y="22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429A">
                      <a:gamma/>
                      <a:shade val="56078"/>
                      <a:invGamma/>
                    </a:srgbClr>
                  </a:gs>
                  <a:gs pos="100000">
                    <a:srgbClr val="00429A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2" name="Freeform 22"/>
              <p:cNvSpPr>
                <a:spLocks/>
              </p:cNvSpPr>
              <p:nvPr/>
            </p:nvSpPr>
            <p:spPr bwMode="auto">
              <a:xfrm>
                <a:off x="138" y="41"/>
                <a:ext cx="419" cy="406"/>
              </a:xfrm>
              <a:custGeom>
                <a:avLst/>
                <a:gdLst>
                  <a:gd name="T0" fmla="*/ 95 w 209"/>
                  <a:gd name="T1" fmla="*/ 98 h 203"/>
                  <a:gd name="T2" fmla="*/ 172 w 209"/>
                  <a:gd name="T3" fmla="*/ 203 h 203"/>
                  <a:gd name="T4" fmla="*/ 209 w 209"/>
                  <a:gd name="T5" fmla="*/ 117 h 203"/>
                  <a:gd name="T6" fmla="*/ 91 w 209"/>
                  <a:gd name="T7" fmla="*/ 0 h 203"/>
                  <a:gd name="T8" fmla="*/ 0 w 209"/>
                  <a:gd name="T9" fmla="*/ 43 h 203"/>
                  <a:gd name="T10" fmla="*/ 95 w 209"/>
                  <a:gd name="T11" fmla="*/ 9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9" h="203">
                    <a:moveTo>
                      <a:pt x="95" y="98"/>
                    </a:moveTo>
                    <a:cubicBezTo>
                      <a:pt x="117" y="136"/>
                      <a:pt x="135" y="175"/>
                      <a:pt x="172" y="203"/>
                    </a:cubicBezTo>
                    <a:cubicBezTo>
                      <a:pt x="195" y="181"/>
                      <a:pt x="209" y="151"/>
                      <a:pt x="209" y="117"/>
                    </a:cubicBezTo>
                    <a:cubicBezTo>
                      <a:pt x="209" y="52"/>
                      <a:pt x="156" y="0"/>
                      <a:pt x="91" y="0"/>
                    </a:cubicBezTo>
                    <a:cubicBezTo>
                      <a:pt x="54" y="0"/>
                      <a:pt x="21" y="17"/>
                      <a:pt x="0" y="43"/>
                    </a:cubicBezTo>
                    <a:cubicBezTo>
                      <a:pt x="38" y="51"/>
                      <a:pt x="77" y="67"/>
                      <a:pt x="95" y="9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2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13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3" name="Freeform 23"/>
              <p:cNvSpPr>
                <a:spLocks/>
              </p:cNvSpPr>
              <p:nvPr/>
            </p:nvSpPr>
            <p:spPr bwMode="auto">
              <a:xfrm>
                <a:off x="281" y="341"/>
                <a:ext cx="98" cy="114"/>
              </a:xfrm>
              <a:custGeom>
                <a:avLst/>
                <a:gdLst>
                  <a:gd name="T0" fmla="*/ 84 w 98"/>
                  <a:gd name="T1" fmla="*/ 100 h 114"/>
                  <a:gd name="T2" fmla="*/ 0 w 98"/>
                  <a:gd name="T3" fmla="*/ 0 h 114"/>
                  <a:gd name="T4" fmla="*/ 14 w 98"/>
                  <a:gd name="T5" fmla="*/ 16 h 114"/>
                  <a:gd name="T6" fmla="*/ 98 w 98"/>
                  <a:gd name="T7" fmla="*/ 114 h 114"/>
                  <a:gd name="T8" fmla="*/ 84 w 98"/>
                  <a:gd name="T9" fmla="*/ 10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114">
                    <a:moveTo>
                      <a:pt x="84" y="100"/>
                    </a:moveTo>
                    <a:lnTo>
                      <a:pt x="0" y="0"/>
                    </a:lnTo>
                    <a:lnTo>
                      <a:pt x="14" y="16"/>
                    </a:lnTo>
                    <a:lnTo>
                      <a:pt x="98" y="114"/>
                    </a:lnTo>
                    <a:lnTo>
                      <a:pt x="84" y="100"/>
                    </a:lnTo>
                    <a:close/>
                  </a:path>
                </a:pathLst>
              </a:custGeom>
              <a:solidFill>
                <a:srgbClr val="0060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504" name="Group 24"/>
              <p:cNvGrpSpPr>
                <a:grpSpLocks/>
              </p:cNvGrpSpPr>
              <p:nvPr/>
            </p:nvGrpSpPr>
            <p:grpSpPr bwMode="auto">
              <a:xfrm>
                <a:off x="146" y="101"/>
                <a:ext cx="345" cy="354"/>
                <a:chOff x="146" y="101"/>
                <a:chExt cx="345" cy="354"/>
              </a:xfrm>
            </p:grpSpPr>
            <p:sp>
              <p:nvSpPr>
                <p:cNvPr id="20505" name="Freeform 25"/>
                <p:cNvSpPr>
                  <a:spLocks/>
                </p:cNvSpPr>
                <p:nvPr/>
              </p:nvSpPr>
              <p:spPr bwMode="auto">
                <a:xfrm>
                  <a:off x="345" y="101"/>
                  <a:ext cx="20" cy="144"/>
                </a:xfrm>
                <a:custGeom>
                  <a:avLst/>
                  <a:gdLst>
                    <a:gd name="T0" fmla="*/ 0 w 20"/>
                    <a:gd name="T1" fmla="*/ 0 h 144"/>
                    <a:gd name="T2" fmla="*/ 12 w 20"/>
                    <a:gd name="T3" fmla="*/ 16 h 144"/>
                    <a:gd name="T4" fmla="*/ 20 w 20"/>
                    <a:gd name="T5" fmla="*/ 144 h 144"/>
                    <a:gd name="T6" fmla="*/ 8 w 20"/>
                    <a:gd name="T7" fmla="*/ 128 h 144"/>
                    <a:gd name="T8" fmla="*/ 0 w 20"/>
                    <a:gd name="T9" fmla="*/ 0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44">
                      <a:moveTo>
                        <a:pt x="0" y="0"/>
                      </a:moveTo>
                      <a:lnTo>
                        <a:pt x="12" y="16"/>
                      </a:lnTo>
                      <a:lnTo>
                        <a:pt x="20" y="144"/>
                      </a:lnTo>
                      <a:lnTo>
                        <a:pt x="8" y="1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6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06" name="Freeform 26"/>
                <p:cNvSpPr>
                  <a:spLocks/>
                </p:cNvSpPr>
                <p:nvPr/>
              </p:nvSpPr>
              <p:spPr bwMode="auto">
                <a:xfrm>
                  <a:off x="160" y="341"/>
                  <a:ext cx="135" cy="66"/>
                </a:xfrm>
                <a:custGeom>
                  <a:avLst/>
                  <a:gdLst>
                    <a:gd name="T0" fmla="*/ 121 w 135"/>
                    <a:gd name="T1" fmla="*/ 0 h 66"/>
                    <a:gd name="T2" fmla="*/ 135 w 135"/>
                    <a:gd name="T3" fmla="*/ 16 h 66"/>
                    <a:gd name="T4" fmla="*/ 14 w 135"/>
                    <a:gd name="T5" fmla="*/ 66 h 66"/>
                    <a:gd name="T6" fmla="*/ 0 w 135"/>
                    <a:gd name="T7" fmla="*/ 50 h 66"/>
                    <a:gd name="T8" fmla="*/ 121 w 135"/>
                    <a:gd name="T9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5" h="66">
                      <a:moveTo>
                        <a:pt x="121" y="0"/>
                      </a:moveTo>
                      <a:lnTo>
                        <a:pt x="135" y="16"/>
                      </a:lnTo>
                      <a:lnTo>
                        <a:pt x="14" y="66"/>
                      </a:lnTo>
                      <a:lnTo>
                        <a:pt x="0" y="50"/>
                      </a:lnTo>
                      <a:lnTo>
                        <a:pt x="121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6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07" name="Freeform 27"/>
                <p:cNvSpPr>
                  <a:spLocks/>
                </p:cNvSpPr>
                <p:nvPr/>
              </p:nvSpPr>
              <p:spPr bwMode="auto">
                <a:xfrm>
                  <a:off x="357" y="261"/>
                  <a:ext cx="134" cy="64"/>
                </a:xfrm>
                <a:custGeom>
                  <a:avLst/>
                  <a:gdLst>
                    <a:gd name="T0" fmla="*/ 120 w 134"/>
                    <a:gd name="T1" fmla="*/ 0 h 64"/>
                    <a:gd name="T2" fmla="*/ 134 w 134"/>
                    <a:gd name="T3" fmla="*/ 14 h 64"/>
                    <a:gd name="T4" fmla="*/ 14 w 134"/>
                    <a:gd name="T5" fmla="*/ 64 h 64"/>
                    <a:gd name="T6" fmla="*/ 0 w 134"/>
                    <a:gd name="T7" fmla="*/ 48 h 64"/>
                    <a:gd name="T8" fmla="*/ 120 w 134"/>
                    <a:gd name="T9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4" h="64">
                      <a:moveTo>
                        <a:pt x="120" y="0"/>
                      </a:moveTo>
                      <a:lnTo>
                        <a:pt x="134" y="14"/>
                      </a:lnTo>
                      <a:lnTo>
                        <a:pt x="14" y="64"/>
                      </a:lnTo>
                      <a:lnTo>
                        <a:pt x="0" y="48"/>
                      </a:lnTo>
                      <a:lnTo>
                        <a:pt x="12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6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08" name="Freeform 28"/>
                <p:cNvSpPr>
                  <a:spLocks/>
                </p:cNvSpPr>
                <p:nvPr/>
              </p:nvSpPr>
              <p:spPr bwMode="auto">
                <a:xfrm>
                  <a:off x="357" y="309"/>
                  <a:ext cx="22" cy="146"/>
                </a:xfrm>
                <a:custGeom>
                  <a:avLst/>
                  <a:gdLst>
                    <a:gd name="T0" fmla="*/ 0 w 22"/>
                    <a:gd name="T1" fmla="*/ 0 h 146"/>
                    <a:gd name="T2" fmla="*/ 14 w 22"/>
                    <a:gd name="T3" fmla="*/ 16 h 146"/>
                    <a:gd name="T4" fmla="*/ 22 w 22"/>
                    <a:gd name="T5" fmla="*/ 146 h 146"/>
                    <a:gd name="T6" fmla="*/ 8 w 22"/>
                    <a:gd name="T7" fmla="*/ 132 h 146"/>
                    <a:gd name="T8" fmla="*/ 0 w 22"/>
                    <a:gd name="T9" fmla="*/ 0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146">
                      <a:moveTo>
                        <a:pt x="0" y="0"/>
                      </a:moveTo>
                      <a:lnTo>
                        <a:pt x="14" y="16"/>
                      </a:lnTo>
                      <a:lnTo>
                        <a:pt x="22" y="146"/>
                      </a:lnTo>
                      <a:lnTo>
                        <a:pt x="8" y="1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6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09" name="Freeform 29"/>
                <p:cNvSpPr>
                  <a:spLocks/>
                </p:cNvSpPr>
                <p:nvPr/>
              </p:nvSpPr>
              <p:spPr bwMode="auto">
                <a:xfrm>
                  <a:off x="146" y="101"/>
                  <a:ext cx="331" cy="340"/>
                </a:xfrm>
                <a:custGeom>
                  <a:avLst/>
                  <a:gdLst>
                    <a:gd name="T0" fmla="*/ 14 w 331"/>
                    <a:gd name="T1" fmla="*/ 290 h 340"/>
                    <a:gd name="T2" fmla="*/ 85 w 331"/>
                    <a:gd name="T3" fmla="*/ 180 h 340"/>
                    <a:gd name="T4" fmla="*/ 0 w 331"/>
                    <a:gd name="T5" fmla="*/ 80 h 340"/>
                    <a:gd name="T6" fmla="*/ 129 w 331"/>
                    <a:gd name="T7" fmla="*/ 110 h 340"/>
                    <a:gd name="T8" fmla="*/ 199 w 331"/>
                    <a:gd name="T9" fmla="*/ 0 h 340"/>
                    <a:gd name="T10" fmla="*/ 207 w 331"/>
                    <a:gd name="T11" fmla="*/ 128 h 340"/>
                    <a:gd name="T12" fmla="*/ 331 w 331"/>
                    <a:gd name="T13" fmla="*/ 160 h 340"/>
                    <a:gd name="T14" fmla="*/ 211 w 331"/>
                    <a:gd name="T15" fmla="*/ 208 h 340"/>
                    <a:gd name="T16" fmla="*/ 219 w 331"/>
                    <a:gd name="T17" fmla="*/ 340 h 340"/>
                    <a:gd name="T18" fmla="*/ 135 w 331"/>
                    <a:gd name="T19" fmla="*/ 240 h 340"/>
                    <a:gd name="T20" fmla="*/ 14 w 331"/>
                    <a:gd name="T21" fmla="*/ 290 h 3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31" h="340">
                      <a:moveTo>
                        <a:pt x="14" y="290"/>
                      </a:moveTo>
                      <a:lnTo>
                        <a:pt x="85" y="180"/>
                      </a:lnTo>
                      <a:lnTo>
                        <a:pt x="0" y="80"/>
                      </a:lnTo>
                      <a:lnTo>
                        <a:pt x="129" y="110"/>
                      </a:lnTo>
                      <a:lnTo>
                        <a:pt x="199" y="0"/>
                      </a:lnTo>
                      <a:lnTo>
                        <a:pt x="207" y="128"/>
                      </a:lnTo>
                      <a:lnTo>
                        <a:pt x="331" y="160"/>
                      </a:lnTo>
                      <a:lnTo>
                        <a:pt x="211" y="208"/>
                      </a:lnTo>
                      <a:lnTo>
                        <a:pt x="219" y="340"/>
                      </a:lnTo>
                      <a:lnTo>
                        <a:pt x="135" y="240"/>
                      </a:lnTo>
                      <a:lnTo>
                        <a:pt x="14" y="29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bg1">
                        <a:gamma/>
                        <a:shade val="76078"/>
                        <a:invGamma/>
                      </a:schemeClr>
                    </a:gs>
                    <a:gs pos="100000">
                      <a:schemeClr val="bg1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510" name="Freeform 30"/>
              <p:cNvSpPr>
                <a:spLocks/>
              </p:cNvSpPr>
              <p:nvPr/>
            </p:nvSpPr>
            <p:spPr bwMode="auto">
              <a:xfrm>
                <a:off x="138" y="29"/>
                <a:ext cx="357" cy="124"/>
              </a:xfrm>
              <a:custGeom>
                <a:avLst/>
                <a:gdLst>
                  <a:gd name="T0" fmla="*/ 171 w 178"/>
                  <a:gd name="T1" fmla="*/ 54 h 62"/>
                  <a:gd name="T2" fmla="*/ 178 w 178"/>
                  <a:gd name="T3" fmla="*/ 62 h 62"/>
                  <a:gd name="T4" fmla="*/ 16 w 178"/>
                  <a:gd name="T5" fmla="*/ 49 h 62"/>
                  <a:gd name="T6" fmla="*/ 7 w 178"/>
                  <a:gd name="T7" fmla="*/ 57 h 62"/>
                  <a:gd name="T8" fmla="*/ 0 w 178"/>
                  <a:gd name="T9" fmla="*/ 49 h 62"/>
                  <a:gd name="T10" fmla="*/ 9 w 178"/>
                  <a:gd name="T11" fmla="*/ 41 h 62"/>
                  <a:gd name="T12" fmla="*/ 171 w 178"/>
                  <a:gd name="T13" fmla="*/ 5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8" h="62">
                    <a:moveTo>
                      <a:pt x="171" y="54"/>
                    </a:moveTo>
                    <a:cubicBezTo>
                      <a:pt x="178" y="62"/>
                      <a:pt x="178" y="62"/>
                      <a:pt x="178" y="62"/>
                    </a:cubicBezTo>
                    <a:cubicBezTo>
                      <a:pt x="137" y="14"/>
                      <a:pt x="65" y="8"/>
                      <a:pt x="16" y="49"/>
                    </a:cubicBezTo>
                    <a:cubicBezTo>
                      <a:pt x="13" y="52"/>
                      <a:pt x="10" y="54"/>
                      <a:pt x="7" y="57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3" y="47"/>
                      <a:pt x="6" y="44"/>
                      <a:pt x="9" y="41"/>
                    </a:cubicBezTo>
                    <a:cubicBezTo>
                      <a:pt x="58" y="0"/>
                      <a:pt x="131" y="6"/>
                      <a:pt x="171" y="54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1" name="Freeform 31"/>
              <p:cNvSpPr>
                <a:spLocks/>
              </p:cNvSpPr>
              <p:nvPr/>
            </p:nvSpPr>
            <p:spPr bwMode="auto">
              <a:xfrm>
                <a:off x="114" y="127"/>
                <a:ext cx="38" cy="48"/>
              </a:xfrm>
              <a:custGeom>
                <a:avLst/>
                <a:gdLst>
                  <a:gd name="T0" fmla="*/ 12 w 19"/>
                  <a:gd name="T1" fmla="*/ 0 h 24"/>
                  <a:gd name="T2" fmla="*/ 19 w 19"/>
                  <a:gd name="T3" fmla="*/ 8 h 24"/>
                  <a:gd name="T4" fmla="*/ 6 w 19"/>
                  <a:gd name="T5" fmla="*/ 24 h 24"/>
                  <a:gd name="T6" fmla="*/ 0 w 19"/>
                  <a:gd name="T7" fmla="*/ 16 h 24"/>
                  <a:gd name="T8" fmla="*/ 12 w 19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4">
                    <a:moveTo>
                      <a:pt x="12" y="0"/>
                    </a:moveTo>
                    <a:cubicBezTo>
                      <a:pt x="19" y="8"/>
                      <a:pt x="19" y="8"/>
                      <a:pt x="19" y="8"/>
                    </a:cubicBezTo>
                    <a:cubicBezTo>
                      <a:pt x="14" y="13"/>
                      <a:pt x="10" y="18"/>
                      <a:pt x="6" y="2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4" y="11"/>
                      <a:pt x="8" y="5"/>
                      <a:pt x="12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2" name="Freeform 32"/>
              <p:cNvSpPr>
                <a:spLocks/>
              </p:cNvSpPr>
              <p:nvPr/>
            </p:nvSpPr>
            <p:spPr bwMode="auto">
              <a:xfrm>
                <a:off x="96" y="159"/>
                <a:ext cx="30" cy="44"/>
              </a:xfrm>
              <a:custGeom>
                <a:avLst/>
                <a:gdLst>
                  <a:gd name="T0" fmla="*/ 9 w 15"/>
                  <a:gd name="T1" fmla="*/ 0 h 22"/>
                  <a:gd name="T2" fmla="*/ 15 w 15"/>
                  <a:gd name="T3" fmla="*/ 8 h 22"/>
                  <a:gd name="T4" fmla="*/ 7 w 15"/>
                  <a:gd name="T5" fmla="*/ 22 h 22"/>
                  <a:gd name="T6" fmla="*/ 0 w 15"/>
                  <a:gd name="T7" fmla="*/ 15 h 22"/>
                  <a:gd name="T8" fmla="*/ 9 w 15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2">
                    <a:moveTo>
                      <a:pt x="9" y="0"/>
                    </a:moveTo>
                    <a:cubicBezTo>
                      <a:pt x="15" y="8"/>
                      <a:pt x="15" y="8"/>
                      <a:pt x="15" y="8"/>
                    </a:cubicBezTo>
                    <a:cubicBezTo>
                      <a:pt x="12" y="13"/>
                      <a:pt x="9" y="17"/>
                      <a:pt x="7" y="2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0"/>
                      <a:pt x="6" y="5"/>
                      <a:pt x="9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3" name="Freeform 33"/>
              <p:cNvSpPr>
                <a:spLocks/>
              </p:cNvSpPr>
              <p:nvPr/>
            </p:nvSpPr>
            <p:spPr bwMode="auto">
              <a:xfrm>
                <a:off x="84" y="189"/>
                <a:ext cx="26" cy="44"/>
              </a:xfrm>
              <a:custGeom>
                <a:avLst/>
                <a:gdLst>
                  <a:gd name="T0" fmla="*/ 6 w 13"/>
                  <a:gd name="T1" fmla="*/ 0 h 22"/>
                  <a:gd name="T2" fmla="*/ 13 w 13"/>
                  <a:gd name="T3" fmla="*/ 7 h 22"/>
                  <a:gd name="T4" fmla="*/ 7 w 13"/>
                  <a:gd name="T5" fmla="*/ 22 h 22"/>
                  <a:gd name="T6" fmla="*/ 0 w 13"/>
                  <a:gd name="T7" fmla="*/ 15 h 22"/>
                  <a:gd name="T8" fmla="*/ 6 w 13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22">
                    <a:moveTo>
                      <a:pt x="6" y="0"/>
                    </a:moveTo>
                    <a:cubicBezTo>
                      <a:pt x="13" y="7"/>
                      <a:pt x="13" y="7"/>
                      <a:pt x="13" y="7"/>
                    </a:cubicBezTo>
                    <a:cubicBezTo>
                      <a:pt x="10" y="12"/>
                      <a:pt x="8" y="17"/>
                      <a:pt x="7" y="2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0"/>
                      <a:pt x="4" y="5"/>
                      <a:pt x="6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4" name="Freeform 34"/>
              <p:cNvSpPr>
                <a:spLocks/>
              </p:cNvSpPr>
              <p:nvPr/>
            </p:nvSpPr>
            <p:spPr bwMode="auto">
              <a:xfrm>
                <a:off x="76" y="219"/>
                <a:ext cx="22" cy="48"/>
              </a:xfrm>
              <a:custGeom>
                <a:avLst/>
                <a:gdLst>
                  <a:gd name="T0" fmla="*/ 4 w 11"/>
                  <a:gd name="T1" fmla="*/ 0 h 24"/>
                  <a:gd name="T2" fmla="*/ 11 w 11"/>
                  <a:gd name="T3" fmla="*/ 7 h 24"/>
                  <a:gd name="T4" fmla="*/ 7 w 11"/>
                  <a:gd name="T5" fmla="*/ 24 h 24"/>
                  <a:gd name="T6" fmla="*/ 0 w 11"/>
                  <a:gd name="T7" fmla="*/ 16 h 24"/>
                  <a:gd name="T8" fmla="*/ 4 w 11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24">
                    <a:moveTo>
                      <a:pt x="4" y="0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13"/>
                      <a:pt x="8" y="18"/>
                      <a:pt x="7" y="2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0"/>
                      <a:pt x="3" y="5"/>
                      <a:pt x="4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5" name="Freeform 35"/>
              <p:cNvSpPr>
                <a:spLocks/>
              </p:cNvSpPr>
              <p:nvPr/>
            </p:nvSpPr>
            <p:spPr bwMode="auto">
              <a:xfrm>
                <a:off x="74" y="251"/>
                <a:ext cx="16" cy="54"/>
              </a:xfrm>
              <a:custGeom>
                <a:avLst/>
                <a:gdLst>
                  <a:gd name="T0" fmla="*/ 1 w 8"/>
                  <a:gd name="T1" fmla="*/ 0 h 27"/>
                  <a:gd name="T2" fmla="*/ 8 w 8"/>
                  <a:gd name="T3" fmla="*/ 8 h 27"/>
                  <a:gd name="T4" fmla="*/ 6 w 8"/>
                  <a:gd name="T5" fmla="*/ 27 h 27"/>
                  <a:gd name="T6" fmla="*/ 0 w 8"/>
                  <a:gd name="T7" fmla="*/ 19 h 27"/>
                  <a:gd name="T8" fmla="*/ 1 w 8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7">
                    <a:moveTo>
                      <a:pt x="1" y="0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14"/>
                      <a:pt x="6" y="20"/>
                      <a:pt x="6" y="27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3"/>
                      <a:pt x="0" y="6"/>
                      <a:pt x="1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6" name="Freeform 36"/>
              <p:cNvSpPr>
                <a:spLocks/>
              </p:cNvSpPr>
              <p:nvPr/>
            </p:nvSpPr>
            <p:spPr bwMode="auto">
              <a:xfrm>
                <a:off x="74" y="289"/>
                <a:ext cx="20" cy="76"/>
              </a:xfrm>
              <a:custGeom>
                <a:avLst/>
                <a:gdLst>
                  <a:gd name="T0" fmla="*/ 0 w 10"/>
                  <a:gd name="T1" fmla="*/ 0 h 38"/>
                  <a:gd name="T2" fmla="*/ 6 w 10"/>
                  <a:gd name="T3" fmla="*/ 8 h 38"/>
                  <a:gd name="T4" fmla="*/ 10 w 10"/>
                  <a:gd name="T5" fmla="*/ 38 h 38"/>
                  <a:gd name="T6" fmla="*/ 4 w 10"/>
                  <a:gd name="T7" fmla="*/ 30 h 38"/>
                  <a:gd name="T8" fmla="*/ 0 w 10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0" y="0"/>
                    </a:moveTo>
                    <a:cubicBezTo>
                      <a:pt x="6" y="8"/>
                      <a:pt x="6" y="8"/>
                      <a:pt x="6" y="8"/>
                    </a:cubicBezTo>
                    <a:cubicBezTo>
                      <a:pt x="6" y="18"/>
                      <a:pt x="7" y="28"/>
                      <a:pt x="10" y="38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1" y="20"/>
                      <a:pt x="0" y="10"/>
                      <a:pt x="0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7" name="Freeform 37"/>
              <p:cNvSpPr>
                <a:spLocks/>
              </p:cNvSpPr>
              <p:nvPr/>
            </p:nvSpPr>
            <p:spPr bwMode="auto">
              <a:xfrm>
                <a:off x="82" y="349"/>
                <a:ext cx="40" cy="78"/>
              </a:xfrm>
              <a:custGeom>
                <a:avLst/>
                <a:gdLst>
                  <a:gd name="T0" fmla="*/ 0 w 20"/>
                  <a:gd name="T1" fmla="*/ 0 h 39"/>
                  <a:gd name="T2" fmla="*/ 6 w 20"/>
                  <a:gd name="T3" fmla="*/ 8 h 39"/>
                  <a:gd name="T4" fmla="*/ 20 w 20"/>
                  <a:gd name="T5" fmla="*/ 39 h 39"/>
                  <a:gd name="T6" fmla="*/ 13 w 20"/>
                  <a:gd name="T7" fmla="*/ 31 h 39"/>
                  <a:gd name="T8" fmla="*/ 0 w 20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9">
                    <a:moveTo>
                      <a:pt x="0" y="0"/>
                    </a:moveTo>
                    <a:cubicBezTo>
                      <a:pt x="6" y="8"/>
                      <a:pt x="6" y="8"/>
                      <a:pt x="6" y="8"/>
                    </a:cubicBezTo>
                    <a:cubicBezTo>
                      <a:pt x="9" y="19"/>
                      <a:pt x="14" y="29"/>
                      <a:pt x="20" y="39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7" y="21"/>
                      <a:pt x="2" y="11"/>
                      <a:pt x="0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8" name="Freeform 38"/>
              <p:cNvSpPr>
                <a:spLocks/>
              </p:cNvSpPr>
              <p:nvPr/>
            </p:nvSpPr>
            <p:spPr bwMode="auto">
              <a:xfrm>
                <a:off x="108" y="411"/>
                <a:ext cx="32" cy="40"/>
              </a:xfrm>
              <a:custGeom>
                <a:avLst/>
                <a:gdLst>
                  <a:gd name="T0" fmla="*/ 0 w 16"/>
                  <a:gd name="T1" fmla="*/ 0 h 20"/>
                  <a:gd name="T2" fmla="*/ 7 w 16"/>
                  <a:gd name="T3" fmla="*/ 8 h 20"/>
                  <a:gd name="T4" fmla="*/ 16 w 16"/>
                  <a:gd name="T5" fmla="*/ 20 h 20"/>
                  <a:gd name="T6" fmla="*/ 9 w 16"/>
                  <a:gd name="T7" fmla="*/ 12 h 20"/>
                  <a:gd name="T8" fmla="*/ 0 w 16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0">
                    <a:moveTo>
                      <a:pt x="0" y="0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9" y="12"/>
                      <a:pt x="12" y="16"/>
                      <a:pt x="16" y="2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6" y="8"/>
                      <a:pt x="3" y="4"/>
                      <a:pt x="0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9" name="Freeform 39"/>
              <p:cNvSpPr>
                <a:spLocks/>
              </p:cNvSpPr>
              <p:nvPr/>
            </p:nvSpPr>
            <p:spPr bwMode="auto">
              <a:xfrm>
                <a:off x="505" y="119"/>
                <a:ext cx="32" cy="42"/>
              </a:xfrm>
              <a:custGeom>
                <a:avLst/>
                <a:gdLst>
                  <a:gd name="T0" fmla="*/ 0 w 16"/>
                  <a:gd name="T1" fmla="*/ 0 h 21"/>
                  <a:gd name="T2" fmla="*/ 6 w 16"/>
                  <a:gd name="T3" fmla="*/ 7 h 21"/>
                  <a:gd name="T4" fmla="*/ 16 w 16"/>
                  <a:gd name="T5" fmla="*/ 21 h 21"/>
                  <a:gd name="T6" fmla="*/ 9 w 16"/>
                  <a:gd name="T7" fmla="*/ 13 h 21"/>
                  <a:gd name="T8" fmla="*/ 0 w 16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1">
                    <a:moveTo>
                      <a:pt x="0" y="0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10" y="12"/>
                      <a:pt x="13" y="16"/>
                      <a:pt x="16" y="21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7" y="8"/>
                      <a:pt x="3" y="4"/>
                      <a:pt x="0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0" name="Freeform 40"/>
              <p:cNvSpPr>
                <a:spLocks/>
              </p:cNvSpPr>
              <p:nvPr/>
            </p:nvSpPr>
            <p:spPr bwMode="auto">
              <a:xfrm>
                <a:off x="523" y="145"/>
                <a:ext cx="46" cy="86"/>
              </a:xfrm>
              <a:custGeom>
                <a:avLst/>
                <a:gdLst>
                  <a:gd name="T0" fmla="*/ 0 w 23"/>
                  <a:gd name="T1" fmla="*/ 0 h 43"/>
                  <a:gd name="T2" fmla="*/ 7 w 23"/>
                  <a:gd name="T3" fmla="*/ 8 h 43"/>
                  <a:gd name="T4" fmla="*/ 23 w 23"/>
                  <a:gd name="T5" fmla="*/ 43 h 43"/>
                  <a:gd name="T6" fmla="*/ 16 w 23"/>
                  <a:gd name="T7" fmla="*/ 35 h 43"/>
                  <a:gd name="T8" fmla="*/ 0 w 23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43">
                    <a:moveTo>
                      <a:pt x="0" y="0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14" y="19"/>
                      <a:pt x="19" y="31"/>
                      <a:pt x="23" y="43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3" y="23"/>
                      <a:pt x="8" y="11"/>
                      <a:pt x="0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1" name="Freeform 41"/>
              <p:cNvSpPr>
                <a:spLocks/>
              </p:cNvSpPr>
              <p:nvPr/>
            </p:nvSpPr>
            <p:spPr bwMode="auto">
              <a:xfrm>
                <a:off x="555" y="215"/>
                <a:ext cx="22" cy="84"/>
              </a:xfrm>
              <a:custGeom>
                <a:avLst/>
                <a:gdLst>
                  <a:gd name="T0" fmla="*/ 0 w 11"/>
                  <a:gd name="T1" fmla="*/ 0 h 42"/>
                  <a:gd name="T2" fmla="*/ 7 w 11"/>
                  <a:gd name="T3" fmla="*/ 8 h 42"/>
                  <a:gd name="T4" fmla="*/ 11 w 11"/>
                  <a:gd name="T5" fmla="*/ 42 h 42"/>
                  <a:gd name="T6" fmla="*/ 4 w 11"/>
                  <a:gd name="T7" fmla="*/ 34 h 42"/>
                  <a:gd name="T8" fmla="*/ 0 w 11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2">
                    <a:moveTo>
                      <a:pt x="0" y="0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10" y="19"/>
                      <a:pt x="11" y="30"/>
                      <a:pt x="11" y="42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5" y="22"/>
                      <a:pt x="3" y="11"/>
                      <a:pt x="0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2" name="Freeform 42"/>
              <p:cNvSpPr>
                <a:spLocks/>
              </p:cNvSpPr>
              <p:nvPr/>
            </p:nvSpPr>
            <p:spPr bwMode="auto">
              <a:xfrm>
                <a:off x="561" y="283"/>
                <a:ext cx="16" cy="58"/>
              </a:xfrm>
              <a:custGeom>
                <a:avLst/>
                <a:gdLst>
                  <a:gd name="T0" fmla="*/ 1 w 8"/>
                  <a:gd name="T1" fmla="*/ 0 h 29"/>
                  <a:gd name="T2" fmla="*/ 8 w 8"/>
                  <a:gd name="T3" fmla="*/ 8 h 29"/>
                  <a:gd name="T4" fmla="*/ 6 w 8"/>
                  <a:gd name="T5" fmla="*/ 29 h 29"/>
                  <a:gd name="T6" fmla="*/ 0 w 8"/>
                  <a:gd name="T7" fmla="*/ 22 h 29"/>
                  <a:gd name="T8" fmla="*/ 1 w 8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9">
                    <a:moveTo>
                      <a:pt x="1" y="0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8" y="15"/>
                      <a:pt x="7" y="22"/>
                      <a:pt x="6" y="29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" y="14"/>
                      <a:pt x="1" y="7"/>
                      <a:pt x="1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3" name="Freeform 43"/>
              <p:cNvSpPr>
                <a:spLocks/>
              </p:cNvSpPr>
              <p:nvPr/>
            </p:nvSpPr>
            <p:spPr bwMode="auto">
              <a:xfrm>
                <a:off x="551" y="327"/>
                <a:ext cx="22" cy="52"/>
              </a:xfrm>
              <a:custGeom>
                <a:avLst/>
                <a:gdLst>
                  <a:gd name="T0" fmla="*/ 5 w 11"/>
                  <a:gd name="T1" fmla="*/ 0 h 26"/>
                  <a:gd name="T2" fmla="*/ 11 w 11"/>
                  <a:gd name="T3" fmla="*/ 7 h 26"/>
                  <a:gd name="T4" fmla="*/ 7 w 11"/>
                  <a:gd name="T5" fmla="*/ 26 h 26"/>
                  <a:gd name="T6" fmla="*/ 0 w 11"/>
                  <a:gd name="T7" fmla="*/ 18 h 26"/>
                  <a:gd name="T8" fmla="*/ 5 w 11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26">
                    <a:moveTo>
                      <a:pt x="5" y="0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0" y="14"/>
                      <a:pt x="9" y="20"/>
                      <a:pt x="7" y="2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2" y="12"/>
                      <a:pt x="4" y="6"/>
                      <a:pt x="5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4" name="Freeform 44"/>
              <p:cNvSpPr>
                <a:spLocks/>
              </p:cNvSpPr>
              <p:nvPr/>
            </p:nvSpPr>
            <p:spPr bwMode="auto">
              <a:xfrm>
                <a:off x="537" y="363"/>
                <a:ext cx="28" cy="50"/>
              </a:xfrm>
              <a:custGeom>
                <a:avLst/>
                <a:gdLst>
                  <a:gd name="T0" fmla="*/ 7 w 14"/>
                  <a:gd name="T1" fmla="*/ 0 h 25"/>
                  <a:gd name="T2" fmla="*/ 14 w 14"/>
                  <a:gd name="T3" fmla="*/ 8 h 25"/>
                  <a:gd name="T4" fmla="*/ 7 w 14"/>
                  <a:gd name="T5" fmla="*/ 25 h 25"/>
                  <a:gd name="T6" fmla="*/ 0 w 14"/>
                  <a:gd name="T7" fmla="*/ 17 h 25"/>
                  <a:gd name="T8" fmla="*/ 7 w 14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5">
                    <a:moveTo>
                      <a:pt x="7" y="0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2" y="13"/>
                      <a:pt x="10" y="19"/>
                      <a:pt x="7" y="2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" y="11"/>
                      <a:pt x="5" y="6"/>
                      <a:pt x="7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5" name="Freeform 45"/>
              <p:cNvSpPr>
                <a:spLocks/>
              </p:cNvSpPr>
              <p:nvPr/>
            </p:nvSpPr>
            <p:spPr bwMode="auto">
              <a:xfrm>
                <a:off x="519" y="397"/>
                <a:ext cx="32" cy="48"/>
              </a:xfrm>
              <a:custGeom>
                <a:avLst/>
                <a:gdLst>
                  <a:gd name="T0" fmla="*/ 9 w 16"/>
                  <a:gd name="T1" fmla="*/ 0 h 24"/>
                  <a:gd name="T2" fmla="*/ 16 w 16"/>
                  <a:gd name="T3" fmla="*/ 8 h 24"/>
                  <a:gd name="T4" fmla="*/ 6 w 16"/>
                  <a:gd name="T5" fmla="*/ 24 h 24"/>
                  <a:gd name="T6" fmla="*/ 0 w 16"/>
                  <a:gd name="T7" fmla="*/ 16 h 24"/>
                  <a:gd name="T8" fmla="*/ 9 w 16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4">
                    <a:moveTo>
                      <a:pt x="9" y="0"/>
                    </a:moveTo>
                    <a:cubicBezTo>
                      <a:pt x="16" y="8"/>
                      <a:pt x="16" y="8"/>
                      <a:pt x="16" y="8"/>
                    </a:cubicBezTo>
                    <a:cubicBezTo>
                      <a:pt x="13" y="13"/>
                      <a:pt x="10" y="19"/>
                      <a:pt x="6" y="2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1"/>
                      <a:pt x="7" y="5"/>
                      <a:pt x="9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6" name="Freeform 46"/>
              <p:cNvSpPr>
                <a:spLocks/>
              </p:cNvSpPr>
              <p:nvPr/>
            </p:nvSpPr>
            <p:spPr bwMode="auto">
              <a:xfrm>
                <a:off x="489" y="429"/>
                <a:ext cx="42" cy="52"/>
              </a:xfrm>
              <a:custGeom>
                <a:avLst/>
                <a:gdLst>
                  <a:gd name="T0" fmla="*/ 15 w 21"/>
                  <a:gd name="T1" fmla="*/ 0 h 26"/>
                  <a:gd name="T2" fmla="*/ 21 w 21"/>
                  <a:gd name="T3" fmla="*/ 8 h 26"/>
                  <a:gd name="T4" fmla="*/ 7 w 21"/>
                  <a:gd name="T5" fmla="*/ 26 h 26"/>
                  <a:gd name="T6" fmla="*/ 0 w 21"/>
                  <a:gd name="T7" fmla="*/ 18 h 26"/>
                  <a:gd name="T8" fmla="*/ 15 w 21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6">
                    <a:moveTo>
                      <a:pt x="15" y="0"/>
                    </a:moveTo>
                    <a:cubicBezTo>
                      <a:pt x="21" y="8"/>
                      <a:pt x="21" y="8"/>
                      <a:pt x="21" y="8"/>
                    </a:cubicBezTo>
                    <a:cubicBezTo>
                      <a:pt x="17" y="14"/>
                      <a:pt x="12" y="20"/>
                      <a:pt x="7" y="2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6" y="12"/>
                      <a:pt x="11" y="6"/>
                      <a:pt x="15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7" name="Freeform 47"/>
              <p:cNvSpPr>
                <a:spLocks/>
              </p:cNvSpPr>
              <p:nvPr/>
            </p:nvSpPr>
            <p:spPr bwMode="auto">
              <a:xfrm>
                <a:off x="104" y="455"/>
                <a:ext cx="399" cy="136"/>
              </a:xfrm>
              <a:custGeom>
                <a:avLst/>
                <a:gdLst>
                  <a:gd name="T0" fmla="*/ 192 w 199"/>
                  <a:gd name="T1" fmla="*/ 5 h 68"/>
                  <a:gd name="T2" fmla="*/ 199 w 199"/>
                  <a:gd name="T3" fmla="*/ 13 h 68"/>
                  <a:gd name="T4" fmla="*/ 189 w 199"/>
                  <a:gd name="T5" fmla="*/ 22 h 68"/>
                  <a:gd name="T6" fmla="*/ 6 w 199"/>
                  <a:gd name="T7" fmla="*/ 7 h 68"/>
                  <a:gd name="T8" fmla="*/ 0 w 199"/>
                  <a:gd name="T9" fmla="*/ 0 h 68"/>
                  <a:gd name="T10" fmla="*/ 182 w 199"/>
                  <a:gd name="T11" fmla="*/ 14 h 68"/>
                  <a:gd name="T12" fmla="*/ 192 w 199"/>
                  <a:gd name="T13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9" h="68">
                    <a:moveTo>
                      <a:pt x="192" y="5"/>
                    </a:moveTo>
                    <a:cubicBezTo>
                      <a:pt x="199" y="13"/>
                      <a:pt x="199" y="13"/>
                      <a:pt x="199" y="13"/>
                    </a:cubicBezTo>
                    <a:cubicBezTo>
                      <a:pt x="196" y="16"/>
                      <a:pt x="192" y="19"/>
                      <a:pt x="189" y="22"/>
                    </a:cubicBezTo>
                    <a:cubicBezTo>
                      <a:pt x="134" y="68"/>
                      <a:pt x="52" y="62"/>
                      <a:pt x="6" y="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5" y="54"/>
                      <a:pt x="127" y="60"/>
                      <a:pt x="182" y="14"/>
                    </a:cubicBezTo>
                    <a:cubicBezTo>
                      <a:pt x="186" y="11"/>
                      <a:pt x="189" y="8"/>
                      <a:pt x="192" y="5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8" name="Freeform 48"/>
              <p:cNvSpPr>
                <a:spLocks noEditPoints="1"/>
              </p:cNvSpPr>
              <p:nvPr/>
            </p:nvSpPr>
            <p:spPr bwMode="auto">
              <a:xfrm>
                <a:off x="12" y="-3"/>
                <a:ext cx="583" cy="578"/>
              </a:xfrm>
              <a:custGeom>
                <a:avLst/>
                <a:gdLst>
                  <a:gd name="T0" fmla="*/ 46 w 291"/>
                  <a:gd name="T1" fmla="*/ 229 h 289"/>
                  <a:gd name="T2" fmla="*/ 63 w 291"/>
                  <a:gd name="T3" fmla="*/ 46 h 289"/>
                  <a:gd name="T4" fmla="*/ 246 w 291"/>
                  <a:gd name="T5" fmla="*/ 61 h 289"/>
                  <a:gd name="T6" fmla="*/ 228 w 291"/>
                  <a:gd name="T7" fmla="*/ 243 h 289"/>
                  <a:gd name="T8" fmla="*/ 46 w 291"/>
                  <a:gd name="T9" fmla="*/ 229 h 289"/>
                  <a:gd name="T10" fmla="*/ 234 w 291"/>
                  <a:gd name="T11" fmla="*/ 70 h 289"/>
                  <a:gd name="T12" fmla="*/ 72 w 291"/>
                  <a:gd name="T13" fmla="*/ 57 h 289"/>
                  <a:gd name="T14" fmla="*/ 57 w 291"/>
                  <a:gd name="T15" fmla="*/ 219 h 289"/>
                  <a:gd name="T16" fmla="*/ 219 w 291"/>
                  <a:gd name="T17" fmla="*/ 232 h 289"/>
                  <a:gd name="T18" fmla="*/ 234 w 291"/>
                  <a:gd name="T19" fmla="*/ 7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1" h="289">
                    <a:moveTo>
                      <a:pt x="46" y="229"/>
                    </a:moveTo>
                    <a:cubicBezTo>
                      <a:pt x="0" y="174"/>
                      <a:pt x="8" y="92"/>
                      <a:pt x="63" y="46"/>
                    </a:cubicBezTo>
                    <a:cubicBezTo>
                      <a:pt x="118" y="0"/>
                      <a:pt x="200" y="6"/>
                      <a:pt x="246" y="61"/>
                    </a:cubicBezTo>
                    <a:cubicBezTo>
                      <a:pt x="291" y="115"/>
                      <a:pt x="284" y="197"/>
                      <a:pt x="228" y="243"/>
                    </a:cubicBezTo>
                    <a:cubicBezTo>
                      <a:pt x="173" y="289"/>
                      <a:pt x="91" y="283"/>
                      <a:pt x="46" y="229"/>
                    </a:cubicBezTo>
                    <a:close/>
                    <a:moveTo>
                      <a:pt x="234" y="70"/>
                    </a:moveTo>
                    <a:cubicBezTo>
                      <a:pt x="194" y="22"/>
                      <a:pt x="121" y="16"/>
                      <a:pt x="72" y="57"/>
                    </a:cubicBezTo>
                    <a:cubicBezTo>
                      <a:pt x="23" y="98"/>
                      <a:pt x="17" y="171"/>
                      <a:pt x="57" y="219"/>
                    </a:cubicBezTo>
                    <a:cubicBezTo>
                      <a:pt x="97" y="267"/>
                      <a:pt x="170" y="273"/>
                      <a:pt x="219" y="232"/>
                    </a:cubicBezTo>
                    <a:cubicBezTo>
                      <a:pt x="268" y="191"/>
                      <a:pt x="275" y="118"/>
                      <a:pt x="234" y="70"/>
                    </a:cubicBezTo>
                  </a:path>
                </a:pathLst>
              </a:cu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5882"/>
                      <a:invGamma/>
                    </a:schemeClr>
                  </a:gs>
                </a:gsLst>
                <a:lin ang="5400000" scaled="1"/>
              </a:gradFill>
              <a:ln w="3175" cap="flat" cmpd="sng">
                <a:solidFill>
                  <a:srgbClr val="D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Cordova</a:t>
            </a:r>
            <a:r>
              <a:rPr lang="zh-CN" altLang="en-US" dirty="0" smtClean="0"/>
              <a:t>开发注意事项</a:t>
            </a:r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9225" y="978996"/>
            <a:ext cx="8337550" cy="5073650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media-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 </a:t>
            </a:r>
            <a:r>
              <a:rPr lang="en-US" altLang="zh-CN" dirty="0"/>
              <a:t>* ;connect-</a:t>
            </a:r>
            <a:r>
              <a:rPr lang="en-US" altLang="zh-CN" dirty="0" err="1"/>
              <a:t>src</a:t>
            </a:r>
            <a:r>
              <a:rPr lang="en-US" altLang="zh-CN" dirty="0"/>
              <a:t> *;</a:t>
            </a:r>
            <a:r>
              <a:rPr lang="en-US" altLang="zh-CN" dirty="0" err="1"/>
              <a:t>img-src</a:t>
            </a:r>
            <a:r>
              <a:rPr lang="en-US" altLang="zh-CN" dirty="0"/>
              <a:t> *  </a:t>
            </a:r>
            <a:r>
              <a:rPr lang="zh-CN" altLang="zh-CN" dirty="0"/>
              <a:t>引用外部域的</a:t>
            </a:r>
            <a:r>
              <a:rPr lang="en-US" altLang="zh-CN" dirty="0" err="1"/>
              <a:t>ajax</a:t>
            </a:r>
            <a:r>
              <a:rPr lang="en-US" altLang="zh-CN" dirty="0"/>
              <a:t>  </a:t>
            </a:r>
            <a:r>
              <a:rPr lang="zh-CN" altLang="zh-CN" dirty="0" smtClean="0"/>
              <a:t>图片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谷歌浏览器 属性 目标：</a:t>
            </a:r>
            <a:r>
              <a:rPr lang="en-US" altLang="zh-CN" dirty="0"/>
              <a:t>"C:\Program Files (x86)\Google\Chrome\Application\chrome.exe" --allow-file-access-from-files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 smtClean="0"/>
              <a:t>防止跳转其他浏览器</a:t>
            </a:r>
            <a:r>
              <a:rPr lang="zh-CN" altLang="en-US" dirty="0" smtClean="0"/>
              <a:t>（配置文件中）</a:t>
            </a:r>
            <a:endParaRPr lang="zh-CN" altLang="zh-CN" dirty="0" smtClean="0"/>
          </a:p>
          <a:p>
            <a:r>
              <a:rPr lang="en-US" altLang="zh-CN" dirty="0" smtClean="0"/>
              <a:t>&lt;allow-navigation 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="http://*/*" </a:t>
            </a:r>
            <a:r>
              <a:rPr lang="en-US" altLang="zh-CN" dirty="0" smtClean="0"/>
              <a:t>/&gt;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4"/>
              </a:rPr>
              <a:t> </a:t>
            </a:r>
            <a:r>
              <a:rPr lang="en-US" altLang="zh-CN" dirty="0" smtClean="0">
                <a:hlinkClick r:id="rId4"/>
              </a:rPr>
              <a:t>http</a:t>
            </a:r>
            <a:r>
              <a:rPr lang="en-US" altLang="zh-CN" dirty="0">
                <a:hlinkClick r:id="rId4"/>
              </a:rPr>
              <a:t>://</a:t>
            </a:r>
            <a:r>
              <a:rPr lang="en-US" altLang="zh-CN" dirty="0" smtClean="0">
                <a:hlinkClick r:id="rId4"/>
              </a:rPr>
              <a:t>www.ruanyifeng.com/blog/2015/07/flex-grammar.html</a:t>
            </a:r>
            <a:endParaRPr lang="en-US" altLang="zh-CN" dirty="0" smtClean="0"/>
          </a:p>
          <a:p>
            <a:r>
              <a:rPr lang="zh-CN" altLang="en-US" dirty="0"/>
              <a:t>新</a:t>
            </a:r>
            <a:r>
              <a:rPr lang="zh-CN" altLang="en-US" dirty="0" smtClean="0"/>
              <a:t>弹性盒模型</a:t>
            </a:r>
            <a:endParaRPr lang="zh-CN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7417543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592138" y="6350"/>
            <a:ext cx="7646987" cy="995363"/>
            <a:chOff x="373" y="4"/>
            <a:chExt cx="4817" cy="627"/>
          </a:xfrm>
        </p:grpSpPr>
        <p:pic>
          <p:nvPicPr>
            <p:cNvPr id="20485" name="Picture 5" descr="usa bar shado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87" t="23734" r="8118" b="61833"/>
            <a:stretch>
              <a:fillRect/>
            </a:stretch>
          </p:blipFill>
          <p:spPr bwMode="auto">
            <a:xfrm>
              <a:off x="373" y="4"/>
              <a:ext cx="4817" cy="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486" name="Group 6"/>
            <p:cNvGrpSpPr>
              <a:grpSpLocks/>
            </p:cNvGrpSpPr>
            <p:nvPr/>
          </p:nvGrpSpPr>
          <p:grpSpPr bwMode="auto">
            <a:xfrm>
              <a:off x="489" y="107"/>
              <a:ext cx="4585" cy="380"/>
              <a:chOff x="489" y="107"/>
              <a:chExt cx="4585" cy="380"/>
            </a:xfrm>
          </p:grpSpPr>
          <p:sp>
            <p:nvSpPr>
              <p:cNvPr id="20487" name="Freeform 7"/>
              <p:cNvSpPr>
                <a:spLocks/>
              </p:cNvSpPr>
              <p:nvPr/>
            </p:nvSpPr>
            <p:spPr bwMode="auto">
              <a:xfrm>
                <a:off x="489" y="107"/>
                <a:ext cx="4585" cy="380"/>
              </a:xfrm>
              <a:custGeom>
                <a:avLst/>
                <a:gdLst>
                  <a:gd name="T0" fmla="*/ 2141 w 2288"/>
                  <a:gd name="T1" fmla="*/ 0 h 190"/>
                  <a:gd name="T2" fmla="*/ 77 w 2288"/>
                  <a:gd name="T3" fmla="*/ 0 h 190"/>
                  <a:gd name="T4" fmla="*/ 0 w 2288"/>
                  <a:gd name="T5" fmla="*/ 0 h 190"/>
                  <a:gd name="T6" fmla="*/ 0 w 2288"/>
                  <a:gd name="T7" fmla="*/ 8 h 190"/>
                  <a:gd name="T8" fmla="*/ 0 w 2288"/>
                  <a:gd name="T9" fmla="*/ 58 h 190"/>
                  <a:gd name="T10" fmla="*/ 0 w 2288"/>
                  <a:gd name="T11" fmla="*/ 137 h 190"/>
                  <a:gd name="T12" fmla="*/ 0 w 2288"/>
                  <a:gd name="T13" fmla="*/ 190 h 190"/>
                  <a:gd name="T14" fmla="*/ 2288 w 2288"/>
                  <a:gd name="T15" fmla="*/ 190 h 190"/>
                  <a:gd name="T16" fmla="*/ 2160 w 2288"/>
                  <a:gd name="T17" fmla="*/ 20 h 190"/>
                  <a:gd name="T18" fmla="*/ 2141 w 2288"/>
                  <a:gd name="T19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88" h="190">
                    <a:moveTo>
                      <a:pt x="2141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90"/>
                      <a:pt x="0" y="190"/>
                      <a:pt x="0" y="190"/>
                    </a:cubicBezTo>
                    <a:cubicBezTo>
                      <a:pt x="2288" y="190"/>
                      <a:pt x="2288" y="190"/>
                      <a:pt x="2288" y="190"/>
                    </a:cubicBezTo>
                    <a:cubicBezTo>
                      <a:pt x="2252" y="127"/>
                      <a:pt x="2209" y="69"/>
                      <a:pt x="2160" y="20"/>
                    </a:cubicBezTo>
                    <a:cubicBezTo>
                      <a:pt x="2154" y="13"/>
                      <a:pt x="2147" y="7"/>
                      <a:pt x="2141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5607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8" name="Freeform 8"/>
              <p:cNvSpPr>
                <a:spLocks/>
              </p:cNvSpPr>
              <p:nvPr/>
            </p:nvSpPr>
            <p:spPr bwMode="auto">
              <a:xfrm>
                <a:off x="505" y="123"/>
                <a:ext cx="4433" cy="322"/>
              </a:xfrm>
              <a:custGeom>
                <a:avLst/>
                <a:gdLst>
                  <a:gd name="T0" fmla="*/ 2009 w 2212"/>
                  <a:gd name="T1" fmla="*/ 39 h 161"/>
                  <a:gd name="T2" fmla="*/ 2212 w 2212"/>
                  <a:gd name="T3" fmla="*/ 93 h 161"/>
                  <a:gd name="T4" fmla="*/ 2146 w 2212"/>
                  <a:gd name="T5" fmla="*/ 17 h 161"/>
                  <a:gd name="T6" fmla="*/ 2129 w 2212"/>
                  <a:gd name="T7" fmla="*/ 0 h 161"/>
                  <a:gd name="T8" fmla="*/ 0 w 2212"/>
                  <a:gd name="T9" fmla="*/ 0 h 161"/>
                  <a:gd name="T10" fmla="*/ 0 w 2212"/>
                  <a:gd name="T11" fmla="*/ 161 h 161"/>
                  <a:gd name="T12" fmla="*/ 529 w 2212"/>
                  <a:gd name="T13" fmla="*/ 110 h 161"/>
                  <a:gd name="T14" fmla="*/ 2009 w 2212"/>
                  <a:gd name="T15" fmla="*/ 3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12" h="161">
                    <a:moveTo>
                      <a:pt x="2009" y="39"/>
                    </a:moveTo>
                    <a:cubicBezTo>
                      <a:pt x="2050" y="45"/>
                      <a:pt x="2117" y="47"/>
                      <a:pt x="2212" y="93"/>
                    </a:cubicBezTo>
                    <a:cubicBezTo>
                      <a:pt x="2191" y="66"/>
                      <a:pt x="2169" y="41"/>
                      <a:pt x="2146" y="17"/>
                    </a:cubicBezTo>
                    <a:cubicBezTo>
                      <a:pt x="2141" y="12"/>
                      <a:pt x="2135" y="6"/>
                      <a:pt x="212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61"/>
                      <a:pt x="0" y="161"/>
                      <a:pt x="0" y="161"/>
                    </a:cubicBezTo>
                    <a:cubicBezTo>
                      <a:pt x="223" y="153"/>
                      <a:pt x="438" y="124"/>
                      <a:pt x="529" y="110"/>
                    </a:cubicBezTo>
                    <a:cubicBezTo>
                      <a:pt x="977" y="39"/>
                      <a:pt x="1814" y="7"/>
                      <a:pt x="2009" y="3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17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13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0489" name="Group 9"/>
          <p:cNvGrpSpPr>
            <a:grpSpLocks/>
          </p:cNvGrpSpPr>
          <p:nvPr/>
        </p:nvGrpSpPr>
        <p:grpSpPr bwMode="auto">
          <a:xfrm>
            <a:off x="0" y="-4763"/>
            <a:ext cx="1063625" cy="998538"/>
            <a:chOff x="0" y="-3"/>
            <a:chExt cx="670" cy="629"/>
          </a:xfrm>
        </p:grpSpPr>
        <p:pic>
          <p:nvPicPr>
            <p:cNvPr id="20490" name="Picture 10" descr="usa star shado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853" t="43394" r="43575" b="42197"/>
            <a:stretch>
              <a:fillRect/>
            </a:stretch>
          </p:blipFill>
          <p:spPr bwMode="auto">
            <a:xfrm>
              <a:off x="0" y="0"/>
              <a:ext cx="670" cy="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491" name="Group 11"/>
            <p:cNvGrpSpPr>
              <a:grpSpLocks/>
            </p:cNvGrpSpPr>
            <p:nvPr/>
          </p:nvGrpSpPr>
          <p:grpSpPr bwMode="auto">
            <a:xfrm>
              <a:off x="12" y="-3"/>
              <a:ext cx="583" cy="594"/>
              <a:chOff x="12" y="-3"/>
              <a:chExt cx="583" cy="594"/>
            </a:xfrm>
          </p:grpSpPr>
          <p:sp>
            <p:nvSpPr>
              <p:cNvPr id="20492" name="Freeform 12"/>
              <p:cNvSpPr>
                <a:spLocks/>
              </p:cNvSpPr>
              <p:nvPr/>
            </p:nvSpPr>
            <p:spPr bwMode="auto">
              <a:xfrm>
                <a:off x="505" y="119"/>
                <a:ext cx="32" cy="42"/>
              </a:xfrm>
              <a:custGeom>
                <a:avLst/>
                <a:gdLst>
                  <a:gd name="T0" fmla="*/ 0 w 16"/>
                  <a:gd name="T1" fmla="*/ 0 h 21"/>
                  <a:gd name="T2" fmla="*/ 6 w 16"/>
                  <a:gd name="T3" fmla="*/ 7 h 21"/>
                  <a:gd name="T4" fmla="*/ 16 w 16"/>
                  <a:gd name="T5" fmla="*/ 21 h 21"/>
                  <a:gd name="T6" fmla="*/ 9 w 16"/>
                  <a:gd name="T7" fmla="*/ 13 h 21"/>
                  <a:gd name="T8" fmla="*/ 0 w 16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1">
                    <a:moveTo>
                      <a:pt x="0" y="0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10" y="12"/>
                      <a:pt x="13" y="16"/>
                      <a:pt x="16" y="21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7" y="8"/>
                      <a:pt x="3" y="4"/>
                      <a:pt x="0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3" name="Freeform 13"/>
              <p:cNvSpPr>
                <a:spLocks/>
              </p:cNvSpPr>
              <p:nvPr/>
            </p:nvSpPr>
            <p:spPr bwMode="auto">
              <a:xfrm>
                <a:off x="523" y="145"/>
                <a:ext cx="46" cy="86"/>
              </a:xfrm>
              <a:custGeom>
                <a:avLst/>
                <a:gdLst>
                  <a:gd name="T0" fmla="*/ 0 w 23"/>
                  <a:gd name="T1" fmla="*/ 0 h 43"/>
                  <a:gd name="T2" fmla="*/ 7 w 23"/>
                  <a:gd name="T3" fmla="*/ 8 h 43"/>
                  <a:gd name="T4" fmla="*/ 23 w 23"/>
                  <a:gd name="T5" fmla="*/ 43 h 43"/>
                  <a:gd name="T6" fmla="*/ 16 w 23"/>
                  <a:gd name="T7" fmla="*/ 35 h 43"/>
                  <a:gd name="T8" fmla="*/ 0 w 23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43">
                    <a:moveTo>
                      <a:pt x="0" y="0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14" y="19"/>
                      <a:pt x="19" y="31"/>
                      <a:pt x="23" y="43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3" y="23"/>
                      <a:pt x="8" y="11"/>
                      <a:pt x="0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4" name="Freeform 14"/>
              <p:cNvSpPr>
                <a:spLocks/>
              </p:cNvSpPr>
              <p:nvPr/>
            </p:nvSpPr>
            <p:spPr bwMode="auto">
              <a:xfrm>
                <a:off x="555" y="215"/>
                <a:ext cx="22" cy="84"/>
              </a:xfrm>
              <a:custGeom>
                <a:avLst/>
                <a:gdLst>
                  <a:gd name="T0" fmla="*/ 0 w 11"/>
                  <a:gd name="T1" fmla="*/ 0 h 42"/>
                  <a:gd name="T2" fmla="*/ 7 w 11"/>
                  <a:gd name="T3" fmla="*/ 8 h 42"/>
                  <a:gd name="T4" fmla="*/ 11 w 11"/>
                  <a:gd name="T5" fmla="*/ 42 h 42"/>
                  <a:gd name="T6" fmla="*/ 4 w 11"/>
                  <a:gd name="T7" fmla="*/ 34 h 42"/>
                  <a:gd name="T8" fmla="*/ 0 w 11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2">
                    <a:moveTo>
                      <a:pt x="0" y="0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10" y="19"/>
                      <a:pt x="11" y="30"/>
                      <a:pt x="11" y="42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5" y="22"/>
                      <a:pt x="3" y="11"/>
                      <a:pt x="0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5" name="Freeform 15"/>
              <p:cNvSpPr>
                <a:spLocks/>
              </p:cNvSpPr>
              <p:nvPr/>
            </p:nvSpPr>
            <p:spPr bwMode="auto">
              <a:xfrm>
                <a:off x="561" y="283"/>
                <a:ext cx="16" cy="58"/>
              </a:xfrm>
              <a:custGeom>
                <a:avLst/>
                <a:gdLst>
                  <a:gd name="T0" fmla="*/ 1 w 8"/>
                  <a:gd name="T1" fmla="*/ 0 h 29"/>
                  <a:gd name="T2" fmla="*/ 8 w 8"/>
                  <a:gd name="T3" fmla="*/ 8 h 29"/>
                  <a:gd name="T4" fmla="*/ 6 w 8"/>
                  <a:gd name="T5" fmla="*/ 29 h 29"/>
                  <a:gd name="T6" fmla="*/ 0 w 8"/>
                  <a:gd name="T7" fmla="*/ 22 h 29"/>
                  <a:gd name="T8" fmla="*/ 1 w 8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9">
                    <a:moveTo>
                      <a:pt x="1" y="0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8" y="15"/>
                      <a:pt x="7" y="22"/>
                      <a:pt x="6" y="29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" y="14"/>
                      <a:pt x="1" y="7"/>
                      <a:pt x="1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6" name="Freeform 16"/>
              <p:cNvSpPr>
                <a:spLocks/>
              </p:cNvSpPr>
              <p:nvPr/>
            </p:nvSpPr>
            <p:spPr bwMode="auto">
              <a:xfrm>
                <a:off x="551" y="327"/>
                <a:ext cx="22" cy="52"/>
              </a:xfrm>
              <a:custGeom>
                <a:avLst/>
                <a:gdLst>
                  <a:gd name="T0" fmla="*/ 5 w 11"/>
                  <a:gd name="T1" fmla="*/ 0 h 26"/>
                  <a:gd name="T2" fmla="*/ 11 w 11"/>
                  <a:gd name="T3" fmla="*/ 7 h 26"/>
                  <a:gd name="T4" fmla="*/ 7 w 11"/>
                  <a:gd name="T5" fmla="*/ 26 h 26"/>
                  <a:gd name="T6" fmla="*/ 0 w 11"/>
                  <a:gd name="T7" fmla="*/ 18 h 26"/>
                  <a:gd name="T8" fmla="*/ 5 w 11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26">
                    <a:moveTo>
                      <a:pt x="5" y="0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0" y="14"/>
                      <a:pt x="9" y="20"/>
                      <a:pt x="7" y="2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2" y="12"/>
                      <a:pt x="4" y="6"/>
                      <a:pt x="5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7" name="Freeform 17"/>
              <p:cNvSpPr>
                <a:spLocks/>
              </p:cNvSpPr>
              <p:nvPr/>
            </p:nvSpPr>
            <p:spPr bwMode="auto">
              <a:xfrm>
                <a:off x="537" y="363"/>
                <a:ext cx="28" cy="50"/>
              </a:xfrm>
              <a:custGeom>
                <a:avLst/>
                <a:gdLst>
                  <a:gd name="T0" fmla="*/ 7 w 14"/>
                  <a:gd name="T1" fmla="*/ 0 h 25"/>
                  <a:gd name="T2" fmla="*/ 14 w 14"/>
                  <a:gd name="T3" fmla="*/ 8 h 25"/>
                  <a:gd name="T4" fmla="*/ 7 w 14"/>
                  <a:gd name="T5" fmla="*/ 25 h 25"/>
                  <a:gd name="T6" fmla="*/ 0 w 14"/>
                  <a:gd name="T7" fmla="*/ 17 h 25"/>
                  <a:gd name="T8" fmla="*/ 7 w 14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5">
                    <a:moveTo>
                      <a:pt x="7" y="0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2" y="13"/>
                      <a:pt x="10" y="19"/>
                      <a:pt x="7" y="2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" y="11"/>
                      <a:pt x="5" y="6"/>
                      <a:pt x="7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8" name="Freeform 18"/>
              <p:cNvSpPr>
                <a:spLocks/>
              </p:cNvSpPr>
              <p:nvPr/>
            </p:nvSpPr>
            <p:spPr bwMode="auto">
              <a:xfrm>
                <a:off x="519" y="397"/>
                <a:ext cx="32" cy="48"/>
              </a:xfrm>
              <a:custGeom>
                <a:avLst/>
                <a:gdLst>
                  <a:gd name="T0" fmla="*/ 9 w 16"/>
                  <a:gd name="T1" fmla="*/ 0 h 24"/>
                  <a:gd name="T2" fmla="*/ 16 w 16"/>
                  <a:gd name="T3" fmla="*/ 8 h 24"/>
                  <a:gd name="T4" fmla="*/ 6 w 16"/>
                  <a:gd name="T5" fmla="*/ 24 h 24"/>
                  <a:gd name="T6" fmla="*/ 0 w 16"/>
                  <a:gd name="T7" fmla="*/ 16 h 24"/>
                  <a:gd name="T8" fmla="*/ 9 w 16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4">
                    <a:moveTo>
                      <a:pt x="9" y="0"/>
                    </a:moveTo>
                    <a:cubicBezTo>
                      <a:pt x="16" y="8"/>
                      <a:pt x="16" y="8"/>
                      <a:pt x="16" y="8"/>
                    </a:cubicBezTo>
                    <a:cubicBezTo>
                      <a:pt x="13" y="13"/>
                      <a:pt x="10" y="19"/>
                      <a:pt x="6" y="2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1"/>
                      <a:pt x="7" y="5"/>
                      <a:pt x="9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9" name="Freeform 19"/>
              <p:cNvSpPr>
                <a:spLocks/>
              </p:cNvSpPr>
              <p:nvPr/>
            </p:nvSpPr>
            <p:spPr bwMode="auto">
              <a:xfrm>
                <a:off x="489" y="429"/>
                <a:ext cx="42" cy="52"/>
              </a:xfrm>
              <a:custGeom>
                <a:avLst/>
                <a:gdLst>
                  <a:gd name="T0" fmla="*/ 15 w 21"/>
                  <a:gd name="T1" fmla="*/ 0 h 26"/>
                  <a:gd name="T2" fmla="*/ 21 w 21"/>
                  <a:gd name="T3" fmla="*/ 8 h 26"/>
                  <a:gd name="T4" fmla="*/ 7 w 21"/>
                  <a:gd name="T5" fmla="*/ 26 h 26"/>
                  <a:gd name="T6" fmla="*/ 0 w 21"/>
                  <a:gd name="T7" fmla="*/ 18 h 26"/>
                  <a:gd name="T8" fmla="*/ 15 w 21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6">
                    <a:moveTo>
                      <a:pt x="15" y="0"/>
                    </a:moveTo>
                    <a:cubicBezTo>
                      <a:pt x="21" y="8"/>
                      <a:pt x="21" y="8"/>
                      <a:pt x="21" y="8"/>
                    </a:cubicBezTo>
                    <a:cubicBezTo>
                      <a:pt x="17" y="14"/>
                      <a:pt x="12" y="20"/>
                      <a:pt x="7" y="2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6" y="12"/>
                      <a:pt x="11" y="6"/>
                      <a:pt x="15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0" name="Freeform 20"/>
              <p:cNvSpPr>
                <a:spLocks/>
              </p:cNvSpPr>
              <p:nvPr/>
            </p:nvSpPr>
            <p:spPr bwMode="auto">
              <a:xfrm>
                <a:off x="104" y="455"/>
                <a:ext cx="399" cy="136"/>
              </a:xfrm>
              <a:custGeom>
                <a:avLst/>
                <a:gdLst>
                  <a:gd name="T0" fmla="*/ 192 w 199"/>
                  <a:gd name="T1" fmla="*/ 5 h 68"/>
                  <a:gd name="T2" fmla="*/ 199 w 199"/>
                  <a:gd name="T3" fmla="*/ 13 h 68"/>
                  <a:gd name="T4" fmla="*/ 189 w 199"/>
                  <a:gd name="T5" fmla="*/ 22 h 68"/>
                  <a:gd name="T6" fmla="*/ 6 w 199"/>
                  <a:gd name="T7" fmla="*/ 7 h 68"/>
                  <a:gd name="T8" fmla="*/ 0 w 199"/>
                  <a:gd name="T9" fmla="*/ 0 h 68"/>
                  <a:gd name="T10" fmla="*/ 182 w 199"/>
                  <a:gd name="T11" fmla="*/ 14 h 68"/>
                  <a:gd name="T12" fmla="*/ 192 w 199"/>
                  <a:gd name="T13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9" h="68">
                    <a:moveTo>
                      <a:pt x="192" y="5"/>
                    </a:moveTo>
                    <a:cubicBezTo>
                      <a:pt x="199" y="13"/>
                      <a:pt x="199" y="13"/>
                      <a:pt x="199" y="13"/>
                    </a:cubicBezTo>
                    <a:cubicBezTo>
                      <a:pt x="196" y="16"/>
                      <a:pt x="192" y="19"/>
                      <a:pt x="189" y="22"/>
                    </a:cubicBezTo>
                    <a:cubicBezTo>
                      <a:pt x="134" y="68"/>
                      <a:pt x="52" y="62"/>
                      <a:pt x="6" y="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5" y="54"/>
                      <a:pt x="127" y="60"/>
                      <a:pt x="182" y="14"/>
                    </a:cubicBezTo>
                    <a:cubicBezTo>
                      <a:pt x="186" y="11"/>
                      <a:pt x="189" y="8"/>
                      <a:pt x="192" y="5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1" name="Freeform 21"/>
              <p:cNvSpPr>
                <a:spLocks/>
              </p:cNvSpPr>
              <p:nvPr/>
            </p:nvSpPr>
            <p:spPr bwMode="auto">
              <a:xfrm>
                <a:off x="12" y="-3"/>
                <a:ext cx="583" cy="578"/>
              </a:xfrm>
              <a:custGeom>
                <a:avLst/>
                <a:gdLst>
                  <a:gd name="T0" fmla="*/ 46 w 291"/>
                  <a:gd name="T1" fmla="*/ 229 h 289"/>
                  <a:gd name="T2" fmla="*/ 63 w 291"/>
                  <a:gd name="T3" fmla="*/ 46 h 289"/>
                  <a:gd name="T4" fmla="*/ 246 w 291"/>
                  <a:gd name="T5" fmla="*/ 61 h 289"/>
                  <a:gd name="T6" fmla="*/ 228 w 291"/>
                  <a:gd name="T7" fmla="*/ 243 h 289"/>
                  <a:gd name="T8" fmla="*/ 46 w 291"/>
                  <a:gd name="T9" fmla="*/ 22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289">
                    <a:moveTo>
                      <a:pt x="46" y="229"/>
                    </a:moveTo>
                    <a:cubicBezTo>
                      <a:pt x="0" y="174"/>
                      <a:pt x="8" y="92"/>
                      <a:pt x="63" y="46"/>
                    </a:cubicBezTo>
                    <a:cubicBezTo>
                      <a:pt x="118" y="0"/>
                      <a:pt x="200" y="6"/>
                      <a:pt x="246" y="61"/>
                    </a:cubicBezTo>
                    <a:cubicBezTo>
                      <a:pt x="291" y="115"/>
                      <a:pt x="284" y="197"/>
                      <a:pt x="228" y="243"/>
                    </a:cubicBezTo>
                    <a:cubicBezTo>
                      <a:pt x="173" y="289"/>
                      <a:pt x="91" y="283"/>
                      <a:pt x="46" y="22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429A">
                      <a:gamma/>
                      <a:shade val="56078"/>
                      <a:invGamma/>
                    </a:srgbClr>
                  </a:gs>
                  <a:gs pos="100000">
                    <a:srgbClr val="00429A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2" name="Freeform 22"/>
              <p:cNvSpPr>
                <a:spLocks/>
              </p:cNvSpPr>
              <p:nvPr/>
            </p:nvSpPr>
            <p:spPr bwMode="auto">
              <a:xfrm>
                <a:off x="138" y="41"/>
                <a:ext cx="419" cy="406"/>
              </a:xfrm>
              <a:custGeom>
                <a:avLst/>
                <a:gdLst>
                  <a:gd name="T0" fmla="*/ 95 w 209"/>
                  <a:gd name="T1" fmla="*/ 98 h 203"/>
                  <a:gd name="T2" fmla="*/ 172 w 209"/>
                  <a:gd name="T3" fmla="*/ 203 h 203"/>
                  <a:gd name="T4" fmla="*/ 209 w 209"/>
                  <a:gd name="T5" fmla="*/ 117 h 203"/>
                  <a:gd name="T6" fmla="*/ 91 w 209"/>
                  <a:gd name="T7" fmla="*/ 0 h 203"/>
                  <a:gd name="T8" fmla="*/ 0 w 209"/>
                  <a:gd name="T9" fmla="*/ 43 h 203"/>
                  <a:gd name="T10" fmla="*/ 95 w 209"/>
                  <a:gd name="T11" fmla="*/ 9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9" h="203">
                    <a:moveTo>
                      <a:pt x="95" y="98"/>
                    </a:moveTo>
                    <a:cubicBezTo>
                      <a:pt x="117" y="136"/>
                      <a:pt x="135" y="175"/>
                      <a:pt x="172" y="203"/>
                    </a:cubicBezTo>
                    <a:cubicBezTo>
                      <a:pt x="195" y="181"/>
                      <a:pt x="209" y="151"/>
                      <a:pt x="209" y="117"/>
                    </a:cubicBezTo>
                    <a:cubicBezTo>
                      <a:pt x="209" y="52"/>
                      <a:pt x="156" y="0"/>
                      <a:pt x="91" y="0"/>
                    </a:cubicBezTo>
                    <a:cubicBezTo>
                      <a:pt x="54" y="0"/>
                      <a:pt x="21" y="17"/>
                      <a:pt x="0" y="43"/>
                    </a:cubicBezTo>
                    <a:cubicBezTo>
                      <a:pt x="38" y="51"/>
                      <a:pt x="77" y="67"/>
                      <a:pt x="95" y="9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2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13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3" name="Freeform 23"/>
              <p:cNvSpPr>
                <a:spLocks/>
              </p:cNvSpPr>
              <p:nvPr/>
            </p:nvSpPr>
            <p:spPr bwMode="auto">
              <a:xfrm>
                <a:off x="281" y="341"/>
                <a:ext cx="98" cy="114"/>
              </a:xfrm>
              <a:custGeom>
                <a:avLst/>
                <a:gdLst>
                  <a:gd name="T0" fmla="*/ 84 w 98"/>
                  <a:gd name="T1" fmla="*/ 100 h 114"/>
                  <a:gd name="T2" fmla="*/ 0 w 98"/>
                  <a:gd name="T3" fmla="*/ 0 h 114"/>
                  <a:gd name="T4" fmla="*/ 14 w 98"/>
                  <a:gd name="T5" fmla="*/ 16 h 114"/>
                  <a:gd name="T6" fmla="*/ 98 w 98"/>
                  <a:gd name="T7" fmla="*/ 114 h 114"/>
                  <a:gd name="T8" fmla="*/ 84 w 98"/>
                  <a:gd name="T9" fmla="*/ 10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114">
                    <a:moveTo>
                      <a:pt x="84" y="100"/>
                    </a:moveTo>
                    <a:lnTo>
                      <a:pt x="0" y="0"/>
                    </a:lnTo>
                    <a:lnTo>
                      <a:pt x="14" y="16"/>
                    </a:lnTo>
                    <a:lnTo>
                      <a:pt x="98" y="114"/>
                    </a:lnTo>
                    <a:lnTo>
                      <a:pt x="84" y="100"/>
                    </a:lnTo>
                    <a:close/>
                  </a:path>
                </a:pathLst>
              </a:custGeom>
              <a:solidFill>
                <a:srgbClr val="0060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504" name="Group 24"/>
              <p:cNvGrpSpPr>
                <a:grpSpLocks/>
              </p:cNvGrpSpPr>
              <p:nvPr/>
            </p:nvGrpSpPr>
            <p:grpSpPr bwMode="auto">
              <a:xfrm>
                <a:off x="146" y="101"/>
                <a:ext cx="345" cy="354"/>
                <a:chOff x="146" y="101"/>
                <a:chExt cx="345" cy="354"/>
              </a:xfrm>
            </p:grpSpPr>
            <p:sp>
              <p:nvSpPr>
                <p:cNvPr id="20505" name="Freeform 25"/>
                <p:cNvSpPr>
                  <a:spLocks/>
                </p:cNvSpPr>
                <p:nvPr/>
              </p:nvSpPr>
              <p:spPr bwMode="auto">
                <a:xfrm>
                  <a:off x="345" y="101"/>
                  <a:ext cx="20" cy="144"/>
                </a:xfrm>
                <a:custGeom>
                  <a:avLst/>
                  <a:gdLst>
                    <a:gd name="T0" fmla="*/ 0 w 20"/>
                    <a:gd name="T1" fmla="*/ 0 h 144"/>
                    <a:gd name="T2" fmla="*/ 12 w 20"/>
                    <a:gd name="T3" fmla="*/ 16 h 144"/>
                    <a:gd name="T4" fmla="*/ 20 w 20"/>
                    <a:gd name="T5" fmla="*/ 144 h 144"/>
                    <a:gd name="T6" fmla="*/ 8 w 20"/>
                    <a:gd name="T7" fmla="*/ 128 h 144"/>
                    <a:gd name="T8" fmla="*/ 0 w 20"/>
                    <a:gd name="T9" fmla="*/ 0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44">
                      <a:moveTo>
                        <a:pt x="0" y="0"/>
                      </a:moveTo>
                      <a:lnTo>
                        <a:pt x="12" y="16"/>
                      </a:lnTo>
                      <a:lnTo>
                        <a:pt x="20" y="144"/>
                      </a:lnTo>
                      <a:lnTo>
                        <a:pt x="8" y="1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6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06" name="Freeform 26"/>
                <p:cNvSpPr>
                  <a:spLocks/>
                </p:cNvSpPr>
                <p:nvPr/>
              </p:nvSpPr>
              <p:spPr bwMode="auto">
                <a:xfrm>
                  <a:off x="160" y="341"/>
                  <a:ext cx="135" cy="66"/>
                </a:xfrm>
                <a:custGeom>
                  <a:avLst/>
                  <a:gdLst>
                    <a:gd name="T0" fmla="*/ 121 w 135"/>
                    <a:gd name="T1" fmla="*/ 0 h 66"/>
                    <a:gd name="T2" fmla="*/ 135 w 135"/>
                    <a:gd name="T3" fmla="*/ 16 h 66"/>
                    <a:gd name="T4" fmla="*/ 14 w 135"/>
                    <a:gd name="T5" fmla="*/ 66 h 66"/>
                    <a:gd name="T6" fmla="*/ 0 w 135"/>
                    <a:gd name="T7" fmla="*/ 50 h 66"/>
                    <a:gd name="T8" fmla="*/ 121 w 135"/>
                    <a:gd name="T9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5" h="66">
                      <a:moveTo>
                        <a:pt x="121" y="0"/>
                      </a:moveTo>
                      <a:lnTo>
                        <a:pt x="135" y="16"/>
                      </a:lnTo>
                      <a:lnTo>
                        <a:pt x="14" y="66"/>
                      </a:lnTo>
                      <a:lnTo>
                        <a:pt x="0" y="50"/>
                      </a:lnTo>
                      <a:lnTo>
                        <a:pt x="121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6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07" name="Freeform 27"/>
                <p:cNvSpPr>
                  <a:spLocks/>
                </p:cNvSpPr>
                <p:nvPr/>
              </p:nvSpPr>
              <p:spPr bwMode="auto">
                <a:xfrm>
                  <a:off x="357" y="261"/>
                  <a:ext cx="134" cy="64"/>
                </a:xfrm>
                <a:custGeom>
                  <a:avLst/>
                  <a:gdLst>
                    <a:gd name="T0" fmla="*/ 120 w 134"/>
                    <a:gd name="T1" fmla="*/ 0 h 64"/>
                    <a:gd name="T2" fmla="*/ 134 w 134"/>
                    <a:gd name="T3" fmla="*/ 14 h 64"/>
                    <a:gd name="T4" fmla="*/ 14 w 134"/>
                    <a:gd name="T5" fmla="*/ 64 h 64"/>
                    <a:gd name="T6" fmla="*/ 0 w 134"/>
                    <a:gd name="T7" fmla="*/ 48 h 64"/>
                    <a:gd name="T8" fmla="*/ 120 w 134"/>
                    <a:gd name="T9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4" h="64">
                      <a:moveTo>
                        <a:pt x="120" y="0"/>
                      </a:moveTo>
                      <a:lnTo>
                        <a:pt x="134" y="14"/>
                      </a:lnTo>
                      <a:lnTo>
                        <a:pt x="14" y="64"/>
                      </a:lnTo>
                      <a:lnTo>
                        <a:pt x="0" y="48"/>
                      </a:lnTo>
                      <a:lnTo>
                        <a:pt x="12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6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08" name="Freeform 28"/>
                <p:cNvSpPr>
                  <a:spLocks/>
                </p:cNvSpPr>
                <p:nvPr/>
              </p:nvSpPr>
              <p:spPr bwMode="auto">
                <a:xfrm>
                  <a:off x="357" y="309"/>
                  <a:ext cx="22" cy="146"/>
                </a:xfrm>
                <a:custGeom>
                  <a:avLst/>
                  <a:gdLst>
                    <a:gd name="T0" fmla="*/ 0 w 22"/>
                    <a:gd name="T1" fmla="*/ 0 h 146"/>
                    <a:gd name="T2" fmla="*/ 14 w 22"/>
                    <a:gd name="T3" fmla="*/ 16 h 146"/>
                    <a:gd name="T4" fmla="*/ 22 w 22"/>
                    <a:gd name="T5" fmla="*/ 146 h 146"/>
                    <a:gd name="T6" fmla="*/ 8 w 22"/>
                    <a:gd name="T7" fmla="*/ 132 h 146"/>
                    <a:gd name="T8" fmla="*/ 0 w 22"/>
                    <a:gd name="T9" fmla="*/ 0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146">
                      <a:moveTo>
                        <a:pt x="0" y="0"/>
                      </a:moveTo>
                      <a:lnTo>
                        <a:pt x="14" y="16"/>
                      </a:lnTo>
                      <a:lnTo>
                        <a:pt x="22" y="146"/>
                      </a:lnTo>
                      <a:lnTo>
                        <a:pt x="8" y="1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6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09" name="Freeform 29"/>
                <p:cNvSpPr>
                  <a:spLocks/>
                </p:cNvSpPr>
                <p:nvPr/>
              </p:nvSpPr>
              <p:spPr bwMode="auto">
                <a:xfrm>
                  <a:off x="146" y="101"/>
                  <a:ext cx="331" cy="340"/>
                </a:xfrm>
                <a:custGeom>
                  <a:avLst/>
                  <a:gdLst>
                    <a:gd name="T0" fmla="*/ 14 w 331"/>
                    <a:gd name="T1" fmla="*/ 290 h 340"/>
                    <a:gd name="T2" fmla="*/ 85 w 331"/>
                    <a:gd name="T3" fmla="*/ 180 h 340"/>
                    <a:gd name="T4" fmla="*/ 0 w 331"/>
                    <a:gd name="T5" fmla="*/ 80 h 340"/>
                    <a:gd name="T6" fmla="*/ 129 w 331"/>
                    <a:gd name="T7" fmla="*/ 110 h 340"/>
                    <a:gd name="T8" fmla="*/ 199 w 331"/>
                    <a:gd name="T9" fmla="*/ 0 h 340"/>
                    <a:gd name="T10" fmla="*/ 207 w 331"/>
                    <a:gd name="T11" fmla="*/ 128 h 340"/>
                    <a:gd name="T12" fmla="*/ 331 w 331"/>
                    <a:gd name="T13" fmla="*/ 160 h 340"/>
                    <a:gd name="T14" fmla="*/ 211 w 331"/>
                    <a:gd name="T15" fmla="*/ 208 h 340"/>
                    <a:gd name="T16" fmla="*/ 219 w 331"/>
                    <a:gd name="T17" fmla="*/ 340 h 340"/>
                    <a:gd name="T18" fmla="*/ 135 w 331"/>
                    <a:gd name="T19" fmla="*/ 240 h 340"/>
                    <a:gd name="T20" fmla="*/ 14 w 331"/>
                    <a:gd name="T21" fmla="*/ 290 h 3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31" h="340">
                      <a:moveTo>
                        <a:pt x="14" y="290"/>
                      </a:moveTo>
                      <a:lnTo>
                        <a:pt x="85" y="180"/>
                      </a:lnTo>
                      <a:lnTo>
                        <a:pt x="0" y="80"/>
                      </a:lnTo>
                      <a:lnTo>
                        <a:pt x="129" y="110"/>
                      </a:lnTo>
                      <a:lnTo>
                        <a:pt x="199" y="0"/>
                      </a:lnTo>
                      <a:lnTo>
                        <a:pt x="207" y="128"/>
                      </a:lnTo>
                      <a:lnTo>
                        <a:pt x="331" y="160"/>
                      </a:lnTo>
                      <a:lnTo>
                        <a:pt x="211" y="208"/>
                      </a:lnTo>
                      <a:lnTo>
                        <a:pt x="219" y="340"/>
                      </a:lnTo>
                      <a:lnTo>
                        <a:pt x="135" y="240"/>
                      </a:lnTo>
                      <a:lnTo>
                        <a:pt x="14" y="29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bg1">
                        <a:gamma/>
                        <a:shade val="76078"/>
                        <a:invGamma/>
                      </a:schemeClr>
                    </a:gs>
                    <a:gs pos="100000">
                      <a:schemeClr val="bg1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510" name="Freeform 30"/>
              <p:cNvSpPr>
                <a:spLocks/>
              </p:cNvSpPr>
              <p:nvPr/>
            </p:nvSpPr>
            <p:spPr bwMode="auto">
              <a:xfrm>
                <a:off x="138" y="29"/>
                <a:ext cx="357" cy="124"/>
              </a:xfrm>
              <a:custGeom>
                <a:avLst/>
                <a:gdLst>
                  <a:gd name="T0" fmla="*/ 171 w 178"/>
                  <a:gd name="T1" fmla="*/ 54 h 62"/>
                  <a:gd name="T2" fmla="*/ 178 w 178"/>
                  <a:gd name="T3" fmla="*/ 62 h 62"/>
                  <a:gd name="T4" fmla="*/ 16 w 178"/>
                  <a:gd name="T5" fmla="*/ 49 h 62"/>
                  <a:gd name="T6" fmla="*/ 7 w 178"/>
                  <a:gd name="T7" fmla="*/ 57 h 62"/>
                  <a:gd name="T8" fmla="*/ 0 w 178"/>
                  <a:gd name="T9" fmla="*/ 49 h 62"/>
                  <a:gd name="T10" fmla="*/ 9 w 178"/>
                  <a:gd name="T11" fmla="*/ 41 h 62"/>
                  <a:gd name="T12" fmla="*/ 171 w 178"/>
                  <a:gd name="T13" fmla="*/ 5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8" h="62">
                    <a:moveTo>
                      <a:pt x="171" y="54"/>
                    </a:moveTo>
                    <a:cubicBezTo>
                      <a:pt x="178" y="62"/>
                      <a:pt x="178" y="62"/>
                      <a:pt x="178" y="62"/>
                    </a:cubicBezTo>
                    <a:cubicBezTo>
                      <a:pt x="137" y="14"/>
                      <a:pt x="65" y="8"/>
                      <a:pt x="16" y="49"/>
                    </a:cubicBezTo>
                    <a:cubicBezTo>
                      <a:pt x="13" y="52"/>
                      <a:pt x="10" y="54"/>
                      <a:pt x="7" y="57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3" y="47"/>
                      <a:pt x="6" y="44"/>
                      <a:pt x="9" y="41"/>
                    </a:cubicBezTo>
                    <a:cubicBezTo>
                      <a:pt x="58" y="0"/>
                      <a:pt x="131" y="6"/>
                      <a:pt x="171" y="54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1" name="Freeform 31"/>
              <p:cNvSpPr>
                <a:spLocks/>
              </p:cNvSpPr>
              <p:nvPr/>
            </p:nvSpPr>
            <p:spPr bwMode="auto">
              <a:xfrm>
                <a:off x="114" y="127"/>
                <a:ext cx="38" cy="48"/>
              </a:xfrm>
              <a:custGeom>
                <a:avLst/>
                <a:gdLst>
                  <a:gd name="T0" fmla="*/ 12 w 19"/>
                  <a:gd name="T1" fmla="*/ 0 h 24"/>
                  <a:gd name="T2" fmla="*/ 19 w 19"/>
                  <a:gd name="T3" fmla="*/ 8 h 24"/>
                  <a:gd name="T4" fmla="*/ 6 w 19"/>
                  <a:gd name="T5" fmla="*/ 24 h 24"/>
                  <a:gd name="T6" fmla="*/ 0 w 19"/>
                  <a:gd name="T7" fmla="*/ 16 h 24"/>
                  <a:gd name="T8" fmla="*/ 12 w 19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4">
                    <a:moveTo>
                      <a:pt x="12" y="0"/>
                    </a:moveTo>
                    <a:cubicBezTo>
                      <a:pt x="19" y="8"/>
                      <a:pt x="19" y="8"/>
                      <a:pt x="19" y="8"/>
                    </a:cubicBezTo>
                    <a:cubicBezTo>
                      <a:pt x="14" y="13"/>
                      <a:pt x="10" y="18"/>
                      <a:pt x="6" y="2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4" y="11"/>
                      <a:pt x="8" y="5"/>
                      <a:pt x="12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2" name="Freeform 32"/>
              <p:cNvSpPr>
                <a:spLocks/>
              </p:cNvSpPr>
              <p:nvPr/>
            </p:nvSpPr>
            <p:spPr bwMode="auto">
              <a:xfrm>
                <a:off x="96" y="159"/>
                <a:ext cx="30" cy="44"/>
              </a:xfrm>
              <a:custGeom>
                <a:avLst/>
                <a:gdLst>
                  <a:gd name="T0" fmla="*/ 9 w 15"/>
                  <a:gd name="T1" fmla="*/ 0 h 22"/>
                  <a:gd name="T2" fmla="*/ 15 w 15"/>
                  <a:gd name="T3" fmla="*/ 8 h 22"/>
                  <a:gd name="T4" fmla="*/ 7 w 15"/>
                  <a:gd name="T5" fmla="*/ 22 h 22"/>
                  <a:gd name="T6" fmla="*/ 0 w 15"/>
                  <a:gd name="T7" fmla="*/ 15 h 22"/>
                  <a:gd name="T8" fmla="*/ 9 w 15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2">
                    <a:moveTo>
                      <a:pt x="9" y="0"/>
                    </a:moveTo>
                    <a:cubicBezTo>
                      <a:pt x="15" y="8"/>
                      <a:pt x="15" y="8"/>
                      <a:pt x="15" y="8"/>
                    </a:cubicBezTo>
                    <a:cubicBezTo>
                      <a:pt x="12" y="13"/>
                      <a:pt x="9" y="17"/>
                      <a:pt x="7" y="2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0"/>
                      <a:pt x="6" y="5"/>
                      <a:pt x="9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3" name="Freeform 33"/>
              <p:cNvSpPr>
                <a:spLocks/>
              </p:cNvSpPr>
              <p:nvPr/>
            </p:nvSpPr>
            <p:spPr bwMode="auto">
              <a:xfrm>
                <a:off x="84" y="189"/>
                <a:ext cx="26" cy="44"/>
              </a:xfrm>
              <a:custGeom>
                <a:avLst/>
                <a:gdLst>
                  <a:gd name="T0" fmla="*/ 6 w 13"/>
                  <a:gd name="T1" fmla="*/ 0 h 22"/>
                  <a:gd name="T2" fmla="*/ 13 w 13"/>
                  <a:gd name="T3" fmla="*/ 7 h 22"/>
                  <a:gd name="T4" fmla="*/ 7 w 13"/>
                  <a:gd name="T5" fmla="*/ 22 h 22"/>
                  <a:gd name="T6" fmla="*/ 0 w 13"/>
                  <a:gd name="T7" fmla="*/ 15 h 22"/>
                  <a:gd name="T8" fmla="*/ 6 w 13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22">
                    <a:moveTo>
                      <a:pt x="6" y="0"/>
                    </a:moveTo>
                    <a:cubicBezTo>
                      <a:pt x="13" y="7"/>
                      <a:pt x="13" y="7"/>
                      <a:pt x="13" y="7"/>
                    </a:cubicBezTo>
                    <a:cubicBezTo>
                      <a:pt x="10" y="12"/>
                      <a:pt x="8" y="17"/>
                      <a:pt x="7" y="2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0"/>
                      <a:pt x="4" y="5"/>
                      <a:pt x="6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4" name="Freeform 34"/>
              <p:cNvSpPr>
                <a:spLocks/>
              </p:cNvSpPr>
              <p:nvPr/>
            </p:nvSpPr>
            <p:spPr bwMode="auto">
              <a:xfrm>
                <a:off x="76" y="219"/>
                <a:ext cx="22" cy="48"/>
              </a:xfrm>
              <a:custGeom>
                <a:avLst/>
                <a:gdLst>
                  <a:gd name="T0" fmla="*/ 4 w 11"/>
                  <a:gd name="T1" fmla="*/ 0 h 24"/>
                  <a:gd name="T2" fmla="*/ 11 w 11"/>
                  <a:gd name="T3" fmla="*/ 7 h 24"/>
                  <a:gd name="T4" fmla="*/ 7 w 11"/>
                  <a:gd name="T5" fmla="*/ 24 h 24"/>
                  <a:gd name="T6" fmla="*/ 0 w 11"/>
                  <a:gd name="T7" fmla="*/ 16 h 24"/>
                  <a:gd name="T8" fmla="*/ 4 w 11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24">
                    <a:moveTo>
                      <a:pt x="4" y="0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13"/>
                      <a:pt x="8" y="18"/>
                      <a:pt x="7" y="2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0"/>
                      <a:pt x="3" y="5"/>
                      <a:pt x="4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5" name="Freeform 35"/>
              <p:cNvSpPr>
                <a:spLocks/>
              </p:cNvSpPr>
              <p:nvPr/>
            </p:nvSpPr>
            <p:spPr bwMode="auto">
              <a:xfrm>
                <a:off x="74" y="251"/>
                <a:ext cx="16" cy="54"/>
              </a:xfrm>
              <a:custGeom>
                <a:avLst/>
                <a:gdLst>
                  <a:gd name="T0" fmla="*/ 1 w 8"/>
                  <a:gd name="T1" fmla="*/ 0 h 27"/>
                  <a:gd name="T2" fmla="*/ 8 w 8"/>
                  <a:gd name="T3" fmla="*/ 8 h 27"/>
                  <a:gd name="T4" fmla="*/ 6 w 8"/>
                  <a:gd name="T5" fmla="*/ 27 h 27"/>
                  <a:gd name="T6" fmla="*/ 0 w 8"/>
                  <a:gd name="T7" fmla="*/ 19 h 27"/>
                  <a:gd name="T8" fmla="*/ 1 w 8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7">
                    <a:moveTo>
                      <a:pt x="1" y="0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14"/>
                      <a:pt x="6" y="20"/>
                      <a:pt x="6" y="27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3"/>
                      <a:pt x="0" y="6"/>
                      <a:pt x="1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6" name="Freeform 36"/>
              <p:cNvSpPr>
                <a:spLocks/>
              </p:cNvSpPr>
              <p:nvPr/>
            </p:nvSpPr>
            <p:spPr bwMode="auto">
              <a:xfrm>
                <a:off x="74" y="289"/>
                <a:ext cx="20" cy="76"/>
              </a:xfrm>
              <a:custGeom>
                <a:avLst/>
                <a:gdLst>
                  <a:gd name="T0" fmla="*/ 0 w 10"/>
                  <a:gd name="T1" fmla="*/ 0 h 38"/>
                  <a:gd name="T2" fmla="*/ 6 w 10"/>
                  <a:gd name="T3" fmla="*/ 8 h 38"/>
                  <a:gd name="T4" fmla="*/ 10 w 10"/>
                  <a:gd name="T5" fmla="*/ 38 h 38"/>
                  <a:gd name="T6" fmla="*/ 4 w 10"/>
                  <a:gd name="T7" fmla="*/ 30 h 38"/>
                  <a:gd name="T8" fmla="*/ 0 w 10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0" y="0"/>
                    </a:moveTo>
                    <a:cubicBezTo>
                      <a:pt x="6" y="8"/>
                      <a:pt x="6" y="8"/>
                      <a:pt x="6" y="8"/>
                    </a:cubicBezTo>
                    <a:cubicBezTo>
                      <a:pt x="6" y="18"/>
                      <a:pt x="7" y="28"/>
                      <a:pt x="10" y="38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1" y="20"/>
                      <a:pt x="0" y="10"/>
                      <a:pt x="0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7" name="Freeform 37"/>
              <p:cNvSpPr>
                <a:spLocks/>
              </p:cNvSpPr>
              <p:nvPr/>
            </p:nvSpPr>
            <p:spPr bwMode="auto">
              <a:xfrm>
                <a:off x="82" y="349"/>
                <a:ext cx="40" cy="78"/>
              </a:xfrm>
              <a:custGeom>
                <a:avLst/>
                <a:gdLst>
                  <a:gd name="T0" fmla="*/ 0 w 20"/>
                  <a:gd name="T1" fmla="*/ 0 h 39"/>
                  <a:gd name="T2" fmla="*/ 6 w 20"/>
                  <a:gd name="T3" fmla="*/ 8 h 39"/>
                  <a:gd name="T4" fmla="*/ 20 w 20"/>
                  <a:gd name="T5" fmla="*/ 39 h 39"/>
                  <a:gd name="T6" fmla="*/ 13 w 20"/>
                  <a:gd name="T7" fmla="*/ 31 h 39"/>
                  <a:gd name="T8" fmla="*/ 0 w 20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9">
                    <a:moveTo>
                      <a:pt x="0" y="0"/>
                    </a:moveTo>
                    <a:cubicBezTo>
                      <a:pt x="6" y="8"/>
                      <a:pt x="6" y="8"/>
                      <a:pt x="6" y="8"/>
                    </a:cubicBezTo>
                    <a:cubicBezTo>
                      <a:pt x="9" y="19"/>
                      <a:pt x="14" y="29"/>
                      <a:pt x="20" y="39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7" y="21"/>
                      <a:pt x="2" y="11"/>
                      <a:pt x="0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8" name="Freeform 38"/>
              <p:cNvSpPr>
                <a:spLocks/>
              </p:cNvSpPr>
              <p:nvPr/>
            </p:nvSpPr>
            <p:spPr bwMode="auto">
              <a:xfrm>
                <a:off x="108" y="411"/>
                <a:ext cx="32" cy="40"/>
              </a:xfrm>
              <a:custGeom>
                <a:avLst/>
                <a:gdLst>
                  <a:gd name="T0" fmla="*/ 0 w 16"/>
                  <a:gd name="T1" fmla="*/ 0 h 20"/>
                  <a:gd name="T2" fmla="*/ 7 w 16"/>
                  <a:gd name="T3" fmla="*/ 8 h 20"/>
                  <a:gd name="T4" fmla="*/ 16 w 16"/>
                  <a:gd name="T5" fmla="*/ 20 h 20"/>
                  <a:gd name="T6" fmla="*/ 9 w 16"/>
                  <a:gd name="T7" fmla="*/ 12 h 20"/>
                  <a:gd name="T8" fmla="*/ 0 w 16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0">
                    <a:moveTo>
                      <a:pt x="0" y="0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9" y="12"/>
                      <a:pt x="12" y="16"/>
                      <a:pt x="16" y="2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6" y="8"/>
                      <a:pt x="3" y="4"/>
                      <a:pt x="0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9" name="Freeform 39"/>
              <p:cNvSpPr>
                <a:spLocks/>
              </p:cNvSpPr>
              <p:nvPr/>
            </p:nvSpPr>
            <p:spPr bwMode="auto">
              <a:xfrm>
                <a:off x="505" y="119"/>
                <a:ext cx="32" cy="42"/>
              </a:xfrm>
              <a:custGeom>
                <a:avLst/>
                <a:gdLst>
                  <a:gd name="T0" fmla="*/ 0 w 16"/>
                  <a:gd name="T1" fmla="*/ 0 h 21"/>
                  <a:gd name="T2" fmla="*/ 6 w 16"/>
                  <a:gd name="T3" fmla="*/ 7 h 21"/>
                  <a:gd name="T4" fmla="*/ 16 w 16"/>
                  <a:gd name="T5" fmla="*/ 21 h 21"/>
                  <a:gd name="T6" fmla="*/ 9 w 16"/>
                  <a:gd name="T7" fmla="*/ 13 h 21"/>
                  <a:gd name="T8" fmla="*/ 0 w 16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1">
                    <a:moveTo>
                      <a:pt x="0" y="0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10" y="12"/>
                      <a:pt x="13" y="16"/>
                      <a:pt x="16" y="21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7" y="8"/>
                      <a:pt x="3" y="4"/>
                      <a:pt x="0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0" name="Freeform 40"/>
              <p:cNvSpPr>
                <a:spLocks/>
              </p:cNvSpPr>
              <p:nvPr/>
            </p:nvSpPr>
            <p:spPr bwMode="auto">
              <a:xfrm>
                <a:off x="523" y="145"/>
                <a:ext cx="46" cy="86"/>
              </a:xfrm>
              <a:custGeom>
                <a:avLst/>
                <a:gdLst>
                  <a:gd name="T0" fmla="*/ 0 w 23"/>
                  <a:gd name="T1" fmla="*/ 0 h 43"/>
                  <a:gd name="T2" fmla="*/ 7 w 23"/>
                  <a:gd name="T3" fmla="*/ 8 h 43"/>
                  <a:gd name="T4" fmla="*/ 23 w 23"/>
                  <a:gd name="T5" fmla="*/ 43 h 43"/>
                  <a:gd name="T6" fmla="*/ 16 w 23"/>
                  <a:gd name="T7" fmla="*/ 35 h 43"/>
                  <a:gd name="T8" fmla="*/ 0 w 23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43">
                    <a:moveTo>
                      <a:pt x="0" y="0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14" y="19"/>
                      <a:pt x="19" y="31"/>
                      <a:pt x="23" y="43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3" y="23"/>
                      <a:pt x="8" y="11"/>
                      <a:pt x="0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1" name="Freeform 41"/>
              <p:cNvSpPr>
                <a:spLocks/>
              </p:cNvSpPr>
              <p:nvPr/>
            </p:nvSpPr>
            <p:spPr bwMode="auto">
              <a:xfrm>
                <a:off x="555" y="215"/>
                <a:ext cx="22" cy="84"/>
              </a:xfrm>
              <a:custGeom>
                <a:avLst/>
                <a:gdLst>
                  <a:gd name="T0" fmla="*/ 0 w 11"/>
                  <a:gd name="T1" fmla="*/ 0 h 42"/>
                  <a:gd name="T2" fmla="*/ 7 w 11"/>
                  <a:gd name="T3" fmla="*/ 8 h 42"/>
                  <a:gd name="T4" fmla="*/ 11 w 11"/>
                  <a:gd name="T5" fmla="*/ 42 h 42"/>
                  <a:gd name="T6" fmla="*/ 4 w 11"/>
                  <a:gd name="T7" fmla="*/ 34 h 42"/>
                  <a:gd name="T8" fmla="*/ 0 w 11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2">
                    <a:moveTo>
                      <a:pt x="0" y="0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10" y="19"/>
                      <a:pt x="11" y="30"/>
                      <a:pt x="11" y="42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5" y="22"/>
                      <a:pt x="3" y="11"/>
                      <a:pt x="0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2" name="Freeform 42"/>
              <p:cNvSpPr>
                <a:spLocks/>
              </p:cNvSpPr>
              <p:nvPr/>
            </p:nvSpPr>
            <p:spPr bwMode="auto">
              <a:xfrm>
                <a:off x="561" y="283"/>
                <a:ext cx="16" cy="58"/>
              </a:xfrm>
              <a:custGeom>
                <a:avLst/>
                <a:gdLst>
                  <a:gd name="T0" fmla="*/ 1 w 8"/>
                  <a:gd name="T1" fmla="*/ 0 h 29"/>
                  <a:gd name="T2" fmla="*/ 8 w 8"/>
                  <a:gd name="T3" fmla="*/ 8 h 29"/>
                  <a:gd name="T4" fmla="*/ 6 w 8"/>
                  <a:gd name="T5" fmla="*/ 29 h 29"/>
                  <a:gd name="T6" fmla="*/ 0 w 8"/>
                  <a:gd name="T7" fmla="*/ 22 h 29"/>
                  <a:gd name="T8" fmla="*/ 1 w 8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9">
                    <a:moveTo>
                      <a:pt x="1" y="0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8" y="15"/>
                      <a:pt x="7" y="22"/>
                      <a:pt x="6" y="29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" y="14"/>
                      <a:pt x="1" y="7"/>
                      <a:pt x="1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3" name="Freeform 43"/>
              <p:cNvSpPr>
                <a:spLocks/>
              </p:cNvSpPr>
              <p:nvPr/>
            </p:nvSpPr>
            <p:spPr bwMode="auto">
              <a:xfrm>
                <a:off x="551" y="327"/>
                <a:ext cx="22" cy="52"/>
              </a:xfrm>
              <a:custGeom>
                <a:avLst/>
                <a:gdLst>
                  <a:gd name="T0" fmla="*/ 5 w 11"/>
                  <a:gd name="T1" fmla="*/ 0 h 26"/>
                  <a:gd name="T2" fmla="*/ 11 w 11"/>
                  <a:gd name="T3" fmla="*/ 7 h 26"/>
                  <a:gd name="T4" fmla="*/ 7 w 11"/>
                  <a:gd name="T5" fmla="*/ 26 h 26"/>
                  <a:gd name="T6" fmla="*/ 0 w 11"/>
                  <a:gd name="T7" fmla="*/ 18 h 26"/>
                  <a:gd name="T8" fmla="*/ 5 w 11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26">
                    <a:moveTo>
                      <a:pt x="5" y="0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0" y="14"/>
                      <a:pt x="9" y="20"/>
                      <a:pt x="7" y="2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2" y="12"/>
                      <a:pt x="4" y="6"/>
                      <a:pt x="5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4" name="Freeform 44"/>
              <p:cNvSpPr>
                <a:spLocks/>
              </p:cNvSpPr>
              <p:nvPr/>
            </p:nvSpPr>
            <p:spPr bwMode="auto">
              <a:xfrm>
                <a:off x="537" y="363"/>
                <a:ext cx="28" cy="50"/>
              </a:xfrm>
              <a:custGeom>
                <a:avLst/>
                <a:gdLst>
                  <a:gd name="T0" fmla="*/ 7 w 14"/>
                  <a:gd name="T1" fmla="*/ 0 h 25"/>
                  <a:gd name="T2" fmla="*/ 14 w 14"/>
                  <a:gd name="T3" fmla="*/ 8 h 25"/>
                  <a:gd name="T4" fmla="*/ 7 w 14"/>
                  <a:gd name="T5" fmla="*/ 25 h 25"/>
                  <a:gd name="T6" fmla="*/ 0 w 14"/>
                  <a:gd name="T7" fmla="*/ 17 h 25"/>
                  <a:gd name="T8" fmla="*/ 7 w 14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5">
                    <a:moveTo>
                      <a:pt x="7" y="0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2" y="13"/>
                      <a:pt x="10" y="19"/>
                      <a:pt x="7" y="2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" y="11"/>
                      <a:pt x="5" y="6"/>
                      <a:pt x="7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5" name="Freeform 45"/>
              <p:cNvSpPr>
                <a:spLocks/>
              </p:cNvSpPr>
              <p:nvPr/>
            </p:nvSpPr>
            <p:spPr bwMode="auto">
              <a:xfrm>
                <a:off x="519" y="397"/>
                <a:ext cx="32" cy="48"/>
              </a:xfrm>
              <a:custGeom>
                <a:avLst/>
                <a:gdLst>
                  <a:gd name="T0" fmla="*/ 9 w 16"/>
                  <a:gd name="T1" fmla="*/ 0 h 24"/>
                  <a:gd name="T2" fmla="*/ 16 w 16"/>
                  <a:gd name="T3" fmla="*/ 8 h 24"/>
                  <a:gd name="T4" fmla="*/ 6 w 16"/>
                  <a:gd name="T5" fmla="*/ 24 h 24"/>
                  <a:gd name="T6" fmla="*/ 0 w 16"/>
                  <a:gd name="T7" fmla="*/ 16 h 24"/>
                  <a:gd name="T8" fmla="*/ 9 w 16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4">
                    <a:moveTo>
                      <a:pt x="9" y="0"/>
                    </a:moveTo>
                    <a:cubicBezTo>
                      <a:pt x="16" y="8"/>
                      <a:pt x="16" y="8"/>
                      <a:pt x="16" y="8"/>
                    </a:cubicBezTo>
                    <a:cubicBezTo>
                      <a:pt x="13" y="13"/>
                      <a:pt x="10" y="19"/>
                      <a:pt x="6" y="2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1"/>
                      <a:pt x="7" y="5"/>
                      <a:pt x="9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6" name="Freeform 46"/>
              <p:cNvSpPr>
                <a:spLocks/>
              </p:cNvSpPr>
              <p:nvPr/>
            </p:nvSpPr>
            <p:spPr bwMode="auto">
              <a:xfrm>
                <a:off x="489" y="429"/>
                <a:ext cx="42" cy="52"/>
              </a:xfrm>
              <a:custGeom>
                <a:avLst/>
                <a:gdLst>
                  <a:gd name="T0" fmla="*/ 15 w 21"/>
                  <a:gd name="T1" fmla="*/ 0 h 26"/>
                  <a:gd name="T2" fmla="*/ 21 w 21"/>
                  <a:gd name="T3" fmla="*/ 8 h 26"/>
                  <a:gd name="T4" fmla="*/ 7 w 21"/>
                  <a:gd name="T5" fmla="*/ 26 h 26"/>
                  <a:gd name="T6" fmla="*/ 0 w 21"/>
                  <a:gd name="T7" fmla="*/ 18 h 26"/>
                  <a:gd name="T8" fmla="*/ 15 w 21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6">
                    <a:moveTo>
                      <a:pt x="15" y="0"/>
                    </a:moveTo>
                    <a:cubicBezTo>
                      <a:pt x="21" y="8"/>
                      <a:pt x="21" y="8"/>
                      <a:pt x="21" y="8"/>
                    </a:cubicBezTo>
                    <a:cubicBezTo>
                      <a:pt x="17" y="14"/>
                      <a:pt x="12" y="20"/>
                      <a:pt x="7" y="2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6" y="12"/>
                      <a:pt x="11" y="6"/>
                      <a:pt x="15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7" name="Freeform 47"/>
              <p:cNvSpPr>
                <a:spLocks/>
              </p:cNvSpPr>
              <p:nvPr/>
            </p:nvSpPr>
            <p:spPr bwMode="auto">
              <a:xfrm>
                <a:off x="104" y="455"/>
                <a:ext cx="399" cy="136"/>
              </a:xfrm>
              <a:custGeom>
                <a:avLst/>
                <a:gdLst>
                  <a:gd name="T0" fmla="*/ 192 w 199"/>
                  <a:gd name="T1" fmla="*/ 5 h 68"/>
                  <a:gd name="T2" fmla="*/ 199 w 199"/>
                  <a:gd name="T3" fmla="*/ 13 h 68"/>
                  <a:gd name="T4" fmla="*/ 189 w 199"/>
                  <a:gd name="T5" fmla="*/ 22 h 68"/>
                  <a:gd name="T6" fmla="*/ 6 w 199"/>
                  <a:gd name="T7" fmla="*/ 7 h 68"/>
                  <a:gd name="T8" fmla="*/ 0 w 199"/>
                  <a:gd name="T9" fmla="*/ 0 h 68"/>
                  <a:gd name="T10" fmla="*/ 182 w 199"/>
                  <a:gd name="T11" fmla="*/ 14 h 68"/>
                  <a:gd name="T12" fmla="*/ 192 w 199"/>
                  <a:gd name="T13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9" h="68">
                    <a:moveTo>
                      <a:pt x="192" y="5"/>
                    </a:moveTo>
                    <a:cubicBezTo>
                      <a:pt x="199" y="13"/>
                      <a:pt x="199" y="13"/>
                      <a:pt x="199" y="13"/>
                    </a:cubicBezTo>
                    <a:cubicBezTo>
                      <a:pt x="196" y="16"/>
                      <a:pt x="192" y="19"/>
                      <a:pt x="189" y="22"/>
                    </a:cubicBezTo>
                    <a:cubicBezTo>
                      <a:pt x="134" y="68"/>
                      <a:pt x="52" y="62"/>
                      <a:pt x="6" y="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5" y="54"/>
                      <a:pt x="127" y="60"/>
                      <a:pt x="182" y="14"/>
                    </a:cubicBezTo>
                    <a:cubicBezTo>
                      <a:pt x="186" y="11"/>
                      <a:pt x="189" y="8"/>
                      <a:pt x="192" y="5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8" name="Freeform 48"/>
              <p:cNvSpPr>
                <a:spLocks noEditPoints="1"/>
              </p:cNvSpPr>
              <p:nvPr/>
            </p:nvSpPr>
            <p:spPr bwMode="auto">
              <a:xfrm>
                <a:off x="12" y="-3"/>
                <a:ext cx="583" cy="578"/>
              </a:xfrm>
              <a:custGeom>
                <a:avLst/>
                <a:gdLst>
                  <a:gd name="T0" fmla="*/ 46 w 291"/>
                  <a:gd name="T1" fmla="*/ 229 h 289"/>
                  <a:gd name="T2" fmla="*/ 63 w 291"/>
                  <a:gd name="T3" fmla="*/ 46 h 289"/>
                  <a:gd name="T4" fmla="*/ 246 w 291"/>
                  <a:gd name="T5" fmla="*/ 61 h 289"/>
                  <a:gd name="T6" fmla="*/ 228 w 291"/>
                  <a:gd name="T7" fmla="*/ 243 h 289"/>
                  <a:gd name="T8" fmla="*/ 46 w 291"/>
                  <a:gd name="T9" fmla="*/ 229 h 289"/>
                  <a:gd name="T10" fmla="*/ 234 w 291"/>
                  <a:gd name="T11" fmla="*/ 70 h 289"/>
                  <a:gd name="T12" fmla="*/ 72 w 291"/>
                  <a:gd name="T13" fmla="*/ 57 h 289"/>
                  <a:gd name="T14" fmla="*/ 57 w 291"/>
                  <a:gd name="T15" fmla="*/ 219 h 289"/>
                  <a:gd name="T16" fmla="*/ 219 w 291"/>
                  <a:gd name="T17" fmla="*/ 232 h 289"/>
                  <a:gd name="T18" fmla="*/ 234 w 291"/>
                  <a:gd name="T19" fmla="*/ 7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1" h="289">
                    <a:moveTo>
                      <a:pt x="46" y="229"/>
                    </a:moveTo>
                    <a:cubicBezTo>
                      <a:pt x="0" y="174"/>
                      <a:pt x="8" y="92"/>
                      <a:pt x="63" y="46"/>
                    </a:cubicBezTo>
                    <a:cubicBezTo>
                      <a:pt x="118" y="0"/>
                      <a:pt x="200" y="6"/>
                      <a:pt x="246" y="61"/>
                    </a:cubicBezTo>
                    <a:cubicBezTo>
                      <a:pt x="291" y="115"/>
                      <a:pt x="284" y="197"/>
                      <a:pt x="228" y="243"/>
                    </a:cubicBezTo>
                    <a:cubicBezTo>
                      <a:pt x="173" y="289"/>
                      <a:pt x="91" y="283"/>
                      <a:pt x="46" y="229"/>
                    </a:cubicBezTo>
                    <a:close/>
                    <a:moveTo>
                      <a:pt x="234" y="70"/>
                    </a:moveTo>
                    <a:cubicBezTo>
                      <a:pt x="194" y="22"/>
                      <a:pt x="121" y="16"/>
                      <a:pt x="72" y="57"/>
                    </a:cubicBezTo>
                    <a:cubicBezTo>
                      <a:pt x="23" y="98"/>
                      <a:pt x="17" y="171"/>
                      <a:pt x="57" y="219"/>
                    </a:cubicBezTo>
                    <a:cubicBezTo>
                      <a:pt x="97" y="267"/>
                      <a:pt x="170" y="273"/>
                      <a:pt x="219" y="232"/>
                    </a:cubicBezTo>
                    <a:cubicBezTo>
                      <a:pt x="268" y="191"/>
                      <a:pt x="275" y="118"/>
                      <a:pt x="234" y="70"/>
                    </a:cubicBezTo>
                  </a:path>
                </a:pathLst>
              </a:cu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5882"/>
                      <a:invGamma/>
                    </a:schemeClr>
                  </a:gs>
                </a:gsLst>
                <a:lin ang="5400000" scaled="1"/>
              </a:gradFill>
              <a:ln w="3175" cap="flat" cmpd="sng">
                <a:solidFill>
                  <a:srgbClr val="D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目录简介</a:t>
            </a:r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Cordova</a:t>
            </a:r>
            <a:r>
              <a:rPr lang="zh-CN" altLang="en-US" dirty="0" smtClean="0"/>
              <a:t>的历史由来（简要概述）</a:t>
            </a:r>
            <a:endParaRPr lang="en-US" altLang="zh-CN" dirty="0" smtClean="0"/>
          </a:p>
          <a:p>
            <a:r>
              <a:rPr lang="en-US" altLang="zh-CN" dirty="0" smtClean="0"/>
              <a:t>Cordova</a:t>
            </a:r>
            <a:r>
              <a:rPr lang="zh-CN" altLang="en-US" dirty="0" smtClean="0"/>
              <a:t>的用途</a:t>
            </a:r>
            <a:endParaRPr lang="en-US" altLang="zh-CN" dirty="0" smtClean="0"/>
          </a:p>
          <a:p>
            <a:r>
              <a:rPr lang="en-US" altLang="zh-CN" dirty="0" smtClean="0"/>
              <a:t>Cordova</a:t>
            </a:r>
            <a:r>
              <a:rPr lang="zh-CN" altLang="en-US" dirty="0" smtClean="0"/>
              <a:t>的一个例子（小演示）</a:t>
            </a:r>
            <a:endParaRPr lang="en-US" altLang="zh-CN" dirty="0" smtClean="0"/>
          </a:p>
          <a:p>
            <a:r>
              <a:rPr lang="en-US" altLang="zh-CN" dirty="0" smtClean="0"/>
              <a:t>Cordova</a:t>
            </a:r>
            <a:r>
              <a:rPr lang="zh-CN" altLang="en-US" dirty="0" smtClean="0"/>
              <a:t>的小项目的演示</a:t>
            </a:r>
            <a:endParaRPr lang="en-US" altLang="zh-CN" dirty="0" smtClean="0"/>
          </a:p>
          <a:p>
            <a:r>
              <a:rPr lang="en-US" altLang="zh-CN" dirty="0" smtClean="0"/>
              <a:t>Cordova</a:t>
            </a:r>
            <a:r>
              <a:rPr lang="zh-CN" altLang="en-US" dirty="0" smtClean="0"/>
              <a:t>开发注意事项（详细）</a:t>
            </a:r>
            <a:endParaRPr lang="en-US" altLang="zh-CN" dirty="0" smtClean="0"/>
          </a:p>
          <a:p>
            <a:r>
              <a:rPr lang="en-US" altLang="zh-CN" dirty="0" smtClean="0"/>
              <a:t>Cordova</a:t>
            </a:r>
            <a:r>
              <a:rPr lang="zh-CN" altLang="en-US" dirty="0" smtClean="0"/>
              <a:t>的遇到的问题和解决方案（详细）</a:t>
            </a:r>
            <a:endParaRPr lang="en-US" altLang="zh-CN" dirty="0" smtClean="0"/>
          </a:p>
          <a:p>
            <a:endParaRPr lang="zh-CN" altLang="zh-C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592138" y="6350"/>
            <a:ext cx="7646987" cy="995363"/>
            <a:chOff x="373" y="4"/>
            <a:chExt cx="4817" cy="627"/>
          </a:xfrm>
        </p:grpSpPr>
        <p:pic>
          <p:nvPicPr>
            <p:cNvPr id="20485" name="Picture 5" descr="usa bar shado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87" t="23734" r="8118" b="61833"/>
            <a:stretch>
              <a:fillRect/>
            </a:stretch>
          </p:blipFill>
          <p:spPr bwMode="auto">
            <a:xfrm>
              <a:off x="373" y="4"/>
              <a:ext cx="4817" cy="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486" name="Group 6"/>
            <p:cNvGrpSpPr>
              <a:grpSpLocks/>
            </p:cNvGrpSpPr>
            <p:nvPr/>
          </p:nvGrpSpPr>
          <p:grpSpPr bwMode="auto">
            <a:xfrm>
              <a:off x="489" y="107"/>
              <a:ext cx="4585" cy="380"/>
              <a:chOff x="489" y="107"/>
              <a:chExt cx="4585" cy="380"/>
            </a:xfrm>
          </p:grpSpPr>
          <p:sp>
            <p:nvSpPr>
              <p:cNvPr id="20487" name="Freeform 7"/>
              <p:cNvSpPr>
                <a:spLocks/>
              </p:cNvSpPr>
              <p:nvPr/>
            </p:nvSpPr>
            <p:spPr bwMode="auto">
              <a:xfrm>
                <a:off x="489" y="107"/>
                <a:ext cx="4585" cy="380"/>
              </a:xfrm>
              <a:custGeom>
                <a:avLst/>
                <a:gdLst>
                  <a:gd name="T0" fmla="*/ 2141 w 2288"/>
                  <a:gd name="T1" fmla="*/ 0 h 190"/>
                  <a:gd name="T2" fmla="*/ 77 w 2288"/>
                  <a:gd name="T3" fmla="*/ 0 h 190"/>
                  <a:gd name="T4" fmla="*/ 0 w 2288"/>
                  <a:gd name="T5" fmla="*/ 0 h 190"/>
                  <a:gd name="T6" fmla="*/ 0 w 2288"/>
                  <a:gd name="T7" fmla="*/ 8 h 190"/>
                  <a:gd name="T8" fmla="*/ 0 w 2288"/>
                  <a:gd name="T9" fmla="*/ 58 h 190"/>
                  <a:gd name="T10" fmla="*/ 0 w 2288"/>
                  <a:gd name="T11" fmla="*/ 137 h 190"/>
                  <a:gd name="T12" fmla="*/ 0 w 2288"/>
                  <a:gd name="T13" fmla="*/ 190 h 190"/>
                  <a:gd name="T14" fmla="*/ 2288 w 2288"/>
                  <a:gd name="T15" fmla="*/ 190 h 190"/>
                  <a:gd name="T16" fmla="*/ 2160 w 2288"/>
                  <a:gd name="T17" fmla="*/ 20 h 190"/>
                  <a:gd name="T18" fmla="*/ 2141 w 2288"/>
                  <a:gd name="T19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88" h="190">
                    <a:moveTo>
                      <a:pt x="2141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90"/>
                      <a:pt x="0" y="190"/>
                      <a:pt x="0" y="190"/>
                    </a:cubicBezTo>
                    <a:cubicBezTo>
                      <a:pt x="2288" y="190"/>
                      <a:pt x="2288" y="190"/>
                      <a:pt x="2288" y="190"/>
                    </a:cubicBezTo>
                    <a:cubicBezTo>
                      <a:pt x="2252" y="127"/>
                      <a:pt x="2209" y="69"/>
                      <a:pt x="2160" y="20"/>
                    </a:cubicBezTo>
                    <a:cubicBezTo>
                      <a:pt x="2154" y="13"/>
                      <a:pt x="2147" y="7"/>
                      <a:pt x="2141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5607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8" name="Freeform 8"/>
              <p:cNvSpPr>
                <a:spLocks/>
              </p:cNvSpPr>
              <p:nvPr/>
            </p:nvSpPr>
            <p:spPr bwMode="auto">
              <a:xfrm>
                <a:off x="505" y="123"/>
                <a:ext cx="4433" cy="322"/>
              </a:xfrm>
              <a:custGeom>
                <a:avLst/>
                <a:gdLst>
                  <a:gd name="T0" fmla="*/ 2009 w 2212"/>
                  <a:gd name="T1" fmla="*/ 39 h 161"/>
                  <a:gd name="T2" fmla="*/ 2212 w 2212"/>
                  <a:gd name="T3" fmla="*/ 93 h 161"/>
                  <a:gd name="T4" fmla="*/ 2146 w 2212"/>
                  <a:gd name="T5" fmla="*/ 17 h 161"/>
                  <a:gd name="T6" fmla="*/ 2129 w 2212"/>
                  <a:gd name="T7" fmla="*/ 0 h 161"/>
                  <a:gd name="T8" fmla="*/ 0 w 2212"/>
                  <a:gd name="T9" fmla="*/ 0 h 161"/>
                  <a:gd name="T10" fmla="*/ 0 w 2212"/>
                  <a:gd name="T11" fmla="*/ 161 h 161"/>
                  <a:gd name="T12" fmla="*/ 529 w 2212"/>
                  <a:gd name="T13" fmla="*/ 110 h 161"/>
                  <a:gd name="T14" fmla="*/ 2009 w 2212"/>
                  <a:gd name="T15" fmla="*/ 3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12" h="161">
                    <a:moveTo>
                      <a:pt x="2009" y="39"/>
                    </a:moveTo>
                    <a:cubicBezTo>
                      <a:pt x="2050" y="45"/>
                      <a:pt x="2117" y="47"/>
                      <a:pt x="2212" y="93"/>
                    </a:cubicBezTo>
                    <a:cubicBezTo>
                      <a:pt x="2191" y="66"/>
                      <a:pt x="2169" y="41"/>
                      <a:pt x="2146" y="17"/>
                    </a:cubicBezTo>
                    <a:cubicBezTo>
                      <a:pt x="2141" y="12"/>
                      <a:pt x="2135" y="6"/>
                      <a:pt x="212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61"/>
                      <a:pt x="0" y="161"/>
                      <a:pt x="0" y="161"/>
                    </a:cubicBezTo>
                    <a:cubicBezTo>
                      <a:pt x="223" y="153"/>
                      <a:pt x="438" y="124"/>
                      <a:pt x="529" y="110"/>
                    </a:cubicBezTo>
                    <a:cubicBezTo>
                      <a:pt x="977" y="39"/>
                      <a:pt x="1814" y="7"/>
                      <a:pt x="2009" y="3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17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13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0489" name="Group 9"/>
          <p:cNvGrpSpPr>
            <a:grpSpLocks/>
          </p:cNvGrpSpPr>
          <p:nvPr/>
        </p:nvGrpSpPr>
        <p:grpSpPr bwMode="auto">
          <a:xfrm>
            <a:off x="0" y="-4763"/>
            <a:ext cx="1063625" cy="998538"/>
            <a:chOff x="0" y="-3"/>
            <a:chExt cx="670" cy="629"/>
          </a:xfrm>
        </p:grpSpPr>
        <p:pic>
          <p:nvPicPr>
            <p:cNvPr id="20490" name="Picture 10" descr="usa star shado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853" t="43394" r="43575" b="42197"/>
            <a:stretch>
              <a:fillRect/>
            </a:stretch>
          </p:blipFill>
          <p:spPr bwMode="auto">
            <a:xfrm>
              <a:off x="0" y="0"/>
              <a:ext cx="670" cy="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491" name="Group 11"/>
            <p:cNvGrpSpPr>
              <a:grpSpLocks/>
            </p:cNvGrpSpPr>
            <p:nvPr/>
          </p:nvGrpSpPr>
          <p:grpSpPr bwMode="auto">
            <a:xfrm>
              <a:off x="12" y="-3"/>
              <a:ext cx="583" cy="594"/>
              <a:chOff x="12" y="-3"/>
              <a:chExt cx="583" cy="594"/>
            </a:xfrm>
          </p:grpSpPr>
          <p:sp>
            <p:nvSpPr>
              <p:cNvPr id="20492" name="Freeform 12"/>
              <p:cNvSpPr>
                <a:spLocks/>
              </p:cNvSpPr>
              <p:nvPr/>
            </p:nvSpPr>
            <p:spPr bwMode="auto">
              <a:xfrm>
                <a:off x="505" y="119"/>
                <a:ext cx="32" cy="42"/>
              </a:xfrm>
              <a:custGeom>
                <a:avLst/>
                <a:gdLst>
                  <a:gd name="T0" fmla="*/ 0 w 16"/>
                  <a:gd name="T1" fmla="*/ 0 h 21"/>
                  <a:gd name="T2" fmla="*/ 6 w 16"/>
                  <a:gd name="T3" fmla="*/ 7 h 21"/>
                  <a:gd name="T4" fmla="*/ 16 w 16"/>
                  <a:gd name="T5" fmla="*/ 21 h 21"/>
                  <a:gd name="T6" fmla="*/ 9 w 16"/>
                  <a:gd name="T7" fmla="*/ 13 h 21"/>
                  <a:gd name="T8" fmla="*/ 0 w 16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1">
                    <a:moveTo>
                      <a:pt x="0" y="0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10" y="12"/>
                      <a:pt x="13" y="16"/>
                      <a:pt x="16" y="21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7" y="8"/>
                      <a:pt x="3" y="4"/>
                      <a:pt x="0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3" name="Freeform 13"/>
              <p:cNvSpPr>
                <a:spLocks/>
              </p:cNvSpPr>
              <p:nvPr/>
            </p:nvSpPr>
            <p:spPr bwMode="auto">
              <a:xfrm>
                <a:off x="523" y="145"/>
                <a:ext cx="46" cy="86"/>
              </a:xfrm>
              <a:custGeom>
                <a:avLst/>
                <a:gdLst>
                  <a:gd name="T0" fmla="*/ 0 w 23"/>
                  <a:gd name="T1" fmla="*/ 0 h 43"/>
                  <a:gd name="T2" fmla="*/ 7 w 23"/>
                  <a:gd name="T3" fmla="*/ 8 h 43"/>
                  <a:gd name="T4" fmla="*/ 23 w 23"/>
                  <a:gd name="T5" fmla="*/ 43 h 43"/>
                  <a:gd name="T6" fmla="*/ 16 w 23"/>
                  <a:gd name="T7" fmla="*/ 35 h 43"/>
                  <a:gd name="T8" fmla="*/ 0 w 23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43">
                    <a:moveTo>
                      <a:pt x="0" y="0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14" y="19"/>
                      <a:pt x="19" y="31"/>
                      <a:pt x="23" y="43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3" y="23"/>
                      <a:pt x="8" y="11"/>
                      <a:pt x="0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4" name="Freeform 14"/>
              <p:cNvSpPr>
                <a:spLocks/>
              </p:cNvSpPr>
              <p:nvPr/>
            </p:nvSpPr>
            <p:spPr bwMode="auto">
              <a:xfrm>
                <a:off x="555" y="215"/>
                <a:ext cx="22" cy="84"/>
              </a:xfrm>
              <a:custGeom>
                <a:avLst/>
                <a:gdLst>
                  <a:gd name="T0" fmla="*/ 0 w 11"/>
                  <a:gd name="T1" fmla="*/ 0 h 42"/>
                  <a:gd name="T2" fmla="*/ 7 w 11"/>
                  <a:gd name="T3" fmla="*/ 8 h 42"/>
                  <a:gd name="T4" fmla="*/ 11 w 11"/>
                  <a:gd name="T5" fmla="*/ 42 h 42"/>
                  <a:gd name="T6" fmla="*/ 4 w 11"/>
                  <a:gd name="T7" fmla="*/ 34 h 42"/>
                  <a:gd name="T8" fmla="*/ 0 w 11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2">
                    <a:moveTo>
                      <a:pt x="0" y="0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10" y="19"/>
                      <a:pt x="11" y="30"/>
                      <a:pt x="11" y="42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5" y="22"/>
                      <a:pt x="3" y="11"/>
                      <a:pt x="0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5" name="Freeform 15"/>
              <p:cNvSpPr>
                <a:spLocks/>
              </p:cNvSpPr>
              <p:nvPr/>
            </p:nvSpPr>
            <p:spPr bwMode="auto">
              <a:xfrm>
                <a:off x="561" y="283"/>
                <a:ext cx="16" cy="58"/>
              </a:xfrm>
              <a:custGeom>
                <a:avLst/>
                <a:gdLst>
                  <a:gd name="T0" fmla="*/ 1 w 8"/>
                  <a:gd name="T1" fmla="*/ 0 h 29"/>
                  <a:gd name="T2" fmla="*/ 8 w 8"/>
                  <a:gd name="T3" fmla="*/ 8 h 29"/>
                  <a:gd name="T4" fmla="*/ 6 w 8"/>
                  <a:gd name="T5" fmla="*/ 29 h 29"/>
                  <a:gd name="T6" fmla="*/ 0 w 8"/>
                  <a:gd name="T7" fmla="*/ 22 h 29"/>
                  <a:gd name="T8" fmla="*/ 1 w 8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9">
                    <a:moveTo>
                      <a:pt x="1" y="0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8" y="15"/>
                      <a:pt x="7" y="22"/>
                      <a:pt x="6" y="29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" y="14"/>
                      <a:pt x="1" y="7"/>
                      <a:pt x="1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6" name="Freeform 16"/>
              <p:cNvSpPr>
                <a:spLocks/>
              </p:cNvSpPr>
              <p:nvPr/>
            </p:nvSpPr>
            <p:spPr bwMode="auto">
              <a:xfrm>
                <a:off x="551" y="327"/>
                <a:ext cx="22" cy="52"/>
              </a:xfrm>
              <a:custGeom>
                <a:avLst/>
                <a:gdLst>
                  <a:gd name="T0" fmla="*/ 5 w 11"/>
                  <a:gd name="T1" fmla="*/ 0 h 26"/>
                  <a:gd name="T2" fmla="*/ 11 w 11"/>
                  <a:gd name="T3" fmla="*/ 7 h 26"/>
                  <a:gd name="T4" fmla="*/ 7 w 11"/>
                  <a:gd name="T5" fmla="*/ 26 h 26"/>
                  <a:gd name="T6" fmla="*/ 0 w 11"/>
                  <a:gd name="T7" fmla="*/ 18 h 26"/>
                  <a:gd name="T8" fmla="*/ 5 w 11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26">
                    <a:moveTo>
                      <a:pt x="5" y="0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0" y="14"/>
                      <a:pt x="9" y="20"/>
                      <a:pt x="7" y="2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2" y="12"/>
                      <a:pt x="4" y="6"/>
                      <a:pt x="5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7" name="Freeform 17"/>
              <p:cNvSpPr>
                <a:spLocks/>
              </p:cNvSpPr>
              <p:nvPr/>
            </p:nvSpPr>
            <p:spPr bwMode="auto">
              <a:xfrm>
                <a:off x="537" y="363"/>
                <a:ext cx="28" cy="50"/>
              </a:xfrm>
              <a:custGeom>
                <a:avLst/>
                <a:gdLst>
                  <a:gd name="T0" fmla="*/ 7 w 14"/>
                  <a:gd name="T1" fmla="*/ 0 h 25"/>
                  <a:gd name="T2" fmla="*/ 14 w 14"/>
                  <a:gd name="T3" fmla="*/ 8 h 25"/>
                  <a:gd name="T4" fmla="*/ 7 w 14"/>
                  <a:gd name="T5" fmla="*/ 25 h 25"/>
                  <a:gd name="T6" fmla="*/ 0 w 14"/>
                  <a:gd name="T7" fmla="*/ 17 h 25"/>
                  <a:gd name="T8" fmla="*/ 7 w 14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5">
                    <a:moveTo>
                      <a:pt x="7" y="0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2" y="13"/>
                      <a:pt x="10" y="19"/>
                      <a:pt x="7" y="2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" y="11"/>
                      <a:pt x="5" y="6"/>
                      <a:pt x="7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8" name="Freeform 18"/>
              <p:cNvSpPr>
                <a:spLocks/>
              </p:cNvSpPr>
              <p:nvPr/>
            </p:nvSpPr>
            <p:spPr bwMode="auto">
              <a:xfrm>
                <a:off x="519" y="397"/>
                <a:ext cx="32" cy="48"/>
              </a:xfrm>
              <a:custGeom>
                <a:avLst/>
                <a:gdLst>
                  <a:gd name="T0" fmla="*/ 9 w 16"/>
                  <a:gd name="T1" fmla="*/ 0 h 24"/>
                  <a:gd name="T2" fmla="*/ 16 w 16"/>
                  <a:gd name="T3" fmla="*/ 8 h 24"/>
                  <a:gd name="T4" fmla="*/ 6 w 16"/>
                  <a:gd name="T5" fmla="*/ 24 h 24"/>
                  <a:gd name="T6" fmla="*/ 0 w 16"/>
                  <a:gd name="T7" fmla="*/ 16 h 24"/>
                  <a:gd name="T8" fmla="*/ 9 w 16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4">
                    <a:moveTo>
                      <a:pt x="9" y="0"/>
                    </a:moveTo>
                    <a:cubicBezTo>
                      <a:pt x="16" y="8"/>
                      <a:pt x="16" y="8"/>
                      <a:pt x="16" y="8"/>
                    </a:cubicBezTo>
                    <a:cubicBezTo>
                      <a:pt x="13" y="13"/>
                      <a:pt x="10" y="19"/>
                      <a:pt x="6" y="2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1"/>
                      <a:pt x="7" y="5"/>
                      <a:pt x="9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9" name="Freeform 19"/>
              <p:cNvSpPr>
                <a:spLocks/>
              </p:cNvSpPr>
              <p:nvPr/>
            </p:nvSpPr>
            <p:spPr bwMode="auto">
              <a:xfrm>
                <a:off x="489" y="429"/>
                <a:ext cx="42" cy="52"/>
              </a:xfrm>
              <a:custGeom>
                <a:avLst/>
                <a:gdLst>
                  <a:gd name="T0" fmla="*/ 15 w 21"/>
                  <a:gd name="T1" fmla="*/ 0 h 26"/>
                  <a:gd name="T2" fmla="*/ 21 w 21"/>
                  <a:gd name="T3" fmla="*/ 8 h 26"/>
                  <a:gd name="T4" fmla="*/ 7 w 21"/>
                  <a:gd name="T5" fmla="*/ 26 h 26"/>
                  <a:gd name="T6" fmla="*/ 0 w 21"/>
                  <a:gd name="T7" fmla="*/ 18 h 26"/>
                  <a:gd name="T8" fmla="*/ 15 w 21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6">
                    <a:moveTo>
                      <a:pt x="15" y="0"/>
                    </a:moveTo>
                    <a:cubicBezTo>
                      <a:pt x="21" y="8"/>
                      <a:pt x="21" y="8"/>
                      <a:pt x="21" y="8"/>
                    </a:cubicBezTo>
                    <a:cubicBezTo>
                      <a:pt x="17" y="14"/>
                      <a:pt x="12" y="20"/>
                      <a:pt x="7" y="2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6" y="12"/>
                      <a:pt x="11" y="6"/>
                      <a:pt x="15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0" name="Freeform 20"/>
              <p:cNvSpPr>
                <a:spLocks/>
              </p:cNvSpPr>
              <p:nvPr/>
            </p:nvSpPr>
            <p:spPr bwMode="auto">
              <a:xfrm>
                <a:off x="104" y="455"/>
                <a:ext cx="399" cy="136"/>
              </a:xfrm>
              <a:custGeom>
                <a:avLst/>
                <a:gdLst>
                  <a:gd name="T0" fmla="*/ 192 w 199"/>
                  <a:gd name="T1" fmla="*/ 5 h 68"/>
                  <a:gd name="T2" fmla="*/ 199 w 199"/>
                  <a:gd name="T3" fmla="*/ 13 h 68"/>
                  <a:gd name="T4" fmla="*/ 189 w 199"/>
                  <a:gd name="T5" fmla="*/ 22 h 68"/>
                  <a:gd name="T6" fmla="*/ 6 w 199"/>
                  <a:gd name="T7" fmla="*/ 7 h 68"/>
                  <a:gd name="T8" fmla="*/ 0 w 199"/>
                  <a:gd name="T9" fmla="*/ 0 h 68"/>
                  <a:gd name="T10" fmla="*/ 182 w 199"/>
                  <a:gd name="T11" fmla="*/ 14 h 68"/>
                  <a:gd name="T12" fmla="*/ 192 w 199"/>
                  <a:gd name="T13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9" h="68">
                    <a:moveTo>
                      <a:pt x="192" y="5"/>
                    </a:moveTo>
                    <a:cubicBezTo>
                      <a:pt x="199" y="13"/>
                      <a:pt x="199" y="13"/>
                      <a:pt x="199" y="13"/>
                    </a:cubicBezTo>
                    <a:cubicBezTo>
                      <a:pt x="196" y="16"/>
                      <a:pt x="192" y="19"/>
                      <a:pt x="189" y="22"/>
                    </a:cubicBezTo>
                    <a:cubicBezTo>
                      <a:pt x="134" y="68"/>
                      <a:pt x="52" y="62"/>
                      <a:pt x="6" y="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5" y="54"/>
                      <a:pt x="127" y="60"/>
                      <a:pt x="182" y="14"/>
                    </a:cubicBezTo>
                    <a:cubicBezTo>
                      <a:pt x="186" y="11"/>
                      <a:pt x="189" y="8"/>
                      <a:pt x="192" y="5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1" name="Freeform 21"/>
              <p:cNvSpPr>
                <a:spLocks/>
              </p:cNvSpPr>
              <p:nvPr/>
            </p:nvSpPr>
            <p:spPr bwMode="auto">
              <a:xfrm>
                <a:off x="12" y="-3"/>
                <a:ext cx="583" cy="578"/>
              </a:xfrm>
              <a:custGeom>
                <a:avLst/>
                <a:gdLst>
                  <a:gd name="T0" fmla="*/ 46 w 291"/>
                  <a:gd name="T1" fmla="*/ 229 h 289"/>
                  <a:gd name="T2" fmla="*/ 63 w 291"/>
                  <a:gd name="T3" fmla="*/ 46 h 289"/>
                  <a:gd name="T4" fmla="*/ 246 w 291"/>
                  <a:gd name="T5" fmla="*/ 61 h 289"/>
                  <a:gd name="T6" fmla="*/ 228 w 291"/>
                  <a:gd name="T7" fmla="*/ 243 h 289"/>
                  <a:gd name="T8" fmla="*/ 46 w 291"/>
                  <a:gd name="T9" fmla="*/ 22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289">
                    <a:moveTo>
                      <a:pt x="46" y="229"/>
                    </a:moveTo>
                    <a:cubicBezTo>
                      <a:pt x="0" y="174"/>
                      <a:pt x="8" y="92"/>
                      <a:pt x="63" y="46"/>
                    </a:cubicBezTo>
                    <a:cubicBezTo>
                      <a:pt x="118" y="0"/>
                      <a:pt x="200" y="6"/>
                      <a:pt x="246" y="61"/>
                    </a:cubicBezTo>
                    <a:cubicBezTo>
                      <a:pt x="291" y="115"/>
                      <a:pt x="284" y="197"/>
                      <a:pt x="228" y="243"/>
                    </a:cubicBezTo>
                    <a:cubicBezTo>
                      <a:pt x="173" y="289"/>
                      <a:pt x="91" y="283"/>
                      <a:pt x="46" y="22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429A">
                      <a:gamma/>
                      <a:shade val="56078"/>
                      <a:invGamma/>
                    </a:srgbClr>
                  </a:gs>
                  <a:gs pos="100000">
                    <a:srgbClr val="00429A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2" name="Freeform 22"/>
              <p:cNvSpPr>
                <a:spLocks/>
              </p:cNvSpPr>
              <p:nvPr/>
            </p:nvSpPr>
            <p:spPr bwMode="auto">
              <a:xfrm>
                <a:off x="138" y="41"/>
                <a:ext cx="419" cy="406"/>
              </a:xfrm>
              <a:custGeom>
                <a:avLst/>
                <a:gdLst>
                  <a:gd name="T0" fmla="*/ 95 w 209"/>
                  <a:gd name="T1" fmla="*/ 98 h 203"/>
                  <a:gd name="T2" fmla="*/ 172 w 209"/>
                  <a:gd name="T3" fmla="*/ 203 h 203"/>
                  <a:gd name="T4" fmla="*/ 209 w 209"/>
                  <a:gd name="T5" fmla="*/ 117 h 203"/>
                  <a:gd name="T6" fmla="*/ 91 w 209"/>
                  <a:gd name="T7" fmla="*/ 0 h 203"/>
                  <a:gd name="T8" fmla="*/ 0 w 209"/>
                  <a:gd name="T9" fmla="*/ 43 h 203"/>
                  <a:gd name="T10" fmla="*/ 95 w 209"/>
                  <a:gd name="T11" fmla="*/ 9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9" h="203">
                    <a:moveTo>
                      <a:pt x="95" y="98"/>
                    </a:moveTo>
                    <a:cubicBezTo>
                      <a:pt x="117" y="136"/>
                      <a:pt x="135" y="175"/>
                      <a:pt x="172" y="203"/>
                    </a:cubicBezTo>
                    <a:cubicBezTo>
                      <a:pt x="195" y="181"/>
                      <a:pt x="209" y="151"/>
                      <a:pt x="209" y="117"/>
                    </a:cubicBezTo>
                    <a:cubicBezTo>
                      <a:pt x="209" y="52"/>
                      <a:pt x="156" y="0"/>
                      <a:pt x="91" y="0"/>
                    </a:cubicBezTo>
                    <a:cubicBezTo>
                      <a:pt x="54" y="0"/>
                      <a:pt x="21" y="17"/>
                      <a:pt x="0" y="43"/>
                    </a:cubicBezTo>
                    <a:cubicBezTo>
                      <a:pt x="38" y="51"/>
                      <a:pt x="77" y="67"/>
                      <a:pt x="95" y="9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2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13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3" name="Freeform 23"/>
              <p:cNvSpPr>
                <a:spLocks/>
              </p:cNvSpPr>
              <p:nvPr/>
            </p:nvSpPr>
            <p:spPr bwMode="auto">
              <a:xfrm>
                <a:off x="281" y="341"/>
                <a:ext cx="98" cy="114"/>
              </a:xfrm>
              <a:custGeom>
                <a:avLst/>
                <a:gdLst>
                  <a:gd name="T0" fmla="*/ 84 w 98"/>
                  <a:gd name="T1" fmla="*/ 100 h 114"/>
                  <a:gd name="T2" fmla="*/ 0 w 98"/>
                  <a:gd name="T3" fmla="*/ 0 h 114"/>
                  <a:gd name="T4" fmla="*/ 14 w 98"/>
                  <a:gd name="T5" fmla="*/ 16 h 114"/>
                  <a:gd name="T6" fmla="*/ 98 w 98"/>
                  <a:gd name="T7" fmla="*/ 114 h 114"/>
                  <a:gd name="T8" fmla="*/ 84 w 98"/>
                  <a:gd name="T9" fmla="*/ 10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114">
                    <a:moveTo>
                      <a:pt x="84" y="100"/>
                    </a:moveTo>
                    <a:lnTo>
                      <a:pt x="0" y="0"/>
                    </a:lnTo>
                    <a:lnTo>
                      <a:pt x="14" y="16"/>
                    </a:lnTo>
                    <a:lnTo>
                      <a:pt x="98" y="114"/>
                    </a:lnTo>
                    <a:lnTo>
                      <a:pt x="84" y="100"/>
                    </a:lnTo>
                    <a:close/>
                  </a:path>
                </a:pathLst>
              </a:custGeom>
              <a:solidFill>
                <a:srgbClr val="0060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504" name="Group 24"/>
              <p:cNvGrpSpPr>
                <a:grpSpLocks/>
              </p:cNvGrpSpPr>
              <p:nvPr/>
            </p:nvGrpSpPr>
            <p:grpSpPr bwMode="auto">
              <a:xfrm>
                <a:off x="146" y="101"/>
                <a:ext cx="345" cy="354"/>
                <a:chOff x="146" y="101"/>
                <a:chExt cx="345" cy="354"/>
              </a:xfrm>
            </p:grpSpPr>
            <p:sp>
              <p:nvSpPr>
                <p:cNvPr id="20505" name="Freeform 25"/>
                <p:cNvSpPr>
                  <a:spLocks/>
                </p:cNvSpPr>
                <p:nvPr/>
              </p:nvSpPr>
              <p:spPr bwMode="auto">
                <a:xfrm>
                  <a:off x="345" y="101"/>
                  <a:ext cx="20" cy="144"/>
                </a:xfrm>
                <a:custGeom>
                  <a:avLst/>
                  <a:gdLst>
                    <a:gd name="T0" fmla="*/ 0 w 20"/>
                    <a:gd name="T1" fmla="*/ 0 h 144"/>
                    <a:gd name="T2" fmla="*/ 12 w 20"/>
                    <a:gd name="T3" fmla="*/ 16 h 144"/>
                    <a:gd name="T4" fmla="*/ 20 w 20"/>
                    <a:gd name="T5" fmla="*/ 144 h 144"/>
                    <a:gd name="T6" fmla="*/ 8 w 20"/>
                    <a:gd name="T7" fmla="*/ 128 h 144"/>
                    <a:gd name="T8" fmla="*/ 0 w 20"/>
                    <a:gd name="T9" fmla="*/ 0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44">
                      <a:moveTo>
                        <a:pt x="0" y="0"/>
                      </a:moveTo>
                      <a:lnTo>
                        <a:pt x="12" y="16"/>
                      </a:lnTo>
                      <a:lnTo>
                        <a:pt x="20" y="144"/>
                      </a:lnTo>
                      <a:lnTo>
                        <a:pt x="8" y="1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6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06" name="Freeform 26"/>
                <p:cNvSpPr>
                  <a:spLocks/>
                </p:cNvSpPr>
                <p:nvPr/>
              </p:nvSpPr>
              <p:spPr bwMode="auto">
                <a:xfrm>
                  <a:off x="160" y="341"/>
                  <a:ext cx="135" cy="66"/>
                </a:xfrm>
                <a:custGeom>
                  <a:avLst/>
                  <a:gdLst>
                    <a:gd name="T0" fmla="*/ 121 w 135"/>
                    <a:gd name="T1" fmla="*/ 0 h 66"/>
                    <a:gd name="T2" fmla="*/ 135 w 135"/>
                    <a:gd name="T3" fmla="*/ 16 h 66"/>
                    <a:gd name="T4" fmla="*/ 14 w 135"/>
                    <a:gd name="T5" fmla="*/ 66 h 66"/>
                    <a:gd name="T6" fmla="*/ 0 w 135"/>
                    <a:gd name="T7" fmla="*/ 50 h 66"/>
                    <a:gd name="T8" fmla="*/ 121 w 135"/>
                    <a:gd name="T9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5" h="66">
                      <a:moveTo>
                        <a:pt x="121" y="0"/>
                      </a:moveTo>
                      <a:lnTo>
                        <a:pt x="135" y="16"/>
                      </a:lnTo>
                      <a:lnTo>
                        <a:pt x="14" y="66"/>
                      </a:lnTo>
                      <a:lnTo>
                        <a:pt x="0" y="50"/>
                      </a:lnTo>
                      <a:lnTo>
                        <a:pt x="121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6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07" name="Freeform 27"/>
                <p:cNvSpPr>
                  <a:spLocks/>
                </p:cNvSpPr>
                <p:nvPr/>
              </p:nvSpPr>
              <p:spPr bwMode="auto">
                <a:xfrm>
                  <a:off x="357" y="261"/>
                  <a:ext cx="134" cy="64"/>
                </a:xfrm>
                <a:custGeom>
                  <a:avLst/>
                  <a:gdLst>
                    <a:gd name="T0" fmla="*/ 120 w 134"/>
                    <a:gd name="T1" fmla="*/ 0 h 64"/>
                    <a:gd name="T2" fmla="*/ 134 w 134"/>
                    <a:gd name="T3" fmla="*/ 14 h 64"/>
                    <a:gd name="T4" fmla="*/ 14 w 134"/>
                    <a:gd name="T5" fmla="*/ 64 h 64"/>
                    <a:gd name="T6" fmla="*/ 0 w 134"/>
                    <a:gd name="T7" fmla="*/ 48 h 64"/>
                    <a:gd name="T8" fmla="*/ 120 w 134"/>
                    <a:gd name="T9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4" h="64">
                      <a:moveTo>
                        <a:pt x="120" y="0"/>
                      </a:moveTo>
                      <a:lnTo>
                        <a:pt x="134" y="14"/>
                      </a:lnTo>
                      <a:lnTo>
                        <a:pt x="14" y="64"/>
                      </a:lnTo>
                      <a:lnTo>
                        <a:pt x="0" y="48"/>
                      </a:lnTo>
                      <a:lnTo>
                        <a:pt x="12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6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08" name="Freeform 28"/>
                <p:cNvSpPr>
                  <a:spLocks/>
                </p:cNvSpPr>
                <p:nvPr/>
              </p:nvSpPr>
              <p:spPr bwMode="auto">
                <a:xfrm>
                  <a:off x="357" y="309"/>
                  <a:ext cx="22" cy="146"/>
                </a:xfrm>
                <a:custGeom>
                  <a:avLst/>
                  <a:gdLst>
                    <a:gd name="T0" fmla="*/ 0 w 22"/>
                    <a:gd name="T1" fmla="*/ 0 h 146"/>
                    <a:gd name="T2" fmla="*/ 14 w 22"/>
                    <a:gd name="T3" fmla="*/ 16 h 146"/>
                    <a:gd name="T4" fmla="*/ 22 w 22"/>
                    <a:gd name="T5" fmla="*/ 146 h 146"/>
                    <a:gd name="T6" fmla="*/ 8 w 22"/>
                    <a:gd name="T7" fmla="*/ 132 h 146"/>
                    <a:gd name="T8" fmla="*/ 0 w 22"/>
                    <a:gd name="T9" fmla="*/ 0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146">
                      <a:moveTo>
                        <a:pt x="0" y="0"/>
                      </a:moveTo>
                      <a:lnTo>
                        <a:pt x="14" y="16"/>
                      </a:lnTo>
                      <a:lnTo>
                        <a:pt x="22" y="146"/>
                      </a:lnTo>
                      <a:lnTo>
                        <a:pt x="8" y="1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6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09" name="Freeform 29"/>
                <p:cNvSpPr>
                  <a:spLocks/>
                </p:cNvSpPr>
                <p:nvPr/>
              </p:nvSpPr>
              <p:spPr bwMode="auto">
                <a:xfrm>
                  <a:off x="146" y="101"/>
                  <a:ext cx="331" cy="340"/>
                </a:xfrm>
                <a:custGeom>
                  <a:avLst/>
                  <a:gdLst>
                    <a:gd name="T0" fmla="*/ 14 w 331"/>
                    <a:gd name="T1" fmla="*/ 290 h 340"/>
                    <a:gd name="T2" fmla="*/ 85 w 331"/>
                    <a:gd name="T3" fmla="*/ 180 h 340"/>
                    <a:gd name="T4" fmla="*/ 0 w 331"/>
                    <a:gd name="T5" fmla="*/ 80 h 340"/>
                    <a:gd name="T6" fmla="*/ 129 w 331"/>
                    <a:gd name="T7" fmla="*/ 110 h 340"/>
                    <a:gd name="T8" fmla="*/ 199 w 331"/>
                    <a:gd name="T9" fmla="*/ 0 h 340"/>
                    <a:gd name="T10" fmla="*/ 207 w 331"/>
                    <a:gd name="T11" fmla="*/ 128 h 340"/>
                    <a:gd name="T12" fmla="*/ 331 w 331"/>
                    <a:gd name="T13" fmla="*/ 160 h 340"/>
                    <a:gd name="T14" fmla="*/ 211 w 331"/>
                    <a:gd name="T15" fmla="*/ 208 h 340"/>
                    <a:gd name="T16" fmla="*/ 219 w 331"/>
                    <a:gd name="T17" fmla="*/ 340 h 340"/>
                    <a:gd name="T18" fmla="*/ 135 w 331"/>
                    <a:gd name="T19" fmla="*/ 240 h 340"/>
                    <a:gd name="T20" fmla="*/ 14 w 331"/>
                    <a:gd name="T21" fmla="*/ 290 h 3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31" h="340">
                      <a:moveTo>
                        <a:pt x="14" y="290"/>
                      </a:moveTo>
                      <a:lnTo>
                        <a:pt x="85" y="180"/>
                      </a:lnTo>
                      <a:lnTo>
                        <a:pt x="0" y="80"/>
                      </a:lnTo>
                      <a:lnTo>
                        <a:pt x="129" y="110"/>
                      </a:lnTo>
                      <a:lnTo>
                        <a:pt x="199" y="0"/>
                      </a:lnTo>
                      <a:lnTo>
                        <a:pt x="207" y="128"/>
                      </a:lnTo>
                      <a:lnTo>
                        <a:pt x="331" y="160"/>
                      </a:lnTo>
                      <a:lnTo>
                        <a:pt x="211" y="208"/>
                      </a:lnTo>
                      <a:lnTo>
                        <a:pt x="219" y="340"/>
                      </a:lnTo>
                      <a:lnTo>
                        <a:pt x="135" y="240"/>
                      </a:lnTo>
                      <a:lnTo>
                        <a:pt x="14" y="29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bg1">
                        <a:gamma/>
                        <a:shade val="76078"/>
                        <a:invGamma/>
                      </a:schemeClr>
                    </a:gs>
                    <a:gs pos="100000">
                      <a:schemeClr val="bg1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510" name="Freeform 30"/>
              <p:cNvSpPr>
                <a:spLocks/>
              </p:cNvSpPr>
              <p:nvPr/>
            </p:nvSpPr>
            <p:spPr bwMode="auto">
              <a:xfrm>
                <a:off x="138" y="29"/>
                <a:ext cx="357" cy="124"/>
              </a:xfrm>
              <a:custGeom>
                <a:avLst/>
                <a:gdLst>
                  <a:gd name="T0" fmla="*/ 171 w 178"/>
                  <a:gd name="T1" fmla="*/ 54 h 62"/>
                  <a:gd name="T2" fmla="*/ 178 w 178"/>
                  <a:gd name="T3" fmla="*/ 62 h 62"/>
                  <a:gd name="T4" fmla="*/ 16 w 178"/>
                  <a:gd name="T5" fmla="*/ 49 h 62"/>
                  <a:gd name="T6" fmla="*/ 7 w 178"/>
                  <a:gd name="T7" fmla="*/ 57 h 62"/>
                  <a:gd name="T8" fmla="*/ 0 w 178"/>
                  <a:gd name="T9" fmla="*/ 49 h 62"/>
                  <a:gd name="T10" fmla="*/ 9 w 178"/>
                  <a:gd name="T11" fmla="*/ 41 h 62"/>
                  <a:gd name="T12" fmla="*/ 171 w 178"/>
                  <a:gd name="T13" fmla="*/ 5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8" h="62">
                    <a:moveTo>
                      <a:pt x="171" y="54"/>
                    </a:moveTo>
                    <a:cubicBezTo>
                      <a:pt x="178" y="62"/>
                      <a:pt x="178" y="62"/>
                      <a:pt x="178" y="62"/>
                    </a:cubicBezTo>
                    <a:cubicBezTo>
                      <a:pt x="137" y="14"/>
                      <a:pt x="65" y="8"/>
                      <a:pt x="16" y="49"/>
                    </a:cubicBezTo>
                    <a:cubicBezTo>
                      <a:pt x="13" y="52"/>
                      <a:pt x="10" y="54"/>
                      <a:pt x="7" y="57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3" y="47"/>
                      <a:pt x="6" y="44"/>
                      <a:pt x="9" y="41"/>
                    </a:cubicBezTo>
                    <a:cubicBezTo>
                      <a:pt x="58" y="0"/>
                      <a:pt x="131" y="6"/>
                      <a:pt x="171" y="54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1" name="Freeform 31"/>
              <p:cNvSpPr>
                <a:spLocks/>
              </p:cNvSpPr>
              <p:nvPr/>
            </p:nvSpPr>
            <p:spPr bwMode="auto">
              <a:xfrm>
                <a:off x="114" y="127"/>
                <a:ext cx="38" cy="48"/>
              </a:xfrm>
              <a:custGeom>
                <a:avLst/>
                <a:gdLst>
                  <a:gd name="T0" fmla="*/ 12 w 19"/>
                  <a:gd name="T1" fmla="*/ 0 h 24"/>
                  <a:gd name="T2" fmla="*/ 19 w 19"/>
                  <a:gd name="T3" fmla="*/ 8 h 24"/>
                  <a:gd name="T4" fmla="*/ 6 w 19"/>
                  <a:gd name="T5" fmla="*/ 24 h 24"/>
                  <a:gd name="T6" fmla="*/ 0 w 19"/>
                  <a:gd name="T7" fmla="*/ 16 h 24"/>
                  <a:gd name="T8" fmla="*/ 12 w 19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4">
                    <a:moveTo>
                      <a:pt x="12" y="0"/>
                    </a:moveTo>
                    <a:cubicBezTo>
                      <a:pt x="19" y="8"/>
                      <a:pt x="19" y="8"/>
                      <a:pt x="19" y="8"/>
                    </a:cubicBezTo>
                    <a:cubicBezTo>
                      <a:pt x="14" y="13"/>
                      <a:pt x="10" y="18"/>
                      <a:pt x="6" y="2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4" y="11"/>
                      <a:pt x="8" y="5"/>
                      <a:pt x="12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2" name="Freeform 32"/>
              <p:cNvSpPr>
                <a:spLocks/>
              </p:cNvSpPr>
              <p:nvPr/>
            </p:nvSpPr>
            <p:spPr bwMode="auto">
              <a:xfrm>
                <a:off x="96" y="159"/>
                <a:ext cx="30" cy="44"/>
              </a:xfrm>
              <a:custGeom>
                <a:avLst/>
                <a:gdLst>
                  <a:gd name="T0" fmla="*/ 9 w 15"/>
                  <a:gd name="T1" fmla="*/ 0 h 22"/>
                  <a:gd name="T2" fmla="*/ 15 w 15"/>
                  <a:gd name="T3" fmla="*/ 8 h 22"/>
                  <a:gd name="T4" fmla="*/ 7 w 15"/>
                  <a:gd name="T5" fmla="*/ 22 h 22"/>
                  <a:gd name="T6" fmla="*/ 0 w 15"/>
                  <a:gd name="T7" fmla="*/ 15 h 22"/>
                  <a:gd name="T8" fmla="*/ 9 w 15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2">
                    <a:moveTo>
                      <a:pt x="9" y="0"/>
                    </a:moveTo>
                    <a:cubicBezTo>
                      <a:pt x="15" y="8"/>
                      <a:pt x="15" y="8"/>
                      <a:pt x="15" y="8"/>
                    </a:cubicBezTo>
                    <a:cubicBezTo>
                      <a:pt x="12" y="13"/>
                      <a:pt x="9" y="17"/>
                      <a:pt x="7" y="2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0"/>
                      <a:pt x="6" y="5"/>
                      <a:pt x="9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3" name="Freeform 33"/>
              <p:cNvSpPr>
                <a:spLocks/>
              </p:cNvSpPr>
              <p:nvPr/>
            </p:nvSpPr>
            <p:spPr bwMode="auto">
              <a:xfrm>
                <a:off x="84" y="189"/>
                <a:ext cx="26" cy="44"/>
              </a:xfrm>
              <a:custGeom>
                <a:avLst/>
                <a:gdLst>
                  <a:gd name="T0" fmla="*/ 6 w 13"/>
                  <a:gd name="T1" fmla="*/ 0 h 22"/>
                  <a:gd name="T2" fmla="*/ 13 w 13"/>
                  <a:gd name="T3" fmla="*/ 7 h 22"/>
                  <a:gd name="T4" fmla="*/ 7 w 13"/>
                  <a:gd name="T5" fmla="*/ 22 h 22"/>
                  <a:gd name="T6" fmla="*/ 0 w 13"/>
                  <a:gd name="T7" fmla="*/ 15 h 22"/>
                  <a:gd name="T8" fmla="*/ 6 w 13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22">
                    <a:moveTo>
                      <a:pt x="6" y="0"/>
                    </a:moveTo>
                    <a:cubicBezTo>
                      <a:pt x="13" y="7"/>
                      <a:pt x="13" y="7"/>
                      <a:pt x="13" y="7"/>
                    </a:cubicBezTo>
                    <a:cubicBezTo>
                      <a:pt x="10" y="12"/>
                      <a:pt x="8" y="17"/>
                      <a:pt x="7" y="2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0"/>
                      <a:pt x="4" y="5"/>
                      <a:pt x="6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4" name="Freeform 34"/>
              <p:cNvSpPr>
                <a:spLocks/>
              </p:cNvSpPr>
              <p:nvPr/>
            </p:nvSpPr>
            <p:spPr bwMode="auto">
              <a:xfrm>
                <a:off x="76" y="219"/>
                <a:ext cx="22" cy="48"/>
              </a:xfrm>
              <a:custGeom>
                <a:avLst/>
                <a:gdLst>
                  <a:gd name="T0" fmla="*/ 4 w 11"/>
                  <a:gd name="T1" fmla="*/ 0 h 24"/>
                  <a:gd name="T2" fmla="*/ 11 w 11"/>
                  <a:gd name="T3" fmla="*/ 7 h 24"/>
                  <a:gd name="T4" fmla="*/ 7 w 11"/>
                  <a:gd name="T5" fmla="*/ 24 h 24"/>
                  <a:gd name="T6" fmla="*/ 0 w 11"/>
                  <a:gd name="T7" fmla="*/ 16 h 24"/>
                  <a:gd name="T8" fmla="*/ 4 w 11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24">
                    <a:moveTo>
                      <a:pt x="4" y="0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13"/>
                      <a:pt x="8" y="18"/>
                      <a:pt x="7" y="2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0"/>
                      <a:pt x="3" y="5"/>
                      <a:pt x="4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5" name="Freeform 35"/>
              <p:cNvSpPr>
                <a:spLocks/>
              </p:cNvSpPr>
              <p:nvPr/>
            </p:nvSpPr>
            <p:spPr bwMode="auto">
              <a:xfrm>
                <a:off x="74" y="251"/>
                <a:ext cx="16" cy="54"/>
              </a:xfrm>
              <a:custGeom>
                <a:avLst/>
                <a:gdLst>
                  <a:gd name="T0" fmla="*/ 1 w 8"/>
                  <a:gd name="T1" fmla="*/ 0 h 27"/>
                  <a:gd name="T2" fmla="*/ 8 w 8"/>
                  <a:gd name="T3" fmla="*/ 8 h 27"/>
                  <a:gd name="T4" fmla="*/ 6 w 8"/>
                  <a:gd name="T5" fmla="*/ 27 h 27"/>
                  <a:gd name="T6" fmla="*/ 0 w 8"/>
                  <a:gd name="T7" fmla="*/ 19 h 27"/>
                  <a:gd name="T8" fmla="*/ 1 w 8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7">
                    <a:moveTo>
                      <a:pt x="1" y="0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14"/>
                      <a:pt x="6" y="20"/>
                      <a:pt x="6" y="27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3"/>
                      <a:pt x="0" y="6"/>
                      <a:pt x="1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6" name="Freeform 36"/>
              <p:cNvSpPr>
                <a:spLocks/>
              </p:cNvSpPr>
              <p:nvPr/>
            </p:nvSpPr>
            <p:spPr bwMode="auto">
              <a:xfrm>
                <a:off x="74" y="289"/>
                <a:ext cx="20" cy="76"/>
              </a:xfrm>
              <a:custGeom>
                <a:avLst/>
                <a:gdLst>
                  <a:gd name="T0" fmla="*/ 0 w 10"/>
                  <a:gd name="T1" fmla="*/ 0 h 38"/>
                  <a:gd name="T2" fmla="*/ 6 w 10"/>
                  <a:gd name="T3" fmla="*/ 8 h 38"/>
                  <a:gd name="T4" fmla="*/ 10 w 10"/>
                  <a:gd name="T5" fmla="*/ 38 h 38"/>
                  <a:gd name="T6" fmla="*/ 4 w 10"/>
                  <a:gd name="T7" fmla="*/ 30 h 38"/>
                  <a:gd name="T8" fmla="*/ 0 w 10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0" y="0"/>
                    </a:moveTo>
                    <a:cubicBezTo>
                      <a:pt x="6" y="8"/>
                      <a:pt x="6" y="8"/>
                      <a:pt x="6" y="8"/>
                    </a:cubicBezTo>
                    <a:cubicBezTo>
                      <a:pt x="6" y="18"/>
                      <a:pt x="7" y="28"/>
                      <a:pt x="10" y="38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1" y="20"/>
                      <a:pt x="0" y="10"/>
                      <a:pt x="0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7" name="Freeform 37"/>
              <p:cNvSpPr>
                <a:spLocks/>
              </p:cNvSpPr>
              <p:nvPr/>
            </p:nvSpPr>
            <p:spPr bwMode="auto">
              <a:xfrm>
                <a:off x="82" y="349"/>
                <a:ext cx="40" cy="78"/>
              </a:xfrm>
              <a:custGeom>
                <a:avLst/>
                <a:gdLst>
                  <a:gd name="T0" fmla="*/ 0 w 20"/>
                  <a:gd name="T1" fmla="*/ 0 h 39"/>
                  <a:gd name="T2" fmla="*/ 6 w 20"/>
                  <a:gd name="T3" fmla="*/ 8 h 39"/>
                  <a:gd name="T4" fmla="*/ 20 w 20"/>
                  <a:gd name="T5" fmla="*/ 39 h 39"/>
                  <a:gd name="T6" fmla="*/ 13 w 20"/>
                  <a:gd name="T7" fmla="*/ 31 h 39"/>
                  <a:gd name="T8" fmla="*/ 0 w 20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9">
                    <a:moveTo>
                      <a:pt x="0" y="0"/>
                    </a:moveTo>
                    <a:cubicBezTo>
                      <a:pt x="6" y="8"/>
                      <a:pt x="6" y="8"/>
                      <a:pt x="6" y="8"/>
                    </a:cubicBezTo>
                    <a:cubicBezTo>
                      <a:pt x="9" y="19"/>
                      <a:pt x="14" y="29"/>
                      <a:pt x="20" y="39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7" y="21"/>
                      <a:pt x="2" y="11"/>
                      <a:pt x="0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8" name="Freeform 38"/>
              <p:cNvSpPr>
                <a:spLocks/>
              </p:cNvSpPr>
              <p:nvPr/>
            </p:nvSpPr>
            <p:spPr bwMode="auto">
              <a:xfrm>
                <a:off x="108" y="411"/>
                <a:ext cx="32" cy="40"/>
              </a:xfrm>
              <a:custGeom>
                <a:avLst/>
                <a:gdLst>
                  <a:gd name="T0" fmla="*/ 0 w 16"/>
                  <a:gd name="T1" fmla="*/ 0 h 20"/>
                  <a:gd name="T2" fmla="*/ 7 w 16"/>
                  <a:gd name="T3" fmla="*/ 8 h 20"/>
                  <a:gd name="T4" fmla="*/ 16 w 16"/>
                  <a:gd name="T5" fmla="*/ 20 h 20"/>
                  <a:gd name="T6" fmla="*/ 9 w 16"/>
                  <a:gd name="T7" fmla="*/ 12 h 20"/>
                  <a:gd name="T8" fmla="*/ 0 w 16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0">
                    <a:moveTo>
                      <a:pt x="0" y="0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9" y="12"/>
                      <a:pt x="12" y="16"/>
                      <a:pt x="16" y="2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6" y="8"/>
                      <a:pt x="3" y="4"/>
                      <a:pt x="0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9" name="Freeform 39"/>
              <p:cNvSpPr>
                <a:spLocks/>
              </p:cNvSpPr>
              <p:nvPr/>
            </p:nvSpPr>
            <p:spPr bwMode="auto">
              <a:xfrm>
                <a:off x="505" y="119"/>
                <a:ext cx="32" cy="42"/>
              </a:xfrm>
              <a:custGeom>
                <a:avLst/>
                <a:gdLst>
                  <a:gd name="T0" fmla="*/ 0 w 16"/>
                  <a:gd name="T1" fmla="*/ 0 h 21"/>
                  <a:gd name="T2" fmla="*/ 6 w 16"/>
                  <a:gd name="T3" fmla="*/ 7 h 21"/>
                  <a:gd name="T4" fmla="*/ 16 w 16"/>
                  <a:gd name="T5" fmla="*/ 21 h 21"/>
                  <a:gd name="T6" fmla="*/ 9 w 16"/>
                  <a:gd name="T7" fmla="*/ 13 h 21"/>
                  <a:gd name="T8" fmla="*/ 0 w 16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1">
                    <a:moveTo>
                      <a:pt x="0" y="0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10" y="12"/>
                      <a:pt x="13" y="16"/>
                      <a:pt x="16" y="21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7" y="8"/>
                      <a:pt x="3" y="4"/>
                      <a:pt x="0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0" name="Freeform 40"/>
              <p:cNvSpPr>
                <a:spLocks/>
              </p:cNvSpPr>
              <p:nvPr/>
            </p:nvSpPr>
            <p:spPr bwMode="auto">
              <a:xfrm>
                <a:off x="523" y="145"/>
                <a:ext cx="46" cy="86"/>
              </a:xfrm>
              <a:custGeom>
                <a:avLst/>
                <a:gdLst>
                  <a:gd name="T0" fmla="*/ 0 w 23"/>
                  <a:gd name="T1" fmla="*/ 0 h 43"/>
                  <a:gd name="T2" fmla="*/ 7 w 23"/>
                  <a:gd name="T3" fmla="*/ 8 h 43"/>
                  <a:gd name="T4" fmla="*/ 23 w 23"/>
                  <a:gd name="T5" fmla="*/ 43 h 43"/>
                  <a:gd name="T6" fmla="*/ 16 w 23"/>
                  <a:gd name="T7" fmla="*/ 35 h 43"/>
                  <a:gd name="T8" fmla="*/ 0 w 23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43">
                    <a:moveTo>
                      <a:pt x="0" y="0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14" y="19"/>
                      <a:pt x="19" y="31"/>
                      <a:pt x="23" y="43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3" y="23"/>
                      <a:pt x="8" y="11"/>
                      <a:pt x="0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1" name="Freeform 41"/>
              <p:cNvSpPr>
                <a:spLocks/>
              </p:cNvSpPr>
              <p:nvPr/>
            </p:nvSpPr>
            <p:spPr bwMode="auto">
              <a:xfrm>
                <a:off x="555" y="215"/>
                <a:ext cx="22" cy="84"/>
              </a:xfrm>
              <a:custGeom>
                <a:avLst/>
                <a:gdLst>
                  <a:gd name="T0" fmla="*/ 0 w 11"/>
                  <a:gd name="T1" fmla="*/ 0 h 42"/>
                  <a:gd name="T2" fmla="*/ 7 w 11"/>
                  <a:gd name="T3" fmla="*/ 8 h 42"/>
                  <a:gd name="T4" fmla="*/ 11 w 11"/>
                  <a:gd name="T5" fmla="*/ 42 h 42"/>
                  <a:gd name="T6" fmla="*/ 4 w 11"/>
                  <a:gd name="T7" fmla="*/ 34 h 42"/>
                  <a:gd name="T8" fmla="*/ 0 w 11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2">
                    <a:moveTo>
                      <a:pt x="0" y="0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10" y="19"/>
                      <a:pt x="11" y="30"/>
                      <a:pt x="11" y="42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5" y="22"/>
                      <a:pt x="3" y="11"/>
                      <a:pt x="0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2" name="Freeform 42"/>
              <p:cNvSpPr>
                <a:spLocks/>
              </p:cNvSpPr>
              <p:nvPr/>
            </p:nvSpPr>
            <p:spPr bwMode="auto">
              <a:xfrm>
                <a:off x="561" y="283"/>
                <a:ext cx="16" cy="58"/>
              </a:xfrm>
              <a:custGeom>
                <a:avLst/>
                <a:gdLst>
                  <a:gd name="T0" fmla="*/ 1 w 8"/>
                  <a:gd name="T1" fmla="*/ 0 h 29"/>
                  <a:gd name="T2" fmla="*/ 8 w 8"/>
                  <a:gd name="T3" fmla="*/ 8 h 29"/>
                  <a:gd name="T4" fmla="*/ 6 w 8"/>
                  <a:gd name="T5" fmla="*/ 29 h 29"/>
                  <a:gd name="T6" fmla="*/ 0 w 8"/>
                  <a:gd name="T7" fmla="*/ 22 h 29"/>
                  <a:gd name="T8" fmla="*/ 1 w 8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9">
                    <a:moveTo>
                      <a:pt x="1" y="0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8" y="15"/>
                      <a:pt x="7" y="22"/>
                      <a:pt x="6" y="29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" y="14"/>
                      <a:pt x="1" y="7"/>
                      <a:pt x="1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3" name="Freeform 43"/>
              <p:cNvSpPr>
                <a:spLocks/>
              </p:cNvSpPr>
              <p:nvPr/>
            </p:nvSpPr>
            <p:spPr bwMode="auto">
              <a:xfrm>
                <a:off x="551" y="327"/>
                <a:ext cx="22" cy="52"/>
              </a:xfrm>
              <a:custGeom>
                <a:avLst/>
                <a:gdLst>
                  <a:gd name="T0" fmla="*/ 5 w 11"/>
                  <a:gd name="T1" fmla="*/ 0 h 26"/>
                  <a:gd name="T2" fmla="*/ 11 w 11"/>
                  <a:gd name="T3" fmla="*/ 7 h 26"/>
                  <a:gd name="T4" fmla="*/ 7 w 11"/>
                  <a:gd name="T5" fmla="*/ 26 h 26"/>
                  <a:gd name="T6" fmla="*/ 0 w 11"/>
                  <a:gd name="T7" fmla="*/ 18 h 26"/>
                  <a:gd name="T8" fmla="*/ 5 w 11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26">
                    <a:moveTo>
                      <a:pt x="5" y="0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0" y="14"/>
                      <a:pt x="9" y="20"/>
                      <a:pt x="7" y="2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2" y="12"/>
                      <a:pt x="4" y="6"/>
                      <a:pt x="5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4" name="Freeform 44"/>
              <p:cNvSpPr>
                <a:spLocks/>
              </p:cNvSpPr>
              <p:nvPr/>
            </p:nvSpPr>
            <p:spPr bwMode="auto">
              <a:xfrm>
                <a:off x="537" y="363"/>
                <a:ext cx="28" cy="50"/>
              </a:xfrm>
              <a:custGeom>
                <a:avLst/>
                <a:gdLst>
                  <a:gd name="T0" fmla="*/ 7 w 14"/>
                  <a:gd name="T1" fmla="*/ 0 h 25"/>
                  <a:gd name="T2" fmla="*/ 14 w 14"/>
                  <a:gd name="T3" fmla="*/ 8 h 25"/>
                  <a:gd name="T4" fmla="*/ 7 w 14"/>
                  <a:gd name="T5" fmla="*/ 25 h 25"/>
                  <a:gd name="T6" fmla="*/ 0 w 14"/>
                  <a:gd name="T7" fmla="*/ 17 h 25"/>
                  <a:gd name="T8" fmla="*/ 7 w 14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5">
                    <a:moveTo>
                      <a:pt x="7" y="0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2" y="13"/>
                      <a:pt x="10" y="19"/>
                      <a:pt x="7" y="2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" y="11"/>
                      <a:pt x="5" y="6"/>
                      <a:pt x="7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5" name="Freeform 45"/>
              <p:cNvSpPr>
                <a:spLocks/>
              </p:cNvSpPr>
              <p:nvPr/>
            </p:nvSpPr>
            <p:spPr bwMode="auto">
              <a:xfrm>
                <a:off x="519" y="397"/>
                <a:ext cx="32" cy="48"/>
              </a:xfrm>
              <a:custGeom>
                <a:avLst/>
                <a:gdLst>
                  <a:gd name="T0" fmla="*/ 9 w 16"/>
                  <a:gd name="T1" fmla="*/ 0 h 24"/>
                  <a:gd name="T2" fmla="*/ 16 w 16"/>
                  <a:gd name="T3" fmla="*/ 8 h 24"/>
                  <a:gd name="T4" fmla="*/ 6 w 16"/>
                  <a:gd name="T5" fmla="*/ 24 h 24"/>
                  <a:gd name="T6" fmla="*/ 0 w 16"/>
                  <a:gd name="T7" fmla="*/ 16 h 24"/>
                  <a:gd name="T8" fmla="*/ 9 w 16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4">
                    <a:moveTo>
                      <a:pt x="9" y="0"/>
                    </a:moveTo>
                    <a:cubicBezTo>
                      <a:pt x="16" y="8"/>
                      <a:pt x="16" y="8"/>
                      <a:pt x="16" y="8"/>
                    </a:cubicBezTo>
                    <a:cubicBezTo>
                      <a:pt x="13" y="13"/>
                      <a:pt x="10" y="19"/>
                      <a:pt x="6" y="2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1"/>
                      <a:pt x="7" y="5"/>
                      <a:pt x="9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6" name="Freeform 46"/>
              <p:cNvSpPr>
                <a:spLocks/>
              </p:cNvSpPr>
              <p:nvPr/>
            </p:nvSpPr>
            <p:spPr bwMode="auto">
              <a:xfrm>
                <a:off x="489" y="429"/>
                <a:ext cx="42" cy="52"/>
              </a:xfrm>
              <a:custGeom>
                <a:avLst/>
                <a:gdLst>
                  <a:gd name="T0" fmla="*/ 15 w 21"/>
                  <a:gd name="T1" fmla="*/ 0 h 26"/>
                  <a:gd name="T2" fmla="*/ 21 w 21"/>
                  <a:gd name="T3" fmla="*/ 8 h 26"/>
                  <a:gd name="T4" fmla="*/ 7 w 21"/>
                  <a:gd name="T5" fmla="*/ 26 h 26"/>
                  <a:gd name="T6" fmla="*/ 0 w 21"/>
                  <a:gd name="T7" fmla="*/ 18 h 26"/>
                  <a:gd name="T8" fmla="*/ 15 w 21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6">
                    <a:moveTo>
                      <a:pt x="15" y="0"/>
                    </a:moveTo>
                    <a:cubicBezTo>
                      <a:pt x="21" y="8"/>
                      <a:pt x="21" y="8"/>
                      <a:pt x="21" y="8"/>
                    </a:cubicBezTo>
                    <a:cubicBezTo>
                      <a:pt x="17" y="14"/>
                      <a:pt x="12" y="20"/>
                      <a:pt x="7" y="2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6" y="12"/>
                      <a:pt x="11" y="6"/>
                      <a:pt x="15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7" name="Freeform 47"/>
              <p:cNvSpPr>
                <a:spLocks/>
              </p:cNvSpPr>
              <p:nvPr/>
            </p:nvSpPr>
            <p:spPr bwMode="auto">
              <a:xfrm>
                <a:off x="104" y="455"/>
                <a:ext cx="399" cy="136"/>
              </a:xfrm>
              <a:custGeom>
                <a:avLst/>
                <a:gdLst>
                  <a:gd name="T0" fmla="*/ 192 w 199"/>
                  <a:gd name="T1" fmla="*/ 5 h 68"/>
                  <a:gd name="T2" fmla="*/ 199 w 199"/>
                  <a:gd name="T3" fmla="*/ 13 h 68"/>
                  <a:gd name="T4" fmla="*/ 189 w 199"/>
                  <a:gd name="T5" fmla="*/ 22 h 68"/>
                  <a:gd name="T6" fmla="*/ 6 w 199"/>
                  <a:gd name="T7" fmla="*/ 7 h 68"/>
                  <a:gd name="T8" fmla="*/ 0 w 199"/>
                  <a:gd name="T9" fmla="*/ 0 h 68"/>
                  <a:gd name="T10" fmla="*/ 182 w 199"/>
                  <a:gd name="T11" fmla="*/ 14 h 68"/>
                  <a:gd name="T12" fmla="*/ 192 w 199"/>
                  <a:gd name="T13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9" h="68">
                    <a:moveTo>
                      <a:pt x="192" y="5"/>
                    </a:moveTo>
                    <a:cubicBezTo>
                      <a:pt x="199" y="13"/>
                      <a:pt x="199" y="13"/>
                      <a:pt x="199" y="13"/>
                    </a:cubicBezTo>
                    <a:cubicBezTo>
                      <a:pt x="196" y="16"/>
                      <a:pt x="192" y="19"/>
                      <a:pt x="189" y="22"/>
                    </a:cubicBezTo>
                    <a:cubicBezTo>
                      <a:pt x="134" y="68"/>
                      <a:pt x="52" y="62"/>
                      <a:pt x="6" y="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5" y="54"/>
                      <a:pt x="127" y="60"/>
                      <a:pt x="182" y="14"/>
                    </a:cubicBezTo>
                    <a:cubicBezTo>
                      <a:pt x="186" y="11"/>
                      <a:pt x="189" y="8"/>
                      <a:pt x="192" y="5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8" name="Freeform 48"/>
              <p:cNvSpPr>
                <a:spLocks noEditPoints="1"/>
              </p:cNvSpPr>
              <p:nvPr/>
            </p:nvSpPr>
            <p:spPr bwMode="auto">
              <a:xfrm>
                <a:off x="12" y="-3"/>
                <a:ext cx="583" cy="578"/>
              </a:xfrm>
              <a:custGeom>
                <a:avLst/>
                <a:gdLst>
                  <a:gd name="T0" fmla="*/ 46 w 291"/>
                  <a:gd name="T1" fmla="*/ 229 h 289"/>
                  <a:gd name="T2" fmla="*/ 63 w 291"/>
                  <a:gd name="T3" fmla="*/ 46 h 289"/>
                  <a:gd name="T4" fmla="*/ 246 w 291"/>
                  <a:gd name="T5" fmla="*/ 61 h 289"/>
                  <a:gd name="T6" fmla="*/ 228 w 291"/>
                  <a:gd name="T7" fmla="*/ 243 h 289"/>
                  <a:gd name="T8" fmla="*/ 46 w 291"/>
                  <a:gd name="T9" fmla="*/ 229 h 289"/>
                  <a:gd name="T10" fmla="*/ 234 w 291"/>
                  <a:gd name="T11" fmla="*/ 70 h 289"/>
                  <a:gd name="T12" fmla="*/ 72 w 291"/>
                  <a:gd name="T13" fmla="*/ 57 h 289"/>
                  <a:gd name="T14" fmla="*/ 57 w 291"/>
                  <a:gd name="T15" fmla="*/ 219 h 289"/>
                  <a:gd name="T16" fmla="*/ 219 w 291"/>
                  <a:gd name="T17" fmla="*/ 232 h 289"/>
                  <a:gd name="T18" fmla="*/ 234 w 291"/>
                  <a:gd name="T19" fmla="*/ 7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1" h="289">
                    <a:moveTo>
                      <a:pt x="46" y="229"/>
                    </a:moveTo>
                    <a:cubicBezTo>
                      <a:pt x="0" y="174"/>
                      <a:pt x="8" y="92"/>
                      <a:pt x="63" y="46"/>
                    </a:cubicBezTo>
                    <a:cubicBezTo>
                      <a:pt x="118" y="0"/>
                      <a:pt x="200" y="6"/>
                      <a:pt x="246" y="61"/>
                    </a:cubicBezTo>
                    <a:cubicBezTo>
                      <a:pt x="291" y="115"/>
                      <a:pt x="284" y="197"/>
                      <a:pt x="228" y="243"/>
                    </a:cubicBezTo>
                    <a:cubicBezTo>
                      <a:pt x="173" y="289"/>
                      <a:pt x="91" y="283"/>
                      <a:pt x="46" y="229"/>
                    </a:cubicBezTo>
                    <a:close/>
                    <a:moveTo>
                      <a:pt x="234" y="70"/>
                    </a:moveTo>
                    <a:cubicBezTo>
                      <a:pt x="194" y="22"/>
                      <a:pt x="121" y="16"/>
                      <a:pt x="72" y="57"/>
                    </a:cubicBezTo>
                    <a:cubicBezTo>
                      <a:pt x="23" y="98"/>
                      <a:pt x="17" y="171"/>
                      <a:pt x="57" y="219"/>
                    </a:cubicBezTo>
                    <a:cubicBezTo>
                      <a:pt x="97" y="267"/>
                      <a:pt x="170" y="273"/>
                      <a:pt x="219" y="232"/>
                    </a:cubicBezTo>
                    <a:cubicBezTo>
                      <a:pt x="268" y="191"/>
                      <a:pt x="275" y="118"/>
                      <a:pt x="234" y="70"/>
                    </a:cubicBezTo>
                  </a:path>
                </a:pathLst>
              </a:cu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5882"/>
                      <a:invGamma/>
                    </a:schemeClr>
                  </a:gs>
                </a:gsLst>
                <a:lin ang="5400000" scaled="1"/>
              </a:gradFill>
              <a:ln w="3175" cap="flat" cmpd="sng">
                <a:solidFill>
                  <a:srgbClr val="D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Cordova</a:t>
            </a:r>
            <a:r>
              <a:rPr lang="zh-CN" altLang="en-US" dirty="0" smtClean="0"/>
              <a:t>的历史由来</a:t>
            </a:r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​</a:t>
            </a:r>
            <a:r>
              <a:rPr lang="en-US" altLang="zh-CN" dirty="0" smtClean="0"/>
              <a:t>Cordova</a:t>
            </a:r>
            <a:r>
              <a:rPr lang="zh-CN" altLang="en-US" dirty="0" smtClean="0"/>
              <a:t>是贡献给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后的开源项目，是从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PhoneGap</a:t>
            </a:r>
            <a:r>
              <a:rPr lang="zh-CN" altLang="en-US" dirty="0" smtClean="0"/>
              <a:t>中抽出的核心代码，是驱动</a:t>
            </a:r>
            <a:r>
              <a:rPr lang="en-US" altLang="zh-CN" dirty="0" err="1" smtClean="0"/>
              <a:t>PhoneGap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核心引擎。</a:t>
            </a:r>
            <a:endParaRPr lang="en-US" altLang="zh-CN" dirty="0" smtClean="0"/>
          </a:p>
          <a:p>
            <a:r>
              <a:rPr lang="en-US" altLang="zh-CN" dirty="0"/>
              <a:t>2011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月，</a:t>
            </a:r>
            <a:r>
              <a:rPr lang="en-US" altLang="zh-CN" dirty="0"/>
              <a:t>Adobe</a:t>
            </a:r>
            <a:r>
              <a:rPr lang="zh-CN" altLang="en-US" dirty="0"/>
              <a:t>收购了</a:t>
            </a:r>
            <a:r>
              <a:rPr lang="en-US" altLang="zh-CN" dirty="0" err="1"/>
              <a:t>Nitobi</a:t>
            </a:r>
            <a:r>
              <a:rPr lang="en-US" altLang="zh-CN" dirty="0"/>
              <a:t> Software</a:t>
            </a:r>
            <a:r>
              <a:rPr lang="zh-CN" altLang="en-US" dirty="0"/>
              <a:t>和它的</a:t>
            </a:r>
            <a:r>
              <a:rPr lang="en-US" altLang="zh-CN" dirty="0" err="1"/>
              <a:t>PhoneGap</a:t>
            </a:r>
            <a:r>
              <a:rPr lang="zh-CN" altLang="en-US" dirty="0" smtClean="0"/>
              <a:t>产品</a:t>
            </a:r>
            <a:endParaRPr lang="en-US" altLang="zh-CN" dirty="0" smtClean="0"/>
          </a:p>
          <a:p>
            <a:r>
              <a:rPr lang="en-US" altLang="zh-CN" dirty="0"/>
              <a:t>Visual Studio 2015 Preview</a:t>
            </a:r>
            <a:r>
              <a:rPr lang="zh-CN" altLang="en-US" dirty="0"/>
              <a:t>中集成</a:t>
            </a:r>
            <a:r>
              <a:rPr lang="en-US" altLang="zh-CN" dirty="0"/>
              <a:t>Cordova</a:t>
            </a: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9173747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592138" y="6350"/>
            <a:ext cx="7646987" cy="995363"/>
            <a:chOff x="373" y="4"/>
            <a:chExt cx="4817" cy="627"/>
          </a:xfrm>
        </p:grpSpPr>
        <p:pic>
          <p:nvPicPr>
            <p:cNvPr id="20485" name="Picture 5" descr="usa bar shado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87" t="23734" r="8118" b="61833"/>
            <a:stretch>
              <a:fillRect/>
            </a:stretch>
          </p:blipFill>
          <p:spPr bwMode="auto">
            <a:xfrm>
              <a:off x="373" y="4"/>
              <a:ext cx="4817" cy="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486" name="Group 6"/>
            <p:cNvGrpSpPr>
              <a:grpSpLocks/>
            </p:cNvGrpSpPr>
            <p:nvPr/>
          </p:nvGrpSpPr>
          <p:grpSpPr bwMode="auto">
            <a:xfrm>
              <a:off x="489" y="107"/>
              <a:ext cx="4585" cy="380"/>
              <a:chOff x="489" y="107"/>
              <a:chExt cx="4585" cy="380"/>
            </a:xfrm>
          </p:grpSpPr>
          <p:sp>
            <p:nvSpPr>
              <p:cNvPr id="20487" name="Freeform 7"/>
              <p:cNvSpPr>
                <a:spLocks/>
              </p:cNvSpPr>
              <p:nvPr/>
            </p:nvSpPr>
            <p:spPr bwMode="auto">
              <a:xfrm>
                <a:off x="489" y="107"/>
                <a:ext cx="4585" cy="380"/>
              </a:xfrm>
              <a:custGeom>
                <a:avLst/>
                <a:gdLst>
                  <a:gd name="T0" fmla="*/ 2141 w 2288"/>
                  <a:gd name="T1" fmla="*/ 0 h 190"/>
                  <a:gd name="T2" fmla="*/ 77 w 2288"/>
                  <a:gd name="T3" fmla="*/ 0 h 190"/>
                  <a:gd name="T4" fmla="*/ 0 w 2288"/>
                  <a:gd name="T5" fmla="*/ 0 h 190"/>
                  <a:gd name="T6" fmla="*/ 0 w 2288"/>
                  <a:gd name="T7" fmla="*/ 8 h 190"/>
                  <a:gd name="T8" fmla="*/ 0 w 2288"/>
                  <a:gd name="T9" fmla="*/ 58 h 190"/>
                  <a:gd name="T10" fmla="*/ 0 w 2288"/>
                  <a:gd name="T11" fmla="*/ 137 h 190"/>
                  <a:gd name="T12" fmla="*/ 0 w 2288"/>
                  <a:gd name="T13" fmla="*/ 190 h 190"/>
                  <a:gd name="T14" fmla="*/ 2288 w 2288"/>
                  <a:gd name="T15" fmla="*/ 190 h 190"/>
                  <a:gd name="T16" fmla="*/ 2160 w 2288"/>
                  <a:gd name="T17" fmla="*/ 20 h 190"/>
                  <a:gd name="T18" fmla="*/ 2141 w 2288"/>
                  <a:gd name="T19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88" h="190">
                    <a:moveTo>
                      <a:pt x="2141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90"/>
                      <a:pt x="0" y="190"/>
                      <a:pt x="0" y="190"/>
                    </a:cubicBezTo>
                    <a:cubicBezTo>
                      <a:pt x="2288" y="190"/>
                      <a:pt x="2288" y="190"/>
                      <a:pt x="2288" y="190"/>
                    </a:cubicBezTo>
                    <a:cubicBezTo>
                      <a:pt x="2252" y="127"/>
                      <a:pt x="2209" y="69"/>
                      <a:pt x="2160" y="20"/>
                    </a:cubicBezTo>
                    <a:cubicBezTo>
                      <a:pt x="2154" y="13"/>
                      <a:pt x="2147" y="7"/>
                      <a:pt x="2141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5607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8" name="Freeform 8"/>
              <p:cNvSpPr>
                <a:spLocks/>
              </p:cNvSpPr>
              <p:nvPr/>
            </p:nvSpPr>
            <p:spPr bwMode="auto">
              <a:xfrm>
                <a:off x="505" y="123"/>
                <a:ext cx="4433" cy="322"/>
              </a:xfrm>
              <a:custGeom>
                <a:avLst/>
                <a:gdLst>
                  <a:gd name="T0" fmla="*/ 2009 w 2212"/>
                  <a:gd name="T1" fmla="*/ 39 h 161"/>
                  <a:gd name="T2" fmla="*/ 2212 w 2212"/>
                  <a:gd name="T3" fmla="*/ 93 h 161"/>
                  <a:gd name="T4" fmla="*/ 2146 w 2212"/>
                  <a:gd name="T5" fmla="*/ 17 h 161"/>
                  <a:gd name="T6" fmla="*/ 2129 w 2212"/>
                  <a:gd name="T7" fmla="*/ 0 h 161"/>
                  <a:gd name="T8" fmla="*/ 0 w 2212"/>
                  <a:gd name="T9" fmla="*/ 0 h 161"/>
                  <a:gd name="T10" fmla="*/ 0 w 2212"/>
                  <a:gd name="T11" fmla="*/ 161 h 161"/>
                  <a:gd name="T12" fmla="*/ 529 w 2212"/>
                  <a:gd name="T13" fmla="*/ 110 h 161"/>
                  <a:gd name="T14" fmla="*/ 2009 w 2212"/>
                  <a:gd name="T15" fmla="*/ 3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12" h="161">
                    <a:moveTo>
                      <a:pt x="2009" y="39"/>
                    </a:moveTo>
                    <a:cubicBezTo>
                      <a:pt x="2050" y="45"/>
                      <a:pt x="2117" y="47"/>
                      <a:pt x="2212" y="93"/>
                    </a:cubicBezTo>
                    <a:cubicBezTo>
                      <a:pt x="2191" y="66"/>
                      <a:pt x="2169" y="41"/>
                      <a:pt x="2146" y="17"/>
                    </a:cubicBezTo>
                    <a:cubicBezTo>
                      <a:pt x="2141" y="12"/>
                      <a:pt x="2135" y="6"/>
                      <a:pt x="212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61"/>
                      <a:pt x="0" y="161"/>
                      <a:pt x="0" y="161"/>
                    </a:cubicBezTo>
                    <a:cubicBezTo>
                      <a:pt x="223" y="153"/>
                      <a:pt x="438" y="124"/>
                      <a:pt x="529" y="110"/>
                    </a:cubicBezTo>
                    <a:cubicBezTo>
                      <a:pt x="977" y="39"/>
                      <a:pt x="1814" y="7"/>
                      <a:pt x="2009" y="3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17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13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0489" name="Group 9"/>
          <p:cNvGrpSpPr>
            <a:grpSpLocks/>
          </p:cNvGrpSpPr>
          <p:nvPr/>
        </p:nvGrpSpPr>
        <p:grpSpPr bwMode="auto">
          <a:xfrm>
            <a:off x="0" y="-4763"/>
            <a:ext cx="1063625" cy="998538"/>
            <a:chOff x="0" y="-3"/>
            <a:chExt cx="670" cy="629"/>
          </a:xfrm>
        </p:grpSpPr>
        <p:pic>
          <p:nvPicPr>
            <p:cNvPr id="20490" name="Picture 10" descr="usa star shado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853" t="43394" r="43575" b="42197"/>
            <a:stretch>
              <a:fillRect/>
            </a:stretch>
          </p:blipFill>
          <p:spPr bwMode="auto">
            <a:xfrm>
              <a:off x="0" y="0"/>
              <a:ext cx="670" cy="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491" name="Group 11"/>
            <p:cNvGrpSpPr>
              <a:grpSpLocks/>
            </p:cNvGrpSpPr>
            <p:nvPr/>
          </p:nvGrpSpPr>
          <p:grpSpPr bwMode="auto">
            <a:xfrm>
              <a:off x="12" y="-3"/>
              <a:ext cx="583" cy="594"/>
              <a:chOff x="12" y="-3"/>
              <a:chExt cx="583" cy="594"/>
            </a:xfrm>
          </p:grpSpPr>
          <p:sp>
            <p:nvSpPr>
              <p:cNvPr id="20492" name="Freeform 12"/>
              <p:cNvSpPr>
                <a:spLocks/>
              </p:cNvSpPr>
              <p:nvPr/>
            </p:nvSpPr>
            <p:spPr bwMode="auto">
              <a:xfrm>
                <a:off x="505" y="119"/>
                <a:ext cx="32" cy="42"/>
              </a:xfrm>
              <a:custGeom>
                <a:avLst/>
                <a:gdLst>
                  <a:gd name="T0" fmla="*/ 0 w 16"/>
                  <a:gd name="T1" fmla="*/ 0 h 21"/>
                  <a:gd name="T2" fmla="*/ 6 w 16"/>
                  <a:gd name="T3" fmla="*/ 7 h 21"/>
                  <a:gd name="T4" fmla="*/ 16 w 16"/>
                  <a:gd name="T5" fmla="*/ 21 h 21"/>
                  <a:gd name="T6" fmla="*/ 9 w 16"/>
                  <a:gd name="T7" fmla="*/ 13 h 21"/>
                  <a:gd name="T8" fmla="*/ 0 w 16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1">
                    <a:moveTo>
                      <a:pt x="0" y="0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10" y="12"/>
                      <a:pt x="13" y="16"/>
                      <a:pt x="16" y="21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7" y="8"/>
                      <a:pt x="3" y="4"/>
                      <a:pt x="0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3" name="Freeform 13"/>
              <p:cNvSpPr>
                <a:spLocks/>
              </p:cNvSpPr>
              <p:nvPr/>
            </p:nvSpPr>
            <p:spPr bwMode="auto">
              <a:xfrm>
                <a:off x="523" y="145"/>
                <a:ext cx="46" cy="86"/>
              </a:xfrm>
              <a:custGeom>
                <a:avLst/>
                <a:gdLst>
                  <a:gd name="T0" fmla="*/ 0 w 23"/>
                  <a:gd name="T1" fmla="*/ 0 h 43"/>
                  <a:gd name="T2" fmla="*/ 7 w 23"/>
                  <a:gd name="T3" fmla="*/ 8 h 43"/>
                  <a:gd name="T4" fmla="*/ 23 w 23"/>
                  <a:gd name="T5" fmla="*/ 43 h 43"/>
                  <a:gd name="T6" fmla="*/ 16 w 23"/>
                  <a:gd name="T7" fmla="*/ 35 h 43"/>
                  <a:gd name="T8" fmla="*/ 0 w 23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43">
                    <a:moveTo>
                      <a:pt x="0" y="0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14" y="19"/>
                      <a:pt x="19" y="31"/>
                      <a:pt x="23" y="43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3" y="23"/>
                      <a:pt x="8" y="11"/>
                      <a:pt x="0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4" name="Freeform 14"/>
              <p:cNvSpPr>
                <a:spLocks/>
              </p:cNvSpPr>
              <p:nvPr/>
            </p:nvSpPr>
            <p:spPr bwMode="auto">
              <a:xfrm>
                <a:off x="555" y="215"/>
                <a:ext cx="22" cy="84"/>
              </a:xfrm>
              <a:custGeom>
                <a:avLst/>
                <a:gdLst>
                  <a:gd name="T0" fmla="*/ 0 w 11"/>
                  <a:gd name="T1" fmla="*/ 0 h 42"/>
                  <a:gd name="T2" fmla="*/ 7 w 11"/>
                  <a:gd name="T3" fmla="*/ 8 h 42"/>
                  <a:gd name="T4" fmla="*/ 11 w 11"/>
                  <a:gd name="T5" fmla="*/ 42 h 42"/>
                  <a:gd name="T6" fmla="*/ 4 w 11"/>
                  <a:gd name="T7" fmla="*/ 34 h 42"/>
                  <a:gd name="T8" fmla="*/ 0 w 11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2">
                    <a:moveTo>
                      <a:pt x="0" y="0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10" y="19"/>
                      <a:pt x="11" y="30"/>
                      <a:pt x="11" y="42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5" y="22"/>
                      <a:pt x="3" y="11"/>
                      <a:pt x="0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5" name="Freeform 15"/>
              <p:cNvSpPr>
                <a:spLocks/>
              </p:cNvSpPr>
              <p:nvPr/>
            </p:nvSpPr>
            <p:spPr bwMode="auto">
              <a:xfrm>
                <a:off x="561" y="283"/>
                <a:ext cx="16" cy="58"/>
              </a:xfrm>
              <a:custGeom>
                <a:avLst/>
                <a:gdLst>
                  <a:gd name="T0" fmla="*/ 1 w 8"/>
                  <a:gd name="T1" fmla="*/ 0 h 29"/>
                  <a:gd name="T2" fmla="*/ 8 w 8"/>
                  <a:gd name="T3" fmla="*/ 8 h 29"/>
                  <a:gd name="T4" fmla="*/ 6 w 8"/>
                  <a:gd name="T5" fmla="*/ 29 h 29"/>
                  <a:gd name="T6" fmla="*/ 0 w 8"/>
                  <a:gd name="T7" fmla="*/ 22 h 29"/>
                  <a:gd name="T8" fmla="*/ 1 w 8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9">
                    <a:moveTo>
                      <a:pt x="1" y="0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8" y="15"/>
                      <a:pt x="7" y="22"/>
                      <a:pt x="6" y="29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" y="14"/>
                      <a:pt x="1" y="7"/>
                      <a:pt x="1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6" name="Freeform 16"/>
              <p:cNvSpPr>
                <a:spLocks/>
              </p:cNvSpPr>
              <p:nvPr/>
            </p:nvSpPr>
            <p:spPr bwMode="auto">
              <a:xfrm>
                <a:off x="551" y="327"/>
                <a:ext cx="22" cy="52"/>
              </a:xfrm>
              <a:custGeom>
                <a:avLst/>
                <a:gdLst>
                  <a:gd name="T0" fmla="*/ 5 w 11"/>
                  <a:gd name="T1" fmla="*/ 0 h 26"/>
                  <a:gd name="T2" fmla="*/ 11 w 11"/>
                  <a:gd name="T3" fmla="*/ 7 h 26"/>
                  <a:gd name="T4" fmla="*/ 7 w 11"/>
                  <a:gd name="T5" fmla="*/ 26 h 26"/>
                  <a:gd name="T6" fmla="*/ 0 w 11"/>
                  <a:gd name="T7" fmla="*/ 18 h 26"/>
                  <a:gd name="T8" fmla="*/ 5 w 11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26">
                    <a:moveTo>
                      <a:pt x="5" y="0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0" y="14"/>
                      <a:pt x="9" y="20"/>
                      <a:pt x="7" y="2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2" y="12"/>
                      <a:pt x="4" y="6"/>
                      <a:pt x="5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7" name="Freeform 17"/>
              <p:cNvSpPr>
                <a:spLocks/>
              </p:cNvSpPr>
              <p:nvPr/>
            </p:nvSpPr>
            <p:spPr bwMode="auto">
              <a:xfrm>
                <a:off x="537" y="363"/>
                <a:ext cx="28" cy="50"/>
              </a:xfrm>
              <a:custGeom>
                <a:avLst/>
                <a:gdLst>
                  <a:gd name="T0" fmla="*/ 7 w 14"/>
                  <a:gd name="T1" fmla="*/ 0 h 25"/>
                  <a:gd name="T2" fmla="*/ 14 w 14"/>
                  <a:gd name="T3" fmla="*/ 8 h 25"/>
                  <a:gd name="T4" fmla="*/ 7 w 14"/>
                  <a:gd name="T5" fmla="*/ 25 h 25"/>
                  <a:gd name="T6" fmla="*/ 0 w 14"/>
                  <a:gd name="T7" fmla="*/ 17 h 25"/>
                  <a:gd name="T8" fmla="*/ 7 w 14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5">
                    <a:moveTo>
                      <a:pt x="7" y="0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2" y="13"/>
                      <a:pt x="10" y="19"/>
                      <a:pt x="7" y="2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" y="11"/>
                      <a:pt x="5" y="6"/>
                      <a:pt x="7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8" name="Freeform 18"/>
              <p:cNvSpPr>
                <a:spLocks/>
              </p:cNvSpPr>
              <p:nvPr/>
            </p:nvSpPr>
            <p:spPr bwMode="auto">
              <a:xfrm>
                <a:off x="519" y="397"/>
                <a:ext cx="32" cy="48"/>
              </a:xfrm>
              <a:custGeom>
                <a:avLst/>
                <a:gdLst>
                  <a:gd name="T0" fmla="*/ 9 w 16"/>
                  <a:gd name="T1" fmla="*/ 0 h 24"/>
                  <a:gd name="T2" fmla="*/ 16 w 16"/>
                  <a:gd name="T3" fmla="*/ 8 h 24"/>
                  <a:gd name="T4" fmla="*/ 6 w 16"/>
                  <a:gd name="T5" fmla="*/ 24 h 24"/>
                  <a:gd name="T6" fmla="*/ 0 w 16"/>
                  <a:gd name="T7" fmla="*/ 16 h 24"/>
                  <a:gd name="T8" fmla="*/ 9 w 16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4">
                    <a:moveTo>
                      <a:pt x="9" y="0"/>
                    </a:moveTo>
                    <a:cubicBezTo>
                      <a:pt x="16" y="8"/>
                      <a:pt x="16" y="8"/>
                      <a:pt x="16" y="8"/>
                    </a:cubicBezTo>
                    <a:cubicBezTo>
                      <a:pt x="13" y="13"/>
                      <a:pt x="10" y="19"/>
                      <a:pt x="6" y="2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1"/>
                      <a:pt x="7" y="5"/>
                      <a:pt x="9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9" name="Freeform 19"/>
              <p:cNvSpPr>
                <a:spLocks/>
              </p:cNvSpPr>
              <p:nvPr/>
            </p:nvSpPr>
            <p:spPr bwMode="auto">
              <a:xfrm>
                <a:off x="489" y="429"/>
                <a:ext cx="42" cy="52"/>
              </a:xfrm>
              <a:custGeom>
                <a:avLst/>
                <a:gdLst>
                  <a:gd name="T0" fmla="*/ 15 w 21"/>
                  <a:gd name="T1" fmla="*/ 0 h 26"/>
                  <a:gd name="T2" fmla="*/ 21 w 21"/>
                  <a:gd name="T3" fmla="*/ 8 h 26"/>
                  <a:gd name="T4" fmla="*/ 7 w 21"/>
                  <a:gd name="T5" fmla="*/ 26 h 26"/>
                  <a:gd name="T6" fmla="*/ 0 w 21"/>
                  <a:gd name="T7" fmla="*/ 18 h 26"/>
                  <a:gd name="T8" fmla="*/ 15 w 21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6">
                    <a:moveTo>
                      <a:pt x="15" y="0"/>
                    </a:moveTo>
                    <a:cubicBezTo>
                      <a:pt x="21" y="8"/>
                      <a:pt x="21" y="8"/>
                      <a:pt x="21" y="8"/>
                    </a:cubicBezTo>
                    <a:cubicBezTo>
                      <a:pt x="17" y="14"/>
                      <a:pt x="12" y="20"/>
                      <a:pt x="7" y="2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6" y="12"/>
                      <a:pt x="11" y="6"/>
                      <a:pt x="15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0" name="Freeform 20"/>
              <p:cNvSpPr>
                <a:spLocks/>
              </p:cNvSpPr>
              <p:nvPr/>
            </p:nvSpPr>
            <p:spPr bwMode="auto">
              <a:xfrm>
                <a:off x="104" y="455"/>
                <a:ext cx="399" cy="136"/>
              </a:xfrm>
              <a:custGeom>
                <a:avLst/>
                <a:gdLst>
                  <a:gd name="T0" fmla="*/ 192 w 199"/>
                  <a:gd name="T1" fmla="*/ 5 h 68"/>
                  <a:gd name="T2" fmla="*/ 199 w 199"/>
                  <a:gd name="T3" fmla="*/ 13 h 68"/>
                  <a:gd name="T4" fmla="*/ 189 w 199"/>
                  <a:gd name="T5" fmla="*/ 22 h 68"/>
                  <a:gd name="T6" fmla="*/ 6 w 199"/>
                  <a:gd name="T7" fmla="*/ 7 h 68"/>
                  <a:gd name="T8" fmla="*/ 0 w 199"/>
                  <a:gd name="T9" fmla="*/ 0 h 68"/>
                  <a:gd name="T10" fmla="*/ 182 w 199"/>
                  <a:gd name="T11" fmla="*/ 14 h 68"/>
                  <a:gd name="T12" fmla="*/ 192 w 199"/>
                  <a:gd name="T13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9" h="68">
                    <a:moveTo>
                      <a:pt x="192" y="5"/>
                    </a:moveTo>
                    <a:cubicBezTo>
                      <a:pt x="199" y="13"/>
                      <a:pt x="199" y="13"/>
                      <a:pt x="199" y="13"/>
                    </a:cubicBezTo>
                    <a:cubicBezTo>
                      <a:pt x="196" y="16"/>
                      <a:pt x="192" y="19"/>
                      <a:pt x="189" y="22"/>
                    </a:cubicBezTo>
                    <a:cubicBezTo>
                      <a:pt x="134" y="68"/>
                      <a:pt x="52" y="62"/>
                      <a:pt x="6" y="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5" y="54"/>
                      <a:pt x="127" y="60"/>
                      <a:pt x="182" y="14"/>
                    </a:cubicBezTo>
                    <a:cubicBezTo>
                      <a:pt x="186" y="11"/>
                      <a:pt x="189" y="8"/>
                      <a:pt x="192" y="5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1" name="Freeform 21"/>
              <p:cNvSpPr>
                <a:spLocks/>
              </p:cNvSpPr>
              <p:nvPr/>
            </p:nvSpPr>
            <p:spPr bwMode="auto">
              <a:xfrm>
                <a:off x="12" y="-3"/>
                <a:ext cx="583" cy="578"/>
              </a:xfrm>
              <a:custGeom>
                <a:avLst/>
                <a:gdLst>
                  <a:gd name="T0" fmla="*/ 46 w 291"/>
                  <a:gd name="T1" fmla="*/ 229 h 289"/>
                  <a:gd name="T2" fmla="*/ 63 w 291"/>
                  <a:gd name="T3" fmla="*/ 46 h 289"/>
                  <a:gd name="T4" fmla="*/ 246 w 291"/>
                  <a:gd name="T5" fmla="*/ 61 h 289"/>
                  <a:gd name="T6" fmla="*/ 228 w 291"/>
                  <a:gd name="T7" fmla="*/ 243 h 289"/>
                  <a:gd name="T8" fmla="*/ 46 w 291"/>
                  <a:gd name="T9" fmla="*/ 22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289">
                    <a:moveTo>
                      <a:pt x="46" y="229"/>
                    </a:moveTo>
                    <a:cubicBezTo>
                      <a:pt x="0" y="174"/>
                      <a:pt x="8" y="92"/>
                      <a:pt x="63" y="46"/>
                    </a:cubicBezTo>
                    <a:cubicBezTo>
                      <a:pt x="118" y="0"/>
                      <a:pt x="200" y="6"/>
                      <a:pt x="246" y="61"/>
                    </a:cubicBezTo>
                    <a:cubicBezTo>
                      <a:pt x="291" y="115"/>
                      <a:pt x="284" y="197"/>
                      <a:pt x="228" y="243"/>
                    </a:cubicBezTo>
                    <a:cubicBezTo>
                      <a:pt x="173" y="289"/>
                      <a:pt x="91" y="283"/>
                      <a:pt x="46" y="22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429A">
                      <a:gamma/>
                      <a:shade val="56078"/>
                      <a:invGamma/>
                    </a:srgbClr>
                  </a:gs>
                  <a:gs pos="100000">
                    <a:srgbClr val="00429A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2" name="Freeform 22"/>
              <p:cNvSpPr>
                <a:spLocks/>
              </p:cNvSpPr>
              <p:nvPr/>
            </p:nvSpPr>
            <p:spPr bwMode="auto">
              <a:xfrm>
                <a:off x="138" y="41"/>
                <a:ext cx="419" cy="406"/>
              </a:xfrm>
              <a:custGeom>
                <a:avLst/>
                <a:gdLst>
                  <a:gd name="T0" fmla="*/ 95 w 209"/>
                  <a:gd name="T1" fmla="*/ 98 h 203"/>
                  <a:gd name="T2" fmla="*/ 172 w 209"/>
                  <a:gd name="T3" fmla="*/ 203 h 203"/>
                  <a:gd name="T4" fmla="*/ 209 w 209"/>
                  <a:gd name="T5" fmla="*/ 117 h 203"/>
                  <a:gd name="T6" fmla="*/ 91 w 209"/>
                  <a:gd name="T7" fmla="*/ 0 h 203"/>
                  <a:gd name="T8" fmla="*/ 0 w 209"/>
                  <a:gd name="T9" fmla="*/ 43 h 203"/>
                  <a:gd name="T10" fmla="*/ 95 w 209"/>
                  <a:gd name="T11" fmla="*/ 9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9" h="203">
                    <a:moveTo>
                      <a:pt x="95" y="98"/>
                    </a:moveTo>
                    <a:cubicBezTo>
                      <a:pt x="117" y="136"/>
                      <a:pt x="135" y="175"/>
                      <a:pt x="172" y="203"/>
                    </a:cubicBezTo>
                    <a:cubicBezTo>
                      <a:pt x="195" y="181"/>
                      <a:pt x="209" y="151"/>
                      <a:pt x="209" y="117"/>
                    </a:cubicBezTo>
                    <a:cubicBezTo>
                      <a:pt x="209" y="52"/>
                      <a:pt x="156" y="0"/>
                      <a:pt x="91" y="0"/>
                    </a:cubicBezTo>
                    <a:cubicBezTo>
                      <a:pt x="54" y="0"/>
                      <a:pt x="21" y="17"/>
                      <a:pt x="0" y="43"/>
                    </a:cubicBezTo>
                    <a:cubicBezTo>
                      <a:pt x="38" y="51"/>
                      <a:pt x="77" y="67"/>
                      <a:pt x="95" y="9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2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13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3" name="Freeform 23"/>
              <p:cNvSpPr>
                <a:spLocks/>
              </p:cNvSpPr>
              <p:nvPr/>
            </p:nvSpPr>
            <p:spPr bwMode="auto">
              <a:xfrm>
                <a:off x="281" y="341"/>
                <a:ext cx="98" cy="114"/>
              </a:xfrm>
              <a:custGeom>
                <a:avLst/>
                <a:gdLst>
                  <a:gd name="T0" fmla="*/ 84 w 98"/>
                  <a:gd name="T1" fmla="*/ 100 h 114"/>
                  <a:gd name="T2" fmla="*/ 0 w 98"/>
                  <a:gd name="T3" fmla="*/ 0 h 114"/>
                  <a:gd name="T4" fmla="*/ 14 w 98"/>
                  <a:gd name="T5" fmla="*/ 16 h 114"/>
                  <a:gd name="T6" fmla="*/ 98 w 98"/>
                  <a:gd name="T7" fmla="*/ 114 h 114"/>
                  <a:gd name="T8" fmla="*/ 84 w 98"/>
                  <a:gd name="T9" fmla="*/ 10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114">
                    <a:moveTo>
                      <a:pt x="84" y="100"/>
                    </a:moveTo>
                    <a:lnTo>
                      <a:pt x="0" y="0"/>
                    </a:lnTo>
                    <a:lnTo>
                      <a:pt x="14" y="16"/>
                    </a:lnTo>
                    <a:lnTo>
                      <a:pt x="98" y="114"/>
                    </a:lnTo>
                    <a:lnTo>
                      <a:pt x="84" y="100"/>
                    </a:lnTo>
                    <a:close/>
                  </a:path>
                </a:pathLst>
              </a:custGeom>
              <a:solidFill>
                <a:srgbClr val="0060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504" name="Group 24"/>
              <p:cNvGrpSpPr>
                <a:grpSpLocks/>
              </p:cNvGrpSpPr>
              <p:nvPr/>
            </p:nvGrpSpPr>
            <p:grpSpPr bwMode="auto">
              <a:xfrm>
                <a:off x="146" y="101"/>
                <a:ext cx="345" cy="354"/>
                <a:chOff x="146" y="101"/>
                <a:chExt cx="345" cy="354"/>
              </a:xfrm>
            </p:grpSpPr>
            <p:sp>
              <p:nvSpPr>
                <p:cNvPr id="20505" name="Freeform 25"/>
                <p:cNvSpPr>
                  <a:spLocks/>
                </p:cNvSpPr>
                <p:nvPr/>
              </p:nvSpPr>
              <p:spPr bwMode="auto">
                <a:xfrm>
                  <a:off x="345" y="101"/>
                  <a:ext cx="20" cy="144"/>
                </a:xfrm>
                <a:custGeom>
                  <a:avLst/>
                  <a:gdLst>
                    <a:gd name="T0" fmla="*/ 0 w 20"/>
                    <a:gd name="T1" fmla="*/ 0 h 144"/>
                    <a:gd name="T2" fmla="*/ 12 w 20"/>
                    <a:gd name="T3" fmla="*/ 16 h 144"/>
                    <a:gd name="T4" fmla="*/ 20 w 20"/>
                    <a:gd name="T5" fmla="*/ 144 h 144"/>
                    <a:gd name="T6" fmla="*/ 8 w 20"/>
                    <a:gd name="T7" fmla="*/ 128 h 144"/>
                    <a:gd name="T8" fmla="*/ 0 w 20"/>
                    <a:gd name="T9" fmla="*/ 0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44">
                      <a:moveTo>
                        <a:pt x="0" y="0"/>
                      </a:moveTo>
                      <a:lnTo>
                        <a:pt x="12" y="16"/>
                      </a:lnTo>
                      <a:lnTo>
                        <a:pt x="20" y="144"/>
                      </a:lnTo>
                      <a:lnTo>
                        <a:pt x="8" y="1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6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06" name="Freeform 26"/>
                <p:cNvSpPr>
                  <a:spLocks/>
                </p:cNvSpPr>
                <p:nvPr/>
              </p:nvSpPr>
              <p:spPr bwMode="auto">
                <a:xfrm>
                  <a:off x="160" y="341"/>
                  <a:ext cx="135" cy="66"/>
                </a:xfrm>
                <a:custGeom>
                  <a:avLst/>
                  <a:gdLst>
                    <a:gd name="T0" fmla="*/ 121 w 135"/>
                    <a:gd name="T1" fmla="*/ 0 h 66"/>
                    <a:gd name="T2" fmla="*/ 135 w 135"/>
                    <a:gd name="T3" fmla="*/ 16 h 66"/>
                    <a:gd name="T4" fmla="*/ 14 w 135"/>
                    <a:gd name="T5" fmla="*/ 66 h 66"/>
                    <a:gd name="T6" fmla="*/ 0 w 135"/>
                    <a:gd name="T7" fmla="*/ 50 h 66"/>
                    <a:gd name="T8" fmla="*/ 121 w 135"/>
                    <a:gd name="T9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5" h="66">
                      <a:moveTo>
                        <a:pt x="121" y="0"/>
                      </a:moveTo>
                      <a:lnTo>
                        <a:pt x="135" y="16"/>
                      </a:lnTo>
                      <a:lnTo>
                        <a:pt x="14" y="66"/>
                      </a:lnTo>
                      <a:lnTo>
                        <a:pt x="0" y="50"/>
                      </a:lnTo>
                      <a:lnTo>
                        <a:pt x="121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6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07" name="Freeform 27"/>
                <p:cNvSpPr>
                  <a:spLocks/>
                </p:cNvSpPr>
                <p:nvPr/>
              </p:nvSpPr>
              <p:spPr bwMode="auto">
                <a:xfrm>
                  <a:off x="357" y="261"/>
                  <a:ext cx="134" cy="64"/>
                </a:xfrm>
                <a:custGeom>
                  <a:avLst/>
                  <a:gdLst>
                    <a:gd name="T0" fmla="*/ 120 w 134"/>
                    <a:gd name="T1" fmla="*/ 0 h 64"/>
                    <a:gd name="T2" fmla="*/ 134 w 134"/>
                    <a:gd name="T3" fmla="*/ 14 h 64"/>
                    <a:gd name="T4" fmla="*/ 14 w 134"/>
                    <a:gd name="T5" fmla="*/ 64 h 64"/>
                    <a:gd name="T6" fmla="*/ 0 w 134"/>
                    <a:gd name="T7" fmla="*/ 48 h 64"/>
                    <a:gd name="T8" fmla="*/ 120 w 134"/>
                    <a:gd name="T9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4" h="64">
                      <a:moveTo>
                        <a:pt x="120" y="0"/>
                      </a:moveTo>
                      <a:lnTo>
                        <a:pt x="134" y="14"/>
                      </a:lnTo>
                      <a:lnTo>
                        <a:pt x="14" y="64"/>
                      </a:lnTo>
                      <a:lnTo>
                        <a:pt x="0" y="48"/>
                      </a:lnTo>
                      <a:lnTo>
                        <a:pt x="12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6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08" name="Freeform 28"/>
                <p:cNvSpPr>
                  <a:spLocks/>
                </p:cNvSpPr>
                <p:nvPr/>
              </p:nvSpPr>
              <p:spPr bwMode="auto">
                <a:xfrm>
                  <a:off x="357" y="309"/>
                  <a:ext cx="22" cy="146"/>
                </a:xfrm>
                <a:custGeom>
                  <a:avLst/>
                  <a:gdLst>
                    <a:gd name="T0" fmla="*/ 0 w 22"/>
                    <a:gd name="T1" fmla="*/ 0 h 146"/>
                    <a:gd name="T2" fmla="*/ 14 w 22"/>
                    <a:gd name="T3" fmla="*/ 16 h 146"/>
                    <a:gd name="T4" fmla="*/ 22 w 22"/>
                    <a:gd name="T5" fmla="*/ 146 h 146"/>
                    <a:gd name="T6" fmla="*/ 8 w 22"/>
                    <a:gd name="T7" fmla="*/ 132 h 146"/>
                    <a:gd name="T8" fmla="*/ 0 w 22"/>
                    <a:gd name="T9" fmla="*/ 0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146">
                      <a:moveTo>
                        <a:pt x="0" y="0"/>
                      </a:moveTo>
                      <a:lnTo>
                        <a:pt x="14" y="16"/>
                      </a:lnTo>
                      <a:lnTo>
                        <a:pt x="22" y="146"/>
                      </a:lnTo>
                      <a:lnTo>
                        <a:pt x="8" y="1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6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09" name="Freeform 29"/>
                <p:cNvSpPr>
                  <a:spLocks/>
                </p:cNvSpPr>
                <p:nvPr/>
              </p:nvSpPr>
              <p:spPr bwMode="auto">
                <a:xfrm>
                  <a:off x="146" y="101"/>
                  <a:ext cx="331" cy="340"/>
                </a:xfrm>
                <a:custGeom>
                  <a:avLst/>
                  <a:gdLst>
                    <a:gd name="T0" fmla="*/ 14 w 331"/>
                    <a:gd name="T1" fmla="*/ 290 h 340"/>
                    <a:gd name="T2" fmla="*/ 85 w 331"/>
                    <a:gd name="T3" fmla="*/ 180 h 340"/>
                    <a:gd name="T4" fmla="*/ 0 w 331"/>
                    <a:gd name="T5" fmla="*/ 80 h 340"/>
                    <a:gd name="T6" fmla="*/ 129 w 331"/>
                    <a:gd name="T7" fmla="*/ 110 h 340"/>
                    <a:gd name="T8" fmla="*/ 199 w 331"/>
                    <a:gd name="T9" fmla="*/ 0 h 340"/>
                    <a:gd name="T10" fmla="*/ 207 w 331"/>
                    <a:gd name="T11" fmla="*/ 128 h 340"/>
                    <a:gd name="T12" fmla="*/ 331 w 331"/>
                    <a:gd name="T13" fmla="*/ 160 h 340"/>
                    <a:gd name="T14" fmla="*/ 211 w 331"/>
                    <a:gd name="T15" fmla="*/ 208 h 340"/>
                    <a:gd name="T16" fmla="*/ 219 w 331"/>
                    <a:gd name="T17" fmla="*/ 340 h 340"/>
                    <a:gd name="T18" fmla="*/ 135 w 331"/>
                    <a:gd name="T19" fmla="*/ 240 h 340"/>
                    <a:gd name="T20" fmla="*/ 14 w 331"/>
                    <a:gd name="T21" fmla="*/ 290 h 3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31" h="340">
                      <a:moveTo>
                        <a:pt x="14" y="290"/>
                      </a:moveTo>
                      <a:lnTo>
                        <a:pt x="85" y="180"/>
                      </a:lnTo>
                      <a:lnTo>
                        <a:pt x="0" y="80"/>
                      </a:lnTo>
                      <a:lnTo>
                        <a:pt x="129" y="110"/>
                      </a:lnTo>
                      <a:lnTo>
                        <a:pt x="199" y="0"/>
                      </a:lnTo>
                      <a:lnTo>
                        <a:pt x="207" y="128"/>
                      </a:lnTo>
                      <a:lnTo>
                        <a:pt x="331" y="160"/>
                      </a:lnTo>
                      <a:lnTo>
                        <a:pt x="211" y="208"/>
                      </a:lnTo>
                      <a:lnTo>
                        <a:pt x="219" y="340"/>
                      </a:lnTo>
                      <a:lnTo>
                        <a:pt x="135" y="240"/>
                      </a:lnTo>
                      <a:lnTo>
                        <a:pt x="14" y="29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bg1">
                        <a:gamma/>
                        <a:shade val="76078"/>
                        <a:invGamma/>
                      </a:schemeClr>
                    </a:gs>
                    <a:gs pos="100000">
                      <a:schemeClr val="bg1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510" name="Freeform 30"/>
              <p:cNvSpPr>
                <a:spLocks/>
              </p:cNvSpPr>
              <p:nvPr/>
            </p:nvSpPr>
            <p:spPr bwMode="auto">
              <a:xfrm>
                <a:off x="138" y="29"/>
                <a:ext cx="357" cy="124"/>
              </a:xfrm>
              <a:custGeom>
                <a:avLst/>
                <a:gdLst>
                  <a:gd name="T0" fmla="*/ 171 w 178"/>
                  <a:gd name="T1" fmla="*/ 54 h 62"/>
                  <a:gd name="T2" fmla="*/ 178 w 178"/>
                  <a:gd name="T3" fmla="*/ 62 h 62"/>
                  <a:gd name="T4" fmla="*/ 16 w 178"/>
                  <a:gd name="T5" fmla="*/ 49 h 62"/>
                  <a:gd name="T6" fmla="*/ 7 w 178"/>
                  <a:gd name="T7" fmla="*/ 57 h 62"/>
                  <a:gd name="T8" fmla="*/ 0 w 178"/>
                  <a:gd name="T9" fmla="*/ 49 h 62"/>
                  <a:gd name="T10" fmla="*/ 9 w 178"/>
                  <a:gd name="T11" fmla="*/ 41 h 62"/>
                  <a:gd name="T12" fmla="*/ 171 w 178"/>
                  <a:gd name="T13" fmla="*/ 5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8" h="62">
                    <a:moveTo>
                      <a:pt x="171" y="54"/>
                    </a:moveTo>
                    <a:cubicBezTo>
                      <a:pt x="178" y="62"/>
                      <a:pt x="178" y="62"/>
                      <a:pt x="178" y="62"/>
                    </a:cubicBezTo>
                    <a:cubicBezTo>
                      <a:pt x="137" y="14"/>
                      <a:pt x="65" y="8"/>
                      <a:pt x="16" y="49"/>
                    </a:cubicBezTo>
                    <a:cubicBezTo>
                      <a:pt x="13" y="52"/>
                      <a:pt x="10" y="54"/>
                      <a:pt x="7" y="57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3" y="47"/>
                      <a:pt x="6" y="44"/>
                      <a:pt x="9" y="41"/>
                    </a:cubicBezTo>
                    <a:cubicBezTo>
                      <a:pt x="58" y="0"/>
                      <a:pt x="131" y="6"/>
                      <a:pt x="171" y="54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1" name="Freeform 31"/>
              <p:cNvSpPr>
                <a:spLocks/>
              </p:cNvSpPr>
              <p:nvPr/>
            </p:nvSpPr>
            <p:spPr bwMode="auto">
              <a:xfrm>
                <a:off x="114" y="127"/>
                <a:ext cx="38" cy="48"/>
              </a:xfrm>
              <a:custGeom>
                <a:avLst/>
                <a:gdLst>
                  <a:gd name="T0" fmla="*/ 12 w 19"/>
                  <a:gd name="T1" fmla="*/ 0 h 24"/>
                  <a:gd name="T2" fmla="*/ 19 w 19"/>
                  <a:gd name="T3" fmla="*/ 8 h 24"/>
                  <a:gd name="T4" fmla="*/ 6 w 19"/>
                  <a:gd name="T5" fmla="*/ 24 h 24"/>
                  <a:gd name="T6" fmla="*/ 0 w 19"/>
                  <a:gd name="T7" fmla="*/ 16 h 24"/>
                  <a:gd name="T8" fmla="*/ 12 w 19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4">
                    <a:moveTo>
                      <a:pt x="12" y="0"/>
                    </a:moveTo>
                    <a:cubicBezTo>
                      <a:pt x="19" y="8"/>
                      <a:pt x="19" y="8"/>
                      <a:pt x="19" y="8"/>
                    </a:cubicBezTo>
                    <a:cubicBezTo>
                      <a:pt x="14" y="13"/>
                      <a:pt x="10" y="18"/>
                      <a:pt x="6" y="2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4" y="11"/>
                      <a:pt x="8" y="5"/>
                      <a:pt x="12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2" name="Freeform 32"/>
              <p:cNvSpPr>
                <a:spLocks/>
              </p:cNvSpPr>
              <p:nvPr/>
            </p:nvSpPr>
            <p:spPr bwMode="auto">
              <a:xfrm>
                <a:off x="96" y="159"/>
                <a:ext cx="30" cy="44"/>
              </a:xfrm>
              <a:custGeom>
                <a:avLst/>
                <a:gdLst>
                  <a:gd name="T0" fmla="*/ 9 w 15"/>
                  <a:gd name="T1" fmla="*/ 0 h 22"/>
                  <a:gd name="T2" fmla="*/ 15 w 15"/>
                  <a:gd name="T3" fmla="*/ 8 h 22"/>
                  <a:gd name="T4" fmla="*/ 7 w 15"/>
                  <a:gd name="T5" fmla="*/ 22 h 22"/>
                  <a:gd name="T6" fmla="*/ 0 w 15"/>
                  <a:gd name="T7" fmla="*/ 15 h 22"/>
                  <a:gd name="T8" fmla="*/ 9 w 15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2">
                    <a:moveTo>
                      <a:pt x="9" y="0"/>
                    </a:moveTo>
                    <a:cubicBezTo>
                      <a:pt x="15" y="8"/>
                      <a:pt x="15" y="8"/>
                      <a:pt x="15" y="8"/>
                    </a:cubicBezTo>
                    <a:cubicBezTo>
                      <a:pt x="12" y="13"/>
                      <a:pt x="9" y="17"/>
                      <a:pt x="7" y="2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0"/>
                      <a:pt x="6" y="5"/>
                      <a:pt x="9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3" name="Freeform 33"/>
              <p:cNvSpPr>
                <a:spLocks/>
              </p:cNvSpPr>
              <p:nvPr/>
            </p:nvSpPr>
            <p:spPr bwMode="auto">
              <a:xfrm>
                <a:off x="84" y="189"/>
                <a:ext cx="26" cy="44"/>
              </a:xfrm>
              <a:custGeom>
                <a:avLst/>
                <a:gdLst>
                  <a:gd name="T0" fmla="*/ 6 w 13"/>
                  <a:gd name="T1" fmla="*/ 0 h 22"/>
                  <a:gd name="T2" fmla="*/ 13 w 13"/>
                  <a:gd name="T3" fmla="*/ 7 h 22"/>
                  <a:gd name="T4" fmla="*/ 7 w 13"/>
                  <a:gd name="T5" fmla="*/ 22 h 22"/>
                  <a:gd name="T6" fmla="*/ 0 w 13"/>
                  <a:gd name="T7" fmla="*/ 15 h 22"/>
                  <a:gd name="T8" fmla="*/ 6 w 13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22">
                    <a:moveTo>
                      <a:pt x="6" y="0"/>
                    </a:moveTo>
                    <a:cubicBezTo>
                      <a:pt x="13" y="7"/>
                      <a:pt x="13" y="7"/>
                      <a:pt x="13" y="7"/>
                    </a:cubicBezTo>
                    <a:cubicBezTo>
                      <a:pt x="10" y="12"/>
                      <a:pt x="8" y="17"/>
                      <a:pt x="7" y="2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0"/>
                      <a:pt x="4" y="5"/>
                      <a:pt x="6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4" name="Freeform 34"/>
              <p:cNvSpPr>
                <a:spLocks/>
              </p:cNvSpPr>
              <p:nvPr/>
            </p:nvSpPr>
            <p:spPr bwMode="auto">
              <a:xfrm>
                <a:off x="76" y="219"/>
                <a:ext cx="22" cy="48"/>
              </a:xfrm>
              <a:custGeom>
                <a:avLst/>
                <a:gdLst>
                  <a:gd name="T0" fmla="*/ 4 w 11"/>
                  <a:gd name="T1" fmla="*/ 0 h 24"/>
                  <a:gd name="T2" fmla="*/ 11 w 11"/>
                  <a:gd name="T3" fmla="*/ 7 h 24"/>
                  <a:gd name="T4" fmla="*/ 7 w 11"/>
                  <a:gd name="T5" fmla="*/ 24 h 24"/>
                  <a:gd name="T6" fmla="*/ 0 w 11"/>
                  <a:gd name="T7" fmla="*/ 16 h 24"/>
                  <a:gd name="T8" fmla="*/ 4 w 11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24">
                    <a:moveTo>
                      <a:pt x="4" y="0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13"/>
                      <a:pt x="8" y="18"/>
                      <a:pt x="7" y="2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0"/>
                      <a:pt x="3" y="5"/>
                      <a:pt x="4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5" name="Freeform 35"/>
              <p:cNvSpPr>
                <a:spLocks/>
              </p:cNvSpPr>
              <p:nvPr/>
            </p:nvSpPr>
            <p:spPr bwMode="auto">
              <a:xfrm>
                <a:off x="74" y="251"/>
                <a:ext cx="16" cy="54"/>
              </a:xfrm>
              <a:custGeom>
                <a:avLst/>
                <a:gdLst>
                  <a:gd name="T0" fmla="*/ 1 w 8"/>
                  <a:gd name="T1" fmla="*/ 0 h 27"/>
                  <a:gd name="T2" fmla="*/ 8 w 8"/>
                  <a:gd name="T3" fmla="*/ 8 h 27"/>
                  <a:gd name="T4" fmla="*/ 6 w 8"/>
                  <a:gd name="T5" fmla="*/ 27 h 27"/>
                  <a:gd name="T6" fmla="*/ 0 w 8"/>
                  <a:gd name="T7" fmla="*/ 19 h 27"/>
                  <a:gd name="T8" fmla="*/ 1 w 8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7">
                    <a:moveTo>
                      <a:pt x="1" y="0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14"/>
                      <a:pt x="6" y="20"/>
                      <a:pt x="6" y="27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3"/>
                      <a:pt x="0" y="6"/>
                      <a:pt x="1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6" name="Freeform 36"/>
              <p:cNvSpPr>
                <a:spLocks/>
              </p:cNvSpPr>
              <p:nvPr/>
            </p:nvSpPr>
            <p:spPr bwMode="auto">
              <a:xfrm>
                <a:off x="74" y="289"/>
                <a:ext cx="20" cy="76"/>
              </a:xfrm>
              <a:custGeom>
                <a:avLst/>
                <a:gdLst>
                  <a:gd name="T0" fmla="*/ 0 w 10"/>
                  <a:gd name="T1" fmla="*/ 0 h 38"/>
                  <a:gd name="T2" fmla="*/ 6 w 10"/>
                  <a:gd name="T3" fmla="*/ 8 h 38"/>
                  <a:gd name="T4" fmla="*/ 10 w 10"/>
                  <a:gd name="T5" fmla="*/ 38 h 38"/>
                  <a:gd name="T6" fmla="*/ 4 w 10"/>
                  <a:gd name="T7" fmla="*/ 30 h 38"/>
                  <a:gd name="T8" fmla="*/ 0 w 10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0" y="0"/>
                    </a:moveTo>
                    <a:cubicBezTo>
                      <a:pt x="6" y="8"/>
                      <a:pt x="6" y="8"/>
                      <a:pt x="6" y="8"/>
                    </a:cubicBezTo>
                    <a:cubicBezTo>
                      <a:pt x="6" y="18"/>
                      <a:pt x="7" y="28"/>
                      <a:pt x="10" y="38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1" y="20"/>
                      <a:pt x="0" y="10"/>
                      <a:pt x="0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7" name="Freeform 37"/>
              <p:cNvSpPr>
                <a:spLocks/>
              </p:cNvSpPr>
              <p:nvPr/>
            </p:nvSpPr>
            <p:spPr bwMode="auto">
              <a:xfrm>
                <a:off x="82" y="349"/>
                <a:ext cx="40" cy="78"/>
              </a:xfrm>
              <a:custGeom>
                <a:avLst/>
                <a:gdLst>
                  <a:gd name="T0" fmla="*/ 0 w 20"/>
                  <a:gd name="T1" fmla="*/ 0 h 39"/>
                  <a:gd name="T2" fmla="*/ 6 w 20"/>
                  <a:gd name="T3" fmla="*/ 8 h 39"/>
                  <a:gd name="T4" fmla="*/ 20 w 20"/>
                  <a:gd name="T5" fmla="*/ 39 h 39"/>
                  <a:gd name="T6" fmla="*/ 13 w 20"/>
                  <a:gd name="T7" fmla="*/ 31 h 39"/>
                  <a:gd name="T8" fmla="*/ 0 w 20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9">
                    <a:moveTo>
                      <a:pt x="0" y="0"/>
                    </a:moveTo>
                    <a:cubicBezTo>
                      <a:pt x="6" y="8"/>
                      <a:pt x="6" y="8"/>
                      <a:pt x="6" y="8"/>
                    </a:cubicBezTo>
                    <a:cubicBezTo>
                      <a:pt x="9" y="19"/>
                      <a:pt x="14" y="29"/>
                      <a:pt x="20" y="39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7" y="21"/>
                      <a:pt x="2" y="11"/>
                      <a:pt x="0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8" name="Freeform 38"/>
              <p:cNvSpPr>
                <a:spLocks/>
              </p:cNvSpPr>
              <p:nvPr/>
            </p:nvSpPr>
            <p:spPr bwMode="auto">
              <a:xfrm>
                <a:off x="108" y="411"/>
                <a:ext cx="32" cy="40"/>
              </a:xfrm>
              <a:custGeom>
                <a:avLst/>
                <a:gdLst>
                  <a:gd name="T0" fmla="*/ 0 w 16"/>
                  <a:gd name="T1" fmla="*/ 0 h 20"/>
                  <a:gd name="T2" fmla="*/ 7 w 16"/>
                  <a:gd name="T3" fmla="*/ 8 h 20"/>
                  <a:gd name="T4" fmla="*/ 16 w 16"/>
                  <a:gd name="T5" fmla="*/ 20 h 20"/>
                  <a:gd name="T6" fmla="*/ 9 w 16"/>
                  <a:gd name="T7" fmla="*/ 12 h 20"/>
                  <a:gd name="T8" fmla="*/ 0 w 16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0">
                    <a:moveTo>
                      <a:pt x="0" y="0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9" y="12"/>
                      <a:pt x="12" y="16"/>
                      <a:pt x="16" y="2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6" y="8"/>
                      <a:pt x="3" y="4"/>
                      <a:pt x="0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9" name="Freeform 39"/>
              <p:cNvSpPr>
                <a:spLocks/>
              </p:cNvSpPr>
              <p:nvPr/>
            </p:nvSpPr>
            <p:spPr bwMode="auto">
              <a:xfrm>
                <a:off x="505" y="119"/>
                <a:ext cx="32" cy="42"/>
              </a:xfrm>
              <a:custGeom>
                <a:avLst/>
                <a:gdLst>
                  <a:gd name="T0" fmla="*/ 0 w 16"/>
                  <a:gd name="T1" fmla="*/ 0 h 21"/>
                  <a:gd name="T2" fmla="*/ 6 w 16"/>
                  <a:gd name="T3" fmla="*/ 7 h 21"/>
                  <a:gd name="T4" fmla="*/ 16 w 16"/>
                  <a:gd name="T5" fmla="*/ 21 h 21"/>
                  <a:gd name="T6" fmla="*/ 9 w 16"/>
                  <a:gd name="T7" fmla="*/ 13 h 21"/>
                  <a:gd name="T8" fmla="*/ 0 w 16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1">
                    <a:moveTo>
                      <a:pt x="0" y="0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10" y="12"/>
                      <a:pt x="13" y="16"/>
                      <a:pt x="16" y="21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7" y="8"/>
                      <a:pt x="3" y="4"/>
                      <a:pt x="0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0" name="Freeform 40"/>
              <p:cNvSpPr>
                <a:spLocks/>
              </p:cNvSpPr>
              <p:nvPr/>
            </p:nvSpPr>
            <p:spPr bwMode="auto">
              <a:xfrm>
                <a:off x="523" y="145"/>
                <a:ext cx="46" cy="86"/>
              </a:xfrm>
              <a:custGeom>
                <a:avLst/>
                <a:gdLst>
                  <a:gd name="T0" fmla="*/ 0 w 23"/>
                  <a:gd name="T1" fmla="*/ 0 h 43"/>
                  <a:gd name="T2" fmla="*/ 7 w 23"/>
                  <a:gd name="T3" fmla="*/ 8 h 43"/>
                  <a:gd name="T4" fmla="*/ 23 w 23"/>
                  <a:gd name="T5" fmla="*/ 43 h 43"/>
                  <a:gd name="T6" fmla="*/ 16 w 23"/>
                  <a:gd name="T7" fmla="*/ 35 h 43"/>
                  <a:gd name="T8" fmla="*/ 0 w 23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43">
                    <a:moveTo>
                      <a:pt x="0" y="0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14" y="19"/>
                      <a:pt x="19" y="31"/>
                      <a:pt x="23" y="43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3" y="23"/>
                      <a:pt x="8" y="11"/>
                      <a:pt x="0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1" name="Freeform 41"/>
              <p:cNvSpPr>
                <a:spLocks/>
              </p:cNvSpPr>
              <p:nvPr/>
            </p:nvSpPr>
            <p:spPr bwMode="auto">
              <a:xfrm>
                <a:off x="555" y="215"/>
                <a:ext cx="22" cy="84"/>
              </a:xfrm>
              <a:custGeom>
                <a:avLst/>
                <a:gdLst>
                  <a:gd name="T0" fmla="*/ 0 w 11"/>
                  <a:gd name="T1" fmla="*/ 0 h 42"/>
                  <a:gd name="T2" fmla="*/ 7 w 11"/>
                  <a:gd name="T3" fmla="*/ 8 h 42"/>
                  <a:gd name="T4" fmla="*/ 11 w 11"/>
                  <a:gd name="T5" fmla="*/ 42 h 42"/>
                  <a:gd name="T6" fmla="*/ 4 w 11"/>
                  <a:gd name="T7" fmla="*/ 34 h 42"/>
                  <a:gd name="T8" fmla="*/ 0 w 11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2">
                    <a:moveTo>
                      <a:pt x="0" y="0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10" y="19"/>
                      <a:pt x="11" y="30"/>
                      <a:pt x="11" y="42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5" y="22"/>
                      <a:pt x="3" y="11"/>
                      <a:pt x="0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2" name="Freeform 42"/>
              <p:cNvSpPr>
                <a:spLocks/>
              </p:cNvSpPr>
              <p:nvPr/>
            </p:nvSpPr>
            <p:spPr bwMode="auto">
              <a:xfrm>
                <a:off x="561" y="283"/>
                <a:ext cx="16" cy="58"/>
              </a:xfrm>
              <a:custGeom>
                <a:avLst/>
                <a:gdLst>
                  <a:gd name="T0" fmla="*/ 1 w 8"/>
                  <a:gd name="T1" fmla="*/ 0 h 29"/>
                  <a:gd name="T2" fmla="*/ 8 w 8"/>
                  <a:gd name="T3" fmla="*/ 8 h 29"/>
                  <a:gd name="T4" fmla="*/ 6 w 8"/>
                  <a:gd name="T5" fmla="*/ 29 h 29"/>
                  <a:gd name="T6" fmla="*/ 0 w 8"/>
                  <a:gd name="T7" fmla="*/ 22 h 29"/>
                  <a:gd name="T8" fmla="*/ 1 w 8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9">
                    <a:moveTo>
                      <a:pt x="1" y="0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8" y="15"/>
                      <a:pt x="7" y="22"/>
                      <a:pt x="6" y="29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" y="14"/>
                      <a:pt x="1" y="7"/>
                      <a:pt x="1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3" name="Freeform 43"/>
              <p:cNvSpPr>
                <a:spLocks/>
              </p:cNvSpPr>
              <p:nvPr/>
            </p:nvSpPr>
            <p:spPr bwMode="auto">
              <a:xfrm>
                <a:off x="551" y="327"/>
                <a:ext cx="22" cy="52"/>
              </a:xfrm>
              <a:custGeom>
                <a:avLst/>
                <a:gdLst>
                  <a:gd name="T0" fmla="*/ 5 w 11"/>
                  <a:gd name="T1" fmla="*/ 0 h 26"/>
                  <a:gd name="T2" fmla="*/ 11 w 11"/>
                  <a:gd name="T3" fmla="*/ 7 h 26"/>
                  <a:gd name="T4" fmla="*/ 7 w 11"/>
                  <a:gd name="T5" fmla="*/ 26 h 26"/>
                  <a:gd name="T6" fmla="*/ 0 w 11"/>
                  <a:gd name="T7" fmla="*/ 18 h 26"/>
                  <a:gd name="T8" fmla="*/ 5 w 11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26">
                    <a:moveTo>
                      <a:pt x="5" y="0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0" y="14"/>
                      <a:pt x="9" y="20"/>
                      <a:pt x="7" y="2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2" y="12"/>
                      <a:pt x="4" y="6"/>
                      <a:pt x="5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4" name="Freeform 44"/>
              <p:cNvSpPr>
                <a:spLocks/>
              </p:cNvSpPr>
              <p:nvPr/>
            </p:nvSpPr>
            <p:spPr bwMode="auto">
              <a:xfrm>
                <a:off x="537" y="363"/>
                <a:ext cx="28" cy="50"/>
              </a:xfrm>
              <a:custGeom>
                <a:avLst/>
                <a:gdLst>
                  <a:gd name="T0" fmla="*/ 7 w 14"/>
                  <a:gd name="T1" fmla="*/ 0 h 25"/>
                  <a:gd name="T2" fmla="*/ 14 w 14"/>
                  <a:gd name="T3" fmla="*/ 8 h 25"/>
                  <a:gd name="T4" fmla="*/ 7 w 14"/>
                  <a:gd name="T5" fmla="*/ 25 h 25"/>
                  <a:gd name="T6" fmla="*/ 0 w 14"/>
                  <a:gd name="T7" fmla="*/ 17 h 25"/>
                  <a:gd name="T8" fmla="*/ 7 w 14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5">
                    <a:moveTo>
                      <a:pt x="7" y="0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2" y="13"/>
                      <a:pt x="10" y="19"/>
                      <a:pt x="7" y="2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" y="11"/>
                      <a:pt x="5" y="6"/>
                      <a:pt x="7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5" name="Freeform 45"/>
              <p:cNvSpPr>
                <a:spLocks/>
              </p:cNvSpPr>
              <p:nvPr/>
            </p:nvSpPr>
            <p:spPr bwMode="auto">
              <a:xfrm>
                <a:off x="519" y="397"/>
                <a:ext cx="32" cy="48"/>
              </a:xfrm>
              <a:custGeom>
                <a:avLst/>
                <a:gdLst>
                  <a:gd name="T0" fmla="*/ 9 w 16"/>
                  <a:gd name="T1" fmla="*/ 0 h 24"/>
                  <a:gd name="T2" fmla="*/ 16 w 16"/>
                  <a:gd name="T3" fmla="*/ 8 h 24"/>
                  <a:gd name="T4" fmla="*/ 6 w 16"/>
                  <a:gd name="T5" fmla="*/ 24 h 24"/>
                  <a:gd name="T6" fmla="*/ 0 w 16"/>
                  <a:gd name="T7" fmla="*/ 16 h 24"/>
                  <a:gd name="T8" fmla="*/ 9 w 16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4">
                    <a:moveTo>
                      <a:pt x="9" y="0"/>
                    </a:moveTo>
                    <a:cubicBezTo>
                      <a:pt x="16" y="8"/>
                      <a:pt x="16" y="8"/>
                      <a:pt x="16" y="8"/>
                    </a:cubicBezTo>
                    <a:cubicBezTo>
                      <a:pt x="13" y="13"/>
                      <a:pt x="10" y="19"/>
                      <a:pt x="6" y="2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1"/>
                      <a:pt x="7" y="5"/>
                      <a:pt x="9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6" name="Freeform 46"/>
              <p:cNvSpPr>
                <a:spLocks/>
              </p:cNvSpPr>
              <p:nvPr/>
            </p:nvSpPr>
            <p:spPr bwMode="auto">
              <a:xfrm>
                <a:off x="489" y="429"/>
                <a:ext cx="42" cy="52"/>
              </a:xfrm>
              <a:custGeom>
                <a:avLst/>
                <a:gdLst>
                  <a:gd name="T0" fmla="*/ 15 w 21"/>
                  <a:gd name="T1" fmla="*/ 0 h 26"/>
                  <a:gd name="T2" fmla="*/ 21 w 21"/>
                  <a:gd name="T3" fmla="*/ 8 h 26"/>
                  <a:gd name="T4" fmla="*/ 7 w 21"/>
                  <a:gd name="T5" fmla="*/ 26 h 26"/>
                  <a:gd name="T6" fmla="*/ 0 w 21"/>
                  <a:gd name="T7" fmla="*/ 18 h 26"/>
                  <a:gd name="T8" fmla="*/ 15 w 21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6">
                    <a:moveTo>
                      <a:pt x="15" y="0"/>
                    </a:moveTo>
                    <a:cubicBezTo>
                      <a:pt x="21" y="8"/>
                      <a:pt x="21" y="8"/>
                      <a:pt x="21" y="8"/>
                    </a:cubicBezTo>
                    <a:cubicBezTo>
                      <a:pt x="17" y="14"/>
                      <a:pt x="12" y="20"/>
                      <a:pt x="7" y="2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6" y="12"/>
                      <a:pt x="11" y="6"/>
                      <a:pt x="15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7" name="Freeform 47"/>
              <p:cNvSpPr>
                <a:spLocks/>
              </p:cNvSpPr>
              <p:nvPr/>
            </p:nvSpPr>
            <p:spPr bwMode="auto">
              <a:xfrm>
                <a:off x="104" y="455"/>
                <a:ext cx="399" cy="136"/>
              </a:xfrm>
              <a:custGeom>
                <a:avLst/>
                <a:gdLst>
                  <a:gd name="T0" fmla="*/ 192 w 199"/>
                  <a:gd name="T1" fmla="*/ 5 h 68"/>
                  <a:gd name="T2" fmla="*/ 199 w 199"/>
                  <a:gd name="T3" fmla="*/ 13 h 68"/>
                  <a:gd name="T4" fmla="*/ 189 w 199"/>
                  <a:gd name="T5" fmla="*/ 22 h 68"/>
                  <a:gd name="T6" fmla="*/ 6 w 199"/>
                  <a:gd name="T7" fmla="*/ 7 h 68"/>
                  <a:gd name="T8" fmla="*/ 0 w 199"/>
                  <a:gd name="T9" fmla="*/ 0 h 68"/>
                  <a:gd name="T10" fmla="*/ 182 w 199"/>
                  <a:gd name="T11" fmla="*/ 14 h 68"/>
                  <a:gd name="T12" fmla="*/ 192 w 199"/>
                  <a:gd name="T13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9" h="68">
                    <a:moveTo>
                      <a:pt x="192" y="5"/>
                    </a:moveTo>
                    <a:cubicBezTo>
                      <a:pt x="199" y="13"/>
                      <a:pt x="199" y="13"/>
                      <a:pt x="199" y="13"/>
                    </a:cubicBezTo>
                    <a:cubicBezTo>
                      <a:pt x="196" y="16"/>
                      <a:pt x="192" y="19"/>
                      <a:pt x="189" y="22"/>
                    </a:cubicBezTo>
                    <a:cubicBezTo>
                      <a:pt x="134" y="68"/>
                      <a:pt x="52" y="62"/>
                      <a:pt x="6" y="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5" y="54"/>
                      <a:pt x="127" y="60"/>
                      <a:pt x="182" y="14"/>
                    </a:cubicBezTo>
                    <a:cubicBezTo>
                      <a:pt x="186" y="11"/>
                      <a:pt x="189" y="8"/>
                      <a:pt x="192" y="5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8" name="Freeform 48"/>
              <p:cNvSpPr>
                <a:spLocks noEditPoints="1"/>
              </p:cNvSpPr>
              <p:nvPr/>
            </p:nvSpPr>
            <p:spPr bwMode="auto">
              <a:xfrm>
                <a:off x="12" y="-3"/>
                <a:ext cx="583" cy="578"/>
              </a:xfrm>
              <a:custGeom>
                <a:avLst/>
                <a:gdLst>
                  <a:gd name="T0" fmla="*/ 46 w 291"/>
                  <a:gd name="T1" fmla="*/ 229 h 289"/>
                  <a:gd name="T2" fmla="*/ 63 w 291"/>
                  <a:gd name="T3" fmla="*/ 46 h 289"/>
                  <a:gd name="T4" fmla="*/ 246 w 291"/>
                  <a:gd name="T5" fmla="*/ 61 h 289"/>
                  <a:gd name="T6" fmla="*/ 228 w 291"/>
                  <a:gd name="T7" fmla="*/ 243 h 289"/>
                  <a:gd name="T8" fmla="*/ 46 w 291"/>
                  <a:gd name="T9" fmla="*/ 229 h 289"/>
                  <a:gd name="T10" fmla="*/ 234 w 291"/>
                  <a:gd name="T11" fmla="*/ 70 h 289"/>
                  <a:gd name="T12" fmla="*/ 72 w 291"/>
                  <a:gd name="T13" fmla="*/ 57 h 289"/>
                  <a:gd name="T14" fmla="*/ 57 w 291"/>
                  <a:gd name="T15" fmla="*/ 219 h 289"/>
                  <a:gd name="T16" fmla="*/ 219 w 291"/>
                  <a:gd name="T17" fmla="*/ 232 h 289"/>
                  <a:gd name="T18" fmla="*/ 234 w 291"/>
                  <a:gd name="T19" fmla="*/ 7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1" h="289">
                    <a:moveTo>
                      <a:pt x="46" y="229"/>
                    </a:moveTo>
                    <a:cubicBezTo>
                      <a:pt x="0" y="174"/>
                      <a:pt x="8" y="92"/>
                      <a:pt x="63" y="46"/>
                    </a:cubicBezTo>
                    <a:cubicBezTo>
                      <a:pt x="118" y="0"/>
                      <a:pt x="200" y="6"/>
                      <a:pt x="246" y="61"/>
                    </a:cubicBezTo>
                    <a:cubicBezTo>
                      <a:pt x="291" y="115"/>
                      <a:pt x="284" y="197"/>
                      <a:pt x="228" y="243"/>
                    </a:cubicBezTo>
                    <a:cubicBezTo>
                      <a:pt x="173" y="289"/>
                      <a:pt x="91" y="283"/>
                      <a:pt x="46" y="229"/>
                    </a:cubicBezTo>
                    <a:close/>
                    <a:moveTo>
                      <a:pt x="234" y="70"/>
                    </a:moveTo>
                    <a:cubicBezTo>
                      <a:pt x="194" y="22"/>
                      <a:pt x="121" y="16"/>
                      <a:pt x="72" y="57"/>
                    </a:cubicBezTo>
                    <a:cubicBezTo>
                      <a:pt x="23" y="98"/>
                      <a:pt x="17" y="171"/>
                      <a:pt x="57" y="219"/>
                    </a:cubicBezTo>
                    <a:cubicBezTo>
                      <a:pt x="97" y="267"/>
                      <a:pt x="170" y="273"/>
                      <a:pt x="219" y="232"/>
                    </a:cubicBezTo>
                    <a:cubicBezTo>
                      <a:pt x="268" y="191"/>
                      <a:pt x="275" y="118"/>
                      <a:pt x="234" y="70"/>
                    </a:cubicBezTo>
                  </a:path>
                </a:pathLst>
              </a:cu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5882"/>
                      <a:invGamma/>
                    </a:schemeClr>
                  </a:gs>
                </a:gsLst>
                <a:lin ang="5400000" scaled="1"/>
              </a:gradFill>
              <a:ln w="3175" cap="flat" cmpd="sng">
                <a:solidFill>
                  <a:srgbClr val="D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Cordova</a:t>
            </a:r>
            <a:r>
              <a:rPr lang="zh-CN" altLang="en-US" dirty="0" smtClean="0"/>
              <a:t>的用途</a:t>
            </a:r>
            <a:endParaRPr lang="en-US" altLang="zh-CN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Cordova</a:t>
            </a:r>
            <a:r>
              <a:rPr lang="zh-CN" altLang="en-US" dirty="0" smtClean="0"/>
              <a:t>提供了一组设备相关的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，通过这组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移动应用能够以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访问原生的设备功能，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如摄像头、麦克风等。</a:t>
            </a:r>
          </a:p>
          <a:p>
            <a:r>
              <a:rPr lang="en-US" altLang="zh-CN" dirty="0" smtClean="0"/>
              <a:t>Cordova</a:t>
            </a:r>
            <a:r>
              <a:rPr lang="zh-CN" altLang="en-US" dirty="0" smtClean="0"/>
              <a:t>还提供了一组统一的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类库，以及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为这些类库所用的设备相关的原生后台代码。</a:t>
            </a:r>
          </a:p>
          <a:p>
            <a:r>
              <a:rPr lang="zh-CN" altLang="en-US" dirty="0" smtClean="0"/>
              <a:t>​</a:t>
            </a:r>
            <a:r>
              <a:rPr lang="en-US" altLang="zh-CN" dirty="0" smtClean="0"/>
              <a:t>Cordova</a:t>
            </a:r>
            <a:r>
              <a:rPr lang="zh-CN" altLang="en-US" dirty="0" smtClean="0"/>
              <a:t>支持如下移动操作系统</a:t>
            </a:r>
            <a:r>
              <a:rPr lang="en-US" altLang="zh-CN" dirty="0" smtClean="0"/>
              <a:t>:iOS, Android,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ubuntu</a:t>
            </a:r>
            <a:r>
              <a:rPr lang="en-US" altLang="zh-CN" dirty="0" smtClean="0"/>
              <a:t> phone </a:t>
            </a:r>
            <a:r>
              <a:rPr lang="en-US" altLang="zh-CN" dirty="0" err="1" smtClean="0"/>
              <a:t>os</a:t>
            </a:r>
            <a:r>
              <a:rPr lang="en-US" altLang="zh-CN" dirty="0" smtClean="0"/>
              <a:t>, Blackberry, Windows Phone,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Palm </a:t>
            </a:r>
            <a:r>
              <a:rPr lang="en-US" altLang="zh-CN" dirty="0" err="1" smtClean="0"/>
              <a:t>WebOS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Bada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Symbian</a:t>
            </a:r>
            <a:r>
              <a:rPr lang="zh-CN" altLang="en-US" dirty="0" smtClean="0"/>
              <a:t>。</a:t>
            </a: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304007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592138" y="6350"/>
            <a:ext cx="7646987" cy="995363"/>
            <a:chOff x="373" y="4"/>
            <a:chExt cx="4817" cy="627"/>
          </a:xfrm>
        </p:grpSpPr>
        <p:pic>
          <p:nvPicPr>
            <p:cNvPr id="20485" name="Picture 5" descr="usa bar shado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87" t="23734" r="8118" b="61833"/>
            <a:stretch>
              <a:fillRect/>
            </a:stretch>
          </p:blipFill>
          <p:spPr bwMode="auto">
            <a:xfrm>
              <a:off x="373" y="4"/>
              <a:ext cx="4817" cy="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486" name="Group 6"/>
            <p:cNvGrpSpPr>
              <a:grpSpLocks/>
            </p:cNvGrpSpPr>
            <p:nvPr/>
          </p:nvGrpSpPr>
          <p:grpSpPr bwMode="auto">
            <a:xfrm>
              <a:off x="489" y="107"/>
              <a:ext cx="4585" cy="380"/>
              <a:chOff x="489" y="107"/>
              <a:chExt cx="4585" cy="380"/>
            </a:xfrm>
          </p:grpSpPr>
          <p:sp>
            <p:nvSpPr>
              <p:cNvPr id="20487" name="Freeform 7"/>
              <p:cNvSpPr>
                <a:spLocks/>
              </p:cNvSpPr>
              <p:nvPr/>
            </p:nvSpPr>
            <p:spPr bwMode="auto">
              <a:xfrm>
                <a:off x="489" y="107"/>
                <a:ext cx="4585" cy="380"/>
              </a:xfrm>
              <a:custGeom>
                <a:avLst/>
                <a:gdLst>
                  <a:gd name="T0" fmla="*/ 2141 w 2288"/>
                  <a:gd name="T1" fmla="*/ 0 h 190"/>
                  <a:gd name="T2" fmla="*/ 77 w 2288"/>
                  <a:gd name="T3" fmla="*/ 0 h 190"/>
                  <a:gd name="T4" fmla="*/ 0 w 2288"/>
                  <a:gd name="T5" fmla="*/ 0 h 190"/>
                  <a:gd name="T6" fmla="*/ 0 w 2288"/>
                  <a:gd name="T7" fmla="*/ 8 h 190"/>
                  <a:gd name="T8" fmla="*/ 0 w 2288"/>
                  <a:gd name="T9" fmla="*/ 58 h 190"/>
                  <a:gd name="T10" fmla="*/ 0 w 2288"/>
                  <a:gd name="T11" fmla="*/ 137 h 190"/>
                  <a:gd name="T12" fmla="*/ 0 w 2288"/>
                  <a:gd name="T13" fmla="*/ 190 h 190"/>
                  <a:gd name="T14" fmla="*/ 2288 w 2288"/>
                  <a:gd name="T15" fmla="*/ 190 h 190"/>
                  <a:gd name="T16" fmla="*/ 2160 w 2288"/>
                  <a:gd name="T17" fmla="*/ 20 h 190"/>
                  <a:gd name="T18" fmla="*/ 2141 w 2288"/>
                  <a:gd name="T19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88" h="190">
                    <a:moveTo>
                      <a:pt x="2141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90"/>
                      <a:pt x="0" y="190"/>
                      <a:pt x="0" y="190"/>
                    </a:cubicBezTo>
                    <a:cubicBezTo>
                      <a:pt x="2288" y="190"/>
                      <a:pt x="2288" y="190"/>
                      <a:pt x="2288" y="190"/>
                    </a:cubicBezTo>
                    <a:cubicBezTo>
                      <a:pt x="2252" y="127"/>
                      <a:pt x="2209" y="69"/>
                      <a:pt x="2160" y="20"/>
                    </a:cubicBezTo>
                    <a:cubicBezTo>
                      <a:pt x="2154" y="13"/>
                      <a:pt x="2147" y="7"/>
                      <a:pt x="2141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5607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8" name="Freeform 8"/>
              <p:cNvSpPr>
                <a:spLocks/>
              </p:cNvSpPr>
              <p:nvPr/>
            </p:nvSpPr>
            <p:spPr bwMode="auto">
              <a:xfrm>
                <a:off x="505" y="123"/>
                <a:ext cx="4433" cy="322"/>
              </a:xfrm>
              <a:custGeom>
                <a:avLst/>
                <a:gdLst>
                  <a:gd name="T0" fmla="*/ 2009 w 2212"/>
                  <a:gd name="T1" fmla="*/ 39 h 161"/>
                  <a:gd name="T2" fmla="*/ 2212 w 2212"/>
                  <a:gd name="T3" fmla="*/ 93 h 161"/>
                  <a:gd name="T4" fmla="*/ 2146 w 2212"/>
                  <a:gd name="T5" fmla="*/ 17 h 161"/>
                  <a:gd name="T6" fmla="*/ 2129 w 2212"/>
                  <a:gd name="T7" fmla="*/ 0 h 161"/>
                  <a:gd name="T8" fmla="*/ 0 w 2212"/>
                  <a:gd name="T9" fmla="*/ 0 h 161"/>
                  <a:gd name="T10" fmla="*/ 0 w 2212"/>
                  <a:gd name="T11" fmla="*/ 161 h 161"/>
                  <a:gd name="T12" fmla="*/ 529 w 2212"/>
                  <a:gd name="T13" fmla="*/ 110 h 161"/>
                  <a:gd name="T14" fmla="*/ 2009 w 2212"/>
                  <a:gd name="T15" fmla="*/ 3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12" h="161">
                    <a:moveTo>
                      <a:pt x="2009" y="39"/>
                    </a:moveTo>
                    <a:cubicBezTo>
                      <a:pt x="2050" y="45"/>
                      <a:pt x="2117" y="47"/>
                      <a:pt x="2212" y="93"/>
                    </a:cubicBezTo>
                    <a:cubicBezTo>
                      <a:pt x="2191" y="66"/>
                      <a:pt x="2169" y="41"/>
                      <a:pt x="2146" y="17"/>
                    </a:cubicBezTo>
                    <a:cubicBezTo>
                      <a:pt x="2141" y="12"/>
                      <a:pt x="2135" y="6"/>
                      <a:pt x="212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61"/>
                      <a:pt x="0" y="161"/>
                      <a:pt x="0" y="161"/>
                    </a:cubicBezTo>
                    <a:cubicBezTo>
                      <a:pt x="223" y="153"/>
                      <a:pt x="438" y="124"/>
                      <a:pt x="529" y="110"/>
                    </a:cubicBezTo>
                    <a:cubicBezTo>
                      <a:pt x="977" y="39"/>
                      <a:pt x="1814" y="7"/>
                      <a:pt x="2009" y="3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17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13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0489" name="Group 9"/>
          <p:cNvGrpSpPr>
            <a:grpSpLocks/>
          </p:cNvGrpSpPr>
          <p:nvPr/>
        </p:nvGrpSpPr>
        <p:grpSpPr bwMode="auto">
          <a:xfrm>
            <a:off x="0" y="-4763"/>
            <a:ext cx="1063625" cy="998538"/>
            <a:chOff x="0" y="-3"/>
            <a:chExt cx="670" cy="629"/>
          </a:xfrm>
        </p:grpSpPr>
        <p:pic>
          <p:nvPicPr>
            <p:cNvPr id="20490" name="Picture 10" descr="usa star shado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853" t="43394" r="43575" b="42197"/>
            <a:stretch>
              <a:fillRect/>
            </a:stretch>
          </p:blipFill>
          <p:spPr bwMode="auto">
            <a:xfrm>
              <a:off x="0" y="0"/>
              <a:ext cx="670" cy="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491" name="Group 11"/>
            <p:cNvGrpSpPr>
              <a:grpSpLocks/>
            </p:cNvGrpSpPr>
            <p:nvPr/>
          </p:nvGrpSpPr>
          <p:grpSpPr bwMode="auto">
            <a:xfrm>
              <a:off x="12" y="-3"/>
              <a:ext cx="583" cy="594"/>
              <a:chOff x="12" y="-3"/>
              <a:chExt cx="583" cy="594"/>
            </a:xfrm>
          </p:grpSpPr>
          <p:sp>
            <p:nvSpPr>
              <p:cNvPr id="20492" name="Freeform 12"/>
              <p:cNvSpPr>
                <a:spLocks/>
              </p:cNvSpPr>
              <p:nvPr/>
            </p:nvSpPr>
            <p:spPr bwMode="auto">
              <a:xfrm>
                <a:off x="505" y="119"/>
                <a:ext cx="32" cy="42"/>
              </a:xfrm>
              <a:custGeom>
                <a:avLst/>
                <a:gdLst>
                  <a:gd name="T0" fmla="*/ 0 w 16"/>
                  <a:gd name="T1" fmla="*/ 0 h 21"/>
                  <a:gd name="T2" fmla="*/ 6 w 16"/>
                  <a:gd name="T3" fmla="*/ 7 h 21"/>
                  <a:gd name="T4" fmla="*/ 16 w 16"/>
                  <a:gd name="T5" fmla="*/ 21 h 21"/>
                  <a:gd name="T6" fmla="*/ 9 w 16"/>
                  <a:gd name="T7" fmla="*/ 13 h 21"/>
                  <a:gd name="T8" fmla="*/ 0 w 16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1">
                    <a:moveTo>
                      <a:pt x="0" y="0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10" y="12"/>
                      <a:pt x="13" y="16"/>
                      <a:pt x="16" y="21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7" y="8"/>
                      <a:pt x="3" y="4"/>
                      <a:pt x="0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3" name="Freeform 13"/>
              <p:cNvSpPr>
                <a:spLocks/>
              </p:cNvSpPr>
              <p:nvPr/>
            </p:nvSpPr>
            <p:spPr bwMode="auto">
              <a:xfrm>
                <a:off x="523" y="145"/>
                <a:ext cx="46" cy="86"/>
              </a:xfrm>
              <a:custGeom>
                <a:avLst/>
                <a:gdLst>
                  <a:gd name="T0" fmla="*/ 0 w 23"/>
                  <a:gd name="T1" fmla="*/ 0 h 43"/>
                  <a:gd name="T2" fmla="*/ 7 w 23"/>
                  <a:gd name="T3" fmla="*/ 8 h 43"/>
                  <a:gd name="T4" fmla="*/ 23 w 23"/>
                  <a:gd name="T5" fmla="*/ 43 h 43"/>
                  <a:gd name="T6" fmla="*/ 16 w 23"/>
                  <a:gd name="T7" fmla="*/ 35 h 43"/>
                  <a:gd name="T8" fmla="*/ 0 w 23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43">
                    <a:moveTo>
                      <a:pt x="0" y="0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14" y="19"/>
                      <a:pt x="19" y="31"/>
                      <a:pt x="23" y="43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3" y="23"/>
                      <a:pt x="8" y="11"/>
                      <a:pt x="0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4" name="Freeform 14"/>
              <p:cNvSpPr>
                <a:spLocks/>
              </p:cNvSpPr>
              <p:nvPr/>
            </p:nvSpPr>
            <p:spPr bwMode="auto">
              <a:xfrm>
                <a:off x="555" y="215"/>
                <a:ext cx="22" cy="84"/>
              </a:xfrm>
              <a:custGeom>
                <a:avLst/>
                <a:gdLst>
                  <a:gd name="T0" fmla="*/ 0 w 11"/>
                  <a:gd name="T1" fmla="*/ 0 h 42"/>
                  <a:gd name="T2" fmla="*/ 7 w 11"/>
                  <a:gd name="T3" fmla="*/ 8 h 42"/>
                  <a:gd name="T4" fmla="*/ 11 w 11"/>
                  <a:gd name="T5" fmla="*/ 42 h 42"/>
                  <a:gd name="T6" fmla="*/ 4 w 11"/>
                  <a:gd name="T7" fmla="*/ 34 h 42"/>
                  <a:gd name="T8" fmla="*/ 0 w 11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2">
                    <a:moveTo>
                      <a:pt x="0" y="0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10" y="19"/>
                      <a:pt x="11" y="30"/>
                      <a:pt x="11" y="42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5" y="22"/>
                      <a:pt x="3" y="11"/>
                      <a:pt x="0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5" name="Freeform 15"/>
              <p:cNvSpPr>
                <a:spLocks/>
              </p:cNvSpPr>
              <p:nvPr/>
            </p:nvSpPr>
            <p:spPr bwMode="auto">
              <a:xfrm>
                <a:off x="561" y="283"/>
                <a:ext cx="16" cy="58"/>
              </a:xfrm>
              <a:custGeom>
                <a:avLst/>
                <a:gdLst>
                  <a:gd name="T0" fmla="*/ 1 w 8"/>
                  <a:gd name="T1" fmla="*/ 0 h 29"/>
                  <a:gd name="T2" fmla="*/ 8 w 8"/>
                  <a:gd name="T3" fmla="*/ 8 h 29"/>
                  <a:gd name="T4" fmla="*/ 6 w 8"/>
                  <a:gd name="T5" fmla="*/ 29 h 29"/>
                  <a:gd name="T6" fmla="*/ 0 w 8"/>
                  <a:gd name="T7" fmla="*/ 22 h 29"/>
                  <a:gd name="T8" fmla="*/ 1 w 8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9">
                    <a:moveTo>
                      <a:pt x="1" y="0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8" y="15"/>
                      <a:pt x="7" y="22"/>
                      <a:pt x="6" y="29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" y="14"/>
                      <a:pt x="1" y="7"/>
                      <a:pt x="1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6" name="Freeform 16"/>
              <p:cNvSpPr>
                <a:spLocks/>
              </p:cNvSpPr>
              <p:nvPr/>
            </p:nvSpPr>
            <p:spPr bwMode="auto">
              <a:xfrm>
                <a:off x="551" y="327"/>
                <a:ext cx="22" cy="52"/>
              </a:xfrm>
              <a:custGeom>
                <a:avLst/>
                <a:gdLst>
                  <a:gd name="T0" fmla="*/ 5 w 11"/>
                  <a:gd name="T1" fmla="*/ 0 h 26"/>
                  <a:gd name="T2" fmla="*/ 11 w 11"/>
                  <a:gd name="T3" fmla="*/ 7 h 26"/>
                  <a:gd name="T4" fmla="*/ 7 w 11"/>
                  <a:gd name="T5" fmla="*/ 26 h 26"/>
                  <a:gd name="T6" fmla="*/ 0 w 11"/>
                  <a:gd name="T7" fmla="*/ 18 h 26"/>
                  <a:gd name="T8" fmla="*/ 5 w 11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26">
                    <a:moveTo>
                      <a:pt x="5" y="0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0" y="14"/>
                      <a:pt x="9" y="20"/>
                      <a:pt x="7" y="2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2" y="12"/>
                      <a:pt x="4" y="6"/>
                      <a:pt x="5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7" name="Freeform 17"/>
              <p:cNvSpPr>
                <a:spLocks/>
              </p:cNvSpPr>
              <p:nvPr/>
            </p:nvSpPr>
            <p:spPr bwMode="auto">
              <a:xfrm>
                <a:off x="537" y="363"/>
                <a:ext cx="28" cy="50"/>
              </a:xfrm>
              <a:custGeom>
                <a:avLst/>
                <a:gdLst>
                  <a:gd name="T0" fmla="*/ 7 w 14"/>
                  <a:gd name="T1" fmla="*/ 0 h 25"/>
                  <a:gd name="T2" fmla="*/ 14 w 14"/>
                  <a:gd name="T3" fmla="*/ 8 h 25"/>
                  <a:gd name="T4" fmla="*/ 7 w 14"/>
                  <a:gd name="T5" fmla="*/ 25 h 25"/>
                  <a:gd name="T6" fmla="*/ 0 w 14"/>
                  <a:gd name="T7" fmla="*/ 17 h 25"/>
                  <a:gd name="T8" fmla="*/ 7 w 14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5">
                    <a:moveTo>
                      <a:pt x="7" y="0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2" y="13"/>
                      <a:pt x="10" y="19"/>
                      <a:pt x="7" y="2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" y="11"/>
                      <a:pt x="5" y="6"/>
                      <a:pt x="7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8" name="Freeform 18"/>
              <p:cNvSpPr>
                <a:spLocks/>
              </p:cNvSpPr>
              <p:nvPr/>
            </p:nvSpPr>
            <p:spPr bwMode="auto">
              <a:xfrm>
                <a:off x="519" y="397"/>
                <a:ext cx="32" cy="48"/>
              </a:xfrm>
              <a:custGeom>
                <a:avLst/>
                <a:gdLst>
                  <a:gd name="T0" fmla="*/ 9 w 16"/>
                  <a:gd name="T1" fmla="*/ 0 h 24"/>
                  <a:gd name="T2" fmla="*/ 16 w 16"/>
                  <a:gd name="T3" fmla="*/ 8 h 24"/>
                  <a:gd name="T4" fmla="*/ 6 w 16"/>
                  <a:gd name="T5" fmla="*/ 24 h 24"/>
                  <a:gd name="T6" fmla="*/ 0 w 16"/>
                  <a:gd name="T7" fmla="*/ 16 h 24"/>
                  <a:gd name="T8" fmla="*/ 9 w 16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4">
                    <a:moveTo>
                      <a:pt x="9" y="0"/>
                    </a:moveTo>
                    <a:cubicBezTo>
                      <a:pt x="16" y="8"/>
                      <a:pt x="16" y="8"/>
                      <a:pt x="16" y="8"/>
                    </a:cubicBezTo>
                    <a:cubicBezTo>
                      <a:pt x="13" y="13"/>
                      <a:pt x="10" y="19"/>
                      <a:pt x="6" y="2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1"/>
                      <a:pt x="7" y="5"/>
                      <a:pt x="9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9" name="Freeform 19"/>
              <p:cNvSpPr>
                <a:spLocks/>
              </p:cNvSpPr>
              <p:nvPr/>
            </p:nvSpPr>
            <p:spPr bwMode="auto">
              <a:xfrm>
                <a:off x="489" y="429"/>
                <a:ext cx="42" cy="52"/>
              </a:xfrm>
              <a:custGeom>
                <a:avLst/>
                <a:gdLst>
                  <a:gd name="T0" fmla="*/ 15 w 21"/>
                  <a:gd name="T1" fmla="*/ 0 h 26"/>
                  <a:gd name="T2" fmla="*/ 21 w 21"/>
                  <a:gd name="T3" fmla="*/ 8 h 26"/>
                  <a:gd name="T4" fmla="*/ 7 w 21"/>
                  <a:gd name="T5" fmla="*/ 26 h 26"/>
                  <a:gd name="T6" fmla="*/ 0 w 21"/>
                  <a:gd name="T7" fmla="*/ 18 h 26"/>
                  <a:gd name="T8" fmla="*/ 15 w 21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6">
                    <a:moveTo>
                      <a:pt x="15" y="0"/>
                    </a:moveTo>
                    <a:cubicBezTo>
                      <a:pt x="21" y="8"/>
                      <a:pt x="21" y="8"/>
                      <a:pt x="21" y="8"/>
                    </a:cubicBezTo>
                    <a:cubicBezTo>
                      <a:pt x="17" y="14"/>
                      <a:pt x="12" y="20"/>
                      <a:pt x="7" y="2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6" y="12"/>
                      <a:pt x="11" y="6"/>
                      <a:pt x="15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0" name="Freeform 20"/>
              <p:cNvSpPr>
                <a:spLocks/>
              </p:cNvSpPr>
              <p:nvPr/>
            </p:nvSpPr>
            <p:spPr bwMode="auto">
              <a:xfrm>
                <a:off x="104" y="455"/>
                <a:ext cx="399" cy="136"/>
              </a:xfrm>
              <a:custGeom>
                <a:avLst/>
                <a:gdLst>
                  <a:gd name="T0" fmla="*/ 192 w 199"/>
                  <a:gd name="T1" fmla="*/ 5 h 68"/>
                  <a:gd name="T2" fmla="*/ 199 w 199"/>
                  <a:gd name="T3" fmla="*/ 13 h 68"/>
                  <a:gd name="T4" fmla="*/ 189 w 199"/>
                  <a:gd name="T5" fmla="*/ 22 h 68"/>
                  <a:gd name="T6" fmla="*/ 6 w 199"/>
                  <a:gd name="T7" fmla="*/ 7 h 68"/>
                  <a:gd name="T8" fmla="*/ 0 w 199"/>
                  <a:gd name="T9" fmla="*/ 0 h 68"/>
                  <a:gd name="T10" fmla="*/ 182 w 199"/>
                  <a:gd name="T11" fmla="*/ 14 h 68"/>
                  <a:gd name="T12" fmla="*/ 192 w 199"/>
                  <a:gd name="T13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9" h="68">
                    <a:moveTo>
                      <a:pt x="192" y="5"/>
                    </a:moveTo>
                    <a:cubicBezTo>
                      <a:pt x="199" y="13"/>
                      <a:pt x="199" y="13"/>
                      <a:pt x="199" y="13"/>
                    </a:cubicBezTo>
                    <a:cubicBezTo>
                      <a:pt x="196" y="16"/>
                      <a:pt x="192" y="19"/>
                      <a:pt x="189" y="22"/>
                    </a:cubicBezTo>
                    <a:cubicBezTo>
                      <a:pt x="134" y="68"/>
                      <a:pt x="52" y="62"/>
                      <a:pt x="6" y="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5" y="54"/>
                      <a:pt x="127" y="60"/>
                      <a:pt x="182" y="14"/>
                    </a:cubicBezTo>
                    <a:cubicBezTo>
                      <a:pt x="186" y="11"/>
                      <a:pt x="189" y="8"/>
                      <a:pt x="192" y="5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1" name="Freeform 21"/>
              <p:cNvSpPr>
                <a:spLocks/>
              </p:cNvSpPr>
              <p:nvPr/>
            </p:nvSpPr>
            <p:spPr bwMode="auto">
              <a:xfrm>
                <a:off x="12" y="-3"/>
                <a:ext cx="583" cy="578"/>
              </a:xfrm>
              <a:custGeom>
                <a:avLst/>
                <a:gdLst>
                  <a:gd name="T0" fmla="*/ 46 w 291"/>
                  <a:gd name="T1" fmla="*/ 229 h 289"/>
                  <a:gd name="T2" fmla="*/ 63 w 291"/>
                  <a:gd name="T3" fmla="*/ 46 h 289"/>
                  <a:gd name="T4" fmla="*/ 246 w 291"/>
                  <a:gd name="T5" fmla="*/ 61 h 289"/>
                  <a:gd name="T6" fmla="*/ 228 w 291"/>
                  <a:gd name="T7" fmla="*/ 243 h 289"/>
                  <a:gd name="T8" fmla="*/ 46 w 291"/>
                  <a:gd name="T9" fmla="*/ 22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289">
                    <a:moveTo>
                      <a:pt x="46" y="229"/>
                    </a:moveTo>
                    <a:cubicBezTo>
                      <a:pt x="0" y="174"/>
                      <a:pt x="8" y="92"/>
                      <a:pt x="63" y="46"/>
                    </a:cubicBezTo>
                    <a:cubicBezTo>
                      <a:pt x="118" y="0"/>
                      <a:pt x="200" y="6"/>
                      <a:pt x="246" y="61"/>
                    </a:cubicBezTo>
                    <a:cubicBezTo>
                      <a:pt x="291" y="115"/>
                      <a:pt x="284" y="197"/>
                      <a:pt x="228" y="243"/>
                    </a:cubicBezTo>
                    <a:cubicBezTo>
                      <a:pt x="173" y="289"/>
                      <a:pt x="91" y="283"/>
                      <a:pt x="46" y="22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429A">
                      <a:gamma/>
                      <a:shade val="56078"/>
                      <a:invGamma/>
                    </a:srgbClr>
                  </a:gs>
                  <a:gs pos="100000">
                    <a:srgbClr val="00429A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2" name="Freeform 22"/>
              <p:cNvSpPr>
                <a:spLocks/>
              </p:cNvSpPr>
              <p:nvPr/>
            </p:nvSpPr>
            <p:spPr bwMode="auto">
              <a:xfrm>
                <a:off x="138" y="41"/>
                <a:ext cx="419" cy="406"/>
              </a:xfrm>
              <a:custGeom>
                <a:avLst/>
                <a:gdLst>
                  <a:gd name="T0" fmla="*/ 95 w 209"/>
                  <a:gd name="T1" fmla="*/ 98 h 203"/>
                  <a:gd name="T2" fmla="*/ 172 w 209"/>
                  <a:gd name="T3" fmla="*/ 203 h 203"/>
                  <a:gd name="T4" fmla="*/ 209 w 209"/>
                  <a:gd name="T5" fmla="*/ 117 h 203"/>
                  <a:gd name="T6" fmla="*/ 91 w 209"/>
                  <a:gd name="T7" fmla="*/ 0 h 203"/>
                  <a:gd name="T8" fmla="*/ 0 w 209"/>
                  <a:gd name="T9" fmla="*/ 43 h 203"/>
                  <a:gd name="T10" fmla="*/ 95 w 209"/>
                  <a:gd name="T11" fmla="*/ 9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9" h="203">
                    <a:moveTo>
                      <a:pt x="95" y="98"/>
                    </a:moveTo>
                    <a:cubicBezTo>
                      <a:pt x="117" y="136"/>
                      <a:pt x="135" y="175"/>
                      <a:pt x="172" y="203"/>
                    </a:cubicBezTo>
                    <a:cubicBezTo>
                      <a:pt x="195" y="181"/>
                      <a:pt x="209" y="151"/>
                      <a:pt x="209" y="117"/>
                    </a:cubicBezTo>
                    <a:cubicBezTo>
                      <a:pt x="209" y="52"/>
                      <a:pt x="156" y="0"/>
                      <a:pt x="91" y="0"/>
                    </a:cubicBezTo>
                    <a:cubicBezTo>
                      <a:pt x="54" y="0"/>
                      <a:pt x="21" y="17"/>
                      <a:pt x="0" y="43"/>
                    </a:cubicBezTo>
                    <a:cubicBezTo>
                      <a:pt x="38" y="51"/>
                      <a:pt x="77" y="67"/>
                      <a:pt x="95" y="9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2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13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3" name="Freeform 23"/>
              <p:cNvSpPr>
                <a:spLocks/>
              </p:cNvSpPr>
              <p:nvPr/>
            </p:nvSpPr>
            <p:spPr bwMode="auto">
              <a:xfrm>
                <a:off x="281" y="341"/>
                <a:ext cx="98" cy="114"/>
              </a:xfrm>
              <a:custGeom>
                <a:avLst/>
                <a:gdLst>
                  <a:gd name="T0" fmla="*/ 84 w 98"/>
                  <a:gd name="T1" fmla="*/ 100 h 114"/>
                  <a:gd name="T2" fmla="*/ 0 w 98"/>
                  <a:gd name="T3" fmla="*/ 0 h 114"/>
                  <a:gd name="T4" fmla="*/ 14 w 98"/>
                  <a:gd name="T5" fmla="*/ 16 h 114"/>
                  <a:gd name="T6" fmla="*/ 98 w 98"/>
                  <a:gd name="T7" fmla="*/ 114 h 114"/>
                  <a:gd name="T8" fmla="*/ 84 w 98"/>
                  <a:gd name="T9" fmla="*/ 10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114">
                    <a:moveTo>
                      <a:pt x="84" y="100"/>
                    </a:moveTo>
                    <a:lnTo>
                      <a:pt x="0" y="0"/>
                    </a:lnTo>
                    <a:lnTo>
                      <a:pt x="14" y="16"/>
                    </a:lnTo>
                    <a:lnTo>
                      <a:pt x="98" y="114"/>
                    </a:lnTo>
                    <a:lnTo>
                      <a:pt x="84" y="100"/>
                    </a:lnTo>
                    <a:close/>
                  </a:path>
                </a:pathLst>
              </a:custGeom>
              <a:solidFill>
                <a:srgbClr val="0060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504" name="Group 24"/>
              <p:cNvGrpSpPr>
                <a:grpSpLocks/>
              </p:cNvGrpSpPr>
              <p:nvPr/>
            </p:nvGrpSpPr>
            <p:grpSpPr bwMode="auto">
              <a:xfrm>
                <a:off x="146" y="101"/>
                <a:ext cx="345" cy="354"/>
                <a:chOff x="146" y="101"/>
                <a:chExt cx="345" cy="354"/>
              </a:xfrm>
            </p:grpSpPr>
            <p:sp>
              <p:nvSpPr>
                <p:cNvPr id="20505" name="Freeform 25"/>
                <p:cNvSpPr>
                  <a:spLocks/>
                </p:cNvSpPr>
                <p:nvPr/>
              </p:nvSpPr>
              <p:spPr bwMode="auto">
                <a:xfrm>
                  <a:off x="345" y="101"/>
                  <a:ext cx="20" cy="144"/>
                </a:xfrm>
                <a:custGeom>
                  <a:avLst/>
                  <a:gdLst>
                    <a:gd name="T0" fmla="*/ 0 w 20"/>
                    <a:gd name="T1" fmla="*/ 0 h 144"/>
                    <a:gd name="T2" fmla="*/ 12 w 20"/>
                    <a:gd name="T3" fmla="*/ 16 h 144"/>
                    <a:gd name="T4" fmla="*/ 20 w 20"/>
                    <a:gd name="T5" fmla="*/ 144 h 144"/>
                    <a:gd name="T6" fmla="*/ 8 w 20"/>
                    <a:gd name="T7" fmla="*/ 128 h 144"/>
                    <a:gd name="T8" fmla="*/ 0 w 20"/>
                    <a:gd name="T9" fmla="*/ 0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44">
                      <a:moveTo>
                        <a:pt x="0" y="0"/>
                      </a:moveTo>
                      <a:lnTo>
                        <a:pt x="12" y="16"/>
                      </a:lnTo>
                      <a:lnTo>
                        <a:pt x="20" y="144"/>
                      </a:lnTo>
                      <a:lnTo>
                        <a:pt x="8" y="1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6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06" name="Freeform 26"/>
                <p:cNvSpPr>
                  <a:spLocks/>
                </p:cNvSpPr>
                <p:nvPr/>
              </p:nvSpPr>
              <p:spPr bwMode="auto">
                <a:xfrm>
                  <a:off x="160" y="341"/>
                  <a:ext cx="135" cy="66"/>
                </a:xfrm>
                <a:custGeom>
                  <a:avLst/>
                  <a:gdLst>
                    <a:gd name="T0" fmla="*/ 121 w 135"/>
                    <a:gd name="T1" fmla="*/ 0 h 66"/>
                    <a:gd name="T2" fmla="*/ 135 w 135"/>
                    <a:gd name="T3" fmla="*/ 16 h 66"/>
                    <a:gd name="T4" fmla="*/ 14 w 135"/>
                    <a:gd name="T5" fmla="*/ 66 h 66"/>
                    <a:gd name="T6" fmla="*/ 0 w 135"/>
                    <a:gd name="T7" fmla="*/ 50 h 66"/>
                    <a:gd name="T8" fmla="*/ 121 w 135"/>
                    <a:gd name="T9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5" h="66">
                      <a:moveTo>
                        <a:pt x="121" y="0"/>
                      </a:moveTo>
                      <a:lnTo>
                        <a:pt x="135" y="16"/>
                      </a:lnTo>
                      <a:lnTo>
                        <a:pt x="14" y="66"/>
                      </a:lnTo>
                      <a:lnTo>
                        <a:pt x="0" y="50"/>
                      </a:lnTo>
                      <a:lnTo>
                        <a:pt x="121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6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07" name="Freeform 27"/>
                <p:cNvSpPr>
                  <a:spLocks/>
                </p:cNvSpPr>
                <p:nvPr/>
              </p:nvSpPr>
              <p:spPr bwMode="auto">
                <a:xfrm>
                  <a:off x="357" y="261"/>
                  <a:ext cx="134" cy="64"/>
                </a:xfrm>
                <a:custGeom>
                  <a:avLst/>
                  <a:gdLst>
                    <a:gd name="T0" fmla="*/ 120 w 134"/>
                    <a:gd name="T1" fmla="*/ 0 h 64"/>
                    <a:gd name="T2" fmla="*/ 134 w 134"/>
                    <a:gd name="T3" fmla="*/ 14 h 64"/>
                    <a:gd name="T4" fmla="*/ 14 w 134"/>
                    <a:gd name="T5" fmla="*/ 64 h 64"/>
                    <a:gd name="T6" fmla="*/ 0 w 134"/>
                    <a:gd name="T7" fmla="*/ 48 h 64"/>
                    <a:gd name="T8" fmla="*/ 120 w 134"/>
                    <a:gd name="T9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4" h="64">
                      <a:moveTo>
                        <a:pt x="120" y="0"/>
                      </a:moveTo>
                      <a:lnTo>
                        <a:pt x="134" y="14"/>
                      </a:lnTo>
                      <a:lnTo>
                        <a:pt x="14" y="64"/>
                      </a:lnTo>
                      <a:lnTo>
                        <a:pt x="0" y="48"/>
                      </a:lnTo>
                      <a:lnTo>
                        <a:pt x="12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6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08" name="Freeform 28"/>
                <p:cNvSpPr>
                  <a:spLocks/>
                </p:cNvSpPr>
                <p:nvPr/>
              </p:nvSpPr>
              <p:spPr bwMode="auto">
                <a:xfrm>
                  <a:off x="357" y="309"/>
                  <a:ext cx="22" cy="146"/>
                </a:xfrm>
                <a:custGeom>
                  <a:avLst/>
                  <a:gdLst>
                    <a:gd name="T0" fmla="*/ 0 w 22"/>
                    <a:gd name="T1" fmla="*/ 0 h 146"/>
                    <a:gd name="T2" fmla="*/ 14 w 22"/>
                    <a:gd name="T3" fmla="*/ 16 h 146"/>
                    <a:gd name="T4" fmla="*/ 22 w 22"/>
                    <a:gd name="T5" fmla="*/ 146 h 146"/>
                    <a:gd name="T6" fmla="*/ 8 w 22"/>
                    <a:gd name="T7" fmla="*/ 132 h 146"/>
                    <a:gd name="T8" fmla="*/ 0 w 22"/>
                    <a:gd name="T9" fmla="*/ 0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146">
                      <a:moveTo>
                        <a:pt x="0" y="0"/>
                      </a:moveTo>
                      <a:lnTo>
                        <a:pt x="14" y="16"/>
                      </a:lnTo>
                      <a:lnTo>
                        <a:pt x="22" y="146"/>
                      </a:lnTo>
                      <a:lnTo>
                        <a:pt x="8" y="1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6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09" name="Freeform 29"/>
                <p:cNvSpPr>
                  <a:spLocks/>
                </p:cNvSpPr>
                <p:nvPr/>
              </p:nvSpPr>
              <p:spPr bwMode="auto">
                <a:xfrm>
                  <a:off x="146" y="101"/>
                  <a:ext cx="331" cy="340"/>
                </a:xfrm>
                <a:custGeom>
                  <a:avLst/>
                  <a:gdLst>
                    <a:gd name="T0" fmla="*/ 14 w 331"/>
                    <a:gd name="T1" fmla="*/ 290 h 340"/>
                    <a:gd name="T2" fmla="*/ 85 w 331"/>
                    <a:gd name="T3" fmla="*/ 180 h 340"/>
                    <a:gd name="T4" fmla="*/ 0 w 331"/>
                    <a:gd name="T5" fmla="*/ 80 h 340"/>
                    <a:gd name="T6" fmla="*/ 129 w 331"/>
                    <a:gd name="T7" fmla="*/ 110 h 340"/>
                    <a:gd name="T8" fmla="*/ 199 w 331"/>
                    <a:gd name="T9" fmla="*/ 0 h 340"/>
                    <a:gd name="T10" fmla="*/ 207 w 331"/>
                    <a:gd name="T11" fmla="*/ 128 h 340"/>
                    <a:gd name="T12" fmla="*/ 331 w 331"/>
                    <a:gd name="T13" fmla="*/ 160 h 340"/>
                    <a:gd name="T14" fmla="*/ 211 w 331"/>
                    <a:gd name="T15" fmla="*/ 208 h 340"/>
                    <a:gd name="T16" fmla="*/ 219 w 331"/>
                    <a:gd name="T17" fmla="*/ 340 h 340"/>
                    <a:gd name="T18" fmla="*/ 135 w 331"/>
                    <a:gd name="T19" fmla="*/ 240 h 340"/>
                    <a:gd name="T20" fmla="*/ 14 w 331"/>
                    <a:gd name="T21" fmla="*/ 290 h 3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31" h="340">
                      <a:moveTo>
                        <a:pt x="14" y="290"/>
                      </a:moveTo>
                      <a:lnTo>
                        <a:pt x="85" y="180"/>
                      </a:lnTo>
                      <a:lnTo>
                        <a:pt x="0" y="80"/>
                      </a:lnTo>
                      <a:lnTo>
                        <a:pt x="129" y="110"/>
                      </a:lnTo>
                      <a:lnTo>
                        <a:pt x="199" y="0"/>
                      </a:lnTo>
                      <a:lnTo>
                        <a:pt x="207" y="128"/>
                      </a:lnTo>
                      <a:lnTo>
                        <a:pt x="331" y="160"/>
                      </a:lnTo>
                      <a:lnTo>
                        <a:pt x="211" y="208"/>
                      </a:lnTo>
                      <a:lnTo>
                        <a:pt x="219" y="340"/>
                      </a:lnTo>
                      <a:lnTo>
                        <a:pt x="135" y="240"/>
                      </a:lnTo>
                      <a:lnTo>
                        <a:pt x="14" y="29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bg1">
                        <a:gamma/>
                        <a:shade val="76078"/>
                        <a:invGamma/>
                      </a:schemeClr>
                    </a:gs>
                    <a:gs pos="100000">
                      <a:schemeClr val="bg1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510" name="Freeform 30"/>
              <p:cNvSpPr>
                <a:spLocks/>
              </p:cNvSpPr>
              <p:nvPr/>
            </p:nvSpPr>
            <p:spPr bwMode="auto">
              <a:xfrm>
                <a:off x="138" y="29"/>
                <a:ext cx="357" cy="124"/>
              </a:xfrm>
              <a:custGeom>
                <a:avLst/>
                <a:gdLst>
                  <a:gd name="T0" fmla="*/ 171 w 178"/>
                  <a:gd name="T1" fmla="*/ 54 h 62"/>
                  <a:gd name="T2" fmla="*/ 178 w 178"/>
                  <a:gd name="T3" fmla="*/ 62 h 62"/>
                  <a:gd name="T4" fmla="*/ 16 w 178"/>
                  <a:gd name="T5" fmla="*/ 49 h 62"/>
                  <a:gd name="T6" fmla="*/ 7 w 178"/>
                  <a:gd name="T7" fmla="*/ 57 h 62"/>
                  <a:gd name="T8" fmla="*/ 0 w 178"/>
                  <a:gd name="T9" fmla="*/ 49 h 62"/>
                  <a:gd name="T10" fmla="*/ 9 w 178"/>
                  <a:gd name="T11" fmla="*/ 41 h 62"/>
                  <a:gd name="T12" fmla="*/ 171 w 178"/>
                  <a:gd name="T13" fmla="*/ 5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8" h="62">
                    <a:moveTo>
                      <a:pt x="171" y="54"/>
                    </a:moveTo>
                    <a:cubicBezTo>
                      <a:pt x="178" y="62"/>
                      <a:pt x="178" y="62"/>
                      <a:pt x="178" y="62"/>
                    </a:cubicBezTo>
                    <a:cubicBezTo>
                      <a:pt x="137" y="14"/>
                      <a:pt x="65" y="8"/>
                      <a:pt x="16" y="49"/>
                    </a:cubicBezTo>
                    <a:cubicBezTo>
                      <a:pt x="13" y="52"/>
                      <a:pt x="10" y="54"/>
                      <a:pt x="7" y="57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3" y="47"/>
                      <a:pt x="6" y="44"/>
                      <a:pt x="9" y="41"/>
                    </a:cubicBezTo>
                    <a:cubicBezTo>
                      <a:pt x="58" y="0"/>
                      <a:pt x="131" y="6"/>
                      <a:pt x="171" y="54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1" name="Freeform 31"/>
              <p:cNvSpPr>
                <a:spLocks/>
              </p:cNvSpPr>
              <p:nvPr/>
            </p:nvSpPr>
            <p:spPr bwMode="auto">
              <a:xfrm>
                <a:off x="114" y="127"/>
                <a:ext cx="38" cy="48"/>
              </a:xfrm>
              <a:custGeom>
                <a:avLst/>
                <a:gdLst>
                  <a:gd name="T0" fmla="*/ 12 w 19"/>
                  <a:gd name="T1" fmla="*/ 0 h 24"/>
                  <a:gd name="T2" fmla="*/ 19 w 19"/>
                  <a:gd name="T3" fmla="*/ 8 h 24"/>
                  <a:gd name="T4" fmla="*/ 6 w 19"/>
                  <a:gd name="T5" fmla="*/ 24 h 24"/>
                  <a:gd name="T6" fmla="*/ 0 w 19"/>
                  <a:gd name="T7" fmla="*/ 16 h 24"/>
                  <a:gd name="T8" fmla="*/ 12 w 19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4">
                    <a:moveTo>
                      <a:pt x="12" y="0"/>
                    </a:moveTo>
                    <a:cubicBezTo>
                      <a:pt x="19" y="8"/>
                      <a:pt x="19" y="8"/>
                      <a:pt x="19" y="8"/>
                    </a:cubicBezTo>
                    <a:cubicBezTo>
                      <a:pt x="14" y="13"/>
                      <a:pt x="10" y="18"/>
                      <a:pt x="6" y="2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4" y="11"/>
                      <a:pt x="8" y="5"/>
                      <a:pt x="12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2" name="Freeform 32"/>
              <p:cNvSpPr>
                <a:spLocks/>
              </p:cNvSpPr>
              <p:nvPr/>
            </p:nvSpPr>
            <p:spPr bwMode="auto">
              <a:xfrm>
                <a:off x="96" y="159"/>
                <a:ext cx="30" cy="44"/>
              </a:xfrm>
              <a:custGeom>
                <a:avLst/>
                <a:gdLst>
                  <a:gd name="T0" fmla="*/ 9 w 15"/>
                  <a:gd name="T1" fmla="*/ 0 h 22"/>
                  <a:gd name="T2" fmla="*/ 15 w 15"/>
                  <a:gd name="T3" fmla="*/ 8 h 22"/>
                  <a:gd name="T4" fmla="*/ 7 w 15"/>
                  <a:gd name="T5" fmla="*/ 22 h 22"/>
                  <a:gd name="T6" fmla="*/ 0 w 15"/>
                  <a:gd name="T7" fmla="*/ 15 h 22"/>
                  <a:gd name="T8" fmla="*/ 9 w 15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2">
                    <a:moveTo>
                      <a:pt x="9" y="0"/>
                    </a:moveTo>
                    <a:cubicBezTo>
                      <a:pt x="15" y="8"/>
                      <a:pt x="15" y="8"/>
                      <a:pt x="15" y="8"/>
                    </a:cubicBezTo>
                    <a:cubicBezTo>
                      <a:pt x="12" y="13"/>
                      <a:pt x="9" y="17"/>
                      <a:pt x="7" y="2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0"/>
                      <a:pt x="6" y="5"/>
                      <a:pt x="9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3" name="Freeform 33"/>
              <p:cNvSpPr>
                <a:spLocks/>
              </p:cNvSpPr>
              <p:nvPr/>
            </p:nvSpPr>
            <p:spPr bwMode="auto">
              <a:xfrm>
                <a:off x="84" y="189"/>
                <a:ext cx="26" cy="44"/>
              </a:xfrm>
              <a:custGeom>
                <a:avLst/>
                <a:gdLst>
                  <a:gd name="T0" fmla="*/ 6 w 13"/>
                  <a:gd name="T1" fmla="*/ 0 h 22"/>
                  <a:gd name="T2" fmla="*/ 13 w 13"/>
                  <a:gd name="T3" fmla="*/ 7 h 22"/>
                  <a:gd name="T4" fmla="*/ 7 w 13"/>
                  <a:gd name="T5" fmla="*/ 22 h 22"/>
                  <a:gd name="T6" fmla="*/ 0 w 13"/>
                  <a:gd name="T7" fmla="*/ 15 h 22"/>
                  <a:gd name="T8" fmla="*/ 6 w 13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22">
                    <a:moveTo>
                      <a:pt x="6" y="0"/>
                    </a:moveTo>
                    <a:cubicBezTo>
                      <a:pt x="13" y="7"/>
                      <a:pt x="13" y="7"/>
                      <a:pt x="13" y="7"/>
                    </a:cubicBezTo>
                    <a:cubicBezTo>
                      <a:pt x="10" y="12"/>
                      <a:pt x="8" y="17"/>
                      <a:pt x="7" y="2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0"/>
                      <a:pt x="4" y="5"/>
                      <a:pt x="6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4" name="Freeform 34"/>
              <p:cNvSpPr>
                <a:spLocks/>
              </p:cNvSpPr>
              <p:nvPr/>
            </p:nvSpPr>
            <p:spPr bwMode="auto">
              <a:xfrm>
                <a:off x="76" y="219"/>
                <a:ext cx="22" cy="48"/>
              </a:xfrm>
              <a:custGeom>
                <a:avLst/>
                <a:gdLst>
                  <a:gd name="T0" fmla="*/ 4 w 11"/>
                  <a:gd name="T1" fmla="*/ 0 h 24"/>
                  <a:gd name="T2" fmla="*/ 11 w 11"/>
                  <a:gd name="T3" fmla="*/ 7 h 24"/>
                  <a:gd name="T4" fmla="*/ 7 w 11"/>
                  <a:gd name="T5" fmla="*/ 24 h 24"/>
                  <a:gd name="T6" fmla="*/ 0 w 11"/>
                  <a:gd name="T7" fmla="*/ 16 h 24"/>
                  <a:gd name="T8" fmla="*/ 4 w 11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24">
                    <a:moveTo>
                      <a:pt x="4" y="0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13"/>
                      <a:pt x="8" y="18"/>
                      <a:pt x="7" y="2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0"/>
                      <a:pt x="3" y="5"/>
                      <a:pt x="4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5" name="Freeform 35"/>
              <p:cNvSpPr>
                <a:spLocks/>
              </p:cNvSpPr>
              <p:nvPr/>
            </p:nvSpPr>
            <p:spPr bwMode="auto">
              <a:xfrm>
                <a:off x="74" y="251"/>
                <a:ext cx="16" cy="54"/>
              </a:xfrm>
              <a:custGeom>
                <a:avLst/>
                <a:gdLst>
                  <a:gd name="T0" fmla="*/ 1 w 8"/>
                  <a:gd name="T1" fmla="*/ 0 h 27"/>
                  <a:gd name="T2" fmla="*/ 8 w 8"/>
                  <a:gd name="T3" fmla="*/ 8 h 27"/>
                  <a:gd name="T4" fmla="*/ 6 w 8"/>
                  <a:gd name="T5" fmla="*/ 27 h 27"/>
                  <a:gd name="T6" fmla="*/ 0 w 8"/>
                  <a:gd name="T7" fmla="*/ 19 h 27"/>
                  <a:gd name="T8" fmla="*/ 1 w 8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7">
                    <a:moveTo>
                      <a:pt x="1" y="0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14"/>
                      <a:pt x="6" y="20"/>
                      <a:pt x="6" y="27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3"/>
                      <a:pt x="0" y="6"/>
                      <a:pt x="1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6" name="Freeform 36"/>
              <p:cNvSpPr>
                <a:spLocks/>
              </p:cNvSpPr>
              <p:nvPr/>
            </p:nvSpPr>
            <p:spPr bwMode="auto">
              <a:xfrm>
                <a:off x="74" y="289"/>
                <a:ext cx="20" cy="76"/>
              </a:xfrm>
              <a:custGeom>
                <a:avLst/>
                <a:gdLst>
                  <a:gd name="T0" fmla="*/ 0 w 10"/>
                  <a:gd name="T1" fmla="*/ 0 h 38"/>
                  <a:gd name="T2" fmla="*/ 6 w 10"/>
                  <a:gd name="T3" fmla="*/ 8 h 38"/>
                  <a:gd name="T4" fmla="*/ 10 w 10"/>
                  <a:gd name="T5" fmla="*/ 38 h 38"/>
                  <a:gd name="T6" fmla="*/ 4 w 10"/>
                  <a:gd name="T7" fmla="*/ 30 h 38"/>
                  <a:gd name="T8" fmla="*/ 0 w 10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0" y="0"/>
                    </a:moveTo>
                    <a:cubicBezTo>
                      <a:pt x="6" y="8"/>
                      <a:pt x="6" y="8"/>
                      <a:pt x="6" y="8"/>
                    </a:cubicBezTo>
                    <a:cubicBezTo>
                      <a:pt x="6" y="18"/>
                      <a:pt x="7" y="28"/>
                      <a:pt x="10" y="38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1" y="20"/>
                      <a:pt x="0" y="10"/>
                      <a:pt x="0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7" name="Freeform 37"/>
              <p:cNvSpPr>
                <a:spLocks/>
              </p:cNvSpPr>
              <p:nvPr/>
            </p:nvSpPr>
            <p:spPr bwMode="auto">
              <a:xfrm>
                <a:off x="82" y="349"/>
                <a:ext cx="40" cy="78"/>
              </a:xfrm>
              <a:custGeom>
                <a:avLst/>
                <a:gdLst>
                  <a:gd name="T0" fmla="*/ 0 w 20"/>
                  <a:gd name="T1" fmla="*/ 0 h 39"/>
                  <a:gd name="T2" fmla="*/ 6 w 20"/>
                  <a:gd name="T3" fmla="*/ 8 h 39"/>
                  <a:gd name="T4" fmla="*/ 20 w 20"/>
                  <a:gd name="T5" fmla="*/ 39 h 39"/>
                  <a:gd name="T6" fmla="*/ 13 w 20"/>
                  <a:gd name="T7" fmla="*/ 31 h 39"/>
                  <a:gd name="T8" fmla="*/ 0 w 20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9">
                    <a:moveTo>
                      <a:pt x="0" y="0"/>
                    </a:moveTo>
                    <a:cubicBezTo>
                      <a:pt x="6" y="8"/>
                      <a:pt x="6" y="8"/>
                      <a:pt x="6" y="8"/>
                    </a:cubicBezTo>
                    <a:cubicBezTo>
                      <a:pt x="9" y="19"/>
                      <a:pt x="14" y="29"/>
                      <a:pt x="20" y="39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7" y="21"/>
                      <a:pt x="2" y="11"/>
                      <a:pt x="0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8" name="Freeform 38"/>
              <p:cNvSpPr>
                <a:spLocks/>
              </p:cNvSpPr>
              <p:nvPr/>
            </p:nvSpPr>
            <p:spPr bwMode="auto">
              <a:xfrm>
                <a:off x="108" y="411"/>
                <a:ext cx="32" cy="40"/>
              </a:xfrm>
              <a:custGeom>
                <a:avLst/>
                <a:gdLst>
                  <a:gd name="T0" fmla="*/ 0 w 16"/>
                  <a:gd name="T1" fmla="*/ 0 h 20"/>
                  <a:gd name="T2" fmla="*/ 7 w 16"/>
                  <a:gd name="T3" fmla="*/ 8 h 20"/>
                  <a:gd name="T4" fmla="*/ 16 w 16"/>
                  <a:gd name="T5" fmla="*/ 20 h 20"/>
                  <a:gd name="T6" fmla="*/ 9 w 16"/>
                  <a:gd name="T7" fmla="*/ 12 h 20"/>
                  <a:gd name="T8" fmla="*/ 0 w 16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0">
                    <a:moveTo>
                      <a:pt x="0" y="0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9" y="12"/>
                      <a:pt x="12" y="16"/>
                      <a:pt x="16" y="2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6" y="8"/>
                      <a:pt x="3" y="4"/>
                      <a:pt x="0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9" name="Freeform 39"/>
              <p:cNvSpPr>
                <a:spLocks/>
              </p:cNvSpPr>
              <p:nvPr/>
            </p:nvSpPr>
            <p:spPr bwMode="auto">
              <a:xfrm>
                <a:off x="505" y="119"/>
                <a:ext cx="32" cy="42"/>
              </a:xfrm>
              <a:custGeom>
                <a:avLst/>
                <a:gdLst>
                  <a:gd name="T0" fmla="*/ 0 w 16"/>
                  <a:gd name="T1" fmla="*/ 0 h 21"/>
                  <a:gd name="T2" fmla="*/ 6 w 16"/>
                  <a:gd name="T3" fmla="*/ 7 h 21"/>
                  <a:gd name="T4" fmla="*/ 16 w 16"/>
                  <a:gd name="T5" fmla="*/ 21 h 21"/>
                  <a:gd name="T6" fmla="*/ 9 w 16"/>
                  <a:gd name="T7" fmla="*/ 13 h 21"/>
                  <a:gd name="T8" fmla="*/ 0 w 16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1">
                    <a:moveTo>
                      <a:pt x="0" y="0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10" y="12"/>
                      <a:pt x="13" y="16"/>
                      <a:pt x="16" y="21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7" y="8"/>
                      <a:pt x="3" y="4"/>
                      <a:pt x="0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0" name="Freeform 40"/>
              <p:cNvSpPr>
                <a:spLocks/>
              </p:cNvSpPr>
              <p:nvPr/>
            </p:nvSpPr>
            <p:spPr bwMode="auto">
              <a:xfrm>
                <a:off x="523" y="145"/>
                <a:ext cx="46" cy="86"/>
              </a:xfrm>
              <a:custGeom>
                <a:avLst/>
                <a:gdLst>
                  <a:gd name="T0" fmla="*/ 0 w 23"/>
                  <a:gd name="T1" fmla="*/ 0 h 43"/>
                  <a:gd name="T2" fmla="*/ 7 w 23"/>
                  <a:gd name="T3" fmla="*/ 8 h 43"/>
                  <a:gd name="T4" fmla="*/ 23 w 23"/>
                  <a:gd name="T5" fmla="*/ 43 h 43"/>
                  <a:gd name="T6" fmla="*/ 16 w 23"/>
                  <a:gd name="T7" fmla="*/ 35 h 43"/>
                  <a:gd name="T8" fmla="*/ 0 w 23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43">
                    <a:moveTo>
                      <a:pt x="0" y="0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14" y="19"/>
                      <a:pt x="19" y="31"/>
                      <a:pt x="23" y="43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3" y="23"/>
                      <a:pt x="8" y="11"/>
                      <a:pt x="0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1" name="Freeform 41"/>
              <p:cNvSpPr>
                <a:spLocks/>
              </p:cNvSpPr>
              <p:nvPr/>
            </p:nvSpPr>
            <p:spPr bwMode="auto">
              <a:xfrm>
                <a:off x="555" y="215"/>
                <a:ext cx="22" cy="84"/>
              </a:xfrm>
              <a:custGeom>
                <a:avLst/>
                <a:gdLst>
                  <a:gd name="T0" fmla="*/ 0 w 11"/>
                  <a:gd name="T1" fmla="*/ 0 h 42"/>
                  <a:gd name="T2" fmla="*/ 7 w 11"/>
                  <a:gd name="T3" fmla="*/ 8 h 42"/>
                  <a:gd name="T4" fmla="*/ 11 w 11"/>
                  <a:gd name="T5" fmla="*/ 42 h 42"/>
                  <a:gd name="T6" fmla="*/ 4 w 11"/>
                  <a:gd name="T7" fmla="*/ 34 h 42"/>
                  <a:gd name="T8" fmla="*/ 0 w 11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2">
                    <a:moveTo>
                      <a:pt x="0" y="0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10" y="19"/>
                      <a:pt x="11" y="30"/>
                      <a:pt x="11" y="42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5" y="22"/>
                      <a:pt x="3" y="11"/>
                      <a:pt x="0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2" name="Freeform 42"/>
              <p:cNvSpPr>
                <a:spLocks/>
              </p:cNvSpPr>
              <p:nvPr/>
            </p:nvSpPr>
            <p:spPr bwMode="auto">
              <a:xfrm>
                <a:off x="561" y="283"/>
                <a:ext cx="16" cy="58"/>
              </a:xfrm>
              <a:custGeom>
                <a:avLst/>
                <a:gdLst>
                  <a:gd name="T0" fmla="*/ 1 w 8"/>
                  <a:gd name="T1" fmla="*/ 0 h 29"/>
                  <a:gd name="T2" fmla="*/ 8 w 8"/>
                  <a:gd name="T3" fmla="*/ 8 h 29"/>
                  <a:gd name="T4" fmla="*/ 6 w 8"/>
                  <a:gd name="T5" fmla="*/ 29 h 29"/>
                  <a:gd name="T6" fmla="*/ 0 w 8"/>
                  <a:gd name="T7" fmla="*/ 22 h 29"/>
                  <a:gd name="T8" fmla="*/ 1 w 8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9">
                    <a:moveTo>
                      <a:pt x="1" y="0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8" y="15"/>
                      <a:pt x="7" y="22"/>
                      <a:pt x="6" y="29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" y="14"/>
                      <a:pt x="1" y="7"/>
                      <a:pt x="1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3" name="Freeform 43"/>
              <p:cNvSpPr>
                <a:spLocks/>
              </p:cNvSpPr>
              <p:nvPr/>
            </p:nvSpPr>
            <p:spPr bwMode="auto">
              <a:xfrm>
                <a:off x="551" y="327"/>
                <a:ext cx="22" cy="52"/>
              </a:xfrm>
              <a:custGeom>
                <a:avLst/>
                <a:gdLst>
                  <a:gd name="T0" fmla="*/ 5 w 11"/>
                  <a:gd name="T1" fmla="*/ 0 h 26"/>
                  <a:gd name="T2" fmla="*/ 11 w 11"/>
                  <a:gd name="T3" fmla="*/ 7 h 26"/>
                  <a:gd name="T4" fmla="*/ 7 w 11"/>
                  <a:gd name="T5" fmla="*/ 26 h 26"/>
                  <a:gd name="T6" fmla="*/ 0 w 11"/>
                  <a:gd name="T7" fmla="*/ 18 h 26"/>
                  <a:gd name="T8" fmla="*/ 5 w 11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26">
                    <a:moveTo>
                      <a:pt x="5" y="0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0" y="14"/>
                      <a:pt x="9" y="20"/>
                      <a:pt x="7" y="2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2" y="12"/>
                      <a:pt x="4" y="6"/>
                      <a:pt x="5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4" name="Freeform 44"/>
              <p:cNvSpPr>
                <a:spLocks/>
              </p:cNvSpPr>
              <p:nvPr/>
            </p:nvSpPr>
            <p:spPr bwMode="auto">
              <a:xfrm>
                <a:off x="537" y="363"/>
                <a:ext cx="28" cy="50"/>
              </a:xfrm>
              <a:custGeom>
                <a:avLst/>
                <a:gdLst>
                  <a:gd name="T0" fmla="*/ 7 w 14"/>
                  <a:gd name="T1" fmla="*/ 0 h 25"/>
                  <a:gd name="T2" fmla="*/ 14 w 14"/>
                  <a:gd name="T3" fmla="*/ 8 h 25"/>
                  <a:gd name="T4" fmla="*/ 7 w 14"/>
                  <a:gd name="T5" fmla="*/ 25 h 25"/>
                  <a:gd name="T6" fmla="*/ 0 w 14"/>
                  <a:gd name="T7" fmla="*/ 17 h 25"/>
                  <a:gd name="T8" fmla="*/ 7 w 14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5">
                    <a:moveTo>
                      <a:pt x="7" y="0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2" y="13"/>
                      <a:pt x="10" y="19"/>
                      <a:pt x="7" y="2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" y="11"/>
                      <a:pt x="5" y="6"/>
                      <a:pt x="7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5" name="Freeform 45"/>
              <p:cNvSpPr>
                <a:spLocks/>
              </p:cNvSpPr>
              <p:nvPr/>
            </p:nvSpPr>
            <p:spPr bwMode="auto">
              <a:xfrm>
                <a:off x="519" y="397"/>
                <a:ext cx="32" cy="48"/>
              </a:xfrm>
              <a:custGeom>
                <a:avLst/>
                <a:gdLst>
                  <a:gd name="T0" fmla="*/ 9 w 16"/>
                  <a:gd name="T1" fmla="*/ 0 h 24"/>
                  <a:gd name="T2" fmla="*/ 16 w 16"/>
                  <a:gd name="T3" fmla="*/ 8 h 24"/>
                  <a:gd name="T4" fmla="*/ 6 w 16"/>
                  <a:gd name="T5" fmla="*/ 24 h 24"/>
                  <a:gd name="T6" fmla="*/ 0 w 16"/>
                  <a:gd name="T7" fmla="*/ 16 h 24"/>
                  <a:gd name="T8" fmla="*/ 9 w 16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4">
                    <a:moveTo>
                      <a:pt x="9" y="0"/>
                    </a:moveTo>
                    <a:cubicBezTo>
                      <a:pt x="16" y="8"/>
                      <a:pt x="16" y="8"/>
                      <a:pt x="16" y="8"/>
                    </a:cubicBezTo>
                    <a:cubicBezTo>
                      <a:pt x="13" y="13"/>
                      <a:pt x="10" y="19"/>
                      <a:pt x="6" y="2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1"/>
                      <a:pt x="7" y="5"/>
                      <a:pt x="9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6" name="Freeform 46"/>
              <p:cNvSpPr>
                <a:spLocks/>
              </p:cNvSpPr>
              <p:nvPr/>
            </p:nvSpPr>
            <p:spPr bwMode="auto">
              <a:xfrm>
                <a:off x="489" y="429"/>
                <a:ext cx="42" cy="52"/>
              </a:xfrm>
              <a:custGeom>
                <a:avLst/>
                <a:gdLst>
                  <a:gd name="T0" fmla="*/ 15 w 21"/>
                  <a:gd name="T1" fmla="*/ 0 h 26"/>
                  <a:gd name="T2" fmla="*/ 21 w 21"/>
                  <a:gd name="T3" fmla="*/ 8 h 26"/>
                  <a:gd name="T4" fmla="*/ 7 w 21"/>
                  <a:gd name="T5" fmla="*/ 26 h 26"/>
                  <a:gd name="T6" fmla="*/ 0 w 21"/>
                  <a:gd name="T7" fmla="*/ 18 h 26"/>
                  <a:gd name="T8" fmla="*/ 15 w 21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6">
                    <a:moveTo>
                      <a:pt x="15" y="0"/>
                    </a:moveTo>
                    <a:cubicBezTo>
                      <a:pt x="21" y="8"/>
                      <a:pt x="21" y="8"/>
                      <a:pt x="21" y="8"/>
                    </a:cubicBezTo>
                    <a:cubicBezTo>
                      <a:pt x="17" y="14"/>
                      <a:pt x="12" y="20"/>
                      <a:pt x="7" y="2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6" y="12"/>
                      <a:pt x="11" y="6"/>
                      <a:pt x="15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7" name="Freeform 47"/>
              <p:cNvSpPr>
                <a:spLocks/>
              </p:cNvSpPr>
              <p:nvPr/>
            </p:nvSpPr>
            <p:spPr bwMode="auto">
              <a:xfrm>
                <a:off x="104" y="455"/>
                <a:ext cx="399" cy="136"/>
              </a:xfrm>
              <a:custGeom>
                <a:avLst/>
                <a:gdLst>
                  <a:gd name="T0" fmla="*/ 192 w 199"/>
                  <a:gd name="T1" fmla="*/ 5 h 68"/>
                  <a:gd name="T2" fmla="*/ 199 w 199"/>
                  <a:gd name="T3" fmla="*/ 13 h 68"/>
                  <a:gd name="T4" fmla="*/ 189 w 199"/>
                  <a:gd name="T5" fmla="*/ 22 h 68"/>
                  <a:gd name="T6" fmla="*/ 6 w 199"/>
                  <a:gd name="T7" fmla="*/ 7 h 68"/>
                  <a:gd name="T8" fmla="*/ 0 w 199"/>
                  <a:gd name="T9" fmla="*/ 0 h 68"/>
                  <a:gd name="T10" fmla="*/ 182 w 199"/>
                  <a:gd name="T11" fmla="*/ 14 h 68"/>
                  <a:gd name="T12" fmla="*/ 192 w 199"/>
                  <a:gd name="T13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9" h="68">
                    <a:moveTo>
                      <a:pt x="192" y="5"/>
                    </a:moveTo>
                    <a:cubicBezTo>
                      <a:pt x="199" y="13"/>
                      <a:pt x="199" y="13"/>
                      <a:pt x="199" y="13"/>
                    </a:cubicBezTo>
                    <a:cubicBezTo>
                      <a:pt x="196" y="16"/>
                      <a:pt x="192" y="19"/>
                      <a:pt x="189" y="22"/>
                    </a:cubicBezTo>
                    <a:cubicBezTo>
                      <a:pt x="134" y="68"/>
                      <a:pt x="52" y="62"/>
                      <a:pt x="6" y="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5" y="54"/>
                      <a:pt x="127" y="60"/>
                      <a:pt x="182" y="14"/>
                    </a:cubicBezTo>
                    <a:cubicBezTo>
                      <a:pt x="186" y="11"/>
                      <a:pt x="189" y="8"/>
                      <a:pt x="192" y="5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8" name="Freeform 48"/>
              <p:cNvSpPr>
                <a:spLocks noEditPoints="1"/>
              </p:cNvSpPr>
              <p:nvPr/>
            </p:nvSpPr>
            <p:spPr bwMode="auto">
              <a:xfrm>
                <a:off x="12" y="-3"/>
                <a:ext cx="583" cy="578"/>
              </a:xfrm>
              <a:custGeom>
                <a:avLst/>
                <a:gdLst>
                  <a:gd name="T0" fmla="*/ 46 w 291"/>
                  <a:gd name="T1" fmla="*/ 229 h 289"/>
                  <a:gd name="T2" fmla="*/ 63 w 291"/>
                  <a:gd name="T3" fmla="*/ 46 h 289"/>
                  <a:gd name="T4" fmla="*/ 246 w 291"/>
                  <a:gd name="T5" fmla="*/ 61 h 289"/>
                  <a:gd name="T6" fmla="*/ 228 w 291"/>
                  <a:gd name="T7" fmla="*/ 243 h 289"/>
                  <a:gd name="T8" fmla="*/ 46 w 291"/>
                  <a:gd name="T9" fmla="*/ 229 h 289"/>
                  <a:gd name="T10" fmla="*/ 234 w 291"/>
                  <a:gd name="T11" fmla="*/ 70 h 289"/>
                  <a:gd name="T12" fmla="*/ 72 w 291"/>
                  <a:gd name="T13" fmla="*/ 57 h 289"/>
                  <a:gd name="T14" fmla="*/ 57 w 291"/>
                  <a:gd name="T15" fmla="*/ 219 h 289"/>
                  <a:gd name="T16" fmla="*/ 219 w 291"/>
                  <a:gd name="T17" fmla="*/ 232 h 289"/>
                  <a:gd name="T18" fmla="*/ 234 w 291"/>
                  <a:gd name="T19" fmla="*/ 7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1" h="289">
                    <a:moveTo>
                      <a:pt x="46" y="229"/>
                    </a:moveTo>
                    <a:cubicBezTo>
                      <a:pt x="0" y="174"/>
                      <a:pt x="8" y="92"/>
                      <a:pt x="63" y="46"/>
                    </a:cubicBezTo>
                    <a:cubicBezTo>
                      <a:pt x="118" y="0"/>
                      <a:pt x="200" y="6"/>
                      <a:pt x="246" y="61"/>
                    </a:cubicBezTo>
                    <a:cubicBezTo>
                      <a:pt x="291" y="115"/>
                      <a:pt x="284" y="197"/>
                      <a:pt x="228" y="243"/>
                    </a:cubicBezTo>
                    <a:cubicBezTo>
                      <a:pt x="173" y="289"/>
                      <a:pt x="91" y="283"/>
                      <a:pt x="46" y="229"/>
                    </a:cubicBezTo>
                    <a:close/>
                    <a:moveTo>
                      <a:pt x="234" y="70"/>
                    </a:moveTo>
                    <a:cubicBezTo>
                      <a:pt x="194" y="22"/>
                      <a:pt x="121" y="16"/>
                      <a:pt x="72" y="57"/>
                    </a:cubicBezTo>
                    <a:cubicBezTo>
                      <a:pt x="23" y="98"/>
                      <a:pt x="17" y="171"/>
                      <a:pt x="57" y="219"/>
                    </a:cubicBezTo>
                    <a:cubicBezTo>
                      <a:pt x="97" y="267"/>
                      <a:pt x="170" y="273"/>
                      <a:pt x="219" y="232"/>
                    </a:cubicBezTo>
                    <a:cubicBezTo>
                      <a:pt x="268" y="191"/>
                      <a:pt x="275" y="118"/>
                      <a:pt x="234" y="70"/>
                    </a:cubicBezTo>
                  </a:path>
                </a:pathLst>
              </a:cu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5882"/>
                      <a:invGamma/>
                    </a:schemeClr>
                  </a:gs>
                </a:gsLst>
                <a:lin ang="5400000" scaled="1"/>
              </a:gradFill>
              <a:ln w="3175" cap="flat" cmpd="sng">
                <a:solidFill>
                  <a:srgbClr val="D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Cordova</a:t>
            </a:r>
            <a:r>
              <a:rPr lang="zh-CN" altLang="en-US" dirty="0" smtClean="0"/>
              <a:t>的一个例子</a:t>
            </a:r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137" y="1056362"/>
            <a:ext cx="8337550" cy="5073650"/>
          </a:xfrm>
        </p:spPr>
        <p:txBody>
          <a:bodyPr/>
          <a:lstStyle/>
          <a:p>
            <a:r>
              <a:rPr lang="en-US" altLang="zh-CN" dirty="0" err="1" smtClean="0"/>
              <a:t>npm</a:t>
            </a:r>
            <a:r>
              <a:rPr lang="en-US" altLang="zh-CN" dirty="0" smtClean="0"/>
              <a:t> install -g </a:t>
            </a:r>
            <a:r>
              <a:rPr lang="en-US" altLang="zh-CN" dirty="0" err="1" smtClean="0"/>
              <a:t>cordova</a:t>
            </a:r>
            <a:endParaRPr lang="en-US" altLang="zh-CN" dirty="0" smtClean="0"/>
          </a:p>
          <a:p>
            <a:r>
              <a:rPr lang="zh-CN" altLang="en-US" dirty="0" smtClean="0"/>
              <a:t>全局安装</a:t>
            </a:r>
            <a:r>
              <a:rPr lang="en-US" altLang="zh-CN" dirty="0" err="1" smtClean="0"/>
              <a:t>cordova</a:t>
            </a:r>
            <a:endParaRPr lang="en-US" altLang="zh-CN" dirty="0" smtClean="0"/>
          </a:p>
          <a:p>
            <a:r>
              <a:rPr lang="en-US" altLang="zh-CN" dirty="0" err="1" smtClean="0"/>
              <a:t>cordova</a:t>
            </a:r>
            <a:r>
              <a:rPr lang="en-US" altLang="zh-CN" dirty="0" smtClean="0"/>
              <a:t> create </a:t>
            </a:r>
            <a:r>
              <a:rPr lang="en-US" altLang="zh-CN" dirty="0" err="1" smtClean="0"/>
              <a:t>MyApp</a:t>
            </a:r>
            <a:endParaRPr lang="en-US" altLang="zh-CN" dirty="0" smtClean="0"/>
          </a:p>
          <a:p>
            <a:r>
              <a:rPr lang="zh-CN" altLang="en-US" dirty="0" smtClean="0"/>
              <a:t>创建项目</a:t>
            </a:r>
            <a:endParaRPr lang="en-US" altLang="zh-CN" dirty="0" smtClean="0"/>
          </a:p>
          <a:p>
            <a:r>
              <a:rPr lang="en-US" altLang="zh-CN" dirty="0" smtClean="0"/>
              <a:t>cd </a:t>
            </a:r>
            <a:r>
              <a:rPr lang="en-US" altLang="zh-CN" dirty="0" err="1" smtClean="0"/>
              <a:t>MyApp</a:t>
            </a:r>
            <a:r>
              <a:rPr lang="en-US" altLang="zh-CN" dirty="0" smtClean="0"/>
              <a:t> </a:t>
            </a:r>
          </a:p>
          <a:p>
            <a:r>
              <a:rPr lang="en-US" altLang="zh-CN" dirty="0" err="1" smtClean="0"/>
              <a:t>cordova</a:t>
            </a:r>
            <a:r>
              <a:rPr lang="en-US" altLang="zh-CN" dirty="0" smtClean="0"/>
              <a:t> platform add browser</a:t>
            </a:r>
          </a:p>
          <a:p>
            <a:r>
              <a:rPr lang="zh-CN" altLang="en-US" dirty="0" smtClean="0"/>
              <a:t>进入项目并添加平台</a:t>
            </a:r>
            <a:endParaRPr lang="en-US" altLang="zh-CN" dirty="0" smtClean="0"/>
          </a:p>
          <a:p>
            <a:r>
              <a:rPr lang="en-US" altLang="zh-CN" dirty="0" err="1" smtClean="0"/>
              <a:t>cordova</a:t>
            </a:r>
            <a:r>
              <a:rPr lang="en-US" altLang="zh-CN" dirty="0" smtClean="0"/>
              <a:t> run browser</a:t>
            </a:r>
          </a:p>
          <a:p>
            <a:r>
              <a:rPr lang="zh-CN" altLang="en-US" dirty="0" smtClean="0"/>
              <a:t>运行项目</a:t>
            </a:r>
            <a:endParaRPr lang="en-US" altLang="zh-CN" dirty="0" smtClean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8458560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592138" y="6350"/>
            <a:ext cx="7646987" cy="995363"/>
            <a:chOff x="373" y="4"/>
            <a:chExt cx="4817" cy="627"/>
          </a:xfrm>
        </p:grpSpPr>
        <p:pic>
          <p:nvPicPr>
            <p:cNvPr id="20485" name="Picture 5" descr="usa bar shado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87" t="23734" r="8118" b="61833"/>
            <a:stretch>
              <a:fillRect/>
            </a:stretch>
          </p:blipFill>
          <p:spPr bwMode="auto">
            <a:xfrm>
              <a:off x="373" y="4"/>
              <a:ext cx="4817" cy="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486" name="Group 6"/>
            <p:cNvGrpSpPr>
              <a:grpSpLocks/>
            </p:cNvGrpSpPr>
            <p:nvPr/>
          </p:nvGrpSpPr>
          <p:grpSpPr bwMode="auto">
            <a:xfrm>
              <a:off x="489" y="107"/>
              <a:ext cx="4585" cy="380"/>
              <a:chOff x="489" y="107"/>
              <a:chExt cx="4585" cy="380"/>
            </a:xfrm>
          </p:grpSpPr>
          <p:sp>
            <p:nvSpPr>
              <p:cNvPr id="20487" name="Freeform 7"/>
              <p:cNvSpPr>
                <a:spLocks/>
              </p:cNvSpPr>
              <p:nvPr/>
            </p:nvSpPr>
            <p:spPr bwMode="auto">
              <a:xfrm>
                <a:off x="489" y="107"/>
                <a:ext cx="4585" cy="380"/>
              </a:xfrm>
              <a:custGeom>
                <a:avLst/>
                <a:gdLst>
                  <a:gd name="T0" fmla="*/ 2141 w 2288"/>
                  <a:gd name="T1" fmla="*/ 0 h 190"/>
                  <a:gd name="T2" fmla="*/ 77 w 2288"/>
                  <a:gd name="T3" fmla="*/ 0 h 190"/>
                  <a:gd name="T4" fmla="*/ 0 w 2288"/>
                  <a:gd name="T5" fmla="*/ 0 h 190"/>
                  <a:gd name="T6" fmla="*/ 0 w 2288"/>
                  <a:gd name="T7" fmla="*/ 8 h 190"/>
                  <a:gd name="T8" fmla="*/ 0 w 2288"/>
                  <a:gd name="T9" fmla="*/ 58 h 190"/>
                  <a:gd name="T10" fmla="*/ 0 w 2288"/>
                  <a:gd name="T11" fmla="*/ 137 h 190"/>
                  <a:gd name="T12" fmla="*/ 0 w 2288"/>
                  <a:gd name="T13" fmla="*/ 190 h 190"/>
                  <a:gd name="T14" fmla="*/ 2288 w 2288"/>
                  <a:gd name="T15" fmla="*/ 190 h 190"/>
                  <a:gd name="T16" fmla="*/ 2160 w 2288"/>
                  <a:gd name="T17" fmla="*/ 20 h 190"/>
                  <a:gd name="T18" fmla="*/ 2141 w 2288"/>
                  <a:gd name="T19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88" h="190">
                    <a:moveTo>
                      <a:pt x="2141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90"/>
                      <a:pt x="0" y="190"/>
                      <a:pt x="0" y="190"/>
                    </a:cubicBezTo>
                    <a:cubicBezTo>
                      <a:pt x="2288" y="190"/>
                      <a:pt x="2288" y="190"/>
                      <a:pt x="2288" y="190"/>
                    </a:cubicBezTo>
                    <a:cubicBezTo>
                      <a:pt x="2252" y="127"/>
                      <a:pt x="2209" y="69"/>
                      <a:pt x="2160" y="20"/>
                    </a:cubicBezTo>
                    <a:cubicBezTo>
                      <a:pt x="2154" y="13"/>
                      <a:pt x="2147" y="7"/>
                      <a:pt x="2141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5607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8" name="Freeform 8"/>
              <p:cNvSpPr>
                <a:spLocks/>
              </p:cNvSpPr>
              <p:nvPr/>
            </p:nvSpPr>
            <p:spPr bwMode="auto">
              <a:xfrm>
                <a:off x="505" y="123"/>
                <a:ext cx="4433" cy="322"/>
              </a:xfrm>
              <a:custGeom>
                <a:avLst/>
                <a:gdLst>
                  <a:gd name="T0" fmla="*/ 2009 w 2212"/>
                  <a:gd name="T1" fmla="*/ 39 h 161"/>
                  <a:gd name="T2" fmla="*/ 2212 w 2212"/>
                  <a:gd name="T3" fmla="*/ 93 h 161"/>
                  <a:gd name="T4" fmla="*/ 2146 w 2212"/>
                  <a:gd name="T5" fmla="*/ 17 h 161"/>
                  <a:gd name="T6" fmla="*/ 2129 w 2212"/>
                  <a:gd name="T7" fmla="*/ 0 h 161"/>
                  <a:gd name="T8" fmla="*/ 0 w 2212"/>
                  <a:gd name="T9" fmla="*/ 0 h 161"/>
                  <a:gd name="T10" fmla="*/ 0 w 2212"/>
                  <a:gd name="T11" fmla="*/ 161 h 161"/>
                  <a:gd name="T12" fmla="*/ 529 w 2212"/>
                  <a:gd name="T13" fmla="*/ 110 h 161"/>
                  <a:gd name="T14" fmla="*/ 2009 w 2212"/>
                  <a:gd name="T15" fmla="*/ 3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12" h="161">
                    <a:moveTo>
                      <a:pt x="2009" y="39"/>
                    </a:moveTo>
                    <a:cubicBezTo>
                      <a:pt x="2050" y="45"/>
                      <a:pt x="2117" y="47"/>
                      <a:pt x="2212" y="93"/>
                    </a:cubicBezTo>
                    <a:cubicBezTo>
                      <a:pt x="2191" y="66"/>
                      <a:pt x="2169" y="41"/>
                      <a:pt x="2146" y="17"/>
                    </a:cubicBezTo>
                    <a:cubicBezTo>
                      <a:pt x="2141" y="12"/>
                      <a:pt x="2135" y="6"/>
                      <a:pt x="212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61"/>
                      <a:pt x="0" y="161"/>
                      <a:pt x="0" y="161"/>
                    </a:cubicBezTo>
                    <a:cubicBezTo>
                      <a:pt x="223" y="153"/>
                      <a:pt x="438" y="124"/>
                      <a:pt x="529" y="110"/>
                    </a:cubicBezTo>
                    <a:cubicBezTo>
                      <a:pt x="977" y="39"/>
                      <a:pt x="1814" y="7"/>
                      <a:pt x="2009" y="3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17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13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0489" name="Group 9"/>
          <p:cNvGrpSpPr>
            <a:grpSpLocks/>
          </p:cNvGrpSpPr>
          <p:nvPr/>
        </p:nvGrpSpPr>
        <p:grpSpPr bwMode="auto">
          <a:xfrm>
            <a:off x="0" y="-4763"/>
            <a:ext cx="1063625" cy="998538"/>
            <a:chOff x="0" y="-3"/>
            <a:chExt cx="670" cy="629"/>
          </a:xfrm>
        </p:grpSpPr>
        <p:pic>
          <p:nvPicPr>
            <p:cNvPr id="20490" name="Picture 10" descr="usa star shado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853" t="43394" r="43575" b="42197"/>
            <a:stretch>
              <a:fillRect/>
            </a:stretch>
          </p:blipFill>
          <p:spPr bwMode="auto">
            <a:xfrm>
              <a:off x="0" y="0"/>
              <a:ext cx="670" cy="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491" name="Group 11"/>
            <p:cNvGrpSpPr>
              <a:grpSpLocks/>
            </p:cNvGrpSpPr>
            <p:nvPr/>
          </p:nvGrpSpPr>
          <p:grpSpPr bwMode="auto">
            <a:xfrm>
              <a:off x="12" y="-3"/>
              <a:ext cx="583" cy="594"/>
              <a:chOff x="12" y="-3"/>
              <a:chExt cx="583" cy="594"/>
            </a:xfrm>
          </p:grpSpPr>
          <p:sp>
            <p:nvSpPr>
              <p:cNvPr id="20492" name="Freeform 12"/>
              <p:cNvSpPr>
                <a:spLocks/>
              </p:cNvSpPr>
              <p:nvPr/>
            </p:nvSpPr>
            <p:spPr bwMode="auto">
              <a:xfrm>
                <a:off x="505" y="119"/>
                <a:ext cx="32" cy="42"/>
              </a:xfrm>
              <a:custGeom>
                <a:avLst/>
                <a:gdLst>
                  <a:gd name="T0" fmla="*/ 0 w 16"/>
                  <a:gd name="T1" fmla="*/ 0 h 21"/>
                  <a:gd name="T2" fmla="*/ 6 w 16"/>
                  <a:gd name="T3" fmla="*/ 7 h 21"/>
                  <a:gd name="T4" fmla="*/ 16 w 16"/>
                  <a:gd name="T5" fmla="*/ 21 h 21"/>
                  <a:gd name="T6" fmla="*/ 9 w 16"/>
                  <a:gd name="T7" fmla="*/ 13 h 21"/>
                  <a:gd name="T8" fmla="*/ 0 w 16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1">
                    <a:moveTo>
                      <a:pt x="0" y="0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10" y="12"/>
                      <a:pt x="13" y="16"/>
                      <a:pt x="16" y="21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7" y="8"/>
                      <a:pt x="3" y="4"/>
                      <a:pt x="0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3" name="Freeform 13"/>
              <p:cNvSpPr>
                <a:spLocks/>
              </p:cNvSpPr>
              <p:nvPr/>
            </p:nvSpPr>
            <p:spPr bwMode="auto">
              <a:xfrm>
                <a:off x="523" y="145"/>
                <a:ext cx="46" cy="86"/>
              </a:xfrm>
              <a:custGeom>
                <a:avLst/>
                <a:gdLst>
                  <a:gd name="T0" fmla="*/ 0 w 23"/>
                  <a:gd name="T1" fmla="*/ 0 h 43"/>
                  <a:gd name="T2" fmla="*/ 7 w 23"/>
                  <a:gd name="T3" fmla="*/ 8 h 43"/>
                  <a:gd name="T4" fmla="*/ 23 w 23"/>
                  <a:gd name="T5" fmla="*/ 43 h 43"/>
                  <a:gd name="T6" fmla="*/ 16 w 23"/>
                  <a:gd name="T7" fmla="*/ 35 h 43"/>
                  <a:gd name="T8" fmla="*/ 0 w 23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43">
                    <a:moveTo>
                      <a:pt x="0" y="0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14" y="19"/>
                      <a:pt x="19" y="31"/>
                      <a:pt x="23" y="43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3" y="23"/>
                      <a:pt x="8" y="11"/>
                      <a:pt x="0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4" name="Freeform 14"/>
              <p:cNvSpPr>
                <a:spLocks/>
              </p:cNvSpPr>
              <p:nvPr/>
            </p:nvSpPr>
            <p:spPr bwMode="auto">
              <a:xfrm>
                <a:off x="555" y="215"/>
                <a:ext cx="22" cy="84"/>
              </a:xfrm>
              <a:custGeom>
                <a:avLst/>
                <a:gdLst>
                  <a:gd name="T0" fmla="*/ 0 w 11"/>
                  <a:gd name="T1" fmla="*/ 0 h 42"/>
                  <a:gd name="T2" fmla="*/ 7 w 11"/>
                  <a:gd name="T3" fmla="*/ 8 h 42"/>
                  <a:gd name="T4" fmla="*/ 11 w 11"/>
                  <a:gd name="T5" fmla="*/ 42 h 42"/>
                  <a:gd name="T6" fmla="*/ 4 w 11"/>
                  <a:gd name="T7" fmla="*/ 34 h 42"/>
                  <a:gd name="T8" fmla="*/ 0 w 11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2">
                    <a:moveTo>
                      <a:pt x="0" y="0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10" y="19"/>
                      <a:pt x="11" y="30"/>
                      <a:pt x="11" y="42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5" y="22"/>
                      <a:pt x="3" y="11"/>
                      <a:pt x="0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5" name="Freeform 15"/>
              <p:cNvSpPr>
                <a:spLocks/>
              </p:cNvSpPr>
              <p:nvPr/>
            </p:nvSpPr>
            <p:spPr bwMode="auto">
              <a:xfrm>
                <a:off x="561" y="283"/>
                <a:ext cx="16" cy="58"/>
              </a:xfrm>
              <a:custGeom>
                <a:avLst/>
                <a:gdLst>
                  <a:gd name="T0" fmla="*/ 1 w 8"/>
                  <a:gd name="T1" fmla="*/ 0 h 29"/>
                  <a:gd name="T2" fmla="*/ 8 w 8"/>
                  <a:gd name="T3" fmla="*/ 8 h 29"/>
                  <a:gd name="T4" fmla="*/ 6 w 8"/>
                  <a:gd name="T5" fmla="*/ 29 h 29"/>
                  <a:gd name="T6" fmla="*/ 0 w 8"/>
                  <a:gd name="T7" fmla="*/ 22 h 29"/>
                  <a:gd name="T8" fmla="*/ 1 w 8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9">
                    <a:moveTo>
                      <a:pt x="1" y="0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8" y="15"/>
                      <a:pt x="7" y="22"/>
                      <a:pt x="6" y="29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" y="14"/>
                      <a:pt x="1" y="7"/>
                      <a:pt x="1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6" name="Freeform 16"/>
              <p:cNvSpPr>
                <a:spLocks/>
              </p:cNvSpPr>
              <p:nvPr/>
            </p:nvSpPr>
            <p:spPr bwMode="auto">
              <a:xfrm>
                <a:off x="551" y="327"/>
                <a:ext cx="22" cy="52"/>
              </a:xfrm>
              <a:custGeom>
                <a:avLst/>
                <a:gdLst>
                  <a:gd name="T0" fmla="*/ 5 w 11"/>
                  <a:gd name="T1" fmla="*/ 0 h 26"/>
                  <a:gd name="T2" fmla="*/ 11 w 11"/>
                  <a:gd name="T3" fmla="*/ 7 h 26"/>
                  <a:gd name="T4" fmla="*/ 7 w 11"/>
                  <a:gd name="T5" fmla="*/ 26 h 26"/>
                  <a:gd name="T6" fmla="*/ 0 w 11"/>
                  <a:gd name="T7" fmla="*/ 18 h 26"/>
                  <a:gd name="T8" fmla="*/ 5 w 11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26">
                    <a:moveTo>
                      <a:pt x="5" y="0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0" y="14"/>
                      <a:pt x="9" y="20"/>
                      <a:pt x="7" y="2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2" y="12"/>
                      <a:pt x="4" y="6"/>
                      <a:pt x="5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7" name="Freeform 17"/>
              <p:cNvSpPr>
                <a:spLocks/>
              </p:cNvSpPr>
              <p:nvPr/>
            </p:nvSpPr>
            <p:spPr bwMode="auto">
              <a:xfrm>
                <a:off x="537" y="363"/>
                <a:ext cx="28" cy="50"/>
              </a:xfrm>
              <a:custGeom>
                <a:avLst/>
                <a:gdLst>
                  <a:gd name="T0" fmla="*/ 7 w 14"/>
                  <a:gd name="T1" fmla="*/ 0 h 25"/>
                  <a:gd name="T2" fmla="*/ 14 w 14"/>
                  <a:gd name="T3" fmla="*/ 8 h 25"/>
                  <a:gd name="T4" fmla="*/ 7 w 14"/>
                  <a:gd name="T5" fmla="*/ 25 h 25"/>
                  <a:gd name="T6" fmla="*/ 0 w 14"/>
                  <a:gd name="T7" fmla="*/ 17 h 25"/>
                  <a:gd name="T8" fmla="*/ 7 w 14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5">
                    <a:moveTo>
                      <a:pt x="7" y="0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2" y="13"/>
                      <a:pt x="10" y="19"/>
                      <a:pt x="7" y="2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" y="11"/>
                      <a:pt x="5" y="6"/>
                      <a:pt x="7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8" name="Freeform 18"/>
              <p:cNvSpPr>
                <a:spLocks/>
              </p:cNvSpPr>
              <p:nvPr/>
            </p:nvSpPr>
            <p:spPr bwMode="auto">
              <a:xfrm>
                <a:off x="519" y="397"/>
                <a:ext cx="32" cy="48"/>
              </a:xfrm>
              <a:custGeom>
                <a:avLst/>
                <a:gdLst>
                  <a:gd name="T0" fmla="*/ 9 w 16"/>
                  <a:gd name="T1" fmla="*/ 0 h 24"/>
                  <a:gd name="T2" fmla="*/ 16 w 16"/>
                  <a:gd name="T3" fmla="*/ 8 h 24"/>
                  <a:gd name="T4" fmla="*/ 6 w 16"/>
                  <a:gd name="T5" fmla="*/ 24 h 24"/>
                  <a:gd name="T6" fmla="*/ 0 w 16"/>
                  <a:gd name="T7" fmla="*/ 16 h 24"/>
                  <a:gd name="T8" fmla="*/ 9 w 16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4">
                    <a:moveTo>
                      <a:pt x="9" y="0"/>
                    </a:moveTo>
                    <a:cubicBezTo>
                      <a:pt x="16" y="8"/>
                      <a:pt x="16" y="8"/>
                      <a:pt x="16" y="8"/>
                    </a:cubicBezTo>
                    <a:cubicBezTo>
                      <a:pt x="13" y="13"/>
                      <a:pt x="10" y="19"/>
                      <a:pt x="6" y="2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1"/>
                      <a:pt x="7" y="5"/>
                      <a:pt x="9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9" name="Freeform 19"/>
              <p:cNvSpPr>
                <a:spLocks/>
              </p:cNvSpPr>
              <p:nvPr/>
            </p:nvSpPr>
            <p:spPr bwMode="auto">
              <a:xfrm>
                <a:off x="489" y="429"/>
                <a:ext cx="42" cy="52"/>
              </a:xfrm>
              <a:custGeom>
                <a:avLst/>
                <a:gdLst>
                  <a:gd name="T0" fmla="*/ 15 w 21"/>
                  <a:gd name="T1" fmla="*/ 0 h 26"/>
                  <a:gd name="T2" fmla="*/ 21 w 21"/>
                  <a:gd name="T3" fmla="*/ 8 h 26"/>
                  <a:gd name="T4" fmla="*/ 7 w 21"/>
                  <a:gd name="T5" fmla="*/ 26 h 26"/>
                  <a:gd name="T6" fmla="*/ 0 w 21"/>
                  <a:gd name="T7" fmla="*/ 18 h 26"/>
                  <a:gd name="T8" fmla="*/ 15 w 21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6">
                    <a:moveTo>
                      <a:pt x="15" y="0"/>
                    </a:moveTo>
                    <a:cubicBezTo>
                      <a:pt x="21" y="8"/>
                      <a:pt x="21" y="8"/>
                      <a:pt x="21" y="8"/>
                    </a:cubicBezTo>
                    <a:cubicBezTo>
                      <a:pt x="17" y="14"/>
                      <a:pt x="12" y="20"/>
                      <a:pt x="7" y="2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6" y="12"/>
                      <a:pt x="11" y="6"/>
                      <a:pt x="15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0" name="Freeform 20"/>
              <p:cNvSpPr>
                <a:spLocks/>
              </p:cNvSpPr>
              <p:nvPr/>
            </p:nvSpPr>
            <p:spPr bwMode="auto">
              <a:xfrm>
                <a:off x="104" y="455"/>
                <a:ext cx="399" cy="136"/>
              </a:xfrm>
              <a:custGeom>
                <a:avLst/>
                <a:gdLst>
                  <a:gd name="T0" fmla="*/ 192 w 199"/>
                  <a:gd name="T1" fmla="*/ 5 h 68"/>
                  <a:gd name="T2" fmla="*/ 199 w 199"/>
                  <a:gd name="T3" fmla="*/ 13 h 68"/>
                  <a:gd name="T4" fmla="*/ 189 w 199"/>
                  <a:gd name="T5" fmla="*/ 22 h 68"/>
                  <a:gd name="T6" fmla="*/ 6 w 199"/>
                  <a:gd name="T7" fmla="*/ 7 h 68"/>
                  <a:gd name="T8" fmla="*/ 0 w 199"/>
                  <a:gd name="T9" fmla="*/ 0 h 68"/>
                  <a:gd name="T10" fmla="*/ 182 w 199"/>
                  <a:gd name="T11" fmla="*/ 14 h 68"/>
                  <a:gd name="T12" fmla="*/ 192 w 199"/>
                  <a:gd name="T13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9" h="68">
                    <a:moveTo>
                      <a:pt x="192" y="5"/>
                    </a:moveTo>
                    <a:cubicBezTo>
                      <a:pt x="199" y="13"/>
                      <a:pt x="199" y="13"/>
                      <a:pt x="199" y="13"/>
                    </a:cubicBezTo>
                    <a:cubicBezTo>
                      <a:pt x="196" y="16"/>
                      <a:pt x="192" y="19"/>
                      <a:pt x="189" y="22"/>
                    </a:cubicBezTo>
                    <a:cubicBezTo>
                      <a:pt x="134" y="68"/>
                      <a:pt x="52" y="62"/>
                      <a:pt x="6" y="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5" y="54"/>
                      <a:pt x="127" y="60"/>
                      <a:pt x="182" y="14"/>
                    </a:cubicBezTo>
                    <a:cubicBezTo>
                      <a:pt x="186" y="11"/>
                      <a:pt x="189" y="8"/>
                      <a:pt x="192" y="5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1" name="Freeform 21"/>
              <p:cNvSpPr>
                <a:spLocks/>
              </p:cNvSpPr>
              <p:nvPr/>
            </p:nvSpPr>
            <p:spPr bwMode="auto">
              <a:xfrm>
                <a:off x="12" y="-3"/>
                <a:ext cx="583" cy="578"/>
              </a:xfrm>
              <a:custGeom>
                <a:avLst/>
                <a:gdLst>
                  <a:gd name="T0" fmla="*/ 46 w 291"/>
                  <a:gd name="T1" fmla="*/ 229 h 289"/>
                  <a:gd name="T2" fmla="*/ 63 w 291"/>
                  <a:gd name="T3" fmla="*/ 46 h 289"/>
                  <a:gd name="T4" fmla="*/ 246 w 291"/>
                  <a:gd name="T5" fmla="*/ 61 h 289"/>
                  <a:gd name="T6" fmla="*/ 228 w 291"/>
                  <a:gd name="T7" fmla="*/ 243 h 289"/>
                  <a:gd name="T8" fmla="*/ 46 w 291"/>
                  <a:gd name="T9" fmla="*/ 22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289">
                    <a:moveTo>
                      <a:pt x="46" y="229"/>
                    </a:moveTo>
                    <a:cubicBezTo>
                      <a:pt x="0" y="174"/>
                      <a:pt x="8" y="92"/>
                      <a:pt x="63" y="46"/>
                    </a:cubicBezTo>
                    <a:cubicBezTo>
                      <a:pt x="118" y="0"/>
                      <a:pt x="200" y="6"/>
                      <a:pt x="246" y="61"/>
                    </a:cubicBezTo>
                    <a:cubicBezTo>
                      <a:pt x="291" y="115"/>
                      <a:pt x="284" y="197"/>
                      <a:pt x="228" y="243"/>
                    </a:cubicBezTo>
                    <a:cubicBezTo>
                      <a:pt x="173" y="289"/>
                      <a:pt x="91" y="283"/>
                      <a:pt x="46" y="22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429A">
                      <a:gamma/>
                      <a:shade val="56078"/>
                      <a:invGamma/>
                    </a:srgbClr>
                  </a:gs>
                  <a:gs pos="100000">
                    <a:srgbClr val="00429A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2" name="Freeform 22"/>
              <p:cNvSpPr>
                <a:spLocks/>
              </p:cNvSpPr>
              <p:nvPr/>
            </p:nvSpPr>
            <p:spPr bwMode="auto">
              <a:xfrm>
                <a:off x="138" y="41"/>
                <a:ext cx="419" cy="406"/>
              </a:xfrm>
              <a:custGeom>
                <a:avLst/>
                <a:gdLst>
                  <a:gd name="T0" fmla="*/ 95 w 209"/>
                  <a:gd name="T1" fmla="*/ 98 h 203"/>
                  <a:gd name="T2" fmla="*/ 172 w 209"/>
                  <a:gd name="T3" fmla="*/ 203 h 203"/>
                  <a:gd name="T4" fmla="*/ 209 w 209"/>
                  <a:gd name="T5" fmla="*/ 117 h 203"/>
                  <a:gd name="T6" fmla="*/ 91 w 209"/>
                  <a:gd name="T7" fmla="*/ 0 h 203"/>
                  <a:gd name="T8" fmla="*/ 0 w 209"/>
                  <a:gd name="T9" fmla="*/ 43 h 203"/>
                  <a:gd name="T10" fmla="*/ 95 w 209"/>
                  <a:gd name="T11" fmla="*/ 9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9" h="203">
                    <a:moveTo>
                      <a:pt x="95" y="98"/>
                    </a:moveTo>
                    <a:cubicBezTo>
                      <a:pt x="117" y="136"/>
                      <a:pt x="135" y="175"/>
                      <a:pt x="172" y="203"/>
                    </a:cubicBezTo>
                    <a:cubicBezTo>
                      <a:pt x="195" y="181"/>
                      <a:pt x="209" y="151"/>
                      <a:pt x="209" y="117"/>
                    </a:cubicBezTo>
                    <a:cubicBezTo>
                      <a:pt x="209" y="52"/>
                      <a:pt x="156" y="0"/>
                      <a:pt x="91" y="0"/>
                    </a:cubicBezTo>
                    <a:cubicBezTo>
                      <a:pt x="54" y="0"/>
                      <a:pt x="21" y="17"/>
                      <a:pt x="0" y="43"/>
                    </a:cubicBezTo>
                    <a:cubicBezTo>
                      <a:pt x="38" y="51"/>
                      <a:pt x="77" y="67"/>
                      <a:pt x="95" y="9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2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13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3" name="Freeform 23"/>
              <p:cNvSpPr>
                <a:spLocks/>
              </p:cNvSpPr>
              <p:nvPr/>
            </p:nvSpPr>
            <p:spPr bwMode="auto">
              <a:xfrm>
                <a:off x="281" y="341"/>
                <a:ext cx="98" cy="114"/>
              </a:xfrm>
              <a:custGeom>
                <a:avLst/>
                <a:gdLst>
                  <a:gd name="T0" fmla="*/ 84 w 98"/>
                  <a:gd name="T1" fmla="*/ 100 h 114"/>
                  <a:gd name="T2" fmla="*/ 0 w 98"/>
                  <a:gd name="T3" fmla="*/ 0 h 114"/>
                  <a:gd name="T4" fmla="*/ 14 w 98"/>
                  <a:gd name="T5" fmla="*/ 16 h 114"/>
                  <a:gd name="T6" fmla="*/ 98 w 98"/>
                  <a:gd name="T7" fmla="*/ 114 h 114"/>
                  <a:gd name="T8" fmla="*/ 84 w 98"/>
                  <a:gd name="T9" fmla="*/ 10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114">
                    <a:moveTo>
                      <a:pt x="84" y="100"/>
                    </a:moveTo>
                    <a:lnTo>
                      <a:pt x="0" y="0"/>
                    </a:lnTo>
                    <a:lnTo>
                      <a:pt x="14" y="16"/>
                    </a:lnTo>
                    <a:lnTo>
                      <a:pt x="98" y="114"/>
                    </a:lnTo>
                    <a:lnTo>
                      <a:pt x="84" y="100"/>
                    </a:lnTo>
                    <a:close/>
                  </a:path>
                </a:pathLst>
              </a:custGeom>
              <a:solidFill>
                <a:srgbClr val="0060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504" name="Group 24"/>
              <p:cNvGrpSpPr>
                <a:grpSpLocks/>
              </p:cNvGrpSpPr>
              <p:nvPr/>
            </p:nvGrpSpPr>
            <p:grpSpPr bwMode="auto">
              <a:xfrm>
                <a:off x="146" y="101"/>
                <a:ext cx="345" cy="354"/>
                <a:chOff x="146" y="101"/>
                <a:chExt cx="345" cy="354"/>
              </a:xfrm>
            </p:grpSpPr>
            <p:sp>
              <p:nvSpPr>
                <p:cNvPr id="20505" name="Freeform 25"/>
                <p:cNvSpPr>
                  <a:spLocks/>
                </p:cNvSpPr>
                <p:nvPr/>
              </p:nvSpPr>
              <p:spPr bwMode="auto">
                <a:xfrm>
                  <a:off x="345" y="101"/>
                  <a:ext cx="20" cy="144"/>
                </a:xfrm>
                <a:custGeom>
                  <a:avLst/>
                  <a:gdLst>
                    <a:gd name="T0" fmla="*/ 0 w 20"/>
                    <a:gd name="T1" fmla="*/ 0 h 144"/>
                    <a:gd name="T2" fmla="*/ 12 w 20"/>
                    <a:gd name="T3" fmla="*/ 16 h 144"/>
                    <a:gd name="T4" fmla="*/ 20 w 20"/>
                    <a:gd name="T5" fmla="*/ 144 h 144"/>
                    <a:gd name="T6" fmla="*/ 8 w 20"/>
                    <a:gd name="T7" fmla="*/ 128 h 144"/>
                    <a:gd name="T8" fmla="*/ 0 w 20"/>
                    <a:gd name="T9" fmla="*/ 0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44">
                      <a:moveTo>
                        <a:pt x="0" y="0"/>
                      </a:moveTo>
                      <a:lnTo>
                        <a:pt x="12" y="16"/>
                      </a:lnTo>
                      <a:lnTo>
                        <a:pt x="20" y="144"/>
                      </a:lnTo>
                      <a:lnTo>
                        <a:pt x="8" y="1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6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06" name="Freeform 26"/>
                <p:cNvSpPr>
                  <a:spLocks/>
                </p:cNvSpPr>
                <p:nvPr/>
              </p:nvSpPr>
              <p:spPr bwMode="auto">
                <a:xfrm>
                  <a:off x="160" y="341"/>
                  <a:ext cx="135" cy="66"/>
                </a:xfrm>
                <a:custGeom>
                  <a:avLst/>
                  <a:gdLst>
                    <a:gd name="T0" fmla="*/ 121 w 135"/>
                    <a:gd name="T1" fmla="*/ 0 h 66"/>
                    <a:gd name="T2" fmla="*/ 135 w 135"/>
                    <a:gd name="T3" fmla="*/ 16 h 66"/>
                    <a:gd name="T4" fmla="*/ 14 w 135"/>
                    <a:gd name="T5" fmla="*/ 66 h 66"/>
                    <a:gd name="T6" fmla="*/ 0 w 135"/>
                    <a:gd name="T7" fmla="*/ 50 h 66"/>
                    <a:gd name="T8" fmla="*/ 121 w 135"/>
                    <a:gd name="T9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5" h="66">
                      <a:moveTo>
                        <a:pt x="121" y="0"/>
                      </a:moveTo>
                      <a:lnTo>
                        <a:pt x="135" y="16"/>
                      </a:lnTo>
                      <a:lnTo>
                        <a:pt x="14" y="66"/>
                      </a:lnTo>
                      <a:lnTo>
                        <a:pt x="0" y="50"/>
                      </a:lnTo>
                      <a:lnTo>
                        <a:pt x="121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6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07" name="Freeform 27"/>
                <p:cNvSpPr>
                  <a:spLocks/>
                </p:cNvSpPr>
                <p:nvPr/>
              </p:nvSpPr>
              <p:spPr bwMode="auto">
                <a:xfrm>
                  <a:off x="357" y="261"/>
                  <a:ext cx="134" cy="64"/>
                </a:xfrm>
                <a:custGeom>
                  <a:avLst/>
                  <a:gdLst>
                    <a:gd name="T0" fmla="*/ 120 w 134"/>
                    <a:gd name="T1" fmla="*/ 0 h 64"/>
                    <a:gd name="T2" fmla="*/ 134 w 134"/>
                    <a:gd name="T3" fmla="*/ 14 h 64"/>
                    <a:gd name="T4" fmla="*/ 14 w 134"/>
                    <a:gd name="T5" fmla="*/ 64 h 64"/>
                    <a:gd name="T6" fmla="*/ 0 w 134"/>
                    <a:gd name="T7" fmla="*/ 48 h 64"/>
                    <a:gd name="T8" fmla="*/ 120 w 134"/>
                    <a:gd name="T9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4" h="64">
                      <a:moveTo>
                        <a:pt x="120" y="0"/>
                      </a:moveTo>
                      <a:lnTo>
                        <a:pt x="134" y="14"/>
                      </a:lnTo>
                      <a:lnTo>
                        <a:pt x="14" y="64"/>
                      </a:lnTo>
                      <a:lnTo>
                        <a:pt x="0" y="48"/>
                      </a:lnTo>
                      <a:lnTo>
                        <a:pt x="12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6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08" name="Freeform 28"/>
                <p:cNvSpPr>
                  <a:spLocks/>
                </p:cNvSpPr>
                <p:nvPr/>
              </p:nvSpPr>
              <p:spPr bwMode="auto">
                <a:xfrm>
                  <a:off x="357" y="309"/>
                  <a:ext cx="22" cy="146"/>
                </a:xfrm>
                <a:custGeom>
                  <a:avLst/>
                  <a:gdLst>
                    <a:gd name="T0" fmla="*/ 0 w 22"/>
                    <a:gd name="T1" fmla="*/ 0 h 146"/>
                    <a:gd name="T2" fmla="*/ 14 w 22"/>
                    <a:gd name="T3" fmla="*/ 16 h 146"/>
                    <a:gd name="T4" fmla="*/ 22 w 22"/>
                    <a:gd name="T5" fmla="*/ 146 h 146"/>
                    <a:gd name="T6" fmla="*/ 8 w 22"/>
                    <a:gd name="T7" fmla="*/ 132 h 146"/>
                    <a:gd name="T8" fmla="*/ 0 w 22"/>
                    <a:gd name="T9" fmla="*/ 0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146">
                      <a:moveTo>
                        <a:pt x="0" y="0"/>
                      </a:moveTo>
                      <a:lnTo>
                        <a:pt x="14" y="16"/>
                      </a:lnTo>
                      <a:lnTo>
                        <a:pt x="22" y="146"/>
                      </a:lnTo>
                      <a:lnTo>
                        <a:pt x="8" y="1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6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09" name="Freeform 29"/>
                <p:cNvSpPr>
                  <a:spLocks/>
                </p:cNvSpPr>
                <p:nvPr/>
              </p:nvSpPr>
              <p:spPr bwMode="auto">
                <a:xfrm>
                  <a:off x="146" y="101"/>
                  <a:ext cx="331" cy="340"/>
                </a:xfrm>
                <a:custGeom>
                  <a:avLst/>
                  <a:gdLst>
                    <a:gd name="T0" fmla="*/ 14 w 331"/>
                    <a:gd name="T1" fmla="*/ 290 h 340"/>
                    <a:gd name="T2" fmla="*/ 85 w 331"/>
                    <a:gd name="T3" fmla="*/ 180 h 340"/>
                    <a:gd name="T4" fmla="*/ 0 w 331"/>
                    <a:gd name="T5" fmla="*/ 80 h 340"/>
                    <a:gd name="T6" fmla="*/ 129 w 331"/>
                    <a:gd name="T7" fmla="*/ 110 h 340"/>
                    <a:gd name="T8" fmla="*/ 199 w 331"/>
                    <a:gd name="T9" fmla="*/ 0 h 340"/>
                    <a:gd name="T10" fmla="*/ 207 w 331"/>
                    <a:gd name="T11" fmla="*/ 128 h 340"/>
                    <a:gd name="T12" fmla="*/ 331 w 331"/>
                    <a:gd name="T13" fmla="*/ 160 h 340"/>
                    <a:gd name="T14" fmla="*/ 211 w 331"/>
                    <a:gd name="T15" fmla="*/ 208 h 340"/>
                    <a:gd name="T16" fmla="*/ 219 w 331"/>
                    <a:gd name="T17" fmla="*/ 340 h 340"/>
                    <a:gd name="T18" fmla="*/ 135 w 331"/>
                    <a:gd name="T19" fmla="*/ 240 h 340"/>
                    <a:gd name="T20" fmla="*/ 14 w 331"/>
                    <a:gd name="T21" fmla="*/ 290 h 3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31" h="340">
                      <a:moveTo>
                        <a:pt x="14" y="290"/>
                      </a:moveTo>
                      <a:lnTo>
                        <a:pt x="85" y="180"/>
                      </a:lnTo>
                      <a:lnTo>
                        <a:pt x="0" y="80"/>
                      </a:lnTo>
                      <a:lnTo>
                        <a:pt x="129" y="110"/>
                      </a:lnTo>
                      <a:lnTo>
                        <a:pt x="199" y="0"/>
                      </a:lnTo>
                      <a:lnTo>
                        <a:pt x="207" y="128"/>
                      </a:lnTo>
                      <a:lnTo>
                        <a:pt x="331" y="160"/>
                      </a:lnTo>
                      <a:lnTo>
                        <a:pt x="211" y="208"/>
                      </a:lnTo>
                      <a:lnTo>
                        <a:pt x="219" y="340"/>
                      </a:lnTo>
                      <a:lnTo>
                        <a:pt x="135" y="240"/>
                      </a:lnTo>
                      <a:lnTo>
                        <a:pt x="14" y="29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bg1">
                        <a:gamma/>
                        <a:shade val="76078"/>
                        <a:invGamma/>
                      </a:schemeClr>
                    </a:gs>
                    <a:gs pos="100000">
                      <a:schemeClr val="bg1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510" name="Freeform 30"/>
              <p:cNvSpPr>
                <a:spLocks/>
              </p:cNvSpPr>
              <p:nvPr/>
            </p:nvSpPr>
            <p:spPr bwMode="auto">
              <a:xfrm>
                <a:off x="138" y="29"/>
                <a:ext cx="357" cy="124"/>
              </a:xfrm>
              <a:custGeom>
                <a:avLst/>
                <a:gdLst>
                  <a:gd name="T0" fmla="*/ 171 w 178"/>
                  <a:gd name="T1" fmla="*/ 54 h 62"/>
                  <a:gd name="T2" fmla="*/ 178 w 178"/>
                  <a:gd name="T3" fmla="*/ 62 h 62"/>
                  <a:gd name="T4" fmla="*/ 16 w 178"/>
                  <a:gd name="T5" fmla="*/ 49 h 62"/>
                  <a:gd name="T6" fmla="*/ 7 w 178"/>
                  <a:gd name="T7" fmla="*/ 57 h 62"/>
                  <a:gd name="T8" fmla="*/ 0 w 178"/>
                  <a:gd name="T9" fmla="*/ 49 h 62"/>
                  <a:gd name="T10" fmla="*/ 9 w 178"/>
                  <a:gd name="T11" fmla="*/ 41 h 62"/>
                  <a:gd name="T12" fmla="*/ 171 w 178"/>
                  <a:gd name="T13" fmla="*/ 5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8" h="62">
                    <a:moveTo>
                      <a:pt x="171" y="54"/>
                    </a:moveTo>
                    <a:cubicBezTo>
                      <a:pt x="178" y="62"/>
                      <a:pt x="178" y="62"/>
                      <a:pt x="178" y="62"/>
                    </a:cubicBezTo>
                    <a:cubicBezTo>
                      <a:pt x="137" y="14"/>
                      <a:pt x="65" y="8"/>
                      <a:pt x="16" y="49"/>
                    </a:cubicBezTo>
                    <a:cubicBezTo>
                      <a:pt x="13" y="52"/>
                      <a:pt x="10" y="54"/>
                      <a:pt x="7" y="57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3" y="47"/>
                      <a:pt x="6" y="44"/>
                      <a:pt x="9" y="41"/>
                    </a:cubicBezTo>
                    <a:cubicBezTo>
                      <a:pt x="58" y="0"/>
                      <a:pt x="131" y="6"/>
                      <a:pt x="171" y="54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1" name="Freeform 31"/>
              <p:cNvSpPr>
                <a:spLocks/>
              </p:cNvSpPr>
              <p:nvPr/>
            </p:nvSpPr>
            <p:spPr bwMode="auto">
              <a:xfrm>
                <a:off x="114" y="127"/>
                <a:ext cx="38" cy="48"/>
              </a:xfrm>
              <a:custGeom>
                <a:avLst/>
                <a:gdLst>
                  <a:gd name="T0" fmla="*/ 12 w 19"/>
                  <a:gd name="T1" fmla="*/ 0 h 24"/>
                  <a:gd name="T2" fmla="*/ 19 w 19"/>
                  <a:gd name="T3" fmla="*/ 8 h 24"/>
                  <a:gd name="T4" fmla="*/ 6 w 19"/>
                  <a:gd name="T5" fmla="*/ 24 h 24"/>
                  <a:gd name="T6" fmla="*/ 0 w 19"/>
                  <a:gd name="T7" fmla="*/ 16 h 24"/>
                  <a:gd name="T8" fmla="*/ 12 w 19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4">
                    <a:moveTo>
                      <a:pt x="12" y="0"/>
                    </a:moveTo>
                    <a:cubicBezTo>
                      <a:pt x="19" y="8"/>
                      <a:pt x="19" y="8"/>
                      <a:pt x="19" y="8"/>
                    </a:cubicBezTo>
                    <a:cubicBezTo>
                      <a:pt x="14" y="13"/>
                      <a:pt x="10" y="18"/>
                      <a:pt x="6" y="2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4" y="11"/>
                      <a:pt x="8" y="5"/>
                      <a:pt x="12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2" name="Freeform 32"/>
              <p:cNvSpPr>
                <a:spLocks/>
              </p:cNvSpPr>
              <p:nvPr/>
            </p:nvSpPr>
            <p:spPr bwMode="auto">
              <a:xfrm>
                <a:off x="96" y="159"/>
                <a:ext cx="30" cy="44"/>
              </a:xfrm>
              <a:custGeom>
                <a:avLst/>
                <a:gdLst>
                  <a:gd name="T0" fmla="*/ 9 w 15"/>
                  <a:gd name="T1" fmla="*/ 0 h 22"/>
                  <a:gd name="T2" fmla="*/ 15 w 15"/>
                  <a:gd name="T3" fmla="*/ 8 h 22"/>
                  <a:gd name="T4" fmla="*/ 7 w 15"/>
                  <a:gd name="T5" fmla="*/ 22 h 22"/>
                  <a:gd name="T6" fmla="*/ 0 w 15"/>
                  <a:gd name="T7" fmla="*/ 15 h 22"/>
                  <a:gd name="T8" fmla="*/ 9 w 15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2">
                    <a:moveTo>
                      <a:pt x="9" y="0"/>
                    </a:moveTo>
                    <a:cubicBezTo>
                      <a:pt x="15" y="8"/>
                      <a:pt x="15" y="8"/>
                      <a:pt x="15" y="8"/>
                    </a:cubicBezTo>
                    <a:cubicBezTo>
                      <a:pt x="12" y="13"/>
                      <a:pt x="9" y="17"/>
                      <a:pt x="7" y="2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0"/>
                      <a:pt x="6" y="5"/>
                      <a:pt x="9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3" name="Freeform 33"/>
              <p:cNvSpPr>
                <a:spLocks/>
              </p:cNvSpPr>
              <p:nvPr/>
            </p:nvSpPr>
            <p:spPr bwMode="auto">
              <a:xfrm>
                <a:off x="84" y="189"/>
                <a:ext cx="26" cy="44"/>
              </a:xfrm>
              <a:custGeom>
                <a:avLst/>
                <a:gdLst>
                  <a:gd name="T0" fmla="*/ 6 w 13"/>
                  <a:gd name="T1" fmla="*/ 0 h 22"/>
                  <a:gd name="T2" fmla="*/ 13 w 13"/>
                  <a:gd name="T3" fmla="*/ 7 h 22"/>
                  <a:gd name="T4" fmla="*/ 7 w 13"/>
                  <a:gd name="T5" fmla="*/ 22 h 22"/>
                  <a:gd name="T6" fmla="*/ 0 w 13"/>
                  <a:gd name="T7" fmla="*/ 15 h 22"/>
                  <a:gd name="T8" fmla="*/ 6 w 13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22">
                    <a:moveTo>
                      <a:pt x="6" y="0"/>
                    </a:moveTo>
                    <a:cubicBezTo>
                      <a:pt x="13" y="7"/>
                      <a:pt x="13" y="7"/>
                      <a:pt x="13" y="7"/>
                    </a:cubicBezTo>
                    <a:cubicBezTo>
                      <a:pt x="10" y="12"/>
                      <a:pt x="8" y="17"/>
                      <a:pt x="7" y="2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0"/>
                      <a:pt x="4" y="5"/>
                      <a:pt x="6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4" name="Freeform 34"/>
              <p:cNvSpPr>
                <a:spLocks/>
              </p:cNvSpPr>
              <p:nvPr/>
            </p:nvSpPr>
            <p:spPr bwMode="auto">
              <a:xfrm>
                <a:off x="76" y="219"/>
                <a:ext cx="22" cy="48"/>
              </a:xfrm>
              <a:custGeom>
                <a:avLst/>
                <a:gdLst>
                  <a:gd name="T0" fmla="*/ 4 w 11"/>
                  <a:gd name="T1" fmla="*/ 0 h 24"/>
                  <a:gd name="T2" fmla="*/ 11 w 11"/>
                  <a:gd name="T3" fmla="*/ 7 h 24"/>
                  <a:gd name="T4" fmla="*/ 7 w 11"/>
                  <a:gd name="T5" fmla="*/ 24 h 24"/>
                  <a:gd name="T6" fmla="*/ 0 w 11"/>
                  <a:gd name="T7" fmla="*/ 16 h 24"/>
                  <a:gd name="T8" fmla="*/ 4 w 11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24">
                    <a:moveTo>
                      <a:pt x="4" y="0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13"/>
                      <a:pt x="8" y="18"/>
                      <a:pt x="7" y="2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0"/>
                      <a:pt x="3" y="5"/>
                      <a:pt x="4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5" name="Freeform 35"/>
              <p:cNvSpPr>
                <a:spLocks/>
              </p:cNvSpPr>
              <p:nvPr/>
            </p:nvSpPr>
            <p:spPr bwMode="auto">
              <a:xfrm>
                <a:off x="74" y="251"/>
                <a:ext cx="16" cy="54"/>
              </a:xfrm>
              <a:custGeom>
                <a:avLst/>
                <a:gdLst>
                  <a:gd name="T0" fmla="*/ 1 w 8"/>
                  <a:gd name="T1" fmla="*/ 0 h 27"/>
                  <a:gd name="T2" fmla="*/ 8 w 8"/>
                  <a:gd name="T3" fmla="*/ 8 h 27"/>
                  <a:gd name="T4" fmla="*/ 6 w 8"/>
                  <a:gd name="T5" fmla="*/ 27 h 27"/>
                  <a:gd name="T6" fmla="*/ 0 w 8"/>
                  <a:gd name="T7" fmla="*/ 19 h 27"/>
                  <a:gd name="T8" fmla="*/ 1 w 8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7">
                    <a:moveTo>
                      <a:pt x="1" y="0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14"/>
                      <a:pt x="6" y="20"/>
                      <a:pt x="6" y="27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3"/>
                      <a:pt x="0" y="6"/>
                      <a:pt x="1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6" name="Freeform 36"/>
              <p:cNvSpPr>
                <a:spLocks/>
              </p:cNvSpPr>
              <p:nvPr/>
            </p:nvSpPr>
            <p:spPr bwMode="auto">
              <a:xfrm>
                <a:off x="74" y="289"/>
                <a:ext cx="20" cy="76"/>
              </a:xfrm>
              <a:custGeom>
                <a:avLst/>
                <a:gdLst>
                  <a:gd name="T0" fmla="*/ 0 w 10"/>
                  <a:gd name="T1" fmla="*/ 0 h 38"/>
                  <a:gd name="T2" fmla="*/ 6 w 10"/>
                  <a:gd name="T3" fmla="*/ 8 h 38"/>
                  <a:gd name="T4" fmla="*/ 10 w 10"/>
                  <a:gd name="T5" fmla="*/ 38 h 38"/>
                  <a:gd name="T6" fmla="*/ 4 w 10"/>
                  <a:gd name="T7" fmla="*/ 30 h 38"/>
                  <a:gd name="T8" fmla="*/ 0 w 10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0" y="0"/>
                    </a:moveTo>
                    <a:cubicBezTo>
                      <a:pt x="6" y="8"/>
                      <a:pt x="6" y="8"/>
                      <a:pt x="6" y="8"/>
                    </a:cubicBezTo>
                    <a:cubicBezTo>
                      <a:pt x="6" y="18"/>
                      <a:pt x="7" y="28"/>
                      <a:pt x="10" y="38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1" y="20"/>
                      <a:pt x="0" y="10"/>
                      <a:pt x="0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7" name="Freeform 37"/>
              <p:cNvSpPr>
                <a:spLocks/>
              </p:cNvSpPr>
              <p:nvPr/>
            </p:nvSpPr>
            <p:spPr bwMode="auto">
              <a:xfrm>
                <a:off x="82" y="349"/>
                <a:ext cx="40" cy="78"/>
              </a:xfrm>
              <a:custGeom>
                <a:avLst/>
                <a:gdLst>
                  <a:gd name="T0" fmla="*/ 0 w 20"/>
                  <a:gd name="T1" fmla="*/ 0 h 39"/>
                  <a:gd name="T2" fmla="*/ 6 w 20"/>
                  <a:gd name="T3" fmla="*/ 8 h 39"/>
                  <a:gd name="T4" fmla="*/ 20 w 20"/>
                  <a:gd name="T5" fmla="*/ 39 h 39"/>
                  <a:gd name="T6" fmla="*/ 13 w 20"/>
                  <a:gd name="T7" fmla="*/ 31 h 39"/>
                  <a:gd name="T8" fmla="*/ 0 w 20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9">
                    <a:moveTo>
                      <a:pt x="0" y="0"/>
                    </a:moveTo>
                    <a:cubicBezTo>
                      <a:pt x="6" y="8"/>
                      <a:pt x="6" y="8"/>
                      <a:pt x="6" y="8"/>
                    </a:cubicBezTo>
                    <a:cubicBezTo>
                      <a:pt x="9" y="19"/>
                      <a:pt x="14" y="29"/>
                      <a:pt x="20" y="39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7" y="21"/>
                      <a:pt x="2" y="11"/>
                      <a:pt x="0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8" name="Freeform 38"/>
              <p:cNvSpPr>
                <a:spLocks/>
              </p:cNvSpPr>
              <p:nvPr/>
            </p:nvSpPr>
            <p:spPr bwMode="auto">
              <a:xfrm>
                <a:off x="108" y="411"/>
                <a:ext cx="32" cy="40"/>
              </a:xfrm>
              <a:custGeom>
                <a:avLst/>
                <a:gdLst>
                  <a:gd name="T0" fmla="*/ 0 w 16"/>
                  <a:gd name="T1" fmla="*/ 0 h 20"/>
                  <a:gd name="T2" fmla="*/ 7 w 16"/>
                  <a:gd name="T3" fmla="*/ 8 h 20"/>
                  <a:gd name="T4" fmla="*/ 16 w 16"/>
                  <a:gd name="T5" fmla="*/ 20 h 20"/>
                  <a:gd name="T6" fmla="*/ 9 w 16"/>
                  <a:gd name="T7" fmla="*/ 12 h 20"/>
                  <a:gd name="T8" fmla="*/ 0 w 16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0">
                    <a:moveTo>
                      <a:pt x="0" y="0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9" y="12"/>
                      <a:pt x="12" y="16"/>
                      <a:pt x="16" y="2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6" y="8"/>
                      <a:pt x="3" y="4"/>
                      <a:pt x="0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9" name="Freeform 39"/>
              <p:cNvSpPr>
                <a:spLocks/>
              </p:cNvSpPr>
              <p:nvPr/>
            </p:nvSpPr>
            <p:spPr bwMode="auto">
              <a:xfrm>
                <a:off x="505" y="119"/>
                <a:ext cx="32" cy="42"/>
              </a:xfrm>
              <a:custGeom>
                <a:avLst/>
                <a:gdLst>
                  <a:gd name="T0" fmla="*/ 0 w 16"/>
                  <a:gd name="T1" fmla="*/ 0 h 21"/>
                  <a:gd name="T2" fmla="*/ 6 w 16"/>
                  <a:gd name="T3" fmla="*/ 7 h 21"/>
                  <a:gd name="T4" fmla="*/ 16 w 16"/>
                  <a:gd name="T5" fmla="*/ 21 h 21"/>
                  <a:gd name="T6" fmla="*/ 9 w 16"/>
                  <a:gd name="T7" fmla="*/ 13 h 21"/>
                  <a:gd name="T8" fmla="*/ 0 w 16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1">
                    <a:moveTo>
                      <a:pt x="0" y="0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10" y="12"/>
                      <a:pt x="13" y="16"/>
                      <a:pt x="16" y="21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7" y="8"/>
                      <a:pt x="3" y="4"/>
                      <a:pt x="0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0" name="Freeform 40"/>
              <p:cNvSpPr>
                <a:spLocks/>
              </p:cNvSpPr>
              <p:nvPr/>
            </p:nvSpPr>
            <p:spPr bwMode="auto">
              <a:xfrm>
                <a:off x="523" y="145"/>
                <a:ext cx="46" cy="86"/>
              </a:xfrm>
              <a:custGeom>
                <a:avLst/>
                <a:gdLst>
                  <a:gd name="T0" fmla="*/ 0 w 23"/>
                  <a:gd name="T1" fmla="*/ 0 h 43"/>
                  <a:gd name="T2" fmla="*/ 7 w 23"/>
                  <a:gd name="T3" fmla="*/ 8 h 43"/>
                  <a:gd name="T4" fmla="*/ 23 w 23"/>
                  <a:gd name="T5" fmla="*/ 43 h 43"/>
                  <a:gd name="T6" fmla="*/ 16 w 23"/>
                  <a:gd name="T7" fmla="*/ 35 h 43"/>
                  <a:gd name="T8" fmla="*/ 0 w 23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43">
                    <a:moveTo>
                      <a:pt x="0" y="0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14" y="19"/>
                      <a:pt x="19" y="31"/>
                      <a:pt x="23" y="43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3" y="23"/>
                      <a:pt x="8" y="11"/>
                      <a:pt x="0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1" name="Freeform 41"/>
              <p:cNvSpPr>
                <a:spLocks/>
              </p:cNvSpPr>
              <p:nvPr/>
            </p:nvSpPr>
            <p:spPr bwMode="auto">
              <a:xfrm>
                <a:off x="555" y="215"/>
                <a:ext cx="22" cy="84"/>
              </a:xfrm>
              <a:custGeom>
                <a:avLst/>
                <a:gdLst>
                  <a:gd name="T0" fmla="*/ 0 w 11"/>
                  <a:gd name="T1" fmla="*/ 0 h 42"/>
                  <a:gd name="T2" fmla="*/ 7 w 11"/>
                  <a:gd name="T3" fmla="*/ 8 h 42"/>
                  <a:gd name="T4" fmla="*/ 11 w 11"/>
                  <a:gd name="T5" fmla="*/ 42 h 42"/>
                  <a:gd name="T6" fmla="*/ 4 w 11"/>
                  <a:gd name="T7" fmla="*/ 34 h 42"/>
                  <a:gd name="T8" fmla="*/ 0 w 11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2">
                    <a:moveTo>
                      <a:pt x="0" y="0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10" y="19"/>
                      <a:pt x="11" y="30"/>
                      <a:pt x="11" y="42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5" y="22"/>
                      <a:pt x="3" y="11"/>
                      <a:pt x="0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2" name="Freeform 42"/>
              <p:cNvSpPr>
                <a:spLocks/>
              </p:cNvSpPr>
              <p:nvPr/>
            </p:nvSpPr>
            <p:spPr bwMode="auto">
              <a:xfrm>
                <a:off x="561" y="283"/>
                <a:ext cx="16" cy="58"/>
              </a:xfrm>
              <a:custGeom>
                <a:avLst/>
                <a:gdLst>
                  <a:gd name="T0" fmla="*/ 1 w 8"/>
                  <a:gd name="T1" fmla="*/ 0 h 29"/>
                  <a:gd name="T2" fmla="*/ 8 w 8"/>
                  <a:gd name="T3" fmla="*/ 8 h 29"/>
                  <a:gd name="T4" fmla="*/ 6 w 8"/>
                  <a:gd name="T5" fmla="*/ 29 h 29"/>
                  <a:gd name="T6" fmla="*/ 0 w 8"/>
                  <a:gd name="T7" fmla="*/ 22 h 29"/>
                  <a:gd name="T8" fmla="*/ 1 w 8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9">
                    <a:moveTo>
                      <a:pt x="1" y="0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8" y="15"/>
                      <a:pt x="7" y="22"/>
                      <a:pt x="6" y="29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" y="14"/>
                      <a:pt x="1" y="7"/>
                      <a:pt x="1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3" name="Freeform 43"/>
              <p:cNvSpPr>
                <a:spLocks/>
              </p:cNvSpPr>
              <p:nvPr/>
            </p:nvSpPr>
            <p:spPr bwMode="auto">
              <a:xfrm>
                <a:off x="551" y="327"/>
                <a:ext cx="22" cy="52"/>
              </a:xfrm>
              <a:custGeom>
                <a:avLst/>
                <a:gdLst>
                  <a:gd name="T0" fmla="*/ 5 w 11"/>
                  <a:gd name="T1" fmla="*/ 0 h 26"/>
                  <a:gd name="T2" fmla="*/ 11 w 11"/>
                  <a:gd name="T3" fmla="*/ 7 h 26"/>
                  <a:gd name="T4" fmla="*/ 7 w 11"/>
                  <a:gd name="T5" fmla="*/ 26 h 26"/>
                  <a:gd name="T6" fmla="*/ 0 w 11"/>
                  <a:gd name="T7" fmla="*/ 18 h 26"/>
                  <a:gd name="T8" fmla="*/ 5 w 11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26">
                    <a:moveTo>
                      <a:pt x="5" y="0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0" y="14"/>
                      <a:pt x="9" y="20"/>
                      <a:pt x="7" y="2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2" y="12"/>
                      <a:pt x="4" y="6"/>
                      <a:pt x="5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4" name="Freeform 44"/>
              <p:cNvSpPr>
                <a:spLocks/>
              </p:cNvSpPr>
              <p:nvPr/>
            </p:nvSpPr>
            <p:spPr bwMode="auto">
              <a:xfrm>
                <a:off x="537" y="363"/>
                <a:ext cx="28" cy="50"/>
              </a:xfrm>
              <a:custGeom>
                <a:avLst/>
                <a:gdLst>
                  <a:gd name="T0" fmla="*/ 7 w 14"/>
                  <a:gd name="T1" fmla="*/ 0 h 25"/>
                  <a:gd name="T2" fmla="*/ 14 w 14"/>
                  <a:gd name="T3" fmla="*/ 8 h 25"/>
                  <a:gd name="T4" fmla="*/ 7 w 14"/>
                  <a:gd name="T5" fmla="*/ 25 h 25"/>
                  <a:gd name="T6" fmla="*/ 0 w 14"/>
                  <a:gd name="T7" fmla="*/ 17 h 25"/>
                  <a:gd name="T8" fmla="*/ 7 w 14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5">
                    <a:moveTo>
                      <a:pt x="7" y="0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2" y="13"/>
                      <a:pt x="10" y="19"/>
                      <a:pt x="7" y="2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" y="11"/>
                      <a:pt x="5" y="6"/>
                      <a:pt x="7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5" name="Freeform 45"/>
              <p:cNvSpPr>
                <a:spLocks/>
              </p:cNvSpPr>
              <p:nvPr/>
            </p:nvSpPr>
            <p:spPr bwMode="auto">
              <a:xfrm>
                <a:off x="519" y="397"/>
                <a:ext cx="32" cy="48"/>
              </a:xfrm>
              <a:custGeom>
                <a:avLst/>
                <a:gdLst>
                  <a:gd name="T0" fmla="*/ 9 w 16"/>
                  <a:gd name="T1" fmla="*/ 0 h 24"/>
                  <a:gd name="T2" fmla="*/ 16 w 16"/>
                  <a:gd name="T3" fmla="*/ 8 h 24"/>
                  <a:gd name="T4" fmla="*/ 6 w 16"/>
                  <a:gd name="T5" fmla="*/ 24 h 24"/>
                  <a:gd name="T6" fmla="*/ 0 w 16"/>
                  <a:gd name="T7" fmla="*/ 16 h 24"/>
                  <a:gd name="T8" fmla="*/ 9 w 16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4">
                    <a:moveTo>
                      <a:pt x="9" y="0"/>
                    </a:moveTo>
                    <a:cubicBezTo>
                      <a:pt x="16" y="8"/>
                      <a:pt x="16" y="8"/>
                      <a:pt x="16" y="8"/>
                    </a:cubicBezTo>
                    <a:cubicBezTo>
                      <a:pt x="13" y="13"/>
                      <a:pt x="10" y="19"/>
                      <a:pt x="6" y="2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1"/>
                      <a:pt x="7" y="5"/>
                      <a:pt x="9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6" name="Freeform 46"/>
              <p:cNvSpPr>
                <a:spLocks/>
              </p:cNvSpPr>
              <p:nvPr/>
            </p:nvSpPr>
            <p:spPr bwMode="auto">
              <a:xfrm>
                <a:off x="489" y="429"/>
                <a:ext cx="42" cy="52"/>
              </a:xfrm>
              <a:custGeom>
                <a:avLst/>
                <a:gdLst>
                  <a:gd name="T0" fmla="*/ 15 w 21"/>
                  <a:gd name="T1" fmla="*/ 0 h 26"/>
                  <a:gd name="T2" fmla="*/ 21 w 21"/>
                  <a:gd name="T3" fmla="*/ 8 h 26"/>
                  <a:gd name="T4" fmla="*/ 7 w 21"/>
                  <a:gd name="T5" fmla="*/ 26 h 26"/>
                  <a:gd name="T6" fmla="*/ 0 w 21"/>
                  <a:gd name="T7" fmla="*/ 18 h 26"/>
                  <a:gd name="T8" fmla="*/ 15 w 21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6">
                    <a:moveTo>
                      <a:pt x="15" y="0"/>
                    </a:moveTo>
                    <a:cubicBezTo>
                      <a:pt x="21" y="8"/>
                      <a:pt x="21" y="8"/>
                      <a:pt x="21" y="8"/>
                    </a:cubicBezTo>
                    <a:cubicBezTo>
                      <a:pt x="17" y="14"/>
                      <a:pt x="12" y="20"/>
                      <a:pt x="7" y="2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6" y="12"/>
                      <a:pt x="11" y="6"/>
                      <a:pt x="15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7" name="Freeform 47"/>
              <p:cNvSpPr>
                <a:spLocks/>
              </p:cNvSpPr>
              <p:nvPr/>
            </p:nvSpPr>
            <p:spPr bwMode="auto">
              <a:xfrm>
                <a:off x="104" y="455"/>
                <a:ext cx="399" cy="136"/>
              </a:xfrm>
              <a:custGeom>
                <a:avLst/>
                <a:gdLst>
                  <a:gd name="T0" fmla="*/ 192 w 199"/>
                  <a:gd name="T1" fmla="*/ 5 h 68"/>
                  <a:gd name="T2" fmla="*/ 199 w 199"/>
                  <a:gd name="T3" fmla="*/ 13 h 68"/>
                  <a:gd name="T4" fmla="*/ 189 w 199"/>
                  <a:gd name="T5" fmla="*/ 22 h 68"/>
                  <a:gd name="T6" fmla="*/ 6 w 199"/>
                  <a:gd name="T7" fmla="*/ 7 h 68"/>
                  <a:gd name="T8" fmla="*/ 0 w 199"/>
                  <a:gd name="T9" fmla="*/ 0 h 68"/>
                  <a:gd name="T10" fmla="*/ 182 w 199"/>
                  <a:gd name="T11" fmla="*/ 14 h 68"/>
                  <a:gd name="T12" fmla="*/ 192 w 199"/>
                  <a:gd name="T13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9" h="68">
                    <a:moveTo>
                      <a:pt x="192" y="5"/>
                    </a:moveTo>
                    <a:cubicBezTo>
                      <a:pt x="199" y="13"/>
                      <a:pt x="199" y="13"/>
                      <a:pt x="199" y="13"/>
                    </a:cubicBezTo>
                    <a:cubicBezTo>
                      <a:pt x="196" y="16"/>
                      <a:pt x="192" y="19"/>
                      <a:pt x="189" y="22"/>
                    </a:cubicBezTo>
                    <a:cubicBezTo>
                      <a:pt x="134" y="68"/>
                      <a:pt x="52" y="62"/>
                      <a:pt x="6" y="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5" y="54"/>
                      <a:pt x="127" y="60"/>
                      <a:pt x="182" y="14"/>
                    </a:cubicBezTo>
                    <a:cubicBezTo>
                      <a:pt x="186" y="11"/>
                      <a:pt x="189" y="8"/>
                      <a:pt x="192" y="5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8" name="Freeform 48"/>
              <p:cNvSpPr>
                <a:spLocks noEditPoints="1"/>
              </p:cNvSpPr>
              <p:nvPr/>
            </p:nvSpPr>
            <p:spPr bwMode="auto">
              <a:xfrm>
                <a:off x="12" y="-3"/>
                <a:ext cx="583" cy="578"/>
              </a:xfrm>
              <a:custGeom>
                <a:avLst/>
                <a:gdLst>
                  <a:gd name="T0" fmla="*/ 46 w 291"/>
                  <a:gd name="T1" fmla="*/ 229 h 289"/>
                  <a:gd name="T2" fmla="*/ 63 w 291"/>
                  <a:gd name="T3" fmla="*/ 46 h 289"/>
                  <a:gd name="T4" fmla="*/ 246 w 291"/>
                  <a:gd name="T5" fmla="*/ 61 h 289"/>
                  <a:gd name="T6" fmla="*/ 228 w 291"/>
                  <a:gd name="T7" fmla="*/ 243 h 289"/>
                  <a:gd name="T8" fmla="*/ 46 w 291"/>
                  <a:gd name="T9" fmla="*/ 229 h 289"/>
                  <a:gd name="T10" fmla="*/ 234 w 291"/>
                  <a:gd name="T11" fmla="*/ 70 h 289"/>
                  <a:gd name="T12" fmla="*/ 72 w 291"/>
                  <a:gd name="T13" fmla="*/ 57 h 289"/>
                  <a:gd name="T14" fmla="*/ 57 w 291"/>
                  <a:gd name="T15" fmla="*/ 219 h 289"/>
                  <a:gd name="T16" fmla="*/ 219 w 291"/>
                  <a:gd name="T17" fmla="*/ 232 h 289"/>
                  <a:gd name="T18" fmla="*/ 234 w 291"/>
                  <a:gd name="T19" fmla="*/ 7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1" h="289">
                    <a:moveTo>
                      <a:pt x="46" y="229"/>
                    </a:moveTo>
                    <a:cubicBezTo>
                      <a:pt x="0" y="174"/>
                      <a:pt x="8" y="92"/>
                      <a:pt x="63" y="46"/>
                    </a:cubicBezTo>
                    <a:cubicBezTo>
                      <a:pt x="118" y="0"/>
                      <a:pt x="200" y="6"/>
                      <a:pt x="246" y="61"/>
                    </a:cubicBezTo>
                    <a:cubicBezTo>
                      <a:pt x="291" y="115"/>
                      <a:pt x="284" y="197"/>
                      <a:pt x="228" y="243"/>
                    </a:cubicBezTo>
                    <a:cubicBezTo>
                      <a:pt x="173" y="289"/>
                      <a:pt x="91" y="283"/>
                      <a:pt x="46" y="229"/>
                    </a:cubicBezTo>
                    <a:close/>
                    <a:moveTo>
                      <a:pt x="234" y="70"/>
                    </a:moveTo>
                    <a:cubicBezTo>
                      <a:pt x="194" y="22"/>
                      <a:pt x="121" y="16"/>
                      <a:pt x="72" y="57"/>
                    </a:cubicBezTo>
                    <a:cubicBezTo>
                      <a:pt x="23" y="98"/>
                      <a:pt x="17" y="171"/>
                      <a:pt x="57" y="219"/>
                    </a:cubicBezTo>
                    <a:cubicBezTo>
                      <a:pt x="97" y="267"/>
                      <a:pt x="170" y="273"/>
                      <a:pt x="219" y="232"/>
                    </a:cubicBezTo>
                    <a:cubicBezTo>
                      <a:pt x="268" y="191"/>
                      <a:pt x="275" y="118"/>
                      <a:pt x="234" y="70"/>
                    </a:cubicBezTo>
                  </a:path>
                </a:pathLst>
              </a:cu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5882"/>
                      <a:invGamma/>
                    </a:schemeClr>
                  </a:gs>
                </a:gsLst>
                <a:lin ang="5400000" scaled="1"/>
              </a:gradFill>
              <a:ln w="3175" cap="flat" cmpd="sng">
                <a:solidFill>
                  <a:srgbClr val="D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Cordova</a:t>
            </a:r>
            <a:r>
              <a:rPr lang="zh-CN" altLang="en-US" dirty="0" smtClean="0"/>
              <a:t>的小项目的演示</a:t>
            </a:r>
            <a:endParaRPr lang="en-US" altLang="zh-CN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137" y="969674"/>
            <a:ext cx="8337550" cy="5073650"/>
          </a:xfrm>
        </p:spPr>
        <p:txBody>
          <a:bodyPr/>
          <a:lstStyle/>
          <a:p>
            <a:endParaRPr lang="en-US" altLang="zh-CN" dirty="0" smtClean="0"/>
          </a:p>
          <a:p>
            <a:endParaRPr lang="zh-CN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1063625" y="2204864"/>
            <a:ext cx="35012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董小孩的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演示注意：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1.</a:t>
            </a:r>
            <a:r>
              <a:rPr lang="zh-CN" altLang="en-US" dirty="0" smtClean="0"/>
              <a:t>打开服务器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2.mysql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3.</a:t>
            </a:r>
            <a:r>
              <a:rPr lang="zh-CN" altLang="en-US" dirty="0" smtClean="0"/>
              <a:t>代码中</a:t>
            </a:r>
            <a:r>
              <a:rPr lang="en-US" altLang="zh-CN" dirty="0" smtClean="0"/>
              <a:t>IP</a:t>
            </a:r>
            <a:r>
              <a:rPr lang="zh-CN" altLang="en-US" dirty="0" smtClean="0"/>
              <a:t>的修改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429391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592138" y="6350"/>
            <a:ext cx="7646987" cy="995363"/>
            <a:chOff x="373" y="4"/>
            <a:chExt cx="4817" cy="627"/>
          </a:xfrm>
        </p:grpSpPr>
        <p:pic>
          <p:nvPicPr>
            <p:cNvPr id="20485" name="Picture 5" descr="usa bar shado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87" t="23734" r="8118" b="61833"/>
            <a:stretch>
              <a:fillRect/>
            </a:stretch>
          </p:blipFill>
          <p:spPr bwMode="auto">
            <a:xfrm>
              <a:off x="373" y="4"/>
              <a:ext cx="4817" cy="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486" name="Group 6"/>
            <p:cNvGrpSpPr>
              <a:grpSpLocks/>
            </p:cNvGrpSpPr>
            <p:nvPr/>
          </p:nvGrpSpPr>
          <p:grpSpPr bwMode="auto">
            <a:xfrm>
              <a:off x="489" y="107"/>
              <a:ext cx="4585" cy="380"/>
              <a:chOff x="489" y="107"/>
              <a:chExt cx="4585" cy="380"/>
            </a:xfrm>
          </p:grpSpPr>
          <p:sp>
            <p:nvSpPr>
              <p:cNvPr id="20487" name="Freeform 7"/>
              <p:cNvSpPr>
                <a:spLocks/>
              </p:cNvSpPr>
              <p:nvPr/>
            </p:nvSpPr>
            <p:spPr bwMode="auto">
              <a:xfrm>
                <a:off x="489" y="107"/>
                <a:ext cx="4585" cy="380"/>
              </a:xfrm>
              <a:custGeom>
                <a:avLst/>
                <a:gdLst>
                  <a:gd name="T0" fmla="*/ 2141 w 2288"/>
                  <a:gd name="T1" fmla="*/ 0 h 190"/>
                  <a:gd name="T2" fmla="*/ 77 w 2288"/>
                  <a:gd name="T3" fmla="*/ 0 h 190"/>
                  <a:gd name="T4" fmla="*/ 0 w 2288"/>
                  <a:gd name="T5" fmla="*/ 0 h 190"/>
                  <a:gd name="T6" fmla="*/ 0 w 2288"/>
                  <a:gd name="T7" fmla="*/ 8 h 190"/>
                  <a:gd name="T8" fmla="*/ 0 w 2288"/>
                  <a:gd name="T9" fmla="*/ 58 h 190"/>
                  <a:gd name="T10" fmla="*/ 0 w 2288"/>
                  <a:gd name="T11" fmla="*/ 137 h 190"/>
                  <a:gd name="T12" fmla="*/ 0 w 2288"/>
                  <a:gd name="T13" fmla="*/ 190 h 190"/>
                  <a:gd name="T14" fmla="*/ 2288 w 2288"/>
                  <a:gd name="T15" fmla="*/ 190 h 190"/>
                  <a:gd name="T16" fmla="*/ 2160 w 2288"/>
                  <a:gd name="T17" fmla="*/ 20 h 190"/>
                  <a:gd name="T18" fmla="*/ 2141 w 2288"/>
                  <a:gd name="T19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88" h="190">
                    <a:moveTo>
                      <a:pt x="2141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90"/>
                      <a:pt x="0" y="190"/>
                      <a:pt x="0" y="190"/>
                    </a:cubicBezTo>
                    <a:cubicBezTo>
                      <a:pt x="2288" y="190"/>
                      <a:pt x="2288" y="190"/>
                      <a:pt x="2288" y="190"/>
                    </a:cubicBezTo>
                    <a:cubicBezTo>
                      <a:pt x="2252" y="127"/>
                      <a:pt x="2209" y="69"/>
                      <a:pt x="2160" y="20"/>
                    </a:cubicBezTo>
                    <a:cubicBezTo>
                      <a:pt x="2154" y="13"/>
                      <a:pt x="2147" y="7"/>
                      <a:pt x="2141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5607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8" name="Freeform 8"/>
              <p:cNvSpPr>
                <a:spLocks/>
              </p:cNvSpPr>
              <p:nvPr/>
            </p:nvSpPr>
            <p:spPr bwMode="auto">
              <a:xfrm>
                <a:off x="505" y="123"/>
                <a:ext cx="4433" cy="322"/>
              </a:xfrm>
              <a:custGeom>
                <a:avLst/>
                <a:gdLst>
                  <a:gd name="T0" fmla="*/ 2009 w 2212"/>
                  <a:gd name="T1" fmla="*/ 39 h 161"/>
                  <a:gd name="T2" fmla="*/ 2212 w 2212"/>
                  <a:gd name="T3" fmla="*/ 93 h 161"/>
                  <a:gd name="T4" fmla="*/ 2146 w 2212"/>
                  <a:gd name="T5" fmla="*/ 17 h 161"/>
                  <a:gd name="T6" fmla="*/ 2129 w 2212"/>
                  <a:gd name="T7" fmla="*/ 0 h 161"/>
                  <a:gd name="T8" fmla="*/ 0 w 2212"/>
                  <a:gd name="T9" fmla="*/ 0 h 161"/>
                  <a:gd name="T10" fmla="*/ 0 w 2212"/>
                  <a:gd name="T11" fmla="*/ 161 h 161"/>
                  <a:gd name="T12" fmla="*/ 529 w 2212"/>
                  <a:gd name="T13" fmla="*/ 110 h 161"/>
                  <a:gd name="T14" fmla="*/ 2009 w 2212"/>
                  <a:gd name="T15" fmla="*/ 3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12" h="161">
                    <a:moveTo>
                      <a:pt x="2009" y="39"/>
                    </a:moveTo>
                    <a:cubicBezTo>
                      <a:pt x="2050" y="45"/>
                      <a:pt x="2117" y="47"/>
                      <a:pt x="2212" y="93"/>
                    </a:cubicBezTo>
                    <a:cubicBezTo>
                      <a:pt x="2191" y="66"/>
                      <a:pt x="2169" y="41"/>
                      <a:pt x="2146" y="17"/>
                    </a:cubicBezTo>
                    <a:cubicBezTo>
                      <a:pt x="2141" y="12"/>
                      <a:pt x="2135" y="6"/>
                      <a:pt x="212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61"/>
                      <a:pt x="0" y="161"/>
                      <a:pt x="0" y="161"/>
                    </a:cubicBezTo>
                    <a:cubicBezTo>
                      <a:pt x="223" y="153"/>
                      <a:pt x="438" y="124"/>
                      <a:pt x="529" y="110"/>
                    </a:cubicBezTo>
                    <a:cubicBezTo>
                      <a:pt x="977" y="39"/>
                      <a:pt x="1814" y="7"/>
                      <a:pt x="2009" y="3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17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13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0489" name="Group 9"/>
          <p:cNvGrpSpPr>
            <a:grpSpLocks/>
          </p:cNvGrpSpPr>
          <p:nvPr/>
        </p:nvGrpSpPr>
        <p:grpSpPr bwMode="auto">
          <a:xfrm>
            <a:off x="0" y="-4763"/>
            <a:ext cx="1063625" cy="998538"/>
            <a:chOff x="0" y="-3"/>
            <a:chExt cx="670" cy="629"/>
          </a:xfrm>
        </p:grpSpPr>
        <p:pic>
          <p:nvPicPr>
            <p:cNvPr id="20490" name="Picture 10" descr="usa star shado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853" t="43394" r="43575" b="42197"/>
            <a:stretch>
              <a:fillRect/>
            </a:stretch>
          </p:blipFill>
          <p:spPr bwMode="auto">
            <a:xfrm>
              <a:off x="0" y="0"/>
              <a:ext cx="670" cy="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491" name="Group 11"/>
            <p:cNvGrpSpPr>
              <a:grpSpLocks/>
            </p:cNvGrpSpPr>
            <p:nvPr/>
          </p:nvGrpSpPr>
          <p:grpSpPr bwMode="auto">
            <a:xfrm>
              <a:off x="12" y="-3"/>
              <a:ext cx="583" cy="594"/>
              <a:chOff x="12" y="-3"/>
              <a:chExt cx="583" cy="594"/>
            </a:xfrm>
          </p:grpSpPr>
          <p:sp>
            <p:nvSpPr>
              <p:cNvPr id="20492" name="Freeform 12"/>
              <p:cNvSpPr>
                <a:spLocks/>
              </p:cNvSpPr>
              <p:nvPr/>
            </p:nvSpPr>
            <p:spPr bwMode="auto">
              <a:xfrm>
                <a:off x="505" y="119"/>
                <a:ext cx="32" cy="42"/>
              </a:xfrm>
              <a:custGeom>
                <a:avLst/>
                <a:gdLst>
                  <a:gd name="T0" fmla="*/ 0 w 16"/>
                  <a:gd name="T1" fmla="*/ 0 h 21"/>
                  <a:gd name="T2" fmla="*/ 6 w 16"/>
                  <a:gd name="T3" fmla="*/ 7 h 21"/>
                  <a:gd name="T4" fmla="*/ 16 w 16"/>
                  <a:gd name="T5" fmla="*/ 21 h 21"/>
                  <a:gd name="T6" fmla="*/ 9 w 16"/>
                  <a:gd name="T7" fmla="*/ 13 h 21"/>
                  <a:gd name="T8" fmla="*/ 0 w 16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1">
                    <a:moveTo>
                      <a:pt x="0" y="0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10" y="12"/>
                      <a:pt x="13" y="16"/>
                      <a:pt x="16" y="21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7" y="8"/>
                      <a:pt x="3" y="4"/>
                      <a:pt x="0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3" name="Freeform 13"/>
              <p:cNvSpPr>
                <a:spLocks/>
              </p:cNvSpPr>
              <p:nvPr/>
            </p:nvSpPr>
            <p:spPr bwMode="auto">
              <a:xfrm>
                <a:off x="523" y="145"/>
                <a:ext cx="46" cy="86"/>
              </a:xfrm>
              <a:custGeom>
                <a:avLst/>
                <a:gdLst>
                  <a:gd name="T0" fmla="*/ 0 w 23"/>
                  <a:gd name="T1" fmla="*/ 0 h 43"/>
                  <a:gd name="T2" fmla="*/ 7 w 23"/>
                  <a:gd name="T3" fmla="*/ 8 h 43"/>
                  <a:gd name="T4" fmla="*/ 23 w 23"/>
                  <a:gd name="T5" fmla="*/ 43 h 43"/>
                  <a:gd name="T6" fmla="*/ 16 w 23"/>
                  <a:gd name="T7" fmla="*/ 35 h 43"/>
                  <a:gd name="T8" fmla="*/ 0 w 23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43">
                    <a:moveTo>
                      <a:pt x="0" y="0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14" y="19"/>
                      <a:pt x="19" y="31"/>
                      <a:pt x="23" y="43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3" y="23"/>
                      <a:pt x="8" y="11"/>
                      <a:pt x="0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4" name="Freeform 14"/>
              <p:cNvSpPr>
                <a:spLocks/>
              </p:cNvSpPr>
              <p:nvPr/>
            </p:nvSpPr>
            <p:spPr bwMode="auto">
              <a:xfrm>
                <a:off x="555" y="215"/>
                <a:ext cx="22" cy="84"/>
              </a:xfrm>
              <a:custGeom>
                <a:avLst/>
                <a:gdLst>
                  <a:gd name="T0" fmla="*/ 0 w 11"/>
                  <a:gd name="T1" fmla="*/ 0 h 42"/>
                  <a:gd name="T2" fmla="*/ 7 w 11"/>
                  <a:gd name="T3" fmla="*/ 8 h 42"/>
                  <a:gd name="T4" fmla="*/ 11 w 11"/>
                  <a:gd name="T5" fmla="*/ 42 h 42"/>
                  <a:gd name="T6" fmla="*/ 4 w 11"/>
                  <a:gd name="T7" fmla="*/ 34 h 42"/>
                  <a:gd name="T8" fmla="*/ 0 w 11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2">
                    <a:moveTo>
                      <a:pt x="0" y="0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10" y="19"/>
                      <a:pt x="11" y="30"/>
                      <a:pt x="11" y="42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5" y="22"/>
                      <a:pt x="3" y="11"/>
                      <a:pt x="0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5" name="Freeform 15"/>
              <p:cNvSpPr>
                <a:spLocks/>
              </p:cNvSpPr>
              <p:nvPr/>
            </p:nvSpPr>
            <p:spPr bwMode="auto">
              <a:xfrm>
                <a:off x="561" y="283"/>
                <a:ext cx="16" cy="58"/>
              </a:xfrm>
              <a:custGeom>
                <a:avLst/>
                <a:gdLst>
                  <a:gd name="T0" fmla="*/ 1 w 8"/>
                  <a:gd name="T1" fmla="*/ 0 h 29"/>
                  <a:gd name="T2" fmla="*/ 8 w 8"/>
                  <a:gd name="T3" fmla="*/ 8 h 29"/>
                  <a:gd name="T4" fmla="*/ 6 w 8"/>
                  <a:gd name="T5" fmla="*/ 29 h 29"/>
                  <a:gd name="T6" fmla="*/ 0 w 8"/>
                  <a:gd name="T7" fmla="*/ 22 h 29"/>
                  <a:gd name="T8" fmla="*/ 1 w 8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9">
                    <a:moveTo>
                      <a:pt x="1" y="0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8" y="15"/>
                      <a:pt x="7" y="22"/>
                      <a:pt x="6" y="29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" y="14"/>
                      <a:pt x="1" y="7"/>
                      <a:pt x="1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6" name="Freeform 16"/>
              <p:cNvSpPr>
                <a:spLocks/>
              </p:cNvSpPr>
              <p:nvPr/>
            </p:nvSpPr>
            <p:spPr bwMode="auto">
              <a:xfrm>
                <a:off x="551" y="327"/>
                <a:ext cx="22" cy="52"/>
              </a:xfrm>
              <a:custGeom>
                <a:avLst/>
                <a:gdLst>
                  <a:gd name="T0" fmla="*/ 5 w 11"/>
                  <a:gd name="T1" fmla="*/ 0 h 26"/>
                  <a:gd name="T2" fmla="*/ 11 w 11"/>
                  <a:gd name="T3" fmla="*/ 7 h 26"/>
                  <a:gd name="T4" fmla="*/ 7 w 11"/>
                  <a:gd name="T5" fmla="*/ 26 h 26"/>
                  <a:gd name="T6" fmla="*/ 0 w 11"/>
                  <a:gd name="T7" fmla="*/ 18 h 26"/>
                  <a:gd name="T8" fmla="*/ 5 w 11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26">
                    <a:moveTo>
                      <a:pt x="5" y="0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0" y="14"/>
                      <a:pt x="9" y="20"/>
                      <a:pt x="7" y="2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2" y="12"/>
                      <a:pt x="4" y="6"/>
                      <a:pt x="5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7" name="Freeform 17"/>
              <p:cNvSpPr>
                <a:spLocks/>
              </p:cNvSpPr>
              <p:nvPr/>
            </p:nvSpPr>
            <p:spPr bwMode="auto">
              <a:xfrm>
                <a:off x="537" y="363"/>
                <a:ext cx="28" cy="50"/>
              </a:xfrm>
              <a:custGeom>
                <a:avLst/>
                <a:gdLst>
                  <a:gd name="T0" fmla="*/ 7 w 14"/>
                  <a:gd name="T1" fmla="*/ 0 h 25"/>
                  <a:gd name="T2" fmla="*/ 14 w 14"/>
                  <a:gd name="T3" fmla="*/ 8 h 25"/>
                  <a:gd name="T4" fmla="*/ 7 w 14"/>
                  <a:gd name="T5" fmla="*/ 25 h 25"/>
                  <a:gd name="T6" fmla="*/ 0 w 14"/>
                  <a:gd name="T7" fmla="*/ 17 h 25"/>
                  <a:gd name="T8" fmla="*/ 7 w 14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5">
                    <a:moveTo>
                      <a:pt x="7" y="0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2" y="13"/>
                      <a:pt x="10" y="19"/>
                      <a:pt x="7" y="2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" y="11"/>
                      <a:pt x="5" y="6"/>
                      <a:pt x="7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8" name="Freeform 18"/>
              <p:cNvSpPr>
                <a:spLocks/>
              </p:cNvSpPr>
              <p:nvPr/>
            </p:nvSpPr>
            <p:spPr bwMode="auto">
              <a:xfrm>
                <a:off x="519" y="397"/>
                <a:ext cx="32" cy="48"/>
              </a:xfrm>
              <a:custGeom>
                <a:avLst/>
                <a:gdLst>
                  <a:gd name="T0" fmla="*/ 9 w 16"/>
                  <a:gd name="T1" fmla="*/ 0 h 24"/>
                  <a:gd name="T2" fmla="*/ 16 w 16"/>
                  <a:gd name="T3" fmla="*/ 8 h 24"/>
                  <a:gd name="T4" fmla="*/ 6 w 16"/>
                  <a:gd name="T5" fmla="*/ 24 h 24"/>
                  <a:gd name="T6" fmla="*/ 0 w 16"/>
                  <a:gd name="T7" fmla="*/ 16 h 24"/>
                  <a:gd name="T8" fmla="*/ 9 w 16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4">
                    <a:moveTo>
                      <a:pt x="9" y="0"/>
                    </a:moveTo>
                    <a:cubicBezTo>
                      <a:pt x="16" y="8"/>
                      <a:pt x="16" y="8"/>
                      <a:pt x="16" y="8"/>
                    </a:cubicBezTo>
                    <a:cubicBezTo>
                      <a:pt x="13" y="13"/>
                      <a:pt x="10" y="19"/>
                      <a:pt x="6" y="2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1"/>
                      <a:pt x="7" y="5"/>
                      <a:pt x="9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9" name="Freeform 19"/>
              <p:cNvSpPr>
                <a:spLocks/>
              </p:cNvSpPr>
              <p:nvPr/>
            </p:nvSpPr>
            <p:spPr bwMode="auto">
              <a:xfrm>
                <a:off x="489" y="429"/>
                <a:ext cx="42" cy="52"/>
              </a:xfrm>
              <a:custGeom>
                <a:avLst/>
                <a:gdLst>
                  <a:gd name="T0" fmla="*/ 15 w 21"/>
                  <a:gd name="T1" fmla="*/ 0 h 26"/>
                  <a:gd name="T2" fmla="*/ 21 w 21"/>
                  <a:gd name="T3" fmla="*/ 8 h 26"/>
                  <a:gd name="T4" fmla="*/ 7 w 21"/>
                  <a:gd name="T5" fmla="*/ 26 h 26"/>
                  <a:gd name="T6" fmla="*/ 0 w 21"/>
                  <a:gd name="T7" fmla="*/ 18 h 26"/>
                  <a:gd name="T8" fmla="*/ 15 w 21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6">
                    <a:moveTo>
                      <a:pt x="15" y="0"/>
                    </a:moveTo>
                    <a:cubicBezTo>
                      <a:pt x="21" y="8"/>
                      <a:pt x="21" y="8"/>
                      <a:pt x="21" y="8"/>
                    </a:cubicBezTo>
                    <a:cubicBezTo>
                      <a:pt x="17" y="14"/>
                      <a:pt x="12" y="20"/>
                      <a:pt x="7" y="2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6" y="12"/>
                      <a:pt x="11" y="6"/>
                      <a:pt x="15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0" name="Freeform 20"/>
              <p:cNvSpPr>
                <a:spLocks/>
              </p:cNvSpPr>
              <p:nvPr/>
            </p:nvSpPr>
            <p:spPr bwMode="auto">
              <a:xfrm>
                <a:off x="104" y="455"/>
                <a:ext cx="399" cy="136"/>
              </a:xfrm>
              <a:custGeom>
                <a:avLst/>
                <a:gdLst>
                  <a:gd name="T0" fmla="*/ 192 w 199"/>
                  <a:gd name="T1" fmla="*/ 5 h 68"/>
                  <a:gd name="T2" fmla="*/ 199 w 199"/>
                  <a:gd name="T3" fmla="*/ 13 h 68"/>
                  <a:gd name="T4" fmla="*/ 189 w 199"/>
                  <a:gd name="T5" fmla="*/ 22 h 68"/>
                  <a:gd name="T6" fmla="*/ 6 w 199"/>
                  <a:gd name="T7" fmla="*/ 7 h 68"/>
                  <a:gd name="T8" fmla="*/ 0 w 199"/>
                  <a:gd name="T9" fmla="*/ 0 h 68"/>
                  <a:gd name="T10" fmla="*/ 182 w 199"/>
                  <a:gd name="T11" fmla="*/ 14 h 68"/>
                  <a:gd name="T12" fmla="*/ 192 w 199"/>
                  <a:gd name="T13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9" h="68">
                    <a:moveTo>
                      <a:pt x="192" y="5"/>
                    </a:moveTo>
                    <a:cubicBezTo>
                      <a:pt x="199" y="13"/>
                      <a:pt x="199" y="13"/>
                      <a:pt x="199" y="13"/>
                    </a:cubicBezTo>
                    <a:cubicBezTo>
                      <a:pt x="196" y="16"/>
                      <a:pt x="192" y="19"/>
                      <a:pt x="189" y="22"/>
                    </a:cubicBezTo>
                    <a:cubicBezTo>
                      <a:pt x="134" y="68"/>
                      <a:pt x="52" y="62"/>
                      <a:pt x="6" y="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5" y="54"/>
                      <a:pt x="127" y="60"/>
                      <a:pt x="182" y="14"/>
                    </a:cubicBezTo>
                    <a:cubicBezTo>
                      <a:pt x="186" y="11"/>
                      <a:pt x="189" y="8"/>
                      <a:pt x="192" y="5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1" name="Freeform 21"/>
              <p:cNvSpPr>
                <a:spLocks/>
              </p:cNvSpPr>
              <p:nvPr/>
            </p:nvSpPr>
            <p:spPr bwMode="auto">
              <a:xfrm>
                <a:off x="12" y="-3"/>
                <a:ext cx="583" cy="578"/>
              </a:xfrm>
              <a:custGeom>
                <a:avLst/>
                <a:gdLst>
                  <a:gd name="T0" fmla="*/ 46 w 291"/>
                  <a:gd name="T1" fmla="*/ 229 h 289"/>
                  <a:gd name="T2" fmla="*/ 63 w 291"/>
                  <a:gd name="T3" fmla="*/ 46 h 289"/>
                  <a:gd name="T4" fmla="*/ 246 w 291"/>
                  <a:gd name="T5" fmla="*/ 61 h 289"/>
                  <a:gd name="T6" fmla="*/ 228 w 291"/>
                  <a:gd name="T7" fmla="*/ 243 h 289"/>
                  <a:gd name="T8" fmla="*/ 46 w 291"/>
                  <a:gd name="T9" fmla="*/ 22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289">
                    <a:moveTo>
                      <a:pt x="46" y="229"/>
                    </a:moveTo>
                    <a:cubicBezTo>
                      <a:pt x="0" y="174"/>
                      <a:pt x="8" y="92"/>
                      <a:pt x="63" y="46"/>
                    </a:cubicBezTo>
                    <a:cubicBezTo>
                      <a:pt x="118" y="0"/>
                      <a:pt x="200" y="6"/>
                      <a:pt x="246" y="61"/>
                    </a:cubicBezTo>
                    <a:cubicBezTo>
                      <a:pt x="291" y="115"/>
                      <a:pt x="284" y="197"/>
                      <a:pt x="228" y="243"/>
                    </a:cubicBezTo>
                    <a:cubicBezTo>
                      <a:pt x="173" y="289"/>
                      <a:pt x="91" y="283"/>
                      <a:pt x="46" y="22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429A">
                      <a:gamma/>
                      <a:shade val="56078"/>
                      <a:invGamma/>
                    </a:srgbClr>
                  </a:gs>
                  <a:gs pos="100000">
                    <a:srgbClr val="00429A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2" name="Freeform 22"/>
              <p:cNvSpPr>
                <a:spLocks/>
              </p:cNvSpPr>
              <p:nvPr/>
            </p:nvSpPr>
            <p:spPr bwMode="auto">
              <a:xfrm>
                <a:off x="138" y="41"/>
                <a:ext cx="419" cy="406"/>
              </a:xfrm>
              <a:custGeom>
                <a:avLst/>
                <a:gdLst>
                  <a:gd name="T0" fmla="*/ 95 w 209"/>
                  <a:gd name="T1" fmla="*/ 98 h 203"/>
                  <a:gd name="T2" fmla="*/ 172 w 209"/>
                  <a:gd name="T3" fmla="*/ 203 h 203"/>
                  <a:gd name="T4" fmla="*/ 209 w 209"/>
                  <a:gd name="T5" fmla="*/ 117 h 203"/>
                  <a:gd name="T6" fmla="*/ 91 w 209"/>
                  <a:gd name="T7" fmla="*/ 0 h 203"/>
                  <a:gd name="T8" fmla="*/ 0 w 209"/>
                  <a:gd name="T9" fmla="*/ 43 h 203"/>
                  <a:gd name="T10" fmla="*/ 95 w 209"/>
                  <a:gd name="T11" fmla="*/ 9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9" h="203">
                    <a:moveTo>
                      <a:pt x="95" y="98"/>
                    </a:moveTo>
                    <a:cubicBezTo>
                      <a:pt x="117" y="136"/>
                      <a:pt x="135" y="175"/>
                      <a:pt x="172" y="203"/>
                    </a:cubicBezTo>
                    <a:cubicBezTo>
                      <a:pt x="195" y="181"/>
                      <a:pt x="209" y="151"/>
                      <a:pt x="209" y="117"/>
                    </a:cubicBezTo>
                    <a:cubicBezTo>
                      <a:pt x="209" y="52"/>
                      <a:pt x="156" y="0"/>
                      <a:pt x="91" y="0"/>
                    </a:cubicBezTo>
                    <a:cubicBezTo>
                      <a:pt x="54" y="0"/>
                      <a:pt x="21" y="17"/>
                      <a:pt x="0" y="43"/>
                    </a:cubicBezTo>
                    <a:cubicBezTo>
                      <a:pt x="38" y="51"/>
                      <a:pt x="77" y="67"/>
                      <a:pt x="95" y="9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2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13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3" name="Freeform 23"/>
              <p:cNvSpPr>
                <a:spLocks/>
              </p:cNvSpPr>
              <p:nvPr/>
            </p:nvSpPr>
            <p:spPr bwMode="auto">
              <a:xfrm>
                <a:off x="281" y="341"/>
                <a:ext cx="98" cy="114"/>
              </a:xfrm>
              <a:custGeom>
                <a:avLst/>
                <a:gdLst>
                  <a:gd name="T0" fmla="*/ 84 w 98"/>
                  <a:gd name="T1" fmla="*/ 100 h 114"/>
                  <a:gd name="T2" fmla="*/ 0 w 98"/>
                  <a:gd name="T3" fmla="*/ 0 h 114"/>
                  <a:gd name="T4" fmla="*/ 14 w 98"/>
                  <a:gd name="T5" fmla="*/ 16 h 114"/>
                  <a:gd name="T6" fmla="*/ 98 w 98"/>
                  <a:gd name="T7" fmla="*/ 114 h 114"/>
                  <a:gd name="T8" fmla="*/ 84 w 98"/>
                  <a:gd name="T9" fmla="*/ 10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114">
                    <a:moveTo>
                      <a:pt x="84" y="100"/>
                    </a:moveTo>
                    <a:lnTo>
                      <a:pt x="0" y="0"/>
                    </a:lnTo>
                    <a:lnTo>
                      <a:pt x="14" y="16"/>
                    </a:lnTo>
                    <a:lnTo>
                      <a:pt x="98" y="114"/>
                    </a:lnTo>
                    <a:lnTo>
                      <a:pt x="84" y="100"/>
                    </a:lnTo>
                    <a:close/>
                  </a:path>
                </a:pathLst>
              </a:custGeom>
              <a:solidFill>
                <a:srgbClr val="0060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504" name="Group 24"/>
              <p:cNvGrpSpPr>
                <a:grpSpLocks/>
              </p:cNvGrpSpPr>
              <p:nvPr/>
            </p:nvGrpSpPr>
            <p:grpSpPr bwMode="auto">
              <a:xfrm>
                <a:off x="146" y="101"/>
                <a:ext cx="345" cy="354"/>
                <a:chOff x="146" y="101"/>
                <a:chExt cx="345" cy="354"/>
              </a:xfrm>
            </p:grpSpPr>
            <p:sp>
              <p:nvSpPr>
                <p:cNvPr id="20505" name="Freeform 25"/>
                <p:cNvSpPr>
                  <a:spLocks/>
                </p:cNvSpPr>
                <p:nvPr/>
              </p:nvSpPr>
              <p:spPr bwMode="auto">
                <a:xfrm>
                  <a:off x="345" y="101"/>
                  <a:ext cx="20" cy="144"/>
                </a:xfrm>
                <a:custGeom>
                  <a:avLst/>
                  <a:gdLst>
                    <a:gd name="T0" fmla="*/ 0 w 20"/>
                    <a:gd name="T1" fmla="*/ 0 h 144"/>
                    <a:gd name="T2" fmla="*/ 12 w 20"/>
                    <a:gd name="T3" fmla="*/ 16 h 144"/>
                    <a:gd name="T4" fmla="*/ 20 w 20"/>
                    <a:gd name="T5" fmla="*/ 144 h 144"/>
                    <a:gd name="T6" fmla="*/ 8 w 20"/>
                    <a:gd name="T7" fmla="*/ 128 h 144"/>
                    <a:gd name="T8" fmla="*/ 0 w 20"/>
                    <a:gd name="T9" fmla="*/ 0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44">
                      <a:moveTo>
                        <a:pt x="0" y="0"/>
                      </a:moveTo>
                      <a:lnTo>
                        <a:pt x="12" y="16"/>
                      </a:lnTo>
                      <a:lnTo>
                        <a:pt x="20" y="144"/>
                      </a:lnTo>
                      <a:lnTo>
                        <a:pt x="8" y="1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6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06" name="Freeform 26"/>
                <p:cNvSpPr>
                  <a:spLocks/>
                </p:cNvSpPr>
                <p:nvPr/>
              </p:nvSpPr>
              <p:spPr bwMode="auto">
                <a:xfrm>
                  <a:off x="160" y="341"/>
                  <a:ext cx="135" cy="66"/>
                </a:xfrm>
                <a:custGeom>
                  <a:avLst/>
                  <a:gdLst>
                    <a:gd name="T0" fmla="*/ 121 w 135"/>
                    <a:gd name="T1" fmla="*/ 0 h 66"/>
                    <a:gd name="T2" fmla="*/ 135 w 135"/>
                    <a:gd name="T3" fmla="*/ 16 h 66"/>
                    <a:gd name="T4" fmla="*/ 14 w 135"/>
                    <a:gd name="T5" fmla="*/ 66 h 66"/>
                    <a:gd name="T6" fmla="*/ 0 w 135"/>
                    <a:gd name="T7" fmla="*/ 50 h 66"/>
                    <a:gd name="T8" fmla="*/ 121 w 135"/>
                    <a:gd name="T9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5" h="66">
                      <a:moveTo>
                        <a:pt x="121" y="0"/>
                      </a:moveTo>
                      <a:lnTo>
                        <a:pt x="135" y="16"/>
                      </a:lnTo>
                      <a:lnTo>
                        <a:pt x="14" y="66"/>
                      </a:lnTo>
                      <a:lnTo>
                        <a:pt x="0" y="50"/>
                      </a:lnTo>
                      <a:lnTo>
                        <a:pt x="121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6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07" name="Freeform 27"/>
                <p:cNvSpPr>
                  <a:spLocks/>
                </p:cNvSpPr>
                <p:nvPr/>
              </p:nvSpPr>
              <p:spPr bwMode="auto">
                <a:xfrm>
                  <a:off x="357" y="261"/>
                  <a:ext cx="134" cy="64"/>
                </a:xfrm>
                <a:custGeom>
                  <a:avLst/>
                  <a:gdLst>
                    <a:gd name="T0" fmla="*/ 120 w 134"/>
                    <a:gd name="T1" fmla="*/ 0 h 64"/>
                    <a:gd name="T2" fmla="*/ 134 w 134"/>
                    <a:gd name="T3" fmla="*/ 14 h 64"/>
                    <a:gd name="T4" fmla="*/ 14 w 134"/>
                    <a:gd name="T5" fmla="*/ 64 h 64"/>
                    <a:gd name="T6" fmla="*/ 0 w 134"/>
                    <a:gd name="T7" fmla="*/ 48 h 64"/>
                    <a:gd name="T8" fmla="*/ 120 w 134"/>
                    <a:gd name="T9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4" h="64">
                      <a:moveTo>
                        <a:pt x="120" y="0"/>
                      </a:moveTo>
                      <a:lnTo>
                        <a:pt x="134" y="14"/>
                      </a:lnTo>
                      <a:lnTo>
                        <a:pt x="14" y="64"/>
                      </a:lnTo>
                      <a:lnTo>
                        <a:pt x="0" y="48"/>
                      </a:lnTo>
                      <a:lnTo>
                        <a:pt x="12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6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08" name="Freeform 28"/>
                <p:cNvSpPr>
                  <a:spLocks/>
                </p:cNvSpPr>
                <p:nvPr/>
              </p:nvSpPr>
              <p:spPr bwMode="auto">
                <a:xfrm>
                  <a:off x="357" y="309"/>
                  <a:ext cx="22" cy="146"/>
                </a:xfrm>
                <a:custGeom>
                  <a:avLst/>
                  <a:gdLst>
                    <a:gd name="T0" fmla="*/ 0 w 22"/>
                    <a:gd name="T1" fmla="*/ 0 h 146"/>
                    <a:gd name="T2" fmla="*/ 14 w 22"/>
                    <a:gd name="T3" fmla="*/ 16 h 146"/>
                    <a:gd name="T4" fmla="*/ 22 w 22"/>
                    <a:gd name="T5" fmla="*/ 146 h 146"/>
                    <a:gd name="T6" fmla="*/ 8 w 22"/>
                    <a:gd name="T7" fmla="*/ 132 h 146"/>
                    <a:gd name="T8" fmla="*/ 0 w 22"/>
                    <a:gd name="T9" fmla="*/ 0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146">
                      <a:moveTo>
                        <a:pt x="0" y="0"/>
                      </a:moveTo>
                      <a:lnTo>
                        <a:pt x="14" y="16"/>
                      </a:lnTo>
                      <a:lnTo>
                        <a:pt x="22" y="146"/>
                      </a:lnTo>
                      <a:lnTo>
                        <a:pt x="8" y="1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6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09" name="Freeform 29"/>
                <p:cNvSpPr>
                  <a:spLocks/>
                </p:cNvSpPr>
                <p:nvPr/>
              </p:nvSpPr>
              <p:spPr bwMode="auto">
                <a:xfrm>
                  <a:off x="146" y="101"/>
                  <a:ext cx="331" cy="340"/>
                </a:xfrm>
                <a:custGeom>
                  <a:avLst/>
                  <a:gdLst>
                    <a:gd name="T0" fmla="*/ 14 w 331"/>
                    <a:gd name="T1" fmla="*/ 290 h 340"/>
                    <a:gd name="T2" fmla="*/ 85 w 331"/>
                    <a:gd name="T3" fmla="*/ 180 h 340"/>
                    <a:gd name="T4" fmla="*/ 0 w 331"/>
                    <a:gd name="T5" fmla="*/ 80 h 340"/>
                    <a:gd name="T6" fmla="*/ 129 w 331"/>
                    <a:gd name="T7" fmla="*/ 110 h 340"/>
                    <a:gd name="T8" fmla="*/ 199 w 331"/>
                    <a:gd name="T9" fmla="*/ 0 h 340"/>
                    <a:gd name="T10" fmla="*/ 207 w 331"/>
                    <a:gd name="T11" fmla="*/ 128 h 340"/>
                    <a:gd name="T12" fmla="*/ 331 w 331"/>
                    <a:gd name="T13" fmla="*/ 160 h 340"/>
                    <a:gd name="T14" fmla="*/ 211 w 331"/>
                    <a:gd name="T15" fmla="*/ 208 h 340"/>
                    <a:gd name="T16" fmla="*/ 219 w 331"/>
                    <a:gd name="T17" fmla="*/ 340 h 340"/>
                    <a:gd name="T18" fmla="*/ 135 w 331"/>
                    <a:gd name="T19" fmla="*/ 240 h 340"/>
                    <a:gd name="T20" fmla="*/ 14 w 331"/>
                    <a:gd name="T21" fmla="*/ 290 h 3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31" h="340">
                      <a:moveTo>
                        <a:pt x="14" y="290"/>
                      </a:moveTo>
                      <a:lnTo>
                        <a:pt x="85" y="180"/>
                      </a:lnTo>
                      <a:lnTo>
                        <a:pt x="0" y="80"/>
                      </a:lnTo>
                      <a:lnTo>
                        <a:pt x="129" y="110"/>
                      </a:lnTo>
                      <a:lnTo>
                        <a:pt x="199" y="0"/>
                      </a:lnTo>
                      <a:lnTo>
                        <a:pt x="207" y="128"/>
                      </a:lnTo>
                      <a:lnTo>
                        <a:pt x="331" y="160"/>
                      </a:lnTo>
                      <a:lnTo>
                        <a:pt x="211" y="208"/>
                      </a:lnTo>
                      <a:lnTo>
                        <a:pt x="219" y="340"/>
                      </a:lnTo>
                      <a:lnTo>
                        <a:pt x="135" y="240"/>
                      </a:lnTo>
                      <a:lnTo>
                        <a:pt x="14" y="29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bg1">
                        <a:gamma/>
                        <a:shade val="76078"/>
                        <a:invGamma/>
                      </a:schemeClr>
                    </a:gs>
                    <a:gs pos="100000">
                      <a:schemeClr val="bg1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510" name="Freeform 30"/>
              <p:cNvSpPr>
                <a:spLocks/>
              </p:cNvSpPr>
              <p:nvPr/>
            </p:nvSpPr>
            <p:spPr bwMode="auto">
              <a:xfrm>
                <a:off x="138" y="29"/>
                <a:ext cx="357" cy="124"/>
              </a:xfrm>
              <a:custGeom>
                <a:avLst/>
                <a:gdLst>
                  <a:gd name="T0" fmla="*/ 171 w 178"/>
                  <a:gd name="T1" fmla="*/ 54 h 62"/>
                  <a:gd name="T2" fmla="*/ 178 w 178"/>
                  <a:gd name="T3" fmla="*/ 62 h 62"/>
                  <a:gd name="T4" fmla="*/ 16 w 178"/>
                  <a:gd name="T5" fmla="*/ 49 h 62"/>
                  <a:gd name="T6" fmla="*/ 7 w 178"/>
                  <a:gd name="T7" fmla="*/ 57 h 62"/>
                  <a:gd name="T8" fmla="*/ 0 w 178"/>
                  <a:gd name="T9" fmla="*/ 49 h 62"/>
                  <a:gd name="T10" fmla="*/ 9 w 178"/>
                  <a:gd name="T11" fmla="*/ 41 h 62"/>
                  <a:gd name="T12" fmla="*/ 171 w 178"/>
                  <a:gd name="T13" fmla="*/ 5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8" h="62">
                    <a:moveTo>
                      <a:pt x="171" y="54"/>
                    </a:moveTo>
                    <a:cubicBezTo>
                      <a:pt x="178" y="62"/>
                      <a:pt x="178" y="62"/>
                      <a:pt x="178" y="62"/>
                    </a:cubicBezTo>
                    <a:cubicBezTo>
                      <a:pt x="137" y="14"/>
                      <a:pt x="65" y="8"/>
                      <a:pt x="16" y="49"/>
                    </a:cubicBezTo>
                    <a:cubicBezTo>
                      <a:pt x="13" y="52"/>
                      <a:pt x="10" y="54"/>
                      <a:pt x="7" y="57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3" y="47"/>
                      <a:pt x="6" y="44"/>
                      <a:pt x="9" y="41"/>
                    </a:cubicBezTo>
                    <a:cubicBezTo>
                      <a:pt x="58" y="0"/>
                      <a:pt x="131" y="6"/>
                      <a:pt x="171" y="54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1" name="Freeform 31"/>
              <p:cNvSpPr>
                <a:spLocks/>
              </p:cNvSpPr>
              <p:nvPr/>
            </p:nvSpPr>
            <p:spPr bwMode="auto">
              <a:xfrm>
                <a:off x="114" y="127"/>
                <a:ext cx="38" cy="48"/>
              </a:xfrm>
              <a:custGeom>
                <a:avLst/>
                <a:gdLst>
                  <a:gd name="T0" fmla="*/ 12 w 19"/>
                  <a:gd name="T1" fmla="*/ 0 h 24"/>
                  <a:gd name="T2" fmla="*/ 19 w 19"/>
                  <a:gd name="T3" fmla="*/ 8 h 24"/>
                  <a:gd name="T4" fmla="*/ 6 w 19"/>
                  <a:gd name="T5" fmla="*/ 24 h 24"/>
                  <a:gd name="T6" fmla="*/ 0 w 19"/>
                  <a:gd name="T7" fmla="*/ 16 h 24"/>
                  <a:gd name="T8" fmla="*/ 12 w 19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4">
                    <a:moveTo>
                      <a:pt x="12" y="0"/>
                    </a:moveTo>
                    <a:cubicBezTo>
                      <a:pt x="19" y="8"/>
                      <a:pt x="19" y="8"/>
                      <a:pt x="19" y="8"/>
                    </a:cubicBezTo>
                    <a:cubicBezTo>
                      <a:pt x="14" y="13"/>
                      <a:pt x="10" y="18"/>
                      <a:pt x="6" y="2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4" y="11"/>
                      <a:pt x="8" y="5"/>
                      <a:pt x="12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2" name="Freeform 32"/>
              <p:cNvSpPr>
                <a:spLocks/>
              </p:cNvSpPr>
              <p:nvPr/>
            </p:nvSpPr>
            <p:spPr bwMode="auto">
              <a:xfrm>
                <a:off x="96" y="159"/>
                <a:ext cx="30" cy="44"/>
              </a:xfrm>
              <a:custGeom>
                <a:avLst/>
                <a:gdLst>
                  <a:gd name="T0" fmla="*/ 9 w 15"/>
                  <a:gd name="T1" fmla="*/ 0 h 22"/>
                  <a:gd name="T2" fmla="*/ 15 w 15"/>
                  <a:gd name="T3" fmla="*/ 8 h 22"/>
                  <a:gd name="T4" fmla="*/ 7 w 15"/>
                  <a:gd name="T5" fmla="*/ 22 h 22"/>
                  <a:gd name="T6" fmla="*/ 0 w 15"/>
                  <a:gd name="T7" fmla="*/ 15 h 22"/>
                  <a:gd name="T8" fmla="*/ 9 w 15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2">
                    <a:moveTo>
                      <a:pt x="9" y="0"/>
                    </a:moveTo>
                    <a:cubicBezTo>
                      <a:pt x="15" y="8"/>
                      <a:pt x="15" y="8"/>
                      <a:pt x="15" y="8"/>
                    </a:cubicBezTo>
                    <a:cubicBezTo>
                      <a:pt x="12" y="13"/>
                      <a:pt x="9" y="17"/>
                      <a:pt x="7" y="2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0"/>
                      <a:pt x="6" y="5"/>
                      <a:pt x="9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3" name="Freeform 33"/>
              <p:cNvSpPr>
                <a:spLocks/>
              </p:cNvSpPr>
              <p:nvPr/>
            </p:nvSpPr>
            <p:spPr bwMode="auto">
              <a:xfrm>
                <a:off x="84" y="189"/>
                <a:ext cx="26" cy="44"/>
              </a:xfrm>
              <a:custGeom>
                <a:avLst/>
                <a:gdLst>
                  <a:gd name="T0" fmla="*/ 6 w 13"/>
                  <a:gd name="T1" fmla="*/ 0 h 22"/>
                  <a:gd name="T2" fmla="*/ 13 w 13"/>
                  <a:gd name="T3" fmla="*/ 7 h 22"/>
                  <a:gd name="T4" fmla="*/ 7 w 13"/>
                  <a:gd name="T5" fmla="*/ 22 h 22"/>
                  <a:gd name="T6" fmla="*/ 0 w 13"/>
                  <a:gd name="T7" fmla="*/ 15 h 22"/>
                  <a:gd name="T8" fmla="*/ 6 w 13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22">
                    <a:moveTo>
                      <a:pt x="6" y="0"/>
                    </a:moveTo>
                    <a:cubicBezTo>
                      <a:pt x="13" y="7"/>
                      <a:pt x="13" y="7"/>
                      <a:pt x="13" y="7"/>
                    </a:cubicBezTo>
                    <a:cubicBezTo>
                      <a:pt x="10" y="12"/>
                      <a:pt x="8" y="17"/>
                      <a:pt x="7" y="2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0"/>
                      <a:pt x="4" y="5"/>
                      <a:pt x="6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4" name="Freeform 34"/>
              <p:cNvSpPr>
                <a:spLocks/>
              </p:cNvSpPr>
              <p:nvPr/>
            </p:nvSpPr>
            <p:spPr bwMode="auto">
              <a:xfrm>
                <a:off x="76" y="219"/>
                <a:ext cx="22" cy="48"/>
              </a:xfrm>
              <a:custGeom>
                <a:avLst/>
                <a:gdLst>
                  <a:gd name="T0" fmla="*/ 4 w 11"/>
                  <a:gd name="T1" fmla="*/ 0 h 24"/>
                  <a:gd name="T2" fmla="*/ 11 w 11"/>
                  <a:gd name="T3" fmla="*/ 7 h 24"/>
                  <a:gd name="T4" fmla="*/ 7 w 11"/>
                  <a:gd name="T5" fmla="*/ 24 h 24"/>
                  <a:gd name="T6" fmla="*/ 0 w 11"/>
                  <a:gd name="T7" fmla="*/ 16 h 24"/>
                  <a:gd name="T8" fmla="*/ 4 w 11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24">
                    <a:moveTo>
                      <a:pt x="4" y="0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13"/>
                      <a:pt x="8" y="18"/>
                      <a:pt x="7" y="2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0"/>
                      <a:pt x="3" y="5"/>
                      <a:pt x="4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5" name="Freeform 35"/>
              <p:cNvSpPr>
                <a:spLocks/>
              </p:cNvSpPr>
              <p:nvPr/>
            </p:nvSpPr>
            <p:spPr bwMode="auto">
              <a:xfrm>
                <a:off x="74" y="251"/>
                <a:ext cx="16" cy="54"/>
              </a:xfrm>
              <a:custGeom>
                <a:avLst/>
                <a:gdLst>
                  <a:gd name="T0" fmla="*/ 1 w 8"/>
                  <a:gd name="T1" fmla="*/ 0 h 27"/>
                  <a:gd name="T2" fmla="*/ 8 w 8"/>
                  <a:gd name="T3" fmla="*/ 8 h 27"/>
                  <a:gd name="T4" fmla="*/ 6 w 8"/>
                  <a:gd name="T5" fmla="*/ 27 h 27"/>
                  <a:gd name="T6" fmla="*/ 0 w 8"/>
                  <a:gd name="T7" fmla="*/ 19 h 27"/>
                  <a:gd name="T8" fmla="*/ 1 w 8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7">
                    <a:moveTo>
                      <a:pt x="1" y="0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14"/>
                      <a:pt x="6" y="20"/>
                      <a:pt x="6" y="27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3"/>
                      <a:pt x="0" y="6"/>
                      <a:pt x="1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6" name="Freeform 36"/>
              <p:cNvSpPr>
                <a:spLocks/>
              </p:cNvSpPr>
              <p:nvPr/>
            </p:nvSpPr>
            <p:spPr bwMode="auto">
              <a:xfrm>
                <a:off x="74" y="289"/>
                <a:ext cx="20" cy="76"/>
              </a:xfrm>
              <a:custGeom>
                <a:avLst/>
                <a:gdLst>
                  <a:gd name="T0" fmla="*/ 0 w 10"/>
                  <a:gd name="T1" fmla="*/ 0 h 38"/>
                  <a:gd name="T2" fmla="*/ 6 w 10"/>
                  <a:gd name="T3" fmla="*/ 8 h 38"/>
                  <a:gd name="T4" fmla="*/ 10 w 10"/>
                  <a:gd name="T5" fmla="*/ 38 h 38"/>
                  <a:gd name="T6" fmla="*/ 4 w 10"/>
                  <a:gd name="T7" fmla="*/ 30 h 38"/>
                  <a:gd name="T8" fmla="*/ 0 w 10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0" y="0"/>
                    </a:moveTo>
                    <a:cubicBezTo>
                      <a:pt x="6" y="8"/>
                      <a:pt x="6" y="8"/>
                      <a:pt x="6" y="8"/>
                    </a:cubicBezTo>
                    <a:cubicBezTo>
                      <a:pt x="6" y="18"/>
                      <a:pt x="7" y="28"/>
                      <a:pt x="10" y="38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1" y="20"/>
                      <a:pt x="0" y="10"/>
                      <a:pt x="0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7" name="Freeform 37"/>
              <p:cNvSpPr>
                <a:spLocks/>
              </p:cNvSpPr>
              <p:nvPr/>
            </p:nvSpPr>
            <p:spPr bwMode="auto">
              <a:xfrm>
                <a:off x="82" y="349"/>
                <a:ext cx="40" cy="78"/>
              </a:xfrm>
              <a:custGeom>
                <a:avLst/>
                <a:gdLst>
                  <a:gd name="T0" fmla="*/ 0 w 20"/>
                  <a:gd name="T1" fmla="*/ 0 h 39"/>
                  <a:gd name="T2" fmla="*/ 6 w 20"/>
                  <a:gd name="T3" fmla="*/ 8 h 39"/>
                  <a:gd name="T4" fmla="*/ 20 w 20"/>
                  <a:gd name="T5" fmla="*/ 39 h 39"/>
                  <a:gd name="T6" fmla="*/ 13 w 20"/>
                  <a:gd name="T7" fmla="*/ 31 h 39"/>
                  <a:gd name="T8" fmla="*/ 0 w 20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9">
                    <a:moveTo>
                      <a:pt x="0" y="0"/>
                    </a:moveTo>
                    <a:cubicBezTo>
                      <a:pt x="6" y="8"/>
                      <a:pt x="6" y="8"/>
                      <a:pt x="6" y="8"/>
                    </a:cubicBezTo>
                    <a:cubicBezTo>
                      <a:pt x="9" y="19"/>
                      <a:pt x="14" y="29"/>
                      <a:pt x="20" y="39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7" y="21"/>
                      <a:pt x="2" y="11"/>
                      <a:pt x="0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8" name="Freeform 38"/>
              <p:cNvSpPr>
                <a:spLocks/>
              </p:cNvSpPr>
              <p:nvPr/>
            </p:nvSpPr>
            <p:spPr bwMode="auto">
              <a:xfrm>
                <a:off x="108" y="411"/>
                <a:ext cx="32" cy="40"/>
              </a:xfrm>
              <a:custGeom>
                <a:avLst/>
                <a:gdLst>
                  <a:gd name="T0" fmla="*/ 0 w 16"/>
                  <a:gd name="T1" fmla="*/ 0 h 20"/>
                  <a:gd name="T2" fmla="*/ 7 w 16"/>
                  <a:gd name="T3" fmla="*/ 8 h 20"/>
                  <a:gd name="T4" fmla="*/ 16 w 16"/>
                  <a:gd name="T5" fmla="*/ 20 h 20"/>
                  <a:gd name="T6" fmla="*/ 9 w 16"/>
                  <a:gd name="T7" fmla="*/ 12 h 20"/>
                  <a:gd name="T8" fmla="*/ 0 w 16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0">
                    <a:moveTo>
                      <a:pt x="0" y="0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9" y="12"/>
                      <a:pt x="12" y="16"/>
                      <a:pt x="16" y="2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6" y="8"/>
                      <a:pt x="3" y="4"/>
                      <a:pt x="0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9" name="Freeform 39"/>
              <p:cNvSpPr>
                <a:spLocks/>
              </p:cNvSpPr>
              <p:nvPr/>
            </p:nvSpPr>
            <p:spPr bwMode="auto">
              <a:xfrm>
                <a:off x="505" y="119"/>
                <a:ext cx="32" cy="42"/>
              </a:xfrm>
              <a:custGeom>
                <a:avLst/>
                <a:gdLst>
                  <a:gd name="T0" fmla="*/ 0 w 16"/>
                  <a:gd name="T1" fmla="*/ 0 h 21"/>
                  <a:gd name="T2" fmla="*/ 6 w 16"/>
                  <a:gd name="T3" fmla="*/ 7 h 21"/>
                  <a:gd name="T4" fmla="*/ 16 w 16"/>
                  <a:gd name="T5" fmla="*/ 21 h 21"/>
                  <a:gd name="T6" fmla="*/ 9 w 16"/>
                  <a:gd name="T7" fmla="*/ 13 h 21"/>
                  <a:gd name="T8" fmla="*/ 0 w 16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1">
                    <a:moveTo>
                      <a:pt x="0" y="0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10" y="12"/>
                      <a:pt x="13" y="16"/>
                      <a:pt x="16" y="21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7" y="8"/>
                      <a:pt x="3" y="4"/>
                      <a:pt x="0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0" name="Freeform 40"/>
              <p:cNvSpPr>
                <a:spLocks/>
              </p:cNvSpPr>
              <p:nvPr/>
            </p:nvSpPr>
            <p:spPr bwMode="auto">
              <a:xfrm>
                <a:off x="523" y="145"/>
                <a:ext cx="46" cy="86"/>
              </a:xfrm>
              <a:custGeom>
                <a:avLst/>
                <a:gdLst>
                  <a:gd name="T0" fmla="*/ 0 w 23"/>
                  <a:gd name="T1" fmla="*/ 0 h 43"/>
                  <a:gd name="T2" fmla="*/ 7 w 23"/>
                  <a:gd name="T3" fmla="*/ 8 h 43"/>
                  <a:gd name="T4" fmla="*/ 23 w 23"/>
                  <a:gd name="T5" fmla="*/ 43 h 43"/>
                  <a:gd name="T6" fmla="*/ 16 w 23"/>
                  <a:gd name="T7" fmla="*/ 35 h 43"/>
                  <a:gd name="T8" fmla="*/ 0 w 23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43">
                    <a:moveTo>
                      <a:pt x="0" y="0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14" y="19"/>
                      <a:pt x="19" y="31"/>
                      <a:pt x="23" y="43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3" y="23"/>
                      <a:pt x="8" y="11"/>
                      <a:pt x="0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1" name="Freeform 41"/>
              <p:cNvSpPr>
                <a:spLocks/>
              </p:cNvSpPr>
              <p:nvPr/>
            </p:nvSpPr>
            <p:spPr bwMode="auto">
              <a:xfrm>
                <a:off x="555" y="215"/>
                <a:ext cx="22" cy="84"/>
              </a:xfrm>
              <a:custGeom>
                <a:avLst/>
                <a:gdLst>
                  <a:gd name="T0" fmla="*/ 0 w 11"/>
                  <a:gd name="T1" fmla="*/ 0 h 42"/>
                  <a:gd name="T2" fmla="*/ 7 w 11"/>
                  <a:gd name="T3" fmla="*/ 8 h 42"/>
                  <a:gd name="T4" fmla="*/ 11 w 11"/>
                  <a:gd name="T5" fmla="*/ 42 h 42"/>
                  <a:gd name="T6" fmla="*/ 4 w 11"/>
                  <a:gd name="T7" fmla="*/ 34 h 42"/>
                  <a:gd name="T8" fmla="*/ 0 w 11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2">
                    <a:moveTo>
                      <a:pt x="0" y="0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10" y="19"/>
                      <a:pt x="11" y="30"/>
                      <a:pt x="11" y="42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5" y="22"/>
                      <a:pt x="3" y="11"/>
                      <a:pt x="0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2" name="Freeform 42"/>
              <p:cNvSpPr>
                <a:spLocks/>
              </p:cNvSpPr>
              <p:nvPr/>
            </p:nvSpPr>
            <p:spPr bwMode="auto">
              <a:xfrm>
                <a:off x="561" y="283"/>
                <a:ext cx="16" cy="58"/>
              </a:xfrm>
              <a:custGeom>
                <a:avLst/>
                <a:gdLst>
                  <a:gd name="T0" fmla="*/ 1 w 8"/>
                  <a:gd name="T1" fmla="*/ 0 h 29"/>
                  <a:gd name="T2" fmla="*/ 8 w 8"/>
                  <a:gd name="T3" fmla="*/ 8 h 29"/>
                  <a:gd name="T4" fmla="*/ 6 w 8"/>
                  <a:gd name="T5" fmla="*/ 29 h 29"/>
                  <a:gd name="T6" fmla="*/ 0 w 8"/>
                  <a:gd name="T7" fmla="*/ 22 h 29"/>
                  <a:gd name="T8" fmla="*/ 1 w 8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9">
                    <a:moveTo>
                      <a:pt x="1" y="0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8" y="15"/>
                      <a:pt x="7" y="22"/>
                      <a:pt x="6" y="29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" y="14"/>
                      <a:pt x="1" y="7"/>
                      <a:pt x="1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3" name="Freeform 43"/>
              <p:cNvSpPr>
                <a:spLocks/>
              </p:cNvSpPr>
              <p:nvPr/>
            </p:nvSpPr>
            <p:spPr bwMode="auto">
              <a:xfrm>
                <a:off x="551" y="327"/>
                <a:ext cx="22" cy="52"/>
              </a:xfrm>
              <a:custGeom>
                <a:avLst/>
                <a:gdLst>
                  <a:gd name="T0" fmla="*/ 5 w 11"/>
                  <a:gd name="T1" fmla="*/ 0 h 26"/>
                  <a:gd name="T2" fmla="*/ 11 w 11"/>
                  <a:gd name="T3" fmla="*/ 7 h 26"/>
                  <a:gd name="T4" fmla="*/ 7 w 11"/>
                  <a:gd name="T5" fmla="*/ 26 h 26"/>
                  <a:gd name="T6" fmla="*/ 0 w 11"/>
                  <a:gd name="T7" fmla="*/ 18 h 26"/>
                  <a:gd name="T8" fmla="*/ 5 w 11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26">
                    <a:moveTo>
                      <a:pt x="5" y="0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0" y="14"/>
                      <a:pt x="9" y="20"/>
                      <a:pt x="7" y="2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2" y="12"/>
                      <a:pt x="4" y="6"/>
                      <a:pt x="5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4" name="Freeform 44"/>
              <p:cNvSpPr>
                <a:spLocks/>
              </p:cNvSpPr>
              <p:nvPr/>
            </p:nvSpPr>
            <p:spPr bwMode="auto">
              <a:xfrm>
                <a:off x="537" y="363"/>
                <a:ext cx="28" cy="50"/>
              </a:xfrm>
              <a:custGeom>
                <a:avLst/>
                <a:gdLst>
                  <a:gd name="T0" fmla="*/ 7 w 14"/>
                  <a:gd name="T1" fmla="*/ 0 h 25"/>
                  <a:gd name="T2" fmla="*/ 14 w 14"/>
                  <a:gd name="T3" fmla="*/ 8 h 25"/>
                  <a:gd name="T4" fmla="*/ 7 w 14"/>
                  <a:gd name="T5" fmla="*/ 25 h 25"/>
                  <a:gd name="T6" fmla="*/ 0 w 14"/>
                  <a:gd name="T7" fmla="*/ 17 h 25"/>
                  <a:gd name="T8" fmla="*/ 7 w 14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5">
                    <a:moveTo>
                      <a:pt x="7" y="0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2" y="13"/>
                      <a:pt x="10" y="19"/>
                      <a:pt x="7" y="2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" y="11"/>
                      <a:pt x="5" y="6"/>
                      <a:pt x="7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5" name="Freeform 45"/>
              <p:cNvSpPr>
                <a:spLocks/>
              </p:cNvSpPr>
              <p:nvPr/>
            </p:nvSpPr>
            <p:spPr bwMode="auto">
              <a:xfrm>
                <a:off x="519" y="397"/>
                <a:ext cx="32" cy="48"/>
              </a:xfrm>
              <a:custGeom>
                <a:avLst/>
                <a:gdLst>
                  <a:gd name="T0" fmla="*/ 9 w 16"/>
                  <a:gd name="T1" fmla="*/ 0 h 24"/>
                  <a:gd name="T2" fmla="*/ 16 w 16"/>
                  <a:gd name="T3" fmla="*/ 8 h 24"/>
                  <a:gd name="T4" fmla="*/ 6 w 16"/>
                  <a:gd name="T5" fmla="*/ 24 h 24"/>
                  <a:gd name="T6" fmla="*/ 0 w 16"/>
                  <a:gd name="T7" fmla="*/ 16 h 24"/>
                  <a:gd name="T8" fmla="*/ 9 w 16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4">
                    <a:moveTo>
                      <a:pt x="9" y="0"/>
                    </a:moveTo>
                    <a:cubicBezTo>
                      <a:pt x="16" y="8"/>
                      <a:pt x="16" y="8"/>
                      <a:pt x="16" y="8"/>
                    </a:cubicBezTo>
                    <a:cubicBezTo>
                      <a:pt x="13" y="13"/>
                      <a:pt x="10" y="19"/>
                      <a:pt x="6" y="2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1"/>
                      <a:pt x="7" y="5"/>
                      <a:pt x="9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6" name="Freeform 46"/>
              <p:cNvSpPr>
                <a:spLocks/>
              </p:cNvSpPr>
              <p:nvPr/>
            </p:nvSpPr>
            <p:spPr bwMode="auto">
              <a:xfrm>
                <a:off x="489" y="429"/>
                <a:ext cx="42" cy="52"/>
              </a:xfrm>
              <a:custGeom>
                <a:avLst/>
                <a:gdLst>
                  <a:gd name="T0" fmla="*/ 15 w 21"/>
                  <a:gd name="T1" fmla="*/ 0 h 26"/>
                  <a:gd name="T2" fmla="*/ 21 w 21"/>
                  <a:gd name="T3" fmla="*/ 8 h 26"/>
                  <a:gd name="T4" fmla="*/ 7 w 21"/>
                  <a:gd name="T5" fmla="*/ 26 h 26"/>
                  <a:gd name="T6" fmla="*/ 0 w 21"/>
                  <a:gd name="T7" fmla="*/ 18 h 26"/>
                  <a:gd name="T8" fmla="*/ 15 w 21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6">
                    <a:moveTo>
                      <a:pt x="15" y="0"/>
                    </a:moveTo>
                    <a:cubicBezTo>
                      <a:pt x="21" y="8"/>
                      <a:pt x="21" y="8"/>
                      <a:pt x="21" y="8"/>
                    </a:cubicBezTo>
                    <a:cubicBezTo>
                      <a:pt x="17" y="14"/>
                      <a:pt x="12" y="20"/>
                      <a:pt x="7" y="2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6" y="12"/>
                      <a:pt x="11" y="6"/>
                      <a:pt x="15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7" name="Freeform 47"/>
              <p:cNvSpPr>
                <a:spLocks/>
              </p:cNvSpPr>
              <p:nvPr/>
            </p:nvSpPr>
            <p:spPr bwMode="auto">
              <a:xfrm>
                <a:off x="104" y="455"/>
                <a:ext cx="399" cy="136"/>
              </a:xfrm>
              <a:custGeom>
                <a:avLst/>
                <a:gdLst>
                  <a:gd name="T0" fmla="*/ 192 w 199"/>
                  <a:gd name="T1" fmla="*/ 5 h 68"/>
                  <a:gd name="T2" fmla="*/ 199 w 199"/>
                  <a:gd name="T3" fmla="*/ 13 h 68"/>
                  <a:gd name="T4" fmla="*/ 189 w 199"/>
                  <a:gd name="T5" fmla="*/ 22 h 68"/>
                  <a:gd name="T6" fmla="*/ 6 w 199"/>
                  <a:gd name="T7" fmla="*/ 7 h 68"/>
                  <a:gd name="T8" fmla="*/ 0 w 199"/>
                  <a:gd name="T9" fmla="*/ 0 h 68"/>
                  <a:gd name="T10" fmla="*/ 182 w 199"/>
                  <a:gd name="T11" fmla="*/ 14 h 68"/>
                  <a:gd name="T12" fmla="*/ 192 w 199"/>
                  <a:gd name="T13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9" h="68">
                    <a:moveTo>
                      <a:pt x="192" y="5"/>
                    </a:moveTo>
                    <a:cubicBezTo>
                      <a:pt x="199" y="13"/>
                      <a:pt x="199" y="13"/>
                      <a:pt x="199" y="13"/>
                    </a:cubicBezTo>
                    <a:cubicBezTo>
                      <a:pt x="196" y="16"/>
                      <a:pt x="192" y="19"/>
                      <a:pt x="189" y="22"/>
                    </a:cubicBezTo>
                    <a:cubicBezTo>
                      <a:pt x="134" y="68"/>
                      <a:pt x="52" y="62"/>
                      <a:pt x="6" y="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5" y="54"/>
                      <a:pt x="127" y="60"/>
                      <a:pt x="182" y="14"/>
                    </a:cubicBezTo>
                    <a:cubicBezTo>
                      <a:pt x="186" y="11"/>
                      <a:pt x="189" y="8"/>
                      <a:pt x="192" y="5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8" name="Freeform 48"/>
              <p:cNvSpPr>
                <a:spLocks noEditPoints="1"/>
              </p:cNvSpPr>
              <p:nvPr/>
            </p:nvSpPr>
            <p:spPr bwMode="auto">
              <a:xfrm>
                <a:off x="12" y="-3"/>
                <a:ext cx="583" cy="578"/>
              </a:xfrm>
              <a:custGeom>
                <a:avLst/>
                <a:gdLst>
                  <a:gd name="T0" fmla="*/ 46 w 291"/>
                  <a:gd name="T1" fmla="*/ 229 h 289"/>
                  <a:gd name="T2" fmla="*/ 63 w 291"/>
                  <a:gd name="T3" fmla="*/ 46 h 289"/>
                  <a:gd name="T4" fmla="*/ 246 w 291"/>
                  <a:gd name="T5" fmla="*/ 61 h 289"/>
                  <a:gd name="T6" fmla="*/ 228 w 291"/>
                  <a:gd name="T7" fmla="*/ 243 h 289"/>
                  <a:gd name="T8" fmla="*/ 46 w 291"/>
                  <a:gd name="T9" fmla="*/ 229 h 289"/>
                  <a:gd name="T10" fmla="*/ 234 w 291"/>
                  <a:gd name="T11" fmla="*/ 70 h 289"/>
                  <a:gd name="T12" fmla="*/ 72 w 291"/>
                  <a:gd name="T13" fmla="*/ 57 h 289"/>
                  <a:gd name="T14" fmla="*/ 57 w 291"/>
                  <a:gd name="T15" fmla="*/ 219 h 289"/>
                  <a:gd name="T16" fmla="*/ 219 w 291"/>
                  <a:gd name="T17" fmla="*/ 232 h 289"/>
                  <a:gd name="T18" fmla="*/ 234 w 291"/>
                  <a:gd name="T19" fmla="*/ 7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1" h="289">
                    <a:moveTo>
                      <a:pt x="46" y="229"/>
                    </a:moveTo>
                    <a:cubicBezTo>
                      <a:pt x="0" y="174"/>
                      <a:pt x="8" y="92"/>
                      <a:pt x="63" y="46"/>
                    </a:cubicBezTo>
                    <a:cubicBezTo>
                      <a:pt x="118" y="0"/>
                      <a:pt x="200" y="6"/>
                      <a:pt x="246" y="61"/>
                    </a:cubicBezTo>
                    <a:cubicBezTo>
                      <a:pt x="291" y="115"/>
                      <a:pt x="284" y="197"/>
                      <a:pt x="228" y="243"/>
                    </a:cubicBezTo>
                    <a:cubicBezTo>
                      <a:pt x="173" y="289"/>
                      <a:pt x="91" y="283"/>
                      <a:pt x="46" y="229"/>
                    </a:cubicBezTo>
                    <a:close/>
                    <a:moveTo>
                      <a:pt x="234" y="70"/>
                    </a:moveTo>
                    <a:cubicBezTo>
                      <a:pt x="194" y="22"/>
                      <a:pt x="121" y="16"/>
                      <a:pt x="72" y="57"/>
                    </a:cubicBezTo>
                    <a:cubicBezTo>
                      <a:pt x="23" y="98"/>
                      <a:pt x="17" y="171"/>
                      <a:pt x="57" y="219"/>
                    </a:cubicBezTo>
                    <a:cubicBezTo>
                      <a:pt x="97" y="267"/>
                      <a:pt x="170" y="273"/>
                      <a:pt x="219" y="232"/>
                    </a:cubicBezTo>
                    <a:cubicBezTo>
                      <a:pt x="268" y="191"/>
                      <a:pt x="275" y="118"/>
                      <a:pt x="234" y="70"/>
                    </a:cubicBezTo>
                  </a:path>
                </a:pathLst>
              </a:cu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5882"/>
                      <a:invGamma/>
                    </a:schemeClr>
                  </a:gs>
                </a:gsLst>
                <a:lin ang="5400000" scaled="1"/>
              </a:gradFill>
              <a:ln w="3175" cap="flat" cmpd="sng">
                <a:solidFill>
                  <a:srgbClr val="D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Cordova</a:t>
            </a:r>
            <a:r>
              <a:rPr lang="zh-CN" altLang="en-US" dirty="0" smtClean="0"/>
              <a:t>开发注意事项</a:t>
            </a:r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529" y="992054"/>
            <a:ext cx="8337550" cy="5073650"/>
          </a:xfrm>
        </p:spPr>
        <p:txBody>
          <a:bodyPr/>
          <a:lstStyle/>
          <a:p>
            <a:r>
              <a:rPr lang="en-US" altLang="zh-CN" dirty="0" smtClean="0"/>
              <a:t>Cordova platform add android –save</a:t>
            </a:r>
          </a:p>
          <a:p>
            <a:r>
              <a:rPr lang="zh-CN" altLang="en-US" dirty="0" smtClean="0"/>
              <a:t>添加平台，可在配置文件中查看</a:t>
            </a:r>
            <a:endParaRPr lang="en-US" altLang="zh-CN" dirty="0" smtClean="0"/>
          </a:p>
          <a:p>
            <a:r>
              <a:rPr lang="en-US" altLang="zh-CN" dirty="0" err="1"/>
              <a:t>cordova</a:t>
            </a:r>
            <a:r>
              <a:rPr lang="en-US" altLang="zh-CN" dirty="0"/>
              <a:t> platform </a:t>
            </a:r>
            <a:r>
              <a:rPr lang="en-US" altLang="zh-CN" dirty="0" err="1"/>
              <a:t>ls</a:t>
            </a:r>
            <a:endParaRPr lang="en-US" altLang="zh-CN" dirty="0"/>
          </a:p>
          <a:p>
            <a:r>
              <a:rPr lang="zh-CN" altLang="en-US" dirty="0" smtClean="0"/>
              <a:t>查看添加的平台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ordova</a:t>
            </a:r>
            <a:r>
              <a:rPr lang="en-US" altLang="zh-CN" dirty="0" smtClean="0"/>
              <a:t> requirements</a:t>
            </a:r>
          </a:p>
          <a:p>
            <a:r>
              <a:rPr lang="zh-CN" altLang="en-US" dirty="0"/>
              <a:t>检测你是否满足构建平台的</a:t>
            </a:r>
            <a:r>
              <a:rPr lang="zh-CN" altLang="en-US" dirty="0" smtClean="0"/>
              <a:t>要求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ordova</a:t>
            </a:r>
            <a:r>
              <a:rPr lang="en-US" altLang="zh-CN" dirty="0" smtClean="0"/>
              <a:t> build</a:t>
            </a:r>
          </a:p>
          <a:p>
            <a:r>
              <a:rPr lang="zh-CN" altLang="en-US" dirty="0"/>
              <a:t>行下面命令为</a:t>
            </a:r>
            <a:r>
              <a:rPr lang="zh-CN" altLang="en-US" i="1" dirty="0"/>
              <a:t>所有</a:t>
            </a:r>
            <a:r>
              <a:rPr lang="zh-CN" altLang="en-US" dirty="0"/>
              <a:t>添加的平台</a:t>
            </a:r>
            <a:r>
              <a:rPr lang="zh-CN" altLang="en-US" dirty="0" smtClean="0"/>
              <a:t>构建</a:t>
            </a:r>
            <a:endParaRPr lang="en-US" altLang="zh-CN" dirty="0" smtClean="0"/>
          </a:p>
          <a:p>
            <a:r>
              <a:rPr lang="en-US" altLang="zh-CN" dirty="0" smtClean="0"/>
              <a:t>Cordova emulate android</a:t>
            </a:r>
          </a:p>
          <a:p>
            <a:r>
              <a:rPr lang="zh-CN" altLang="en-US" dirty="0" smtClean="0"/>
              <a:t>运行模拟机</a:t>
            </a:r>
            <a:endParaRPr lang="en-US" altLang="zh-CN" dirty="0" smtClean="0"/>
          </a:p>
          <a:p>
            <a:r>
              <a:rPr lang="en-US" altLang="zh-CN" dirty="0" smtClean="0"/>
              <a:t>Cordova run android</a:t>
            </a:r>
          </a:p>
          <a:p>
            <a:r>
              <a:rPr lang="zh-CN" altLang="en-US" dirty="0"/>
              <a:t>在手机上直接测试</a:t>
            </a:r>
            <a:r>
              <a:rPr lang="en-US" altLang="zh-CN" dirty="0" smtClean="0"/>
              <a:t>App</a:t>
            </a:r>
          </a:p>
          <a:p>
            <a:r>
              <a:rPr lang="en-US" altLang="zh-CN" dirty="0" err="1"/>
              <a:t>cordova</a:t>
            </a:r>
            <a:r>
              <a:rPr lang="en-US" altLang="zh-CN" dirty="0"/>
              <a:t> plugin search </a:t>
            </a:r>
            <a:r>
              <a:rPr lang="en-US" altLang="zh-CN" dirty="0" smtClean="0"/>
              <a:t>camera</a:t>
            </a:r>
          </a:p>
          <a:p>
            <a:r>
              <a:rPr lang="zh-CN" altLang="en-US" dirty="0" smtClean="0"/>
              <a:t>添加插件</a:t>
            </a:r>
            <a:endParaRPr lang="en-US" altLang="zh-CN" dirty="0" smtClean="0"/>
          </a:p>
          <a:p>
            <a:r>
              <a:rPr lang="en-US" altLang="zh-CN" dirty="0" err="1"/>
              <a:t>cordova</a:t>
            </a:r>
            <a:r>
              <a:rPr lang="en-US" altLang="zh-CN" dirty="0"/>
              <a:t> plugin </a:t>
            </a:r>
            <a:r>
              <a:rPr lang="en-US" altLang="zh-CN" dirty="0" err="1"/>
              <a:t>ls</a:t>
            </a:r>
            <a:endParaRPr lang="en-US" altLang="zh-CN" dirty="0"/>
          </a:p>
          <a:p>
            <a:r>
              <a:rPr lang="zh-CN" altLang="en-US" dirty="0" smtClean="0"/>
              <a:t>查看里面添加的插件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8845597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592138" y="6350"/>
            <a:ext cx="7646987" cy="995363"/>
            <a:chOff x="373" y="4"/>
            <a:chExt cx="4817" cy="627"/>
          </a:xfrm>
        </p:grpSpPr>
        <p:pic>
          <p:nvPicPr>
            <p:cNvPr id="20485" name="Picture 5" descr="usa bar shado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87" t="23734" r="8118" b="61833"/>
            <a:stretch>
              <a:fillRect/>
            </a:stretch>
          </p:blipFill>
          <p:spPr bwMode="auto">
            <a:xfrm>
              <a:off x="373" y="4"/>
              <a:ext cx="4817" cy="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486" name="Group 6"/>
            <p:cNvGrpSpPr>
              <a:grpSpLocks/>
            </p:cNvGrpSpPr>
            <p:nvPr/>
          </p:nvGrpSpPr>
          <p:grpSpPr bwMode="auto">
            <a:xfrm>
              <a:off x="489" y="107"/>
              <a:ext cx="4585" cy="380"/>
              <a:chOff x="489" y="107"/>
              <a:chExt cx="4585" cy="380"/>
            </a:xfrm>
          </p:grpSpPr>
          <p:sp>
            <p:nvSpPr>
              <p:cNvPr id="20487" name="Freeform 7"/>
              <p:cNvSpPr>
                <a:spLocks/>
              </p:cNvSpPr>
              <p:nvPr/>
            </p:nvSpPr>
            <p:spPr bwMode="auto">
              <a:xfrm>
                <a:off x="489" y="107"/>
                <a:ext cx="4585" cy="380"/>
              </a:xfrm>
              <a:custGeom>
                <a:avLst/>
                <a:gdLst>
                  <a:gd name="T0" fmla="*/ 2141 w 2288"/>
                  <a:gd name="T1" fmla="*/ 0 h 190"/>
                  <a:gd name="T2" fmla="*/ 77 w 2288"/>
                  <a:gd name="T3" fmla="*/ 0 h 190"/>
                  <a:gd name="T4" fmla="*/ 0 w 2288"/>
                  <a:gd name="T5" fmla="*/ 0 h 190"/>
                  <a:gd name="T6" fmla="*/ 0 w 2288"/>
                  <a:gd name="T7" fmla="*/ 8 h 190"/>
                  <a:gd name="T8" fmla="*/ 0 w 2288"/>
                  <a:gd name="T9" fmla="*/ 58 h 190"/>
                  <a:gd name="T10" fmla="*/ 0 w 2288"/>
                  <a:gd name="T11" fmla="*/ 137 h 190"/>
                  <a:gd name="T12" fmla="*/ 0 w 2288"/>
                  <a:gd name="T13" fmla="*/ 190 h 190"/>
                  <a:gd name="T14" fmla="*/ 2288 w 2288"/>
                  <a:gd name="T15" fmla="*/ 190 h 190"/>
                  <a:gd name="T16" fmla="*/ 2160 w 2288"/>
                  <a:gd name="T17" fmla="*/ 20 h 190"/>
                  <a:gd name="T18" fmla="*/ 2141 w 2288"/>
                  <a:gd name="T19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88" h="190">
                    <a:moveTo>
                      <a:pt x="2141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90"/>
                      <a:pt x="0" y="190"/>
                      <a:pt x="0" y="190"/>
                    </a:cubicBezTo>
                    <a:cubicBezTo>
                      <a:pt x="2288" y="190"/>
                      <a:pt x="2288" y="190"/>
                      <a:pt x="2288" y="190"/>
                    </a:cubicBezTo>
                    <a:cubicBezTo>
                      <a:pt x="2252" y="127"/>
                      <a:pt x="2209" y="69"/>
                      <a:pt x="2160" y="20"/>
                    </a:cubicBezTo>
                    <a:cubicBezTo>
                      <a:pt x="2154" y="13"/>
                      <a:pt x="2147" y="7"/>
                      <a:pt x="2141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5607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8" name="Freeform 8"/>
              <p:cNvSpPr>
                <a:spLocks/>
              </p:cNvSpPr>
              <p:nvPr/>
            </p:nvSpPr>
            <p:spPr bwMode="auto">
              <a:xfrm>
                <a:off x="505" y="123"/>
                <a:ext cx="4433" cy="322"/>
              </a:xfrm>
              <a:custGeom>
                <a:avLst/>
                <a:gdLst>
                  <a:gd name="T0" fmla="*/ 2009 w 2212"/>
                  <a:gd name="T1" fmla="*/ 39 h 161"/>
                  <a:gd name="T2" fmla="*/ 2212 w 2212"/>
                  <a:gd name="T3" fmla="*/ 93 h 161"/>
                  <a:gd name="T4" fmla="*/ 2146 w 2212"/>
                  <a:gd name="T5" fmla="*/ 17 h 161"/>
                  <a:gd name="T6" fmla="*/ 2129 w 2212"/>
                  <a:gd name="T7" fmla="*/ 0 h 161"/>
                  <a:gd name="T8" fmla="*/ 0 w 2212"/>
                  <a:gd name="T9" fmla="*/ 0 h 161"/>
                  <a:gd name="T10" fmla="*/ 0 w 2212"/>
                  <a:gd name="T11" fmla="*/ 161 h 161"/>
                  <a:gd name="T12" fmla="*/ 529 w 2212"/>
                  <a:gd name="T13" fmla="*/ 110 h 161"/>
                  <a:gd name="T14" fmla="*/ 2009 w 2212"/>
                  <a:gd name="T15" fmla="*/ 3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12" h="161">
                    <a:moveTo>
                      <a:pt x="2009" y="39"/>
                    </a:moveTo>
                    <a:cubicBezTo>
                      <a:pt x="2050" y="45"/>
                      <a:pt x="2117" y="47"/>
                      <a:pt x="2212" y="93"/>
                    </a:cubicBezTo>
                    <a:cubicBezTo>
                      <a:pt x="2191" y="66"/>
                      <a:pt x="2169" y="41"/>
                      <a:pt x="2146" y="17"/>
                    </a:cubicBezTo>
                    <a:cubicBezTo>
                      <a:pt x="2141" y="12"/>
                      <a:pt x="2135" y="6"/>
                      <a:pt x="212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61"/>
                      <a:pt x="0" y="161"/>
                      <a:pt x="0" y="161"/>
                    </a:cubicBezTo>
                    <a:cubicBezTo>
                      <a:pt x="223" y="153"/>
                      <a:pt x="438" y="124"/>
                      <a:pt x="529" y="110"/>
                    </a:cubicBezTo>
                    <a:cubicBezTo>
                      <a:pt x="977" y="39"/>
                      <a:pt x="1814" y="7"/>
                      <a:pt x="2009" y="3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17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13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0489" name="Group 9"/>
          <p:cNvGrpSpPr>
            <a:grpSpLocks/>
          </p:cNvGrpSpPr>
          <p:nvPr/>
        </p:nvGrpSpPr>
        <p:grpSpPr bwMode="auto">
          <a:xfrm>
            <a:off x="0" y="-4763"/>
            <a:ext cx="1063625" cy="998538"/>
            <a:chOff x="0" y="-3"/>
            <a:chExt cx="670" cy="629"/>
          </a:xfrm>
        </p:grpSpPr>
        <p:pic>
          <p:nvPicPr>
            <p:cNvPr id="20490" name="Picture 10" descr="usa star shado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853" t="43394" r="43575" b="42197"/>
            <a:stretch>
              <a:fillRect/>
            </a:stretch>
          </p:blipFill>
          <p:spPr bwMode="auto">
            <a:xfrm>
              <a:off x="0" y="0"/>
              <a:ext cx="670" cy="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491" name="Group 11"/>
            <p:cNvGrpSpPr>
              <a:grpSpLocks/>
            </p:cNvGrpSpPr>
            <p:nvPr/>
          </p:nvGrpSpPr>
          <p:grpSpPr bwMode="auto">
            <a:xfrm>
              <a:off x="12" y="-3"/>
              <a:ext cx="583" cy="594"/>
              <a:chOff x="12" y="-3"/>
              <a:chExt cx="583" cy="594"/>
            </a:xfrm>
          </p:grpSpPr>
          <p:sp>
            <p:nvSpPr>
              <p:cNvPr id="20492" name="Freeform 12"/>
              <p:cNvSpPr>
                <a:spLocks/>
              </p:cNvSpPr>
              <p:nvPr/>
            </p:nvSpPr>
            <p:spPr bwMode="auto">
              <a:xfrm>
                <a:off x="505" y="119"/>
                <a:ext cx="32" cy="42"/>
              </a:xfrm>
              <a:custGeom>
                <a:avLst/>
                <a:gdLst>
                  <a:gd name="T0" fmla="*/ 0 w 16"/>
                  <a:gd name="T1" fmla="*/ 0 h 21"/>
                  <a:gd name="T2" fmla="*/ 6 w 16"/>
                  <a:gd name="T3" fmla="*/ 7 h 21"/>
                  <a:gd name="T4" fmla="*/ 16 w 16"/>
                  <a:gd name="T5" fmla="*/ 21 h 21"/>
                  <a:gd name="T6" fmla="*/ 9 w 16"/>
                  <a:gd name="T7" fmla="*/ 13 h 21"/>
                  <a:gd name="T8" fmla="*/ 0 w 16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1">
                    <a:moveTo>
                      <a:pt x="0" y="0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10" y="12"/>
                      <a:pt x="13" y="16"/>
                      <a:pt x="16" y="21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7" y="8"/>
                      <a:pt x="3" y="4"/>
                      <a:pt x="0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3" name="Freeform 13"/>
              <p:cNvSpPr>
                <a:spLocks/>
              </p:cNvSpPr>
              <p:nvPr/>
            </p:nvSpPr>
            <p:spPr bwMode="auto">
              <a:xfrm>
                <a:off x="523" y="145"/>
                <a:ext cx="46" cy="86"/>
              </a:xfrm>
              <a:custGeom>
                <a:avLst/>
                <a:gdLst>
                  <a:gd name="T0" fmla="*/ 0 w 23"/>
                  <a:gd name="T1" fmla="*/ 0 h 43"/>
                  <a:gd name="T2" fmla="*/ 7 w 23"/>
                  <a:gd name="T3" fmla="*/ 8 h 43"/>
                  <a:gd name="T4" fmla="*/ 23 w 23"/>
                  <a:gd name="T5" fmla="*/ 43 h 43"/>
                  <a:gd name="T6" fmla="*/ 16 w 23"/>
                  <a:gd name="T7" fmla="*/ 35 h 43"/>
                  <a:gd name="T8" fmla="*/ 0 w 23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43">
                    <a:moveTo>
                      <a:pt x="0" y="0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14" y="19"/>
                      <a:pt x="19" y="31"/>
                      <a:pt x="23" y="43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3" y="23"/>
                      <a:pt x="8" y="11"/>
                      <a:pt x="0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4" name="Freeform 14"/>
              <p:cNvSpPr>
                <a:spLocks/>
              </p:cNvSpPr>
              <p:nvPr/>
            </p:nvSpPr>
            <p:spPr bwMode="auto">
              <a:xfrm>
                <a:off x="555" y="215"/>
                <a:ext cx="22" cy="84"/>
              </a:xfrm>
              <a:custGeom>
                <a:avLst/>
                <a:gdLst>
                  <a:gd name="T0" fmla="*/ 0 w 11"/>
                  <a:gd name="T1" fmla="*/ 0 h 42"/>
                  <a:gd name="T2" fmla="*/ 7 w 11"/>
                  <a:gd name="T3" fmla="*/ 8 h 42"/>
                  <a:gd name="T4" fmla="*/ 11 w 11"/>
                  <a:gd name="T5" fmla="*/ 42 h 42"/>
                  <a:gd name="T6" fmla="*/ 4 w 11"/>
                  <a:gd name="T7" fmla="*/ 34 h 42"/>
                  <a:gd name="T8" fmla="*/ 0 w 11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2">
                    <a:moveTo>
                      <a:pt x="0" y="0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10" y="19"/>
                      <a:pt x="11" y="30"/>
                      <a:pt x="11" y="42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5" y="22"/>
                      <a:pt x="3" y="11"/>
                      <a:pt x="0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5" name="Freeform 15"/>
              <p:cNvSpPr>
                <a:spLocks/>
              </p:cNvSpPr>
              <p:nvPr/>
            </p:nvSpPr>
            <p:spPr bwMode="auto">
              <a:xfrm>
                <a:off x="561" y="283"/>
                <a:ext cx="16" cy="58"/>
              </a:xfrm>
              <a:custGeom>
                <a:avLst/>
                <a:gdLst>
                  <a:gd name="T0" fmla="*/ 1 w 8"/>
                  <a:gd name="T1" fmla="*/ 0 h 29"/>
                  <a:gd name="T2" fmla="*/ 8 w 8"/>
                  <a:gd name="T3" fmla="*/ 8 h 29"/>
                  <a:gd name="T4" fmla="*/ 6 w 8"/>
                  <a:gd name="T5" fmla="*/ 29 h 29"/>
                  <a:gd name="T6" fmla="*/ 0 w 8"/>
                  <a:gd name="T7" fmla="*/ 22 h 29"/>
                  <a:gd name="T8" fmla="*/ 1 w 8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9">
                    <a:moveTo>
                      <a:pt x="1" y="0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8" y="15"/>
                      <a:pt x="7" y="22"/>
                      <a:pt x="6" y="29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" y="14"/>
                      <a:pt x="1" y="7"/>
                      <a:pt x="1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6" name="Freeform 16"/>
              <p:cNvSpPr>
                <a:spLocks/>
              </p:cNvSpPr>
              <p:nvPr/>
            </p:nvSpPr>
            <p:spPr bwMode="auto">
              <a:xfrm>
                <a:off x="551" y="327"/>
                <a:ext cx="22" cy="52"/>
              </a:xfrm>
              <a:custGeom>
                <a:avLst/>
                <a:gdLst>
                  <a:gd name="T0" fmla="*/ 5 w 11"/>
                  <a:gd name="T1" fmla="*/ 0 h 26"/>
                  <a:gd name="T2" fmla="*/ 11 w 11"/>
                  <a:gd name="T3" fmla="*/ 7 h 26"/>
                  <a:gd name="T4" fmla="*/ 7 w 11"/>
                  <a:gd name="T5" fmla="*/ 26 h 26"/>
                  <a:gd name="T6" fmla="*/ 0 w 11"/>
                  <a:gd name="T7" fmla="*/ 18 h 26"/>
                  <a:gd name="T8" fmla="*/ 5 w 11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26">
                    <a:moveTo>
                      <a:pt x="5" y="0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0" y="14"/>
                      <a:pt x="9" y="20"/>
                      <a:pt x="7" y="2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2" y="12"/>
                      <a:pt x="4" y="6"/>
                      <a:pt x="5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7" name="Freeform 17"/>
              <p:cNvSpPr>
                <a:spLocks/>
              </p:cNvSpPr>
              <p:nvPr/>
            </p:nvSpPr>
            <p:spPr bwMode="auto">
              <a:xfrm>
                <a:off x="537" y="363"/>
                <a:ext cx="28" cy="50"/>
              </a:xfrm>
              <a:custGeom>
                <a:avLst/>
                <a:gdLst>
                  <a:gd name="T0" fmla="*/ 7 w 14"/>
                  <a:gd name="T1" fmla="*/ 0 h 25"/>
                  <a:gd name="T2" fmla="*/ 14 w 14"/>
                  <a:gd name="T3" fmla="*/ 8 h 25"/>
                  <a:gd name="T4" fmla="*/ 7 w 14"/>
                  <a:gd name="T5" fmla="*/ 25 h 25"/>
                  <a:gd name="T6" fmla="*/ 0 w 14"/>
                  <a:gd name="T7" fmla="*/ 17 h 25"/>
                  <a:gd name="T8" fmla="*/ 7 w 14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5">
                    <a:moveTo>
                      <a:pt x="7" y="0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2" y="13"/>
                      <a:pt x="10" y="19"/>
                      <a:pt x="7" y="2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" y="11"/>
                      <a:pt x="5" y="6"/>
                      <a:pt x="7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8" name="Freeform 18"/>
              <p:cNvSpPr>
                <a:spLocks/>
              </p:cNvSpPr>
              <p:nvPr/>
            </p:nvSpPr>
            <p:spPr bwMode="auto">
              <a:xfrm>
                <a:off x="519" y="397"/>
                <a:ext cx="32" cy="48"/>
              </a:xfrm>
              <a:custGeom>
                <a:avLst/>
                <a:gdLst>
                  <a:gd name="T0" fmla="*/ 9 w 16"/>
                  <a:gd name="T1" fmla="*/ 0 h 24"/>
                  <a:gd name="T2" fmla="*/ 16 w 16"/>
                  <a:gd name="T3" fmla="*/ 8 h 24"/>
                  <a:gd name="T4" fmla="*/ 6 w 16"/>
                  <a:gd name="T5" fmla="*/ 24 h 24"/>
                  <a:gd name="T6" fmla="*/ 0 w 16"/>
                  <a:gd name="T7" fmla="*/ 16 h 24"/>
                  <a:gd name="T8" fmla="*/ 9 w 16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4">
                    <a:moveTo>
                      <a:pt x="9" y="0"/>
                    </a:moveTo>
                    <a:cubicBezTo>
                      <a:pt x="16" y="8"/>
                      <a:pt x="16" y="8"/>
                      <a:pt x="16" y="8"/>
                    </a:cubicBezTo>
                    <a:cubicBezTo>
                      <a:pt x="13" y="13"/>
                      <a:pt x="10" y="19"/>
                      <a:pt x="6" y="2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1"/>
                      <a:pt x="7" y="5"/>
                      <a:pt x="9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9" name="Freeform 19"/>
              <p:cNvSpPr>
                <a:spLocks/>
              </p:cNvSpPr>
              <p:nvPr/>
            </p:nvSpPr>
            <p:spPr bwMode="auto">
              <a:xfrm>
                <a:off x="489" y="429"/>
                <a:ext cx="42" cy="52"/>
              </a:xfrm>
              <a:custGeom>
                <a:avLst/>
                <a:gdLst>
                  <a:gd name="T0" fmla="*/ 15 w 21"/>
                  <a:gd name="T1" fmla="*/ 0 h 26"/>
                  <a:gd name="T2" fmla="*/ 21 w 21"/>
                  <a:gd name="T3" fmla="*/ 8 h 26"/>
                  <a:gd name="T4" fmla="*/ 7 w 21"/>
                  <a:gd name="T5" fmla="*/ 26 h 26"/>
                  <a:gd name="T6" fmla="*/ 0 w 21"/>
                  <a:gd name="T7" fmla="*/ 18 h 26"/>
                  <a:gd name="T8" fmla="*/ 15 w 21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6">
                    <a:moveTo>
                      <a:pt x="15" y="0"/>
                    </a:moveTo>
                    <a:cubicBezTo>
                      <a:pt x="21" y="8"/>
                      <a:pt x="21" y="8"/>
                      <a:pt x="21" y="8"/>
                    </a:cubicBezTo>
                    <a:cubicBezTo>
                      <a:pt x="17" y="14"/>
                      <a:pt x="12" y="20"/>
                      <a:pt x="7" y="2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6" y="12"/>
                      <a:pt x="11" y="6"/>
                      <a:pt x="15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0" name="Freeform 20"/>
              <p:cNvSpPr>
                <a:spLocks/>
              </p:cNvSpPr>
              <p:nvPr/>
            </p:nvSpPr>
            <p:spPr bwMode="auto">
              <a:xfrm>
                <a:off x="104" y="455"/>
                <a:ext cx="399" cy="136"/>
              </a:xfrm>
              <a:custGeom>
                <a:avLst/>
                <a:gdLst>
                  <a:gd name="T0" fmla="*/ 192 w 199"/>
                  <a:gd name="T1" fmla="*/ 5 h 68"/>
                  <a:gd name="T2" fmla="*/ 199 w 199"/>
                  <a:gd name="T3" fmla="*/ 13 h 68"/>
                  <a:gd name="T4" fmla="*/ 189 w 199"/>
                  <a:gd name="T5" fmla="*/ 22 h 68"/>
                  <a:gd name="T6" fmla="*/ 6 w 199"/>
                  <a:gd name="T7" fmla="*/ 7 h 68"/>
                  <a:gd name="T8" fmla="*/ 0 w 199"/>
                  <a:gd name="T9" fmla="*/ 0 h 68"/>
                  <a:gd name="T10" fmla="*/ 182 w 199"/>
                  <a:gd name="T11" fmla="*/ 14 h 68"/>
                  <a:gd name="T12" fmla="*/ 192 w 199"/>
                  <a:gd name="T13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9" h="68">
                    <a:moveTo>
                      <a:pt x="192" y="5"/>
                    </a:moveTo>
                    <a:cubicBezTo>
                      <a:pt x="199" y="13"/>
                      <a:pt x="199" y="13"/>
                      <a:pt x="199" y="13"/>
                    </a:cubicBezTo>
                    <a:cubicBezTo>
                      <a:pt x="196" y="16"/>
                      <a:pt x="192" y="19"/>
                      <a:pt x="189" y="22"/>
                    </a:cubicBezTo>
                    <a:cubicBezTo>
                      <a:pt x="134" y="68"/>
                      <a:pt x="52" y="62"/>
                      <a:pt x="6" y="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5" y="54"/>
                      <a:pt x="127" y="60"/>
                      <a:pt x="182" y="14"/>
                    </a:cubicBezTo>
                    <a:cubicBezTo>
                      <a:pt x="186" y="11"/>
                      <a:pt x="189" y="8"/>
                      <a:pt x="192" y="5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1" name="Freeform 21"/>
              <p:cNvSpPr>
                <a:spLocks/>
              </p:cNvSpPr>
              <p:nvPr/>
            </p:nvSpPr>
            <p:spPr bwMode="auto">
              <a:xfrm>
                <a:off x="12" y="-3"/>
                <a:ext cx="583" cy="578"/>
              </a:xfrm>
              <a:custGeom>
                <a:avLst/>
                <a:gdLst>
                  <a:gd name="T0" fmla="*/ 46 w 291"/>
                  <a:gd name="T1" fmla="*/ 229 h 289"/>
                  <a:gd name="T2" fmla="*/ 63 w 291"/>
                  <a:gd name="T3" fmla="*/ 46 h 289"/>
                  <a:gd name="T4" fmla="*/ 246 w 291"/>
                  <a:gd name="T5" fmla="*/ 61 h 289"/>
                  <a:gd name="T6" fmla="*/ 228 w 291"/>
                  <a:gd name="T7" fmla="*/ 243 h 289"/>
                  <a:gd name="T8" fmla="*/ 46 w 291"/>
                  <a:gd name="T9" fmla="*/ 22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289">
                    <a:moveTo>
                      <a:pt x="46" y="229"/>
                    </a:moveTo>
                    <a:cubicBezTo>
                      <a:pt x="0" y="174"/>
                      <a:pt x="8" y="92"/>
                      <a:pt x="63" y="46"/>
                    </a:cubicBezTo>
                    <a:cubicBezTo>
                      <a:pt x="118" y="0"/>
                      <a:pt x="200" y="6"/>
                      <a:pt x="246" y="61"/>
                    </a:cubicBezTo>
                    <a:cubicBezTo>
                      <a:pt x="291" y="115"/>
                      <a:pt x="284" y="197"/>
                      <a:pt x="228" y="243"/>
                    </a:cubicBezTo>
                    <a:cubicBezTo>
                      <a:pt x="173" y="289"/>
                      <a:pt x="91" y="283"/>
                      <a:pt x="46" y="22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429A">
                      <a:gamma/>
                      <a:shade val="56078"/>
                      <a:invGamma/>
                    </a:srgbClr>
                  </a:gs>
                  <a:gs pos="100000">
                    <a:srgbClr val="00429A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2" name="Freeform 22"/>
              <p:cNvSpPr>
                <a:spLocks/>
              </p:cNvSpPr>
              <p:nvPr/>
            </p:nvSpPr>
            <p:spPr bwMode="auto">
              <a:xfrm>
                <a:off x="138" y="41"/>
                <a:ext cx="419" cy="406"/>
              </a:xfrm>
              <a:custGeom>
                <a:avLst/>
                <a:gdLst>
                  <a:gd name="T0" fmla="*/ 95 w 209"/>
                  <a:gd name="T1" fmla="*/ 98 h 203"/>
                  <a:gd name="T2" fmla="*/ 172 w 209"/>
                  <a:gd name="T3" fmla="*/ 203 h 203"/>
                  <a:gd name="T4" fmla="*/ 209 w 209"/>
                  <a:gd name="T5" fmla="*/ 117 h 203"/>
                  <a:gd name="T6" fmla="*/ 91 w 209"/>
                  <a:gd name="T7" fmla="*/ 0 h 203"/>
                  <a:gd name="T8" fmla="*/ 0 w 209"/>
                  <a:gd name="T9" fmla="*/ 43 h 203"/>
                  <a:gd name="T10" fmla="*/ 95 w 209"/>
                  <a:gd name="T11" fmla="*/ 9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9" h="203">
                    <a:moveTo>
                      <a:pt x="95" y="98"/>
                    </a:moveTo>
                    <a:cubicBezTo>
                      <a:pt x="117" y="136"/>
                      <a:pt x="135" y="175"/>
                      <a:pt x="172" y="203"/>
                    </a:cubicBezTo>
                    <a:cubicBezTo>
                      <a:pt x="195" y="181"/>
                      <a:pt x="209" y="151"/>
                      <a:pt x="209" y="117"/>
                    </a:cubicBezTo>
                    <a:cubicBezTo>
                      <a:pt x="209" y="52"/>
                      <a:pt x="156" y="0"/>
                      <a:pt x="91" y="0"/>
                    </a:cubicBezTo>
                    <a:cubicBezTo>
                      <a:pt x="54" y="0"/>
                      <a:pt x="21" y="17"/>
                      <a:pt x="0" y="43"/>
                    </a:cubicBezTo>
                    <a:cubicBezTo>
                      <a:pt x="38" y="51"/>
                      <a:pt x="77" y="67"/>
                      <a:pt x="95" y="9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2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13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3" name="Freeform 23"/>
              <p:cNvSpPr>
                <a:spLocks/>
              </p:cNvSpPr>
              <p:nvPr/>
            </p:nvSpPr>
            <p:spPr bwMode="auto">
              <a:xfrm>
                <a:off x="281" y="341"/>
                <a:ext cx="98" cy="114"/>
              </a:xfrm>
              <a:custGeom>
                <a:avLst/>
                <a:gdLst>
                  <a:gd name="T0" fmla="*/ 84 w 98"/>
                  <a:gd name="T1" fmla="*/ 100 h 114"/>
                  <a:gd name="T2" fmla="*/ 0 w 98"/>
                  <a:gd name="T3" fmla="*/ 0 h 114"/>
                  <a:gd name="T4" fmla="*/ 14 w 98"/>
                  <a:gd name="T5" fmla="*/ 16 h 114"/>
                  <a:gd name="T6" fmla="*/ 98 w 98"/>
                  <a:gd name="T7" fmla="*/ 114 h 114"/>
                  <a:gd name="T8" fmla="*/ 84 w 98"/>
                  <a:gd name="T9" fmla="*/ 10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114">
                    <a:moveTo>
                      <a:pt x="84" y="100"/>
                    </a:moveTo>
                    <a:lnTo>
                      <a:pt x="0" y="0"/>
                    </a:lnTo>
                    <a:lnTo>
                      <a:pt x="14" y="16"/>
                    </a:lnTo>
                    <a:lnTo>
                      <a:pt x="98" y="114"/>
                    </a:lnTo>
                    <a:lnTo>
                      <a:pt x="84" y="100"/>
                    </a:lnTo>
                    <a:close/>
                  </a:path>
                </a:pathLst>
              </a:custGeom>
              <a:solidFill>
                <a:srgbClr val="0060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504" name="Group 24"/>
              <p:cNvGrpSpPr>
                <a:grpSpLocks/>
              </p:cNvGrpSpPr>
              <p:nvPr/>
            </p:nvGrpSpPr>
            <p:grpSpPr bwMode="auto">
              <a:xfrm>
                <a:off x="146" y="101"/>
                <a:ext cx="345" cy="354"/>
                <a:chOff x="146" y="101"/>
                <a:chExt cx="345" cy="354"/>
              </a:xfrm>
            </p:grpSpPr>
            <p:sp>
              <p:nvSpPr>
                <p:cNvPr id="20505" name="Freeform 25"/>
                <p:cNvSpPr>
                  <a:spLocks/>
                </p:cNvSpPr>
                <p:nvPr/>
              </p:nvSpPr>
              <p:spPr bwMode="auto">
                <a:xfrm>
                  <a:off x="345" y="101"/>
                  <a:ext cx="20" cy="144"/>
                </a:xfrm>
                <a:custGeom>
                  <a:avLst/>
                  <a:gdLst>
                    <a:gd name="T0" fmla="*/ 0 w 20"/>
                    <a:gd name="T1" fmla="*/ 0 h 144"/>
                    <a:gd name="T2" fmla="*/ 12 w 20"/>
                    <a:gd name="T3" fmla="*/ 16 h 144"/>
                    <a:gd name="T4" fmla="*/ 20 w 20"/>
                    <a:gd name="T5" fmla="*/ 144 h 144"/>
                    <a:gd name="T6" fmla="*/ 8 w 20"/>
                    <a:gd name="T7" fmla="*/ 128 h 144"/>
                    <a:gd name="T8" fmla="*/ 0 w 20"/>
                    <a:gd name="T9" fmla="*/ 0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44">
                      <a:moveTo>
                        <a:pt x="0" y="0"/>
                      </a:moveTo>
                      <a:lnTo>
                        <a:pt x="12" y="16"/>
                      </a:lnTo>
                      <a:lnTo>
                        <a:pt x="20" y="144"/>
                      </a:lnTo>
                      <a:lnTo>
                        <a:pt x="8" y="1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6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06" name="Freeform 26"/>
                <p:cNvSpPr>
                  <a:spLocks/>
                </p:cNvSpPr>
                <p:nvPr/>
              </p:nvSpPr>
              <p:spPr bwMode="auto">
                <a:xfrm>
                  <a:off x="160" y="341"/>
                  <a:ext cx="135" cy="66"/>
                </a:xfrm>
                <a:custGeom>
                  <a:avLst/>
                  <a:gdLst>
                    <a:gd name="T0" fmla="*/ 121 w 135"/>
                    <a:gd name="T1" fmla="*/ 0 h 66"/>
                    <a:gd name="T2" fmla="*/ 135 w 135"/>
                    <a:gd name="T3" fmla="*/ 16 h 66"/>
                    <a:gd name="T4" fmla="*/ 14 w 135"/>
                    <a:gd name="T5" fmla="*/ 66 h 66"/>
                    <a:gd name="T6" fmla="*/ 0 w 135"/>
                    <a:gd name="T7" fmla="*/ 50 h 66"/>
                    <a:gd name="T8" fmla="*/ 121 w 135"/>
                    <a:gd name="T9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5" h="66">
                      <a:moveTo>
                        <a:pt x="121" y="0"/>
                      </a:moveTo>
                      <a:lnTo>
                        <a:pt x="135" y="16"/>
                      </a:lnTo>
                      <a:lnTo>
                        <a:pt x="14" y="66"/>
                      </a:lnTo>
                      <a:lnTo>
                        <a:pt x="0" y="50"/>
                      </a:lnTo>
                      <a:lnTo>
                        <a:pt x="121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6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07" name="Freeform 27"/>
                <p:cNvSpPr>
                  <a:spLocks/>
                </p:cNvSpPr>
                <p:nvPr/>
              </p:nvSpPr>
              <p:spPr bwMode="auto">
                <a:xfrm>
                  <a:off x="357" y="261"/>
                  <a:ext cx="134" cy="64"/>
                </a:xfrm>
                <a:custGeom>
                  <a:avLst/>
                  <a:gdLst>
                    <a:gd name="T0" fmla="*/ 120 w 134"/>
                    <a:gd name="T1" fmla="*/ 0 h 64"/>
                    <a:gd name="T2" fmla="*/ 134 w 134"/>
                    <a:gd name="T3" fmla="*/ 14 h 64"/>
                    <a:gd name="T4" fmla="*/ 14 w 134"/>
                    <a:gd name="T5" fmla="*/ 64 h 64"/>
                    <a:gd name="T6" fmla="*/ 0 w 134"/>
                    <a:gd name="T7" fmla="*/ 48 h 64"/>
                    <a:gd name="T8" fmla="*/ 120 w 134"/>
                    <a:gd name="T9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4" h="64">
                      <a:moveTo>
                        <a:pt x="120" y="0"/>
                      </a:moveTo>
                      <a:lnTo>
                        <a:pt x="134" y="14"/>
                      </a:lnTo>
                      <a:lnTo>
                        <a:pt x="14" y="64"/>
                      </a:lnTo>
                      <a:lnTo>
                        <a:pt x="0" y="48"/>
                      </a:lnTo>
                      <a:lnTo>
                        <a:pt x="12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6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08" name="Freeform 28"/>
                <p:cNvSpPr>
                  <a:spLocks/>
                </p:cNvSpPr>
                <p:nvPr/>
              </p:nvSpPr>
              <p:spPr bwMode="auto">
                <a:xfrm>
                  <a:off x="357" y="309"/>
                  <a:ext cx="22" cy="146"/>
                </a:xfrm>
                <a:custGeom>
                  <a:avLst/>
                  <a:gdLst>
                    <a:gd name="T0" fmla="*/ 0 w 22"/>
                    <a:gd name="T1" fmla="*/ 0 h 146"/>
                    <a:gd name="T2" fmla="*/ 14 w 22"/>
                    <a:gd name="T3" fmla="*/ 16 h 146"/>
                    <a:gd name="T4" fmla="*/ 22 w 22"/>
                    <a:gd name="T5" fmla="*/ 146 h 146"/>
                    <a:gd name="T6" fmla="*/ 8 w 22"/>
                    <a:gd name="T7" fmla="*/ 132 h 146"/>
                    <a:gd name="T8" fmla="*/ 0 w 22"/>
                    <a:gd name="T9" fmla="*/ 0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146">
                      <a:moveTo>
                        <a:pt x="0" y="0"/>
                      </a:moveTo>
                      <a:lnTo>
                        <a:pt x="14" y="16"/>
                      </a:lnTo>
                      <a:lnTo>
                        <a:pt x="22" y="146"/>
                      </a:lnTo>
                      <a:lnTo>
                        <a:pt x="8" y="1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6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09" name="Freeform 29"/>
                <p:cNvSpPr>
                  <a:spLocks/>
                </p:cNvSpPr>
                <p:nvPr/>
              </p:nvSpPr>
              <p:spPr bwMode="auto">
                <a:xfrm>
                  <a:off x="146" y="101"/>
                  <a:ext cx="331" cy="340"/>
                </a:xfrm>
                <a:custGeom>
                  <a:avLst/>
                  <a:gdLst>
                    <a:gd name="T0" fmla="*/ 14 w 331"/>
                    <a:gd name="T1" fmla="*/ 290 h 340"/>
                    <a:gd name="T2" fmla="*/ 85 w 331"/>
                    <a:gd name="T3" fmla="*/ 180 h 340"/>
                    <a:gd name="T4" fmla="*/ 0 w 331"/>
                    <a:gd name="T5" fmla="*/ 80 h 340"/>
                    <a:gd name="T6" fmla="*/ 129 w 331"/>
                    <a:gd name="T7" fmla="*/ 110 h 340"/>
                    <a:gd name="T8" fmla="*/ 199 w 331"/>
                    <a:gd name="T9" fmla="*/ 0 h 340"/>
                    <a:gd name="T10" fmla="*/ 207 w 331"/>
                    <a:gd name="T11" fmla="*/ 128 h 340"/>
                    <a:gd name="T12" fmla="*/ 331 w 331"/>
                    <a:gd name="T13" fmla="*/ 160 h 340"/>
                    <a:gd name="T14" fmla="*/ 211 w 331"/>
                    <a:gd name="T15" fmla="*/ 208 h 340"/>
                    <a:gd name="T16" fmla="*/ 219 w 331"/>
                    <a:gd name="T17" fmla="*/ 340 h 340"/>
                    <a:gd name="T18" fmla="*/ 135 w 331"/>
                    <a:gd name="T19" fmla="*/ 240 h 340"/>
                    <a:gd name="T20" fmla="*/ 14 w 331"/>
                    <a:gd name="T21" fmla="*/ 290 h 3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31" h="340">
                      <a:moveTo>
                        <a:pt x="14" y="290"/>
                      </a:moveTo>
                      <a:lnTo>
                        <a:pt x="85" y="180"/>
                      </a:lnTo>
                      <a:lnTo>
                        <a:pt x="0" y="80"/>
                      </a:lnTo>
                      <a:lnTo>
                        <a:pt x="129" y="110"/>
                      </a:lnTo>
                      <a:lnTo>
                        <a:pt x="199" y="0"/>
                      </a:lnTo>
                      <a:lnTo>
                        <a:pt x="207" y="128"/>
                      </a:lnTo>
                      <a:lnTo>
                        <a:pt x="331" y="160"/>
                      </a:lnTo>
                      <a:lnTo>
                        <a:pt x="211" y="208"/>
                      </a:lnTo>
                      <a:lnTo>
                        <a:pt x="219" y="340"/>
                      </a:lnTo>
                      <a:lnTo>
                        <a:pt x="135" y="240"/>
                      </a:lnTo>
                      <a:lnTo>
                        <a:pt x="14" y="29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bg1">
                        <a:gamma/>
                        <a:shade val="76078"/>
                        <a:invGamma/>
                      </a:schemeClr>
                    </a:gs>
                    <a:gs pos="100000">
                      <a:schemeClr val="bg1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510" name="Freeform 30"/>
              <p:cNvSpPr>
                <a:spLocks/>
              </p:cNvSpPr>
              <p:nvPr/>
            </p:nvSpPr>
            <p:spPr bwMode="auto">
              <a:xfrm>
                <a:off x="138" y="29"/>
                <a:ext cx="357" cy="124"/>
              </a:xfrm>
              <a:custGeom>
                <a:avLst/>
                <a:gdLst>
                  <a:gd name="T0" fmla="*/ 171 w 178"/>
                  <a:gd name="T1" fmla="*/ 54 h 62"/>
                  <a:gd name="T2" fmla="*/ 178 w 178"/>
                  <a:gd name="T3" fmla="*/ 62 h 62"/>
                  <a:gd name="T4" fmla="*/ 16 w 178"/>
                  <a:gd name="T5" fmla="*/ 49 h 62"/>
                  <a:gd name="T6" fmla="*/ 7 w 178"/>
                  <a:gd name="T7" fmla="*/ 57 h 62"/>
                  <a:gd name="T8" fmla="*/ 0 w 178"/>
                  <a:gd name="T9" fmla="*/ 49 h 62"/>
                  <a:gd name="T10" fmla="*/ 9 w 178"/>
                  <a:gd name="T11" fmla="*/ 41 h 62"/>
                  <a:gd name="T12" fmla="*/ 171 w 178"/>
                  <a:gd name="T13" fmla="*/ 5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8" h="62">
                    <a:moveTo>
                      <a:pt x="171" y="54"/>
                    </a:moveTo>
                    <a:cubicBezTo>
                      <a:pt x="178" y="62"/>
                      <a:pt x="178" y="62"/>
                      <a:pt x="178" y="62"/>
                    </a:cubicBezTo>
                    <a:cubicBezTo>
                      <a:pt x="137" y="14"/>
                      <a:pt x="65" y="8"/>
                      <a:pt x="16" y="49"/>
                    </a:cubicBezTo>
                    <a:cubicBezTo>
                      <a:pt x="13" y="52"/>
                      <a:pt x="10" y="54"/>
                      <a:pt x="7" y="57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3" y="47"/>
                      <a:pt x="6" y="44"/>
                      <a:pt x="9" y="41"/>
                    </a:cubicBezTo>
                    <a:cubicBezTo>
                      <a:pt x="58" y="0"/>
                      <a:pt x="131" y="6"/>
                      <a:pt x="171" y="54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1" name="Freeform 31"/>
              <p:cNvSpPr>
                <a:spLocks/>
              </p:cNvSpPr>
              <p:nvPr/>
            </p:nvSpPr>
            <p:spPr bwMode="auto">
              <a:xfrm>
                <a:off x="114" y="127"/>
                <a:ext cx="38" cy="48"/>
              </a:xfrm>
              <a:custGeom>
                <a:avLst/>
                <a:gdLst>
                  <a:gd name="T0" fmla="*/ 12 w 19"/>
                  <a:gd name="T1" fmla="*/ 0 h 24"/>
                  <a:gd name="T2" fmla="*/ 19 w 19"/>
                  <a:gd name="T3" fmla="*/ 8 h 24"/>
                  <a:gd name="T4" fmla="*/ 6 w 19"/>
                  <a:gd name="T5" fmla="*/ 24 h 24"/>
                  <a:gd name="T6" fmla="*/ 0 w 19"/>
                  <a:gd name="T7" fmla="*/ 16 h 24"/>
                  <a:gd name="T8" fmla="*/ 12 w 19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4">
                    <a:moveTo>
                      <a:pt x="12" y="0"/>
                    </a:moveTo>
                    <a:cubicBezTo>
                      <a:pt x="19" y="8"/>
                      <a:pt x="19" y="8"/>
                      <a:pt x="19" y="8"/>
                    </a:cubicBezTo>
                    <a:cubicBezTo>
                      <a:pt x="14" y="13"/>
                      <a:pt x="10" y="18"/>
                      <a:pt x="6" y="2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4" y="11"/>
                      <a:pt x="8" y="5"/>
                      <a:pt x="12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2" name="Freeform 32"/>
              <p:cNvSpPr>
                <a:spLocks/>
              </p:cNvSpPr>
              <p:nvPr/>
            </p:nvSpPr>
            <p:spPr bwMode="auto">
              <a:xfrm>
                <a:off x="96" y="159"/>
                <a:ext cx="30" cy="44"/>
              </a:xfrm>
              <a:custGeom>
                <a:avLst/>
                <a:gdLst>
                  <a:gd name="T0" fmla="*/ 9 w 15"/>
                  <a:gd name="T1" fmla="*/ 0 h 22"/>
                  <a:gd name="T2" fmla="*/ 15 w 15"/>
                  <a:gd name="T3" fmla="*/ 8 h 22"/>
                  <a:gd name="T4" fmla="*/ 7 w 15"/>
                  <a:gd name="T5" fmla="*/ 22 h 22"/>
                  <a:gd name="T6" fmla="*/ 0 w 15"/>
                  <a:gd name="T7" fmla="*/ 15 h 22"/>
                  <a:gd name="T8" fmla="*/ 9 w 15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2">
                    <a:moveTo>
                      <a:pt x="9" y="0"/>
                    </a:moveTo>
                    <a:cubicBezTo>
                      <a:pt x="15" y="8"/>
                      <a:pt x="15" y="8"/>
                      <a:pt x="15" y="8"/>
                    </a:cubicBezTo>
                    <a:cubicBezTo>
                      <a:pt x="12" y="13"/>
                      <a:pt x="9" y="17"/>
                      <a:pt x="7" y="2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0"/>
                      <a:pt x="6" y="5"/>
                      <a:pt x="9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3" name="Freeform 33"/>
              <p:cNvSpPr>
                <a:spLocks/>
              </p:cNvSpPr>
              <p:nvPr/>
            </p:nvSpPr>
            <p:spPr bwMode="auto">
              <a:xfrm>
                <a:off x="84" y="189"/>
                <a:ext cx="26" cy="44"/>
              </a:xfrm>
              <a:custGeom>
                <a:avLst/>
                <a:gdLst>
                  <a:gd name="T0" fmla="*/ 6 w 13"/>
                  <a:gd name="T1" fmla="*/ 0 h 22"/>
                  <a:gd name="T2" fmla="*/ 13 w 13"/>
                  <a:gd name="T3" fmla="*/ 7 h 22"/>
                  <a:gd name="T4" fmla="*/ 7 w 13"/>
                  <a:gd name="T5" fmla="*/ 22 h 22"/>
                  <a:gd name="T6" fmla="*/ 0 w 13"/>
                  <a:gd name="T7" fmla="*/ 15 h 22"/>
                  <a:gd name="T8" fmla="*/ 6 w 13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22">
                    <a:moveTo>
                      <a:pt x="6" y="0"/>
                    </a:moveTo>
                    <a:cubicBezTo>
                      <a:pt x="13" y="7"/>
                      <a:pt x="13" y="7"/>
                      <a:pt x="13" y="7"/>
                    </a:cubicBezTo>
                    <a:cubicBezTo>
                      <a:pt x="10" y="12"/>
                      <a:pt x="8" y="17"/>
                      <a:pt x="7" y="2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0"/>
                      <a:pt x="4" y="5"/>
                      <a:pt x="6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4" name="Freeform 34"/>
              <p:cNvSpPr>
                <a:spLocks/>
              </p:cNvSpPr>
              <p:nvPr/>
            </p:nvSpPr>
            <p:spPr bwMode="auto">
              <a:xfrm>
                <a:off x="76" y="219"/>
                <a:ext cx="22" cy="48"/>
              </a:xfrm>
              <a:custGeom>
                <a:avLst/>
                <a:gdLst>
                  <a:gd name="T0" fmla="*/ 4 w 11"/>
                  <a:gd name="T1" fmla="*/ 0 h 24"/>
                  <a:gd name="T2" fmla="*/ 11 w 11"/>
                  <a:gd name="T3" fmla="*/ 7 h 24"/>
                  <a:gd name="T4" fmla="*/ 7 w 11"/>
                  <a:gd name="T5" fmla="*/ 24 h 24"/>
                  <a:gd name="T6" fmla="*/ 0 w 11"/>
                  <a:gd name="T7" fmla="*/ 16 h 24"/>
                  <a:gd name="T8" fmla="*/ 4 w 11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24">
                    <a:moveTo>
                      <a:pt x="4" y="0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13"/>
                      <a:pt x="8" y="18"/>
                      <a:pt x="7" y="2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0"/>
                      <a:pt x="3" y="5"/>
                      <a:pt x="4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5" name="Freeform 35"/>
              <p:cNvSpPr>
                <a:spLocks/>
              </p:cNvSpPr>
              <p:nvPr/>
            </p:nvSpPr>
            <p:spPr bwMode="auto">
              <a:xfrm>
                <a:off x="74" y="251"/>
                <a:ext cx="16" cy="54"/>
              </a:xfrm>
              <a:custGeom>
                <a:avLst/>
                <a:gdLst>
                  <a:gd name="T0" fmla="*/ 1 w 8"/>
                  <a:gd name="T1" fmla="*/ 0 h 27"/>
                  <a:gd name="T2" fmla="*/ 8 w 8"/>
                  <a:gd name="T3" fmla="*/ 8 h 27"/>
                  <a:gd name="T4" fmla="*/ 6 w 8"/>
                  <a:gd name="T5" fmla="*/ 27 h 27"/>
                  <a:gd name="T6" fmla="*/ 0 w 8"/>
                  <a:gd name="T7" fmla="*/ 19 h 27"/>
                  <a:gd name="T8" fmla="*/ 1 w 8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7">
                    <a:moveTo>
                      <a:pt x="1" y="0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14"/>
                      <a:pt x="6" y="20"/>
                      <a:pt x="6" y="27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3"/>
                      <a:pt x="0" y="6"/>
                      <a:pt x="1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6" name="Freeform 36"/>
              <p:cNvSpPr>
                <a:spLocks/>
              </p:cNvSpPr>
              <p:nvPr/>
            </p:nvSpPr>
            <p:spPr bwMode="auto">
              <a:xfrm>
                <a:off x="74" y="289"/>
                <a:ext cx="20" cy="76"/>
              </a:xfrm>
              <a:custGeom>
                <a:avLst/>
                <a:gdLst>
                  <a:gd name="T0" fmla="*/ 0 w 10"/>
                  <a:gd name="T1" fmla="*/ 0 h 38"/>
                  <a:gd name="T2" fmla="*/ 6 w 10"/>
                  <a:gd name="T3" fmla="*/ 8 h 38"/>
                  <a:gd name="T4" fmla="*/ 10 w 10"/>
                  <a:gd name="T5" fmla="*/ 38 h 38"/>
                  <a:gd name="T6" fmla="*/ 4 w 10"/>
                  <a:gd name="T7" fmla="*/ 30 h 38"/>
                  <a:gd name="T8" fmla="*/ 0 w 10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0" y="0"/>
                    </a:moveTo>
                    <a:cubicBezTo>
                      <a:pt x="6" y="8"/>
                      <a:pt x="6" y="8"/>
                      <a:pt x="6" y="8"/>
                    </a:cubicBezTo>
                    <a:cubicBezTo>
                      <a:pt x="6" y="18"/>
                      <a:pt x="7" y="28"/>
                      <a:pt x="10" y="38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1" y="20"/>
                      <a:pt x="0" y="10"/>
                      <a:pt x="0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7" name="Freeform 37"/>
              <p:cNvSpPr>
                <a:spLocks/>
              </p:cNvSpPr>
              <p:nvPr/>
            </p:nvSpPr>
            <p:spPr bwMode="auto">
              <a:xfrm>
                <a:off x="82" y="349"/>
                <a:ext cx="40" cy="78"/>
              </a:xfrm>
              <a:custGeom>
                <a:avLst/>
                <a:gdLst>
                  <a:gd name="T0" fmla="*/ 0 w 20"/>
                  <a:gd name="T1" fmla="*/ 0 h 39"/>
                  <a:gd name="T2" fmla="*/ 6 w 20"/>
                  <a:gd name="T3" fmla="*/ 8 h 39"/>
                  <a:gd name="T4" fmla="*/ 20 w 20"/>
                  <a:gd name="T5" fmla="*/ 39 h 39"/>
                  <a:gd name="T6" fmla="*/ 13 w 20"/>
                  <a:gd name="T7" fmla="*/ 31 h 39"/>
                  <a:gd name="T8" fmla="*/ 0 w 20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9">
                    <a:moveTo>
                      <a:pt x="0" y="0"/>
                    </a:moveTo>
                    <a:cubicBezTo>
                      <a:pt x="6" y="8"/>
                      <a:pt x="6" y="8"/>
                      <a:pt x="6" y="8"/>
                    </a:cubicBezTo>
                    <a:cubicBezTo>
                      <a:pt x="9" y="19"/>
                      <a:pt x="14" y="29"/>
                      <a:pt x="20" y="39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7" y="21"/>
                      <a:pt x="2" y="11"/>
                      <a:pt x="0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8" name="Freeform 38"/>
              <p:cNvSpPr>
                <a:spLocks/>
              </p:cNvSpPr>
              <p:nvPr/>
            </p:nvSpPr>
            <p:spPr bwMode="auto">
              <a:xfrm>
                <a:off x="108" y="411"/>
                <a:ext cx="32" cy="40"/>
              </a:xfrm>
              <a:custGeom>
                <a:avLst/>
                <a:gdLst>
                  <a:gd name="T0" fmla="*/ 0 w 16"/>
                  <a:gd name="T1" fmla="*/ 0 h 20"/>
                  <a:gd name="T2" fmla="*/ 7 w 16"/>
                  <a:gd name="T3" fmla="*/ 8 h 20"/>
                  <a:gd name="T4" fmla="*/ 16 w 16"/>
                  <a:gd name="T5" fmla="*/ 20 h 20"/>
                  <a:gd name="T6" fmla="*/ 9 w 16"/>
                  <a:gd name="T7" fmla="*/ 12 h 20"/>
                  <a:gd name="T8" fmla="*/ 0 w 16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0">
                    <a:moveTo>
                      <a:pt x="0" y="0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9" y="12"/>
                      <a:pt x="12" y="16"/>
                      <a:pt x="16" y="2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6" y="8"/>
                      <a:pt x="3" y="4"/>
                      <a:pt x="0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9" name="Freeform 39"/>
              <p:cNvSpPr>
                <a:spLocks/>
              </p:cNvSpPr>
              <p:nvPr/>
            </p:nvSpPr>
            <p:spPr bwMode="auto">
              <a:xfrm>
                <a:off x="505" y="119"/>
                <a:ext cx="32" cy="42"/>
              </a:xfrm>
              <a:custGeom>
                <a:avLst/>
                <a:gdLst>
                  <a:gd name="T0" fmla="*/ 0 w 16"/>
                  <a:gd name="T1" fmla="*/ 0 h 21"/>
                  <a:gd name="T2" fmla="*/ 6 w 16"/>
                  <a:gd name="T3" fmla="*/ 7 h 21"/>
                  <a:gd name="T4" fmla="*/ 16 w 16"/>
                  <a:gd name="T5" fmla="*/ 21 h 21"/>
                  <a:gd name="T6" fmla="*/ 9 w 16"/>
                  <a:gd name="T7" fmla="*/ 13 h 21"/>
                  <a:gd name="T8" fmla="*/ 0 w 16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1">
                    <a:moveTo>
                      <a:pt x="0" y="0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10" y="12"/>
                      <a:pt x="13" y="16"/>
                      <a:pt x="16" y="21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7" y="8"/>
                      <a:pt x="3" y="4"/>
                      <a:pt x="0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0" name="Freeform 40"/>
              <p:cNvSpPr>
                <a:spLocks/>
              </p:cNvSpPr>
              <p:nvPr/>
            </p:nvSpPr>
            <p:spPr bwMode="auto">
              <a:xfrm>
                <a:off x="523" y="145"/>
                <a:ext cx="46" cy="86"/>
              </a:xfrm>
              <a:custGeom>
                <a:avLst/>
                <a:gdLst>
                  <a:gd name="T0" fmla="*/ 0 w 23"/>
                  <a:gd name="T1" fmla="*/ 0 h 43"/>
                  <a:gd name="T2" fmla="*/ 7 w 23"/>
                  <a:gd name="T3" fmla="*/ 8 h 43"/>
                  <a:gd name="T4" fmla="*/ 23 w 23"/>
                  <a:gd name="T5" fmla="*/ 43 h 43"/>
                  <a:gd name="T6" fmla="*/ 16 w 23"/>
                  <a:gd name="T7" fmla="*/ 35 h 43"/>
                  <a:gd name="T8" fmla="*/ 0 w 23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43">
                    <a:moveTo>
                      <a:pt x="0" y="0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14" y="19"/>
                      <a:pt x="19" y="31"/>
                      <a:pt x="23" y="43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3" y="23"/>
                      <a:pt x="8" y="11"/>
                      <a:pt x="0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1" name="Freeform 41"/>
              <p:cNvSpPr>
                <a:spLocks/>
              </p:cNvSpPr>
              <p:nvPr/>
            </p:nvSpPr>
            <p:spPr bwMode="auto">
              <a:xfrm>
                <a:off x="555" y="215"/>
                <a:ext cx="22" cy="84"/>
              </a:xfrm>
              <a:custGeom>
                <a:avLst/>
                <a:gdLst>
                  <a:gd name="T0" fmla="*/ 0 w 11"/>
                  <a:gd name="T1" fmla="*/ 0 h 42"/>
                  <a:gd name="T2" fmla="*/ 7 w 11"/>
                  <a:gd name="T3" fmla="*/ 8 h 42"/>
                  <a:gd name="T4" fmla="*/ 11 w 11"/>
                  <a:gd name="T5" fmla="*/ 42 h 42"/>
                  <a:gd name="T6" fmla="*/ 4 w 11"/>
                  <a:gd name="T7" fmla="*/ 34 h 42"/>
                  <a:gd name="T8" fmla="*/ 0 w 11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2">
                    <a:moveTo>
                      <a:pt x="0" y="0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10" y="19"/>
                      <a:pt x="11" y="30"/>
                      <a:pt x="11" y="42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5" y="22"/>
                      <a:pt x="3" y="11"/>
                      <a:pt x="0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2" name="Freeform 42"/>
              <p:cNvSpPr>
                <a:spLocks/>
              </p:cNvSpPr>
              <p:nvPr/>
            </p:nvSpPr>
            <p:spPr bwMode="auto">
              <a:xfrm>
                <a:off x="561" y="283"/>
                <a:ext cx="16" cy="58"/>
              </a:xfrm>
              <a:custGeom>
                <a:avLst/>
                <a:gdLst>
                  <a:gd name="T0" fmla="*/ 1 w 8"/>
                  <a:gd name="T1" fmla="*/ 0 h 29"/>
                  <a:gd name="T2" fmla="*/ 8 w 8"/>
                  <a:gd name="T3" fmla="*/ 8 h 29"/>
                  <a:gd name="T4" fmla="*/ 6 w 8"/>
                  <a:gd name="T5" fmla="*/ 29 h 29"/>
                  <a:gd name="T6" fmla="*/ 0 w 8"/>
                  <a:gd name="T7" fmla="*/ 22 h 29"/>
                  <a:gd name="T8" fmla="*/ 1 w 8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9">
                    <a:moveTo>
                      <a:pt x="1" y="0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8" y="15"/>
                      <a:pt x="7" y="22"/>
                      <a:pt x="6" y="29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" y="14"/>
                      <a:pt x="1" y="7"/>
                      <a:pt x="1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3" name="Freeform 43"/>
              <p:cNvSpPr>
                <a:spLocks/>
              </p:cNvSpPr>
              <p:nvPr/>
            </p:nvSpPr>
            <p:spPr bwMode="auto">
              <a:xfrm>
                <a:off x="551" y="327"/>
                <a:ext cx="22" cy="52"/>
              </a:xfrm>
              <a:custGeom>
                <a:avLst/>
                <a:gdLst>
                  <a:gd name="T0" fmla="*/ 5 w 11"/>
                  <a:gd name="T1" fmla="*/ 0 h 26"/>
                  <a:gd name="T2" fmla="*/ 11 w 11"/>
                  <a:gd name="T3" fmla="*/ 7 h 26"/>
                  <a:gd name="T4" fmla="*/ 7 w 11"/>
                  <a:gd name="T5" fmla="*/ 26 h 26"/>
                  <a:gd name="T6" fmla="*/ 0 w 11"/>
                  <a:gd name="T7" fmla="*/ 18 h 26"/>
                  <a:gd name="T8" fmla="*/ 5 w 11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26">
                    <a:moveTo>
                      <a:pt x="5" y="0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0" y="14"/>
                      <a:pt x="9" y="20"/>
                      <a:pt x="7" y="2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2" y="12"/>
                      <a:pt x="4" y="6"/>
                      <a:pt x="5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4" name="Freeform 44"/>
              <p:cNvSpPr>
                <a:spLocks/>
              </p:cNvSpPr>
              <p:nvPr/>
            </p:nvSpPr>
            <p:spPr bwMode="auto">
              <a:xfrm>
                <a:off x="537" y="363"/>
                <a:ext cx="28" cy="50"/>
              </a:xfrm>
              <a:custGeom>
                <a:avLst/>
                <a:gdLst>
                  <a:gd name="T0" fmla="*/ 7 w 14"/>
                  <a:gd name="T1" fmla="*/ 0 h 25"/>
                  <a:gd name="T2" fmla="*/ 14 w 14"/>
                  <a:gd name="T3" fmla="*/ 8 h 25"/>
                  <a:gd name="T4" fmla="*/ 7 w 14"/>
                  <a:gd name="T5" fmla="*/ 25 h 25"/>
                  <a:gd name="T6" fmla="*/ 0 w 14"/>
                  <a:gd name="T7" fmla="*/ 17 h 25"/>
                  <a:gd name="T8" fmla="*/ 7 w 14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5">
                    <a:moveTo>
                      <a:pt x="7" y="0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2" y="13"/>
                      <a:pt x="10" y="19"/>
                      <a:pt x="7" y="2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" y="11"/>
                      <a:pt x="5" y="6"/>
                      <a:pt x="7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5" name="Freeform 45"/>
              <p:cNvSpPr>
                <a:spLocks/>
              </p:cNvSpPr>
              <p:nvPr/>
            </p:nvSpPr>
            <p:spPr bwMode="auto">
              <a:xfrm>
                <a:off x="519" y="397"/>
                <a:ext cx="32" cy="48"/>
              </a:xfrm>
              <a:custGeom>
                <a:avLst/>
                <a:gdLst>
                  <a:gd name="T0" fmla="*/ 9 w 16"/>
                  <a:gd name="T1" fmla="*/ 0 h 24"/>
                  <a:gd name="T2" fmla="*/ 16 w 16"/>
                  <a:gd name="T3" fmla="*/ 8 h 24"/>
                  <a:gd name="T4" fmla="*/ 6 w 16"/>
                  <a:gd name="T5" fmla="*/ 24 h 24"/>
                  <a:gd name="T6" fmla="*/ 0 w 16"/>
                  <a:gd name="T7" fmla="*/ 16 h 24"/>
                  <a:gd name="T8" fmla="*/ 9 w 16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4">
                    <a:moveTo>
                      <a:pt x="9" y="0"/>
                    </a:moveTo>
                    <a:cubicBezTo>
                      <a:pt x="16" y="8"/>
                      <a:pt x="16" y="8"/>
                      <a:pt x="16" y="8"/>
                    </a:cubicBezTo>
                    <a:cubicBezTo>
                      <a:pt x="13" y="13"/>
                      <a:pt x="10" y="19"/>
                      <a:pt x="6" y="2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1"/>
                      <a:pt x="7" y="5"/>
                      <a:pt x="9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6" name="Freeform 46"/>
              <p:cNvSpPr>
                <a:spLocks/>
              </p:cNvSpPr>
              <p:nvPr/>
            </p:nvSpPr>
            <p:spPr bwMode="auto">
              <a:xfrm>
                <a:off x="489" y="429"/>
                <a:ext cx="42" cy="52"/>
              </a:xfrm>
              <a:custGeom>
                <a:avLst/>
                <a:gdLst>
                  <a:gd name="T0" fmla="*/ 15 w 21"/>
                  <a:gd name="T1" fmla="*/ 0 h 26"/>
                  <a:gd name="T2" fmla="*/ 21 w 21"/>
                  <a:gd name="T3" fmla="*/ 8 h 26"/>
                  <a:gd name="T4" fmla="*/ 7 w 21"/>
                  <a:gd name="T5" fmla="*/ 26 h 26"/>
                  <a:gd name="T6" fmla="*/ 0 w 21"/>
                  <a:gd name="T7" fmla="*/ 18 h 26"/>
                  <a:gd name="T8" fmla="*/ 15 w 21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6">
                    <a:moveTo>
                      <a:pt x="15" y="0"/>
                    </a:moveTo>
                    <a:cubicBezTo>
                      <a:pt x="21" y="8"/>
                      <a:pt x="21" y="8"/>
                      <a:pt x="21" y="8"/>
                    </a:cubicBezTo>
                    <a:cubicBezTo>
                      <a:pt x="17" y="14"/>
                      <a:pt x="12" y="20"/>
                      <a:pt x="7" y="2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6" y="12"/>
                      <a:pt x="11" y="6"/>
                      <a:pt x="15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7" name="Freeform 47"/>
              <p:cNvSpPr>
                <a:spLocks/>
              </p:cNvSpPr>
              <p:nvPr/>
            </p:nvSpPr>
            <p:spPr bwMode="auto">
              <a:xfrm>
                <a:off x="104" y="455"/>
                <a:ext cx="399" cy="136"/>
              </a:xfrm>
              <a:custGeom>
                <a:avLst/>
                <a:gdLst>
                  <a:gd name="T0" fmla="*/ 192 w 199"/>
                  <a:gd name="T1" fmla="*/ 5 h 68"/>
                  <a:gd name="T2" fmla="*/ 199 w 199"/>
                  <a:gd name="T3" fmla="*/ 13 h 68"/>
                  <a:gd name="T4" fmla="*/ 189 w 199"/>
                  <a:gd name="T5" fmla="*/ 22 h 68"/>
                  <a:gd name="T6" fmla="*/ 6 w 199"/>
                  <a:gd name="T7" fmla="*/ 7 h 68"/>
                  <a:gd name="T8" fmla="*/ 0 w 199"/>
                  <a:gd name="T9" fmla="*/ 0 h 68"/>
                  <a:gd name="T10" fmla="*/ 182 w 199"/>
                  <a:gd name="T11" fmla="*/ 14 h 68"/>
                  <a:gd name="T12" fmla="*/ 192 w 199"/>
                  <a:gd name="T13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9" h="68">
                    <a:moveTo>
                      <a:pt x="192" y="5"/>
                    </a:moveTo>
                    <a:cubicBezTo>
                      <a:pt x="199" y="13"/>
                      <a:pt x="199" y="13"/>
                      <a:pt x="199" y="13"/>
                    </a:cubicBezTo>
                    <a:cubicBezTo>
                      <a:pt x="196" y="16"/>
                      <a:pt x="192" y="19"/>
                      <a:pt x="189" y="22"/>
                    </a:cubicBezTo>
                    <a:cubicBezTo>
                      <a:pt x="134" y="68"/>
                      <a:pt x="52" y="62"/>
                      <a:pt x="6" y="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5" y="54"/>
                      <a:pt x="127" y="60"/>
                      <a:pt x="182" y="14"/>
                    </a:cubicBezTo>
                    <a:cubicBezTo>
                      <a:pt x="186" y="11"/>
                      <a:pt x="189" y="8"/>
                      <a:pt x="192" y="5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8" name="Freeform 48"/>
              <p:cNvSpPr>
                <a:spLocks noEditPoints="1"/>
              </p:cNvSpPr>
              <p:nvPr/>
            </p:nvSpPr>
            <p:spPr bwMode="auto">
              <a:xfrm>
                <a:off x="12" y="-3"/>
                <a:ext cx="583" cy="578"/>
              </a:xfrm>
              <a:custGeom>
                <a:avLst/>
                <a:gdLst>
                  <a:gd name="T0" fmla="*/ 46 w 291"/>
                  <a:gd name="T1" fmla="*/ 229 h 289"/>
                  <a:gd name="T2" fmla="*/ 63 w 291"/>
                  <a:gd name="T3" fmla="*/ 46 h 289"/>
                  <a:gd name="T4" fmla="*/ 246 w 291"/>
                  <a:gd name="T5" fmla="*/ 61 h 289"/>
                  <a:gd name="T6" fmla="*/ 228 w 291"/>
                  <a:gd name="T7" fmla="*/ 243 h 289"/>
                  <a:gd name="T8" fmla="*/ 46 w 291"/>
                  <a:gd name="T9" fmla="*/ 229 h 289"/>
                  <a:gd name="T10" fmla="*/ 234 w 291"/>
                  <a:gd name="T11" fmla="*/ 70 h 289"/>
                  <a:gd name="T12" fmla="*/ 72 w 291"/>
                  <a:gd name="T13" fmla="*/ 57 h 289"/>
                  <a:gd name="T14" fmla="*/ 57 w 291"/>
                  <a:gd name="T15" fmla="*/ 219 h 289"/>
                  <a:gd name="T16" fmla="*/ 219 w 291"/>
                  <a:gd name="T17" fmla="*/ 232 h 289"/>
                  <a:gd name="T18" fmla="*/ 234 w 291"/>
                  <a:gd name="T19" fmla="*/ 7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1" h="289">
                    <a:moveTo>
                      <a:pt x="46" y="229"/>
                    </a:moveTo>
                    <a:cubicBezTo>
                      <a:pt x="0" y="174"/>
                      <a:pt x="8" y="92"/>
                      <a:pt x="63" y="46"/>
                    </a:cubicBezTo>
                    <a:cubicBezTo>
                      <a:pt x="118" y="0"/>
                      <a:pt x="200" y="6"/>
                      <a:pt x="246" y="61"/>
                    </a:cubicBezTo>
                    <a:cubicBezTo>
                      <a:pt x="291" y="115"/>
                      <a:pt x="284" y="197"/>
                      <a:pt x="228" y="243"/>
                    </a:cubicBezTo>
                    <a:cubicBezTo>
                      <a:pt x="173" y="289"/>
                      <a:pt x="91" y="283"/>
                      <a:pt x="46" y="229"/>
                    </a:cubicBezTo>
                    <a:close/>
                    <a:moveTo>
                      <a:pt x="234" y="70"/>
                    </a:moveTo>
                    <a:cubicBezTo>
                      <a:pt x="194" y="22"/>
                      <a:pt x="121" y="16"/>
                      <a:pt x="72" y="57"/>
                    </a:cubicBezTo>
                    <a:cubicBezTo>
                      <a:pt x="23" y="98"/>
                      <a:pt x="17" y="171"/>
                      <a:pt x="57" y="219"/>
                    </a:cubicBezTo>
                    <a:cubicBezTo>
                      <a:pt x="97" y="267"/>
                      <a:pt x="170" y="273"/>
                      <a:pt x="219" y="232"/>
                    </a:cubicBezTo>
                    <a:cubicBezTo>
                      <a:pt x="268" y="191"/>
                      <a:pt x="275" y="118"/>
                      <a:pt x="234" y="70"/>
                    </a:cubicBezTo>
                  </a:path>
                </a:pathLst>
              </a:cu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5882"/>
                      <a:invGamma/>
                    </a:schemeClr>
                  </a:gs>
                </a:gsLst>
                <a:lin ang="5400000" scaled="1"/>
              </a:gradFill>
              <a:ln w="3175" cap="flat" cmpd="sng">
                <a:solidFill>
                  <a:srgbClr val="D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Cordova</a:t>
            </a:r>
            <a:r>
              <a:rPr lang="zh-CN" altLang="en-US" dirty="0" smtClean="0"/>
              <a:t>开发注意事项</a:t>
            </a:r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529" y="992054"/>
            <a:ext cx="8337550" cy="5073650"/>
          </a:xfrm>
        </p:spPr>
        <p:txBody>
          <a:bodyPr/>
          <a:lstStyle/>
          <a:p>
            <a:r>
              <a:rPr lang="en-US" altLang="zh-CN" dirty="0" err="1" smtClean="0"/>
              <a:t>cordova</a:t>
            </a:r>
            <a:r>
              <a:rPr lang="en-US" altLang="zh-CN" dirty="0" smtClean="0"/>
              <a:t> </a:t>
            </a:r>
            <a:r>
              <a:rPr lang="en-US" altLang="zh-CN" dirty="0"/>
              <a:t>plugin search </a:t>
            </a:r>
            <a:r>
              <a:rPr lang="en-US" altLang="zh-CN" dirty="0" smtClean="0"/>
              <a:t>camera</a:t>
            </a:r>
          </a:p>
          <a:p>
            <a:r>
              <a:rPr lang="zh-CN" altLang="en-US" dirty="0" smtClean="0"/>
              <a:t>添加插件</a:t>
            </a:r>
            <a:endParaRPr lang="en-US" altLang="zh-CN" dirty="0" smtClean="0"/>
          </a:p>
          <a:p>
            <a:r>
              <a:rPr lang="en-US" altLang="zh-CN" dirty="0" err="1"/>
              <a:t>cordova</a:t>
            </a:r>
            <a:r>
              <a:rPr lang="en-US" altLang="zh-CN" dirty="0"/>
              <a:t> plugin </a:t>
            </a:r>
            <a:r>
              <a:rPr lang="en-US" altLang="zh-CN" dirty="0" err="1"/>
              <a:t>ls</a:t>
            </a:r>
            <a:endParaRPr lang="en-US" altLang="zh-CN" dirty="0"/>
          </a:p>
          <a:p>
            <a:r>
              <a:rPr lang="zh-CN" altLang="en-US" dirty="0" smtClean="0"/>
              <a:t>查看里面添加的插件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738181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592138" y="6350"/>
            <a:ext cx="7646987" cy="995363"/>
            <a:chOff x="373" y="4"/>
            <a:chExt cx="4817" cy="627"/>
          </a:xfrm>
        </p:grpSpPr>
        <p:pic>
          <p:nvPicPr>
            <p:cNvPr id="20485" name="Picture 5" descr="usa bar shado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87" t="23734" r="8118" b="61833"/>
            <a:stretch>
              <a:fillRect/>
            </a:stretch>
          </p:blipFill>
          <p:spPr bwMode="auto">
            <a:xfrm>
              <a:off x="373" y="4"/>
              <a:ext cx="4817" cy="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486" name="Group 6"/>
            <p:cNvGrpSpPr>
              <a:grpSpLocks/>
            </p:cNvGrpSpPr>
            <p:nvPr/>
          </p:nvGrpSpPr>
          <p:grpSpPr bwMode="auto">
            <a:xfrm>
              <a:off x="489" y="107"/>
              <a:ext cx="4585" cy="380"/>
              <a:chOff x="489" y="107"/>
              <a:chExt cx="4585" cy="380"/>
            </a:xfrm>
          </p:grpSpPr>
          <p:sp>
            <p:nvSpPr>
              <p:cNvPr id="20487" name="Freeform 7"/>
              <p:cNvSpPr>
                <a:spLocks/>
              </p:cNvSpPr>
              <p:nvPr/>
            </p:nvSpPr>
            <p:spPr bwMode="auto">
              <a:xfrm>
                <a:off x="489" y="107"/>
                <a:ext cx="4585" cy="380"/>
              </a:xfrm>
              <a:custGeom>
                <a:avLst/>
                <a:gdLst>
                  <a:gd name="T0" fmla="*/ 2141 w 2288"/>
                  <a:gd name="T1" fmla="*/ 0 h 190"/>
                  <a:gd name="T2" fmla="*/ 77 w 2288"/>
                  <a:gd name="T3" fmla="*/ 0 h 190"/>
                  <a:gd name="T4" fmla="*/ 0 w 2288"/>
                  <a:gd name="T5" fmla="*/ 0 h 190"/>
                  <a:gd name="T6" fmla="*/ 0 w 2288"/>
                  <a:gd name="T7" fmla="*/ 8 h 190"/>
                  <a:gd name="T8" fmla="*/ 0 w 2288"/>
                  <a:gd name="T9" fmla="*/ 58 h 190"/>
                  <a:gd name="T10" fmla="*/ 0 w 2288"/>
                  <a:gd name="T11" fmla="*/ 137 h 190"/>
                  <a:gd name="T12" fmla="*/ 0 w 2288"/>
                  <a:gd name="T13" fmla="*/ 190 h 190"/>
                  <a:gd name="T14" fmla="*/ 2288 w 2288"/>
                  <a:gd name="T15" fmla="*/ 190 h 190"/>
                  <a:gd name="T16" fmla="*/ 2160 w 2288"/>
                  <a:gd name="T17" fmla="*/ 20 h 190"/>
                  <a:gd name="T18" fmla="*/ 2141 w 2288"/>
                  <a:gd name="T19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88" h="190">
                    <a:moveTo>
                      <a:pt x="2141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90"/>
                      <a:pt x="0" y="190"/>
                      <a:pt x="0" y="190"/>
                    </a:cubicBezTo>
                    <a:cubicBezTo>
                      <a:pt x="2288" y="190"/>
                      <a:pt x="2288" y="190"/>
                      <a:pt x="2288" y="190"/>
                    </a:cubicBezTo>
                    <a:cubicBezTo>
                      <a:pt x="2252" y="127"/>
                      <a:pt x="2209" y="69"/>
                      <a:pt x="2160" y="20"/>
                    </a:cubicBezTo>
                    <a:cubicBezTo>
                      <a:pt x="2154" y="13"/>
                      <a:pt x="2147" y="7"/>
                      <a:pt x="2141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5607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8" name="Freeform 8"/>
              <p:cNvSpPr>
                <a:spLocks/>
              </p:cNvSpPr>
              <p:nvPr/>
            </p:nvSpPr>
            <p:spPr bwMode="auto">
              <a:xfrm>
                <a:off x="505" y="123"/>
                <a:ext cx="4433" cy="322"/>
              </a:xfrm>
              <a:custGeom>
                <a:avLst/>
                <a:gdLst>
                  <a:gd name="T0" fmla="*/ 2009 w 2212"/>
                  <a:gd name="T1" fmla="*/ 39 h 161"/>
                  <a:gd name="T2" fmla="*/ 2212 w 2212"/>
                  <a:gd name="T3" fmla="*/ 93 h 161"/>
                  <a:gd name="T4" fmla="*/ 2146 w 2212"/>
                  <a:gd name="T5" fmla="*/ 17 h 161"/>
                  <a:gd name="T6" fmla="*/ 2129 w 2212"/>
                  <a:gd name="T7" fmla="*/ 0 h 161"/>
                  <a:gd name="T8" fmla="*/ 0 w 2212"/>
                  <a:gd name="T9" fmla="*/ 0 h 161"/>
                  <a:gd name="T10" fmla="*/ 0 w 2212"/>
                  <a:gd name="T11" fmla="*/ 161 h 161"/>
                  <a:gd name="T12" fmla="*/ 529 w 2212"/>
                  <a:gd name="T13" fmla="*/ 110 h 161"/>
                  <a:gd name="T14" fmla="*/ 2009 w 2212"/>
                  <a:gd name="T15" fmla="*/ 3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12" h="161">
                    <a:moveTo>
                      <a:pt x="2009" y="39"/>
                    </a:moveTo>
                    <a:cubicBezTo>
                      <a:pt x="2050" y="45"/>
                      <a:pt x="2117" y="47"/>
                      <a:pt x="2212" y="93"/>
                    </a:cubicBezTo>
                    <a:cubicBezTo>
                      <a:pt x="2191" y="66"/>
                      <a:pt x="2169" y="41"/>
                      <a:pt x="2146" y="17"/>
                    </a:cubicBezTo>
                    <a:cubicBezTo>
                      <a:pt x="2141" y="12"/>
                      <a:pt x="2135" y="6"/>
                      <a:pt x="212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61"/>
                      <a:pt x="0" y="161"/>
                      <a:pt x="0" y="161"/>
                    </a:cubicBezTo>
                    <a:cubicBezTo>
                      <a:pt x="223" y="153"/>
                      <a:pt x="438" y="124"/>
                      <a:pt x="529" y="110"/>
                    </a:cubicBezTo>
                    <a:cubicBezTo>
                      <a:pt x="977" y="39"/>
                      <a:pt x="1814" y="7"/>
                      <a:pt x="2009" y="3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17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13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0489" name="Group 9"/>
          <p:cNvGrpSpPr>
            <a:grpSpLocks/>
          </p:cNvGrpSpPr>
          <p:nvPr/>
        </p:nvGrpSpPr>
        <p:grpSpPr bwMode="auto">
          <a:xfrm>
            <a:off x="0" y="-4763"/>
            <a:ext cx="1063625" cy="998538"/>
            <a:chOff x="0" y="-3"/>
            <a:chExt cx="670" cy="629"/>
          </a:xfrm>
        </p:grpSpPr>
        <p:pic>
          <p:nvPicPr>
            <p:cNvPr id="20490" name="Picture 10" descr="usa star shado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853" t="43394" r="43575" b="42197"/>
            <a:stretch>
              <a:fillRect/>
            </a:stretch>
          </p:blipFill>
          <p:spPr bwMode="auto">
            <a:xfrm>
              <a:off x="0" y="0"/>
              <a:ext cx="670" cy="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491" name="Group 11"/>
            <p:cNvGrpSpPr>
              <a:grpSpLocks/>
            </p:cNvGrpSpPr>
            <p:nvPr/>
          </p:nvGrpSpPr>
          <p:grpSpPr bwMode="auto">
            <a:xfrm>
              <a:off x="12" y="-3"/>
              <a:ext cx="583" cy="594"/>
              <a:chOff x="12" y="-3"/>
              <a:chExt cx="583" cy="594"/>
            </a:xfrm>
          </p:grpSpPr>
          <p:sp>
            <p:nvSpPr>
              <p:cNvPr id="20492" name="Freeform 12"/>
              <p:cNvSpPr>
                <a:spLocks/>
              </p:cNvSpPr>
              <p:nvPr/>
            </p:nvSpPr>
            <p:spPr bwMode="auto">
              <a:xfrm>
                <a:off x="505" y="119"/>
                <a:ext cx="32" cy="42"/>
              </a:xfrm>
              <a:custGeom>
                <a:avLst/>
                <a:gdLst>
                  <a:gd name="T0" fmla="*/ 0 w 16"/>
                  <a:gd name="T1" fmla="*/ 0 h 21"/>
                  <a:gd name="T2" fmla="*/ 6 w 16"/>
                  <a:gd name="T3" fmla="*/ 7 h 21"/>
                  <a:gd name="T4" fmla="*/ 16 w 16"/>
                  <a:gd name="T5" fmla="*/ 21 h 21"/>
                  <a:gd name="T6" fmla="*/ 9 w 16"/>
                  <a:gd name="T7" fmla="*/ 13 h 21"/>
                  <a:gd name="T8" fmla="*/ 0 w 16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1">
                    <a:moveTo>
                      <a:pt x="0" y="0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10" y="12"/>
                      <a:pt x="13" y="16"/>
                      <a:pt x="16" y="21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7" y="8"/>
                      <a:pt x="3" y="4"/>
                      <a:pt x="0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3" name="Freeform 13"/>
              <p:cNvSpPr>
                <a:spLocks/>
              </p:cNvSpPr>
              <p:nvPr/>
            </p:nvSpPr>
            <p:spPr bwMode="auto">
              <a:xfrm>
                <a:off x="523" y="145"/>
                <a:ext cx="46" cy="86"/>
              </a:xfrm>
              <a:custGeom>
                <a:avLst/>
                <a:gdLst>
                  <a:gd name="T0" fmla="*/ 0 w 23"/>
                  <a:gd name="T1" fmla="*/ 0 h 43"/>
                  <a:gd name="T2" fmla="*/ 7 w 23"/>
                  <a:gd name="T3" fmla="*/ 8 h 43"/>
                  <a:gd name="T4" fmla="*/ 23 w 23"/>
                  <a:gd name="T5" fmla="*/ 43 h 43"/>
                  <a:gd name="T6" fmla="*/ 16 w 23"/>
                  <a:gd name="T7" fmla="*/ 35 h 43"/>
                  <a:gd name="T8" fmla="*/ 0 w 23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43">
                    <a:moveTo>
                      <a:pt x="0" y="0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14" y="19"/>
                      <a:pt x="19" y="31"/>
                      <a:pt x="23" y="43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3" y="23"/>
                      <a:pt x="8" y="11"/>
                      <a:pt x="0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4" name="Freeform 14"/>
              <p:cNvSpPr>
                <a:spLocks/>
              </p:cNvSpPr>
              <p:nvPr/>
            </p:nvSpPr>
            <p:spPr bwMode="auto">
              <a:xfrm>
                <a:off x="555" y="215"/>
                <a:ext cx="22" cy="84"/>
              </a:xfrm>
              <a:custGeom>
                <a:avLst/>
                <a:gdLst>
                  <a:gd name="T0" fmla="*/ 0 w 11"/>
                  <a:gd name="T1" fmla="*/ 0 h 42"/>
                  <a:gd name="T2" fmla="*/ 7 w 11"/>
                  <a:gd name="T3" fmla="*/ 8 h 42"/>
                  <a:gd name="T4" fmla="*/ 11 w 11"/>
                  <a:gd name="T5" fmla="*/ 42 h 42"/>
                  <a:gd name="T6" fmla="*/ 4 w 11"/>
                  <a:gd name="T7" fmla="*/ 34 h 42"/>
                  <a:gd name="T8" fmla="*/ 0 w 11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2">
                    <a:moveTo>
                      <a:pt x="0" y="0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10" y="19"/>
                      <a:pt x="11" y="30"/>
                      <a:pt x="11" y="42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5" y="22"/>
                      <a:pt x="3" y="11"/>
                      <a:pt x="0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5" name="Freeform 15"/>
              <p:cNvSpPr>
                <a:spLocks/>
              </p:cNvSpPr>
              <p:nvPr/>
            </p:nvSpPr>
            <p:spPr bwMode="auto">
              <a:xfrm>
                <a:off x="561" y="283"/>
                <a:ext cx="16" cy="58"/>
              </a:xfrm>
              <a:custGeom>
                <a:avLst/>
                <a:gdLst>
                  <a:gd name="T0" fmla="*/ 1 w 8"/>
                  <a:gd name="T1" fmla="*/ 0 h 29"/>
                  <a:gd name="T2" fmla="*/ 8 w 8"/>
                  <a:gd name="T3" fmla="*/ 8 h 29"/>
                  <a:gd name="T4" fmla="*/ 6 w 8"/>
                  <a:gd name="T5" fmla="*/ 29 h 29"/>
                  <a:gd name="T6" fmla="*/ 0 w 8"/>
                  <a:gd name="T7" fmla="*/ 22 h 29"/>
                  <a:gd name="T8" fmla="*/ 1 w 8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9">
                    <a:moveTo>
                      <a:pt x="1" y="0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8" y="15"/>
                      <a:pt x="7" y="22"/>
                      <a:pt x="6" y="29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" y="14"/>
                      <a:pt x="1" y="7"/>
                      <a:pt x="1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6" name="Freeform 16"/>
              <p:cNvSpPr>
                <a:spLocks/>
              </p:cNvSpPr>
              <p:nvPr/>
            </p:nvSpPr>
            <p:spPr bwMode="auto">
              <a:xfrm>
                <a:off x="551" y="327"/>
                <a:ext cx="22" cy="52"/>
              </a:xfrm>
              <a:custGeom>
                <a:avLst/>
                <a:gdLst>
                  <a:gd name="T0" fmla="*/ 5 w 11"/>
                  <a:gd name="T1" fmla="*/ 0 h 26"/>
                  <a:gd name="T2" fmla="*/ 11 w 11"/>
                  <a:gd name="T3" fmla="*/ 7 h 26"/>
                  <a:gd name="T4" fmla="*/ 7 w 11"/>
                  <a:gd name="T5" fmla="*/ 26 h 26"/>
                  <a:gd name="T6" fmla="*/ 0 w 11"/>
                  <a:gd name="T7" fmla="*/ 18 h 26"/>
                  <a:gd name="T8" fmla="*/ 5 w 11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26">
                    <a:moveTo>
                      <a:pt x="5" y="0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0" y="14"/>
                      <a:pt x="9" y="20"/>
                      <a:pt x="7" y="2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2" y="12"/>
                      <a:pt x="4" y="6"/>
                      <a:pt x="5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7" name="Freeform 17"/>
              <p:cNvSpPr>
                <a:spLocks/>
              </p:cNvSpPr>
              <p:nvPr/>
            </p:nvSpPr>
            <p:spPr bwMode="auto">
              <a:xfrm>
                <a:off x="537" y="363"/>
                <a:ext cx="28" cy="50"/>
              </a:xfrm>
              <a:custGeom>
                <a:avLst/>
                <a:gdLst>
                  <a:gd name="T0" fmla="*/ 7 w 14"/>
                  <a:gd name="T1" fmla="*/ 0 h 25"/>
                  <a:gd name="T2" fmla="*/ 14 w 14"/>
                  <a:gd name="T3" fmla="*/ 8 h 25"/>
                  <a:gd name="T4" fmla="*/ 7 w 14"/>
                  <a:gd name="T5" fmla="*/ 25 h 25"/>
                  <a:gd name="T6" fmla="*/ 0 w 14"/>
                  <a:gd name="T7" fmla="*/ 17 h 25"/>
                  <a:gd name="T8" fmla="*/ 7 w 14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5">
                    <a:moveTo>
                      <a:pt x="7" y="0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2" y="13"/>
                      <a:pt x="10" y="19"/>
                      <a:pt x="7" y="2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" y="11"/>
                      <a:pt x="5" y="6"/>
                      <a:pt x="7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8" name="Freeform 18"/>
              <p:cNvSpPr>
                <a:spLocks/>
              </p:cNvSpPr>
              <p:nvPr/>
            </p:nvSpPr>
            <p:spPr bwMode="auto">
              <a:xfrm>
                <a:off x="519" y="397"/>
                <a:ext cx="32" cy="48"/>
              </a:xfrm>
              <a:custGeom>
                <a:avLst/>
                <a:gdLst>
                  <a:gd name="T0" fmla="*/ 9 w 16"/>
                  <a:gd name="T1" fmla="*/ 0 h 24"/>
                  <a:gd name="T2" fmla="*/ 16 w 16"/>
                  <a:gd name="T3" fmla="*/ 8 h 24"/>
                  <a:gd name="T4" fmla="*/ 6 w 16"/>
                  <a:gd name="T5" fmla="*/ 24 h 24"/>
                  <a:gd name="T6" fmla="*/ 0 w 16"/>
                  <a:gd name="T7" fmla="*/ 16 h 24"/>
                  <a:gd name="T8" fmla="*/ 9 w 16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4">
                    <a:moveTo>
                      <a:pt x="9" y="0"/>
                    </a:moveTo>
                    <a:cubicBezTo>
                      <a:pt x="16" y="8"/>
                      <a:pt x="16" y="8"/>
                      <a:pt x="16" y="8"/>
                    </a:cubicBezTo>
                    <a:cubicBezTo>
                      <a:pt x="13" y="13"/>
                      <a:pt x="10" y="19"/>
                      <a:pt x="6" y="2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1"/>
                      <a:pt x="7" y="5"/>
                      <a:pt x="9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9" name="Freeform 19"/>
              <p:cNvSpPr>
                <a:spLocks/>
              </p:cNvSpPr>
              <p:nvPr/>
            </p:nvSpPr>
            <p:spPr bwMode="auto">
              <a:xfrm>
                <a:off x="489" y="429"/>
                <a:ext cx="42" cy="52"/>
              </a:xfrm>
              <a:custGeom>
                <a:avLst/>
                <a:gdLst>
                  <a:gd name="T0" fmla="*/ 15 w 21"/>
                  <a:gd name="T1" fmla="*/ 0 h 26"/>
                  <a:gd name="T2" fmla="*/ 21 w 21"/>
                  <a:gd name="T3" fmla="*/ 8 h 26"/>
                  <a:gd name="T4" fmla="*/ 7 w 21"/>
                  <a:gd name="T5" fmla="*/ 26 h 26"/>
                  <a:gd name="T6" fmla="*/ 0 w 21"/>
                  <a:gd name="T7" fmla="*/ 18 h 26"/>
                  <a:gd name="T8" fmla="*/ 15 w 21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6">
                    <a:moveTo>
                      <a:pt x="15" y="0"/>
                    </a:moveTo>
                    <a:cubicBezTo>
                      <a:pt x="21" y="8"/>
                      <a:pt x="21" y="8"/>
                      <a:pt x="21" y="8"/>
                    </a:cubicBezTo>
                    <a:cubicBezTo>
                      <a:pt x="17" y="14"/>
                      <a:pt x="12" y="20"/>
                      <a:pt x="7" y="2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6" y="12"/>
                      <a:pt x="11" y="6"/>
                      <a:pt x="15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0" name="Freeform 20"/>
              <p:cNvSpPr>
                <a:spLocks/>
              </p:cNvSpPr>
              <p:nvPr/>
            </p:nvSpPr>
            <p:spPr bwMode="auto">
              <a:xfrm>
                <a:off x="104" y="455"/>
                <a:ext cx="399" cy="136"/>
              </a:xfrm>
              <a:custGeom>
                <a:avLst/>
                <a:gdLst>
                  <a:gd name="T0" fmla="*/ 192 w 199"/>
                  <a:gd name="T1" fmla="*/ 5 h 68"/>
                  <a:gd name="T2" fmla="*/ 199 w 199"/>
                  <a:gd name="T3" fmla="*/ 13 h 68"/>
                  <a:gd name="T4" fmla="*/ 189 w 199"/>
                  <a:gd name="T5" fmla="*/ 22 h 68"/>
                  <a:gd name="T6" fmla="*/ 6 w 199"/>
                  <a:gd name="T7" fmla="*/ 7 h 68"/>
                  <a:gd name="T8" fmla="*/ 0 w 199"/>
                  <a:gd name="T9" fmla="*/ 0 h 68"/>
                  <a:gd name="T10" fmla="*/ 182 w 199"/>
                  <a:gd name="T11" fmla="*/ 14 h 68"/>
                  <a:gd name="T12" fmla="*/ 192 w 199"/>
                  <a:gd name="T13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9" h="68">
                    <a:moveTo>
                      <a:pt x="192" y="5"/>
                    </a:moveTo>
                    <a:cubicBezTo>
                      <a:pt x="199" y="13"/>
                      <a:pt x="199" y="13"/>
                      <a:pt x="199" y="13"/>
                    </a:cubicBezTo>
                    <a:cubicBezTo>
                      <a:pt x="196" y="16"/>
                      <a:pt x="192" y="19"/>
                      <a:pt x="189" y="22"/>
                    </a:cubicBezTo>
                    <a:cubicBezTo>
                      <a:pt x="134" y="68"/>
                      <a:pt x="52" y="62"/>
                      <a:pt x="6" y="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5" y="54"/>
                      <a:pt x="127" y="60"/>
                      <a:pt x="182" y="14"/>
                    </a:cubicBezTo>
                    <a:cubicBezTo>
                      <a:pt x="186" y="11"/>
                      <a:pt x="189" y="8"/>
                      <a:pt x="192" y="5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1" name="Freeform 21"/>
              <p:cNvSpPr>
                <a:spLocks/>
              </p:cNvSpPr>
              <p:nvPr/>
            </p:nvSpPr>
            <p:spPr bwMode="auto">
              <a:xfrm>
                <a:off x="12" y="-3"/>
                <a:ext cx="583" cy="578"/>
              </a:xfrm>
              <a:custGeom>
                <a:avLst/>
                <a:gdLst>
                  <a:gd name="T0" fmla="*/ 46 w 291"/>
                  <a:gd name="T1" fmla="*/ 229 h 289"/>
                  <a:gd name="T2" fmla="*/ 63 w 291"/>
                  <a:gd name="T3" fmla="*/ 46 h 289"/>
                  <a:gd name="T4" fmla="*/ 246 w 291"/>
                  <a:gd name="T5" fmla="*/ 61 h 289"/>
                  <a:gd name="T6" fmla="*/ 228 w 291"/>
                  <a:gd name="T7" fmla="*/ 243 h 289"/>
                  <a:gd name="T8" fmla="*/ 46 w 291"/>
                  <a:gd name="T9" fmla="*/ 22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289">
                    <a:moveTo>
                      <a:pt x="46" y="229"/>
                    </a:moveTo>
                    <a:cubicBezTo>
                      <a:pt x="0" y="174"/>
                      <a:pt x="8" y="92"/>
                      <a:pt x="63" y="46"/>
                    </a:cubicBezTo>
                    <a:cubicBezTo>
                      <a:pt x="118" y="0"/>
                      <a:pt x="200" y="6"/>
                      <a:pt x="246" y="61"/>
                    </a:cubicBezTo>
                    <a:cubicBezTo>
                      <a:pt x="291" y="115"/>
                      <a:pt x="284" y="197"/>
                      <a:pt x="228" y="243"/>
                    </a:cubicBezTo>
                    <a:cubicBezTo>
                      <a:pt x="173" y="289"/>
                      <a:pt x="91" y="283"/>
                      <a:pt x="46" y="22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429A">
                      <a:gamma/>
                      <a:shade val="56078"/>
                      <a:invGamma/>
                    </a:srgbClr>
                  </a:gs>
                  <a:gs pos="100000">
                    <a:srgbClr val="00429A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2" name="Freeform 22"/>
              <p:cNvSpPr>
                <a:spLocks/>
              </p:cNvSpPr>
              <p:nvPr/>
            </p:nvSpPr>
            <p:spPr bwMode="auto">
              <a:xfrm>
                <a:off x="138" y="41"/>
                <a:ext cx="419" cy="406"/>
              </a:xfrm>
              <a:custGeom>
                <a:avLst/>
                <a:gdLst>
                  <a:gd name="T0" fmla="*/ 95 w 209"/>
                  <a:gd name="T1" fmla="*/ 98 h 203"/>
                  <a:gd name="T2" fmla="*/ 172 w 209"/>
                  <a:gd name="T3" fmla="*/ 203 h 203"/>
                  <a:gd name="T4" fmla="*/ 209 w 209"/>
                  <a:gd name="T5" fmla="*/ 117 h 203"/>
                  <a:gd name="T6" fmla="*/ 91 w 209"/>
                  <a:gd name="T7" fmla="*/ 0 h 203"/>
                  <a:gd name="T8" fmla="*/ 0 w 209"/>
                  <a:gd name="T9" fmla="*/ 43 h 203"/>
                  <a:gd name="T10" fmla="*/ 95 w 209"/>
                  <a:gd name="T11" fmla="*/ 9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9" h="203">
                    <a:moveTo>
                      <a:pt x="95" y="98"/>
                    </a:moveTo>
                    <a:cubicBezTo>
                      <a:pt x="117" y="136"/>
                      <a:pt x="135" y="175"/>
                      <a:pt x="172" y="203"/>
                    </a:cubicBezTo>
                    <a:cubicBezTo>
                      <a:pt x="195" y="181"/>
                      <a:pt x="209" y="151"/>
                      <a:pt x="209" y="117"/>
                    </a:cubicBezTo>
                    <a:cubicBezTo>
                      <a:pt x="209" y="52"/>
                      <a:pt x="156" y="0"/>
                      <a:pt x="91" y="0"/>
                    </a:cubicBezTo>
                    <a:cubicBezTo>
                      <a:pt x="54" y="0"/>
                      <a:pt x="21" y="17"/>
                      <a:pt x="0" y="43"/>
                    </a:cubicBezTo>
                    <a:cubicBezTo>
                      <a:pt x="38" y="51"/>
                      <a:pt x="77" y="67"/>
                      <a:pt x="95" y="9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2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13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3" name="Freeform 23"/>
              <p:cNvSpPr>
                <a:spLocks/>
              </p:cNvSpPr>
              <p:nvPr/>
            </p:nvSpPr>
            <p:spPr bwMode="auto">
              <a:xfrm>
                <a:off x="281" y="341"/>
                <a:ext cx="98" cy="114"/>
              </a:xfrm>
              <a:custGeom>
                <a:avLst/>
                <a:gdLst>
                  <a:gd name="T0" fmla="*/ 84 w 98"/>
                  <a:gd name="T1" fmla="*/ 100 h 114"/>
                  <a:gd name="T2" fmla="*/ 0 w 98"/>
                  <a:gd name="T3" fmla="*/ 0 h 114"/>
                  <a:gd name="T4" fmla="*/ 14 w 98"/>
                  <a:gd name="T5" fmla="*/ 16 h 114"/>
                  <a:gd name="T6" fmla="*/ 98 w 98"/>
                  <a:gd name="T7" fmla="*/ 114 h 114"/>
                  <a:gd name="T8" fmla="*/ 84 w 98"/>
                  <a:gd name="T9" fmla="*/ 10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114">
                    <a:moveTo>
                      <a:pt x="84" y="100"/>
                    </a:moveTo>
                    <a:lnTo>
                      <a:pt x="0" y="0"/>
                    </a:lnTo>
                    <a:lnTo>
                      <a:pt x="14" y="16"/>
                    </a:lnTo>
                    <a:lnTo>
                      <a:pt x="98" y="114"/>
                    </a:lnTo>
                    <a:lnTo>
                      <a:pt x="84" y="100"/>
                    </a:lnTo>
                    <a:close/>
                  </a:path>
                </a:pathLst>
              </a:custGeom>
              <a:solidFill>
                <a:srgbClr val="0060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504" name="Group 24"/>
              <p:cNvGrpSpPr>
                <a:grpSpLocks/>
              </p:cNvGrpSpPr>
              <p:nvPr/>
            </p:nvGrpSpPr>
            <p:grpSpPr bwMode="auto">
              <a:xfrm>
                <a:off x="146" y="101"/>
                <a:ext cx="345" cy="354"/>
                <a:chOff x="146" y="101"/>
                <a:chExt cx="345" cy="354"/>
              </a:xfrm>
            </p:grpSpPr>
            <p:sp>
              <p:nvSpPr>
                <p:cNvPr id="20505" name="Freeform 25"/>
                <p:cNvSpPr>
                  <a:spLocks/>
                </p:cNvSpPr>
                <p:nvPr/>
              </p:nvSpPr>
              <p:spPr bwMode="auto">
                <a:xfrm>
                  <a:off x="345" y="101"/>
                  <a:ext cx="20" cy="144"/>
                </a:xfrm>
                <a:custGeom>
                  <a:avLst/>
                  <a:gdLst>
                    <a:gd name="T0" fmla="*/ 0 w 20"/>
                    <a:gd name="T1" fmla="*/ 0 h 144"/>
                    <a:gd name="T2" fmla="*/ 12 w 20"/>
                    <a:gd name="T3" fmla="*/ 16 h 144"/>
                    <a:gd name="T4" fmla="*/ 20 w 20"/>
                    <a:gd name="T5" fmla="*/ 144 h 144"/>
                    <a:gd name="T6" fmla="*/ 8 w 20"/>
                    <a:gd name="T7" fmla="*/ 128 h 144"/>
                    <a:gd name="T8" fmla="*/ 0 w 20"/>
                    <a:gd name="T9" fmla="*/ 0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44">
                      <a:moveTo>
                        <a:pt x="0" y="0"/>
                      </a:moveTo>
                      <a:lnTo>
                        <a:pt x="12" y="16"/>
                      </a:lnTo>
                      <a:lnTo>
                        <a:pt x="20" y="144"/>
                      </a:lnTo>
                      <a:lnTo>
                        <a:pt x="8" y="1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6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06" name="Freeform 26"/>
                <p:cNvSpPr>
                  <a:spLocks/>
                </p:cNvSpPr>
                <p:nvPr/>
              </p:nvSpPr>
              <p:spPr bwMode="auto">
                <a:xfrm>
                  <a:off x="160" y="341"/>
                  <a:ext cx="135" cy="66"/>
                </a:xfrm>
                <a:custGeom>
                  <a:avLst/>
                  <a:gdLst>
                    <a:gd name="T0" fmla="*/ 121 w 135"/>
                    <a:gd name="T1" fmla="*/ 0 h 66"/>
                    <a:gd name="T2" fmla="*/ 135 w 135"/>
                    <a:gd name="T3" fmla="*/ 16 h 66"/>
                    <a:gd name="T4" fmla="*/ 14 w 135"/>
                    <a:gd name="T5" fmla="*/ 66 h 66"/>
                    <a:gd name="T6" fmla="*/ 0 w 135"/>
                    <a:gd name="T7" fmla="*/ 50 h 66"/>
                    <a:gd name="T8" fmla="*/ 121 w 135"/>
                    <a:gd name="T9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5" h="66">
                      <a:moveTo>
                        <a:pt x="121" y="0"/>
                      </a:moveTo>
                      <a:lnTo>
                        <a:pt x="135" y="16"/>
                      </a:lnTo>
                      <a:lnTo>
                        <a:pt x="14" y="66"/>
                      </a:lnTo>
                      <a:lnTo>
                        <a:pt x="0" y="50"/>
                      </a:lnTo>
                      <a:lnTo>
                        <a:pt x="121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6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07" name="Freeform 27"/>
                <p:cNvSpPr>
                  <a:spLocks/>
                </p:cNvSpPr>
                <p:nvPr/>
              </p:nvSpPr>
              <p:spPr bwMode="auto">
                <a:xfrm>
                  <a:off x="357" y="261"/>
                  <a:ext cx="134" cy="64"/>
                </a:xfrm>
                <a:custGeom>
                  <a:avLst/>
                  <a:gdLst>
                    <a:gd name="T0" fmla="*/ 120 w 134"/>
                    <a:gd name="T1" fmla="*/ 0 h 64"/>
                    <a:gd name="T2" fmla="*/ 134 w 134"/>
                    <a:gd name="T3" fmla="*/ 14 h 64"/>
                    <a:gd name="T4" fmla="*/ 14 w 134"/>
                    <a:gd name="T5" fmla="*/ 64 h 64"/>
                    <a:gd name="T6" fmla="*/ 0 w 134"/>
                    <a:gd name="T7" fmla="*/ 48 h 64"/>
                    <a:gd name="T8" fmla="*/ 120 w 134"/>
                    <a:gd name="T9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4" h="64">
                      <a:moveTo>
                        <a:pt x="120" y="0"/>
                      </a:moveTo>
                      <a:lnTo>
                        <a:pt x="134" y="14"/>
                      </a:lnTo>
                      <a:lnTo>
                        <a:pt x="14" y="64"/>
                      </a:lnTo>
                      <a:lnTo>
                        <a:pt x="0" y="48"/>
                      </a:lnTo>
                      <a:lnTo>
                        <a:pt x="12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6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08" name="Freeform 28"/>
                <p:cNvSpPr>
                  <a:spLocks/>
                </p:cNvSpPr>
                <p:nvPr/>
              </p:nvSpPr>
              <p:spPr bwMode="auto">
                <a:xfrm>
                  <a:off x="357" y="309"/>
                  <a:ext cx="22" cy="146"/>
                </a:xfrm>
                <a:custGeom>
                  <a:avLst/>
                  <a:gdLst>
                    <a:gd name="T0" fmla="*/ 0 w 22"/>
                    <a:gd name="T1" fmla="*/ 0 h 146"/>
                    <a:gd name="T2" fmla="*/ 14 w 22"/>
                    <a:gd name="T3" fmla="*/ 16 h 146"/>
                    <a:gd name="T4" fmla="*/ 22 w 22"/>
                    <a:gd name="T5" fmla="*/ 146 h 146"/>
                    <a:gd name="T6" fmla="*/ 8 w 22"/>
                    <a:gd name="T7" fmla="*/ 132 h 146"/>
                    <a:gd name="T8" fmla="*/ 0 w 22"/>
                    <a:gd name="T9" fmla="*/ 0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146">
                      <a:moveTo>
                        <a:pt x="0" y="0"/>
                      </a:moveTo>
                      <a:lnTo>
                        <a:pt x="14" y="16"/>
                      </a:lnTo>
                      <a:lnTo>
                        <a:pt x="22" y="146"/>
                      </a:lnTo>
                      <a:lnTo>
                        <a:pt x="8" y="1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6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09" name="Freeform 29"/>
                <p:cNvSpPr>
                  <a:spLocks/>
                </p:cNvSpPr>
                <p:nvPr/>
              </p:nvSpPr>
              <p:spPr bwMode="auto">
                <a:xfrm>
                  <a:off x="146" y="101"/>
                  <a:ext cx="331" cy="340"/>
                </a:xfrm>
                <a:custGeom>
                  <a:avLst/>
                  <a:gdLst>
                    <a:gd name="T0" fmla="*/ 14 w 331"/>
                    <a:gd name="T1" fmla="*/ 290 h 340"/>
                    <a:gd name="T2" fmla="*/ 85 w 331"/>
                    <a:gd name="T3" fmla="*/ 180 h 340"/>
                    <a:gd name="T4" fmla="*/ 0 w 331"/>
                    <a:gd name="T5" fmla="*/ 80 h 340"/>
                    <a:gd name="T6" fmla="*/ 129 w 331"/>
                    <a:gd name="T7" fmla="*/ 110 h 340"/>
                    <a:gd name="T8" fmla="*/ 199 w 331"/>
                    <a:gd name="T9" fmla="*/ 0 h 340"/>
                    <a:gd name="T10" fmla="*/ 207 w 331"/>
                    <a:gd name="T11" fmla="*/ 128 h 340"/>
                    <a:gd name="T12" fmla="*/ 331 w 331"/>
                    <a:gd name="T13" fmla="*/ 160 h 340"/>
                    <a:gd name="T14" fmla="*/ 211 w 331"/>
                    <a:gd name="T15" fmla="*/ 208 h 340"/>
                    <a:gd name="T16" fmla="*/ 219 w 331"/>
                    <a:gd name="T17" fmla="*/ 340 h 340"/>
                    <a:gd name="T18" fmla="*/ 135 w 331"/>
                    <a:gd name="T19" fmla="*/ 240 h 340"/>
                    <a:gd name="T20" fmla="*/ 14 w 331"/>
                    <a:gd name="T21" fmla="*/ 290 h 3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31" h="340">
                      <a:moveTo>
                        <a:pt x="14" y="290"/>
                      </a:moveTo>
                      <a:lnTo>
                        <a:pt x="85" y="180"/>
                      </a:lnTo>
                      <a:lnTo>
                        <a:pt x="0" y="80"/>
                      </a:lnTo>
                      <a:lnTo>
                        <a:pt x="129" y="110"/>
                      </a:lnTo>
                      <a:lnTo>
                        <a:pt x="199" y="0"/>
                      </a:lnTo>
                      <a:lnTo>
                        <a:pt x="207" y="128"/>
                      </a:lnTo>
                      <a:lnTo>
                        <a:pt x="331" y="160"/>
                      </a:lnTo>
                      <a:lnTo>
                        <a:pt x="211" y="208"/>
                      </a:lnTo>
                      <a:lnTo>
                        <a:pt x="219" y="340"/>
                      </a:lnTo>
                      <a:lnTo>
                        <a:pt x="135" y="240"/>
                      </a:lnTo>
                      <a:lnTo>
                        <a:pt x="14" y="29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bg1">
                        <a:gamma/>
                        <a:shade val="76078"/>
                        <a:invGamma/>
                      </a:schemeClr>
                    </a:gs>
                    <a:gs pos="100000">
                      <a:schemeClr val="bg1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510" name="Freeform 30"/>
              <p:cNvSpPr>
                <a:spLocks/>
              </p:cNvSpPr>
              <p:nvPr/>
            </p:nvSpPr>
            <p:spPr bwMode="auto">
              <a:xfrm>
                <a:off x="138" y="29"/>
                <a:ext cx="357" cy="124"/>
              </a:xfrm>
              <a:custGeom>
                <a:avLst/>
                <a:gdLst>
                  <a:gd name="T0" fmla="*/ 171 w 178"/>
                  <a:gd name="T1" fmla="*/ 54 h 62"/>
                  <a:gd name="T2" fmla="*/ 178 w 178"/>
                  <a:gd name="T3" fmla="*/ 62 h 62"/>
                  <a:gd name="T4" fmla="*/ 16 w 178"/>
                  <a:gd name="T5" fmla="*/ 49 h 62"/>
                  <a:gd name="T6" fmla="*/ 7 w 178"/>
                  <a:gd name="T7" fmla="*/ 57 h 62"/>
                  <a:gd name="T8" fmla="*/ 0 w 178"/>
                  <a:gd name="T9" fmla="*/ 49 h 62"/>
                  <a:gd name="T10" fmla="*/ 9 w 178"/>
                  <a:gd name="T11" fmla="*/ 41 h 62"/>
                  <a:gd name="T12" fmla="*/ 171 w 178"/>
                  <a:gd name="T13" fmla="*/ 5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8" h="62">
                    <a:moveTo>
                      <a:pt x="171" y="54"/>
                    </a:moveTo>
                    <a:cubicBezTo>
                      <a:pt x="178" y="62"/>
                      <a:pt x="178" y="62"/>
                      <a:pt x="178" y="62"/>
                    </a:cubicBezTo>
                    <a:cubicBezTo>
                      <a:pt x="137" y="14"/>
                      <a:pt x="65" y="8"/>
                      <a:pt x="16" y="49"/>
                    </a:cubicBezTo>
                    <a:cubicBezTo>
                      <a:pt x="13" y="52"/>
                      <a:pt x="10" y="54"/>
                      <a:pt x="7" y="57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3" y="47"/>
                      <a:pt x="6" y="44"/>
                      <a:pt x="9" y="41"/>
                    </a:cubicBezTo>
                    <a:cubicBezTo>
                      <a:pt x="58" y="0"/>
                      <a:pt x="131" y="6"/>
                      <a:pt x="171" y="54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1" name="Freeform 31"/>
              <p:cNvSpPr>
                <a:spLocks/>
              </p:cNvSpPr>
              <p:nvPr/>
            </p:nvSpPr>
            <p:spPr bwMode="auto">
              <a:xfrm>
                <a:off x="114" y="127"/>
                <a:ext cx="38" cy="48"/>
              </a:xfrm>
              <a:custGeom>
                <a:avLst/>
                <a:gdLst>
                  <a:gd name="T0" fmla="*/ 12 w 19"/>
                  <a:gd name="T1" fmla="*/ 0 h 24"/>
                  <a:gd name="T2" fmla="*/ 19 w 19"/>
                  <a:gd name="T3" fmla="*/ 8 h 24"/>
                  <a:gd name="T4" fmla="*/ 6 w 19"/>
                  <a:gd name="T5" fmla="*/ 24 h 24"/>
                  <a:gd name="T6" fmla="*/ 0 w 19"/>
                  <a:gd name="T7" fmla="*/ 16 h 24"/>
                  <a:gd name="T8" fmla="*/ 12 w 19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4">
                    <a:moveTo>
                      <a:pt x="12" y="0"/>
                    </a:moveTo>
                    <a:cubicBezTo>
                      <a:pt x="19" y="8"/>
                      <a:pt x="19" y="8"/>
                      <a:pt x="19" y="8"/>
                    </a:cubicBezTo>
                    <a:cubicBezTo>
                      <a:pt x="14" y="13"/>
                      <a:pt x="10" y="18"/>
                      <a:pt x="6" y="2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4" y="11"/>
                      <a:pt x="8" y="5"/>
                      <a:pt x="12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2" name="Freeform 32"/>
              <p:cNvSpPr>
                <a:spLocks/>
              </p:cNvSpPr>
              <p:nvPr/>
            </p:nvSpPr>
            <p:spPr bwMode="auto">
              <a:xfrm>
                <a:off x="96" y="159"/>
                <a:ext cx="30" cy="44"/>
              </a:xfrm>
              <a:custGeom>
                <a:avLst/>
                <a:gdLst>
                  <a:gd name="T0" fmla="*/ 9 w 15"/>
                  <a:gd name="T1" fmla="*/ 0 h 22"/>
                  <a:gd name="T2" fmla="*/ 15 w 15"/>
                  <a:gd name="T3" fmla="*/ 8 h 22"/>
                  <a:gd name="T4" fmla="*/ 7 w 15"/>
                  <a:gd name="T5" fmla="*/ 22 h 22"/>
                  <a:gd name="T6" fmla="*/ 0 w 15"/>
                  <a:gd name="T7" fmla="*/ 15 h 22"/>
                  <a:gd name="T8" fmla="*/ 9 w 15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2">
                    <a:moveTo>
                      <a:pt x="9" y="0"/>
                    </a:moveTo>
                    <a:cubicBezTo>
                      <a:pt x="15" y="8"/>
                      <a:pt x="15" y="8"/>
                      <a:pt x="15" y="8"/>
                    </a:cubicBezTo>
                    <a:cubicBezTo>
                      <a:pt x="12" y="13"/>
                      <a:pt x="9" y="17"/>
                      <a:pt x="7" y="2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0"/>
                      <a:pt x="6" y="5"/>
                      <a:pt x="9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3" name="Freeform 33"/>
              <p:cNvSpPr>
                <a:spLocks/>
              </p:cNvSpPr>
              <p:nvPr/>
            </p:nvSpPr>
            <p:spPr bwMode="auto">
              <a:xfrm>
                <a:off x="84" y="189"/>
                <a:ext cx="26" cy="44"/>
              </a:xfrm>
              <a:custGeom>
                <a:avLst/>
                <a:gdLst>
                  <a:gd name="T0" fmla="*/ 6 w 13"/>
                  <a:gd name="T1" fmla="*/ 0 h 22"/>
                  <a:gd name="T2" fmla="*/ 13 w 13"/>
                  <a:gd name="T3" fmla="*/ 7 h 22"/>
                  <a:gd name="T4" fmla="*/ 7 w 13"/>
                  <a:gd name="T5" fmla="*/ 22 h 22"/>
                  <a:gd name="T6" fmla="*/ 0 w 13"/>
                  <a:gd name="T7" fmla="*/ 15 h 22"/>
                  <a:gd name="T8" fmla="*/ 6 w 13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22">
                    <a:moveTo>
                      <a:pt x="6" y="0"/>
                    </a:moveTo>
                    <a:cubicBezTo>
                      <a:pt x="13" y="7"/>
                      <a:pt x="13" y="7"/>
                      <a:pt x="13" y="7"/>
                    </a:cubicBezTo>
                    <a:cubicBezTo>
                      <a:pt x="10" y="12"/>
                      <a:pt x="8" y="17"/>
                      <a:pt x="7" y="2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0"/>
                      <a:pt x="4" y="5"/>
                      <a:pt x="6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4" name="Freeform 34"/>
              <p:cNvSpPr>
                <a:spLocks/>
              </p:cNvSpPr>
              <p:nvPr/>
            </p:nvSpPr>
            <p:spPr bwMode="auto">
              <a:xfrm>
                <a:off x="76" y="219"/>
                <a:ext cx="22" cy="48"/>
              </a:xfrm>
              <a:custGeom>
                <a:avLst/>
                <a:gdLst>
                  <a:gd name="T0" fmla="*/ 4 w 11"/>
                  <a:gd name="T1" fmla="*/ 0 h 24"/>
                  <a:gd name="T2" fmla="*/ 11 w 11"/>
                  <a:gd name="T3" fmla="*/ 7 h 24"/>
                  <a:gd name="T4" fmla="*/ 7 w 11"/>
                  <a:gd name="T5" fmla="*/ 24 h 24"/>
                  <a:gd name="T6" fmla="*/ 0 w 11"/>
                  <a:gd name="T7" fmla="*/ 16 h 24"/>
                  <a:gd name="T8" fmla="*/ 4 w 11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24">
                    <a:moveTo>
                      <a:pt x="4" y="0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13"/>
                      <a:pt x="8" y="18"/>
                      <a:pt x="7" y="2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0"/>
                      <a:pt x="3" y="5"/>
                      <a:pt x="4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5" name="Freeform 35"/>
              <p:cNvSpPr>
                <a:spLocks/>
              </p:cNvSpPr>
              <p:nvPr/>
            </p:nvSpPr>
            <p:spPr bwMode="auto">
              <a:xfrm>
                <a:off x="74" y="251"/>
                <a:ext cx="16" cy="54"/>
              </a:xfrm>
              <a:custGeom>
                <a:avLst/>
                <a:gdLst>
                  <a:gd name="T0" fmla="*/ 1 w 8"/>
                  <a:gd name="T1" fmla="*/ 0 h 27"/>
                  <a:gd name="T2" fmla="*/ 8 w 8"/>
                  <a:gd name="T3" fmla="*/ 8 h 27"/>
                  <a:gd name="T4" fmla="*/ 6 w 8"/>
                  <a:gd name="T5" fmla="*/ 27 h 27"/>
                  <a:gd name="T6" fmla="*/ 0 w 8"/>
                  <a:gd name="T7" fmla="*/ 19 h 27"/>
                  <a:gd name="T8" fmla="*/ 1 w 8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7">
                    <a:moveTo>
                      <a:pt x="1" y="0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14"/>
                      <a:pt x="6" y="20"/>
                      <a:pt x="6" y="27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3"/>
                      <a:pt x="0" y="6"/>
                      <a:pt x="1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6" name="Freeform 36"/>
              <p:cNvSpPr>
                <a:spLocks/>
              </p:cNvSpPr>
              <p:nvPr/>
            </p:nvSpPr>
            <p:spPr bwMode="auto">
              <a:xfrm>
                <a:off x="74" y="289"/>
                <a:ext cx="20" cy="76"/>
              </a:xfrm>
              <a:custGeom>
                <a:avLst/>
                <a:gdLst>
                  <a:gd name="T0" fmla="*/ 0 w 10"/>
                  <a:gd name="T1" fmla="*/ 0 h 38"/>
                  <a:gd name="T2" fmla="*/ 6 w 10"/>
                  <a:gd name="T3" fmla="*/ 8 h 38"/>
                  <a:gd name="T4" fmla="*/ 10 w 10"/>
                  <a:gd name="T5" fmla="*/ 38 h 38"/>
                  <a:gd name="T6" fmla="*/ 4 w 10"/>
                  <a:gd name="T7" fmla="*/ 30 h 38"/>
                  <a:gd name="T8" fmla="*/ 0 w 10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0" y="0"/>
                    </a:moveTo>
                    <a:cubicBezTo>
                      <a:pt x="6" y="8"/>
                      <a:pt x="6" y="8"/>
                      <a:pt x="6" y="8"/>
                    </a:cubicBezTo>
                    <a:cubicBezTo>
                      <a:pt x="6" y="18"/>
                      <a:pt x="7" y="28"/>
                      <a:pt x="10" y="38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1" y="20"/>
                      <a:pt x="0" y="10"/>
                      <a:pt x="0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7" name="Freeform 37"/>
              <p:cNvSpPr>
                <a:spLocks/>
              </p:cNvSpPr>
              <p:nvPr/>
            </p:nvSpPr>
            <p:spPr bwMode="auto">
              <a:xfrm>
                <a:off x="82" y="349"/>
                <a:ext cx="40" cy="78"/>
              </a:xfrm>
              <a:custGeom>
                <a:avLst/>
                <a:gdLst>
                  <a:gd name="T0" fmla="*/ 0 w 20"/>
                  <a:gd name="T1" fmla="*/ 0 h 39"/>
                  <a:gd name="T2" fmla="*/ 6 w 20"/>
                  <a:gd name="T3" fmla="*/ 8 h 39"/>
                  <a:gd name="T4" fmla="*/ 20 w 20"/>
                  <a:gd name="T5" fmla="*/ 39 h 39"/>
                  <a:gd name="T6" fmla="*/ 13 w 20"/>
                  <a:gd name="T7" fmla="*/ 31 h 39"/>
                  <a:gd name="T8" fmla="*/ 0 w 20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9">
                    <a:moveTo>
                      <a:pt x="0" y="0"/>
                    </a:moveTo>
                    <a:cubicBezTo>
                      <a:pt x="6" y="8"/>
                      <a:pt x="6" y="8"/>
                      <a:pt x="6" y="8"/>
                    </a:cubicBezTo>
                    <a:cubicBezTo>
                      <a:pt x="9" y="19"/>
                      <a:pt x="14" y="29"/>
                      <a:pt x="20" y="39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7" y="21"/>
                      <a:pt x="2" y="11"/>
                      <a:pt x="0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8" name="Freeform 38"/>
              <p:cNvSpPr>
                <a:spLocks/>
              </p:cNvSpPr>
              <p:nvPr/>
            </p:nvSpPr>
            <p:spPr bwMode="auto">
              <a:xfrm>
                <a:off x="108" y="411"/>
                <a:ext cx="32" cy="40"/>
              </a:xfrm>
              <a:custGeom>
                <a:avLst/>
                <a:gdLst>
                  <a:gd name="T0" fmla="*/ 0 w 16"/>
                  <a:gd name="T1" fmla="*/ 0 h 20"/>
                  <a:gd name="T2" fmla="*/ 7 w 16"/>
                  <a:gd name="T3" fmla="*/ 8 h 20"/>
                  <a:gd name="T4" fmla="*/ 16 w 16"/>
                  <a:gd name="T5" fmla="*/ 20 h 20"/>
                  <a:gd name="T6" fmla="*/ 9 w 16"/>
                  <a:gd name="T7" fmla="*/ 12 h 20"/>
                  <a:gd name="T8" fmla="*/ 0 w 16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0">
                    <a:moveTo>
                      <a:pt x="0" y="0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9" y="12"/>
                      <a:pt x="12" y="16"/>
                      <a:pt x="16" y="2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6" y="8"/>
                      <a:pt x="3" y="4"/>
                      <a:pt x="0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9" name="Freeform 39"/>
              <p:cNvSpPr>
                <a:spLocks/>
              </p:cNvSpPr>
              <p:nvPr/>
            </p:nvSpPr>
            <p:spPr bwMode="auto">
              <a:xfrm>
                <a:off x="505" y="119"/>
                <a:ext cx="32" cy="42"/>
              </a:xfrm>
              <a:custGeom>
                <a:avLst/>
                <a:gdLst>
                  <a:gd name="T0" fmla="*/ 0 w 16"/>
                  <a:gd name="T1" fmla="*/ 0 h 21"/>
                  <a:gd name="T2" fmla="*/ 6 w 16"/>
                  <a:gd name="T3" fmla="*/ 7 h 21"/>
                  <a:gd name="T4" fmla="*/ 16 w 16"/>
                  <a:gd name="T5" fmla="*/ 21 h 21"/>
                  <a:gd name="T6" fmla="*/ 9 w 16"/>
                  <a:gd name="T7" fmla="*/ 13 h 21"/>
                  <a:gd name="T8" fmla="*/ 0 w 16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1">
                    <a:moveTo>
                      <a:pt x="0" y="0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10" y="12"/>
                      <a:pt x="13" y="16"/>
                      <a:pt x="16" y="21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7" y="8"/>
                      <a:pt x="3" y="4"/>
                      <a:pt x="0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0" name="Freeform 40"/>
              <p:cNvSpPr>
                <a:spLocks/>
              </p:cNvSpPr>
              <p:nvPr/>
            </p:nvSpPr>
            <p:spPr bwMode="auto">
              <a:xfrm>
                <a:off x="523" y="145"/>
                <a:ext cx="46" cy="86"/>
              </a:xfrm>
              <a:custGeom>
                <a:avLst/>
                <a:gdLst>
                  <a:gd name="T0" fmla="*/ 0 w 23"/>
                  <a:gd name="T1" fmla="*/ 0 h 43"/>
                  <a:gd name="T2" fmla="*/ 7 w 23"/>
                  <a:gd name="T3" fmla="*/ 8 h 43"/>
                  <a:gd name="T4" fmla="*/ 23 w 23"/>
                  <a:gd name="T5" fmla="*/ 43 h 43"/>
                  <a:gd name="T6" fmla="*/ 16 w 23"/>
                  <a:gd name="T7" fmla="*/ 35 h 43"/>
                  <a:gd name="T8" fmla="*/ 0 w 23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43">
                    <a:moveTo>
                      <a:pt x="0" y="0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14" y="19"/>
                      <a:pt x="19" y="31"/>
                      <a:pt x="23" y="43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3" y="23"/>
                      <a:pt x="8" y="11"/>
                      <a:pt x="0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1" name="Freeform 41"/>
              <p:cNvSpPr>
                <a:spLocks/>
              </p:cNvSpPr>
              <p:nvPr/>
            </p:nvSpPr>
            <p:spPr bwMode="auto">
              <a:xfrm>
                <a:off x="555" y="215"/>
                <a:ext cx="22" cy="84"/>
              </a:xfrm>
              <a:custGeom>
                <a:avLst/>
                <a:gdLst>
                  <a:gd name="T0" fmla="*/ 0 w 11"/>
                  <a:gd name="T1" fmla="*/ 0 h 42"/>
                  <a:gd name="T2" fmla="*/ 7 w 11"/>
                  <a:gd name="T3" fmla="*/ 8 h 42"/>
                  <a:gd name="T4" fmla="*/ 11 w 11"/>
                  <a:gd name="T5" fmla="*/ 42 h 42"/>
                  <a:gd name="T6" fmla="*/ 4 w 11"/>
                  <a:gd name="T7" fmla="*/ 34 h 42"/>
                  <a:gd name="T8" fmla="*/ 0 w 11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2">
                    <a:moveTo>
                      <a:pt x="0" y="0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10" y="19"/>
                      <a:pt x="11" y="30"/>
                      <a:pt x="11" y="42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5" y="22"/>
                      <a:pt x="3" y="11"/>
                      <a:pt x="0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2" name="Freeform 42"/>
              <p:cNvSpPr>
                <a:spLocks/>
              </p:cNvSpPr>
              <p:nvPr/>
            </p:nvSpPr>
            <p:spPr bwMode="auto">
              <a:xfrm>
                <a:off x="561" y="283"/>
                <a:ext cx="16" cy="58"/>
              </a:xfrm>
              <a:custGeom>
                <a:avLst/>
                <a:gdLst>
                  <a:gd name="T0" fmla="*/ 1 w 8"/>
                  <a:gd name="T1" fmla="*/ 0 h 29"/>
                  <a:gd name="T2" fmla="*/ 8 w 8"/>
                  <a:gd name="T3" fmla="*/ 8 h 29"/>
                  <a:gd name="T4" fmla="*/ 6 w 8"/>
                  <a:gd name="T5" fmla="*/ 29 h 29"/>
                  <a:gd name="T6" fmla="*/ 0 w 8"/>
                  <a:gd name="T7" fmla="*/ 22 h 29"/>
                  <a:gd name="T8" fmla="*/ 1 w 8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9">
                    <a:moveTo>
                      <a:pt x="1" y="0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8" y="15"/>
                      <a:pt x="7" y="22"/>
                      <a:pt x="6" y="29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" y="14"/>
                      <a:pt x="1" y="7"/>
                      <a:pt x="1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3" name="Freeform 43"/>
              <p:cNvSpPr>
                <a:spLocks/>
              </p:cNvSpPr>
              <p:nvPr/>
            </p:nvSpPr>
            <p:spPr bwMode="auto">
              <a:xfrm>
                <a:off x="551" y="327"/>
                <a:ext cx="22" cy="52"/>
              </a:xfrm>
              <a:custGeom>
                <a:avLst/>
                <a:gdLst>
                  <a:gd name="T0" fmla="*/ 5 w 11"/>
                  <a:gd name="T1" fmla="*/ 0 h 26"/>
                  <a:gd name="T2" fmla="*/ 11 w 11"/>
                  <a:gd name="T3" fmla="*/ 7 h 26"/>
                  <a:gd name="T4" fmla="*/ 7 w 11"/>
                  <a:gd name="T5" fmla="*/ 26 h 26"/>
                  <a:gd name="T6" fmla="*/ 0 w 11"/>
                  <a:gd name="T7" fmla="*/ 18 h 26"/>
                  <a:gd name="T8" fmla="*/ 5 w 11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26">
                    <a:moveTo>
                      <a:pt x="5" y="0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0" y="14"/>
                      <a:pt x="9" y="20"/>
                      <a:pt x="7" y="2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2" y="12"/>
                      <a:pt x="4" y="6"/>
                      <a:pt x="5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4" name="Freeform 44"/>
              <p:cNvSpPr>
                <a:spLocks/>
              </p:cNvSpPr>
              <p:nvPr/>
            </p:nvSpPr>
            <p:spPr bwMode="auto">
              <a:xfrm>
                <a:off x="537" y="363"/>
                <a:ext cx="28" cy="50"/>
              </a:xfrm>
              <a:custGeom>
                <a:avLst/>
                <a:gdLst>
                  <a:gd name="T0" fmla="*/ 7 w 14"/>
                  <a:gd name="T1" fmla="*/ 0 h 25"/>
                  <a:gd name="T2" fmla="*/ 14 w 14"/>
                  <a:gd name="T3" fmla="*/ 8 h 25"/>
                  <a:gd name="T4" fmla="*/ 7 w 14"/>
                  <a:gd name="T5" fmla="*/ 25 h 25"/>
                  <a:gd name="T6" fmla="*/ 0 w 14"/>
                  <a:gd name="T7" fmla="*/ 17 h 25"/>
                  <a:gd name="T8" fmla="*/ 7 w 14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5">
                    <a:moveTo>
                      <a:pt x="7" y="0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2" y="13"/>
                      <a:pt x="10" y="19"/>
                      <a:pt x="7" y="2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" y="11"/>
                      <a:pt x="5" y="6"/>
                      <a:pt x="7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5" name="Freeform 45"/>
              <p:cNvSpPr>
                <a:spLocks/>
              </p:cNvSpPr>
              <p:nvPr/>
            </p:nvSpPr>
            <p:spPr bwMode="auto">
              <a:xfrm>
                <a:off x="519" y="397"/>
                <a:ext cx="32" cy="48"/>
              </a:xfrm>
              <a:custGeom>
                <a:avLst/>
                <a:gdLst>
                  <a:gd name="T0" fmla="*/ 9 w 16"/>
                  <a:gd name="T1" fmla="*/ 0 h 24"/>
                  <a:gd name="T2" fmla="*/ 16 w 16"/>
                  <a:gd name="T3" fmla="*/ 8 h 24"/>
                  <a:gd name="T4" fmla="*/ 6 w 16"/>
                  <a:gd name="T5" fmla="*/ 24 h 24"/>
                  <a:gd name="T6" fmla="*/ 0 w 16"/>
                  <a:gd name="T7" fmla="*/ 16 h 24"/>
                  <a:gd name="T8" fmla="*/ 9 w 16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4">
                    <a:moveTo>
                      <a:pt x="9" y="0"/>
                    </a:moveTo>
                    <a:cubicBezTo>
                      <a:pt x="16" y="8"/>
                      <a:pt x="16" y="8"/>
                      <a:pt x="16" y="8"/>
                    </a:cubicBezTo>
                    <a:cubicBezTo>
                      <a:pt x="13" y="13"/>
                      <a:pt x="10" y="19"/>
                      <a:pt x="6" y="2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1"/>
                      <a:pt x="7" y="5"/>
                      <a:pt x="9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6" name="Freeform 46"/>
              <p:cNvSpPr>
                <a:spLocks/>
              </p:cNvSpPr>
              <p:nvPr/>
            </p:nvSpPr>
            <p:spPr bwMode="auto">
              <a:xfrm>
                <a:off x="489" y="429"/>
                <a:ext cx="42" cy="52"/>
              </a:xfrm>
              <a:custGeom>
                <a:avLst/>
                <a:gdLst>
                  <a:gd name="T0" fmla="*/ 15 w 21"/>
                  <a:gd name="T1" fmla="*/ 0 h 26"/>
                  <a:gd name="T2" fmla="*/ 21 w 21"/>
                  <a:gd name="T3" fmla="*/ 8 h 26"/>
                  <a:gd name="T4" fmla="*/ 7 w 21"/>
                  <a:gd name="T5" fmla="*/ 26 h 26"/>
                  <a:gd name="T6" fmla="*/ 0 w 21"/>
                  <a:gd name="T7" fmla="*/ 18 h 26"/>
                  <a:gd name="T8" fmla="*/ 15 w 21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6">
                    <a:moveTo>
                      <a:pt x="15" y="0"/>
                    </a:moveTo>
                    <a:cubicBezTo>
                      <a:pt x="21" y="8"/>
                      <a:pt x="21" y="8"/>
                      <a:pt x="21" y="8"/>
                    </a:cubicBezTo>
                    <a:cubicBezTo>
                      <a:pt x="17" y="14"/>
                      <a:pt x="12" y="20"/>
                      <a:pt x="7" y="2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6" y="12"/>
                      <a:pt x="11" y="6"/>
                      <a:pt x="15" y="0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7" name="Freeform 47"/>
              <p:cNvSpPr>
                <a:spLocks/>
              </p:cNvSpPr>
              <p:nvPr/>
            </p:nvSpPr>
            <p:spPr bwMode="auto">
              <a:xfrm>
                <a:off x="104" y="455"/>
                <a:ext cx="399" cy="136"/>
              </a:xfrm>
              <a:custGeom>
                <a:avLst/>
                <a:gdLst>
                  <a:gd name="T0" fmla="*/ 192 w 199"/>
                  <a:gd name="T1" fmla="*/ 5 h 68"/>
                  <a:gd name="T2" fmla="*/ 199 w 199"/>
                  <a:gd name="T3" fmla="*/ 13 h 68"/>
                  <a:gd name="T4" fmla="*/ 189 w 199"/>
                  <a:gd name="T5" fmla="*/ 22 h 68"/>
                  <a:gd name="T6" fmla="*/ 6 w 199"/>
                  <a:gd name="T7" fmla="*/ 7 h 68"/>
                  <a:gd name="T8" fmla="*/ 0 w 199"/>
                  <a:gd name="T9" fmla="*/ 0 h 68"/>
                  <a:gd name="T10" fmla="*/ 182 w 199"/>
                  <a:gd name="T11" fmla="*/ 14 h 68"/>
                  <a:gd name="T12" fmla="*/ 192 w 199"/>
                  <a:gd name="T13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9" h="68">
                    <a:moveTo>
                      <a:pt x="192" y="5"/>
                    </a:moveTo>
                    <a:cubicBezTo>
                      <a:pt x="199" y="13"/>
                      <a:pt x="199" y="13"/>
                      <a:pt x="199" y="13"/>
                    </a:cubicBezTo>
                    <a:cubicBezTo>
                      <a:pt x="196" y="16"/>
                      <a:pt x="192" y="19"/>
                      <a:pt x="189" y="22"/>
                    </a:cubicBezTo>
                    <a:cubicBezTo>
                      <a:pt x="134" y="68"/>
                      <a:pt x="52" y="62"/>
                      <a:pt x="6" y="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5" y="54"/>
                      <a:pt x="127" y="60"/>
                      <a:pt x="182" y="14"/>
                    </a:cubicBezTo>
                    <a:cubicBezTo>
                      <a:pt x="186" y="11"/>
                      <a:pt x="189" y="8"/>
                      <a:pt x="192" y="5"/>
                    </a:cubicBez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8" name="Freeform 48"/>
              <p:cNvSpPr>
                <a:spLocks noEditPoints="1"/>
              </p:cNvSpPr>
              <p:nvPr/>
            </p:nvSpPr>
            <p:spPr bwMode="auto">
              <a:xfrm>
                <a:off x="12" y="-3"/>
                <a:ext cx="583" cy="578"/>
              </a:xfrm>
              <a:custGeom>
                <a:avLst/>
                <a:gdLst>
                  <a:gd name="T0" fmla="*/ 46 w 291"/>
                  <a:gd name="T1" fmla="*/ 229 h 289"/>
                  <a:gd name="T2" fmla="*/ 63 w 291"/>
                  <a:gd name="T3" fmla="*/ 46 h 289"/>
                  <a:gd name="T4" fmla="*/ 246 w 291"/>
                  <a:gd name="T5" fmla="*/ 61 h 289"/>
                  <a:gd name="T6" fmla="*/ 228 w 291"/>
                  <a:gd name="T7" fmla="*/ 243 h 289"/>
                  <a:gd name="T8" fmla="*/ 46 w 291"/>
                  <a:gd name="T9" fmla="*/ 229 h 289"/>
                  <a:gd name="T10" fmla="*/ 234 w 291"/>
                  <a:gd name="T11" fmla="*/ 70 h 289"/>
                  <a:gd name="T12" fmla="*/ 72 w 291"/>
                  <a:gd name="T13" fmla="*/ 57 h 289"/>
                  <a:gd name="T14" fmla="*/ 57 w 291"/>
                  <a:gd name="T15" fmla="*/ 219 h 289"/>
                  <a:gd name="T16" fmla="*/ 219 w 291"/>
                  <a:gd name="T17" fmla="*/ 232 h 289"/>
                  <a:gd name="T18" fmla="*/ 234 w 291"/>
                  <a:gd name="T19" fmla="*/ 7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1" h="289">
                    <a:moveTo>
                      <a:pt x="46" y="229"/>
                    </a:moveTo>
                    <a:cubicBezTo>
                      <a:pt x="0" y="174"/>
                      <a:pt x="8" y="92"/>
                      <a:pt x="63" y="46"/>
                    </a:cubicBezTo>
                    <a:cubicBezTo>
                      <a:pt x="118" y="0"/>
                      <a:pt x="200" y="6"/>
                      <a:pt x="246" y="61"/>
                    </a:cubicBezTo>
                    <a:cubicBezTo>
                      <a:pt x="291" y="115"/>
                      <a:pt x="284" y="197"/>
                      <a:pt x="228" y="243"/>
                    </a:cubicBezTo>
                    <a:cubicBezTo>
                      <a:pt x="173" y="289"/>
                      <a:pt x="91" y="283"/>
                      <a:pt x="46" y="229"/>
                    </a:cubicBezTo>
                    <a:close/>
                    <a:moveTo>
                      <a:pt x="234" y="70"/>
                    </a:moveTo>
                    <a:cubicBezTo>
                      <a:pt x="194" y="22"/>
                      <a:pt x="121" y="16"/>
                      <a:pt x="72" y="57"/>
                    </a:cubicBezTo>
                    <a:cubicBezTo>
                      <a:pt x="23" y="98"/>
                      <a:pt x="17" y="171"/>
                      <a:pt x="57" y="219"/>
                    </a:cubicBezTo>
                    <a:cubicBezTo>
                      <a:pt x="97" y="267"/>
                      <a:pt x="170" y="273"/>
                      <a:pt x="219" y="232"/>
                    </a:cubicBezTo>
                    <a:cubicBezTo>
                      <a:pt x="268" y="191"/>
                      <a:pt x="275" y="118"/>
                      <a:pt x="234" y="70"/>
                    </a:cubicBezTo>
                  </a:path>
                </a:pathLst>
              </a:cu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5882"/>
                      <a:invGamma/>
                    </a:schemeClr>
                  </a:gs>
                </a:gsLst>
                <a:lin ang="5400000" scaled="1"/>
              </a:gradFill>
              <a:ln w="3175" cap="flat" cmpd="sng">
                <a:solidFill>
                  <a:srgbClr val="D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Cordova</a:t>
            </a:r>
            <a:r>
              <a:rPr lang="zh-CN" altLang="en-US" dirty="0" smtClean="0"/>
              <a:t>的遇到的问题和解决方案</a:t>
            </a:r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9225" y="978996"/>
            <a:ext cx="8337550" cy="5073650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zh-CN" dirty="0" smtClean="0"/>
              <a:t>解决</a:t>
            </a:r>
            <a:r>
              <a:rPr lang="zh-CN" altLang="zh-CN" dirty="0"/>
              <a:t>跨</a:t>
            </a:r>
            <a:r>
              <a:rPr lang="zh-CN" altLang="zh-CN" dirty="0" smtClean="0"/>
              <a:t>问题</a:t>
            </a:r>
            <a:r>
              <a:rPr lang="zh-CN" altLang="en-US" dirty="0" smtClean="0"/>
              <a:t>（主页中显示）</a:t>
            </a:r>
            <a:endParaRPr lang="zh-CN" altLang="zh-CN" dirty="0"/>
          </a:p>
          <a:p>
            <a:r>
              <a:rPr lang="en-US" altLang="zh-CN" dirty="0"/>
              <a:t>&lt;meta http-</a:t>
            </a:r>
            <a:r>
              <a:rPr lang="en-US" altLang="zh-CN" dirty="0" err="1"/>
              <a:t>equiv</a:t>
            </a:r>
            <a:r>
              <a:rPr lang="en-US" altLang="zh-CN" dirty="0"/>
              <a:t>="Content-Security-Policy" content="default-</a:t>
            </a:r>
            <a:r>
              <a:rPr lang="en-US" altLang="zh-CN" dirty="0" err="1"/>
              <a:t>src</a:t>
            </a:r>
            <a:r>
              <a:rPr lang="en-US" altLang="zh-CN" dirty="0"/>
              <a:t> 'self' data: gap: https://ssl.gstatic.com 'unsafe-</a:t>
            </a:r>
            <a:r>
              <a:rPr lang="en-US" altLang="zh-CN" dirty="0" err="1"/>
              <a:t>eval</a:t>
            </a:r>
            <a:r>
              <a:rPr lang="en-US" altLang="zh-CN" dirty="0"/>
              <a:t>'; style-</a:t>
            </a:r>
            <a:r>
              <a:rPr lang="en-US" altLang="zh-CN" dirty="0" err="1"/>
              <a:t>src</a:t>
            </a:r>
            <a:r>
              <a:rPr lang="en-US" altLang="zh-CN" dirty="0"/>
              <a:t> 'self' 'unsafe-inline'; media-</a:t>
            </a:r>
            <a:r>
              <a:rPr lang="en-US" altLang="zh-CN" dirty="0" err="1"/>
              <a:t>src</a:t>
            </a:r>
            <a:r>
              <a:rPr lang="en-US" altLang="zh-CN" dirty="0"/>
              <a:t> *;connect-</a:t>
            </a:r>
            <a:r>
              <a:rPr lang="en-US" altLang="zh-CN" dirty="0" err="1"/>
              <a:t>src</a:t>
            </a:r>
            <a:r>
              <a:rPr lang="en-US" altLang="zh-CN" dirty="0"/>
              <a:t> *;"&gt;</a:t>
            </a:r>
            <a:endParaRPr lang="zh-CN" altLang="zh-CN" dirty="0"/>
          </a:p>
          <a:p>
            <a:r>
              <a:rPr lang="it-IT" altLang="zh-CN" dirty="0" smtClean="0"/>
              <a:t>cordova-plugin-camera</a:t>
            </a:r>
          </a:p>
          <a:p>
            <a:r>
              <a:rPr lang="zh-CN" altLang="it-IT" dirty="0" smtClean="0"/>
              <a:t>查看插件搜索</a:t>
            </a:r>
            <a:endParaRPr lang="en-US" altLang="zh-CN" dirty="0" smtClean="0"/>
          </a:p>
          <a:p>
            <a:r>
              <a:rPr lang="zh-CN" altLang="en-US" dirty="0" smtClean="0"/>
              <a:t>图标和启动页面图片修改在配置文件中</a:t>
            </a:r>
            <a:endParaRPr lang="en-US" altLang="zh-CN" dirty="0" smtClean="0"/>
          </a:p>
          <a:p>
            <a:r>
              <a:rPr lang="en-US" altLang="zh-CN" u="sng" dirty="0" smtClean="0">
                <a:hlinkClick r:id="rId4"/>
              </a:rPr>
              <a:t>http://icon.wuruihong.com/</a:t>
            </a:r>
            <a:endParaRPr lang="zh-CN" altLang="zh-CN" dirty="0" smtClean="0"/>
          </a:p>
          <a:p>
            <a:r>
              <a:rPr lang="zh-CN" altLang="en-US" dirty="0" smtClean="0"/>
              <a:t>图标工程可以进行修改适配的图标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799940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</p:bldLst>
  </p:timing>
</p:sld>
</file>

<file path=ppt/theme/theme1.xml><?xml version="1.0" encoding="utf-8"?>
<a:theme xmlns:a="http://schemas.openxmlformats.org/drawingml/2006/main" name="1_Default Design">
  <a:themeElements>
    <a:clrScheme name="1_Default Design 15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001D70"/>
      </a:accent1>
      <a:accent2>
        <a:srgbClr val="E01C1E"/>
      </a:accent2>
      <a:accent3>
        <a:srgbClr val="FFFFFF"/>
      </a:accent3>
      <a:accent4>
        <a:srgbClr val="000000"/>
      </a:accent4>
      <a:accent5>
        <a:srgbClr val="AAABBB"/>
      </a:accent5>
      <a:accent6>
        <a:srgbClr val="CB181A"/>
      </a:accent6>
      <a:hlink>
        <a:srgbClr val="8A1717"/>
      </a:hlink>
      <a:folHlink>
        <a:srgbClr val="969696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01D70"/>
        </a:accent1>
        <a:accent2>
          <a:srgbClr val="E01C1E"/>
        </a:accent2>
        <a:accent3>
          <a:srgbClr val="FFFFFF"/>
        </a:accent3>
        <a:accent4>
          <a:srgbClr val="000000"/>
        </a:accent4>
        <a:accent5>
          <a:srgbClr val="AAABBB"/>
        </a:accent5>
        <a:accent6>
          <a:srgbClr val="CB181A"/>
        </a:accent6>
        <a:hlink>
          <a:srgbClr val="8A171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14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001D70"/>
        </a:accent1>
        <a:accent2>
          <a:srgbClr val="E01C1E"/>
        </a:accent2>
        <a:accent3>
          <a:srgbClr val="FFFFFF"/>
        </a:accent3>
        <a:accent4>
          <a:srgbClr val="000000"/>
        </a:accent4>
        <a:accent5>
          <a:srgbClr val="AAABBB"/>
        </a:accent5>
        <a:accent6>
          <a:srgbClr val="CB181A"/>
        </a:accent6>
        <a:hlink>
          <a:srgbClr val="8A171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15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001D70"/>
        </a:accent1>
        <a:accent2>
          <a:srgbClr val="E01C1E"/>
        </a:accent2>
        <a:accent3>
          <a:srgbClr val="FFFFFF"/>
        </a:accent3>
        <a:accent4>
          <a:srgbClr val="000000"/>
        </a:accent4>
        <a:accent5>
          <a:srgbClr val="AAABBB"/>
        </a:accent5>
        <a:accent6>
          <a:srgbClr val="CB181A"/>
        </a:accent6>
        <a:hlink>
          <a:srgbClr val="8A171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American-PowerPoint-template</Template>
  <TotalTime>460</TotalTime>
  <Words>498</Words>
  <Application>Microsoft Office PowerPoint</Application>
  <PresentationFormat>全屏显示(4:3)</PresentationFormat>
  <Paragraphs>85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宋体</vt:lpstr>
      <vt:lpstr>Arial</vt:lpstr>
      <vt:lpstr>1_Default Design</vt:lpstr>
      <vt:lpstr>Cordova -- hsir</vt:lpstr>
      <vt:lpstr>目录简介</vt:lpstr>
      <vt:lpstr>Cordova的历史由来</vt:lpstr>
      <vt:lpstr>Cordova的用途</vt:lpstr>
      <vt:lpstr>Cordova的一个例子</vt:lpstr>
      <vt:lpstr>Cordova的小项目的演示</vt:lpstr>
      <vt:lpstr>Cordova开发注意事项</vt:lpstr>
      <vt:lpstr>Cordova开发注意事项</vt:lpstr>
      <vt:lpstr>Cordova的遇到的问题和解决方案</vt:lpstr>
      <vt:lpstr>Cordova开发注意事项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Cordova -- hsir</dc:title>
  <dc:creator>Administrator</dc:creator>
  <cp:lastModifiedBy>Administrator</cp:lastModifiedBy>
  <cp:revision>39</cp:revision>
  <dcterms:created xsi:type="dcterms:W3CDTF">2017-10-19T02:36:04Z</dcterms:created>
  <dcterms:modified xsi:type="dcterms:W3CDTF">2017-10-20T07:20:13Z</dcterms:modified>
</cp:coreProperties>
</file>