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19/4/23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19/4/23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4234" y="1446751"/>
            <a:ext cx="7494061" cy="1144050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  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            </a:t>
            </a:r>
          </a:p>
          <a:p>
            <a:pPr algn="ctr"/>
            <a:r>
              <a:rPr kumimoji="1" lang="en-US" altLang="zh-TW" dirty="0"/>
              <a:t> </a:t>
            </a:r>
            <a:r>
              <a:rPr kumimoji="1" lang="en-US" altLang="zh-TW" dirty="0" smtClean="0"/>
              <a:t>         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" y="0"/>
            <a:ext cx="4594811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1491" y="882641"/>
            <a:ext cx="1083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dirty="0" smtClean="0"/>
              <a:t>光頭神舉</a:t>
            </a:r>
            <a:endParaRPr kumimoji="1" lang="zh-TW" altLang="en-US" sz="54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7324021" y="3551798"/>
            <a:ext cx="1369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dirty="0" smtClean="0"/>
              <a:t>黃培閎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9976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經歷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89191"/>
          </a:xfrm>
        </p:spPr>
        <p:txBody>
          <a:bodyPr>
            <a:normAutofit/>
          </a:bodyPr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苗栗縣苑裡國小排球隊</a:t>
            </a:r>
            <a:endParaRPr kumimoji="1" lang="zh-TW" altLang="en-US" dirty="0"/>
          </a:p>
          <a:p>
            <a:r>
              <a:rPr kumimoji="1" lang="zh-TW" altLang="en-US" dirty="0"/>
              <a:t>苗栗縣苑裡國中</a:t>
            </a:r>
            <a:r>
              <a:rPr kumimoji="1" lang="zh-TW" altLang="en-US" dirty="0" smtClean="0"/>
              <a:t>排球隊</a:t>
            </a:r>
            <a:endParaRPr kumimoji="1" lang="zh-TW" altLang="en-US" dirty="0"/>
          </a:p>
          <a:p>
            <a:r>
              <a:rPr kumimoji="1" lang="zh-TW" altLang="en-US" dirty="0"/>
              <a:t>苗栗縣苑裡高中排球隊</a:t>
            </a:r>
          </a:p>
          <a:p>
            <a:r>
              <a:rPr kumimoji="1" lang="zh-TW" altLang="en-US" dirty="0"/>
              <a:t>台北市台灣師大排球隊</a:t>
            </a:r>
          </a:p>
          <a:p>
            <a:r>
              <a:rPr kumimoji="1" lang="zh-TW" altLang="en-US" dirty="0" smtClean="0"/>
              <a:t>中華台北代表隊</a:t>
            </a:r>
            <a:endParaRPr kumimoji="1" lang="zh-TW" altLang="en-US" dirty="0"/>
          </a:p>
          <a:p>
            <a:r>
              <a:rPr kumimoji="1" lang="zh-TW" altLang="en-US" dirty="0"/>
              <a:t>西班牙排球超級聯賽</a:t>
            </a:r>
            <a:r>
              <a:rPr kumimoji="1" lang="en-US" altLang="zh-TW" dirty="0" err="1"/>
              <a:t>Electrocash</a:t>
            </a:r>
            <a:r>
              <a:rPr kumimoji="1" lang="en-US" altLang="zh-TW" dirty="0"/>
              <a:t> CCPH</a:t>
            </a:r>
            <a:r>
              <a:rPr kumimoji="1" lang="zh-TW" altLang="en-US" dirty="0"/>
              <a:t>排球隊</a:t>
            </a:r>
          </a:p>
          <a:p>
            <a:r>
              <a:rPr kumimoji="1" lang="zh-TW" altLang="en-US" dirty="0"/>
              <a:t>義大利排球聯賽超級聯賽拉蒂納頂級排球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87" y="1509061"/>
            <a:ext cx="3808042" cy="28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kumimoji="1"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台灣第一位旅歐的球員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在２０１５亞俱賽帶領台灣拿下冠軍，同時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   </a:t>
            </a:r>
            <a:r>
              <a:rPr kumimoji="1" lang="zh-TW" altLang="en-US" dirty="0" smtClean="0"/>
              <a:t>獲得ＭＶＰ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果斷放棄台灣高薪的工作，跑到西班牙加入超級聯賽，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144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rcRect l="16854" r="16854"/>
          <a:stretch>
            <a:fillRect/>
          </a:stretch>
        </p:blipFill>
        <p:spPr>
          <a:xfrm>
            <a:off x="0" y="0"/>
            <a:ext cx="9144000" cy="3811138"/>
          </a:xfrm>
        </p:spPr>
      </p:pic>
      <p:sp>
        <p:nvSpPr>
          <p:cNvPr id="15" name="文字方塊 14"/>
          <p:cNvSpPr txBox="1"/>
          <p:nvPr/>
        </p:nvSpPr>
        <p:spPr>
          <a:xfrm>
            <a:off x="755636" y="42920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8618" y="4002677"/>
            <a:ext cx="8875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/>
              <a:t>在通往夢想的路上，總是充滿了各式各樣的絆腳石，當遇到困難時，別太快地向現實屈服，當你成功地跨越了那道高牆，牆後那片光明將屬於你</a:t>
            </a:r>
            <a:endParaRPr kumimoji="1" lang="en-US" altLang="zh-TW" sz="3200" smtClean="0"/>
          </a:p>
          <a:p>
            <a:endParaRPr kumimoji="1" lang="en-US" altLang="zh-TW" sz="3200" dirty="0" smtClean="0"/>
          </a:p>
          <a:p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413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粉彩色系.thmx</Template>
  <TotalTime>81</TotalTime>
  <Words>71</Words>
  <Application>Microsoft Macintosh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Foundry</vt:lpstr>
      <vt:lpstr>_x0016_   </vt:lpstr>
      <vt:lpstr>經歷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_x0016_   </dc:title>
  <dc:creator>Ky Anne</dc:creator>
  <cp:lastModifiedBy>Ky Anne</cp:lastModifiedBy>
  <cp:revision>8</cp:revision>
  <dcterms:created xsi:type="dcterms:W3CDTF">2019-04-23T12:23:46Z</dcterms:created>
  <dcterms:modified xsi:type="dcterms:W3CDTF">2019-04-23T13:45:43Z</dcterms:modified>
</cp:coreProperties>
</file>