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6B1DA-B3E6-412E-822D-F12BA498FB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C375DF6-9036-4E25-B254-C6CD6E0E49F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AC7280-49BA-4CE8-AEF5-BBC8291FD168}" type="par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65F385E4-0320-452A-8142-1CFF5E676A36}" type="sib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46DC0616-E59B-4513-828C-9B5BC5F10EB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功能列連結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將訪眾入口分開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3E91E2-3137-46BD-AC0B-73C1033D3E1E}" type="parTrans" cxnId="{D3AD0294-BF17-480E-AC08-F0381B6D15CB}">
      <dgm:prSet/>
      <dgm:spPr/>
      <dgm:t>
        <a:bodyPr/>
        <a:lstStyle/>
        <a:p>
          <a:endParaRPr lang="zh-TW" altLang="en-US"/>
        </a:p>
      </dgm:t>
    </dgm:pt>
    <dgm:pt modelId="{B9855B81-2C38-49E1-B454-4DA753E56C40}" type="sibTrans" cxnId="{D3AD0294-BF17-480E-AC08-F0381B6D15CB}">
      <dgm:prSet/>
      <dgm:spPr/>
      <dgm:t>
        <a:bodyPr/>
        <a:lstStyle/>
        <a:p>
          <a:endParaRPr lang="zh-TW" altLang="en-US"/>
        </a:p>
      </dgm:t>
    </dgm:pt>
    <dgm:pt modelId="{1F60D347-018A-45F1-936A-797EB3F7601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D47C62-E04D-4E60-AC4E-C790096BADCB}" type="par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2EA73013-C36D-43DE-B56D-2174FC50E9EA}" type="sib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781A4091-2074-4C4D-AF1F-3AA51655FE5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資訊系統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20EB5-AF72-4C43-9440-6AF612FD9A4C}" type="par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40DCD1B7-97F3-43EA-A70B-D2F6B3F4FCC4}" type="sib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9B35CA89-622B-433C-A15F-7A5959B472C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最新公告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B6A8765-564C-4F10-9553-1DC802491D96}" type="par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A27565A9-5E63-48D2-A1A5-DE8EB7651E29}" type="sib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273517AE-D373-420C-A834-2E5B134D19C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活動行事曆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1B684E-804A-4FE7-95B8-2CAE36363E9F}" type="par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A6B42C75-C910-4AA3-8626-F36254E143EE}" type="sib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E4F38BCB-FA0B-41DB-A262-06124949A8D3}" type="pres">
      <dgm:prSet presAssocID="{69C6B1DA-B3E6-412E-822D-F12BA498FB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414A97B-1DB2-4A94-A681-0AEB9E994E6D}" type="pres">
      <dgm:prSet presAssocID="{FC375DF6-9036-4E25-B254-C6CD6E0E49F0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DE35C80F-1575-49AB-8B05-0B70179D0251}" type="pres">
      <dgm:prSet presAssocID="{8C3E91E2-3137-46BD-AC0B-73C1033D3E1E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F35C4D3D-C20A-4CE1-B141-0AD3DF2E74DF}" type="pres">
      <dgm:prSet presAssocID="{46DC0616-E59B-4513-828C-9B5BC5F10EB0}" presName="node" presStyleLbl="node1" presStyleIdx="0" presStyleCnt="5" custScaleX="2031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2034AE-BE61-44B4-B16F-A57B5FBE0DBA}" type="pres">
      <dgm:prSet presAssocID="{E5D47C62-E04D-4E60-AC4E-C790096BADCB}" presName="parTrans" presStyleLbl="bgSibTrans2D1" presStyleIdx="1" presStyleCnt="5"/>
      <dgm:spPr/>
      <dgm:t>
        <a:bodyPr/>
        <a:lstStyle/>
        <a:p>
          <a:endParaRPr lang="zh-TW" altLang="en-US"/>
        </a:p>
      </dgm:t>
    </dgm:pt>
    <dgm:pt modelId="{EB0C05AE-D531-47CB-B99C-356BECF70A3C}" type="pres">
      <dgm:prSet presAssocID="{1F60D347-018A-45F1-936A-797EB3F76014}" presName="node" presStyleLbl="node1" presStyleIdx="1" presStyleCnt="5" custScaleX="67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F1714-32B9-40B0-9D27-6AACF97598A4}" type="pres">
      <dgm:prSet presAssocID="{17C20EB5-AF72-4C43-9440-6AF612FD9A4C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2F7FCB29-08DE-44A3-9A2D-BAE3FA98226A}" type="pres">
      <dgm:prSet presAssocID="{781A4091-2074-4C4D-AF1F-3AA51655FE53}" presName="node" presStyleLbl="node1" presStyleIdx="2" presStyleCnt="5" custScaleX="607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B99846-BA27-4EA9-B470-6DA01D2724E5}" type="pres">
      <dgm:prSet presAssocID="{1B6A8765-564C-4F10-9553-1DC802491D96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A2D273D0-FC18-42A3-A508-53C02872F76E}" type="pres">
      <dgm:prSet presAssocID="{9B35CA89-622B-433C-A15F-7A5959B472C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9160E2-6F1D-4E2C-A677-A5814DAECE41}" type="pres">
      <dgm:prSet presAssocID="{DD1B684E-804A-4FE7-95B8-2CAE36363E9F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EF7B5A16-BBAB-4CCB-8462-4F284F2197F4}" type="pres">
      <dgm:prSet presAssocID="{273517AE-D373-420C-A834-2E5B134D19CF}" presName="node" presStyleLbl="node1" presStyleIdx="4" presStyleCnt="5" custScaleX="1235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A03E69-1254-4012-99F5-9D7DB9BD93BB}" type="presOf" srcId="{8C3E91E2-3137-46BD-AC0B-73C1033D3E1E}" destId="{DE35C80F-1575-49AB-8B05-0B70179D0251}" srcOrd="0" destOrd="0" presId="urn:microsoft.com/office/officeart/2005/8/layout/radial4"/>
    <dgm:cxn modelId="{8A74C0FF-70C7-4896-B357-9226468495BC}" type="presOf" srcId="{17C20EB5-AF72-4C43-9440-6AF612FD9A4C}" destId="{6D1F1714-32B9-40B0-9D27-6AACF97598A4}" srcOrd="0" destOrd="0" presId="urn:microsoft.com/office/officeart/2005/8/layout/radial4"/>
    <dgm:cxn modelId="{D3AD0294-BF17-480E-AC08-F0381B6D15CB}" srcId="{FC375DF6-9036-4E25-B254-C6CD6E0E49F0}" destId="{46DC0616-E59B-4513-828C-9B5BC5F10EB0}" srcOrd="0" destOrd="0" parTransId="{8C3E91E2-3137-46BD-AC0B-73C1033D3E1E}" sibTransId="{B9855B81-2C38-49E1-B454-4DA753E56C40}"/>
    <dgm:cxn modelId="{DCC47CC9-5E9E-4A0D-B0A5-AD4164EA5852}" type="presOf" srcId="{1F60D347-018A-45F1-936A-797EB3F76014}" destId="{EB0C05AE-D531-47CB-B99C-356BECF70A3C}" srcOrd="0" destOrd="0" presId="urn:microsoft.com/office/officeart/2005/8/layout/radial4"/>
    <dgm:cxn modelId="{15163D29-2C5B-4607-BC73-BD161DF9231F}" srcId="{FC375DF6-9036-4E25-B254-C6CD6E0E49F0}" destId="{781A4091-2074-4C4D-AF1F-3AA51655FE53}" srcOrd="2" destOrd="0" parTransId="{17C20EB5-AF72-4C43-9440-6AF612FD9A4C}" sibTransId="{40DCD1B7-97F3-43EA-A70B-D2F6B3F4FCC4}"/>
    <dgm:cxn modelId="{88AA378F-8F1B-4611-80E7-3803D6951FED}" srcId="{69C6B1DA-B3E6-412E-822D-F12BA498FB67}" destId="{FC375DF6-9036-4E25-B254-C6CD6E0E49F0}" srcOrd="0" destOrd="0" parTransId="{E6AC7280-49BA-4CE8-AEF5-BBC8291FD168}" sibTransId="{65F385E4-0320-452A-8142-1CFF5E676A36}"/>
    <dgm:cxn modelId="{7841EB98-5962-4F1D-92CB-29165F4033F6}" srcId="{FC375DF6-9036-4E25-B254-C6CD6E0E49F0}" destId="{9B35CA89-622B-433C-A15F-7A5959B472C0}" srcOrd="3" destOrd="0" parTransId="{1B6A8765-564C-4F10-9553-1DC802491D96}" sibTransId="{A27565A9-5E63-48D2-A1A5-DE8EB7651E29}"/>
    <dgm:cxn modelId="{4AABA9B0-5BD1-4304-9B03-9BF9E43E77CE}" type="presOf" srcId="{FC375DF6-9036-4E25-B254-C6CD6E0E49F0}" destId="{B414A97B-1DB2-4A94-A681-0AEB9E994E6D}" srcOrd="0" destOrd="0" presId="urn:microsoft.com/office/officeart/2005/8/layout/radial4"/>
    <dgm:cxn modelId="{4CC83FA6-D50C-4F18-8C00-E065F6D99B55}" type="presOf" srcId="{69C6B1DA-B3E6-412E-822D-F12BA498FB67}" destId="{E4F38BCB-FA0B-41DB-A262-06124949A8D3}" srcOrd="0" destOrd="0" presId="urn:microsoft.com/office/officeart/2005/8/layout/radial4"/>
    <dgm:cxn modelId="{B35242B5-816F-4FD9-BC36-E800AC44890D}" type="presOf" srcId="{46DC0616-E59B-4513-828C-9B5BC5F10EB0}" destId="{F35C4D3D-C20A-4CE1-B141-0AD3DF2E74DF}" srcOrd="0" destOrd="0" presId="urn:microsoft.com/office/officeart/2005/8/layout/radial4"/>
    <dgm:cxn modelId="{D0AC09CD-719D-449F-9D64-7C06627CF855}" srcId="{FC375DF6-9036-4E25-B254-C6CD6E0E49F0}" destId="{1F60D347-018A-45F1-936A-797EB3F76014}" srcOrd="1" destOrd="0" parTransId="{E5D47C62-E04D-4E60-AC4E-C790096BADCB}" sibTransId="{2EA73013-C36D-43DE-B56D-2174FC50E9EA}"/>
    <dgm:cxn modelId="{CA2807FD-6478-4A88-B016-D46B40298690}" type="presOf" srcId="{9B35CA89-622B-433C-A15F-7A5959B472C0}" destId="{A2D273D0-FC18-42A3-A508-53C02872F76E}" srcOrd="0" destOrd="0" presId="urn:microsoft.com/office/officeart/2005/8/layout/radial4"/>
    <dgm:cxn modelId="{84C315DC-1A3F-4C4B-82ED-3D55A634E9A8}" type="presOf" srcId="{273517AE-D373-420C-A834-2E5B134D19CF}" destId="{EF7B5A16-BBAB-4CCB-8462-4F284F2197F4}" srcOrd="0" destOrd="0" presId="urn:microsoft.com/office/officeart/2005/8/layout/radial4"/>
    <dgm:cxn modelId="{44BBDE94-4DDC-4B17-A4A2-B232A0DC4150}" type="presOf" srcId="{1B6A8765-564C-4F10-9553-1DC802491D96}" destId="{61B99846-BA27-4EA9-B470-6DA01D2724E5}" srcOrd="0" destOrd="0" presId="urn:microsoft.com/office/officeart/2005/8/layout/radial4"/>
    <dgm:cxn modelId="{0293C725-00EF-43B4-B9C4-2CE15C692E8D}" type="presOf" srcId="{E5D47C62-E04D-4E60-AC4E-C790096BADCB}" destId="{B92034AE-BE61-44B4-B16F-A57B5FBE0DBA}" srcOrd="0" destOrd="0" presId="urn:microsoft.com/office/officeart/2005/8/layout/radial4"/>
    <dgm:cxn modelId="{E35A9015-18FA-4586-BC28-5CEA39DCAAEF}" type="presOf" srcId="{DD1B684E-804A-4FE7-95B8-2CAE36363E9F}" destId="{0C9160E2-6F1D-4E2C-A677-A5814DAECE41}" srcOrd="0" destOrd="0" presId="urn:microsoft.com/office/officeart/2005/8/layout/radial4"/>
    <dgm:cxn modelId="{BEADC439-9520-4ED6-A221-CBFCC3831668}" type="presOf" srcId="{781A4091-2074-4C4D-AF1F-3AA51655FE53}" destId="{2F7FCB29-08DE-44A3-9A2D-BAE3FA98226A}" srcOrd="0" destOrd="0" presId="urn:microsoft.com/office/officeart/2005/8/layout/radial4"/>
    <dgm:cxn modelId="{0522047E-B926-4B99-AE52-8A05A4F5743B}" srcId="{FC375DF6-9036-4E25-B254-C6CD6E0E49F0}" destId="{273517AE-D373-420C-A834-2E5B134D19CF}" srcOrd="4" destOrd="0" parTransId="{DD1B684E-804A-4FE7-95B8-2CAE36363E9F}" sibTransId="{A6B42C75-C910-4AA3-8626-F36254E143EE}"/>
    <dgm:cxn modelId="{8B531E62-5F49-4D5D-9C2B-238FCA03171D}" type="presParOf" srcId="{E4F38BCB-FA0B-41DB-A262-06124949A8D3}" destId="{B414A97B-1DB2-4A94-A681-0AEB9E994E6D}" srcOrd="0" destOrd="0" presId="urn:microsoft.com/office/officeart/2005/8/layout/radial4"/>
    <dgm:cxn modelId="{7C5E1EE5-1565-4BA5-83F2-F88EC98D8DD7}" type="presParOf" srcId="{E4F38BCB-FA0B-41DB-A262-06124949A8D3}" destId="{DE35C80F-1575-49AB-8B05-0B70179D0251}" srcOrd="1" destOrd="0" presId="urn:microsoft.com/office/officeart/2005/8/layout/radial4"/>
    <dgm:cxn modelId="{CDF8D114-A193-4FD0-9292-1997BE7F3B17}" type="presParOf" srcId="{E4F38BCB-FA0B-41DB-A262-06124949A8D3}" destId="{F35C4D3D-C20A-4CE1-B141-0AD3DF2E74DF}" srcOrd="2" destOrd="0" presId="urn:microsoft.com/office/officeart/2005/8/layout/radial4"/>
    <dgm:cxn modelId="{452130DD-C8D9-46BE-8FC0-75A9BD7DAFF8}" type="presParOf" srcId="{E4F38BCB-FA0B-41DB-A262-06124949A8D3}" destId="{B92034AE-BE61-44B4-B16F-A57B5FBE0DBA}" srcOrd="3" destOrd="0" presId="urn:microsoft.com/office/officeart/2005/8/layout/radial4"/>
    <dgm:cxn modelId="{4ABA8AB4-DEBE-4715-9923-588DE0F06EF6}" type="presParOf" srcId="{E4F38BCB-FA0B-41DB-A262-06124949A8D3}" destId="{EB0C05AE-D531-47CB-B99C-356BECF70A3C}" srcOrd="4" destOrd="0" presId="urn:microsoft.com/office/officeart/2005/8/layout/radial4"/>
    <dgm:cxn modelId="{4EDB72FC-2DB0-4158-909E-3922EF02AE47}" type="presParOf" srcId="{E4F38BCB-FA0B-41DB-A262-06124949A8D3}" destId="{6D1F1714-32B9-40B0-9D27-6AACF97598A4}" srcOrd="5" destOrd="0" presId="urn:microsoft.com/office/officeart/2005/8/layout/radial4"/>
    <dgm:cxn modelId="{B8569653-454E-4BD7-A8CD-4AB03877216C}" type="presParOf" srcId="{E4F38BCB-FA0B-41DB-A262-06124949A8D3}" destId="{2F7FCB29-08DE-44A3-9A2D-BAE3FA98226A}" srcOrd="6" destOrd="0" presId="urn:microsoft.com/office/officeart/2005/8/layout/radial4"/>
    <dgm:cxn modelId="{3BE60189-EDBE-4CA1-91BD-498FEA9ACD3D}" type="presParOf" srcId="{E4F38BCB-FA0B-41DB-A262-06124949A8D3}" destId="{61B99846-BA27-4EA9-B470-6DA01D2724E5}" srcOrd="7" destOrd="0" presId="urn:microsoft.com/office/officeart/2005/8/layout/radial4"/>
    <dgm:cxn modelId="{935C2F9B-2BE3-4A60-9D7D-17DDF1CA8639}" type="presParOf" srcId="{E4F38BCB-FA0B-41DB-A262-06124949A8D3}" destId="{A2D273D0-FC18-42A3-A508-53C02872F76E}" srcOrd="8" destOrd="0" presId="urn:microsoft.com/office/officeart/2005/8/layout/radial4"/>
    <dgm:cxn modelId="{8A33C7A1-6730-4B63-8454-64ED93DBC41B}" type="presParOf" srcId="{E4F38BCB-FA0B-41DB-A262-06124949A8D3}" destId="{0C9160E2-6F1D-4E2C-A677-A5814DAECE41}" srcOrd="9" destOrd="0" presId="urn:microsoft.com/office/officeart/2005/8/layout/radial4"/>
    <dgm:cxn modelId="{1E7A607C-818F-4BEF-B4A2-14E7C2F4E55C}" type="presParOf" srcId="{E4F38BCB-FA0B-41DB-A262-06124949A8D3}" destId="{EF7B5A16-BBAB-4CCB-8462-4F284F2197F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6B1DA-B3E6-412E-822D-F12BA498FB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C375DF6-9036-4E25-B254-C6CD6E0E49F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AC7280-49BA-4CE8-AEF5-BBC8291FD168}" type="par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65F385E4-0320-452A-8142-1CFF5E676A36}" type="sib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1F60D347-018A-45F1-936A-797EB3F76014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D47C62-E04D-4E60-AC4E-C790096BADCB}" type="par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2EA73013-C36D-43DE-B56D-2174FC50E9EA}" type="sib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781A4091-2074-4C4D-AF1F-3AA51655FE5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20EB5-AF72-4C43-9440-6AF612FD9A4C}" type="par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40DCD1B7-97F3-43EA-A70B-D2F6B3F4FCC4}" type="sib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9B35CA89-622B-433C-A15F-7A5959B472C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B6A8765-564C-4F10-9553-1DC802491D96}" type="par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A27565A9-5E63-48D2-A1A5-DE8EB7651E29}" type="sib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273517AE-D373-420C-A834-2E5B134D19C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1B684E-804A-4FE7-95B8-2CAE36363E9F}" type="par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A6B42C75-C910-4AA3-8626-F36254E143EE}" type="sib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64E141AE-A88C-49FF-B61D-231CCD63B7D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9DF844-7E91-4164-BC13-45B118646A9A}" type="parTrans" cxnId="{CE4D8895-BB4A-4F46-A9E9-FA12D0154218}">
      <dgm:prSet/>
      <dgm:spPr/>
      <dgm:t>
        <a:bodyPr/>
        <a:lstStyle/>
        <a:p>
          <a:endParaRPr lang="zh-TW" altLang="en-US"/>
        </a:p>
      </dgm:t>
    </dgm:pt>
    <dgm:pt modelId="{ECCA72ED-ABFC-43D2-87E9-D8620F1149E1}" type="sibTrans" cxnId="{CE4D8895-BB4A-4F46-A9E9-FA12D0154218}">
      <dgm:prSet/>
      <dgm:spPr/>
      <dgm:t>
        <a:bodyPr/>
        <a:lstStyle/>
        <a:p>
          <a:endParaRPr lang="zh-TW" altLang="en-US"/>
        </a:p>
      </dgm:t>
    </dgm:pt>
    <dgm:pt modelId="{E4F38BCB-FA0B-41DB-A262-06124949A8D3}" type="pres">
      <dgm:prSet presAssocID="{69C6B1DA-B3E6-412E-822D-F12BA498FB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414A97B-1DB2-4A94-A681-0AEB9E994E6D}" type="pres">
      <dgm:prSet presAssocID="{FC375DF6-9036-4E25-B254-C6CD6E0E49F0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B92034AE-BE61-44B4-B16F-A57B5FBE0DBA}" type="pres">
      <dgm:prSet presAssocID="{E5D47C62-E04D-4E60-AC4E-C790096BADCB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EB0C05AE-D531-47CB-B99C-356BECF70A3C}" type="pres">
      <dgm:prSet presAssocID="{1F60D347-018A-45F1-936A-797EB3F76014}" presName="node" presStyleLbl="node1" presStyleIdx="0" presStyleCnt="5" custScaleX="67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F1714-32B9-40B0-9D27-6AACF97598A4}" type="pres">
      <dgm:prSet presAssocID="{17C20EB5-AF72-4C43-9440-6AF612FD9A4C}" presName="parTrans" presStyleLbl="bgSibTrans2D1" presStyleIdx="1" presStyleCnt="5"/>
      <dgm:spPr/>
      <dgm:t>
        <a:bodyPr/>
        <a:lstStyle/>
        <a:p>
          <a:endParaRPr lang="zh-TW" altLang="en-US"/>
        </a:p>
      </dgm:t>
    </dgm:pt>
    <dgm:pt modelId="{2F7FCB29-08DE-44A3-9A2D-BAE3FA98226A}" type="pres">
      <dgm:prSet presAssocID="{781A4091-2074-4C4D-AF1F-3AA51655FE53}" presName="node" presStyleLbl="node1" presStyleIdx="1" presStyleCnt="5" custScaleX="820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B99846-BA27-4EA9-B470-6DA01D2724E5}" type="pres">
      <dgm:prSet presAssocID="{1B6A8765-564C-4F10-9553-1DC802491D96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A2D273D0-FC18-42A3-A508-53C02872F76E}" type="pres">
      <dgm:prSet presAssocID="{9B35CA89-622B-433C-A15F-7A5959B472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9160E2-6F1D-4E2C-A677-A5814DAECE41}" type="pres">
      <dgm:prSet presAssocID="{DD1B684E-804A-4FE7-95B8-2CAE36363E9F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EF7B5A16-BBAB-4CCB-8462-4F284F2197F4}" type="pres">
      <dgm:prSet presAssocID="{273517AE-D373-420C-A834-2E5B134D19CF}" presName="node" presStyleLbl="node1" presStyleIdx="3" presStyleCnt="5" custScaleX="1235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02A8F9-8E45-4806-B0F8-7FB208D7763E}" type="pres">
      <dgm:prSet presAssocID="{039DF844-7E91-4164-BC13-45B118646A9A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0237B9C4-B1CD-440B-889F-4C4250BCC5A1}" type="pres">
      <dgm:prSet presAssocID="{64E141AE-A88C-49FF-B61D-231CCD63B7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48681D-533C-417C-9A83-606A1CD80B55}" type="presOf" srcId="{FC375DF6-9036-4E25-B254-C6CD6E0E49F0}" destId="{B414A97B-1DB2-4A94-A681-0AEB9E994E6D}" srcOrd="0" destOrd="0" presId="urn:microsoft.com/office/officeart/2005/8/layout/radial4"/>
    <dgm:cxn modelId="{15163D29-2C5B-4607-BC73-BD161DF9231F}" srcId="{FC375DF6-9036-4E25-B254-C6CD6E0E49F0}" destId="{781A4091-2074-4C4D-AF1F-3AA51655FE53}" srcOrd="1" destOrd="0" parTransId="{17C20EB5-AF72-4C43-9440-6AF612FD9A4C}" sibTransId="{40DCD1B7-97F3-43EA-A70B-D2F6B3F4FCC4}"/>
    <dgm:cxn modelId="{88AA378F-8F1B-4611-80E7-3803D6951FED}" srcId="{69C6B1DA-B3E6-412E-822D-F12BA498FB67}" destId="{FC375DF6-9036-4E25-B254-C6CD6E0E49F0}" srcOrd="0" destOrd="0" parTransId="{E6AC7280-49BA-4CE8-AEF5-BBC8291FD168}" sibTransId="{65F385E4-0320-452A-8142-1CFF5E676A36}"/>
    <dgm:cxn modelId="{8579EC4C-E956-42E8-97EB-F8028EDF568B}" type="presOf" srcId="{039DF844-7E91-4164-BC13-45B118646A9A}" destId="{5602A8F9-8E45-4806-B0F8-7FB208D7763E}" srcOrd="0" destOrd="0" presId="urn:microsoft.com/office/officeart/2005/8/layout/radial4"/>
    <dgm:cxn modelId="{7841EB98-5962-4F1D-92CB-29165F4033F6}" srcId="{FC375DF6-9036-4E25-B254-C6CD6E0E49F0}" destId="{9B35CA89-622B-433C-A15F-7A5959B472C0}" srcOrd="2" destOrd="0" parTransId="{1B6A8765-564C-4F10-9553-1DC802491D96}" sibTransId="{A27565A9-5E63-48D2-A1A5-DE8EB7651E29}"/>
    <dgm:cxn modelId="{2533AAE7-E48F-429F-9A6C-91A5E8FD6D3F}" type="presOf" srcId="{9B35CA89-622B-433C-A15F-7A5959B472C0}" destId="{A2D273D0-FC18-42A3-A508-53C02872F76E}" srcOrd="0" destOrd="0" presId="urn:microsoft.com/office/officeart/2005/8/layout/radial4"/>
    <dgm:cxn modelId="{157A6AA6-B758-4CA2-99A3-D2BF4733B8BE}" type="presOf" srcId="{64E141AE-A88C-49FF-B61D-231CCD63B7D0}" destId="{0237B9C4-B1CD-440B-889F-4C4250BCC5A1}" srcOrd="0" destOrd="0" presId="urn:microsoft.com/office/officeart/2005/8/layout/radial4"/>
    <dgm:cxn modelId="{46933F1D-C222-40D5-8A7C-5AE73E1CD33E}" type="presOf" srcId="{273517AE-D373-420C-A834-2E5B134D19CF}" destId="{EF7B5A16-BBAB-4CCB-8462-4F284F2197F4}" srcOrd="0" destOrd="0" presId="urn:microsoft.com/office/officeart/2005/8/layout/radial4"/>
    <dgm:cxn modelId="{575F0280-E7A8-46C0-8C0E-FAFAB2174BDB}" type="presOf" srcId="{69C6B1DA-B3E6-412E-822D-F12BA498FB67}" destId="{E4F38BCB-FA0B-41DB-A262-06124949A8D3}" srcOrd="0" destOrd="0" presId="urn:microsoft.com/office/officeart/2005/8/layout/radial4"/>
    <dgm:cxn modelId="{DC7C74BB-402B-4864-BE8D-E3920CDEDA5D}" type="presOf" srcId="{E5D47C62-E04D-4E60-AC4E-C790096BADCB}" destId="{B92034AE-BE61-44B4-B16F-A57B5FBE0DBA}" srcOrd="0" destOrd="0" presId="urn:microsoft.com/office/officeart/2005/8/layout/radial4"/>
    <dgm:cxn modelId="{D0AC09CD-719D-449F-9D64-7C06627CF855}" srcId="{FC375DF6-9036-4E25-B254-C6CD6E0E49F0}" destId="{1F60D347-018A-45F1-936A-797EB3F76014}" srcOrd="0" destOrd="0" parTransId="{E5D47C62-E04D-4E60-AC4E-C790096BADCB}" sibTransId="{2EA73013-C36D-43DE-B56D-2174FC50E9EA}"/>
    <dgm:cxn modelId="{71F51A5A-8FD9-492F-9DB2-6E724BFB5E2B}" type="presOf" srcId="{1F60D347-018A-45F1-936A-797EB3F76014}" destId="{EB0C05AE-D531-47CB-B99C-356BECF70A3C}" srcOrd="0" destOrd="0" presId="urn:microsoft.com/office/officeart/2005/8/layout/radial4"/>
    <dgm:cxn modelId="{67EEE6E7-A8A1-4905-921D-9B0C28BC8887}" type="presOf" srcId="{17C20EB5-AF72-4C43-9440-6AF612FD9A4C}" destId="{6D1F1714-32B9-40B0-9D27-6AACF97598A4}" srcOrd="0" destOrd="0" presId="urn:microsoft.com/office/officeart/2005/8/layout/radial4"/>
    <dgm:cxn modelId="{A8F7EC56-87E4-4E95-8B3F-7B9EC0CE343C}" type="presOf" srcId="{781A4091-2074-4C4D-AF1F-3AA51655FE53}" destId="{2F7FCB29-08DE-44A3-9A2D-BAE3FA98226A}" srcOrd="0" destOrd="0" presId="urn:microsoft.com/office/officeart/2005/8/layout/radial4"/>
    <dgm:cxn modelId="{6682FA3C-83A5-4D7D-AF68-7F74CD65AB9A}" type="presOf" srcId="{DD1B684E-804A-4FE7-95B8-2CAE36363E9F}" destId="{0C9160E2-6F1D-4E2C-A677-A5814DAECE41}" srcOrd="0" destOrd="0" presId="urn:microsoft.com/office/officeart/2005/8/layout/radial4"/>
    <dgm:cxn modelId="{718AF872-25F9-43A3-8809-0F1021D96351}" type="presOf" srcId="{1B6A8765-564C-4F10-9553-1DC802491D96}" destId="{61B99846-BA27-4EA9-B470-6DA01D2724E5}" srcOrd="0" destOrd="0" presId="urn:microsoft.com/office/officeart/2005/8/layout/radial4"/>
    <dgm:cxn modelId="{CE4D8895-BB4A-4F46-A9E9-FA12D0154218}" srcId="{FC375DF6-9036-4E25-B254-C6CD6E0E49F0}" destId="{64E141AE-A88C-49FF-B61D-231CCD63B7D0}" srcOrd="4" destOrd="0" parTransId="{039DF844-7E91-4164-BC13-45B118646A9A}" sibTransId="{ECCA72ED-ABFC-43D2-87E9-D8620F1149E1}"/>
    <dgm:cxn modelId="{0522047E-B926-4B99-AE52-8A05A4F5743B}" srcId="{FC375DF6-9036-4E25-B254-C6CD6E0E49F0}" destId="{273517AE-D373-420C-A834-2E5B134D19CF}" srcOrd="3" destOrd="0" parTransId="{DD1B684E-804A-4FE7-95B8-2CAE36363E9F}" sibTransId="{A6B42C75-C910-4AA3-8626-F36254E143EE}"/>
    <dgm:cxn modelId="{4627B533-C1A1-4E6E-A10F-D24AFDF851AE}" type="presParOf" srcId="{E4F38BCB-FA0B-41DB-A262-06124949A8D3}" destId="{B414A97B-1DB2-4A94-A681-0AEB9E994E6D}" srcOrd="0" destOrd="0" presId="urn:microsoft.com/office/officeart/2005/8/layout/radial4"/>
    <dgm:cxn modelId="{57972EB3-4296-4D74-B843-0750C703172C}" type="presParOf" srcId="{E4F38BCB-FA0B-41DB-A262-06124949A8D3}" destId="{B92034AE-BE61-44B4-B16F-A57B5FBE0DBA}" srcOrd="1" destOrd="0" presId="urn:microsoft.com/office/officeart/2005/8/layout/radial4"/>
    <dgm:cxn modelId="{2C9078FE-07D8-46C6-97CD-1225C4B87B8E}" type="presParOf" srcId="{E4F38BCB-FA0B-41DB-A262-06124949A8D3}" destId="{EB0C05AE-D531-47CB-B99C-356BECF70A3C}" srcOrd="2" destOrd="0" presId="urn:microsoft.com/office/officeart/2005/8/layout/radial4"/>
    <dgm:cxn modelId="{03161806-F616-4254-A2F9-9AFB9F977EE8}" type="presParOf" srcId="{E4F38BCB-FA0B-41DB-A262-06124949A8D3}" destId="{6D1F1714-32B9-40B0-9D27-6AACF97598A4}" srcOrd="3" destOrd="0" presId="urn:microsoft.com/office/officeart/2005/8/layout/radial4"/>
    <dgm:cxn modelId="{D29802B6-561D-45C8-B5A9-C07E6FE36E03}" type="presParOf" srcId="{E4F38BCB-FA0B-41DB-A262-06124949A8D3}" destId="{2F7FCB29-08DE-44A3-9A2D-BAE3FA98226A}" srcOrd="4" destOrd="0" presId="urn:microsoft.com/office/officeart/2005/8/layout/radial4"/>
    <dgm:cxn modelId="{42D32CB9-6447-4ECD-BC2B-B908D359CA63}" type="presParOf" srcId="{E4F38BCB-FA0B-41DB-A262-06124949A8D3}" destId="{61B99846-BA27-4EA9-B470-6DA01D2724E5}" srcOrd="5" destOrd="0" presId="urn:microsoft.com/office/officeart/2005/8/layout/radial4"/>
    <dgm:cxn modelId="{C2F296BA-7CB8-4CA4-94AE-934201BA7377}" type="presParOf" srcId="{E4F38BCB-FA0B-41DB-A262-06124949A8D3}" destId="{A2D273D0-FC18-42A3-A508-53C02872F76E}" srcOrd="6" destOrd="0" presId="urn:microsoft.com/office/officeart/2005/8/layout/radial4"/>
    <dgm:cxn modelId="{A3751BC2-15B0-4043-AEF2-954363647B50}" type="presParOf" srcId="{E4F38BCB-FA0B-41DB-A262-06124949A8D3}" destId="{0C9160E2-6F1D-4E2C-A677-A5814DAECE41}" srcOrd="7" destOrd="0" presId="urn:microsoft.com/office/officeart/2005/8/layout/radial4"/>
    <dgm:cxn modelId="{858AB493-479E-489B-B670-D7A3F3C6F2FC}" type="presParOf" srcId="{E4F38BCB-FA0B-41DB-A262-06124949A8D3}" destId="{EF7B5A16-BBAB-4CCB-8462-4F284F2197F4}" srcOrd="8" destOrd="0" presId="urn:microsoft.com/office/officeart/2005/8/layout/radial4"/>
    <dgm:cxn modelId="{1B03B345-6EB1-466A-B389-CF7E893207F7}" type="presParOf" srcId="{E4F38BCB-FA0B-41DB-A262-06124949A8D3}" destId="{5602A8F9-8E45-4806-B0F8-7FB208D7763E}" srcOrd="9" destOrd="0" presId="urn:microsoft.com/office/officeart/2005/8/layout/radial4"/>
    <dgm:cxn modelId="{5B1AD0F2-4DD0-454A-8CC0-E175297F08BE}" type="presParOf" srcId="{E4F38BCB-FA0B-41DB-A262-06124949A8D3}" destId="{0237B9C4-B1CD-440B-889F-4C4250BCC5A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C6B1DA-B3E6-412E-822D-F12BA498FB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C375DF6-9036-4E25-B254-C6CD6E0E49F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新聞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AC7280-49BA-4CE8-AEF5-BBC8291FD168}" type="par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65F385E4-0320-452A-8142-1CFF5E676A36}" type="sib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46DC0616-E59B-4513-828C-9B5BC5F10EB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功能列連結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3E91E2-3137-46BD-AC0B-73C1033D3E1E}" type="parTrans" cxnId="{D3AD0294-BF17-480E-AC08-F0381B6D15CB}">
      <dgm:prSet/>
      <dgm:spPr/>
      <dgm:t>
        <a:bodyPr/>
        <a:lstStyle/>
        <a:p>
          <a:endParaRPr lang="zh-TW" altLang="en-US"/>
        </a:p>
      </dgm:t>
    </dgm:pt>
    <dgm:pt modelId="{B9855B81-2C38-49E1-B454-4DA753E56C40}" type="sibTrans" cxnId="{D3AD0294-BF17-480E-AC08-F0381B6D15CB}">
      <dgm:prSet/>
      <dgm:spPr/>
      <dgm:t>
        <a:bodyPr/>
        <a:lstStyle/>
        <a:p>
          <a:endParaRPr lang="zh-TW" altLang="en-US"/>
        </a:p>
      </dgm:t>
    </dgm:pt>
    <dgm:pt modelId="{1F60D347-018A-45F1-936A-797EB3F7601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D47C62-E04D-4E60-AC4E-C790096BADCB}" type="par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2EA73013-C36D-43DE-B56D-2174FC50E9EA}" type="sib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781A4091-2074-4C4D-AF1F-3AA51655FE5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分享連結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20EB5-AF72-4C43-9440-6AF612FD9A4C}" type="par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40DCD1B7-97F3-43EA-A70B-D2F6B3F4FCC4}" type="sib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E4F38BCB-FA0B-41DB-A262-06124949A8D3}" type="pres">
      <dgm:prSet presAssocID="{69C6B1DA-B3E6-412E-822D-F12BA498FB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414A97B-1DB2-4A94-A681-0AEB9E994E6D}" type="pres">
      <dgm:prSet presAssocID="{FC375DF6-9036-4E25-B254-C6CD6E0E49F0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DE35C80F-1575-49AB-8B05-0B70179D0251}" type="pres">
      <dgm:prSet presAssocID="{8C3E91E2-3137-46BD-AC0B-73C1033D3E1E}" presName="parTrans" presStyleLbl="bgSibTrans2D1" presStyleIdx="0" presStyleCnt="3" custLinFactNeighborX="-19960" custLinFactNeighborY="86186"/>
      <dgm:spPr/>
      <dgm:t>
        <a:bodyPr/>
        <a:lstStyle/>
        <a:p>
          <a:endParaRPr lang="zh-TW" altLang="en-US"/>
        </a:p>
      </dgm:t>
    </dgm:pt>
    <dgm:pt modelId="{F35C4D3D-C20A-4CE1-B141-0AD3DF2E74DF}" type="pres">
      <dgm:prSet presAssocID="{46DC0616-E59B-4513-828C-9B5BC5F10EB0}" presName="node" presStyleLbl="node1" presStyleIdx="0" presStyleCnt="3" custScaleX="1263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2034AE-BE61-44B4-B16F-A57B5FBE0DBA}" type="pres">
      <dgm:prSet presAssocID="{E5D47C62-E04D-4E60-AC4E-C790096BADCB}" presName="parTrans" presStyleLbl="bgSibTrans2D1" presStyleIdx="1" presStyleCnt="3"/>
      <dgm:spPr/>
      <dgm:t>
        <a:bodyPr/>
        <a:lstStyle/>
        <a:p>
          <a:endParaRPr lang="zh-TW" altLang="en-US"/>
        </a:p>
      </dgm:t>
    </dgm:pt>
    <dgm:pt modelId="{EB0C05AE-D531-47CB-B99C-356BECF70A3C}" type="pres">
      <dgm:prSet presAssocID="{1F60D347-018A-45F1-936A-797EB3F76014}" presName="node" presStyleLbl="node1" presStyleIdx="1" presStyleCnt="3" custScaleX="1084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F1714-32B9-40B0-9D27-6AACF97598A4}" type="pres">
      <dgm:prSet presAssocID="{17C20EB5-AF72-4C43-9440-6AF612FD9A4C}" presName="parTrans" presStyleLbl="bgSibTrans2D1" presStyleIdx="2" presStyleCnt="3"/>
      <dgm:spPr/>
      <dgm:t>
        <a:bodyPr/>
        <a:lstStyle/>
        <a:p>
          <a:endParaRPr lang="zh-TW" altLang="en-US"/>
        </a:p>
      </dgm:t>
    </dgm:pt>
    <dgm:pt modelId="{2F7FCB29-08DE-44A3-9A2D-BAE3FA98226A}" type="pres">
      <dgm:prSet presAssocID="{781A4091-2074-4C4D-AF1F-3AA51655FE53}" presName="node" presStyleLbl="node1" presStyleIdx="2" presStyleCnt="3" custScaleX="100332" custRadScaleRad="111052" custRadScaleInc="65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9020E1-84E3-4882-8FD6-6A68B9CB4B4E}" type="presOf" srcId="{781A4091-2074-4C4D-AF1F-3AA51655FE53}" destId="{2F7FCB29-08DE-44A3-9A2D-BAE3FA98226A}" srcOrd="0" destOrd="0" presId="urn:microsoft.com/office/officeart/2005/8/layout/radial4"/>
    <dgm:cxn modelId="{B2E4C053-DCE3-47B7-814A-AF359A0583EF}" type="presOf" srcId="{8C3E91E2-3137-46BD-AC0B-73C1033D3E1E}" destId="{DE35C80F-1575-49AB-8B05-0B70179D0251}" srcOrd="0" destOrd="0" presId="urn:microsoft.com/office/officeart/2005/8/layout/radial4"/>
    <dgm:cxn modelId="{DF6B40EC-1A72-4279-85D2-6312FB2A412A}" type="presOf" srcId="{1F60D347-018A-45F1-936A-797EB3F76014}" destId="{EB0C05AE-D531-47CB-B99C-356BECF70A3C}" srcOrd="0" destOrd="0" presId="urn:microsoft.com/office/officeart/2005/8/layout/radial4"/>
    <dgm:cxn modelId="{01E44797-7E33-498E-9D8B-DAC6A9CD81D3}" type="presOf" srcId="{E5D47C62-E04D-4E60-AC4E-C790096BADCB}" destId="{B92034AE-BE61-44B4-B16F-A57B5FBE0DBA}" srcOrd="0" destOrd="0" presId="urn:microsoft.com/office/officeart/2005/8/layout/radial4"/>
    <dgm:cxn modelId="{D0AC09CD-719D-449F-9D64-7C06627CF855}" srcId="{FC375DF6-9036-4E25-B254-C6CD6E0E49F0}" destId="{1F60D347-018A-45F1-936A-797EB3F76014}" srcOrd="1" destOrd="0" parTransId="{E5D47C62-E04D-4E60-AC4E-C790096BADCB}" sibTransId="{2EA73013-C36D-43DE-B56D-2174FC50E9EA}"/>
    <dgm:cxn modelId="{15163D29-2C5B-4607-BC73-BD161DF9231F}" srcId="{FC375DF6-9036-4E25-B254-C6CD6E0E49F0}" destId="{781A4091-2074-4C4D-AF1F-3AA51655FE53}" srcOrd="2" destOrd="0" parTransId="{17C20EB5-AF72-4C43-9440-6AF612FD9A4C}" sibTransId="{40DCD1B7-97F3-43EA-A70B-D2F6B3F4FCC4}"/>
    <dgm:cxn modelId="{EC5CAE7D-F9C8-40C5-853C-BC9F95853A20}" type="presOf" srcId="{69C6B1DA-B3E6-412E-822D-F12BA498FB67}" destId="{E4F38BCB-FA0B-41DB-A262-06124949A8D3}" srcOrd="0" destOrd="0" presId="urn:microsoft.com/office/officeart/2005/8/layout/radial4"/>
    <dgm:cxn modelId="{D3AD0294-BF17-480E-AC08-F0381B6D15CB}" srcId="{FC375DF6-9036-4E25-B254-C6CD6E0E49F0}" destId="{46DC0616-E59B-4513-828C-9B5BC5F10EB0}" srcOrd="0" destOrd="0" parTransId="{8C3E91E2-3137-46BD-AC0B-73C1033D3E1E}" sibTransId="{B9855B81-2C38-49E1-B454-4DA753E56C40}"/>
    <dgm:cxn modelId="{AADC90F3-3A18-482B-9BCC-EE252F75A776}" type="presOf" srcId="{FC375DF6-9036-4E25-B254-C6CD6E0E49F0}" destId="{B414A97B-1DB2-4A94-A681-0AEB9E994E6D}" srcOrd="0" destOrd="0" presId="urn:microsoft.com/office/officeart/2005/8/layout/radial4"/>
    <dgm:cxn modelId="{D73628FB-1375-421B-B472-B4EB3748478B}" type="presOf" srcId="{46DC0616-E59B-4513-828C-9B5BC5F10EB0}" destId="{F35C4D3D-C20A-4CE1-B141-0AD3DF2E74DF}" srcOrd="0" destOrd="0" presId="urn:microsoft.com/office/officeart/2005/8/layout/radial4"/>
    <dgm:cxn modelId="{9B46EB1E-820E-49F4-A76D-B85D73B42B31}" type="presOf" srcId="{17C20EB5-AF72-4C43-9440-6AF612FD9A4C}" destId="{6D1F1714-32B9-40B0-9D27-6AACF97598A4}" srcOrd="0" destOrd="0" presId="urn:microsoft.com/office/officeart/2005/8/layout/radial4"/>
    <dgm:cxn modelId="{88AA378F-8F1B-4611-80E7-3803D6951FED}" srcId="{69C6B1DA-B3E6-412E-822D-F12BA498FB67}" destId="{FC375DF6-9036-4E25-B254-C6CD6E0E49F0}" srcOrd="0" destOrd="0" parTransId="{E6AC7280-49BA-4CE8-AEF5-BBC8291FD168}" sibTransId="{65F385E4-0320-452A-8142-1CFF5E676A36}"/>
    <dgm:cxn modelId="{01BE717D-9166-41D0-B54C-CF655B223919}" type="presParOf" srcId="{E4F38BCB-FA0B-41DB-A262-06124949A8D3}" destId="{B414A97B-1DB2-4A94-A681-0AEB9E994E6D}" srcOrd="0" destOrd="0" presId="urn:microsoft.com/office/officeart/2005/8/layout/radial4"/>
    <dgm:cxn modelId="{411031A8-8980-46CB-B129-AEC2A9A61BB6}" type="presParOf" srcId="{E4F38BCB-FA0B-41DB-A262-06124949A8D3}" destId="{DE35C80F-1575-49AB-8B05-0B70179D0251}" srcOrd="1" destOrd="0" presId="urn:microsoft.com/office/officeart/2005/8/layout/radial4"/>
    <dgm:cxn modelId="{6F6A5DE4-69CB-4312-9F22-DE5D4B9E85E5}" type="presParOf" srcId="{E4F38BCB-FA0B-41DB-A262-06124949A8D3}" destId="{F35C4D3D-C20A-4CE1-B141-0AD3DF2E74DF}" srcOrd="2" destOrd="0" presId="urn:microsoft.com/office/officeart/2005/8/layout/radial4"/>
    <dgm:cxn modelId="{F4F41C58-542D-41DC-932E-B518BBAE42BD}" type="presParOf" srcId="{E4F38BCB-FA0B-41DB-A262-06124949A8D3}" destId="{B92034AE-BE61-44B4-B16F-A57B5FBE0DBA}" srcOrd="3" destOrd="0" presId="urn:microsoft.com/office/officeart/2005/8/layout/radial4"/>
    <dgm:cxn modelId="{1F4D7F04-049D-4E69-9006-D5D9BC4C804C}" type="presParOf" srcId="{E4F38BCB-FA0B-41DB-A262-06124949A8D3}" destId="{EB0C05AE-D531-47CB-B99C-356BECF70A3C}" srcOrd="4" destOrd="0" presId="urn:microsoft.com/office/officeart/2005/8/layout/radial4"/>
    <dgm:cxn modelId="{8280294D-B375-4CC4-A56A-837D90F66901}" type="presParOf" srcId="{E4F38BCB-FA0B-41DB-A262-06124949A8D3}" destId="{6D1F1714-32B9-40B0-9D27-6AACF97598A4}" srcOrd="5" destOrd="0" presId="urn:microsoft.com/office/officeart/2005/8/layout/radial4"/>
    <dgm:cxn modelId="{B0A01C78-3673-4250-B947-DBDED029F99C}" type="presParOf" srcId="{E4F38BCB-FA0B-41DB-A262-06124949A8D3}" destId="{2F7FCB29-08DE-44A3-9A2D-BAE3FA98226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C6B1DA-B3E6-412E-822D-F12BA498FB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C375DF6-9036-4E25-B254-C6CD6E0E49F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AC7280-49BA-4CE8-AEF5-BBC8291FD168}" type="par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65F385E4-0320-452A-8142-1CFF5E676A36}" type="sibTrans" cxnId="{88AA378F-8F1B-4611-80E7-3803D6951FED}">
      <dgm:prSet/>
      <dgm:spPr/>
      <dgm:t>
        <a:bodyPr/>
        <a:lstStyle/>
        <a:p>
          <a:endParaRPr lang="zh-TW" altLang="en-US"/>
        </a:p>
      </dgm:t>
    </dgm:pt>
    <dgm:pt modelId="{1F60D347-018A-45F1-936A-797EB3F76014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D47C62-E04D-4E60-AC4E-C790096BADCB}" type="par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2EA73013-C36D-43DE-B56D-2174FC50E9EA}" type="sibTrans" cxnId="{D0AC09CD-719D-449F-9D64-7C06627CF855}">
      <dgm:prSet/>
      <dgm:spPr/>
      <dgm:t>
        <a:bodyPr/>
        <a:lstStyle/>
        <a:p>
          <a:endParaRPr lang="zh-TW" altLang="en-US"/>
        </a:p>
      </dgm:t>
    </dgm:pt>
    <dgm:pt modelId="{781A4091-2074-4C4D-AF1F-3AA51655FE5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20EB5-AF72-4C43-9440-6AF612FD9A4C}" type="par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40DCD1B7-97F3-43EA-A70B-D2F6B3F4FCC4}" type="sibTrans" cxnId="{15163D29-2C5B-4607-BC73-BD161DF9231F}">
      <dgm:prSet/>
      <dgm:spPr/>
      <dgm:t>
        <a:bodyPr/>
        <a:lstStyle/>
        <a:p>
          <a:endParaRPr lang="zh-TW" altLang="en-US"/>
        </a:p>
      </dgm:t>
    </dgm:pt>
    <dgm:pt modelId="{9B35CA89-622B-433C-A15F-7A5959B472C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B6A8765-564C-4F10-9553-1DC802491D96}" type="par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A27565A9-5E63-48D2-A1A5-DE8EB7651E29}" type="sibTrans" cxnId="{7841EB98-5962-4F1D-92CB-29165F4033F6}">
      <dgm:prSet/>
      <dgm:spPr/>
      <dgm:t>
        <a:bodyPr/>
        <a:lstStyle/>
        <a:p>
          <a:endParaRPr lang="zh-TW" altLang="en-US"/>
        </a:p>
      </dgm:t>
    </dgm:pt>
    <dgm:pt modelId="{273517AE-D373-420C-A834-2E5B134D19C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1B684E-804A-4FE7-95B8-2CAE36363E9F}" type="par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A6B42C75-C910-4AA3-8626-F36254E143EE}" type="sibTrans" cxnId="{0522047E-B926-4B99-AE52-8A05A4F5743B}">
      <dgm:prSet/>
      <dgm:spPr/>
      <dgm:t>
        <a:bodyPr/>
        <a:lstStyle/>
        <a:p>
          <a:endParaRPr lang="zh-TW" altLang="en-US"/>
        </a:p>
      </dgm:t>
    </dgm:pt>
    <dgm:pt modelId="{64E141AE-A88C-49FF-B61D-231CCD63B7D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9DF844-7E91-4164-BC13-45B118646A9A}" type="parTrans" cxnId="{CE4D8895-BB4A-4F46-A9E9-FA12D0154218}">
      <dgm:prSet/>
      <dgm:spPr/>
      <dgm:t>
        <a:bodyPr/>
        <a:lstStyle/>
        <a:p>
          <a:endParaRPr lang="zh-TW" altLang="en-US"/>
        </a:p>
      </dgm:t>
    </dgm:pt>
    <dgm:pt modelId="{ECCA72ED-ABFC-43D2-87E9-D8620F1149E1}" type="sibTrans" cxnId="{CE4D8895-BB4A-4F46-A9E9-FA12D0154218}">
      <dgm:prSet/>
      <dgm:spPr/>
      <dgm:t>
        <a:bodyPr/>
        <a:lstStyle/>
        <a:p>
          <a:endParaRPr lang="zh-TW" altLang="en-US"/>
        </a:p>
      </dgm:t>
    </dgm:pt>
    <dgm:pt modelId="{E4F38BCB-FA0B-41DB-A262-06124949A8D3}" type="pres">
      <dgm:prSet presAssocID="{69C6B1DA-B3E6-412E-822D-F12BA498FB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414A97B-1DB2-4A94-A681-0AEB9E994E6D}" type="pres">
      <dgm:prSet presAssocID="{FC375DF6-9036-4E25-B254-C6CD6E0E49F0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B92034AE-BE61-44B4-B16F-A57B5FBE0DBA}" type="pres">
      <dgm:prSet presAssocID="{E5D47C62-E04D-4E60-AC4E-C790096BADCB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EB0C05AE-D531-47CB-B99C-356BECF70A3C}" type="pres">
      <dgm:prSet presAssocID="{1F60D347-018A-45F1-936A-797EB3F76014}" presName="node" presStyleLbl="node1" presStyleIdx="0" presStyleCnt="5" custScaleX="67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F1714-32B9-40B0-9D27-6AACF97598A4}" type="pres">
      <dgm:prSet presAssocID="{17C20EB5-AF72-4C43-9440-6AF612FD9A4C}" presName="parTrans" presStyleLbl="bgSibTrans2D1" presStyleIdx="1" presStyleCnt="5"/>
      <dgm:spPr/>
      <dgm:t>
        <a:bodyPr/>
        <a:lstStyle/>
        <a:p>
          <a:endParaRPr lang="zh-TW" altLang="en-US"/>
        </a:p>
      </dgm:t>
    </dgm:pt>
    <dgm:pt modelId="{2F7FCB29-08DE-44A3-9A2D-BAE3FA98226A}" type="pres">
      <dgm:prSet presAssocID="{781A4091-2074-4C4D-AF1F-3AA51655FE53}" presName="node" presStyleLbl="node1" presStyleIdx="1" presStyleCnt="5" custScaleX="820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B99846-BA27-4EA9-B470-6DA01D2724E5}" type="pres">
      <dgm:prSet presAssocID="{1B6A8765-564C-4F10-9553-1DC802491D96}" presName="parTrans" presStyleLbl="bgSibTrans2D1" presStyleIdx="2" presStyleCnt="5" custLinFactNeighborX="633" custLinFactNeighborY="20786"/>
      <dgm:spPr/>
      <dgm:t>
        <a:bodyPr/>
        <a:lstStyle/>
        <a:p>
          <a:endParaRPr lang="zh-TW" altLang="en-US"/>
        </a:p>
      </dgm:t>
    </dgm:pt>
    <dgm:pt modelId="{A2D273D0-FC18-42A3-A508-53C02872F76E}" type="pres">
      <dgm:prSet presAssocID="{9B35CA89-622B-433C-A15F-7A5959B472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9160E2-6F1D-4E2C-A677-A5814DAECE41}" type="pres">
      <dgm:prSet presAssocID="{DD1B684E-804A-4FE7-95B8-2CAE36363E9F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EF7B5A16-BBAB-4CCB-8462-4F284F2197F4}" type="pres">
      <dgm:prSet presAssocID="{273517AE-D373-420C-A834-2E5B134D19CF}" presName="node" presStyleLbl="node1" presStyleIdx="3" presStyleCnt="5" custScaleX="1235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02A8F9-8E45-4806-B0F8-7FB208D7763E}" type="pres">
      <dgm:prSet presAssocID="{039DF844-7E91-4164-BC13-45B118646A9A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0237B9C4-B1CD-440B-889F-4C4250BCC5A1}" type="pres">
      <dgm:prSet presAssocID="{64E141AE-A88C-49FF-B61D-231CCD63B7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CE71657-17C1-4A45-89A5-C0A4B9D48B3E}" type="presOf" srcId="{E5D47C62-E04D-4E60-AC4E-C790096BADCB}" destId="{B92034AE-BE61-44B4-B16F-A57B5FBE0DBA}" srcOrd="0" destOrd="0" presId="urn:microsoft.com/office/officeart/2005/8/layout/radial4"/>
    <dgm:cxn modelId="{15163D29-2C5B-4607-BC73-BD161DF9231F}" srcId="{FC375DF6-9036-4E25-B254-C6CD6E0E49F0}" destId="{781A4091-2074-4C4D-AF1F-3AA51655FE53}" srcOrd="1" destOrd="0" parTransId="{17C20EB5-AF72-4C43-9440-6AF612FD9A4C}" sibTransId="{40DCD1B7-97F3-43EA-A70B-D2F6B3F4FCC4}"/>
    <dgm:cxn modelId="{54764CDD-452B-4ABF-A54D-43FC6589CEBF}" type="presOf" srcId="{17C20EB5-AF72-4C43-9440-6AF612FD9A4C}" destId="{6D1F1714-32B9-40B0-9D27-6AACF97598A4}" srcOrd="0" destOrd="0" presId="urn:microsoft.com/office/officeart/2005/8/layout/radial4"/>
    <dgm:cxn modelId="{D0AC09CD-719D-449F-9D64-7C06627CF855}" srcId="{FC375DF6-9036-4E25-B254-C6CD6E0E49F0}" destId="{1F60D347-018A-45F1-936A-797EB3F76014}" srcOrd="0" destOrd="0" parTransId="{E5D47C62-E04D-4E60-AC4E-C790096BADCB}" sibTransId="{2EA73013-C36D-43DE-B56D-2174FC50E9EA}"/>
    <dgm:cxn modelId="{A83F9C76-047C-4DCF-A667-3592CA68AEB7}" type="presOf" srcId="{781A4091-2074-4C4D-AF1F-3AA51655FE53}" destId="{2F7FCB29-08DE-44A3-9A2D-BAE3FA98226A}" srcOrd="0" destOrd="0" presId="urn:microsoft.com/office/officeart/2005/8/layout/radial4"/>
    <dgm:cxn modelId="{53C2E546-D6EE-4B2D-9875-9AA14657C56D}" type="presOf" srcId="{9B35CA89-622B-433C-A15F-7A5959B472C0}" destId="{A2D273D0-FC18-42A3-A508-53C02872F76E}" srcOrd="0" destOrd="0" presId="urn:microsoft.com/office/officeart/2005/8/layout/radial4"/>
    <dgm:cxn modelId="{A8053A11-18EA-4C74-958E-9B0335CE1F17}" type="presOf" srcId="{DD1B684E-804A-4FE7-95B8-2CAE36363E9F}" destId="{0C9160E2-6F1D-4E2C-A677-A5814DAECE41}" srcOrd="0" destOrd="0" presId="urn:microsoft.com/office/officeart/2005/8/layout/radial4"/>
    <dgm:cxn modelId="{2646F275-9FC2-4809-B012-E7AD8F71ECF8}" type="presOf" srcId="{1B6A8765-564C-4F10-9553-1DC802491D96}" destId="{61B99846-BA27-4EA9-B470-6DA01D2724E5}" srcOrd="0" destOrd="0" presId="urn:microsoft.com/office/officeart/2005/8/layout/radial4"/>
    <dgm:cxn modelId="{9030CC81-5C52-4978-8B42-E226DD4DAD13}" type="presOf" srcId="{273517AE-D373-420C-A834-2E5B134D19CF}" destId="{EF7B5A16-BBAB-4CCB-8462-4F284F2197F4}" srcOrd="0" destOrd="0" presId="urn:microsoft.com/office/officeart/2005/8/layout/radial4"/>
    <dgm:cxn modelId="{AC245314-DAB0-4269-A301-AC36E88A0067}" type="presOf" srcId="{64E141AE-A88C-49FF-B61D-231CCD63B7D0}" destId="{0237B9C4-B1CD-440B-889F-4C4250BCC5A1}" srcOrd="0" destOrd="0" presId="urn:microsoft.com/office/officeart/2005/8/layout/radial4"/>
    <dgm:cxn modelId="{88AA378F-8F1B-4611-80E7-3803D6951FED}" srcId="{69C6B1DA-B3E6-412E-822D-F12BA498FB67}" destId="{FC375DF6-9036-4E25-B254-C6CD6E0E49F0}" srcOrd="0" destOrd="0" parTransId="{E6AC7280-49BA-4CE8-AEF5-BBC8291FD168}" sibTransId="{65F385E4-0320-452A-8142-1CFF5E676A36}"/>
    <dgm:cxn modelId="{23D83A91-DB00-49B8-9399-336DE88AAB27}" type="presOf" srcId="{FC375DF6-9036-4E25-B254-C6CD6E0E49F0}" destId="{B414A97B-1DB2-4A94-A681-0AEB9E994E6D}" srcOrd="0" destOrd="0" presId="urn:microsoft.com/office/officeart/2005/8/layout/radial4"/>
    <dgm:cxn modelId="{3EBEB277-308A-424D-91D8-F85A04DCC60D}" type="presOf" srcId="{1F60D347-018A-45F1-936A-797EB3F76014}" destId="{EB0C05AE-D531-47CB-B99C-356BECF70A3C}" srcOrd="0" destOrd="0" presId="urn:microsoft.com/office/officeart/2005/8/layout/radial4"/>
    <dgm:cxn modelId="{9B81CB34-2677-4F7F-A025-5122CC49D9F3}" type="presOf" srcId="{69C6B1DA-B3E6-412E-822D-F12BA498FB67}" destId="{E4F38BCB-FA0B-41DB-A262-06124949A8D3}" srcOrd="0" destOrd="0" presId="urn:microsoft.com/office/officeart/2005/8/layout/radial4"/>
    <dgm:cxn modelId="{7841EB98-5962-4F1D-92CB-29165F4033F6}" srcId="{FC375DF6-9036-4E25-B254-C6CD6E0E49F0}" destId="{9B35CA89-622B-433C-A15F-7A5959B472C0}" srcOrd="2" destOrd="0" parTransId="{1B6A8765-564C-4F10-9553-1DC802491D96}" sibTransId="{A27565A9-5E63-48D2-A1A5-DE8EB7651E29}"/>
    <dgm:cxn modelId="{0522047E-B926-4B99-AE52-8A05A4F5743B}" srcId="{FC375DF6-9036-4E25-B254-C6CD6E0E49F0}" destId="{273517AE-D373-420C-A834-2E5B134D19CF}" srcOrd="3" destOrd="0" parTransId="{DD1B684E-804A-4FE7-95B8-2CAE36363E9F}" sibTransId="{A6B42C75-C910-4AA3-8626-F36254E143EE}"/>
    <dgm:cxn modelId="{CE4D8895-BB4A-4F46-A9E9-FA12D0154218}" srcId="{FC375DF6-9036-4E25-B254-C6CD6E0E49F0}" destId="{64E141AE-A88C-49FF-B61D-231CCD63B7D0}" srcOrd="4" destOrd="0" parTransId="{039DF844-7E91-4164-BC13-45B118646A9A}" sibTransId="{ECCA72ED-ABFC-43D2-87E9-D8620F1149E1}"/>
    <dgm:cxn modelId="{57F8ED61-254D-4169-8131-9465DBA50A18}" type="presOf" srcId="{039DF844-7E91-4164-BC13-45B118646A9A}" destId="{5602A8F9-8E45-4806-B0F8-7FB208D7763E}" srcOrd="0" destOrd="0" presId="urn:microsoft.com/office/officeart/2005/8/layout/radial4"/>
    <dgm:cxn modelId="{57C78A5F-B8FF-4657-AF07-65BDA5057085}" type="presParOf" srcId="{E4F38BCB-FA0B-41DB-A262-06124949A8D3}" destId="{B414A97B-1DB2-4A94-A681-0AEB9E994E6D}" srcOrd="0" destOrd="0" presId="urn:microsoft.com/office/officeart/2005/8/layout/radial4"/>
    <dgm:cxn modelId="{9517BBA4-D614-479C-8115-490066BBEED7}" type="presParOf" srcId="{E4F38BCB-FA0B-41DB-A262-06124949A8D3}" destId="{B92034AE-BE61-44B4-B16F-A57B5FBE0DBA}" srcOrd="1" destOrd="0" presId="urn:microsoft.com/office/officeart/2005/8/layout/radial4"/>
    <dgm:cxn modelId="{776B00B1-2205-448C-9674-E1241F5B5F2B}" type="presParOf" srcId="{E4F38BCB-FA0B-41DB-A262-06124949A8D3}" destId="{EB0C05AE-D531-47CB-B99C-356BECF70A3C}" srcOrd="2" destOrd="0" presId="urn:microsoft.com/office/officeart/2005/8/layout/radial4"/>
    <dgm:cxn modelId="{4796121E-5179-4CEE-8490-11201AE0D295}" type="presParOf" srcId="{E4F38BCB-FA0B-41DB-A262-06124949A8D3}" destId="{6D1F1714-32B9-40B0-9D27-6AACF97598A4}" srcOrd="3" destOrd="0" presId="urn:microsoft.com/office/officeart/2005/8/layout/radial4"/>
    <dgm:cxn modelId="{3FFB8784-18E6-494A-8E48-89EE94E937F6}" type="presParOf" srcId="{E4F38BCB-FA0B-41DB-A262-06124949A8D3}" destId="{2F7FCB29-08DE-44A3-9A2D-BAE3FA98226A}" srcOrd="4" destOrd="0" presId="urn:microsoft.com/office/officeart/2005/8/layout/radial4"/>
    <dgm:cxn modelId="{D9D3A348-7033-4789-904B-62ACEC7C5EB8}" type="presParOf" srcId="{E4F38BCB-FA0B-41DB-A262-06124949A8D3}" destId="{61B99846-BA27-4EA9-B470-6DA01D2724E5}" srcOrd="5" destOrd="0" presId="urn:microsoft.com/office/officeart/2005/8/layout/radial4"/>
    <dgm:cxn modelId="{10856704-B6EB-4246-AB2A-5114C869B3E5}" type="presParOf" srcId="{E4F38BCB-FA0B-41DB-A262-06124949A8D3}" destId="{A2D273D0-FC18-42A3-A508-53C02872F76E}" srcOrd="6" destOrd="0" presId="urn:microsoft.com/office/officeart/2005/8/layout/radial4"/>
    <dgm:cxn modelId="{CE710C6E-67AD-48CF-8A9B-F1E91422C160}" type="presParOf" srcId="{E4F38BCB-FA0B-41DB-A262-06124949A8D3}" destId="{0C9160E2-6F1D-4E2C-A677-A5814DAECE41}" srcOrd="7" destOrd="0" presId="urn:microsoft.com/office/officeart/2005/8/layout/radial4"/>
    <dgm:cxn modelId="{AB638E00-76B9-4E02-87C6-E042FBC0687F}" type="presParOf" srcId="{E4F38BCB-FA0B-41DB-A262-06124949A8D3}" destId="{EF7B5A16-BBAB-4CCB-8462-4F284F2197F4}" srcOrd="8" destOrd="0" presId="urn:microsoft.com/office/officeart/2005/8/layout/radial4"/>
    <dgm:cxn modelId="{B1148969-D59C-47A3-9BCD-356321FEB279}" type="presParOf" srcId="{E4F38BCB-FA0B-41DB-A262-06124949A8D3}" destId="{5602A8F9-8E45-4806-B0F8-7FB208D7763E}" srcOrd="9" destOrd="0" presId="urn:microsoft.com/office/officeart/2005/8/layout/radial4"/>
    <dgm:cxn modelId="{90F6528A-3715-4380-96D1-5A58904ABCFC}" type="presParOf" srcId="{E4F38BCB-FA0B-41DB-A262-06124949A8D3}" destId="{0237B9C4-B1CD-440B-889F-4C4250BCC5A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5C38BC-3A32-44A4-8748-946C33196F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DC4D196-393A-48C7-B43D-1B032025DA9C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國立</a:t>
          </a:r>
          <a:endParaRPr lang="en-US" altLang="zh-TW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高雄大學</a:t>
          </a:r>
        </a:p>
      </dgm:t>
    </dgm:pt>
    <dgm:pt modelId="{FEF927A7-41EF-4106-AB83-D8FA492EAE2A}" type="parTrans" cxnId="{C83129AD-CDEE-4D3E-B56F-C201348D3F9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030C82-65E6-453D-A9E7-E4265BAB5C00}" type="sibTrans" cxnId="{C83129AD-CDEE-4D3E-B56F-C201348D3F9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89AF13-84D8-4BA5-8784-7F1F3937A9ED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</a:p>
      </dgm:t>
    </dgm:pt>
    <dgm:pt modelId="{0A647289-15B0-4607-BB7A-BB32EB10E40E}" type="parTrans" cxnId="{F0CC24F4-2A2B-4487-B011-EDC10B95EA76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2FD245-72E5-4965-B932-6F620B989ED6}" type="sibTrans" cxnId="{F0CC24F4-2A2B-4487-B011-EDC10B95EA76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5DAF6C-1519-4D8D-868D-0AFA059B1505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行政單位</a:t>
          </a:r>
        </a:p>
      </dgm:t>
    </dgm:pt>
    <dgm:pt modelId="{C46EB0C3-030A-4635-B903-546D55A4D20A}" type="parTrans" cxnId="{D3CBCDC2-DED9-4705-92AC-14E95BD1329D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F38450-8EBB-4721-91ED-90D60C1B4CED}" type="sibTrans" cxnId="{D3CBCDC2-DED9-4705-92AC-14E95BD1329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7291A8-D928-43AF-B680-6D4EB5AE38AA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</a:p>
      </dgm:t>
    </dgm:pt>
    <dgm:pt modelId="{234F56BC-6E99-4422-85E1-E187899BCDE6}" type="parTrans" cxnId="{175F8CB7-CE07-4F82-88EE-4FCAFB2812EE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61639C-4DC9-4649-8678-B9EB24D07DE6}" type="sibTrans" cxnId="{175F8CB7-CE07-4F82-88EE-4FCAFB2812E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54CCEA-1D8B-4F2E-B935-BBCEAD4D6339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研究中心</a:t>
          </a:r>
        </a:p>
      </dgm:t>
    </dgm:pt>
    <dgm:pt modelId="{4F31F576-0972-495A-BDB9-37C7919EEA2C}" type="parTrans" cxnId="{EF453431-EDDC-4056-AD79-D3D3A373F688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F8698B-F532-41EE-BF96-DF997CF9DA55}" type="sibTrans" cxnId="{EF453431-EDDC-4056-AD79-D3D3A373F688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78FFA4-B492-442E-BAD1-71F8CEA53C1D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招生訊息</a:t>
          </a:r>
        </a:p>
      </dgm:t>
    </dgm:pt>
    <dgm:pt modelId="{2A1A628D-BE7B-447B-99D1-9F0DABB47D87}" type="parTrans" cxnId="{1B4E7DAF-F34D-4E32-9BCF-2082FDA98EF0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4CC77E-CCF6-44A3-A964-3B332038901E}" type="sibTrans" cxnId="{1B4E7DAF-F34D-4E32-9BCF-2082FDA98EF0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787ACE-5CC7-4021-8D10-80F1BA3C395F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功能列</a:t>
          </a:r>
        </a:p>
      </dgm:t>
    </dgm:pt>
    <dgm:pt modelId="{BD6AE91C-69C2-4C2F-83A9-B6EB63A6734F}" type="parTrans" cxnId="{2864018B-EBED-4502-85B7-B5D3538B0B68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588B2E-82E2-4E9F-9231-DF0DEB984E64}" type="sibTrans" cxnId="{2864018B-EBED-4502-85B7-B5D3538B0B68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32341A-EB2B-4856-B951-7C80A3FB7F02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高大追追追</a:t>
          </a:r>
        </a:p>
      </dgm:t>
    </dgm:pt>
    <dgm:pt modelId="{5C3A5136-8029-4383-A880-33BD30D941F1}" type="parTrans" cxnId="{C73071A8-B4A1-4E3E-80CD-5481B3889AE7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3D6222-E76D-479F-AE8A-61F21F50A381}" type="sibTrans" cxnId="{C73071A8-B4A1-4E3E-80CD-5481B3889AE7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7E0AC0-E5A8-4877-BD3B-F0FCCBF6E190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相關連結</a:t>
          </a:r>
        </a:p>
      </dgm:t>
    </dgm:pt>
    <dgm:pt modelId="{4DB8DA87-278B-4043-8CBC-53C13BB7A3A6}" type="parTrans" cxnId="{D71B953E-48E5-4CA8-8BB4-8CDE794EEECB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2BC234-988F-4315-A5E4-048D959D0800}" type="sibTrans" cxnId="{D71B953E-48E5-4CA8-8BB4-8CDE794EEECB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3353-2F7F-4B09-A0B3-14C1468E31E5}">
      <dgm:prSet phldrT="[文字]" custT="1"/>
      <dgm:spPr/>
      <dgm:t>
        <a:bodyPr/>
        <a:lstStyle/>
        <a:p>
          <a:r>
            <a: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</a:p>
      </dgm:t>
    </dgm:pt>
    <dgm:pt modelId="{6D76E56E-F07C-4A8B-822B-759429B9ABF4}" type="parTrans" cxnId="{C76946BF-0B69-4E38-B70A-13F366E51597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B0B17F-075B-4C69-8A28-86F6E266CA96}" type="sibTrans" cxnId="{C76946BF-0B69-4E38-B70A-13F366E51597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5CD7F7-E837-4F6A-94B2-A7D0A863FA25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</a:p>
      </dgm:t>
    </dgm:pt>
    <dgm:pt modelId="{ECE4E2A7-EEB7-4E3C-A618-8C2519FF873E}" type="parTrans" cxnId="{7172F713-39EB-4B31-90CE-08014EE85614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9E4FEF-737E-4D18-8B08-D10FE40951CA}" type="sibTrans" cxnId="{7172F713-39EB-4B31-90CE-08014EE8561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7CB8FB-E3DE-4361-84F6-91CD3BBF1DD1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</a:p>
      </dgm:t>
    </dgm:pt>
    <dgm:pt modelId="{0298E798-5387-4D0F-BB2A-33F34F3ADA58}" type="parTrans" cxnId="{B549D844-ED03-419C-9556-ABFAE6F6580F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BE3938-4C62-495B-84A3-16CD6668153B}" type="sibTrans" cxnId="{B549D844-ED03-419C-9556-ABFAE6F6580F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2E62B7-B93B-4AED-936E-ED3717990A33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</a:p>
      </dgm:t>
    </dgm:pt>
    <dgm:pt modelId="{5F00BA3D-3463-4AD3-BA0A-E021894018EC}" type="parTrans" cxnId="{13B6C72B-BCEF-438A-83CA-A6EA17BB80E5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BC6F20-D815-4CC9-8E5B-23777C7EAB11}" type="sibTrans" cxnId="{13B6C72B-BCEF-438A-83CA-A6EA17BB80E5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51F941-04E7-417F-9984-6760A55F7C68}">
      <dgm:prSet phldrT="[文字]" custT="1"/>
      <dgm:spPr/>
      <dgm:t>
        <a:bodyPr/>
        <a:lstStyle/>
        <a:p>
          <a:r>
            <a: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rPr>
            <a:t>English</a:t>
          </a:r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A0A531-010C-4D9A-82E0-30DEE6060DC8}" type="parTrans" cxnId="{97822BB8-1DD8-4B26-9628-8F70CA4D52F2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9DD6FB-C8CC-442A-8BF8-1CCC0A917675}" type="sibTrans" cxnId="{97822BB8-1DD8-4B26-9628-8F70CA4D52F2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F23631-16AD-403D-8531-4B6CEE5E513C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</a:p>
      </dgm:t>
    </dgm:pt>
    <dgm:pt modelId="{F3E17BA4-510A-425D-9C30-5702F62D17C5}" type="parTrans" cxnId="{B24A7170-3454-4A7C-9DB3-B51B31A4C2F4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A94126-769E-406D-8AA9-9AD8E11E43C5}" type="sibTrans" cxnId="{B24A7170-3454-4A7C-9DB3-B51B31A4C2F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C1458E-557A-4428-8FE3-E4CD35270DE7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訪眾入口</a:t>
          </a:r>
        </a:p>
      </dgm:t>
    </dgm:pt>
    <dgm:pt modelId="{53FF5F3D-BA50-4B61-A540-2FFEF12020E1}" type="parTrans" cxnId="{DF9F37A5-0A34-4BA2-9FCC-8A755A22675D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5E4D45-C5F6-4921-ACC1-B105011BBCE5}" type="sibTrans" cxnId="{DF9F37A5-0A34-4BA2-9FCC-8A755A22675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CDA0E4-2EE0-4EF4-B52F-5B284DCB4ED0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  <a:r>
            <a: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新生</a:t>
          </a:r>
        </a:p>
      </dgm:t>
    </dgm:pt>
    <dgm:pt modelId="{17B5BE82-3A7E-466A-B0BA-17ED2B51849B}" type="parTrans" cxnId="{CF5A29C2-9C2C-45C6-BF15-9596E3E3325C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D30A0A-DE94-459C-8FC5-B38237A918A5}" type="sibTrans" cxnId="{CF5A29C2-9C2C-45C6-BF15-9596E3E3325C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8BFC3A-F4F4-4625-BEC3-81AC339B8598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</a:p>
      </dgm:t>
    </dgm:pt>
    <dgm:pt modelId="{0FD93B7E-3368-4831-B5B1-93445253C2A4}" type="parTrans" cxnId="{96F29B28-2DAA-4954-BF5C-6226F41B3509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420E6E-0773-4B98-A1AD-C5529CE9F277}" type="sibTrans" cxnId="{96F29B28-2DAA-4954-BF5C-6226F41B350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D09BED-3F22-478A-9C4D-086E7145803B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教師職員</a:t>
          </a:r>
        </a:p>
      </dgm:t>
    </dgm:pt>
    <dgm:pt modelId="{492DE36E-0A69-4059-A75A-C2D0C8ADAC9D}" type="parTrans" cxnId="{9CD416EE-09F0-4A52-8E5E-47DCA77F84DA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0D86B-C795-4ABA-B1DA-FEA5A1F9A44B}" type="sibTrans" cxnId="{9CD416EE-09F0-4A52-8E5E-47DCA77F84DA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17527F-39D2-4380-9E6E-BA5A641B0F5B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最新公告</a:t>
          </a:r>
        </a:p>
      </dgm:t>
    </dgm:pt>
    <dgm:pt modelId="{D2D49D43-2ECF-4335-9EE4-0C89012EFF11}" type="parTrans" cxnId="{134EBE33-D0A8-4E81-9E18-B3F835B14D0E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8BB660-3F85-4491-9C5C-E4408449F799}" type="sibTrans" cxnId="{134EBE33-D0A8-4E81-9E18-B3F835B14D0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20A3B1-F799-4EA5-AF2F-8AEFBC6EE5D3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活動資訊</a:t>
          </a:r>
        </a:p>
      </dgm:t>
    </dgm:pt>
    <dgm:pt modelId="{724DE95A-A58B-4F73-BA05-A2138805D802}" type="parTrans" cxnId="{B7FB6533-5A8F-463C-9319-2DFE669543C4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983A22-CD22-42C4-B22C-D6636D30F52B}" type="sibTrans" cxnId="{B7FB6533-5A8F-463C-9319-2DFE669543C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50CD24-53A6-4C85-869B-34D7CE10C895}" type="pres">
      <dgm:prSet presAssocID="{7D5C38BC-3A32-44A4-8748-946C33196F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A331B-7768-4F7C-A69A-21B42915ED55}" type="pres">
      <dgm:prSet presAssocID="{4DC4D196-393A-48C7-B43D-1B032025DA9C}" presName="root1" presStyleCnt="0"/>
      <dgm:spPr/>
    </dgm:pt>
    <dgm:pt modelId="{B45A4ADE-8079-467D-8B40-5D122F44A729}" type="pres">
      <dgm:prSet presAssocID="{4DC4D196-393A-48C7-B43D-1B032025DA9C}" presName="LevelOneTextNode" presStyleLbl="node0" presStyleIdx="0" presStyleCnt="1" custScaleY="151747" custLinFactX="-58083" custLinFactNeighborX="-100000" custLinFactNeighborY="51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9767A0-635A-41F5-8649-E79975151CBC}" type="pres">
      <dgm:prSet presAssocID="{4DC4D196-393A-48C7-B43D-1B032025DA9C}" presName="level2hierChild" presStyleCnt="0"/>
      <dgm:spPr/>
    </dgm:pt>
    <dgm:pt modelId="{7DCC2A3F-45C9-4DC2-A222-DE76A94ECBE5}" type="pres">
      <dgm:prSet presAssocID="{4DB8DA87-278B-4043-8CBC-53C13BB7A3A6}" presName="conn2-1" presStyleLbl="parChTrans1D2" presStyleIdx="0" presStyleCnt="7"/>
      <dgm:spPr/>
      <dgm:t>
        <a:bodyPr/>
        <a:lstStyle/>
        <a:p>
          <a:endParaRPr lang="zh-TW" altLang="en-US"/>
        </a:p>
      </dgm:t>
    </dgm:pt>
    <dgm:pt modelId="{CBC6017F-5D58-4E15-82B0-970822DF54BF}" type="pres">
      <dgm:prSet presAssocID="{4DB8DA87-278B-4043-8CBC-53C13BB7A3A6}" presName="connTx" presStyleLbl="parChTrans1D2" presStyleIdx="0" presStyleCnt="7"/>
      <dgm:spPr/>
      <dgm:t>
        <a:bodyPr/>
        <a:lstStyle/>
        <a:p>
          <a:endParaRPr lang="zh-TW" altLang="en-US"/>
        </a:p>
      </dgm:t>
    </dgm:pt>
    <dgm:pt modelId="{E76A38C1-712E-4F79-9BF4-2583D25635B1}" type="pres">
      <dgm:prSet presAssocID="{997E0AC0-E5A8-4877-BD3B-F0FCCBF6E190}" presName="root2" presStyleCnt="0"/>
      <dgm:spPr/>
    </dgm:pt>
    <dgm:pt modelId="{34C3BED3-6D65-4B5F-BB24-EBD2D8EFB173}" type="pres">
      <dgm:prSet presAssocID="{997E0AC0-E5A8-4877-BD3B-F0FCCBF6E190}" presName="LevelTwoTextNode" presStyleLbl="node2" presStyleIdx="0" presStyleCnt="7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5156EF-93A8-4A88-83B0-FEDD5E9BC02A}" type="pres">
      <dgm:prSet presAssocID="{997E0AC0-E5A8-4877-BD3B-F0FCCBF6E190}" presName="level3hierChild" presStyleCnt="0"/>
      <dgm:spPr/>
    </dgm:pt>
    <dgm:pt modelId="{D40B0AD2-F161-462B-AEC2-FC579BDBB1F6}" type="pres">
      <dgm:prSet presAssocID="{6D76E56E-F07C-4A8B-822B-759429B9ABF4}" presName="conn2-1" presStyleLbl="parChTrans1D3" presStyleIdx="0" presStyleCnt="13"/>
      <dgm:spPr/>
      <dgm:t>
        <a:bodyPr/>
        <a:lstStyle/>
        <a:p>
          <a:endParaRPr lang="zh-TW" altLang="en-US"/>
        </a:p>
      </dgm:t>
    </dgm:pt>
    <dgm:pt modelId="{C6AAB893-3933-4AF1-82E3-28FEAA66B1ED}" type="pres">
      <dgm:prSet presAssocID="{6D76E56E-F07C-4A8B-822B-759429B9ABF4}" presName="connTx" presStyleLbl="parChTrans1D3" presStyleIdx="0" presStyleCnt="13"/>
      <dgm:spPr/>
      <dgm:t>
        <a:bodyPr/>
        <a:lstStyle/>
        <a:p>
          <a:endParaRPr lang="zh-TW" altLang="en-US"/>
        </a:p>
      </dgm:t>
    </dgm:pt>
    <dgm:pt modelId="{FB89AD90-052F-4911-94B9-CCF6147DDACA}" type="pres">
      <dgm:prSet presAssocID="{713D3353-2F7F-4B09-A0B3-14C1468E31E5}" presName="root2" presStyleCnt="0"/>
      <dgm:spPr/>
    </dgm:pt>
    <dgm:pt modelId="{7FF95F9E-127D-4850-91C4-072A75E1BAF4}" type="pres">
      <dgm:prSet presAssocID="{713D3353-2F7F-4B09-A0B3-14C1468E31E5}" presName="LevelTwoTextNode" presStyleLbl="node3" presStyleIdx="0" presStyleCnt="13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C2FAF7-FD2C-440B-AC86-C1AAEC826AEB}" type="pres">
      <dgm:prSet presAssocID="{713D3353-2F7F-4B09-A0B3-14C1468E31E5}" presName="level3hierChild" presStyleCnt="0"/>
      <dgm:spPr/>
    </dgm:pt>
    <dgm:pt modelId="{311F6A07-FE90-403F-8B4A-80081062BB69}" type="pres">
      <dgm:prSet presAssocID="{ECE4E2A7-EEB7-4E3C-A618-8C2519FF873E}" presName="conn2-1" presStyleLbl="parChTrans1D3" presStyleIdx="1" presStyleCnt="13"/>
      <dgm:spPr/>
      <dgm:t>
        <a:bodyPr/>
        <a:lstStyle/>
        <a:p>
          <a:endParaRPr lang="zh-TW" altLang="en-US"/>
        </a:p>
      </dgm:t>
    </dgm:pt>
    <dgm:pt modelId="{7F90AE43-A03E-4A80-9514-8DD85AE08725}" type="pres">
      <dgm:prSet presAssocID="{ECE4E2A7-EEB7-4E3C-A618-8C2519FF873E}" presName="connTx" presStyleLbl="parChTrans1D3" presStyleIdx="1" presStyleCnt="13"/>
      <dgm:spPr/>
      <dgm:t>
        <a:bodyPr/>
        <a:lstStyle/>
        <a:p>
          <a:endParaRPr lang="zh-TW" altLang="en-US"/>
        </a:p>
      </dgm:t>
    </dgm:pt>
    <dgm:pt modelId="{798E5F93-1F29-4227-8E4C-F38A06F50AF9}" type="pres">
      <dgm:prSet presAssocID="{B65CD7F7-E837-4F6A-94B2-A7D0A863FA25}" presName="root2" presStyleCnt="0"/>
      <dgm:spPr/>
    </dgm:pt>
    <dgm:pt modelId="{0F86196B-102C-43B5-B834-D20D54798A19}" type="pres">
      <dgm:prSet presAssocID="{B65CD7F7-E837-4F6A-94B2-A7D0A863FA25}" presName="LevelTwoTextNode" presStyleLbl="node3" presStyleIdx="1" presStyleCnt="13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E13499-D9B0-4CE5-AB7E-0D517637535C}" type="pres">
      <dgm:prSet presAssocID="{B65CD7F7-E837-4F6A-94B2-A7D0A863FA25}" presName="level3hierChild" presStyleCnt="0"/>
      <dgm:spPr/>
    </dgm:pt>
    <dgm:pt modelId="{5F470B6B-DBFC-45DC-88F1-F7BB0851713D}" type="pres">
      <dgm:prSet presAssocID="{0298E798-5387-4D0F-BB2A-33F34F3ADA58}" presName="conn2-1" presStyleLbl="parChTrans1D3" presStyleIdx="2" presStyleCnt="13"/>
      <dgm:spPr/>
      <dgm:t>
        <a:bodyPr/>
        <a:lstStyle/>
        <a:p>
          <a:endParaRPr lang="zh-TW" altLang="en-US"/>
        </a:p>
      </dgm:t>
    </dgm:pt>
    <dgm:pt modelId="{DDB10AF8-E5AC-41A1-91DD-E51E3E79D902}" type="pres">
      <dgm:prSet presAssocID="{0298E798-5387-4D0F-BB2A-33F34F3ADA58}" presName="connTx" presStyleLbl="parChTrans1D3" presStyleIdx="2" presStyleCnt="13"/>
      <dgm:spPr/>
      <dgm:t>
        <a:bodyPr/>
        <a:lstStyle/>
        <a:p>
          <a:endParaRPr lang="zh-TW" altLang="en-US"/>
        </a:p>
      </dgm:t>
    </dgm:pt>
    <dgm:pt modelId="{A1BDDCEC-1521-4C91-B4ED-A90F07D33439}" type="pres">
      <dgm:prSet presAssocID="{177CB8FB-E3DE-4361-84F6-91CD3BBF1DD1}" presName="root2" presStyleCnt="0"/>
      <dgm:spPr/>
    </dgm:pt>
    <dgm:pt modelId="{6B4915C8-91F0-410A-A9CE-454A24F33AC4}" type="pres">
      <dgm:prSet presAssocID="{177CB8FB-E3DE-4361-84F6-91CD3BBF1DD1}" presName="LevelTwoTextNode" presStyleLbl="node3" presStyleIdx="2" presStyleCnt="13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E17FA6-D231-48F2-8FDA-77CAA136EAC7}" type="pres">
      <dgm:prSet presAssocID="{177CB8FB-E3DE-4361-84F6-91CD3BBF1DD1}" presName="level3hierChild" presStyleCnt="0"/>
      <dgm:spPr/>
    </dgm:pt>
    <dgm:pt modelId="{8BB91DFE-442B-4979-9A13-0A3B4F48D185}" type="pres">
      <dgm:prSet presAssocID="{5F00BA3D-3463-4AD3-BA0A-E021894018EC}" presName="conn2-1" presStyleLbl="parChTrans1D3" presStyleIdx="3" presStyleCnt="13"/>
      <dgm:spPr/>
      <dgm:t>
        <a:bodyPr/>
        <a:lstStyle/>
        <a:p>
          <a:endParaRPr lang="zh-TW" altLang="en-US"/>
        </a:p>
      </dgm:t>
    </dgm:pt>
    <dgm:pt modelId="{479EBA34-6323-429F-8047-35BBDF701E73}" type="pres">
      <dgm:prSet presAssocID="{5F00BA3D-3463-4AD3-BA0A-E021894018EC}" presName="connTx" presStyleLbl="parChTrans1D3" presStyleIdx="3" presStyleCnt="13"/>
      <dgm:spPr/>
      <dgm:t>
        <a:bodyPr/>
        <a:lstStyle/>
        <a:p>
          <a:endParaRPr lang="zh-TW" altLang="en-US"/>
        </a:p>
      </dgm:t>
    </dgm:pt>
    <dgm:pt modelId="{56B6EC20-BF31-4FC5-8111-ACE1977E254A}" type="pres">
      <dgm:prSet presAssocID="{B62E62B7-B93B-4AED-936E-ED3717990A33}" presName="root2" presStyleCnt="0"/>
      <dgm:spPr/>
    </dgm:pt>
    <dgm:pt modelId="{6DBE95F5-D9E5-416A-A870-BC56199E0637}" type="pres">
      <dgm:prSet presAssocID="{B62E62B7-B93B-4AED-936E-ED3717990A33}" presName="LevelTwoTextNode" presStyleLbl="node3" presStyleIdx="3" presStyleCnt="13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5A5EDA-CC0E-4E01-9A12-BF3513742F37}" type="pres">
      <dgm:prSet presAssocID="{B62E62B7-B93B-4AED-936E-ED3717990A33}" presName="level3hierChild" presStyleCnt="0"/>
      <dgm:spPr/>
    </dgm:pt>
    <dgm:pt modelId="{A4318008-F778-4978-B7F3-352C36959FA5}" type="pres">
      <dgm:prSet presAssocID="{E1A0A531-010C-4D9A-82E0-30DEE6060DC8}" presName="conn2-1" presStyleLbl="parChTrans1D3" presStyleIdx="4" presStyleCnt="13"/>
      <dgm:spPr/>
      <dgm:t>
        <a:bodyPr/>
        <a:lstStyle/>
        <a:p>
          <a:endParaRPr lang="zh-TW" altLang="en-US"/>
        </a:p>
      </dgm:t>
    </dgm:pt>
    <dgm:pt modelId="{7FF07369-A7D2-4156-AFE4-845CD72CFF04}" type="pres">
      <dgm:prSet presAssocID="{E1A0A531-010C-4D9A-82E0-30DEE6060DC8}" presName="connTx" presStyleLbl="parChTrans1D3" presStyleIdx="4" presStyleCnt="13"/>
      <dgm:spPr/>
      <dgm:t>
        <a:bodyPr/>
        <a:lstStyle/>
        <a:p>
          <a:endParaRPr lang="zh-TW" altLang="en-US"/>
        </a:p>
      </dgm:t>
    </dgm:pt>
    <dgm:pt modelId="{72E7E7C4-B9D1-4902-A977-10CE76756D1A}" type="pres">
      <dgm:prSet presAssocID="{F551F941-04E7-417F-9984-6760A55F7C68}" presName="root2" presStyleCnt="0"/>
      <dgm:spPr/>
    </dgm:pt>
    <dgm:pt modelId="{AC67C5EF-091A-43DF-9D6F-D1F3A28D703D}" type="pres">
      <dgm:prSet presAssocID="{F551F941-04E7-417F-9984-6760A55F7C68}" presName="LevelTwoTextNode" presStyleLbl="node3" presStyleIdx="4" presStyleCnt="13" custLinFactNeighborX="-53126" custLinFactNeighborY="-11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552D2F-7B72-44A3-ABD8-A386E7528FB5}" type="pres">
      <dgm:prSet presAssocID="{F551F941-04E7-417F-9984-6760A55F7C68}" presName="level3hierChild" presStyleCnt="0"/>
      <dgm:spPr/>
    </dgm:pt>
    <dgm:pt modelId="{6A895F50-C0E1-44F4-A772-9B638F156EE0}" type="pres">
      <dgm:prSet presAssocID="{F3E17BA4-510A-425D-9C30-5702F62D17C5}" presName="conn2-1" presStyleLbl="parChTrans1D2" presStyleIdx="1" presStyleCnt="7"/>
      <dgm:spPr/>
      <dgm:t>
        <a:bodyPr/>
        <a:lstStyle/>
        <a:p>
          <a:endParaRPr lang="zh-TW" altLang="en-US"/>
        </a:p>
      </dgm:t>
    </dgm:pt>
    <dgm:pt modelId="{BB6C7B9D-A2AC-4AFA-A5EF-11B4CC0F6267}" type="pres">
      <dgm:prSet presAssocID="{F3E17BA4-510A-425D-9C30-5702F62D17C5}" presName="connTx" presStyleLbl="parChTrans1D2" presStyleIdx="1" presStyleCnt="7"/>
      <dgm:spPr/>
      <dgm:t>
        <a:bodyPr/>
        <a:lstStyle/>
        <a:p>
          <a:endParaRPr lang="zh-TW" altLang="en-US"/>
        </a:p>
      </dgm:t>
    </dgm:pt>
    <dgm:pt modelId="{1E0AA039-0DC3-4752-AB51-DC9B83F11C67}" type="pres">
      <dgm:prSet presAssocID="{41F23631-16AD-403D-8531-4B6CEE5E513C}" presName="root2" presStyleCnt="0"/>
      <dgm:spPr/>
    </dgm:pt>
    <dgm:pt modelId="{7714C038-3051-4836-803A-E8A204E45EA8}" type="pres">
      <dgm:prSet presAssocID="{41F23631-16AD-403D-8531-4B6CEE5E513C}" presName="LevelTwoTextNode" presStyleLbl="node2" presStyleIdx="1" presStyleCnt="7" custLinFactNeighborX="-51830" custLinFactNeighborY="895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F8D5D5-6946-4C3C-BAB7-F3F3357C0CFB}" type="pres">
      <dgm:prSet presAssocID="{41F23631-16AD-403D-8531-4B6CEE5E513C}" presName="level3hierChild" presStyleCnt="0"/>
      <dgm:spPr/>
    </dgm:pt>
    <dgm:pt modelId="{18ED83EC-B25D-4713-B1B2-58B519CF30C7}" type="pres">
      <dgm:prSet presAssocID="{BD6AE91C-69C2-4C2F-83A9-B6EB63A6734F}" presName="conn2-1" presStyleLbl="parChTrans1D2" presStyleIdx="2" presStyleCnt="7"/>
      <dgm:spPr/>
      <dgm:t>
        <a:bodyPr/>
        <a:lstStyle/>
        <a:p>
          <a:endParaRPr lang="zh-TW" altLang="en-US"/>
        </a:p>
      </dgm:t>
    </dgm:pt>
    <dgm:pt modelId="{FC6152B3-30F4-4F72-9C27-4FB5599C54F7}" type="pres">
      <dgm:prSet presAssocID="{BD6AE91C-69C2-4C2F-83A9-B6EB63A6734F}" presName="connTx" presStyleLbl="parChTrans1D2" presStyleIdx="2" presStyleCnt="7"/>
      <dgm:spPr/>
      <dgm:t>
        <a:bodyPr/>
        <a:lstStyle/>
        <a:p>
          <a:endParaRPr lang="zh-TW" altLang="en-US"/>
        </a:p>
      </dgm:t>
    </dgm:pt>
    <dgm:pt modelId="{0A6E8C99-0C1E-4FCC-B19F-D6ACF3215B21}" type="pres">
      <dgm:prSet presAssocID="{87787ACE-5CC7-4021-8D10-80F1BA3C395F}" presName="root2" presStyleCnt="0"/>
      <dgm:spPr/>
    </dgm:pt>
    <dgm:pt modelId="{92A01BC4-C7D3-4D97-8F9E-70161BEA9773}" type="pres">
      <dgm:prSet presAssocID="{87787ACE-5CC7-4021-8D10-80F1BA3C395F}" presName="LevelTwoTextNode" presStyleLbl="node2" presStyleIdx="2" presStyleCnt="7" custLinFactY="-100000" custLinFactNeighborX="93295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AECE4B-B315-4615-BB3E-6CD68AD46189}" type="pres">
      <dgm:prSet presAssocID="{87787ACE-5CC7-4021-8D10-80F1BA3C395F}" presName="level3hierChild" presStyleCnt="0"/>
      <dgm:spPr/>
    </dgm:pt>
    <dgm:pt modelId="{597DCE8D-40EC-427A-9ABC-90BF63F93554}" type="pres">
      <dgm:prSet presAssocID="{0A647289-15B0-4607-BB7A-BB32EB10E40E}" presName="conn2-1" presStyleLbl="parChTrans1D3" presStyleIdx="5" presStyleCnt="13"/>
      <dgm:spPr/>
      <dgm:t>
        <a:bodyPr/>
        <a:lstStyle/>
        <a:p>
          <a:endParaRPr lang="zh-TW" altLang="en-US"/>
        </a:p>
      </dgm:t>
    </dgm:pt>
    <dgm:pt modelId="{F8136FCA-63D4-4888-8C22-1A09D060ABDA}" type="pres">
      <dgm:prSet presAssocID="{0A647289-15B0-4607-BB7A-BB32EB10E40E}" presName="connTx" presStyleLbl="parChTrans1D3" presStyleIdx="5" presStyleCnt="13"/>
      <dgm:spPr/>
      <dgm:t>
        <a:bodyPr/>
        <a:lstStyle/>
        <a:p>
          <a:endParaRPr lang="zh-TW" altLang="en-US"/>
        </a:p>
      </dgm:t>
    </dgm:pt>
    <dgm:pt modelId="{5698934A-FD85-4999-B7B1-E18C23BAFF54}" type="pres">
      <dgm:prSet presAssocID="{0389AF13-84D8-4BA5-8784-7F1F3937A9ED}" presName="root2" presStyleCnt="0"/>
      <dgm:spPr/>
    </dgm:pt>
    <dgm:pt modelId="{340F566F-6FB8-4191-A03A-4AF20AE77B9B}" type="pres">
      <dgm:prSet presAssocID="{0389AF13-84D8-4BA5-8784-7F1F3937A9ED}" presName="LevelTwoTextNode" presStyleLbl="node3" presStyleIdx="5" presStyleCnt="13" custLinFactY="-100000" custLinFactNeighborX="93287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EB3B18-D6E6-4B6E-A758-F62D7CF4DCBA}" type="pres">
      <dgm:prSet presAssocID="{0389AF13-84D8-4BA5-8784-7F1F3937A9ED}" presName="level3hierChild" presStyleCnt="0"/>
      <dgm:spPr/>
    </dgm:pt>
    <dgm:pt modelId="{AB56E087-943A-4BF2-A497-250D3AE2CF65}" type="pres">
      <dgm:prSet presAssocID="{C46EB0C3-030A-4635-B903-546D55A4D20A}" presName="conn2-1" presStyleLbl="parChTrans1D3" presStyleIdx="6" presStyleCnt="13"/>
      <dgm:spPr/>
      <dgm:t>
        <a:bodyPr/>
        <a:lstStyle/>
        <a:p>
          <a:endParaRPr lang="zh-TW" altLang="en-US"/>
        </a:p>
      </dgm:t>
    </dgm:pt>
    <dgm:pt modelId="{51A037E4-4A25-46B6-9F53-31264CAB34DF}" type="pres">
      <dgm:prSet presAssocID="{C46EB0C3-030A-4635-B903-546D55A4D20A}" presName="connTx" presStyleLbl="parChTrans1D3" presStyleIdx="6" presStyleCnt="13"/>
      <dgm:spPr/>
      <dgm:t>
        <a:bodyPr/>
        <a:lstStyle/>
        <a:p>
          <a:endParaRPr lang="zh-TW" altLang="en-US"/>
        </a:p>
      </dgm:t>
    </dgm:pt>
    <dgm:pt modelId="{449F44A0-E4EE-43AA-A384-DB8B03354DB0}" type="pres">
      <dgm:prSet presAssocID="{495DAF6C-1519-4D8D-868D-0AFA059B1505}" presName="root2" presStyleCnt="0"/>
      <dgm:spPr/>
    </dgm:pt>
    <dgm:pt modelId="{96FA0196-0B2D-4137-A790-DD1673C46F35}" type="pres">
      <dgm:prSet presAssocID="{495DAF6C-1519-4D8D-868D-0AFA059B1505}" presName="LevelTwoTextNode" presStyleLbl="node3" presStyleIdx="6" presStyleCnt="13" custLinFactY="-100000" custLinFactNeighborX="93287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60A7B47-8328-4C5F-9BD8-86F3D27CEE6B}" type="pres">
      <dgm:prSet presAssocID="{495DAF6C-1519-4D8D-868D-0AFA059B1505}" presName="level3hierChild" presStyleCnt="0"/>
      <dgm:spPr/>
    </dgm:pt>
    <dgm:pt modelId="{BF143199-5753-4E58-93A6-ABFBB887968B}" type="pres">
      <dgm:prSet presAssocID="{234F56BC-6E99-4422-85E1-E187899BCDE6}" presName="conn2-1" presStyleLbl="parChTrans1D3" presStyleIdx="7" presStyleCnt="13"/>
      <dgm:spPr/>
      <dgm:t>
        <a:bodyPr/>
        <a:lstStyle/>
        <a:p>
          <a:endParaRPr lang="zh-TW" altLang="en-US"/>
        </a:p>
      </dgm:t>
    </dgm:pt>
    <dgm:pt modelId="{1866FB9A-7258-4DC9-AA2F-0FCC1BC2525B}" type="pres">
      <dgm:prSet presAssocID="{234F56BC-6E99-4422-85E1-E187899BCDE6}" presName="connTx" presStyleLbl="parChTrans1D3" presStyleIdx="7" presStyleCnt="13"/>
      <dgm:spPr/>
      <dgm:t>
        <a:bodyPr/>
        <a:lstStyle/>
        <a:p>
          <a:endParaRPr lang="zh-TW" altLang="en-US"/>
        </a:p>
      </dgm:t>
    </dgm:pt>
    <dgm:pt modelId="{65A4642B-9404-46E4-8F61-EB516580EF05}" type="pres">
      <dgm:prSet presAssocID="{4C7291A8-D928-43AF-B680-6D4EB5AE38AA}" presName="root2" presStyleCnt="0"/>
      <dgm:spPr/>
    </dgm:pt>
    <dgm:pt modelId="{2565E88F-ED17-4BE6-A286-814686EEAA58}" type="pres">
      <dgm:prSet presAssocID="{4C7291A8-D928-43AF-B680-6D4EB5AE38AA}" presName="LevelTwoTextNode" presStyleLbl="node3" presStyleIdx="7" presStyleCnt="13" custLinFactY="-100000" custLinFactNeighborX="93287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2363AD-FA21-4F96-8D39-B00B4ECB7E51}" type="pres">
      <dgm:prSet presAssocID="{4C7291A8-D928-43AF-B680-6D4EB5AE38AA}" presName="level3hierChild" presStyleCnt="0"/>
      <dgm:spPr/>
    </dgm:pt>
    <dgm:pt modelId="{FB796A58-DCC7-425C-B11C-9F8D227F5866}" type="pres">
      <dgm:prSet presAssocID="{4F31F576-0972-495A-BDB9-37C7919EEA2C}" presName="conn2-1" presStyleLbl="parChTrans1D3" presStyleIdx="8" presStyleCnt="13"/>
      <dgm:spPr/>
      <dgm:t>
        <a:bodyPr/>
        <a:lstStyle/>
        <a:p>
          <a:endParaRPr lang="zh-TW" altLang="en-US"/>
        </a:p>
      </dgm:t>
    </dgm:pt>
    <dgm:pt modelId="{F7AE08D8-2A69-407F-8676-0FF8467957DA}" type="pres">
      <dgm:prSet presAssocID="{4F31F576-0972-495A-BDB9-37C7919EEA2C}" presName="connTx" presStyleLbl="parChTrans1D3" presStyleIdx="8" presStyleCnt="13"/>
      <dgm:spPr/>
      <dgm:t>
        <a:bodyPr/>
        <a:lstStyle/>
        <a:p>
          <a:endParaRPr lang="zh-TW" altLang="en-US"/>
        </a:p>
      </dgm:t>
    </dgm:pt>
    <dgm:pt modelId="{C3CBCA1C-5F97-47F7-A824-65B2EB8B9BBD}" type="pres">
      <dgm:prSet presAssocID="{7354CCEA-1D8B-4F2E-B935-BBCEAD4D6339}" presName="root2" presStyleCnt="0"/>
      <dgm:spPr/>
    </dgm:pt>
    <dgm:pt modelId="{6EE0ADE5-E0CD-43CA-92E9-05AE1C176E44}" type="pres">
      <dgm:prSet presAssocID="{7354CCEA-1D8B-4F2E-B935-BBCEAD4D6339}" presName="LevelTwoTextNode" presStyleLbl="node3" presStyleIdx="8" presStyleCnt="13" custLinFactY="-100000" custLinFactNeighborX="93287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F3D9C5-D83A-4063-8878-445434D46ECD}" type="pres">
      <dgm:prSet presAssocID="{7354CCEA-1D8B-4F2E-B935-BBCEAD4D6339}" presName="level3hierChild" presStyleCnt="0"/>
      <dgm:spPr/>
    </dgm:pt>
    <dgm:pt modelId="{ACF152FB-EEEC-4CA7-9F4B-DBB555512E0D}" type="pres">
      <dgm:prSet presAssocID="{2A1A628D-BE7B-447B-99D1-9F0DABB47D87}" presName="conn2-1" presStyleLbl="parChTrans1D3" presStyleIdx="9" presStyleCnt="13"/>
      <dgm:spPr/>
      <dgm:t>
        <a:bodyPr/>
        <a:lstStyle/>
        <a:p>
          <a:endParaRPr lang="zh-TW" altLang="en-US"/>
        </a:p>
      </dgm:t>
    </dgm:pt>
    <dgm:pt modelId="{C6C0C3EB-8340-4D85-8863-AE495310C169}" type="pres">
      <dgm:prSet presAssocID="{2A1A628D-BE7B-447B-99D1-9F0DABB47D87}" presName="connTx" presStyleLbl="parChTrans1D3" presStyleIdx="9" presStyleCnt="13"/>
      <dgm:spPr/>
      <dgm:t>
        <a:bodyPr/>
        <a:lstStyle/>
        <a:p>
          <a:endParaRPr lang="zh-TW" altLang="en-US"/>
        </a:p>
      </dgm:t>
    </dgm:pt>
    <dgm:pt modelId="{264D6083-C954-49B0-AA56-109902A93AE3}" type="pres">
      <dgm:prSet presAssocID="{9778FFA4-B492-442E-BAD1-71F8CEA53C1D}" presName="root2" presStyleCnt="0"/>
      <dgm:spPr/>
    </dgm:pt>
    <dgm:pt modelId="{4A1246BE-B9B4-40C2-8101-9DE77AE4353C}" type="pres">
      <dgm:prSet presAssocID="{9778FFA4-B492-442E-BAD1-71F8CEA53C1D}" presName="LevelTwoTextNode" presStyleLbl="node3" presStyleIdx="9" presStyleCnt="13" custLinFactY="-100000" custLinFactNeighborX="93287" custLinFactNeighborY="-13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E91763-0393-45AB-96D5-B90E0E9BDFFB}" type="pres">
      <dgm:prSet presAssocID="{9778FFA4-B492-442E-BAD1-71F8CEA53C1D}" presName="level3hierChild" presStyleCnt="0"/>
      <dgm:spPr/>
    </dgm:pt>
    <dgm:pt modelId="{7A8A23B8-98A4-4F3E-93A7-02F15C14F33E}" type="pres">
      <dgm:prSet presAssocID="{5C3A5136-8029-4383-A880-33BD30D941F1}" presName="conn2-1" presStyleLbl="parChTrans1D2" presStyleIdx="3" presStyleCnt="7"/>
      <dgm:spPr/>
      <dgm:t>
        <a:bodyPr/>
        <a:lstStyle/>
        <a:p>
          <a:endParaRPr lang="zh-TW" altLang="en-US"/>
        </a:p>
      </dgm:t>
    </dgm:pt>
    <dgm:pt modelId="{CF4C3C52-0D96-4A1A-9C0D-75700F59F9EA}" type="pres">
      <dgm:prSet presAssocID="{5C3A5136-8029-4383-A880-33BD30D941F1}" presName="connTx" presStyleLbl="parChTrans1D2" presStyleIdx="3" presStyleCnt="7"/>
      <dgm:spPr/>
      <dgm:t>
        <a:bodyPr/>
        <a:lstStyle/>
        <a:p>
          <a:endParaRPr lang="zh-TW" altLang="en-US"/>
        </a:p>
      </dgm:t>
    </dgm:pt>
    <dgm:pt modelId="{E96E6699-7535-4671-98F8-3B9E313C24FE}" type="pres">
      <dgm:prSet presAssocID="{6132341A-EB2B-4856-B951-7C80A3FB7F02}" presName="root2" presStyleCnt="0"/>
      <dgm:spPr/>
    </dgm:pt>
    <dgm:pt modelId="{708F0C8E-E961-4129-8F68-B1C0D0A4A31C}" type="pres">
      <dgm:prSet presAssocID="{6132341A-EB2B-4856-B951-7C80A3FB7F02}" presName="LevelTwoTextNode" presStyleLbl="node2" presStyleIdx="3" presStyleCnt="7" custScaleX="123538" custLinFactY="-100000" custLinFactNeighborX="59605" custLinFactNeighborY="-1254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7DD380-1C6A-4184-A85D-AC1779DBB9F1}" type="pres">
      <dgm:prSet presAssocID="{6132341A-EB2B-4856-B951-7C80A3FB7F02}" presName="level3hierChild" presStyleCnt="0"/>
      <dgm:spPr/>
    </dgm:pt>
    <dgm:pt modelId="{FAA556BE-F0BB-4207-9803-F9479E338F23}" type="pres">
      <dgm:prSet presAssocID="{D2D49D43-2ECF-4335-9EE4-0C89012EFF11}" presName="conn2-1" presStyleLbl="parChTrans1D2" presStyleIdx="4" presStyleCnt="7"/>
      <dgm:spPr/>
      <dgm:t>
        <a:bodyPr/>
        <a:lstStyle/>
        <a:p>
          <a:endParaRPr lang="zh-TW" altLang="en-US"/>
        </a:p>
      </dgm:t>
    </dgm:pt>
    <dgm:pt modelId="{F61CBF2C-8CA0-4055-8008-4524493E83FB}" type="pres">
      <dgm:prSet presAssocID="{D2D49D43-2ECF-4335-9EE4-0C89012EFF11}" presName="connTx" presStyleLbl="parChTrans1D2" presStyleIdx="4" presStyleCnt="7"/>
      <dgm:spPr/>
      <dgm:t>
        <a:bodyPr/>
        <a:lstStyle/>
        <a:p>
          <a:endParaRPr lang="zh-TW" altLang="en-US"/>
        </a:p>
      </dgm:t>
    </dgm:pt>
    <dgm:pt modelId="{CDC5A71F-F74E-49AC-AAD6-3D979EAFB5E2}" type="pres">
      <dgm:prSet presAssocID="{7D17527F-39D2-4380-9E6E-BA5A641B0F5B}" presName="root2" presStyleCnt="0"/>
      <dgm:spPr/>
    </dgm:pt>
    <dgm:pt modelId="{2AF5E555-51EE-4919-8F64-85B2487C9400}" type="pres">
      <dgm:prSet presAssocID="{7D17527F-39D2-4380-9E6E-BA5A641B0F5B}" presName="LevelTwoTextNode" presStyleLbl="node2" presStyleIdx="4" presStyleCnt="7" custLinFactY="-100000" custLinFactNeighborX="62197" custLinFactNeighborY="-1203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CDCB2A-A79D-4240-96A8-0C00D06BCE53}" type="pres">
      <dgm:prSet presAssocID="{7D17527F-39D2-4380-9E6E-BA5A641B0F5B}" presName="level3hierChild" presStyleCnt="0"/>
      <dgm:spPr/>
    </dgm:pt>
    <dgm:pt modelId="{E1487F4F-6C88-4F6F-96D4-F9982A78BF68}" type="pres">
      <dgm:prSet presAssocID="{724DE95A-A58B-4F73-BA05-A2138805D802}" presName="conn2-1" presStyleLbl="parChTrans1D2" presStyleIdx="5" presStyleCnt="7"/>
      <dgm:spPr/>
      <dgm:t>
        <a:bodyPr/>
        <a:lstStyle/>
        <a:p>
          <a:endParaRPr lang="zh-TW" altLang="en-US"/>
        </a:p>
      </dgm:t>
    </dgm:pt>
    <dgm:pt modelId="{B22319FE-242D-49D4-9F29-F47D0A77BC47}" type="pres">
      <dgm:prSet presAssocID="{724DE95A-A58B-4F73-BA05-A2138805D802}" presName="connTx" presStyleLbl="parChTrans1D2" presStyleIdx="5" presStyleCnt="7"/>
      <dgm:spPr/>
      <dgm:t>
        <a:bodyPr/>
        <a:lstStyle/>
        <a:p>
          <a:endParaRPr lang="zh-TW" altLang="en-US"/>
        </a:p>
      </dgm:t>
    </dgm:pt>
    <dgm:pt modelId="{751EFC88-81BC-452A-97EB-4FF83D814B87}" type="pres">
      <dgm:prSet presAssocID="{3920A3B1-F799-4EA5-AF2F-8AEFBC6EE5D3}" presName="root2" presStyleCnt="0"/>
      <dgm:spPr/>
    </dgm:pt>
    <dgm:pt modelId="{08C122BC-E676-4C1F-8875-337EC6A52306}" type="pres">
      <dgm:prSet presAssocID="{3920A3B1-F799-4EA5-AF2F-8AEFBC6EE5D3}" presName="LevelTwoTextNode" presStyleLbl="node2" presStyleIdx="5" presStyleCnt="7" custLinFactY="-100000" custLinFactNeighborX="62197" custLinFactNeighborY="-1203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8B6B18-907A-4C11-8949-1655BC1DAE43}" type="pres">
      <dgm:prSet presAssocID="{3920A3B1-F799-4EA5-AF2F-8AEFBC6EE5D3}" presName="level3hierChild" presStyleCnt="0"/>
      <dgm:spPr/>
    </dgm:pt>
    <dgm:pt modelId="{0A8FD38A-F291-487D-9D65-A2424C6763FD}" type="pres">
      <dgm:prSet presAssocID="{53FF5F3D-BA50-4B61-A540-2FFEF12020E1}" presName="conn2-1" presStyleLbl="parChTrans1D2" presStyleIdx="6" presStyleCnt="7"/>
      <dgm:spPr/>
      <dgm:t>
        <a:bodyPr/>
        <a:lstStyle/>
        <a:p>
          <a:endParaRPr lang="zh-TW" altLang="en-US"/>
        </a:p>
      </dgm:t>
    </dgm:pt>
    <dgm:pt modelId="{108DFC25-4E89-43D5-B1EE-8565601B52D5}" type="pres">
      <dgm:prSet presAssocID="{53FF5F3D-BA50-4B61-A540-2FFEF12020E1}" presName="connTx" presStyleLbl="parChTrans1D2" presStyleIdx="6" presStyleCnt="7"/>
      <dgm:spPr/>
      <dgm:t>
        <a:bodyPr/>
        <a:lstStyle/>
        <a:p>
          <a:endParaRPr lang="zh-TW" altLang="en-US"/>
        </a:p>
      </dgm:t>
    </dgm:pt>
    <dgm:pt modelId="{4C306CF6-9F7A-4CC4-BA0E-32EB0365B839}" type="pres">
      <dgm:prSet presAssocID="{E2C1458E-557A-4428-8FE3-E4CD35270DE7}" presName="root2" presStyleCnt="0"/>
      <dgm:spPr/>
    </dgm:pt>
    <dgm:pt modelId="{CD60D6AB-4044-4A46-A5F7-FCD2394DBD13}" type="pres">
      <dgm:prSet presAssocID="{E2C1458E-557A-4428-8FE3-E4CD35270DE7}" presName="LevelTwoTextNode" presStyleLbl="node2" presStyleIdx="6" presStyleCnt="7" custLinFactY="-100000" custLinFactNeighborX="90522" custLinFactNeighborY="-11442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167072-B0D1-450A-A43A-591691632E41}" type="pres">
      <dgm:prSet presAssocID="{E2C1458E-557A-4428-8FE3-E4CD35270DE7}" presName="level3hierChild" presStyleCnt="0"/>
      <dgm:spPr/>
    </dgm:pt>
    <dgm:pt modelId="{02F7ED1A-8432-4631-802F-C7BCE66E1549}" type="pres">
      <dgm:prSet presAssocID="{17B5BE82-3A7E-466A-B0BA-17ED2B51849B}" presName="conn2-1" presStyleLbl="parChTrans1D3" presStyleIdx="10" presStyleCnt="13"/>
      <dgm:spPr/>
      <dgm:t>
        <a:bodyPr/>
        <a:lstStyle/>
        <a:p>
          <a:endParaRPr lang="zh-TW" altLang="en-US"/>
        </a:p>
      </dgm:t>
    </dgm:pt>
    <dgm:pt modelId="{E7440830-D9DC-43C9-BF9F-7C8584F9DBA1}" type="pres">
      <dgm:prSet presAssocID="{17B5BE82-3A7E-466A-B0BA-17ED2B51849B}" presName="connTx" presStyleLbl="parChTrans1D3" presStyleIdx="10" presStyleCnt="13"/>
      <dgm:spPr/>
      <dgm:t>
        <a:bodyPr/>
        <a:lstStyle/>
        <a:p>
          <a:endParaRPr lang="zh-TW" altLang="en-US"/>
        </a:p>
      </dgm:t>
    </dgm:pt>
    <dgm:pt modelId="{E12AFEB6-884A-459C-BB18-055AF639A927}" type="pres">
      <dgm:prSet presAssocID="{F4CDA0E4-2EE0-4EF4-B52F-5B284DCB4ED0}" presName="root2" presStyleCnt="0"/>
      <dgm:spPr/>
    </dgm:pt>
    <dgm:pt modelId="{944372C6-B2FF-43EF-8291-2C7825362B5A}" type="pres">
      <dgm:prSet presAssocID="{F4CDA0E4-2EE0-4EF4-B52F-5B284DCB4ED0}" presName="LevelTwoTextNode" presStyleLbl="node3" presStyleIdx="10" presStyleCnt="13" custScaleX="108214" custLinFactY="-100000" custLinFactNeighborX="79875" custLinFactNeighborY="-11271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0317B2E-216A-4312-95BC-B2C18A571B3B}" type="pres">
      <dgm:prSet presAssocID="{F4CDA0E4-2EE0-4EF4-B52F-5B284DCB4ED0}" presName="level3hierChild" presStyleCnt="0"/>
      <dgm:spPr/>
    </dgm:pt>
    <dgm:pt modelId="{A0DC171E-F0A2-4EF1-8225-855176F98583}" type="pres">
      <dgm:prSet presAssocID="{0FD93B7E-3368-4831-B5B1-93445253C2A4}" presName="conn2-1" presStyleLbl="parChTrans1D3" presStyleIdx="11" presStyleCnt="13"/>
      <dgm:spPr/>
      <dgm:t>
        <a:bodyPr/>
        <a:lstStyle/>
        <a:p>
          <a:endParaRPr lang="zh-TW" altLang="en-US"/>
        </a:p>
      </dgm:t>
    </dgm:pt>
    <dgm:pt modelId="{681CD0DE-D222-4AAA-9ED7-551B0A1F7587}" type="pres">
      <dgm:prSet presAssocID="{0FD93B7E-3368-4831-B5B1-93445253C2A4}" presName="connTx" presStyleLbl="parChTrans1D3" presStyleIdx="11" presStyleCnt="13"/>
      <dgm:spPr/>
      <dgm:t>
        <a:bodyPr/>
        <a:lstStyle/>
        <a:p>
          <a:endParaRPr lang="zh-TW" altLang="en-US"/>
        </a:p>
      </dgm:t>
    </dgm:pt>
    <dgm:pt modelId="{2FD30D0A-B9B4-4C92-A45A-60AD86C38C46}" type="pres">
      <dgm:prSet presAssocID="{5B8BFC3A-F4F4-4625-BEC3-81AC339B8598}" presName="root2" presStyleCnt="0"/>
      <dgm:spPr/>
    </dgm:pt>
    <dgm:pt modelId="{EF115853-C335-4E89-95FF-7D618D1563EF}" type="pres">
      <dgm:prSet presAssocID="{5B8BFC3A-F4F4-4625-BEC3-81AC339B8598}" presName="LevelTwoTextNode" presStyleLbl="node3" presStyleIdx="11" presStyleCnt="13" custLinFactY="-100000" custLinFactNeighborX="88089" custLinFactNeighborY="-11271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4E4C51-2FA0-472D-89F2-C56545B7C8DE}" type="pres">
      <dgm:prSet presAssocID="{5B8BFC3A-F4F4-4625-BEC3-81AC339B8598}" presName="level3hierChild" presStyleCnt="0"/>
      <dgm:spPr/>
    </dgm:pt>
    <dgm:pt modelId="{73D57F50-EE82-4EA5-8802-FA0B91436EC9}" type="pres">
      <dgm:prSet presAssocID="{492DE36E-0A69-4059-A75A-C2D0C8ADAC9D}" presName="conn2-1" presStyleLbl="parChTrans1D3" presStyleIdx="12" presStyleCnt="13"/>
      <dgm:spPr/>
      <dgm:t>
        <a:bodyPr/>
        <a:lstStyle/>
        <a:p>
          <a:endParaRPr lang="zh-TW" altLang="en-US"/>
        </a:p>
      </dgm:t>
    </dgm:pt>
    <dgm:pt modelId="{E1D477A5-5D79-4CA7-9211-04E713C5C7FB}" type="pres">
      <dgm:prSet presAssocID="{492DE36E-0A69-4059-A75A-C2D0C8ADAC9D}" presName="connTx" presStyleLbl="parChTrans1D3" presStyleIdx="12" presStyleCnt="13"/>
      <dgm:spPr/>
      <dgm:t>
        <a:bodyPr/>
        <a:lstStyle/>
        <a:p>
          <a:endParaRPr lang="zh-TW" altLang="en-US"/>
        </a:p>
      </dgm:t>
    </dgm:pt>
    <dgm:pt modelId="{8230D46B-0610-46F0-8B40-3A012C15C7EE}" type="pres">
      <dgm:prSet presAssocID="{81D09BED-3F22-478A-9C4D-086E7145803B}" presName="root2" presStyleCnt="0"/>
      <dgm:spPr/>
    </dgm:pt>
    <dgm:pt modelId="{A104B2A0-FE43-4762-BD31-C25C73F4D274}" type="pres">
      <dgm:prSet presAssocID="{81D09BED-3F22-478A-9C4D-086E7145803B}" presName="LevelTwoTextNode" presStyleLbl="node3" presStyleIdx="12" presStyleCnt="13" custLinFactY="-100000" custLinFactNeighborX="88089" custLinFactNeighborY="-11271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FA9EE3-FD1D-46D9-BB59-9D296DD1AA3F}" type="pres">
      <dgm:prSet presAssocID="{81D09BED-3F22-478A-9C4D-086E7145803B}" presName="level3hierChild" presStyleCnt="0"/>
      <dgm:spPr/>
    </dgm:pt>
  </dgm:ptLst>
  <dgm:cxnLst>
    <dgm:cxn modelId="{CF5A29C2-9C2C-45C6-BF15-9596E3E3325C}" srcId="{E2C1458E-557A-4428-8FE3-E4CD35270DE7}" destId="{F4CDA0E4-2EE0-4EF4-B52F-5B284DCB4ED0}" srcOrd="0" destOrd="0" parTransId="{17B5BE82-3A7E-466A-B0BA-17ED2B51849B}" sibTransId="{D3D30A0A-DE94-459C-8FC5-B38237A918A5}"/>
    <dgm:cxn modelId="{65E3054B-59DD-4F2B-92EF-0BD998334DAD}" type="presOf" srcId="{6D76E56E-F07C-4A8B-822B-759429B9ABF4}" destId="{C6AAB893-3933-4AF1-82E3-28FEAA66B1ED}" srcOrd="1" destOrd="0" presId="urn:microsoft.com/office/officeart/2005/8/layout/hierarchy2"/>
    <dgm:cxn modelId="{8CC60E9A-ED51-4CA1-B58D-CB528E488280}" type="presOf" srcId="{0A647289-15B0-4607-BB7A-BB32EB10E40E}" destId="{F8136FCA-63D4-4888-8C22-1A09D060ABDA}" srcOrd="1" destOrd="0" presId="urn:microsoft.com/office/officeart/2005/8/layout/hierarchy2"/>
    <dgm:cxn modelId="{FD24C9C9-797E-4133-8A16-3E7C4EF78CA8}" type="presOf" srcId="{0FD93B7E-3368-4831-B5B1-93445253C2A4}" destId="{681CD0DE-D222-4AAA-9ED7-551B0A1F7587}" srcOrd="1" destOrd="0" presId="urn:microsoft.com/office/officeart/2005/8/layout/hierarchy2"/>
    <dgm:cxn modelId="{97822BB8-1DD8-4B26-9628-8F70CA4D52F2}" srcId="{997E0AC0-E5A8-4877-BD3B-F0FCCBF6E190}" destId="{F551F941-04E7-417F-9984-6760A55F7C68}" srcOrd="4" destOrd="0" parTransId="{E1A0A531-010C-4D9A-82E0-30DEE6060DC8}" sibTransId="{379DD6FB-C8CC-442A-8BF8-1CCC0A917675}"/>
    <dgm:cxn modelId="{06BD23E5-8507-42E6-B1DF-21CDE970C02E}" type="presOf" srcId="{53FF5F3D-BA50-4B61-A540-2FFEF12020E1}" destId="{108DFC25-4E89-43D5-B1EE-8565601B52D5}" srcOrd="1" destOrd="0" presId="urn:microsoft.com/office/officeart/2005/8/layout/hierarchy2"/>
    <dgm:cxn modelId="{181EE7A9-C748-4D9C-8F4D-C265E4CE8C47}" type="presOf" srcId="{F551F941-04E7-417F-9984-6760A55F7C68}" destId="{AC67C5EF-091A-43DF-9D6F-D1F3A28D703D}" srcOrd="0" destOrd="0" presId="urn:microsoft.com/office/officeart/2005/8/layout/hierarchy2"/>
    <dgm:cxn modelId="{AAC4987C-5EFD-45F2-825B-709EA1926B07}" type="presOf" srcId="{5C3A5136-8029-4383-A880-33BD30D941F1}" destId="{7A8A23B8-98A4-4F3E-93A7-02F15C14F33E}" srcOrd="0" destOrd="0" presId="urn:microsoft.com/office/officeart/2005/8/layout/hierarchy2"/>
    <dgm:cxn modelId="{AA95ADD9-39C7-429D-ABDC-60B55682FC18}" type="presOf" srcId="{41F23631-16AD-403D-8531-4B6CEE5E513C}" destId="{7714C038-3051-4836-803A-E8A204E45EA8}" srcOrd="0" destOrd="0" presId="urn:microsoft.com/office/officeart/2005/8/layout/hierarchy2"/>
    <dgm:cxn modelId="{6819B8DA-1CDD-4B97-95CF-E246836E8BBF}" type="presOf" srcId="{2A1A628D-BE7B-447B-99D1-9F0DABB47D87}" destId="{ACF152FB-EEEC-4CA7-9F4B-DBB555512E0D}" srcOrd="0" destOrd="0" presId="urn:microsoft.com/office/officeart/2005/8/layout/hierarchy2"/>
    <dgm:cxn modelId="{134EBE33-D0A8-4E81-9E18-B3F835B14D0E}" srcId="{4DC4D196-393A-48C7-B43D-1B032025DA9C}" destId="{7D17527F-39D2-4380-9E6E-BA5A641B0F5B}" srcOrd="4" destOrd="0" parTransId="{D2D49D43-2ECF-4335-9EE4-0C89012EFF11}" sibTransId="{948BB660-3F85-4491-9C5C-E4408449F799}"/>
    <dgm:cxn modelId="{3FC822C4-21BB-42B5-BF1C-058B0CF04CEB}" type="presOf" srcId="{713D3353-2F7F-4B09-A0B3-14C1468E31E5}" destId="{7FF95F9E-127D-4850-91C4-072A75E1BAF4}" srcOrd="0" destOrd="0" presId="urn:microsoft.com/office/officeart/2005/8/layout/hierarchy2"/>
    <dgm:cxn modelId="{2864018B-EBED-4502-85B7-B5D3538B0B68}" srcId="{4DC4D196-393A-48C7-B43D-1B032025DA9C}" destId="{87787ACE-5CC7-4021-8D10-80F1BA3C395F}" srcOrd="2" destOrd="0" parTransId="{BD6AE91C-69C2-4C2F-83A9-B6EB63A6734F}" sibTransId="{FD588B2E-82E2-4E9F-9231-DF0DEB984E64}"/>
    <dgm:cxn modelId="{C73071A8-B4A1-4E3E-80CD-5481B3889AE7}" srcId="{4DC4D196-393A-48C7-B43D-1B032025DA9C}" destId="{6132341A-EB2B-4856-B951-7C80A3FB7F02}" srcOrd="3" destOrd="0" parTransId="{5C3A5136-8029-4383-A880-33BD30D941F1}" sibTransId="{373D6222-E76D-479F-AE8A-61F21F50A381}"/>
    <dgm:cxn modelId="{F0CC24F4-2A2B-4487-B011-EDC10B95EA76}" srcId="{87787ACE-5CC7-4021-8D10-80F1BA3C395F}" destId="{0389AF13-84D8-4BA5-8784-7F1F3937A9ED}" srcOrd="0" destOrd="0" parTransId="{0A647289-15B0-4607-BB7A-BB32EB10E40E}" sibTransId="{1F2FD245-72E5-4965-B932-6F620B989ED6}"/>
    <dgm:cxn modelId="{01E23F17-BC4D-4852-B952-49F8F70F1EF3}" type="presOf" srcId="{87787ACE-5CC7-4021-8D10-80F1BA3C395F}" destId="{92A01BC4-C7D3-4D97-8F9E-70161BEA9773}" srcOrd="0" destOrd="0" presId="urn:microsoft.com/office/officeart/2005/8/layout/hierarchy2"/>
    <dgm:cxn modelId="{64F4D40E-2D3A-4027-8A79-84753D35CD01}" type="presOf" srcId="{D2D49D43-2ECF-4335-9EE4-0C89012EFF11}" destId="{FAA556BE-F0BB-4207-9803-F9479E338F23}" srcOrd="0" destOrd="0" presId="urn:microsoft.com/office/officeart/2005/8/layout/hierarchy2"/>
    <dgm:cxn modelId="{9E2D99B0-3CDE-4A22-8272-6A6F08D384D2}" type="presOf" srcId="{495DAF6C-1519-4D8D-868D-0AFA059B1505}" destId="{96FA0196-0B2D-4137-A790-DD1673C46F35}" srcOrd="0" destOrd="0" presId="urn:microsoft.com/office/officeart/2005/8/layout/hierarchy2"/>
    <dgm:cxn modelId="{03992D00-9084-47F3-AB37-51AF71626ECE}" type="presOf" srcId="{4C7291A8-D928-43AF-B680-6D4EB5AE38AA}" destId="{2565E88F-ED17-4BE6-A286-814686EEAA58}" srcOrd="0" destOrd="0" presId="urn:microsoft.com/office/officeart/2005/8/layout/hierarchy2"/>
    <dgm:cxn modelId="{1B4E7DAF-F34D-4E32-9BCF-2082FDA98EF0}" srcId="{87787ACE-5CC7-4021-8D10-80F1BA3C395F}" destId="{9778FFA4-B492-442E-BAD1-71F8CEA53C1D}" srcOrd="4" destOrd="0" parTransId="{2A1A628D-BE7B-447B-99D1-9F0DABB47D87}" sibTransId="{364CC77E-CCF6-44A3-A964-3B332038901E}"/>
    <dgm:cxn modelId="{EF453431-EDDC-4056-AD79-D3D3A373F688}" srcId="{87787ACE-5CC7-4021-8D10-80F1BA3C395F}" destId="{7354CCEA-1D8B-4F2E-B935-BBCEAD4D6339}" srcOrd="3" destOrd="0" parTransId="{4F31F576-0972-495A-BDB9-37C7919EEA2C}" sibTransId="{DDF8698B-F532-41EE-BF96-DF997CF9DA55}"/>
    <dgm:cxn modelId="{C76946BF-0B69-4E38-B70A-13F366E51597}" srcId="{997E0AC0-E5A8-4877-BD3B-F0FCCBF6E190}" destId="{713D3353-2F7F-4B09-A0B3-14C1468E31E5}" srcOrd="0" destOrd="0" parTransId="{6D76E56E-F07C-4A8B-822B-759429B9ABF4}" sibTransId="{CFB0B17F-075B-4C69-8A28-86F6E266CA96}"/>
    <dgm:cxn modelId="{2183F1C7-BE07-4EF7-934B-48AAABE35A12}" type="presOf" srcId="{6D76E56E-F07C-4A8B-822B-759429B9ABF4}" destId="{D40B0AD2-F161-462B-AEC2-FC579BDBB1F6}" srcOrd="0" destOrd="0" presId="urn:microsoft.com/office/officeart/2005/8/layout/hierarchy2"/>
    <dgm:cxn modelId="{13B6C72B-BCEF-438A-83CA-A6EA17BB80E5}" srcId="{997E0AC0-E5A8-4877-BD3B-F0FCCBF6E190}" destId="{B62E62B7-B93B-4AED-936E-ED3717990A33}" srcOrd="3" destOrd="0" parTransId="{5F00BA3D-3463-4AD3-BA0A-E021894018EC}" sibTransId="{3FBC6F20-D815-4CC9-8E5B-23777C7EAB11}"/>
    <dgm:cxn modelId="{E4222CE1-E2FA-4791-891D-B72FE9A82B3B}" type="presOf" srcId="{997E0AC0-E5A8-4877-BD3B-F0FCCBF6E190}" destId="{34C3BED3-6D65-4B5F-BB24-EBD2D8EFB173}" srcOrd="0" destOrd="0" presId="urn:microsoft.com/office/officeart/2005/8/layout/hierarchy2"/>
    <dgm:cxn modelId="{2AE5A1B3-7E4E-4685-9C5C-EB00F92C65B9}" type="presOf" srcId="{492DE36E-0A69-4059-A75A-C2D0C8ADAC9D}" destId="{73D57F50-EE82-4EA5-8802-FA0B91436EC9}" srcOrd="0" destOrd="0" presId="urn:microsoft.com/office/officeart/2005/8/layout/hierarchy2"/>
    <dgm:cxn modelId="{DF9F37A5-0A34-4BA2-9FCC-8A755A22675D}" srcId="{4DC4D196-393A-48C7-B43D-1B032025DA9C}" destId="{E2C1458E-557A-4428-8FE3-E4CD35270DE7}" srcOrd="6" destOrd="0" parTransId="{53FF5F3D-BA50-4B61-A540-2FFEF12020E1}" sibTransId="{405E4D45-C5F6-4921-ACC1-B105011BBCE5}"/>
    <dgm:cxn modelId="{B549D844-ED03-419C-9556-ABFAE6F6580F}" srcId="{997E0AC0-E5A8-4877-BD3B-F0FCCBF6E190}" destId="{177CB8FB-E3DE-4361-84F6-91CD3BBF1DD1}" srcOrd="2" destOrd="0" parTransId="{0298E798-5387-4D0F-BB2A-33F34F3ADA58}" sibTransId="{10BE3938-4C62-495B-84A3-16CD6668153B}"/>
    <dgm:cxn modelId="{BAB23172-7847-4FE7-AB38-7FEA6EA60DE2}" type="presOf" srcId="{2A1A628D-BE7B-447B-99D1-9F0DABB47D87}" destId="{C6C0C3EB-8340-4D85-8863-AE495310C169}" srcOrd="1" destOrd="0" presId="urn:microsoft.com/office/officeart/2005/8/layout/hierarchy2"/>
    <dgm:cxn modelId="{74EE9714-A9E2-4314-B0E8-9C7AF4D8F999}" type="presOf" srcId="{0A647289-15B0-4607-BB7A-BB32EB10E40E}" destId="{597DCE8D-40EC-427A-9ABC-90BF63F93554}" srcOrd="0" destOrd="0" presId="urn:microsoft.com/office/officeart/2005/8/layout/hierarchy2"/>
    <dgm:cxn modelId="{1892AD20-C7EB-4C6A-B516-56DED354BF0E}" type="presOf" srcId="{4DC4D196-393A-48C7-B43D-1B032025DA9C}" destId="{B45A4ADE-8079-467D-8B40-5D122F44A729}" srcOrd="0" destOrd="0" presId="urn:microsoft.com/office/officeart/2005/8/layout/hierarchy2"/>
    <dgm:cxn modelId="{0D81D331-8227-4E94-9AA2-FE8DB583E05C}" type="presOf" srcId="{7D5C38BC-3A32-44A4-8748-946C33196FA4}" destId="{E250CD24-53A6-4C85-869B-34D7CE10C895}" srcOrd="0" destOrd="0" presId="urn:microsoft.com/office/officeart/2005/8/layout/hierarchy2"/>
    <dgm:cxn modelId="{3C0ED0F3-E5C4-4986-93D1-CEA0B4BD9994}" type="presOf" srcId="{4DB8DA87-278B-4043-8CBC-53C13BB7A3A6}" destId="{CBC6017F-5D58-4E15-82B0-970822DF54BF}" srcOrd="1" destOrd="0" presId="urn:microsoft.com/office/officeart/2005/8/layout/hierarchy2"/>
    <dgm:cxn modelId="{9CD416EE-09F0-4A52-8E5E-47DCA77F84DA}" srcId="{E2C1458E-557A-4428-8FE3-E4CD35270DE7}" destId="{81D09BED-3F22-478A-9C4D-086E7145803B}" srcOrd="2" destOrd="0" parTransId="{492DE36E-0A69-4059-A75A-C2D0C8ADAC9D}" sibTransId="{78D0D86B-C795-4ABA-B1DA-FEA5A1F9A44B}"/>
    <dgm:cxn modelId="{655644D6-B257-4B88-A7B6-13DEA548944E}" type="presOf" srcId="{F3E17BA4-510A-425D-9C30-5702F62D17C5}" destId="{BB6C7B9D-A2AC-4AFA-A5EF-11B4CC0F6267}" srcOrd="1" destOrd="0" presId="urn:microsoft.com/office/officeart/2005/8/layout/hierarchy2"/>
    <dgm:cxn modelId="{92F01F77-7672-437E-A736-2A85E19AA359}" type="presOf" srcId="{ECE4E2A7-EEB7-4E3C-A618-8C2519FF873E}" destId="{7F90AE43-A03E-4A80-9514-8DD85AE08725}" srcOrd="1" destOrd="0" presId="urn:microsoft.com/office/officeart/2005/8/layout/hierarchy2"/>
    <dgm:cxn modelId="{FD02CDA3-0DAB-43F8-BAE4-114F918821ED}" type="presOf" srcId="{F4CDA0E4-2EE0-4EF4-B52F-5B284DCB4ED0}" destId="{944372C6-B2FF-43EF-8291-2C7825362B5A}" srcOrd="0" destOrd="0" presId="urn:microsoft.com/office/officeart/2005/8/layout/hierarchy2"/>
    <dgm:cxn modelId="{16618758-E881-43EA-8A11-467DEDAA7A15}" type="presOf" srcId="{4F31F576-0972-495A-BDB9-37C7919EEA2C}" destId="{FB796A58-DCC7-425C-B11C-9F8D227F5866}" srcOrd="0" destOrd="0" presId="urn:microsoft.com/office/officeart/2005/8/layout/hierarchy2"/>
    <dgm:cxn modelId="{0E619B93-9FCD-4B76-A0CC-691FB05A3640}" type="presOf" srcId="{9778FFA4-B492-442E-BAD1-71F8CEA53C1D}" destId="{4A1246BE-B9B4-40C2-8101-9DE77AE4353C}" srcOrd="0" destOrd="0" presId="urn:microsoft.com/office/officeart/2005/8/layout/hierarchy2"/>
    <dgm:cxn modelId="{D7E4FF6E-2557-44F9-AB19-B62680E4DA8F}" type="presOf" srcId="{0298E798-5387-4D0F-BB2A-33F34F3ADA58}" destId="{DDB10AF8-E5AC-41A1-91DD-E51E3E79D902}" srcOrd="1" destOrd="0" presId="urn:microsoft.com/office/officeart/2005/8/layout/hierarchy2"/>
    <dgm:cxn modelId="{D8485EDA-EA1F-4153-B727-E45467CDEF17}" type="presOf" srcId="{177CB8FB-E3DE-4361-84F6-91CD3BBF1DD1}" destId="{6B4915C8-91F0-410A-A9CE-454A24F33AC4}" srcOrd="0" destOrd="0" presId="urn:microsoft.com/office/officeart/2005/8/layout/hierarchy2"/>
    <dgm:cxn modelId="{CD4063DC-880F-411E-BDDF-A3B0ECDACB7A}" type="presOf" srcId="{81D09BED-3F22-478A-9C4D-086E7145803B}" destId="{A104B2A0-FE43-4762-BD31-C25C73F4D274}" srcOrd="0" destOrd="0" presId="urn:microsoft.com/office/officeart/2005/8/layout/hierarchy2"/>
    <dgm:cxn modelId="{EFD472BD-C997-4B61-BBAC-4B42CA82EFAC}" type="presOf" srcId="{724DE95A-A58B-4F73-BA05-A2138805D802}" destId="{B22319FE-242D-49D4-9F29-F47D0A77BC47}" srcOrd="1" destOrd="0" presId="urn:microsoft.com/office/officeart/2005/8/layout/hierarchy2"/>
    <dgm:cxn modelId="{4A9DC7E3-BC72-4541-AFE9-2E7585E0709C}" type="presOf" srcId="{234F56BC-6E99-4422-85E1-E187899BCDE6}" destId="{1866FB9A-7258-4DC9-AA2F-0FCC1BC2525B}" srcOrd="1" destOrd="0" presId="urn:microsoft.com/office/officeart/2005/8/layout/hierarchy2"/>
    <dgm:cxn modelId="{43B906CD-34C5-426F-AD8F-82133DCC747B}" type="presOf" srcId="{E2C1458E-557A-4428-8FE3-E4CD35270DE7}" destId="{CD60D6AB-4044-4A46-A5F7-FCD2394DBD13}" srcOrd="0" destOrd="0" presId="urn:microsoft.com/office/officeart/2005/8/layout/hierarchy2"/>
    <dgm:cxn modelId="{18C0C0AD-C9CC-4984-8149-398CB7867426}" type="presOf" srcId="{B65CD7F7-E837-4F6A-94B2-A7D0A863FA25}" destId="{0F86196B-102C-43B5-B834-D20D54798A19}" srcOrd="0" destOrd="0" presId="urn:microsoft.com/office/officeart/2005/8/layout/hierarchy2"/>
    <dgm:cxn modelId="{FC4FEE0B-705A-45BD-8E8E-0E65D447AE29}" type="presOf" srcId="{E1A0A531-010C-4D9A-82E0-30DEE6060DC8}" destId="{7FF07369-A7D2-4156-AFE4-845CD72CFF04}" srcOrd="1" destOrd="0" presId="urn:microsoft.com/office/officeart/2005/8/layout/hierarchy2"/>
    <dgm:cxn modelId="{F2A04F7D-E140-4503-A10D-4D570FE204AA}" type="presOf" srcId="{724DE95A-A58B-4F73-BA05-A2138805D802}" destId="{E1487F4F-6C88-4F6F-96D4-F9982A78BF68}" srcOrd="0" destOrd="0" presId="urn:microsoft.com/office/officeart/2005/8/layout/hierarchy2"/>
    <dgm:cxn modelId="{B905B970-FC8E-4DFE-8D8F-6B8B99F2C265}" type="presOf" srcId="{492DE36E-0A69-4059-A75A-C2D0C8ADAC9D}" destId="{E1D477A5-5D79-4CA7-9211-04E713C5C7FB}" srcOrd="1" destOrd="0" presId="urn:microsoft.com/office/officeart/2005/8/layout/hierarchy2"/>
    <dgm:cxn modelId="{49880C67-B461-4F14-BA12-F1B9693F7809}" type="presOf" srcId="{D2D49D43-2ECF-4335-9EE4-0C89012EFF11}" destId="{F61CBF2C-8CA0-4055-8008-4524493E83FB}" srcOrd="1" destOrd="0" presId="urn:microsoft.com/office/officeart/2005/8/layout/hierarchy2"/>
    <dgm:cxn modelId="{12B450CC-320C-4553-8AB7-8C5B8A6FB460}" type="presOf" srcId="{4DB8DA87-278B-4043-8CBC-53C13BB7A3A6}" destId="{7DCC2A3F-45C9-4DC2-A222-DE76A94ECBE5}" srcOrd="0" destOrd="0" presId="urn:microsoft.com/office/officeart/2005/8/layout/hierarchy2"/>
    <dgm:cxn modelId="{A5037638-604C-4B9B-8068-BC8415DA7E5A}" type="presOf" srcId="{3920A3B1-F799-4EA5-AF2F-8AEFBC6EE5D3}" destId="{08C122BC-E676-4C1F-8875-337EC6A52306}" srcOrd="0" destOrd="0" presId="urn:microsoft.com/office/officeart/2005/8/layout/hierarchy2"/>
    <dgm:cxn modelId="{E310C4AE-0A5D-4F12-B63A-13EFB3EC6236}" type="presOf" srcId="{7354CCEA-1D8B-4F2E-B935-BBCEAD4D6339}" destId="{6EE0ADE5-E0CD-43CA-92E9-05AE1C176E44}" srcOrd="0" destOrd="0" presId="urn:microsoft.com/office/officeart/2005/8/layout/hierarchy2"/>
    <dgm:cxn modelId="{0F6A1492-C05F-4132-8268-834DEAD689FF}" type="presOf" srcId="{5F00BA3D-3463-4AD3-BA0A-E021894018EC}" destId="{479EBA34-6323-429F-8047-35BBDF701E73}" srcOrd="1" destOrd="0" presId="urn:microsoft.com/office/officeart/2005/8/layout/hierarchy2"/>
    <dgm:cxn modelId="{7172F713-39EB-4B31-90CE-08014EE85614}" srcId="{997E0AC0-E5A8-4877-BD3B-F0FCCBF6E190}" destId="{B65CD7F7-E837-4F6A-94B2-A7D0A863FA25}" srcOrd="1" destOrd="0" parTransId="{ECE4E2A7-EEB7-4E3C-A618-8C2519FF873E}" sibTransId="{C29E4FEF-737E-4D18-8B08-D10FE40951CA}"/>
    <dgm:cxn modelId="{E0D81493-5A07-4625-8042-BBDD9BA08864}" type="presOf" srcId="{B62E62B7-B93B-4AED-936E-ED3717990A33}" destId="{6DBE95F5-D9E5-416A-A870-BC56199E0637}" srcOrd="0" destOrd="0" presId="urn:microsoft.com/office/officeart/2005/8/layout/hierarchy2"/>
    <dgm:cxn modelId="{C83129AD-CDEE-4D3E-B56F-C201348D3F99}" srcId="{7D5C38BC-3A32-44A4-8748-946C33196FA4}" destId="{4DC4D196-393A-48C7-B43D-1B032025DA9C}" srcOrd="0" destOrd="0" parTransId="{FEF927A7-41EF-4106-AB83-D8FA492EAE2A}" sibTransId="{06030C82-65E6-453D-A9E7-E4265BAB5C00}"/>
    <dgm:cxn modelId="{CB954A17-79A3-458B-8FD2-12F23A155BB6}" type="presOf" srcId="{17B5BE82-3A7E-466A-B0BA-17ED2B51849B}" destId="{02F7ED1A-8432-4631-802F-C7BCE66E1549}" srcOrd="0" destOrd="0" presId="urn:microsoft.com/office/officeart/2005/8/layout/hierarchy2"/>
    <dgm:cxn modelId="{61AA4648-1B0D-4B1B-BB1B-7A1B722AF1A5}" type="presOf" srcId="{17B5BE82-3A7E-466A-B0BA-17ED2B51849B}" destId="{E7440830-D9DC-43C9-BF9F-7C8584F9DBA1}" srcOrd="1" destOrd="0" presId="urn:microsoft.com/office/officeart/2005/8/layout/hierarchy2"/>
    <dgm:cxn modelId="{68F01C8F-4717-419A-8D1D-FFEFD3E9E136}" type="presOf" srcId="{7D17527F-39D2-4380-9E6E-BA5A641B0F5B}" destId="{2AF5E555-51EE-4919-8F64-85B2487C9400}" srcOrd="0" destOrd="0" presId="urn:microsoft.com/office/officeart/2005/8/layout/hierarchy2"/>
    <dgm:cxn modelId="{242CE023-68B1-4201-A247-784F474D7083}" type="presOf" srcId="{53FF5F3D-BA50-4B61-A540-2FFEF12020E1}" destId="{0A8FD38A-F291-487D-9D65-A2424C6763FD}" srcOrd="0" destOrd="0" presId="urn:microsoft.com/office/officeart/2005/8/layout/hierarchy2"/>
    <dgm:cxn modelId="{0EDA5718-4101-47D0-9353-26D9FB268F34}" type="presOf" srcId="{0389AF13-84D8-4BA5-8784-7F1F3937A9ED}" destId="{340F566F-6FB8-4191-A03A-4AF20AE77B9B}" srcOrd="0" destOrd="0" presId="urn:microsoft.com/office/officeart/2005/8/layout/hierarchy2"/>
    <dgm:cxn modelId="{4E1080A5-3E25-44A2-9A4D-9DA83B74FFF0}" type="presOf" srcId="{C46EB0C3-030A-4635-B903-546D55A4D20A}" destId="{51A037E4-4A25-46B6-9F53-31264CAB34DF}" srcOrd="1" destOrd="0" presId="urn:microsoft.com/office/officeart/2005/8/layout/hierarchy2"/>
    <dgm:cxn modelId="{D3CBCDC2-DED9-4705-92AC-14E95BD1329D}" srcId="{87787ACE-5CC7-4021-8D10-80F1BA3C395F}" destId="{495DAF6C-1519-4D8D-868D-0AFA059B1505}" srcOrd="1" destOrd="0" parTransId="{C46EB0C3-030A-4635-B903-546D55A4D20A}" sibTransId="{2FF38450-8EBB-4721-91ED-90D60C1B4CED}"/>
    <dgm:cxn modelId="{E0E2D100-06A9-47AA-BDB4-668C2C39E559}" type="presOf" srcId="{4F31F576-0972-495A-BDB9-37C7919EEA2C}" destId="{F7AE08D8-2A69-407F-8676-0FF8467957DA}" srcOrd="1" destOrd="0" presId="urn:microsoft.com/office/officeart/2005/8/layout/hierarchy2"/>
    <dgm:cxn modelId="{B24A7170-3454-4A7C-9DB3-B51B31A4C2F4}" srcId="{4DC4D196-393A-48C7-B43D-1B032025DA9C}" destId="{41F23631-16AD-403D-8531-4B6CEE5E513C}" srcOrd="1" destOrd="0" parTransId="{F3E17BA4-510A-425D-9C30-5702F62D17C5}" sibTransId="{40A94126-769E-406D-8AA9-9AD8E11E43C5}"/>
    <dgm:cxn modelId="{DFF502E1-D3D7-48CD-9B30-D5B9A23EF51B}" type="presOf" srcId="{BD6AE91C-69C2-4C2F-83A9-B6EB63A6734F}" destId="{18ED83EC-B25D-4713-B1B2-58B519CF30C7}" srcOrd="0" destOrd="0" presId="urn:microsoft.com/office/officeart/2005/8/layout/hierarchy2"/>
    <dgm:cxn modelId="{AB74E702-2660-4BC3-A6BB-9AF171860CB1}" type="presOf" srcId="{E1A0A531-010C-4D9A-82E0-30DEE6060DC8}" destId="{A4318008-F778-4978-B7F3-352C36959FA5}" srcOrd="0" destOrd="0" presId="urn:microsoft.com/office/officeart/2005/8/layout/hierarchy2"/>
    <dgm:cxn modelId="{96F29B28-2DAA-4954-BF5C-6226F41B3509}" srcId="{E2C1458E-557A-4428-8FE3-E4CD35270DE7}" destId="{5B8BFC3A-F4F4-4625-BEC3-81AC339B8598}" srcOrd="1" destOrd="0" parTransId="{0FD93B7E-3368-4831-B5B1-93445253C2A4}" sibTransId="{A7420E6E-0773-4B98-A1AD-C5529CE9F277}"/>
    <dgm:cxn modelId="{5D2BCB7F-FC52-4FBD-A60D-26CF078514E3}" type="presOf" srcId="{6132341A-EB2B-4856-B951-7C80A3FB7F02}" destId="{708F0C8E-E961-4129-8F68-B1C0D0A4A31C}" srcOrd="0" destOrd="0" presId="urn:microsoft.com/office/officeart/2005/8/layout/hierarchy2"/>
    <dgm:cxn modelId="{CCF76F0E-772E-4B93-93DE-99B637E1C2AD}" type="presOf" srcId="{C46EB0C3-030A-4635-B903-546D55A4D20A}" destId="{AB56E087-943A-4BF2-A497-250D3AE2CF65}" srcOrd="0" destOrd="0" presId="urn:microsoft.com/office/officeart/2005/8/layout/hierarchy2"/>
    <dgm:cxn modelId="{1DDD8FDB-E41A-4287-BDAA-46CE2DBD3C31}" type="presOf" srcId="{ECE4E2A7-EEB7-4E3C-A618-8C2519FF873E}" destId="{311F6A07-FE90-403F-8B4A-80081062BB69}" srcOrd="0" destOrd="0" presId="urn:microsoft.com/office/officeart/2005/8/layout/hierarchy2"/>
    <dgm:cxn modelId="{B7FB6533-5A8F-463C-9319-2DFE669543C4}" srcId="{4DC4D196-393A-48C7-B43D-1B032025DA9C}" destId="{3920A3B1-F799-4EA5-AF2F-8AEFBC6EE5D3}" srcOrd="5" destOrd="0" parTransId="{724DE95A-A58B-4F73-BA05-A2138805D802}" sibTransId="{F9983A22-CD22-42C4-B22C-D6636D30F52B}"/>
    <dgm:cxn modelId="{13CCA2A4-C35F-4198-840C-7A5E023EA511}" type="presOf" srcId="{234F56BC-6E99-4422-85E1-E187899BCDE6}" destId="{BF143199-5753-4E58-93A6-ABFBB887968B}" srcOrd="0" destOrd="0" presId="urn:microsoft.com/office/officeart/2005/8/layout/hierarchy2"/>
    <dgm:cxn modelId="{11CDE6F5-D483-4637-AC9C-9477DE9A6B86}" type="presOf" srcId="{5F00BA3D-3463-4AD3-BA0A-E021894018EC}" destId="{8BB91DFE-442B-4979-9A13-0A3B4F48D185}" srcOrd="0" destOrd="0" presId="urn:microsoft.com/office/officeart/2005/8/layout/hierarchy2"/>
    <dgm:cxn modelId="{3007B9D9-1108-42F6-B3B6-F1A78305C73E}" type="presOf" srcId="{F3E17BA4-510A-425D-9C30-5702F62D17C5}" destId="{6A895F50-C0E1-44F4-A772-9B638F156EE0}" srcOrd="0" destOrd="0" presId="urn:microsoft.com/office/officeart/2005/8/layout/hierarchy2"/>
    <dgm:cxn modelId="{2A7E61B3-DEEE-4539-BD9F-639890160826}" type="presOf" srcId="{BD6AE91C-69C2-4C2F-83A9-B6EB63A6734F}" destId="{FC6152B3-30F4-4F72-9C27-4FB5599C54F7}" srcOrd="1" destOrd="0" presId="urn:microsoft.com/office/officeart/2005/8/layout/hierarchy2"/>
    <dgm:cxn modelId="{CB574403-59EF-454F-9637-81ED3A74C696}" type="presOf" srcId="{5C3A5136-8029-4383-A880-33BD30D941F1}" destId="{CF4C3C52-0D96-4A1A-9C0D-75700F59F9EA}" srcOrd="1" destOrd="0" presId="urn:microsoft.com/office/officeart/2005/8/layout/hierarchy2"/>
    <dgm:cxn modelId="{EA17B51A-D54F-4650-B369-893CC2F4C570}" type="presOf" srcId="{0FD93B7E-3368-4831-B5B1-93445253C2A4}" destId="{A0DC171E-F0A2-4EF1-8225-855176F98583}" srcOrd="0" destOrd="0" presId="urn:microsoft.com/office/officeart/2005/8/layout/hierarchy2"/>
    <dgm:cxn modelId="{AD3FDA95-EFFD-4531-8F79-085AA2203C42}" type="presOf" srcId="{0298E798-5387-4D0F-BB2A-33F34F3ADA58}" destId="{5F470B6B-DBFC-45DC-88F1-F7BB0851713D}" srcOrd="0" destOrd="0" presId="urn:microsoft.com/office/officeart/2005/8/layout/hierarchy2"/>
    <dgm:cxn modelId="{1602B888-E3B0-4127-865D-0FA74A42C1F3}" type="presOf" srcId="{5B8BFC3A-F4F4-4625-BEC3-81AC339B8598}" destId="{EF115853-C335-4E89-95FF-7D618D1563EF}" srcOrd="0" destOrd="0" presId="urn:microsoft.com/office/officeart/2005/8/layout/hierarchy2"/>
    <dgm:cxn modelId="{D71B953E-48E5-4CA8-8BB4-8CDE794EEECB}" srcId="{4DC4D196-393A-48C7-B43D-1B032025DA9C}" destId="{997E0AC0-E5A8-4877-BD3B-F0FCCBF6E190}" srcOrd="0" destOrd="0" parTransId="{4DB8DA87-278B-4043-8CBC-53C13BB7A3A6}" sibTransId="{4D2BC234-988F-4315-A5E4-048D959D0800}"/>
    <dgm:cxn modelId="{175F8CB7-CE07-4F82-88EE-4FCAFB2812EE}" srcId="{87787ACE-5CC7-4021-8D10-80F1BA3C395F}" destId="{4C7291A8-D928-43AF-B680-6D4EB5AE38AA}" srcOrd="2" destOrd="0" parTransId="{234F56BC-6E99-4422-85E1-E187899BCDE6}" sibTransId="{B561639C-4DC9-4649-8678-B9EB24D07DE6}"/>
    <dgm:cxn modelId="{30C4093D-F794-4B9F-9A5A-C322B92A67A1}" type="presParOf" srcId="{E250CD24-53A6-4C85-869B-34D7CE10C895}" destId="{D1CA331B-7768-4F7C-A69A-21B42915ED55}" srcOrd="0" destOrd="0" presId="urn:microsoft.com/office/officeart/2005/8/layout/hierarchy2"/>
    <dgm:cxn modelId="{3E4E1790-70A6-45A3-848D-00D948460746}" type="presParOf" srcId="{D1CA331B-7768-4F7C-A69A-21B42915ED55}" destId="{B45A4ADE-8079-467D-8B40-5D122F44A729}" srcOrd="0" destOrd="0" presId="urn:microsoft.com/office/officeart/2005/8/layout/hierarchy2"/>
    <dgm:cxn modelId="{AE9699BC-73E3-4E05-9428-87A13CDB6453}" type="presParOf" srcId="{D1CA331B-7768-4F7C-A69A-21B42915ED55}" destId="{119767A0-635A-41F5-8649-E79975151CBC}" srcOrd="1" destOrd="0" presId="urn:microsoft.com/office/officeart/2005/8/layout/hierarchy2"/>
    <dgm:cxn modelId="{382DD26A-FC36-4AEA-904C-E0D486F227BB}" type="presParOf" srcId="{119767A0-635A-41F5-8649-E79975151CBC}" destId="{7DCC2A3F-45C9-4DC2-A222-DE76A94ECBE5}" srcOrd="0" destOrd="0" presId="urn:microsoft.com/office/officeart/2005/8/layout/hierarchy2"/>
    <dgm:cxn modelId="{FBCA9EA4-795E-4192-B977-732990461F24}" type="presParOf" srcId="{7DCC2A3F-45C9-4DC2-A222-DE76A94ECBE5}" destId="{CBC6017F-5D58-4E15-82B0-970822DF54BF}" srcOrd="0" destOrd="0" presId="urn:microsoft.com/office/officeart/2005/8/layout/hierarchy2"/>
    <dgm:cxn modelId="{66A19A5E-F64C-4CC8-A5BA-65A0A917A5CB}" type="presParOf" srcId="{119767A0-635A-41F5-8649-E79975151CBC}" destId="{E76A38C1-712E-4F79-9BF4-2583D25635B1}" srcOrd="1" destOrd="0" presId="urn:microsoft.com/office/officeart/2005/8/layout/hierarchy2"/>
    <dgm:cxn modelId="{128EAF90-528B-4C21-9B07-18E79DF48B50}" type="presParOf" srcId="{E76A38C1-712E-4F79-9BF4-2583D25635B1}" destId="{34C3BED3-6D65-4B5F-BB24-EBD2D8EFB173}" srcOrd="0" destOrd="0" presId="urn:microsoft.com/office/officeart/2005/8/layout/hierarchy2"/>
    <dgm:cxn modelId="{83CEE754-A0DA-4509-9719-4CE8526A1018}" type="presParOf" srcId="{E76A38C1-712E-4F79-9BF4-2583D25635B1}" destId="{F45156EF-93A8-4A88-83B0-FEDD5E9BC02A}" srcOrd="1" destOrd="0" presId="urn:microsoft.com/office/officeart/2005/8/layout/hierarchy2"/>
    <dgm:cxn modelId="{F8B1BB63-0F34-4AFE-8C3C-2914C4BCD72E}" type="presParOf" srcId="{F45156EF-93A8-4A88-83B0-FEDD5E9BC02A}" destId="{D40B0AD2-F161-462B-AEC2-FC579BDBB1F6}" srcOrd="0" destOrd="0" presId="urn:microsoft.com/office/officeart/2005/8/layout/hierarchy2"/>
    <dgm:cxn modelId="{AD26DCFF-2C36-4C02-B192-6752490BA641}" type="presParOf" srcId="{D40B0AD2-F161-462B-AEC2-FC579BDBB1F6}" destId="{C6AAB893-3933-4AF1-82E3-28FEAA66B1ED}" srcOrd="0" destOrd="0" presId="urn:microsoft.com/office/officeart/2005/8/layout/hierarchy2"/>
    <dgm:cxn modelId="{0E0C6DCD-26C1-4D7F-8731-7A288C49FC57}" type="presParOf" srcId="{F45156EF-93A8-4A88-83B0-FEDD5E9BC02A}" destId="{FB89AD90-052F-4911-94B9-CCF6147DDACA}" srcOrd="1" destOrd="0" presId="urn:microsoft.com/office/officeart/2005/8/layout/hierarchy2"/>
    <dgm:cxn modelId="{D12202C2-744F-4DE0-B911-185928D79DFE}" type="presParOf" srcId="{FB89AD90-052F-4911-94B9-CCF6147DDACA}" destId="{7FF95F9E-127D-4850-91C4-072A75E1BAF4}" srcOrd="0" destOrd="0" presId="urn:microsoft.com/office/officeart/2005/8/layout/hierarchy2"/>
    <dgm:cxn modelId="{3B17043C-CCF2-4F44-9178-43197F18AD51}" type="presParOf" srcId="{FB89AD90-052F-4911-94B9-CCF6147DDACA}" destId="{6DC2FAF7-FD2C-440B-AC86-C1AAEC826AEB}" srcOrd="1" destOrd="0" presId="urn:microsoft.com/office/officeart/2005/8/layout/hierarchy2"/>
    <dgm:cxn modelId="{4EB30228-C4B1-4CC2-B6C5-C9F5D0FCF8BB}" type="presParOf" srcId="{F45156EF-93A8-4A88-83B0-FEDD5E9BC02A}" destId="{311F6A07-FE90-403F-8B4A-80081062BB69}" srcOrd="2" destOrd="0" presId="urn:microsoft.com/office/officeart/2005/8/layout/hierarchy2"/>
    <dgm:cxn modelId="{A56F6B28-66DA-4B49-9BAF-D117AC7EC572}" type="presParOf" srcId="{311F6A07-FE90-403F-8B4A-80081062BB69}" destId="{7F90AE43-A03E-4A80-9514-8DD85AE08725}" srcOrd="0" destOrd="0" presId="urn:microsoft.com/office/officeart/2005/8/layout/hierarchy2"/>
    <dgm:cxn modelId="{41985775-A228-4AC4-A50C-62C44AABE452}" type="presParOf" srcId="{F45156EF-93A8-4A88-83B0-FEDD5E9BC02A}" destId="{798E5F93-1F29-4227-8E4C-F38A06F50AF9}" srcOrd="3" destOrd="0" presId="urn:microsoft.com/office/officeart/2005/8/layout/hierarchy2"/>
    <dgm:cxn modelId="{8324C248-DE97-48A2-843B-108D9CDE7158}" type="presParOf" srcId="{798E5F93-1F29-4227-8E4C-F38A06F50AF9}" destId="{0F86196B-102C-43B5-B834-D20D54798A19}" srcOrd="0" destOrd="0" presId="urn:microsoft.com/office/officeart/2005/8/layout/hierarchy2"/>
    <dgm:cxn modelId="{5F645937-5A75-432F-90FD-BAD3CC5A59C6}" type="presParOf" srcId="{798E5F93-1F29-4227-8E4C-F38A06F50AF9}" destId="{3AE13499-D9B0-4CE5-AB7E-0D517637535C}" srcOrd="1" destOrd="0" presId="urn:microsoft.com/office/officeart/2005/8/layout/hierarchy2"/>
    <dgm:cxn modelId="{E8FE7639-506E-4E22-9A65-05A142DA81F0}" type="presParOf" srcId="{F45156EF-93A8-4A88-83B0-FEDD5E9BC02A}" destId="{5F470B6B-DBFC-45DC-88F1-F7BB0851713D}" srcOrd="4" destOrd="0" presId="urn:microsoft.com/office/officeart/2005/8/layout/hierarchy2"/>
    <dgm:cxn modelId="{53CB3211-BC58-4738-A2D6-30A48F9F726F}" type="presParOf" srcId="{5F470B6B-DBFC-45DC-88F1-F7BB0851713D}" destId="{DDB10AF8-E5AC-41A1-91DD-E51E3E79D902}" srcOrd="0" destOrd="0" presId="urn:microsoft.com/office/officeart/2005/8/layout/hierarchy2"/>
    <dgm:cxn modelId="{6947773B-2C5E-420D-A4BB-39BCEB2410DB}" type="presParOf" srcId="{F45156EF-93A8-4A88-83B0-FEDD5E9BC02A}" destId="{A1BDDCEC-1521-4C91-B4ED-A90F07D33439}" srcOrd="5" destOrd="0" presId="urn:microsoft.com/office/officeart/2005/8/layout/hierarchy2"/>
    <dgm:cxn modelId="{4AC9E796-B027-4291-815C-3822A9923D6F}" type="presParOf" srcId="{A1BDDCEC-1521-4C91-B4ED-A90F07D33439}" destId="{6B4915C8-91F0-410A-A9CE-454A24F33AC4}" srcOrd="0" destOrd="0" presId="urn:microsoft.com/office/officeart/2005/8/layout/hierarchy2"/>
    <dgm:cxn modelId="{6494B4F4-EA3C-4515-B4E2-0D264724E84F}" type="presParOf" srcId="{A1BDDCEC-1521-4C91-B4ED-A90F07D33439}" destId="{2AE17FA6-D231-48F2-8FDA-77CAA136EAC7}" srcOrd="1" destOrd="0" presId="urn:microsoft.com/office/officeart/2005/8/layout/hierarchy2"/>
    <dgm:cxn modelId="{EBF2AE0A-4A76-4765-8016-B08F9D572122}" type="presParOf" srcId="{F45156EF-93A8-4A88-83B0-FEDD5E9BC02A}" destId="{8BB91DFE-442B-4979-9A13-0A3B4F48D185}" srcOrd="6" destOrd="0" presId="urn:microsoft.com/office/officeart/2005/8/layout/hierarchy2"/>
    <dgm:cxn modelId="{6BE5B3FC-49C2-4A55-8197-407B7AADEF38}" type="presParOf" srcId="{8BB91DFE-442B-4979-9A13-0A3B4F48D185}" destId="{479EBA34-6323-429F-8047-35BBDF701E73}" srcOrd="0" destOrd="0" presId="urn:microsoft.com/office/officeart/2005/8/layout/hierarchy2"/>
    <dgm:cxn modelId="{D091BA12-68A9-4807-AA36-7F7840170845}" type="presParOf" srcId="{F45156EF-93A8-4A88-83B0-FEDD5E9BC02A}" destId="{56B6EC20-BF31-4FC5-8111-ACE1977E254A}" srcOrd="7" destOrd="0" presId="urn:microsoft.com/office/officeart/2005/8/layout/hierarchy2"/>
    <dgm:cxn modelId="{704E9960-C85A-4FF4-B2B7-3E07A30329EF}" type="presParOf" srcId="{56B6EC20-BF31-4FC5-8111-ACE1977E254A}" destId="{6DBE95F5-D9E5-416A-A870-BC56199E0637}" srcOrd="0" destOrd="0" presId="urn:microsoft.com/office/officeart/2005/8/layout/hierarchy2"/>
    <dgm:cxn modelId="{0DBE8A7B-487D-4162-BD8C-341F07CC1762}" type="presParOf" srcId="{56B6EC20-BF31-4FC5-8111-ACE1977E254A}" destId="{765A5EDA-CC0E-4E01-9A12-BF3513742F37}" srcOrd="1" destOrd="0" presId="urn:microsoft.com/office/officeart/2005/8/layout/hierarchy2"/>
    <dgm:cxn modelId="{A8EA36D0-72D3-4985-A255-D550761888FB}" type="presParOf" srcId="{F45156EF-93A8-4A88-83B0-FEDD5E9BC02A}" destId="{A4318008-F778-4978-B7F3-352C36959FA5}" srcOrd="8" destOrd="0" presId="urn:microsoft.com/office/officeart/2005/8/layout/hierarchy2"/>
    <dgm:cxn modelId="{2136D1AE-0C87-41D2-9197-99502BA14126}" type="presParOf" srcId="{A4318008-F778-4978-B7F3-352C36959FA5}" destId="{7FF07369-A7D2-4156-AFE4-845CD72CFF04}" srcOrd="0" destOrd="0" presId="urn:microsoft.com/office/officeart/2005/8/layout/hierarchy2"/>
    <dgm:cxn modelId="{55629B6A-34E3-4124-A9BE-68AFF55DE88D}" type="presParOf" srcId="{F45156EF-93A8-4A88-83B0-FEDD5E9BC02A}" destId="{72E7E7C4-B9D1-4902-A977-10CE76756D1A}" srcOrd="9" destOrd="0" presId="urn:microsoft.com/office/officeart/2005/8/layout/hierarchy2"/>
    <dgm:cxn modelId="{F919AB17-F3D1-48AD-9C13-91BF6071352B}" type="presParOf" srcId="{72E7E7C4-B9D1-4902-A977-10CE76756D1A}" destId="{AC67C5EF-091A-43DF-9D6F-D1F3A28D703D}" srcOrd="0" destOrd="0" presId="urn:microsoft.com/office/officeart/2005/8/layout/hierarchy2"/>
    <dgm:cxn modelId="{8A6049F1-4AC6-44B2-B2A6-2FB4EAD21E71}" type="presParOf" srcId="{72E7E7C4-B9D1-4902-A977-10CE76756D1A}" destId="{30552D2F-7B72-44A3-ABD8-A386E7528FB5}" srcOrd="1" destOrd="0" presId="urn:microsoft.com/office/officeart/2005/8/layout/hierarchy2"/>
    <dgm:cxn modelId="{56DE4B61-19BC-4A55-B0C2-6FD612418DD4}" type="presParOf" srcId="{119767A0-635A-41F5-8649-E79975151CBC}" destId="{6A895F50-C0E1-44F4-A772-9B638F156EE0}" srcOrd="2" destOrd="0" presId="urn:microsoft.com/office/officeart/2005/8/layout/hierarchy2"/>
    <dgm:cxn modelId="{2E240E4F-A5B5-4E1F-8E60-BE722BCFF968}" type="presParOf" srcId="{6A895F50-C0E1-44F4-A772-9B638F156EE0}" destId="{BB6C7B9D-A2AC-4AFA-A5EF-11B4CC0F6267}" srcOrd="0" destOrd="0" presId="urn:microsoft.com/office/officeart/2005/8/layout/hierarchy2"/>
    <dgm:cxn modelId="{0F6F4BA0-A36F-4E0C-9EB4-1CE8494DD9DD}" type="presParOf" srcId="{119767A0-635A-41F5-8649-E79975151CBC}" destId="{1E0AA039-0DC3-4752-AB51-DC9B83F11C67}" srcOrd="3" destOrd="0" presId="urn:microsoft.com/office/officeart/2005/8/layout/hierarchy2"/>
    <dgm:cxn modelId="{F0C0968A-9662-4BEE-BE45-4041619BDA54}" type="presParOf" srcId="{1E0AA039-0DC3-4752-AB51-DC9B83F11C67}" destId="{7714C038-3051-4836-803A-E8A204E45EA8}" srcOrd="0" destOrd="0" presId="urn:microsoft.com/office/officeart/2005/8/layout/hierarchy2"/>
    <dgm:cxn modelId="{5541816E-B71B-44AB-A192-ED99BFF392D1}" type="presParOf" srcId="{1E0AA039-0DC3-4752-AB51-DC9B83F11C67}" destId="{88F8D5D5-6946-4C3C-BAB7-F3F3357C0CFB}" srcOrd="1" destOrd="0" presId="urn:microsoft.com/office/officeart/2005/8/layout/hierarchy2"/>
    <dgm:cxn modelId="{0E95D91B-5509-4E51-BB65-DC29D3A72B23}" type="presParOf" srcId="{119767A0-635A-41F5-8649-E79975151CBC}" destId="{18ED83EC-B25D-4713-B1B2-58B519CF30C7}" srcOrd="4" destOrd="0" presId="urn:microsoft.com/office/officeart/2005/8/layout/hierarchy2"/>
    <dgm:cxn modelId="{F47B9745-6DE5-4D96-B43B-838EAB010E00}" type="presParOf" srcId="{18ED83EC-B25D-4713-B1B2-58B519CF30C7}" destId="{FC6152B3-30F4-4F72-9C27-4FB5599C54F7}" srcOrd="0" destOrd="0" presId="urn:microsoft.com/office/officeart/2005/8/layout/hierarchy2"/>
    <dgm:cxn modelId="{A34587A7-3F07-4F6A-BC04-205EE998EB8B}" type="presParOf" srcId="{119767A0-635A-41F5-8649-E79975151CBC}" destId="{0A6E8C99-0C1E-4FCC-B19F-D6ACF3215B21}" srcOrd="5" destOrd="0" presId="urn:microsoft.com/office/officeart/2005/8/layout/hierarchy2"/>
    <dgm:cxn modelId="{92537162-01F8-48FB-B986-903A399C8A39}" type="presParOf" srcId="{0A6E8C99-0C1E-4FCC-B19F-D6ACF3215B21}" destId="{92A01BC4-C7D3-4D97-8F9E-70161BEA9773}" srcOrd="0" destOrd="0" presId="urn:microsoft.com/office/officeart/2005/8/layout/hierarchy2"/>
    <dgm:cxn modelId="{2E186368-46A0-4128-8770-45914C1A0F15}" type="presParOf" srcId="{0A6E8C99-0C1E-4FCC-B19F-D6ACF3215B21}" destId="{38AECE4B-B315-4615-BB3E-6CD68AD46189}" srcOrd="1" destOrd="0" presId="urn:microsoft.com/office/officeart/2005/8/layout/hierarchy2"/>
    <dgm:cxn modelId="{A9EE9610-2AAB-44FF-BE29-FEB6395935EB}" type="presParOf" srcId="{38AECE4B-B315-4615-BB3E-6CD68AD46189}" destId="{597DCE8D-40EC-427A-9ABC-90BF63F93554}" srcOrd="0" destOrd="0" presId="urn:microsoft.com/office/officeart/2005/8/layout/hierarchy2"/>
    <dgm:cxn modelId="{A7F5F786-7B4E-41C6-B699-1B65FEC44CCB}" type="presParOf" srcId="{597DCE8D-40EC-427A-9ABC-90BF63F93554}" destId="{F8136FCA-63D4-4888-8C22-1A09D060ABDA}" srcOrd="0" destOrd="0" presId="urn:microsoft.com/office/officeart/2005/8/layout/hierarchy2"/>
    <dgm:cxn modelId="{642787B5-487B-4978-9C70-1A52D59AE3D8}" type="presParOf" srcId="{38AECE4B-B315-4615-BB3E-6CD68AD46189}" destId="{5698934A-FD85-4999-B7B1-E18C23BAFF54}" srcOrd="1" destOrd="0" presId="urn:microsoft.com/office/officeart/2005/8/layout/hierarchy2"/>
    <dgm:cxn modelId="{89917AE4-E1DA-470A-B137-CCE2217276B9}" type="presParOf" srcId="{5698934A-FD85-4999-B7B1-E18C23BAFF54}" destId="{340F566F-6FB8-4191-A03A-4AF20AE77B9B}" srcOrd="0" destOrd="0" presId="urn:microsoft.com/office/officeart/2005/8/layout/hierarchy2"/>
    <dgm:cxn modelId="{4724E33E-B8B9-4B6C-8D36-F825167888BC}" type="presParOf" srcId="{5698934A-FD85-4999-B7B1-E18C23BAFF54}" destId="{8EEB3B18-D6E6-4B6E-A758-F62D7CF4DCBA}" srcOrd="1" destOrd="0" presId="urn:microsoft.com/office/officeart/2005/8/layout/hierarchy2"/>
    <dgm:cxn modelId="{F6857A45-93D7-4874-91D6-BC073423190F}" type="presParOf" srcId="{38AECE4B-B315-4615-BB3E-6CD68AD46189}" destId="{AB56E087-943A-4BF2-A497-250D3AE2CF65}" srcOrd="2" destOrd="0" presId="urn:microsoft.com/office/officeart/2005/8/layout/hierarchy2"/>
    <dgm:cxn modelId="{64F0D72F-D6D5-4EEA-BADC-CA0885E75D21}" type="presParOf" srcId="{AB56E087-943A-4BF2-A497-250D3AE2CF65}" destId="{51A037E4-4A25-46B6-9F53-31264CAB34DF}" srcOrd="0" destOrd="0" presId="urn:microsoft.com/office/officeart/2005/8/layout/hierarchy2"/>
    <dgm:cxn modelId="{04C7723B-5323-4AC2-BF91-FC9A0AA8BF40}" type="presParOf" srcId="{38AECE4B-B315-4615-BB3E-6CD68AD46189}" destId="{449F44A0-E4EE-43AA-A384-DB8B03354DB0}" srcOrd="3" destOrd="0" presId="urn:microsoft.com/office/officeart/2005/8/layout/hierarchy2"/>
    <dgm:cxn modelId="{7092D8BE-5CCA-4DBE-9583-0DA859D1D747}" type="presParOf" srcId="{449F44A0-E4EE-43AA-A384-DB8B03354DB0}" destId="{96FA0196-0B2D-4137-A790-DD1673C46F35}" srcOrd="0" destOrd="0" presId="urn:microsoft.com/office/officeart/2005/8/layout/hierarchy2"/>
    <dgm:cxn modelId="{60C3C6C1-C08F-4C1F-ABF3-52B79AE7CF45}" type="presParOf" srcId="{449F44A0-E4EE-43AA-A384-DB8B03354DB0}" destId="{460A7B47-8328-4C5F-9BD8-86F3D27CEE6B}" srcOrd="1" destOrd="0" presId="urn:microsoft.com/office/officeart/2005/8/layout/hierarchy2"/>
    <dgm:cxn modelId="{0B41D0B1-ED49-4888-96EF-24D564CDB3B0}" type="presParOf" srcId="{38AECE4B-B315-4615-BB3E-6CD68AD46189}" destId="{BF143199-5753-4E58-93A6-ABFBB887968B}" srcOrd="4" destOrd="0" presId="urn:microsoft.com/office/officeart/2005/8/layout/hierarchy2"/>
    <dgm:cxn modelId="{78D73F79-4D56-40F6-8A27-6D2EE0DB22CC}" type="presParOf" srcId="{BF143199-5753-4E58-93A6-ABFBB887968B}" destId="{1866FB9A-7258-4DC9-AA2F-0FCC1BC2525B}" srcOrd="0" destOrd="0" presId="urn:microsoft.com/office/officeart/2005/8/layout/hierarchy2"/>
    <dgm:cxn modelId="{6E764AF2-340E-4135-8C9A-D22DFDA68090}" type="presParOf" srcId="{38AECE4B-B315-4615-BB3E-6CD68AD46189}" destId="{65A4642B-9404-46E4-8F61-EB516580EF05}" srcOrd="5" destOrd="0" presId="urn:microsoft.com/office/officeart/2005/8/layout/hierarchy2"/>
    <dgm:cxn modelId="{5E15F5C2-83D2-4C12-8E89-2461EEDEE9EB}" type="presParOf" srcId="{65A4642B-9404-46E4-8F61-EB516580EF05}" destId="{2565E88F-ED17-4BE6-A286-814686EEAA58}" srcOrd="0" destOrd="0" presId="urn:microsoft.com/office/officeart/2005/8/layout/hierarchy2"/>
    <dgm:cxn modelId="{236D9D01-B4B2-4B57-A433-B2288AA0D1B2}" type="presParOf" srcId="{65A4642B-9404-46E4-8F61-EB516580EF05}" destId="{2E2363AD-FA21-4F96-8D39-B00B4ECB7E51}" srcOrd="1" destOrd="0" presId="urn:microsoft.com/office/officeart/2005/8/layout/hierarchy2"/>
    <dgm:cxn modelId="{076D225C-B8FC-4F87-8156-F256B7426720}" type="presParOf" srcId="{38AECE4B-B315-4615-BB3E-6CD68AD46189}" destId="{FB796A58-DCC7-425C-B11C-9F8D227F5866}" srcOrd="6" destOrd="0" presId="urn:microsoft.com/office/officeart/2005/8/layout/hierarchy2"/>
    <dgm:cxn modelId="{3B81A859-B4A7-4253-A7CA-FF797E233345}" type="presParOf" srcId="{FB796A58-DCC7-425C-B11C-9F8D227F5866}" destId="{F7AE08D8-2A69-407F-8676-0FF8467957DA}" srcOrd="0" destOrd="0" presId="urn:microsoft.com/office/officeart/2005/8/layout/hierarchy2"/>
    <dgm:cxn modelId="{DDCC79FD-57C7-4531-AC1F-B776FECFF6A9}" type="presParOf" srcId="{38AECE4B-B315-4615-BB3E-6CD68AD46189}" destId="{C3CBCA1C-5F97-47F7-A824-65B2EB8B9BBD}" srcOrd="7" destOrd="0" presId="urn:microsoft.com/office/officeart/2005/8/layout/hierarchy2"/>
    <dgm:cxn modelId="{BEF9B612-0826-4C2A-B9F2-ED097E5F7328}" type="presParOf" srcId="{C3CBCA1C-5F97-47F7-A824-65B2EB8B9BBD}" destId="{6EE0ADE5-E0CD-43CA-92E9-05AE1C176E44}" srcOrd="0" destOrd="0" presId="urn:microsoft.com/office/officeart/2005/8/layout/hierarchy2"/>
    <dgm:cxn modelId="{E14E85BA-3B7A-40B1-A385-4F6C940C15C3}" type="presParOf" srcId="{C3CBCA1C-5F97-47F7-A824-65B2EB8B9BBD}" destId="{9AF3D9C5-D83A-4063-8878-445434D46ECD}" srcOrd="1" destOrd="0" presId="urn:microsoft.com/office/officeart/2005/8/layout/hierarchy2"/>
    <dgm:cxn modelId="{F092EDDE-7D3F-4A6A-BD09-06C4DD6134FF}" type="presParOf" srcId="{38AECE4B-B315-4615-BB3E-6CD68AD46189}" destId="{ACF152FB-EEEC-4CA7-9F4B-DBB555512E0D}" srcOrd="8" destOrd="0" presId="urn:microsoft.com/office/officeart/2005/8/layout/hierarchy2"/>
    <dgm:cxn modelId="{4BF3AB2A-09B3-417A-B5CA-863CBDE885C4}" type="presParOf" srcId="{ACF152FB-EEEC-4CA7-9F4B-DBB555512E0D}" destId="{C6C0C3EB-8340-4D85-8863-AE495310C169}" srcOrd="0" destOrd="0" presId="urn:microsoft.com/office/officeart/2005/8/layout/hierarchy2"/>
    <dgm:cxn modelId="{6EC447E9-3327-4AD6-8437-F464FF936C49}" type="presParOf" srcId="{38AECE4B-B315-4615-BB3E-6CD68AD46189}" destId="{264D6083-C954-49B0-AA56-109902A93AE3}" srcOrd="9" destOrd="0" presId="urn:microsoft.com/office/officeart/2005/8/layout/hierarchy2"/>
    <dgm:cxn modelId="{4F10A6FB-CE28-4AD9-A648-0C8EF4DD04A1}" type="presParOf" srcId="{264D6083-C954-49B0-AA56-109902A93AE3}" destId="{4A1246BE-B9B4-40C2-8101-9DE77AE4353C}" srcOrd="0" destOrd="0" presId="urn:microsoft.com/office/officeart/2005/8/layout/hierarchy2"/>
    <dgm:cxn modelId="{4954F209-DC1D-4941-A8F8-4D0BFCAF2AEE}" type="presParOf" srcId="{264D6083-C954-49B0-AA56-109902A93AE3}" destId="{A0E91763-0393-45AB-96D5-B90E0E9BDFFB}" srcOrd="1" destOrd="0" presId="urn:microsoft.com/office/officeart/2005/8/layout/hierarchy2"/>
    <dgm:cxn modelId="{8C36E9D7-6167-43A0-BB0E-34FCC06C2FB9}" type="presParOf" srcId="{119767A0-635A-41F5-8649-E79975151CBC}" destId="{7A8A23B8-98A4-4F3E-93A7-02F15C14F33E}" srcOrd="6" destOrd="0" presId="urn:microsoft.com/office/officeart/2005/8/layout/hierarchy2"/>
    <dgm:cxn modelId="{9C54AE47-126D-4E7C-A0A0-FE7925CDCBB8}" type="presParOf" srcId="{7A8A23B8-98A4-4F3E-93A7-02F15C14F33E}" destId="{CF4C3C52-0D96-4A1A-9C0D-75700F59F9EA}" srcOrd="0" destOrd="0" presId="urn:microsoft.com/office/officeart/2005/8/layout/hierarchy2"/>
    <dgm:cxn modelId="{7C120F77-E384-4BD6-8685-C31BE302277D}" type="presParOf" srcId="{119767A0-635A-41F5-8649-E79975151CBC}" destId="{E96E6699-7535-4671-98F8-3B9E313C24FE}" srcOrd="7" destOrd="0" presId="urn:microsoft.com/office/officeart/2005/8/layout/hierarchy2"/>
    <dgm:cxn modelId="{CA015C86-177A-4C1D-8C5C-96C6AEDE6E51}" type="presParOf" srcId="{E96E6699-7535-4671-98F8-3B9E313C24FE}" destId="{708F0C8E-E961-4129-8F68-B1C0D0A4A31C}" srcOrd="0" destOrd="0" presId="urn:microsoft.com/office/officeart/2005/8/layout/hierarchy2"/>
    <dgm:cxn modelId="{99E85FCD-AFCB-4059-A39B-1D7334686E8A}" type="presParOf" srcId="{E96E6699-7535-4671-98F8-3B9E313C24FE}" destId="{C27DD380-1C6A-4184-A85D-AC1779DBB9F1}" srcOrd="1" destOrd="0" presId="urn:microsoft.com/office/officeart/2005/8/layout/hierarchy2"/>
    <dgm:cxn modelId="{908EA63B-02FD-4458-9B3C-3B5EDAA35D89}" type="presParOf" srcId="{119767A0-635A-41F5-8649-E79975151CBC}" destId="{FAA556BE-F0BB-4207-9803-F9479E338F23}" srcOrd="8" destOrd="0" presId="urn:microsoft.com/office/officeart/2005/8/layout/hierarchy2"/>
    <dgm:cxn modelId="{3E78673C-DC10-4119-B568-0EFFCF295491}" type="presParOf" srcId="{FAA556BE-F0BB-4207-9803-F9479E338F23}" destId="{F61CBF2C-8CA0-4055-8008-4524493E83FB}" srcOrd="0" destOrd="0" presId="urn:microsoft.com/office/officeart/2005/8/layout/hierarchy2"/>
    <dgm:cxn modelId="{0794F10C-3D7C-4908-AD9C-BADF84E7CB7D}" type="presParOf" srcId="{119767A0-635A-41F5-8649-E79975151CBC}" destId="{CDC5A71F-F74E-49AC-AAD6-3D979EAFB5E2}" srcOrd="9" destOrd="0" presId="urn:microsoft.com/office/officeart/2005/8/layout/hierarchy2"/>
    <dgm:cxn modelId="{CA6A9592-BA64-4823-A2AD-E9CC38A7C8B4}" type="presParOf" srcId="{CDC5A71F-F74E-49AC-AAD6-3D979EAFB5E2}" destId="{2AF5E555-51EE-4919-8F64-85B2487C9400}" srcOrd="0" destOrd="0" presId="urn:microsoft.com/office/officeart/2005/8/layout/hierarchy2"/>
    <dgm:cxn modelId="{62986863-1D70-4CBA-A99E-0D0799EC3C18}" type="presParOf" srcId="{CDC5A71F-F74E-49AC-AAD6-3D979EAFB5E2}" destId="{EACDCB2A-A79D-4240-96A8-0C00D06BCE53}" srcOrd="1" destOrd="0" presId="urn:microsoft.com/office/officeart/2005/8/layout/hierarchy2"/>
    <dgm:cxn modelId="{3A4CC7E6-BC20-42B0-B898-78B21AA8E3E6}" type="presParOf" srcId="{119767A0-635A-41F5-8649-E79975151CBC}" destId="{E1487F4F-6C88-4F6F-96D4-F9982A78BF68}" srcOrd="10" destOrd="0" presId="urn:microsoft.com/office/officeart/2005/8/layout/hierarchy2"/>
    <dgm:cxn modelId="{10870AB1-DE2F-4555-B7DD-A9A07C971DD7}" type="presParOf" srcId="{E1487F4F-6C88-4F6F-96D4-F9982A78BF68}" destId="{B22319FE-242D-49D4-9F29-F47D0A77BC47}" srcOrd="0" destOrd="0" presId="urn:microsoft.com/office/officeart/2005/8/layout/hierarchy2"/>
    <dgm:cxn modelId="{AB67B1D0-C2F2-4031-A8BC-6B1A41379832}" type="presParOf" srcId="{119767A0-635A-41F5-8649-E79975151CBC}" destId="{751EFC88-81BC-452A-97EB-4FF83D814B87}" srcOrd="11" destOrd="0" presId="urn:microsoft.com/office/officeart/2005/8/layout/hierarchy2"/>
    <dgm:cxn modelId="{F3EBA5B9-8AF2-4F89-8319-64D4CC49CFE1}" type="presParOf" srcId="{751EFC88-81BC-452A-97EB-4FF83D814B87}" destId="{08C122BC-E676-4C1F-8875-337EC6A52306}" srcOrd="0" destOrd="0" presId="urn:microsoft.com/office/officeart/2005/8/layout/hierarchy2"/>
    <dgm:cxn modelId="{A52F3983-5BF7-4689-B63F-F70EDBE7EF64}" type="presParOf" srcId="{751EFC88-81BC-452A-97EB-4FF83D814B87}" destId="{678B6B18-907A-4C11-8949-1655BC1DAE43}" srcOrd="1" destOrd="0" presId="urn:microsoft.com/office/officeart/2005/8/layout/hierarchy2"/>
    <dgm:cxn modelId="{F8E8D09D-E876-4C62-BD64-54F06959A189}" type="presParOf" srcId="{119767A0-635A-41F5-8649-E79975151CBC}" destId="{0A8FD38A-F291-487D-9D65-A2424C6763FD}" srcOrd="12" destOrd="0" presId="urn:microsoft.com/office/officeart/2005/8/layout/hierarchy2"/>
    <dgm:cxn modelId="{E9B0008C-2F6B-4BE4-B607-C3FB7B611BDD}" type="presParOf" srcId="{0A8FD38A-F291-487D-9D65-A2424C6763FD}" destId="{108DFC25-4E89-43D5-B1EE-8565601B52D5}" srcOrd="0" destOrd="0" presId="urn:microsoft.com/office/officeart/2005/8/layout/hierarchy2"/>
    <dgm:cxn modelId="{F276647A-DC7D-4BC2-9210-8879112E6A23}" type="presParOf" srcId="{119767A0-635A-41F5-8649-E79975151CBC}" destId="{4C306CF6-9F7A-4CC4-BA0E-32EB0365B839}" srcOrd="13" destOrd="0" presId="urn:microsoft.com/office/officeart/2005/8/layout/hierarchy2"/>
    <dgm:cxn modelId="{FCAE92A2-379B-47CA-BF25-B784BC2837DC}" type="presParOf" srcId="{4C306CF6-9F7A-4CC4-BA0E-32EB0365B839}" destId="{CD60D6AB-4044-4A46-A5F7-FCD2394DBD13}" srcOrd="0" destOrd="0" presId="urn:microsoft.com/office/officeart/2005/8/layout/hierarchy2"/>
    <dgm:cxn modelId="{D5A58279-1D73-42B8-92A9-E7B2672B0F4B}" type="presParOf" srcId="{4C306CF6-9F7A-4CC4-BA0E-32EB0365B839}" destId="{E7167072-B0D1-450A-A43A-591691632E41}" srcOrd="1" destOrd="0" presId="urn:microsoft.com/office/officeart/2005/8/layout/hierarchy2"/>
    <dgm:cxn modelId="{23A66A73-D3A9-4DF7-88EE-EC507F2D48E2}" type="presParOf" srcId="{E7167072-B0D1-450A-A43A-591691632E41}" destId="{02F7ED1A-8432-4631-802F-C7BCE66E1549}" srcOrd="0" destOrd="0" presId="urn:microsoft.com/office/officeart/2005/8/layout/hierarchy2"/>
    <dgm:cxn modelId="{3CC5C086-2B9A-45EC-9B94-3A4A45BE0184}" type="presParOf" srcId="{02F7ED1A-8432-4631-802F-C7BCE66E1549}" destId="{E7440830-D9DC-43C9-BF9F-7C8584F9DBA1}" srcOrd="0" destOrd="0" presId="urn:microsoft.com/office/officeart/2005/8/layout/hierarchy2"/>
    <dgm:cxn modelId="{C5941722-01E6-4796-972C-99C5BB0D6B88}" type="presParOf" srcId="{E7167072-B0D1-450A-A43A-591691632E41}" destId="{E12AFEB6-884A-459C-BB18-055AF639A927}" srcOrd="1" destOrd="0" presId="urn:microsoft.com/office/officeart/2005/8/layout/hierarchy2"/>
    <dgm:cxn modelId="{7EF72433-77CF-4C02-B026-9855A71901F5}" type="presParOf" srcId="{E12AFEB6-884A-459C-BB18-055AF639A927}" destId="{944372C6-B2FF-43EF-8291-2C7825362B5A}" srcOrd="0" destOrd="0" presId="urn:microsoft.com/office/officeart/2005/8/layout/hierarchy2"/>
    <dgm:cxn modelId="{802FADB4-AAD5-4CE6-9ADE-36F8260B511D}" type="presParOf" srcId="{E12AFEB6-884A-459C-BB18-055AF639A927}" destId="{D0317B2E-216A-4312-95BC-B2C18A571B3B}" srcOrd="1" destOrd="0" presId="urn:microsoft.com/office/officeart/2005/8/layout/hierarchy2"/>
    <dgm:cxn modelId="{ABDB5F22-E87B-4954-B553-CCF6A6DC8BEF}" type="presParOf" srcId="{E7167072-B0D1-450A-A43A-591691632E41}" destId="{A0DC171E-F0A2-4EF1-8225-855176F98583}" srcOrd="2" destOrd="0" presId="urn:microsoft.com/office/officeart/2005/8/layout/hierarchy2"/>
    <dgm:cxn modelId="{9A3B87E8-90B3-45A2-9867-372197E999EB}" type="presParOf" srcId="{A0DC171E-F0A2-4EF1-8225-855176F98583}" destId="{681CD0DE-D222-4AAA-9ED7-551B0A1F7587}" srcOrd="0" destOrd="0" presId="urn:microsoft.com/office/officeart/2005/8/layout/hierarchy2"/>
    <dgm:cxn modelId="{F7C7531F-A4E9-4EC1-B8F5-B5E2BBE335A4}" type="presParOf" srcId="{E7167072-B0D1-450A-A43A-591691632E41}" destId="{2FD30D0A-B9B4-4C92-A45A-60AD86C38C46}" srcOrd="3" destOrd="0" presId="urn:microsoft.com/office/officeart/2005/8/layout/hierarchy2"/>
    <dgm:cxn modelId="{2C4ECDD3-50A1-4041-8080-46017A127EFB}" type="presParOf" srcId="{2FD30D0A-B9B4-4C92-A45A-60AD86C38C46}" destId="{EF115853-C335-4E89-95FF-7D618D1563EF}" srcOrd="0" destOrd="0" presId="urn:microsoft.com/office/officeart/2005/8/layout/hierarchy2"/>
    <dgm:cxn modelId="{C12753C5-511C-4B19-A3B5-8121D9251F11}" type="presParOf" srcId="{2FD30D0A-B9B4-4C92-A45A-60AD86C38C46}" destId="{DC4E4C51-2FA0-472D-89F2-C56545B7C8DE}" srcOrd="1" destOrd="0" presId="urn:microsoft.com/office/officeart/2005/8/layout/hierarchy2"/>
    <dgm:cxn modelId="{FCC4F92A-9F0A-49E5-A18B-D90980650E21}" type="presParOf" srcId="{E7167072-B0D1-450A-A43A-591691632E41}" destId="{73D57F50-EE82-4EA5-8802-FA0B91436EC9}" srcOrd="4" destOrd="0" presId="urn:microsoft.com/office/officeart/2005/8/layout/hierarchy2"/>
    <dgm:cxn modelId="{625855E4-5728-41C2-94F7-F38CBD717F96}" type="presParOf" srcId="{73D57F50-EE82-4EA5-8802-FA0B91436EC9}" destId="{E1D477A5-5D79-4CA7-9211-04E713C5C7FB}" srcOrd="0" destOrd="0" presId="urn:microsoft.com/office/officeart/2005/8/layout/hierarchy2"/>
    <dgm:cxn modelId="{4513ED4C-58C7-4286-AA2E-DFDAC6C1D496}" type="presParOf" srcId="{E7167072-B0D1-450A-A43A-591691632E41}" destId="{8230D46B-0610-46F0-8B40-3A012C15C7EE}" srcOrd="5" destOrd="0" presId="urn:microsoft.com/office/officeart/2005/8/layout/hierarchy2"/>
    <dgm:cxn modelId="{5F2E6610-1832-40C3-95B8-0D25EBC1D9D2}" type="presParOf" srcId="{8230D46B-0610-46F0-8B40-3A012C15C7EE}" destId="{A104B2A0-FE43-4762-BD31-C25C73F4D274}" srcOrd="0" destOrd="0" presId="urn:microsoft.com/office/officeart/2005/8/layout/hierarchy2"/>
    <dgm:cxn modelId="{8AE607B9-41BB-449E-AE04-3C41D51AAFFD}" type="presParOf" srcId="{8230D46B-0610-46F0-8B40-3A012C15C7EE}" destId="{6DFA9EE3-FD1D-46D9-BB59-9D296DD1AA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5C38BC-3A32-44A4-8748-946C33196F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DC4D196-393A-48C7-B43D-1B032025DA9C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國立</a:t>
          </a:r>
          <a:endParaRPr lang="en-US" altLang="zh-TW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高雄大學</a:t>
          </a:r>
        </a:p>
      </dgm:t>
    </dgm:pt>
    <dgm:pt modelId="{FEF927A7-41EF-4106-AB83-D8FA492EAE2A}" type="parTrans" cxnId="{C83129AD-CDEE-4D3E-B56F-C201348D3F9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030C82-65E6-453D-A9E7-E4265BAB5C00}" type="sibTrans" cxnId="{C83129AD-CDEE-4D3E-B56F-C201348D3F9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09736A-B97E-485E-B8D4-900B3EDDE744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資訊系統</a:t>
          </a:r>
        </a:p>
      </dgm:t>
    </dgm:pt>
    <dgm:pt modelId="{74E0583B-BE6A-44C9-9953-6539E91EF451}" type="parTrans" cxnId="{EC2B1D24-F8F0-4008-AE53-13631FB3020E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5549BF-4DF1-45A8-A0D3-0648DEBAE5BD}" type="sibTrans" cxnId="{EC2B1D24-F8F0-4008-AE53-13631FB3020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FE9FA7-AEA0-4A2B-B3A7-76DC568E9589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學生選課系統</a:t>
          </a:r>
        </a:p>
      </dgm:t>
    </dgm:pt>
    <dgm:pt modelId="{1EBF6974-D294-418F-8501-ECEC35C6CB01}" type="parTrans" cxnId="{A8FB168E-9F31-436C-B0F1-51A07B8FEECA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89AB8E-12C0-4D9A-B85F-0782CC62B01F}" type="sibTrans" cxnId="{A8FB168E-9F31-436C-B0F1-51A07B8FEECA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D2F4B1-25D7-445F-82A2-0282815DF10A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本校獎助學金</a:t>
          </a:r>
        </a:p>
      </dgm:t>
    </dgm:pt>
    <dgm:pt modelId="{3AD03B24-F32E-48D2-9DAE-487A9522A6B1}" type="parTrans" cxnId="{4F4765E7-8D14-4CBD-8CF6-C5EFBE38E5BE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316030-FA52-40EB-A849-831E0E2904EE}" type="sibTrans" cxnId="{4F4765E7-8D14-4CBD-8CF6-C5EFBE38E5B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6A8E2A-3C08-40C4-99E4-961AFCFD385F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學生教務系統</a:t>
          </a:r>
        </a:p>
      </dgm:t>
    </dgm:pt>
    <dgm:pt modelId="{6CB9B45E-C528-47EA-B20D-9C181571732A}" type="parTrans" cxnId="{4F6EF5F4-A1D6-44BF-834B-77E9A1A90292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4BEECD-0EF1-4809-9E81-2D0FBB86BCE9}" type="sibTrans" cxnId="{4F6EF5F4-A1D6-44BF-834B-77E9A1A90292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9784FB-EB66-4143-A82E-2D4F183823A8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課程查詢系統</a:t>
          </a:r>
        </a:p>
      </dgm:t>
    </dgm:pt>
    <dgm:pt modelId="{0CA38FFC-F39E-4D3F-AF9E-D3D753FB5110}" type="parTrans" cxnId="{0FD2AEF0-B80A-4FAD-AA96-22B78EA7B85F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E9BD6B-6C61-4186-8CD7-740830013BA8}" type="sibTrans" cxnId="{0FD2AEF0-B80A-4FAD-AA96-22B78EA7B85F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F78547-6FAC-47AF-9D21-76AC86053267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</a:p>
      </dgm:t>
    </dgm:pt>
    <dgm:pt modelId="{B693E15B-9E55-4F1F-B1AE-AB729F927AA8}" type="parTrans" cxnId="{246A1F6C-B9FD-4C37-9C81-0098B263BD34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87EEA4-230A-4AA7-8DE1-6F251E50BF59}" type="sibTrans" cxnId="{246A1F6C-B9FD-4C37-9C81-0098B263BD3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20A4D8-35AC-4503-9DE8-347E5DC69247}">
      <dgm:prSet phldrT="[文字]" custT="1"/>
      <dgm:spPr/>
      <dgm:t>
        <a:bodyPr/>
        <a:lstStyle/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空間借用系統</a:t>
          </a:r>
        </a:p>
      </dgm:t>
    </dgm:pt>
    <dgm:pt modelId="{E7C9367A-4FD7-47B4-B8DB-4B5535DD3B0F}" type="parTrans" cxnId="{B2F3483D-A12C-44B0-8DDD-FF3C853F2E4B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AF0D0E-8EBA-4361-ADC6-F7B3BD60D8A3}" type="sibTrans" cxnId="{B2F3483D-A12C-44B0-8DDD-FF3C853F2E4B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18A0CA-2700-433C-B9F3-1A88168A1433}">
      <dgm:prSet phldrT="[文字]" custT="1"/>
      <dgm:spPr/>
      <dgm:t>
        <a:bodyPr/>
        <a:lstStyle/>
        <a:p>
          <a:r>
            <a: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起來</a:t>
          </a:r>
          <a:endParaRPr lang="en-US" altLang="zh-TW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rPr>
            <a:t>高大教學平台</a:t>
          </a:r>
        </a:p>
      </dgm:t>
    </dgm:pt>
    <dgm:pt modelId="{6D8BAF68-1EA0-457E-AB78-840BA40ACDA4}" type="parTrans" cxnId="{E1EE27C6-C742-4E6B-A4B2-DF08E6FE33A3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B4DE8C-4DCE-43E7-AD29-ED656E1F31C2}" type="sibTrans" cxnId="{E1EE27C6-C742-4E6B-A4B2-DF08E6FE33A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B0A1A4-9E88-4742-A939-F71071E76AAB}">
      <dgm:prSet phldrT="[文字]" custT="1"/>
      <dgm:spPr/>
      <dgm:t>
        <a:bodyPr/>
        <a:lstStyle/>
        <a:p>
          <a:r>
            <a: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維修登錄系統</a:t>
          </a:r>
        </a:p>
      </dgm:t>
    </dgm:pt>
    <dgm:pt modelId="{14E35A07-0324-4821-9352-8D7209640E97}" type="parTrans" cxnId="{D2BAE5EB-F72D-4D16-AE66-BEACA650BD4C}">
      <dgm:prSet custT="1"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23A610-C3E6-46B9-B098-2E51EC423ED2}" type="sibTrans" cxnId="{D2BAE5EB-F72D-4D16-AE66-BEACA650BD4C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50CD24-53A6-4C85-869B-34D7CE10C895}" type="pres">
      <dgm:prSet presAssocID="{7D5C38BC-3A32-44A4-8748-946C33196F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A331B-7768-4F7C-A69A-21B42915ED55}" type="pres">
      <dgm:prSet presAssocID="{4DC4D196-393A-48C7-B43D-1B032025DA9C}" presName="root1" presStyleCnt="0"/>
      <dgm:spPr/>
    </dgm:pt>
    <dgm:pt modelId="{B45A4ADE-8079-467D-8B40-5D122F44A729}" type="pres">
      <dgm:prSet presAssocID="{4DC4D196-393A-48C7-B43D-1B032025DA9C}" presName="LevelOneTextNode" presStyleLbl="node0" presStyleIdx="0" presStyleCnt="1" custScaleY="151747" custLinFactX="-58083" custLinFactNeighborX="-100000" custLinFactNeighborY="51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9767A0-635A-41F5-8649-E79975151CBC}" type="pres">
      <dgm:prSet presAssocID="{4DC4D196-393A-48C7-B43D-1B032025DA9C}" presName="level2hierChild" presStyleCnt="0"/>
      <dgm:spPr/>
    </dgm:pt>
    <dgm:pt modelId="{E956FEB8-DF5D-4954-B5E3-E1EECE4F5554}" type="pres">
      <dgm:prSet presAssocID="{74E0583B-BE6A-44C9-9953-6539E91EF451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2D0A7AE6-2833-4104-8EEA-2299E7339187}" type="pres">
      <dgm:prSet presAssocID="{74E0583B-BE6A-44C9-9953-6539E91EF451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9503FB1D-3198-4507-80EE-4C249CA6F281}" type="pres">
      <dgm:prSet presAssocID="{F209736A-B97E-485E-B8D4-900B3EDDE744}" presName="root2" presStyleCnt="0"/>
      <dgm:spPr/>
    </dgm:pt>
    <dgm:pt modelId="{C6469C6F-519C-4867-A79F-CB091E85B00F}" type="pres">
      <dgm:prSet presAssocID="{F209736A-B97E-485E-B8D4-900B3EDDE744}" presName="LevelTwoTextNode" presStyleLbl="node2" presStyleIdx="0" presStyleCnt="1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8DD0A8-F8F2-452D-A8CE-1B2622043FE2}" type="pres">
      <dgm:prSet presAssocID="{F209736A-B97E-485E-B8D4-900B3EDDE744}" presName="level3hierChild" presStyleCnt="0"/>
      <dgm:spPr/>
    </dgm:pt>
    <dgm:pt modelId="{50CB917B-E19B-4792-BD54-8E527B8A3D43}" type="pres">
      <dgm:prSet presAssocID="{6D8BAF68-1EA0-457E-AB78-840BA40ACDA4}" presName="conn2-1" presStyleLbl="parChTrans1D3" presStyleIdx="0" presStyleCnt="8"/>
      <dgm:spPr/>
      <dgm:t>
        <a:bodyPr/>
        <a:lstStyle/>
        <a:p>
          <a:endParaRPr lang="zh-TW" altLang="en-US"/>
        </a:p>
      </dgm:t>
    </dgm:pt>
    <dgm:pt modelId="{F49C342C-91B1-4736-9C09-A62322382EE5}" type="pres">
      <dgm:prSet presAssocID="{6D8BAF68-1EA0-457E-AB78-840BA40ACDA4}" presName="connTx" presStyleLbl="parChTrans1D3" presStyleIdx="0" presStyleCnt="8"/>
      <dgm:spPr/>
      <dgm:t>
        <a:bodyPr/>
        <a:lstStyle/>
        <a:p>
          <a:endParaRPr lang="zh-TW" altLang="en-US"/>
        </a:p>
      </dgm:t>
    </dgm:pt>
    <dgm:pt modelId="{931EE6E1-F9A3-4949-BD56-9AB3260D5800}" type="pres">
      <dgm:prSet presAssocID="{1918A0CA-2700-433C-B9F3-1A88168A1433}" presName="root2" presStyleCnt="0"/>
      <dgm:spPr/>
    </dgm:pt>
    <dgm:pt modelId="{4DC79DEA-4573-42B2-BDE1-886AB7783472}" type="pres">
      <dgm:prSet presAssocID="{1918A0CA-2700-433C-B9F3-1A88168A1433}" presName="LevelTwoTextNode" presStyleLbl="node3" presStyleIdx="0" presStyleCnt="8" custScaleX="154841" custScaleY="196883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3D377D-84A7-4452-81BB-96C1D3858F33}" type="pres">
      <dgm:prSet presAssocID="{1918A0CA-2700-433C-B9F3-1A88168A1433}" presName="level3hierChild" presStyleCnt="0"/>
      <dgm:spPr/>
    </dgm:pt>
    <dgm:pt modelId="{9A7C032E-376E-40F6-A2E7-BBB646E032D9}" type="pres">
      <dgm:prSet presAssocID="{6CB9B45E-C528-47EA-B20D-9C181571732A}" presName="conn2-1" presStyleLbl="parChTrans1D3" presStyleIdx="1" presStyleCnt="8"/>
      <dgm:spPr/>
      <dgm:t>
        <a:bodyPr/>
        <a:lstStyle/>
        <a:p>
          <a:endParaRPr lang="zh-TW" altLang="en-US"/>
        </a:p>
      </dgm:t>
    </dgm:pt>
    <dgm:pt modelId="{5A3AEF4B-D919-46D1-B10F-00AFC9073038}" type="pres">
      <dgm:prSet presAssocID="{6CB9B45E-C528-47EA-B20D-9C181571732A}" presName="connTx" presStyleLbl="parChTrans1D3" presStyleIdx="1" presStyleCnt="8"/>
      <dgm:spPr/>
      <dgm:t>
        <a:bodyPr/>
        <a:lstStyle/>
        <a:p>
          <a:endParaRPr lang="zh-TW" altLang="en-US"/>
        </a:p>
      </dgm:t>
    </dgm:pt>
    <dgm:pt modelId="{5CC211B7-2C15-423F-B171-C8D642BD4778}" type="pres">
      <dgm:prSet presAssocID="{486A8E2A-3C08-40C4-99E4-961AFCFD385F}" presName="root2" presStyleCnt="0"/>
      <dgm:spPr/>
    </dgm:pt>
    <dgm:pt modelId="{083CCC71-A679-4C0E-98FC-8CC0A794BA1D}" type="pres">
      <dgm:prSet presAssocID="{486A8E2A-3C08-40C4-99E4-961AFCFD385F}" presName="LevelTwoTextNode" presStyleLbl="node3" presStyleIdx="1" presStyleCnt="8" custScaleX="137599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7FB38F-5CA1-4422-A884-2E0605BE7CAA}" type="pres">
      <dgm:prSet presAssocID="{486A8E2A-3C08-40C4-99E4-961AFCFD385F}" presName="level3hierChild" presStyleCnt="0"/>
      <dgm:spPr/>
    </dgm:pt>
    <dgm:pt modelId="{6A97F275-4B83-4D80-898F-BEAC6B42B58E}" type="pres">
      <dgm:prSet presAssocID="{B693E15B-9E55-4F1F-B1AE-AB729F927AA8}" presName="conn2-1" presStyleLbl="parChTrans1D3" presStyleIdx="2" presStyleCnt="8"/>
      <dgm:spPr/>
      <dgm:t>
        <a:bodyPr/>
        <a:lstStyle/>
        <a:p>
          <a:endParaRPr lang="zh-TW" altLang="en-US"/>
        </a:p>
      </dgm:t>
    </dgm:pt>
    <dgm:pt modelId="{4A31F74D-9479-4985-9C2B-5AE1FAA56EB3}" type="pres">
      <dgm:prSet presAssocID="{B693E15B-9E55-4F1F-B1AE-AB729F927AA8}" presName="connTx" presStyleLbl="parChTrans1D3" presStyleIdx="2" presStyleCnt="8"/>
      <dgm:spPr/>
      <dgm:t>
        <a:bodyPr/>
        <a:lstStyle/>
        <a:p>
          <a:endParaRPr lang="zh-TW" altLang="en-US"/>
        </a:p>
      </dgm:t>
    </dgm:pt>
    <dgm:pt modelId="{C7EF221B-04C1-42AA-87F9-838A56F5BD52}" type="pres">
      <dgm:prSet presAssocID="{F7F78547-6FAC-47AF-9D21-76AC86053267}" presName="root2" presStyleCnt="0"/>
      <dgm:spPr/>
    </dgm:pt>
    <dgm:pt modelId="{EFE520E4-9334-49DF-B12C-29703E009209}" type="pres">
      <dgm:prSet presAssocID="{F7F78547-6FAC-47AF-9D21-76AC86053267}" presName="LevelTwoTextNode" presStyleLbl="node3" presStyleIdx="2" presStyleCnt="8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6DC53B-A3E0-4F55-A45C-5195E657852C}" type="pres">
      <dgm:prSet presAssocID="{F7F78547-6FAC-47AF-9D21-76AC86053267}" presName="level3hierChild" presStyleCnt="0"/>
      <dgm:spPr/>
    </dgm:pt>
    <dgm:pt modelId="{AC585887-3E2A-4679-A59C-1AD742B41A11}" type="pres">
      <dgm:prSet presAssocID="{E7C9367A-4FD7-47B4-B8DB-4B5535DD3B0F}" presName="conn2-1" presStyleLbl="parChTrans1D3" presStyleIdx="3" presStyleCnt="8"/>
      <dgm:spPr/>
      <dgm:t>
        <a:bodyPr/>
        <a:lstStyle/>
        <a:p>
          <a:endParaRPr lang="zh-TW" altLang="en-US"/>
        </a:p>
      </dgm:t>
    </dgm:pt>
    <dgm:pt modelId="{597BAA34-E009-4A50-B9B3-0E2574FC36CA}" type="pres">
      <dgm:prSet presAssocID="{E7C9367A-4FD7-47B4-B8DB-4B5535DD3B0F}" presName="connTx" presStyleLbl="parChTrans1D3" presStyleIdx="3" presStyleCnt="8"/>
      <dgm:spPr/>
      <dgm:t>
        <a:bodyPr/>
        <a:lstStyle/>
        <a:p>
          <a:endParaRPr lang="zh-TW" altLang="en-US"/>
        </a:p>
      </dgm:t>
    </dgm:pt>
    <dgm:pt modelId="{EB9D9A3C-3FFD-4765-A5B3-46D162728499}" type="pres">
      <dgm:prSet presAssocID="{A520A4D8-35AC-4503-9DE8-347E5DC69247}" presName="root2" presStyleCnt="0"/>
      <dgm:spPr/>
    </dgm:pt>
    <dgm:pt modelId="{EDE3F5E9-0736-4A3A-8412-7F41FE2FC5DF}" type="pres">
      <dgm:prSet presAssocID="{A520A4D8-35AC-4503-9DE8-347E5DC69247}" presName="LevelTwoTextNode" presStyleLbl="node3" presStyleIdx="3" presStyleCnt="8" custScaleX="136317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C2F589-50CD-45C5-9E09-BD80A8FA15CA}" type="pres">
      <dgm:prSet presAssocID="{A520A4D8-35AC-4503-9DE8-347E5DC69247}" presName="level3hierChild" presStyleCnt="0"/>
      <dgm:spPr/>
    </dgm:pt>
    <dgm:pt modelId="{598E2432-353D-4BDD-BA1A-98A0E98D35A8}" type="pres">
      <dgm:prSet presAssocID="{14E35A07-0324-4821-9352-8D7209640E97}" presName="conn2-1" presStyleLbl="parChTrans1D3" presStyleIdx="4" presStyleCnt="8"/>
      <dgm:spPr/>
      <dgm:t>
        <a:bodyPr/>
        <a:lstStyle/>
        <a:p>
          <a:endParaRPr lang="zh-TW" altLang="en-US"/>
        </a:p>
      </dgm:t>
    </dgm:pt>
    <dgm:pt modelId="{2E89671D-11DB-4B81-A220-11C85D74CE66}" type="pres">
      <dgm:prSet presAssocID="{14E35A07-0324-4821-9352-8D7209640E97}" presName="connTx" presStyleLbl="parChTrans1D3" presStyleIdx="4" presStyleCnt="8"/>
      <dgm:spPr/>
      <dgm:t>
        <a:bodyPr/>
        <a:lstStyle/>
        <a:p>
          <a:endParaRPr lang="zh-TW" altLang="en-US"/>
        </a:p>
      </dgm:t>
    </dgm:pt>
    <dgm:pt modelId="{EA4E9F8C-74D5-4697-A29E-E1BFAA4AA991}" type="pres">
      <dgm:prSet presAssocID="{82B0A1A4-9E88-4742-A939-F71071E76AAB}" presName="root2" presStyleCnt="0"/>
      <dgm:spPr/>
    </dgm:pt>
    <dgm:pt modelId="{20C6105C-13E6-417C-9554-400674595A7A}" type="pres">
      <dgm:prSet presAssocID="{82B0A1A4-9E88-4742-A939-F71071E76AAB}" presName="LevelTwoTextNode" presStyleLbl="node3" presStyleIdx="4" presStyleCnt="8" custScaleX="136287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9AAE-B3EE-47C7-906D-0FE217C0E864}" type="pres">
      <dgm:prSet presAssocID="{82B0A1A4-9E88-4742-A939-F71071E76AAB}" presName="level3hierChild" presStyleCnt="0"/>
      <dgm:spPr/>
    </dgm:pt>
    <dgm:pt modelId="{879E82BE-8BFC-46C4-8327-0C093079F95B}" type="pres">
      <dgm:prSet presAssocID="{0CA38FFC-F39E-4D3F-AF9E-D3D753FB5110}" presName="conn2-1" presStyleLbl="parChTrans1D3" presStyleIdx="5" presStyleCnt="8"/>
      <dgm:spPr/>
      <dgm:t>
        <a:bodyPr/>
        <a:lstStyle/>
        <a:p>
          <a:endParaRPr lang="zh-TW" altLang="en-US"/>
        </a:p>
      </dgm:t>
    </dgm:pt>
    <dgm:pt modelId="{60E2646D-2CCA-4A90-842B-9AAE01279826}" type="pres">
      <dgm:prSet presAssocID="{0CA38FFC-F39E-4D3F-AF9E-D3D753FB5110}" presName="connTx" presStyleLbl="parChTrans1D3" presStyleIdx="5" presStyleCnt="8"/>
      <dgm:spPr/>
      <dgm:t>
        <a:bodyPr/>
        <a:lstStyle/>
        <a:p>
          <a:endParaRPr lang="zh-TW" altLang="en-US"/>
        </a:p>
      </dgm:t>
    </dgm:pt>
    <dgm:pt modelId="{91631CA2-774D-44E3-8767-B2DD45704308}" type="pres">
      <dgm:prSet presAssocID="{7E9784FB-EB66-4143-A82E-2D4F183823A8}" presName="root2" presStyleCnt="0"/>
      <dgm:spPr/>
    </dgm:pt>
    <dgm:pt modelId="{0CD1542C-032E-41B0-B905-C4768B045BA8}" type="pres">
      <dgm:prSet presAssocID="{7E9784FB-EB66-4143-A82E-2D4F183823A8}" presName="LevelTwoTextNode" presStyleLbl="node3" presStyleIdx="5" presStyleCnt="8" custScaleX="136287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3E27CB-BD16-4C67-84CC-F12891E30966}" type="pres">
      <dgm:prSet presAssocID="{7E9784FB-EB66-4143-A82E-2D4F183823A8}" presName="level3hierChild" presStyleCnt="0"/>
      <dgm:spPr/>
    </dgm:pt>
    <dgm:pt modelId="{A6735FDE-248C-41CE-A41D-F43814CD0128}" type="pres">
      <dgm:prSet presAssocID="{1EBF6974-D294-418F-8501-ECEC35C6CB01}" presName="conn2-1" presStyleLbl="parChTrans1D3" presStyleIdx="6" presStyleCnt="8"/>
      <dgm:spPr/>
      <dgm:t>
        <a:bodyPr/>
        <a:lstStyle/>
        <a:p>
          <a:endParaRPr lang="zh-TW" altLang="en-US"/>
        </a:p>
      </dgm:t>
    </dgm:pt>
    <dgm:pt modelId="{F7FD114C-B87B-4196-9F55-BF2BDA626BD7}" type="pres">
      <dgm:prSet presAssocID="{1EBF6974-D294-418F-8501-ECEC35C6CB01}" presName="connTx" presStyleLbl="parChTrans1D3" presStyleIdx="6" presStyleCnt="8"/>
      <dgm:spPr/>
      <dgm:t>
        <a:bodyPr/>
        <a:lstStyle/>
        <a:p>
          <a:endParaRPr lang="zh-TW" altLang="en-US"/>
        </a:p>
      </dgm:t>
    </dgm:pt>
    <dgm:pt modelId="{5AD20D4E-76FC-48DD-A61B-5C2D9171383E}" type="pres">
      <dgm:prSet presAssocID="{AEFE9FA7-AEA0-4A2B-B3A7-76DC568E9589}" presName="root2" presStyleCnt="0"/>
      <dgm:spPr/>
    </dgm:pt>
    <dgm:pt modelId="{23B93C5C-66A0-4738-A022-A8C9E5A15FC0}" type="pres">
      <dgm:prSet presAssocID="{AEFE9FA7-AEA0-4A2B-B3A7-76DC568E9589}" presName="LevelTwoTextNode" presStyleLbl="node3" presStyleIdx="6" presStyleCnt="8" custScaleX="141057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821D00-13CD-4E1F-BEB9-75F2061A992C}" type="pres">
      <dgm:prSet presAssocID="{AEFE9FA7-AEA0-4A2B-B3A7-76DC568E9589}" presName="level3hierChild" presStyleCnt="0"/>
      <dgm:spPr/>
    </dgm:pt>
    <dgm:pt modelId="{FC396F39-6A23-4063-90E0-BC949059AB1B}" type="pres">
      <dgm:prSet presAssocID="{3AD03B24-F32E-48D2-9DAE-487A9522A6B1}" presName="conn2-1" presStyleLbl="parChTrans1D3" presStyleIdx="7" presStyleCnt="8"/>
      <dgm:spPr/>
      <dgm:t>
        <a:bodyPr/>
        <a:lstStyle/>
        <a:p>
          <a:endParaRPr lang="zh-TW" altLang="en-US"/>
        </a:p>
      </dgm:t>
    </dgm:pt>
    <dgm:pt modelId="{F856D3E7-9E5B-4A4E-942A-0C28075128A7}" type="pres">
      <dgm:prSet presAssocID="{3AD03B24-F32E-48D2-9DAE-487A9522A6B1}" presName="connTx" presStyleLbl="parChTrans1D3" presStyleIdx="7" presStyleCnt="8"/>
      <dgm:spPr/>
      <dgm:t>
        <a:bodyPr/>
        <a:lstStyle/>
        <a:p>
          <a:endParaRPr lang="zh-TW" altLang="en-US"/>
        </a:p>
      </dgm:t>
    </dgm:pt>
    <dgm:pt modelId="{F9924B1A-2278-4DB1-83B3-5F4BD097A763}" type="pres">
      <dgm:prSet presAssocID="{8AD2F4B1-25D7-445F-82A2-0282815DF10A}" presName="root2" presStyleCnt="0"/>
      <dgm:spPr/>
    </dgm:pt>
    <dgm:pt modelId="{790D4B80-4025-459E-95ED-4169D4252A65}" type="pres">
      <dgm:prSet presAssocID="{8AD2F4B1-25D7-445F-82A2-0282815DF10A}" presName="LevelTwoTextNode" presStyleLbl="node3" presStyleIdx="7" presStyleCnt="8" custScaleX="145999" custLinFactNeighborX="-23324" custLinFactNeighborY="-155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F192D3C-174D-4A2F-9FA6-71FDD2D979CA}" type="pres">
      <dgm:prSet presAssocID="{8AD2F4B1-25D7-445F-82A2-0282815DF10A}" presName="level3hierChild" presStyleCnt="0"/>
      <dgm:spPr/>
    </dgm:pt>
  </dgm:ptLst>
  <dgm:cxnLst>
    <dgm:cxn modelId="{3D681438-238D-4A8D-8ADD-6FD40893E29B}" type="presOf" srcId="{14E35A07-0324-4821-9352-8D7209640E97}" destId="{2E89671D-11DB-4B81-A220-11C85D74CE66}" srcOrd="1" destOrd="0" presId="urn:microsoft.com/office/officeart/2005/8/layout/hierarchy2"/>
    <dgm:cxn modelId="{8E3DE71F-DC2F-48B5-9AC0-8705CAFB34A8}" type="presOf" srcId="{486A8E2A-3C08-40C4-99E4-961AFCFD385F}" destId="{083CCC71-A679-4C0E-98FC-8CC0A794BA1D}" srcOrd="0" destOrd="0" presId="urn:microsoft.com/office/officeart/2005/8/layout/hierarchy2"/>
    <dgm:cxn modelId="{FA9643D8-AD03-4626-BAF7-A493341453C0}" type="presOf" srcId="{8AD2F4B1-25D7-445F-82A2-0282815DF10A}" destId="{790D4B80-4025-459E-95ED-4169D4252A65}" srcOrd="0" destOrd="0" presId="urn:microsoft.com/office/officeart/2005/8/layout/hierarchy2"/>
    <dgm:cxn modelId="{A8FB168E-9F31-436C-B0F1-51A07B8FEECA}" srcId="{F209736A-B97E-485E-B8D4-900B3EDDE744}" destId="{AEFE9FA7-AEA0-4A2B-B3A7-76DC568E9589}" srcOrd="6" destOrd="0" parTransId="{1EBF6974-D294-418F-8501-ECEC35C6CB01}" sibTransId="{C489AB8E-12C0-4D9A-B85F-0782CC62B01F}"/>
    <dgm:cxn modelId="{2442BAE6-E536-4670-A847-1318B26357C9}" type="presOf" srcId="{0CA38FFC-F39E-4D3F-AF9E-D3D753FB5110}" destId="{60E2646D-2CCA-4A90-842B-9AAE01279826}" srcOrd="1" destOrd="0" presId="urn:microsoft.com/office/officeart/2005/8/layout/hierarchy2"/>
    <dgm:cxn modelId="{D624FF9E-8AA4-480D-B175-35F1EC10AADE}" type="presOf" srcId="{82B0A1A4-9E88-4742-A939-F71071E76AAB}" destId="{20C6105C-13E6-417C-9554-400674595A7A}" srcOrd="0" destOrd="0" presId="urn:microsoft.com/office/officeart/2005/8/layout/hierarchy2"/>
    <dgm:cxn modelId="{B2F3483D-A12C-44B0-8DDD-FF3C853F2E4B}" srcId="{F209736A-B97E-485E-B8D4-900B3EDDE744}" destId="{A520A4D8-35AC-4503-9DE8-347E5DC69247}" srcOrd="3" destOrd="0" parTransId="{E7C9367A-4FD7-47B4-B8DB-4B5535DD3B0F}" sibTransId="{1CAF0D0E-8EBA-4361-ADC6-F7B3BD60D8A3}"/>
    <dgm:cxn modelId="{8E308E49-29BA-45DD-93F7-10DB02CC4DA5}" type="presOf" srcId="{1918A0CA-2700-433C-B9F3-1A88168A1433}" destId="{4DC79DEA-4573-42B2-BDE1-886AB7783472}" srcOrd="0" destOrd="0" presId="urn:microsoft.com/office/officeart/2005/8/layout/hierarchy2"/>
    <dgm:cxn modelId="{891EC426-44E3-48DE-8ACC-C0F0D9988F8F}" type="presOf" srcId="{F209736A-B97E-485E-B8D4-900B3EDDE744}" destId="{C6469C6F-519C-4867-A79F-CB091E85B00F}" srcOrd="0" destOrd="0" presId="urn:microsoft.com/office/officeart/2005/8/layout/hierarchy2"/>
    <dgm:cxn modelId="{8CC33A0D-29B8-4B0B-9387-BDCCF600539A}" type="presOf" srcId="{14E35A07-0324-4821-9352-8D7209640E97}" destId="{598E2432-353D-4BDD-BA1A-98A0E98D35A8}" srcOrd="0" destOrd="0" presId="urn:microsoft.com/office/officeart/2005/8/layout/hierarchy2"/>
    <dgm:cxn modelId="{6742CB10-60CC-41C2-B7CE-A22C28832A6C}" type="presOf" srcId="{1EBF6974-D294-418F-8501-ECEC35C6CB01}" destId="{A6735FDE-248C-41CE-A41D-F43814CD0128}" srcOrd="0" destOrd="0" presId="urn:microsoft.com/office/officeart/2005/8/layout/hierarchy2"/>
    <dgm:cxn modelId="{E1EE27C6-C742-4E6B-A4B2-DF08E6FE33A3}" srcId="{F209736A-B97E-485E-B8D4-900B3EDDE744}" destId="{1918A0CA-2700-433C-B9F3-1A88168A1433}" srcOrd="0" destOrd="0" parTransId="{6D8BAF68-1EA0-457E-AB78-840BA40ACDA4}" sibTransId="{EEB4DE8C-4DCE-43E7-AD29-ED656E1F31C2}"/>
    <dgm:cxn modelId="{4F6EF5F4-A1D6-44BF-834B-77E9A1A90292}" srcId="{F209736A-B97E-485E-B8D4-900B3EDDE744}" destId="{486A8E2A-3C08-40C4-99E4-961AFCFD385F}" srcOrd="1" destOrd="0" parTransId="{6CB9B45E-C528-47EA-B20D-9C181571732A}" sibTransId="{2D4BEECD-0EF1-4809-9E81-2D0FBB86BCE9}"/>
    <dgm:cxn modelId="{0F3C3D7A-08DC-4FD8-BBD3-C4ABFBD780C3}" type="presOf" srcId="{3AD03B24-F32E-48D2-9DAE-487A9522A6B1}" destId="{FC396F39-6A23-4063-90E0-BC949059AB1B}" srcOrd="0" destOrd="0" presId="urn:microsoft.com/office/officeart/2005/8/layout/hierarchy2"/>
    <dgm:cxn modelId="{3D402624-52A5-45FC-BF79-87F8B719C45A}" type="presOf" srcId="{0CA38FFC-F39E-4D3F-AF9E-D3D753FB5110}" destId="{879E82BE-8BFC-46C4-8327-0C093079F95B}" srcOrd="0" destOrd="0" presId="urn:microsoft.com/office/officeart/2005/8/layout/hierarchy2"/>
    <dgm:cxn modelId="{7DF62B45-3064-4938-BD64-9CA4A8AF60CB}" type="presOf" srcId="{6D8BAF68-1EA0-457E-AB78-840BA40ACDA4}" destId="{F49C342C-91B1-4736-9C09-A62322382EE5}" srcOrd="1" destOrd="0" presId="urn:microsoft.com/office/officeart/2005/8/layout/hierarchy2"/>
    <dgm:cxn modelId="{5D3519B3-CEB5-491F-819E-8EF01CB4E9EB}" type="presOf" srcId="{6CB9B45E-C528-47EA-B20D-9C181571732A}" destId="{5A3AEF4B-D919-46D1-B10F-00AFC9073038}" srcOrd="1" destOrd="0" presId="urn:microsoft.com/office/officeart/2005/8/layout/hierarchy2"/>
    <dgm:cxn modelId="{246A1F6C-B9FD-4C37-9C81-0098B263BD34}" srcId="{F209736A-B97E-485E-B8D4-900B3EDDE744}" destId="{F7F78547-6FAC-47AF-9D21-76AC86053267}" srcOrd="2" destOrd="0" parTransId="{B693E15B-9E55-4F1F-B1AE-AB729F927AA8}" sibTransId="{0A87EEA4-230A-4AA7-8DE1-6F251E50BF59}"/>
    <dgm:cxn modelId="{617AAB83-7D97-4BCA-B880-BE2DF2AD9E25}" type="presOf" srcId="{AEFE9FA7-AEA0-4A2B-B3A7-76DC568E9589}" destId="{23B93C5C-66A0-4738-A022-A8C9E5A15FC0}" srcOrd="0" destOrd="0" presId="urn:microsoft.com/office/officeart/2005/8/layout/hierarchy2"/>
    <dgm:cxn modelId="{28835935-F4B2-4FF4-9E27-A09F10BFC9CC}" type="presOf" srcId="{3AD03B24-F32E-48D2-9DAE-487A9522A6B1}" destId="{F856D3E7-9E5B-4A4E-942A-0C28075128A7}" srcOrd="1" destOrd="0" presId="urn:microsoft.com/office/officeart/2005/8/layout/hierarchy2"/>
    <dgm:cxn modelId="{62E38B98-9C67-4AFA-A9ED-66597E5DEEB0}" type="presOf" srcId="{74E0583B-BE6A-44C9-9953-6539E91EF451}" destId="{2D0A7AE6-2833-4104-8EEA-2299E7339187}" srcOrd="1" destOrd="0" presId="urn:microsoft.com/office/officeart/2005/8/layout/hierarchy2"/>
    <dgm:cxn modelId="{52E35DE0-6538-4AB0-937C-6EE0F7D58289}" type="presOf" srcId="{E7C9367A-4FD7-47B4-B8DB-4B5535DD3B0F}" destId="{AC585887-3E2A-4679-A59C-1AD742B41A11}" srcOrd="0" destOrd="0" presId="urn:microsoft.com/office/officeart/2005/8/layout/hierarchy2"/>
    <dgm:cxn modelId="{EC2B1D24-F8F0-4008-AE53-13631FB3020E}" srcId="{4DC4D196-393A-48C7-B43D-1B032025DA9C}" destId="{F209736A-B97E-485E-B8D4-900B3EDDE744}" srcOrd="0" destOrd="0" parTransId="{74E0583B-BE6A-44C9-9953-6539E91EF451}" sibTransId="{735549BF-4DF1-45A8-A0D3-0648DEBAE5BD}"/>
    <dgm:cxn modelId="{29F4DE10-9610-4B7C-9278-90B3B033DF4B}" type="presOf" srcId="{74E0583B-BE6A-44C9-9953-6539E91EF451}" destId="{E956FEB8-DF5D-4954-B5E3-E1EECE4F5554}" srcOrd="0" destOrd="0" presId="urn:microsoft.com/office/officeart/2005/8/layout/hierarchy2"/>
    <dgm:cxn modelId="{204A8ECB-40D4-4541-8817-F94FFAA4E684}" type="presOf" srcId="{1EBF6974-D294-418F-8501-ECEC35C6CB01}" destId="{F7FD114C-B87B-4196-9F55-BF2BDA626BD7}" srcOrd="1" destOrd="0" presId="urn:microsoft.com/office/officeart/2005/8/layout/hierarchy2"/>
    <dgm:cxn modelId="{5B80AD84-EA16-43E6-996E-7620FB9F4D1C}" type="presOf" srcId="{4DC4D196-393A-48C7-B43D-1B032025DA9C}" destId="{B45A4ADE-8079-467D-8B40-5D122F44A729}" srcOrd="0" destOrd="0" presId="urn:microsoft.com/office/officeart/2005/8/layout/hierarchy2"/>
    <dgm:cxn modelId="{0FD2AEF0-B80A-4FAD-AA96-22B78EA7B85F}" srcId="{F209736A-B97E-485E-B8D4-900B3EDDE744}" destId="{7E9784FB-EB66-4143-A82E-2D4F183823A8}" srcOrd="5" destOrd="0" parTransId="{0CA38FFC-F39E-4D3F-AF9E-D3D753FB5110}" sibTransId="{FEE9BD6B-6C61-4186-8CD7-740830013BA8}"/>
    <dgm:cxn modelId="{C83129AD-CDEE-4D3E-B56F-C201348D3F99}" srcId="{7D5C38BC-3A32-44A4-8748-946C33196FA4}" destId="{4DC4D196-393A-48C7-B43D-1B032025DA9C}" srcOrd="0" destOrd="0" parTransId="{FEF927A7-41EF-4106-AB83-D8FA492EAE2A}" sibTransId="{06030C82-65E6-453D-A9E7-E4265BAB5C00}"/>
    <dgm:cxn modelId="{695EC112-EDBF-43BE-B8AF-A0EB3FA0A471}" type="presOf" srcId="{B693E15B-9E55-4F1F-B1AE-AB729F927AA8}" destId="{4A31F74D-9479-4985-9C2B-5AE1FAA56EB3}" srcOrd="1" destOrd="0" presId="urn:microsoft.com/office/officeart/2005/8/layout/hierarchy2"/>
    <dgm:cxn modelId="{9F780221-9AA5-4ADA-8388-7F768B0092FF}" type="presOf" srcId="{B693E15B-9E55-4F1F-B1AE-AB729F927AA8}" destId="{6A97F275-4B83-4D80-898F-BEAC6B42B58E}" srcOrd="0" destOrd="0" presId="urn:microsoft.com/office/officeart/2005/8/layout/hierarchy2"/>
    <dgm:cxn modelId="{4F4765E7-8D14-4CBD-8CF6-C5EFBE38E5BE}" srcId="{F209736A-B97E-485E-B8D4-900B3EDDE744}" destId="{8AD2F4B1-25D7-445F-82A2-0282815DF10A}" srcOrd="7" destOrd="0" parTransId="{3AD03B24-F32E-48D2-9DAE-487A9522A6B1}" sibTransId="{40316030-FA52-40EB-A849-831E0E2904EE}"/>
    <dgm:cxn modelId="{D4F2B6A9-5DFD-4E2B-9E6D-6418E3F55C59}" type="presOf" srcId="{7D5C38BC-3A32-44A4-8748-946C33196FA4}" destId="{E250CD24-53A6-4C85-869B-34D7CE10C895}" srcOrd="0" destOrd="0" presId="urn:microsoft.com/office/officeart/2005/8/layout/hierarchy2"/>
    <dgm:cxn modelId="{7961DA90-A59C-407A-A20D-9AE6D18629C4}" type="presOf" srcId="{F7F78547-6FAC-47AF-9D21-76AC86053267}" destId="{EFE520E4-9334-49DF-B12C-29703E009209}" srcOrd="0" destOrd="0" presId="urn:microsoft.com/office/officeart/2005/8/layout/hierarchy2"/>
    <dgm:cxn modelId="{D2BAE5EB-F72D-4D16-AE66-BEACA650BD4C}" srcId="{F209736A-B97E-485E-B8D4-900B3EDDE744}" destId="{82B0A1A4-9E88-4742-A939-F71071E76AAB}" srcOrd="4" destOrd="0" parTransId="{14E35A07-0324-4821-9352-8D7209640E97}" sibTransId="{B923A610-C3E6-46B9-B098-2E51EC423ED2}"/>
    <dgm:cxn modelId="{21CFBB87-4906-4CF8-901A-A87DE74F81DB}" type="presOf" srcId="{7E9784FB-EB66-4143-A82E-2D4F183823A8}" destId="{0CD1542C-032E-41B0-B905-C4768B045BA8}" srcOrd="0" destOrd="0" presId="urn:microsoft.com/office/officeart/2005/8/layout/hierarchy2"/>
    <dgm:cxn modelId="{CE00B50B-9EB2-442D-974E-386977DF7173}" type="presOf" srcId="{6D8BAF68-1EA0-457E-AB78-840BA40ACDA4}" destId="{50CB917B-E19B-4792-BD54-8E527B8A3D43}" srcOrd="0" destOrd="0" presId="urn:microsoft.com/office/officeart/2005/8/layout/hierarchy2"/>
    <dgm:cxn modelId="{C9A87CCD-9DF8-4BC5-8DFD-2BAA05D36136}" type="presOf" srcId="{A520A4D8-35AC-4503-9DE8-347E5DC69247}" destId="{EDE3F5E9-0736-4A3A-8412-7F41FE2FC5DF}" srcOrd="0" destOrd="0" presId="urn:microsoft.com/office/officeart/2005/8/layout/hierarchy2"/>
    <dgm:cxn modelId="{99A0AF3B-070C-42DF-B45D-4BBA711AFF1A}" type="presOf" srcId="{E7C9367A-4FD7-47B4-B8DB-4B5535DD3B0F}" destId="{597BAA34-E009-4A50-B9B3-0E2574FC36CA}" srcOrd="1" destOrd="0" presId="urn:microsoft.com/office/officeart/2005/8/layout/hierarchy2"/>
    <dgm:cxn modelId="{691A1991-AEB8-46BC-AB7B-F6F2E63426B4}" type="presOf" srcId="{6CB9B45E-C528-47EA-B20D-9C181571732A}" destId="{9A7C032E-376E-40F6-A2E7-BBB646E032D9}" srcOrd="0" destOrd="0" presId="urn:microsoft.com/office/officeart/2005/8/layout/hierarchy2"/>
    <dgm:cxn modelId="{D71065DF-2C4B-4D32-80E6-D29AAA6D393D}" type="presParOf" srcId="{E250CD24-53A6-4C85-869B-34D7CE10C895}" destId="{D1CA331B-7768-4F7C-A69A-21B42915ED55}" srcOrd="0" destOrd="0" presId="urn:microsoft.com/office/officeart/2005/8/layout/hierarchy2"/>
    <dgm:cxn modelId="{5BB78FD6-DCDC-4699-B95D-9C198E59120C}" type="presParOf" srcId="{D1CA331B-7768-4F7C-A69A-21B42915ED55}" destId="{B45A4ADE-8079-467D-8B40-5D122F44A729}" srcOrd="0" destOrd="0" presId="urn:microsoft.com/office/officeart/2005/8/layout/hierarchy2"/>
    <dgm:cxn modelId="{C1604ED0-BF21-42E3-8054-91913E26BF3C}" type="presParOf" srcId="{D1CA331B-7768-4F7C-A69A-21B42915ED55}" destId="{119767A0-635A-41F5-8649-E79975151CBC}" srcOrd="1" destOrd="0" presId="urn:microsoft.com/office/officeart/2005/8/layout/hierarchy2"/>
    <dgm:cxn modelId="{75AF737B-E461-4965-810F-887A97B7C538}" type="presParOf" srcId="{119767A0-635A-41F5-8649-E79975151CBC}" destId="{E956FEB8-DF5D-4954-B5E3-E1EECE4F5554}" srcOrd="0" destOrd="0" presId="urn:microsoft.com/office/officeart/2005/8/layout/hierarchy2"/>
    <dgm:cxn modelId="{EED86B13-548E-4FDE-847B-6028EB108F92}" type="presParOf" srcId="{E956FEB8-DF5D-4954-B5E3-E1EECE4F5554}" destId="{2D0A7AE6-2833-4104-8EEA-2299E7339187}" srcOrd="0" destOrd="0" presId="urn:microsoft.com/office/officeart/2005/8/layout/hierarchy2"/>
    <dgm:cxn modelId="{4D4ECF02-3654-49E3-B2F3-3CF058F9614E}" type="presParOf" srcId="{119767A0-635A-41F5-8649-E79975151CBC}" destId="{9503FB1D-3198-4507-80EE-4C249CA6F281}" srcOrd="1" destOrd="0" presId="urn:microsoft.com/office/officeart/2005/8/layout/hierarchy2"/>
    <dgm:cxn modelId="{90921AC8-18AA-45DF-8236-7C09D0E5B507}" type="presParOf" srcId="{9503FB1D-3198-4507-80EE-4C249CA6F281}" destId="{C6469C6F-519C-4867-A79F-CB091E85B00F}" srcOrd="0" destOrd="0" presId="urn:microsoft.com/office/officeart/2005/8/layout/hierarchy2"/>
    <dgm:cxn modelId="{9D2CAAF1-6F27-406F-BFE5-4D94E9D173B8}" type="presParOf" srcId="{9503FB1D-3198-4507-80EE-4C249CA6F281}" destId="{238DD0A8-F8F2-452D-A8CE-1B2622043FE2}" srcOrd="1" destOrd="0" presId="urn:microsoft.com/office/officeart/2005/8/layout/hierarchy2"/>
    <dgm:cxn modelId="{FE3BFF28-5191-4BA0-816C-4ACAF9186D84}" type="presParOf" srcId="{238DD0A8-F8F2-452D-A8CE-1B2622043FE2}" destId="{50CB917B-E19B-4792-BD54-8E527B8A3D43}" srcOrd="0" destOrd="0" presId="urn:microsoft.com/office/officeart/2005/8/layout/hierarchy2"/>
    <dgm:cxn modelId="{5888392C-F8D3-403F-85ED-36E7F876446C}" type="presParOf" srcId="{50CB917B-E19B-4792-BD54-8E527B8A3D43}" destId="{F49C342C-91B1-4736-9C09-A62322382EE5}" srcOrd="0" destOrd="0" presId="urn:microsoft.com/office/officeart/2005/8/layout/hierarchy2"/>
    <dgm:cxn modelId="{8DB739E9-FB11-4580-84C2-0B3B18E2C855}" type="presParOf" srcId="{238DD0A8-F8F2-452D-A8CE-1B2622043FE2}" destId="{931EE6E1-F9A3-4949-BD56-9AB3260D5800}" srcOrd="1" destOrd="0" presId="urn:microsoft.com/office/officeart/2005/8/layout/hierarchy2"/>
    <dgm:cxn modelId="{B92F1175-F6C9-4341-B74D-0A5EB2636422}" type="presParOf" srcId="{931EE6E1-F9A3-4949-BD56-9AB3260D5800}" destId="{4DC79DEA-4573-42B2-BDE1-886AB7783472}" srcOrd="0" destOrd="0" presId="urn:microsoft.com/office/officeart/2005/8/layout/hierarchy2"/>
    <dgm:cxn modelId="{A57BE936-AA1A-4FD1-B669-6046191C152B}" type="presParOf" srcId="{931EE6E1-F9A3-4949-BD56-9AB3260D5800}" destId="{CC3D377D-84A7-4452-81BB-96C1D3858F33}" srcOrd="1" destOrd="0" presId="urn:microsoft.com/office/officeart/2005/8/layout/hierarchy2"/>
    <dgm:cxn modelId="{E77CC8E1-D2A6-43D4-89AF-659AD1A1ACD4}" type="presParOf" srcId="{238DD0A8-F8F2-452D-A8CE-1B2622043FE2}" destId="{9A7C032E-376E-40F6-A2E7-BBB646E032D9}" srcOrd="2" destOrd="0" presId="urn:microsoft.com/office/officeart/2005/8/layout/hierarchy2"/>
    <dgm:cxn modelId="{3FA417F9-FAA2-4219-9107-3ED8391141D2}" type="presParOf" srcId="{9A7C032E-376E-40F6-A2E7-BBB646E032D9}" destId="{5A3AEF4B-D919-46D1-B10F-00AFC9073038}" srcOrd="0" destOrd="0" presId="urn:microsoft.com/office/officeart/2005/8/layout/hierarchy2"/>
    <dgm:cxn modelId="{70709EC0-A4CF-40B1-9A47-3974A4BDA10A}" type="presParOf" srcId="{238DD0A8-F8F2-452D-A8CE-1B2622043FE2}" destId="{5CC211B7-2C15-423F-B171-C8D642BD4778}" srcOrd="3" destOrd="0" presId="urn:microsoft.com/office/officeart/2005/8/layout/hierarchy2"/>
    <dgm:cxn modelId="{8C10A397-4BF4-448C-878D-EE58494029D8}" type="presParOf" srcId="{5CC211B7-2C15-423F-B171-C8D642BD4778}" destId="{083CCC71-A679-4C0E-98FC-8CC0A794BA1D}" srcOrd="0" destOrd="0" presId="urn:microsoft.com/office/officeart/2005/8/layout/hierarchy2"/>
    <dgm:cxn modelId="{E540F865-565F-48B9-BFF4-57DC7CD7BB00}" type="presParOf" srcId="{5CC211B7-2C15-423F-B171-C8D642BD4778}" destId="{8C7FB38F-5CA1-4422-A884-2E0605BE7CAA}" srcOrd="1" destOrd="0" presId="urn:microsoft.com/office/officeart/2005/8/layout/hierarchy2"/>
    <dgm:cxn modelId="{40593AF4-E920-4500-9625-14C68D6C70E2}" type="presParOf" srcId="{238DD0A8-F8F2-452D-A8CE-1B2622043FE2}" destId="{6A97F275-4B83-4D80-898F-BEAC6B42B58E}" srcOrd="4" destOrd="0" presId="urn:microsoft.com/office/officeart/2005/8/layout/hierarchy2"/>
    <dgm:cxn modelId="{4F1591FD-FCA3-4902-A640-17CCBE5BBFC8}" type="presParOf" srcId="{6A97F275-4B83-4D80-898F-BEAC6B42B58E}" destId="{4A31F74D-9479-4985-9C2B-5AE1FAA56EB3}" srcOrd="0" destOrd="0" presId="urn:microsoft.com/office/officeart/2005/8/layout/hierarchy2"/>
    <dgm:cxn modelId="{D27BDF18-8273-4995-8788-35CF9AFD8174}" type="presParOf" srcId="{238DD0A8-F8F2-452D-A8CE-1B2622043FE2}" destId="{C7EF221B-04C1-42AA-87F9-838A56F5BD52}" srcOrd="5" destOrd="0" presId="urn:microsoft.com/office/officeart/2005/8/layout/hierarchy2"/>
    <dgm:cxn modelId="{1BEC6CFB-22D3-4CD0-BCFE-BC996CD10655}" type="presParOf" srcId="{C7EF221B-04C1-42AA-87F9-838A56F5BD52}" destId="{EFE520E4-9334-49DF-B12C-29703E009209}" srcOrd="0" destOrd="0" presId="urn:microsoft.com/office/officeart/2005/8/layout/hierarchy2"/>
    <dgm:cxn modelId="{9EA754DC-476D-4589-9E68-813AD9243624}" type="presParOf" srcId="{C7EF221B-04C1-42AA-87F9-838A56F5BD52}" destId="{E96DC53B-A3E0-4F55-A45C-5195E657852C}" srcOrd="1" destOrd="0" presId="urn:microsoft.com/office/officeart/2005/8/layout/hierarchy2"/>
    <dgm:cxn modelId="{4E4588B6-51AB-4131-92C4-526FDA609F71}" type="presParOf" srcId="{238DD0A8-F8F2-452D-A8CE-1B2622043FE2}" destId="{AC585887-3E2A-4679-A59C-1AD742B41A11}" srcOrd="6" destOrd="0" presId="urn:microsoft.com/office/officeart/2005/8/layout/hierarchy2"/>
    <dgm:cxn modelId="{9864C580-3EA5-496D-B399-A81AB18AB9A9}" type="presParOf" srcId="{AC585887-3E2A-4679-A59C-1AD742B41A11}" destId="{597BAA34-E009-4A50-B9B3-0E2574FC36CA}" srcOrd="0" destOrd="0" presId="urn:microsoft.com/office/officeart/2005/8/layout/hierarchy2"/>
    <dgm:cxn modelId="{F280E31E-86AE-4A42-A4CE-3738EA8E2411}" type="presParOf" srcId="{238DD0A8-F8F2-452D-A8CE-1B2622043FE2}" destId="{EB9D9A3C-3FFD-4765-A5B3-46D162728499}" srcOrd="7" destOrd="0" presId="urn:microsoft.com/office/officeart/2005/8/layout/hierarchy2"/>
    <dgm:cxn modelId="{868E51A6-EBD7-40A3-A3FC-8F400F2C7B84}" type="presParOf" srcId="{EB9D9A3C-3FFD-4765-A5B3-46D162728499}" destId="{EDE3F5E9-0736-4A3A-8412-7F41FE2FC5DF}" srcOrd="0" destOrd="0" presId="urn:microsoft.com/office/officeart/2005/8/layout/hierarchy2"/>
    <dgm:cxn modelId="{29C35DD5-4F43-484F-BDA9-B7083DE4242C}" type="presParOf" srcId="{EB9D9A3C-3FFD-4765-A5B3-46D162728499}" destId="{56C2F589-50CD-45C5-9E09-BD80A8FA15CA}" srcOrd="1" destOrd="0" presId="urn:microsoft.com/office/officeart/2005/8/layout/hierarchy2"/>
    <dgm:cxn modelId="{8C6404AF-0623-4BAA-B3B7-A008742034A7}" type="presParOf" srcId="{238DD0A8-F8F2-452D-A8CE-1B2622043FE2}" destId="{598E2432-353D-4BDD-BA1A-98A0E98D35A8}" srcOrd="8" destOrd="0" presId="urn:microsoft.com/office/officeart/2005/8/layout/hierarchy2"/>
    <dgm:cxn modelId="{16A3EB30-9800-42F4-B8EE-EA26B730C24A}" type="presParOf" srcId="{598E2432-353D-4BDD-BA1A-98A0E98D35A8}" destId="{2E89671D-11DB-4B81-A220-11C85D74CE66}" srcOrd="0" destOrd="0" presId="urn:microsoft.com/office/officeart/2005/8/layout/hierarchy2"/>
    <dgm:cxn modelId="{F6D78BD1-3D77-4E6A-87EB-17A16F4417A8}" type="presParOf" srcId="{238DD0A8-F8F2-452D-A8CE-1B2622043FE2}" destId="{EA4E9F8C-74D5-4697-A29E-E1BFAA4AA991}" srcOrd="9" destOrd="0" presId="urn:microsoft.com/office/officeart/2005/8/layout/hierarchy2"/>
    <dgm:cxn modelId="{E2A48F10-9FDA-45B7-92FE-02B98A4BAB8F}" type="presParOf" srcId="{EA4E9F8C-74D5-4697-A29E-E1BFAA4AA991}" destId="{20C6105C-13E6-417C-9554-400674595A7A}" srcOrd="0" destOrd="0" presId="urn:microsoft.com/office/officeart/2005/8/layout/hierarchy2"/>
    <dgm:cxn modelId="{7D11B338-8981-4A8F-80AF-08306BA8C05A}" type="presParOf" srcId="{EA4E9F8C-74D5-4697-A29E-E1BFAA4AA991}" destId="{D2239AAE-B3EE-47C7-906D-0FE217C0E864}" srcOrd="1" destOrd="0" presId="urn:microsoft.com/office/officeart/2005/8/layout/hierarchy2"/>
    <dgm:cxn modelId="{AF143A56-715A-4353-93DE-EB5CFEAD2FBB}" type="presParOf" srcId="{238DD0A8-F8F2-452D-A8CE-1B2622043FE2}" destId="{879E82BE-8BFC-46C4-8327-0C093079F95B}" srcOrd="10" destOrd="0" presId="urn:microsoft.com/office/officeart/2005/8/layout/hierarchy2"/>
    <dgm:cxn modelId="{2F753553-15F8-4C22-B390-D91106A2E71A}" type="presParOf" srcId="{879E82BE-8BFC-46C4-8327-0C093079F95B}" destId="{60E2646D-2CCA-4A90-842B-9AAE01279826}" srcOrd="0" destOrd="0" presId="urn:microsoft.com/office/officeart/2005/8/layout/hierarchy2"/>
    <dgm:cxn modelId="{46327A46-18D5-4E2D-90DB-283A9590A75D}" type="presParOf" srcId="{238DD0A8-F8F2-452D-A8CE-1B2622043FE2}" destId="{91631CA2-774D-44E3-8767-B2DD45704308}" srcOrd="11" destOrd="0" presId="urn:microsoft.com/office/officeart/2005/8/layout/hierarchy2"/>
    <dgm:cxn modelId="{1668258A-BD4A-4083-A94D-5F04119E96A4}" type="presParOf" srcId="{91631CA2-774D-44E3-8767-B2DD45704308}" destId="{0CD1542C-032E-41B0-B905-C4768B045BA8}" srcOrd="0" destOrd="0" presId="urn:microsoft.com/office/officeart/2005/8/layout/hierarchy2"/>
    <dgm:cxn modelId="{0468F5C1-AE5F-4BFD-B71D-267D6D1AA392}" type="presParOf" srcId="{91631CA2-774D-44E3-8767-B2DD45704308}" destId="{AB3E27CB-BD16-4C67-84CC-F12891E30966}" srcOrd="1" destOrd="0" presId="urn:microsoft.com/office/officeart/2005/8/layout/hierarchy2"/>
    <dgm:cxn modelId="{E75D8F4D-4DA1-4488-8A72-4FCF366DC5CC}" type="presParOf" srcId="{238DD0A8-F8F2-452D-A8CE-1B2622043FE2}" destId="{A6735FDE-248C-41CE-A41D-F43814CD0128}" srcOrd="12" destOrd="0" presId="urn:microsoft.com/office/officeart/2005/8/layout/hierarchy2"/>
    <dgm:cxn modelId="{ABAFFFEF-4E73-4655-AB28-38107A44BC35}" type="presParOf" srcId="{A6735FDE-248C-41CE-A41D-F43814CD0128}" destId="{F7FD114C-B87B-4196-9F55-BF2BDA626BD7}" srcOrd="0" destOrd="0" presId="urn:microsoft.com/office/officeart/2005/8/layout/hierarchy2"/>
    <dgm:cxn modelId="{8D6F29F9-556D-4B5E-940E-94D515EDF071}" type="presParOf" srcId="{238DD0A8-F8F2-452D-A8CE-1B2622043FE2}" destId="{5AD20D4E-76FC-48DD-A61B-5C2D9171383E}" srcOrd="13" destOrd="0" presId="urn:microsoft.com/office/officeart/2005/8/layout/hierarchy2"/>
    <dgm:cxn modelId="{717AFA4A-1117-4341-BCFB-F591CF595787}" type="presParOf" srcId="{5AD20D4E-76FC-48DD-A61B-5C2D9171383E}" destId="{23B93C5C-66A0-4738-A022-A8C9E5A15FC0}" srcOrd="0" destOrd="0" presId="urn:microsoft.com/office/officeart/2005/8/layout/hierarchy2"/>
    <dgm:cxn modelId="{E1945CD7-8AEE-44CD-939C-4C1737F43E57}" type="presParOf" srcId="{5AD20D4E-76FC-48DD-A61B-5C2D9171383E}" destId="{22821D00-13CD-4E1F-BEB9-75F2061A992C}" srcOrd="1" destOrd="0" presId="urn:microsoft.com/office/officeart/2005/8/layout/hierarchy2"/>
    <dgm:cxn modelId="{FF7FF14E-7FEE-4DAB-B095-48D2988B1F37}" type="presParOf" srcId="{238DD0A8-F8F2-452D-A8CE-1B2622043FE2}" destId="{FC396F39-6A23-4063-90E0-BC949059AB1B}" srcOrd="14" destOrd="0" presId="urn:microsoft.com/office/officeart/2005/8/layout/hierarchy2"/>
    <dgm:cxn modelId="{898FCC0C-B201-4D60-8F8C-815D92D74D62}" type="presParOf" srcId="{FC396F39-6A23-4063-90E0-BC949059AB1B}" destId="{F856D3E7-9E5B-4A4E-942A-0C28075128A7}" srcOrd="0" destOrd="0" presId="urn:microsoft.com/office/officeart/2005/8/layout/hierarchy2"/>
    <dgm:cxn modelId="{FDFC3997-BE17-4F7C-AC12-060DF6DF0CFA}" type="presParOf" srcId="{238DD0A8-F8F2-452D-A8CE-1B2622043FE2}" destId="{F9924B1A-2278-4DB1-83B3-5F4BD097A763}" srcOrd="15" destOrd="0" presId="urn:microsoft.com/office/officeart/2005/8/layout/hierarchy2"/>
    <dgm:cxn modelId="{58C2C620-E7F3-48B8-AEF8-C2A7F81D83CF}" type="presParOf" srcId="{F9924B1A-2278-4DB1-83B3-5F4BD097A763}" destId="{790D4B80-4025-459E-95ED-4169D4252A65}" srcOrd="0" destOrd="0" presId="urn:microsoft.com/office/officeart/2005/8/layout/hierarchy2"/>
    <dgm:cxn modelId="{42138332-F259-416D-A839-59ADE84D001F}" type="presParOf" srcId="{F9924B1A-2278-4DB1-83B3-5F4BD097A763}" destId="{7F192D3C-174D-4A2F-9FA6-71FDD2D979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3C825A-CE91-481C-95DC-C659999D6FD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33388CE-8CE2-4B6A-9DA6-013786416BC5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</a:p>
      </dgm:t>
    </dgm:pt>
    <dgm:pt modelId="{E5F28040-DD2A-46BF-9CB9-4F75309FCB8F}" type="parTrans" cxnId="{D0340AB6-6A27-4299-86E6-495E13CEB48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8CE746-081F-4582-86E2-B600508D7E00}" type="sibTrans" cxnId="{D0340AB6-6A27-4299-86E6-495E13CEB48E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D3273B-1B89-4143-9B55-A335BFBF5878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相關連結</a:t>
          </a:r>
        </a:p>
      </dgm:t>
    </dgm:pt>
    <dgm:pt modelId="{1E7ABAB2-CF5F-40F3-BE67-BBE51298EB29}" type="parTrans" cxnId="{2F91918E-DCFE-4259-8BE4-B675D0157F83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C2CAEE-82DB-4F0B-9792-23A67EBF5A03}" type="sibTrans" cxnId="{2F91918E-DCFE-4259-8BE4-B675D0157F8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C46261-2D62-4B16-A3B3-CA5E2D0DBA7F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搶先報</a:t>
          </a:r>
        </a:p>
      </dgm:t>
    </dgm:pt>
    <dgm:pt modelId="{72482F29-C7E7-4BE3-8B86-79C7F30D4866}" type="parTrans" cxnId="{1FC9E53E-D798-45ED-84A6-44A50ECC5266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CC00E2-091F-48A7-BC92-9CDE7A4EA0BC}" type="sibTrans" cxnId="{1FC9E53E-D798-45ED-84A6-44A50ECC5266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9FA1B3-D567-40E0-985E-D24F8A088CD7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</a:p>
      </dgm:t>
    </dgm:pt>
    <dgm:pt modelId="{4ABDBFA2-C6C8-4B24-8E49-95A64CE508A1}" type="parTrans" cxnId="{875560FE-C55D-4205-9819-E488FC26EB96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C4B370-6826-437E-8CF9-D491B0359A3C}" type="sibTrans" cxnId="{875560FE-C55D-4205-9819-E488FC26EB96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D8F0DF-079F-42C6-B451-D4B76AF7A6C1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</a:p>
      </dgm:t>
    </dgm:pt>
    <dgm:pt modelId="{B49E0844-6F0C-463B-8EC1-6177F0E3E4C7}" type="parTrans" cxnId="{EE71451A-CA55-49DD-925A-D15657B35EB4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F03ECB-C031-4764-892C-76F4DABE5224}" type="sibTrans" cxnId="{EE71451A-CA55-49DD-925A-D15657B35EB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A5D61F-4678-4E19-877B-BA14D3DFCDB7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</a:p>
      </dgm:t>
    </dgm:pt>
    <dgm:pt modelId="{31E99F37-AF1F-4314-BE0A-68872D0BEEC9}" type="parTrans" cxnId="{18BE6861-F0EE-4423-A980-18CF36E66CE8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64F00E-F853-48C2-AC93-1C3A2242C210}" type="sibTrans" cxnId="{18BE6861-F0EE-4423-A980-18CF36E66CE8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910360-F0CA-4DFC-BEFC-18A8FE1AEF1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</a:p>
      </dgm:t>
    </dgm:pt>
    <dgm:pt modelId="{644E5969-E5A8-4CDC-983A-04791B76C629}" type="parTrans" cxnId="{3C866C56-96B7-4CC1-9F18-A9C4EA203A5D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32B19-2C55-4AD4-99CA-DBD72407125C}" type="sibTrans" cxnId="{3C866C56-96B7-4CC1-9F18-A9C4EA203A5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B8793C-6786-4D6E-8F7E-BFA50E4BCFB5}">
      <dgm:prSet phldrT="[文字]" custT="1"/>
      <dgm:spPr/>
      <dgm:t>
        <a:bodyPr/>
        <a:lstStyle/>
        <a:p>
          <a:r>
            <a: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rPr>
            <a:t>English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DF1670-BCA7-43CC-9380-B6D175E279C2}" type="parTrans" cxnId="{26003C67-0DEB-4961-A848-415C75EA2CA6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22BF65-B088-4505-B680-4645190D11F4}" type="sibTrans" cxnId="{26003C67-0DEB-4961-A848-415C75EA2CA6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F1E622-D555-4CE4-B288-743DD9247D74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</a:p>
      </dgm:t>
    </dgm:pt>
    <dgm:pt modelId="{5F41509F-D4A5-4095-A563-D866AC446E6E}" type="parTrans" cxnId="{A440320B-24EF-4652-9F54-7532E479DA7D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FF19AA-9102-42B3-BA10-994C845E1E37}" type="sibTrans" cxnId="{A440320B-24EF-4652-9F54-7532E479DA7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284818-E3F3-4A27-A01A-41F3835ECBE1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功能列</a:t>
          </a:r>
        </a:p>
      </dgm:t>
    </dgm:pt>
    <dgm:pt modelId="{60874ABC-7A9D-4D37-A64C-42FFEC6F59FC}" type="parTrans" cxnId="{E4639CF4-FD94-4CD4-A3C4-CCDEA5CE8667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71CEEA-0282-4C02-91D8-7835B9CFBD18}" type="sibTrans" cxnId="{E4639CF4-FD94-4CD4-A3C4-CCDEA5CE8667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18E362-1128-4B9A-AF3A-818275D9ED4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</a:p>
      </dgm:t>
    </dgm:pt>
    <dgm:pt modelId="{2D990EC8-947A-4040-B038-A4E82DC877DF}" type="parTrans" cxnId="{80261DF0-0B38-4CD0-BBEA-A069F0C8130D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4B05B3-5CA3-4F34-A2DB-AA10AB3A6063}" type="sibTrans" cxnId="{80261DF0-0B38-4CD0-BBEA-A069F0C8130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ED8111-784C-4A95-94F6-3EF6C11F3FE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行政單位</a:t>
          </a:r>
        </a:p>
      </dgm:t>
    </dgm:pt>
    <dgm:pt modelId="{DAA9EA8B-5C9C-42B6-8939-43F022968296}" type="parTrans" cxnId="{F2F7617A-5C52-4276-92A0-A4B405CA3BF3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A2945-67D3-41BB-80DF-D0D58CA67D4F}" type="sibTrans" cxnId="{F2F7617A-5C52-4276-92A0-A4B405CA3BF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874A55-82BE-468F-9F80-F1E5D51E3171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</a:p>
      </dgm:t>
    </dgm:pt>
    <dgm:pt modelId="{D123F39E-E977-4354-898A-49844FC89868}" type="parTrans" cxnId="{F267AEA2-4706-40B4-B530-478D68B9D8B9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436FC2-F4E9-401C-9B2A-D6576312497C}" type="sibTrans" cxnId="{F267AEA2-4706-40B4-B530-478D68B9D8B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63D4C-347E-49C5-9930-4F4EB915BEDE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研究中心</a:t>
          </a:r>
        </a:p>
      </dgm:t>
    </dgm:pt>
    <dgm:pt modelId="{E7628267-90A3-4EC1-8D17-48906548F2CA}" type="parTrans" cxnId="{55031F93-C918-4918-9175-1E021D816EED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F9FE8E-94D2-40B8-880B-5FA81604D288}" type="sibTrans" cxnId="{55031F93-C918-4918-9175-1E021D816EE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F3CE62-A9FE-4328-A29D-18B3125082B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招生訊息</a:t>
          </a:r>
        </a:p>
      </dgm:t>
    </dgm:pt>
    <dgm:pt modelId="{447D57A8-CF86-4DFB-A97D-3F845AE0FBBB}" type="parTrans" cxnId="{0C5FD620-5D94-4D67-9C92-19E3CD4AE144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0046D6-DB25-4E4C-A8CA-B151CA52D4B8}" type="sibTrans" cxnId="{0C5FD620-5D94-4D67-9C92-19E3CD4AE144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B79DBB-3D58-42A1-BEB1-926DF449470F}">
      <dgm:prSet phldrT="[文字]" custT="1"/>
      <dgm:spPr/>
      <dgm:t>
        <a:bodyPr/>
        <a:lstStyle/>
        <a:p>
          <a:r>
            <a: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rPr>
            <a:t>歷史新聞</a:t>
          </a:r>
        </a:p>
      </dgm:t>
    </dgm:pt>
    <dgm:pt modelId="{EF6462DE-1DB2-43B2-A720-B10879A62654}" type="parTrans" cxnId="{265E8319-1A53-4D04-8721-93372D0C07C9}">
      <dgm:prSet custT="1"/>
      <dgm:spPr/>
      <dgm:t>
        <a:bodyPr/>
        <a:lstStyle/>
        <a:p>
          <a:endParaRPr lang="zh-TW" altLang="en-US" sz="1400"/>
        </a:p>
      </dgm:t>
    </dgm:pt>
    <dgm:pt modelId="{A0FDC543-2D09-4AC3-B902-1333F204EDA4}" type="sibTrans" cxnId="{265E8319-1A53-4D04-8721-93372D0C07C9}">
      <dgm:prSet/>
      <dgm:spPr/>
      <dgm:t>
        <a:bodyPr/>
        <a:lstStyle/>
        <a:p>
          <a:endParaRPr lang="zh-TW" altLang="en-US"/>
        </a:p>
      </dgm:t>
    </dgm:pt>
    <dgm:pt modelId="{1F1D362F-0C04-4A98-8F86-9CA71E41670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新聞首頁</a:t>
          </a:r>
        </a:p>
      </dgm:t>
    </dgm:pt>
    <dgm:pt modelId="{35AACB3F-9DC6-46E9-8D6B-A48A703B7FF1}" type="parTrans" cxnId="{EC7A8EE8-A894-4F83-BD6D-66B78EFFA872}">
      <dgm:prSet custT="1"/>
      <dgm:spPr/>
      <dgm:t>
        <a:bodyPr/>
        <a:lstStyle/>
        <a:p>
          <a:endParaRPr lang="zh-TW" altLang="en-US" sz="1400"/>
        </a:p>
      </dgm:t>
    </dgm:pt>
    <dgm:pt modelId="{5FAD1B54-69DC-430F-8FEF-2AD4902A9B9A}" type="sibTrans" cxnId="{EC7A8EE8-A894-4F83-BD6D-66B78EFFA872}">
      <dgm:prSet/>
      <dgm:spPr/>
      <dgm:t>
        <a:bodyPr/>
        <a:lstStyle/>
        <a:p>
          <a:endParaRPr lang="zh-TW" altLang="en-US"/>
        </a:p>
      </dgm:t>
    </dgm:pt>
    <dgm:pt modelId="{7A49DEDE-23BD-45AB-9C88-35CA8EC3B894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動態搶先報</a:t>
          </a:r>
        </a:p>
      </dgm:t>
    </dgm:pt>
    <dgm:pt modelId="{E0604812-4570-4874-90F4-08D59AA86475}" type="parTrans" cxnId="{36C3E2FF-5CAE-4AAB-AC55-0C283EDA7CB7}">
      <dgm:prSet custT="1"/>
      <dgm:spPr/>
      <dgm:t>
        <a:bodyPr/>
        <a:lstStyle/>
        <a:p>
          <a:endParaRPr lang="zh-TW" altLang="en-US" sz="1400"/>
        </a:p>
      </dgm:t>
    </dgm:pt>
    <dgm:pt modelId="{C2503DC4-4EEA-4A92-B94E-4FEADDB1E096}" type="sibTrans" cxnId="{36C3E2FF-5CAE-4AAB-AC55-0C283EDA7CB7}">
      <dgm:prSet/>
      <dgm:spPr/>
      <dgm:t>
        <a:bodyPr/>
        <a:lstStyle/>
        <a:p>
          <a:endParaRPr lang="zh-TW" altLang="en-US"/>
        </a:p>
      </dgm:t>
    </dgm:pt>
    <dgm:pt modelId="{510704B5-133E-43DB-A339-A9C1C50763E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歷史動態</a:t>
          </a:r>
        </a:p>
      </dgm:t>
    </dgm:pt>
    <dgm:pt modelId="{7D8671FF-F462-4572-8A71-508F817FEA8F}" type="parTrans" cxnId="{13771E59-7990-4396-8CB3-1728BF1ABBBD}">
      <dgm:prSet custT="1"/>
      <dgm:spPr/>
      <dgm:t>
        <a:bodyPr/>
        <a:lstStyle/>
        <a:p>
          <a:endParaRPr lang="zh-TW" altLang="en-US" sz="1400"/>
        </a:p>
      </dgm:t>
    </dgm:pt>
    <dgm:pt modelId="{C4E028B9-536B-438E-BFEB-750E7E7002BE}" type="sibTrans" cxnId="{13771E59-7990-4396-8CB3-1728BF1ABBBD}">
      <dgm:prSet/>
      <dgm:spPr/>
      <dgm:t>
        <a:bodyPr/>
        <a:lstStyle/>
        <a:p>
          <a:endParaRPr lang="zh-TW" altLang="en-US"/>
        </a:p>
      </dgm:t>
    </dgm:pt>
    <dgm:pt modelId="{D4CB2034-6C95-4781-9925-E1FA4C336138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新聞分類</a:t>
          </a:r>
        </a:p>
      </dgm:t>
    </dgm:pt>
    <dgm:pt modelId="{292636BE-B4AC-4200-A49E-E65E30C7832D}" type="parTrans" cxnId="{70EA5B2C-FAA8-4097-9EDA-3C3BE1EFE07E}">
      <dgm:prSet custT="1"/>
      <dgm:spPr/>
      <dgm:t>
        <a:bodyPr/>
        <a:lstStyle/>
        <a:p>
          <a:endParaRPr lang="zh-TW" altLang="en-US" sz="1400"/>
        </a:p>
      </dgm:t>
    </dgm:pt>
    <dgm:pt modelId="{80B5569A-B64C-4466-A9AA-EE788FB5B818}" type="sibTrans" cxnId="{70EA5B2C-FAA8-4097-9EDA-3C3BE1EFE07E}">
      <dgm:prSet/>
      <dgm:spPr/>
      <dgm:t>
        <a:bodyPr/>
        <a:lstStyle/>
        <a:p>
          <a:endParaRPr lang="zh-TW" altLang="en-US"/>
        </a:p>
      </dgm:t>
    </dgm:pt>
    <dgm:pt modelId="{979EA343-143E-4843-AA87-05F98DB92034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</a:p>
      </dgm:t>
    </dgm:pt>
    <dgm:pt modelId="{C4350DA3-A4B9-4AA5-B5F4-06FFB21052E9}" type="parTrans" cxnId="{C3F2458C-7B3B-4CE9-93CE-67B9F9725BA3}">
      <dgm:prSet custT="1"/>
      <dgm:spPr/>
      <dgm:t>
        <a:bodyPr/>
        <a:lstStyle/>
        <a:p>
          <a:endParaRPr lang="zh-TW" altLang="en-US" sz="1400"/>
        </a:p>
      </dgm:t>
    </dgm:pt>
    <dgm:pt modelId="{DD52279E-C06B-4335-B92F-7595FC91FABF}" type="sibTrans" cxnId="{C3F2458C-7B3B-4CE9-93CE-67B9F9725BA3}">
      <dgm:prSet/>
      <dgm:spPr/>
      <dgm:t>
        <a:bodyPr/>
        <a:lstStyle/>
        <a:p>
          <a:endParaRPr lang="zh-TW" altLang="en-US"/>
        </a:p>
      </dgm:t>
    </dgm:pt>
    <dgm:pt modelId="{AC9A772E-22D9-4ED1-AEC6-9ADC296EABA7}" type="pres">
      <dgm:prSet presAssocID="{8B3C825A-CE91-481C-95DC-C659999D6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14AD393-71A8-446D-92EC-A64B06C637CE}" type="pres">
      <dgm:prSet presAssocID="{C33388CE-8CE2-4B6A-9DA6-013786416BC5}" presName="root1" presStyleCnt="0"/>
      <dgm:spPr/>
    </dgm:pt>
    <dgm:pt modelId="{0742638C-2662-4A4D-A7B2-471124F3A103}" type="pres">
      <dgm:prSet presAssocID="{C33388CE-8CE2-4B6A-9DA6-013786416BC5}" presName="LevelOneTextNode" presStyleLbl="node0" presStyleIdx="0" presStyleCnt="1" custScaleX="82646" custScaleY="82646" custLinFactX="-74953" custLinFactNeighborX="-100000" custLinFactNeighborY="81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91B732-52BA-4D89-A7E1-D0991816BAE1}" type="pres">
      <dgm:prSet presAssocID="{C33388CE-8CE2-4B6A-9DA6-013786416BC5}" presName="level2hierChild" presStyleCnt="0"/>
      <dgm:spPr/>
    </dgm:pt>
    <dgm:pt modelId="{03F9D833-C8E1-469B-8126-5F8F58A00191}" type="pres">
      <dgm:prSet presAssocID="{1E7ABAB2-CF5F-40F3-BE67-BBE51298EB29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412D1D8A-8852-4A81-A761-9DBEBB8C97C8}" type="pres">
      <dgm:prSet presAssocID="{1E7ABAB2-CF5F-40F3-BE67-BBE51298EB29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DD437CA9-03D9-4BF1-96A7-80C3A263A3DF}" type="pres">
      <dgm:prSet presAssocID="{09D3273B-1B89-4143-9B55-A335BFBF5878}" presName="root2" presStyleCnt="0"/>
      <dgm:spPr/>
    </dgm:pt>
    <dgm:pt modelId="{CEAD2306-2575-4487-9C99-DD07342A440B}" type="pres">
      <dgm:prSet presAssocID="{09D3273B-1B89-4143-9B55-A335BFBF5878}" presName="LevelTwoTextNode" presStyleLbl="node2" presStyleIdx="0" presStyleCnt="5" custScaleX="165637" custScaleY="80607" custLinFactX="-21601" custLinFactNeighborX="-100000" custLinFactNeighborY="-594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9F6B52-881F-4B96-8807-480C0D5EF474}" type="pres">
      <dgm:prSet presAssocID="{09D3273B-1B89-4143-9B55-A335BFBF5878}" presName="level3hierChild" presStyleCnt="0"/>
      <dgm:spPr/>
    </dgm:pt>
    <dgm:pt modelId="{E3D640C8-3E16-4C2E-9383-592F56D141DD}" type="pres">
      <dgm:prSet presAssocID="{4ABDBFA2-C6C8-4B24-8E49-95A64CE508A1}" presName="conn2-1" presStyleLbl="parChTrans1D3" presStyleIdx="0" presStyleCnt="15"/>
      <dgm:spPr/>
      <dgm:t>
        <a:bodyPr/>
        <a:lstStyle/>
        <a:p>
          <a:endParaRPr lang="zh-TW" altLang="en-US"/>
        </a:p>
      </dgm:t>
    </dgm:pt>
    <dgm:pt modelId="{CCDA8469-9BF5-46F1-BC77-0CB0C82E684D}" type="pres">
      <dgm:prSet presAssocID="{4ABDBFA2-C6C8-4B24-8E49-95A64CE508A1}" presName="connTx" presStyleLbl="parChTrans1D3" presStyleIdx="0" presStyleCnt="15"/>
      <dgm:spPr/>
      <dgm:t>
        <a:bodyPr/>
        <a:lstStyle/>
        <a:p>
          <a:endParaRPr lang="zh-TW" altLang="en-US"/>
        </a:p>
      </dgm:t>
    </dgm:pt>
    <dgm:pt modelId="{40692AD1-1BE7-4203-8530-BFD826EDEDC1}" type="pres">
      <dgm:prSet presAssocID="{719FA1B3-D567-40E0-985E-D24F8A088CD7}" presName="root2" presStyleCnt="0"/>
      <dgm:spPr/>
    </dgm:pt>
    <dgm:pt modelId="{D18F5FF1-9D9D-445A-8A54-144F21FC1D72}" type="pres">
      <dgm:prSet presAssocID="{719FA1B3-D567-40E0-985E-D24F8A088CD7}" presName="LevelTwoTextNode" presStyleLbl="node3" presStyleIdx="0" presStyleCnt="15" custScaleX="82646" custScaleY="82646" custLinFactX="26483" custLinFactNeighborX="100000" custLinFactNeighborY="-1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6F2A3F4-AA95-4743-9BBA-121E082F3E0B}" type="pres">
      <dgm:prSet presAssocID="{719FA1B3-D567-40E0-985E-D24F8A088CD7}" presName="level3hierChild" presStyleCnt="0"/>
      <dgm:spPr/>
    </dgm:pt>
    <dgm:pt modelId="{2D3D0D4D-C53C-4B9A-B696-B9812B58B400}" type="pres">
      <dgm:prSet presAssocID="{B49E0844-6F0C-463B-8EC1-6177F0E3E4C7}" presName="conn2-1" presStyleLbl="parChTrans1D3" presStyleIdx="1" presStyleCnt="15"/>
      <dgm:spPr/>
      <dgm:t>
        <a:bodyPr/>
        <a:lstStyle/>
        <a:p>
          <a:endParaRPr lang="zh-TW" altLang="en-US"/>
        </a:p>
      </dgm:t>
    </dgm:pt>
    <dgm:pt modelId="{BAA8B315-707A-4BDD-9269-2F2C2485941C}" type="pres">
      <dgm:prSet presAssocID="{B49E0844-6F0C-463B-8EC1-6177F0E3E4C7}" presName="connTx" presStyleLbl="parChTrans1D3" presStyleIdx="1" presStyleCnt="15"/>
      <dgm:spPr/>
      <dgm:t>
        <a:bodyPr/>
        <a:lstStyle/>
        <a:p>
          <a:endParaRPr lang="zh-TW" altLang="en-US"/>
        </a:p>
      </dgm:t>
    </dgm:pt>
    <dgm:pt modelId="{25840D12-CC19-4905-A589-D411DC3B825B}" type="pres">
      <dgm:prSet presAssocID="{AFD8F0DF-079F-42C6-B451-D4B76AF7A6C1}" presName="root2" presStyleCnt="0"/>
      <dgm:spPr/>
    </dgm:pt>
    <dgm:pt modelId="{FF2A7341-7BD1-4872-A316-3391C293C8B4}" type="pres">
      <dgm:prSet presAssocID="{AFD8F0DF-079F-42C6-B451-D4B76AF7A6C1}" presName="LevelTwoTextNode" presStyleLbl="node3" presStyleIdx="1" presStyleCnt="15" custScaleX="82646" custScaleY="82646" custLinFactX="26483" custLinFactNeighborX="100000" custLinFactNeighborY="-77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DF4839-3279-453F-A8FA-8304FC5DC1CF}" type="pres">
      <dgm:prSet presAssocID="{AFD8F0DF-079F-42C6-B451-D4B76AF7A6C1}" presName="level3hierChild" presStyleCnt="0"/>
      <dgm:spPr/>
    </dgm:pt>
    <dgm:pt modelId="{48D75141-BC66-4CB5-B871-20445EAE3398}" type="pres">
      <dgm:prSet presAssocID="{31E99F37-AF1F-4314-BE0A-68872D0BEEC9}" presName="conn2-1" presStyleLbl="parChTrans1D3" presStyleIdx="2" presStyleCnt="15"/>
      <dgm:spPr/>
      <dgm:t>
        <a:bodyPr/>
        <a:lstStyle/>
        <a:p>
          <a:endParaRPr lang="zh-TW" altLang="en-US"/>
        </a:p>
      </dgm:t>
    </dgm:pt>
    <dgm:pt modelId="{24CEC8C3-6214-4F3F-AF62-2E8CAF181874}" type="pres">
      <dgm:prSet presAssocID="{31E99F37-AF1F-4314-BE0A-68872D0BEEC9}" presName="connTx" presStyleLbl="parChTrans1D3" presStyleIdx="2" presStyleCnt="15"/>
      <dgm:spPr/>
      <dgm:t>
        <a:bodyPr/>
        <a:lstStyle/>
        <a:p>
          <a:endParaRPr lang="zh-TW" altLang="en-US"/>
        </a:p>
      </dgm:t>
    </dgm:pt>
    <dgm:pt modelId="{D2560442-343B-4214-BD91-84B7AB567CA9}" type="pres">
      <dgm:prSet presAssocID="{CAA5D61F-4678-4E19-877B-BA14D3DFCDB7}" presName="root2" presStyleCnt="0"/>
      <dgm:spPr/>
    </dgm:pt>
    <dgm:pt modelId="{B7FBBC2D-3885-462C-8DF8-A32C5F50B0AE}" type="pres">
      <dgm:prSet presAssocID="{CAA5D61F-4678-4E19-877B-BA14D3DFCDB7}" presName="LevelTwoTextNode" presStyleLbl="node3" presStyleIdx="2" presStyleCnt="15" custScaleX="82646" custScaleY="82646" custLinFactX="26483" custLinFactNeighborX="100000" custLinFactNeighborY="-77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D0A370-8CA7-41C9-BC04-CF2C097AD46E}" type="pres">
      <dgm:prSet presAssocID="{CAA5D61F-4678-4E19-877B-BA14D3DFCDB7}" presName="level3hierChild" presStyleCnt="0"/>
      <dgm:spPr/>
    </dgm:pt>
    <dgm:pt modelId="{E4DA6F8D-CFF2-4A16-A1FE-22B86A631499}" type="pres">
      <dgm:prSet presAssocID="{644E5969-E5A8-4CDC-983A-04791B76C629}" presName="conn2-1" presStyleLbl="parChTrans1D3" presStyleIdx="3" presStyleCnt="15"/>
      <dgm:spPr/>
      <dgm:t>
        <a:bodyPr/>
        <a:lstStyle/>
        <a:p>
          <a:endParaRPr lang="zh-TW" altLang="en-US"/>
        </a:p>
      </dgm:t>
    </dgm:pt>
    <dgm:pt modelId="{B01141E8-5DAD-4FA6-B1DF-CD6B98901D64}" type="pres">
      <dgm:prSet presAssocID="{644E5969-E5A8-4CDC-983A-04791B76C629}" presName="connTx" presStyleLbl="parChTrans1D3" presStyleIdx="3" presStyleCnt="15"/>
      <dgm:spPr/>
      <dgm:t>
        <a:bodyPr/>
        <a:lstStyle/>
        <a:p>
          <a:endParaRPr lang="zh-TW" altLang="en-US"/>
        </a:p>
      </dgm:t>
    </dgm:pt>
    <dgm:pt modelId="{60741CF6-204D-4F97-B269-8143B982B08B}" type="pres">
      <dgm:prSet presAssocID="{56910360-F0CA-4DFC-BEFC-18A8FE1AEF17}" presName="root2" presStyleCnt="0"/>
      <dgm:spPr/>
    </dgm:pt>
    <dgm:pt modelId="{F33AE60D-8A49-4F27-A1E4-58DD25BB706F}" type="pres">
      <dgm:prSet presAssocID="{56910360-F0CA-4DFC-BEFC-18A8FE1AEF17}" presName="LevelTwoTextNode" presStyleLbl="node3" presStyleIdx="3" presStyleCnt="15" custScaleX="82646" custScaleY="82646" custLinFactX="26483" custLinFactNeighborX="100000" custLinFactNeighborY="-77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5ABB3D-A8F8-415A-A53A-E29E2834F18B}" type="pres">
      <dgm:prSet presAssocID="{56910360-F0CA-4DFC-BEFC-18A8FE1AEF17}" presName="level3hierChild" presStyleCnt="0"/>
      <dgm:spPr/>
    </dgm:pt>
    <dgm:pt modelId="{EE762D9E-D5B3-4533-93DA-15AFB24F2A57}" type="pres">
      <dgm:prSet presAssocID="{15DF1670-BCA7-43CC-9380-B6D175E279C2}" presName="conn2-1" presStyleLbl="parChTrans1D3" presStyleIdx="4" presStyleCnt="15"/>
      <dgm:spPr/>
      <dgm:t>
        <a:bodyPr/>
        <a:lstStyle/>
        <a:p>
          <a:endParaRPr lang="zh-TW" altLang="en-US"/>
        </a:p>
      </dgm:t>
    </dgm:pt>
    <dgm:pt modelId="{39FAA271-FBFA-402B-9506-C3F99BCD5CE0}" type="pres">
      <dgm:prSet presAssocID="{15DF1670-BCA7-43CC-9380-B6D175E279C2}" presName="connTx" presStyleLbl="parChTrans1D3" presStyleIdx="4" presStyleCnt="15"/>
      <dgm:spPr/>
      <dgm:t>
        <a:bodyPr/>
        <a:lstStyle/>
        <a:p>
          <a:endParaRPr lang="zh-TW" altLang="en-US"/>
        </a:p>
      </dgm:t>
    </dgm:pt>
    <dgm:pt modelId="{5D0DCD03-2A48-4033-86C3-B8ABF0D564BD}" type="pres">
      <dgm:prSet presAssocID="{04B8793C-6786-4D6E-8F7E-BFA50E4BCFB5}" presName="root2" presStyleCnt="0"/>
      <dgm:spPr/>
    </dgm:pt>
    <dgm:pt modelId="{D0790D7C-BD1A-4054-BA56-D42EBEC864C4}" type="pres">
      <dgm:prSet presAssocID="{04B8793C-6786-4D6E-8F7E-BFA50E4BCFB5}" presName="LevelTwoTextNode" presStyleLbl="node3" presStyleIdx="4" presStyleCnt="15" custScaleX="82646" custScaleY="82646" custLinFactX="26483" custLinFactNeighborX="100000" custLinFactNeighborY="-77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D1914-6115-4BEC-80D7-2D99E74AE033}" type="pres">
      <dgm:prSet presAssocID="{04B8793C-6786-4D6E-8F7E-BFA50E4BCFB5}" presName="level3hierChild" presStyleCnt="0"/>
      <dgm:spPr/>
    </dgm:pt>
    <dgm:pt modelId="{BD818CDC-0505-46CA-8F35-0D324CE0EE6B}" type="pres">
      <dgm:prSet presAssocID="{5F41509F-D4A5-4095-A563-D866AC446E6E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69F298FB-FCF4-495A-8A3F-6BC8A51D0C52}" type="pres">
      <dgm:prSet presAssocID="{5F41509F-D4A5-4095-A563-D866AC446E6E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1C99B99E-6B17-4B21-85DD-9DEDA40E2A0C}" type="pres">
      <dgm:prSet presAssocID="{79F1E622-D555-4CE4-B288-743DD9247D74}" presName="root2" presStyleCnt="0"/>
      <dgm:spPr/>
    </dgm:pt>
    <dgm:pt modelId="{687E733B-0987-4F71-9584-0094A4C8B245}" type="pres">
      <dgm:prSet presAssocID="{79F1E622-D555-4CE4-B288-743DD9247D74}" presName="LevelTwoTextNode" presStyleLbl="node2" presStyleIdx="1" presStyleCnt="5" custScaleX="82646" custScaleY="82646" custLinFactX="-21601" custLinFactNeighborX="-100000" custLinFactNeighborY="-273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B826FB-5361-4C8B-9ECA-4333D0AF27B3}" type="pres">
      <dgm:prSet presAssocID="{79F1E622-D555-4CE4-B288-743DD9247D74}" presName="level3hierChild" presStyleCnt="0"/>
      <dgm:spPr/>
    </dgm:pt>
    <dgm:pt modelId="{CE0A4774-4F15-4A3A-98AF-C3655FF2F774}" type="pres">
      <dgm:prSet presAssocID="{60874ABC-7A9D-4D37-A64C-42FFEC6F59FC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AF795F5E-B6C7-4E23-8ED6-B95691EF7BC1}" type="pres">
      <dgm:prSet presAssocID="{60874ABC-7A9D-4D37-A64C-42FFEC6F59FC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AEF3B8FC-8DE3-45F1-B2BB-B80DC71FEEA8}" type="pres">
      <dgm:prSet presAssocID="{CB284818-E3F3-4A27-A01A-41F3835ECBE1}" presName="root2" presStyleCnt="0"/>
      <dgm:spPr/>
    </dgm:pt>
    <dgm:pt modelId="{82925B72-C91E-428D-9982-CEB0CB6A37DA}" type="pres">
      <dgm:prSet presAssocID="{CB284818-E3F3-4A27-A01A-41F3835ECBE1}" presName="LevelTwoTextNode" presStyleLbl="node2" presStyleIdx="2" presStyleCnt="5" custScaleX="82646" custScaleY="82646" custLinFactX="-22602" custLinFactNeighborX="-100000" custLinFactNeighborY="396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6A2D66-2D4B-4F54-9A02-9F91E9C7FC49}" type="pres">
      <dgm:prSet presAssocID="{CB284818-E3F3-4A27-A01A-41F3835ECBE1}" presName="level3hierChild" presStyleCnt="0"/>
      <dgm:spPr/>
    </dgm:pt>
    <dgm:pt modelId="{F77CE990-27FE-4D52-8A81-756C09CE6978}" type="pres">
      <dgm:prSet presAssocID="{2D990EC8-947A-4040-B038-A4E82DC877DF}" presName="conn2-1" presStyleLbl="parChTrans1D3" presStyleIdx="5" presStyleCnt="15"/>
      <dgm:spPr/>
      <dgm:t>
        <a:bodyPr/>
        <a:lstStyle/>
        <a:p>
          <a:endParaRPr lang="zh-TW" altLang="en-US"/>
        </a:p>
      </dgm:t>
    </dgm:pt>
    <dgm:pt modelId="{01721214-1A46-4CB6-988B-D23A21D4A609}" type="pres">
      <dgm:prSet presAssocID="{2D990EC8-947A-4040-B038-A4E82DC877DF}" presName="connTx" presStyleLbl="parChTrans1D3" presStyleIdx="5" presStyleCnt="15"/>
      <dgm:spPr/>
      <dgm:t>
        <a:bodyPr/>
        <a:lstStyle/>
        <a:p>
          <a:endParaRPr lang="zh-TW" altLang="en-US"/>
        </a:p>
      </dgm:t>
    </dgm:pt>
    <dgm:pt modelId="{C36C9F79-BFE2-4F1E-9B87-6AA347E94997}" type="pres">
      <dgm:prSet presAssocID="{E018E362-1128-4B9A-AF3A-818275D9ED42}" presName="root2" presStyleCnt="0"/>
      <dgm:spPr/>
    </dgm:pt>
    <dgm:pt modelId="{3309EA87-737C-40C9-83F9-965C6EA45D15}" type="pres">
      <dgm:prSet presAssocID="{E018E362-1128-4B9A-AF3A-818275D9ED42}" presName="LevelTwoTextNode" presStyleLbl="node3" presStyleIdx="5" presStyleCnt="15" custScaleX="82646" custScaleY="82646" custLinFactNeighborX="-74228" custLinFactNeighborY="204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D1DB76-B255-4489-998B-1C26069EB173}" type="pres">
      <dgm:prSet presAssocID="{E018E362-1128-4B9A-AF3A-818275D9ED42}" presName="level3hierChild" presStyleCnt="0"/>
      <dgm:spPr/>
    </dgm:pt>
    <dgm:pt modelId="{456A4306-68C2-45EE-8393-5ABA6E253AF5}" type="pres">
      <dgm:prSet presAssocID="{DAA9EA8B-5C9C-42B6-8939-43F022968296}" presName="conn2-1" presStyleLbl="parChTrans1D3" presStyleIdx="6" presStyleCnt="15"/>
      <dgm:spPr/>
      <dgm:t>
        <a:bodyPr/>
        <a:lstStyle/>
        <a:p>
          <a:endParaRPr lang="zh-TW" altLang="en-US"/>
        </a:p>
      </dgm:t>
    </dgm:pt>
    <dgm:pt modelId="{22E2F276-8562-4905-A2F1-1ADA58AD001B}" type="pres">
      <dgm:prSet presAssocID="{DAA9EA8B-5C9C-42B6-8939-43F022968296}" presName="connTx" presStyleLbl="parChTrans1D3" presStyleIdx="6" presStyleCnt="15"/>
      <dgm:spPr/>
      <dgm:t>
        <a:bodyPr/>
        <a:lstStyle/>
        <a:p>
          <a:endParaRPr lang="zh-TW" altLang="en-US"/>
        </a:p>
      </dgm:t>
    </dgm:pt>
    <dgm:pt modelId="{6072BB06-DBBD-45A5-83D9-107A80E21F2B}" type="pres">
      <dgm:prSet presAssocID="{A3ED8111-784C-4A95-94F6-3EF6C11F3FE6}" presName="root2" presStyleCnt="0"/>
      <dgm:spPr/>
    </dgm:pt>
    <dgm:pt modelId="{1CD41275-DF31-41B8-BD8A-B81C4EB62B08}" type="pres">
      <dgm:prSet presAssocID="{A3ED8111-784C-4A95-94F6-3EF6C11F3FE6}" presName="LevelTwoTextNode" presStyleLbl="node3" presStyleIdx="6" presStyleCnt="15" custScaleX="82646" custScaleY="82646" custLinFactNeighborX="-74228" custLinFactNeighborY="204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A32BA6-A330-4817-B619-35315BA5BE82}" type="pres">
      <dgm:prSet presAssocID="{A3ED8111-784C-4A95-94F6-3EF6C11F3FE6}" presName="level3hierChild" presStyleCnt="0"/>
      <dgm:spPr/>
    </dgm:pt>
    <dgm:pt modelId="{71A1DF7E-0FD8-46CA-8950-F6F1D0398B31}" type="pres">
      <dgm:prSet presAssocID="{D123F39E-E977-4354-898A-49844FC89868}" presName="conn2-1" presStyleLbl="parChTrans1D3" presStyleIdx="7" presStyleCnt="15"/>
      <dgm:spPr/>
      <dgm:t>
        <a:bodyPr/>
        <a:lstStyle/>
        <a:p>
          <a:endParaRPr lang="zh-TW" altLang="en-US"/>
        </a:p>
      </dgm:t>
    </dgm:pt>
    <dgm:pt modelId="{27C0D1E0-710E-41BF-A10A-9C72473FD692}" type="pres">
      <dgm:prSet presAssocID="{D123F39E-E977-4354-898A-49844FC89868}" presName="connTx" presStyleLbl="parChTrans1D3" presStyleIdx="7" presStyleCnt="15"/>
      <dgm:spPr/>
      <dgm:t>
        <a:bodyPr/>
        <a:lstStyle/>
        <a:p>
          <a:endParaRPr lang="zh-TW" altLang="en-US"/>
        </a:p>
      </dgm:t>
    </dgm:pt>
    <dgm:pt modelId="{CB9C24F6-0BC9-4516-804F-45D0BF747DBE}" type="pres">
      <dgm:prSet presAssocID="{1C874A55-82BE-468F-9F80-F1E5D51E3171}" presName="root2" presStyleCnt="0"/>
      <dgm:spPr/>
    </dgm:pt>
    <dgm:pt modelId="{48D8F85B-09B6-4A13-8355-A5272B06B9CF}" type="pres">
      <dgm:prSet presAssocID="{1C874A55-82BE-468F-9F80-F1E5D51E3171}" presName="LevelTwoTextNode" presStyleLbl="node3" presStyleIdx="7" presStyleCnt="15" custScaleX="82646" custScaleY="82646" custLinFactNeighborX="-74228" custLinFactNeighborY="204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2A5C18-1866-4941-A0C7-7E8AF99830AF}" type="pres">
      <dgm:prSet presAssocID="{1C874A55-82BE-468F-9F80-F1E5D51E3171}" presName="level3hierChild" presStyleCnt="0"/>
      <dgm:spPr/>
    </dgm:pt>
    <dgm:pt modelId="{9791443C-4588-42D2-9AF4-817FCBD09948}" type="pres">
      <dgm:prSet presAssocID="{E7628267-90A3-4EC1-8D17-48906548F2CA}" presName="conn2-1" presStyleLbl="parChTrans1D3" presStyleIdx="8" presStyleCnt="15"/>
      <dgm:spPr/>
      <dgm:t>
        <a:bodyPr/>
        <a:lstStyle/>
        <a:p>
          <a:endParaRPr lang="zh-TW" altLang="en-US"/>
        </a:p>
      </dgm:t>
    </dgm:pt>
    <dgm:pt modelId="{4192C0FD-6551-4CE2-9267-B55ADF73BA4B}" type="pres">
      <dgm:prSet presAssocID="{E7628267-90A3-4EC1-8D17-48906548F2CA}" presName="connTx" presStyleLbl="parChTrans1D3" presStyleIdx="8" presStyleCnt="15"/>
      <dgm:spPr/>
      <dgm:t>
        <a:bodyPr/>
        <a:lstStyle/>
        <a:p>
          <a:endParaRPr lang="zh-TW" altLang="en-US"/>
        </a:p>
      </dgm:t>
    </dgm:pt>
    <dgm:pt modelId="{3B64AB3B-35A1-4BEC-B210-E85BEAE03C2C}" type="pres">
      <dgm:prSet presAssocID="{8A963D4C-347E-49C5-9930-4F4EB915BEDE}" presName="root2" presStyleCnt="0"/>
      <dgm:spPr/>
    </dgm:pt>
    <dgm:pt modelId="{9A5C41C7-4795-470A-8B07-F158D71AC441}" type="pres">
      <dgm:prSet presAssocID="{8A963D4C-347E-49C5-9930-4F4EB915BEDE}" presName="LevelTwoTextNode" presStyleLbl="node3" presStyleIdx="8" presStyleCnt="15" custScaleX="82646" custScaleY="82646" custLinFactNeighborX="-74228" custLinFactNeighborY="204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042DEB-BBF1-4906-ACB4-D52BFCA31AE6}" type="pres">
      <dgm:prSet presAssocID="{8A963D4C-347E-49C5-9930-4F4EB915BEDE}" presName="level3hierChild" presStyleCnt="0"/>
      <dgm:spPr/>
    </dgm:pt>
    <dgm:pt modelId="{EABEB553-EDE1-4E6F-A0BF-C567289A83E9}" type="pres">
      <dgm:prSet presAssocID="{447D57A8-CF86-4DFB-A97D-3F845AE0FBBB}" presName="conn2-1" presStyleLbl="parChTrans1D3" presStyleIdx="9" presStyleCnt="15"/>
      <dgm:spPr/>
      <dgm:t>
        <a:bodyPr/>
        <a:lstStyle/>
        <a:p>
          <a:endParaRPr lang="zh-TW" altLang="en-US"/>
        </a:p>
      </dgm:t>
    </dgm:pt>
    <dgm:pt modelId="{26D7ACD3-E521-44F1-B13C-3041FF224A6E}" type="pres">
      <dgm:prSet presAssocID="{447D57A8-CF86-4DFB-A97D-3F845AE0FBBB}" presName="connTx" presStyleLbl="parChTrans1D3" presStyleIdx="9" presStyleCnt="15"/>
      <dgm:spPr/>
      <dgm:t>
        <a:bodyPr/>
        <a:lstStyle/>
        <a:p>
          <a:endParaRPr lang="zh-TW" altLang="en-US"/>
        </a:p>
      </dgm:t>
    </dgm:pt>
    <dgm:pt modelId="{5A898DBC-ACC7-49FA-9A74-7604AD6EF027}" type="pres">
      <dgm:prSet presAssocID="{54F3CE62-A9FE-4328-A29D-18B3125082BB}" presName="root2" presStyleCnt="0"/>
      <dgm:spPr/>
    </dgm:pt>
    <dgm:pt modelId="{615C9E36-60C3-4003-85EC-9C81B13B82D6}" type="pres">
      <dgm:prSet presAssocID="{54F3CE62-A9FE-4328-A29D-18B3125082BB}" presName="LevelTwoTextNode" presStyleLbl="node3" presStyleIdx="9" presStyleCnt="15" custScaleX="82646" custScaleY="82646" custLinFactNeighborX="-73842" custLinFactNeighborY="180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2272C8-C6A8-4045-B5F0-237B72D412F8}" type="pres">
      <dgm:prSet presAssocID="{54F3CE62-A9FE-4328-A29D-18B3125082BB}" presName="level3hierChild" presStyleCnt="0"/>
      <dgm:spPr/>
    </dgm:pt>
    <dgm:pt modelId="{8DC808D9-C89B-4D02-9C5E-B76463ECE3B9}" type="pres">
      <dgm:prSet presAssocID="{C4350DA3-A4B9-4AA5-B5F4-06FFB21052E9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42109766-DC32-48E4-BBED-3D9E61671DDA}" type="pres">
      <dgm:prSet presAssocID="{C4350DA3-A4B9-4AA5-B5F4-06FFB21052E9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0ACF23A4-8969-4F8B-8B7A-C13AD78ABFC7}" type="pres">
      <dgm:prSet presAssocID="{979EA343-143E-4843-AA87-05F98DB92034}" presName="root2" presStyleCnt="0"/>
      <dgm:spPr/>
    </dgm:pt>
    <dgm:pt modelId="{12618767-5CEA-46DC-AAE4-01FDD4ECE21C}" type="pres">
      <dgm:prSet presAssocID="{979EA343-143E-4843-AA87-05F98DB92034}" presName="LevelTwoTextNode" presStyleLbl="node2" presStyleIdx="3" presStyleCnt="5" custScaleX="93473" custScaleY="67077" custLinFactX="-23633" custLinFactNeighborX="-100000" custLinFactNeighborY="515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711553-AE1F-4E2A-B319-E561F511C1A9}" type="pres">
      <dgm:prSet presAssocID="{979EA343-143E-4843-AA87-05F98DB92034}" presName="level3hierChild" presStyleCnt="0"/>
      <dgm:spPr/>
    </dgm:pt>
    <dgm:pt modelId="{A56DBBC7-C452-4803-BE77-D323E6303127}" type="pres">
      <dgm:prSet presAssocID="{292636BE-B4AC-4200-A49E-E65E30C7832D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ADD1E266-0F8D-41F9-9130-5AD01F9A06CC}" type="pres">
      <dgm:prSet presAssocID="{292636BE-B4AC-4200-A49E-E65E30C7832D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AD77D879-4D2D-4C77-8707-D58267FA2761}" type="pres">
      <dgm:prSet presAssocID="{D4CB2034-6C95-4781-9925-E1FA4C336138}" presName="root2" presStyleCnt="0"/>
      <dgm:spPr/>
    </dgm:pt>
    <dgm:pt modelId="{7A721F8D-4D21-4613-A3E3-9804CEE7CE73}" type="pres">
      <dgm:prSet presAssocID="{D4CB2034-6C95-4781-9925-E1FA4C336138}" presName="LevelTwoTextNode" presStyleLbl="node2" presStyleIdx="4" presStyleCnt="5" custScaleX="82646" custScaleY="82646" custLinFactX="-21601" custLinFactNeighborX="-100000" custLinFactNeighborY="-43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4AE1C4-4BA8-439E-AEE2-D2ADB1C3E701}" type="pres">
      <dgm:prSet presAssocID="{D4CB2034-6C95-4781-9925-E1FA4C336138}" presName="level3hierChild" presStyleCnt="0"/>
      <dgm:spPr/>
    </dgm:pt>
    <dgm:pt modelId="{95D73BED-9391-45E1-9A14-A64851051800}" type="pres">
      <dgm:prSet presAssocID="{35AACB3F-9DC6-46E9-8D6B-A48A703B7FF1}" presName="conn2-1" presStyleLbl="parChTrans1D3" presStyleIdx="10" presStyleCnt="15"/>
      <dgm:spPr/>
      <dgm:t>
        <a:bodyPr/>
        <a:lstStyle/>
        <a:p>
          <a:endParaRPr lang="zh-TW" altLang="en-US"/>
        </a:p>
      </dgm:t>
    </dgm:pt>
    <dgm:pt modelId="{67C6F22D-978F-4C16-8B01-66112A96B231}" type="pres">
      <dgm:prSet presAssocID="{35AACB3F-9DC6-46E9-8D6B-A48A703B7FF1}" presName="connTx" presStyleLbl="parChTrans1D3" presStyleIdx="10" presStyleCnt="15"/>
      <dgm:spPr/>
      <dgm:t>
        <a:bodyPr/>
        <a:lstStyle/>
        <a:p>
          <a:endParaRPr lang="zh-TW" altLang="en-US"/>
        </a:p>
      </dgm:t>
    </dgm:pt>
    <dgm:pt modelId="{F67D41A6-B7ED-43BB-B908-96E1D7CB4472}" type="pres">
      <dgm:prSet presAssocID="{1F1D362F-0C04-4A98-8F86-9CA71E41670C}" presName="root2" presStyleCnt="0"/>
      <dgm:spPr/>
    </dgm:pt>
    <dgm:pt modelId="{84455419-549D-4F1C-B9F4-4666EEB79F8A}" type="pres">
      <dgm:prSet presAssocID="{1F1D362F-0C04-4A98-8F86-9CA71E41670C}" presName="LevelTwoTextNode" presStyleLbl="node3" presStyleIdx="10" presStyleCnt="15" custScaleX="82646" custScaleY="82646" custLinFactX="46984" custLinFactY="-13930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9EFF53-9A41-432A-8F7F-B9426793FCA8}" type="pres">
      <dgm:prSet presAssocID="{1F1D362F-0C04-4A98-8F86-9CA71E41670C}" presName="level3hierChild" presStyleCnt="0"/>
      <dgm:spPr/>
    </dgm:pt>
    <dgm:pt modelId="{C36A28C4-CD9A-4872-A11A-573654C578A3}" type="pres">
      <dgm:prSet presAssocID="{72482F29-C7E7-4BE3-8B86-79C7F30D4866}" presName="conn2-1" presStyleLbl="parChTrans1D3" presStyleIdx="11" presStyleCnt="15"/>
      <dgm:spPr/>
      <dgm:t>
        <a:bodyPr/>
        <a:lstStyle/>
        <a:p>
          <a:endParaRPr lang="zh-TW" altLang="en-US"/>
        </a:p>
      </dgm:t>
    </dgm:pt>
    <dgm:pt modelId="{712FA0BE-D004-4FA4-83F9-285545F70380}" type="pres">
      <dgm:prSet presAssocID="{72482F29-C7E7-4BE3-8B86-79C7F30D4866}" presName="connTx" presStyleLbl="parChTrans1D3" presStyleIdx="11" presStyleCnt="15"/>
      <dgm:spPr/>
      <dgm:t>
        <a:bodyPr/>
        <a:lstStyle/>
        <a:p>
          <a:endParaRPr lang="zh-TW" altLang="en-US"/>
        </a:p>
      </dgm:t>
    </dgm:pt>
    <dgm:pt modelId="{B8EF4FDC-8E4F-475F-BC8C-5D281A2C768B}" type="pres">
      <dgm:prSet presAssocID="{5DC46261-2D62-4B16-A3B3-CA5E2D0DBA7F}" presName="root2" presStyleCnt="0"/>
      <dgm:spPr/>
    </dgm:pt>
    <dgm:pt modelId="{5DC94A99-CB98-4879-AA34-B5974B22174C}" type="pres">
      <dgm:prSet presAssocID="{5DC46261-2D62-4B16-A3B3-CA5E2D0DBA7F}" presName="LevelTwoTextNode" presStyleLbl="node3" presStyleIdx="11" presStyleCnt="15" custScaleX="82646" custScaleY="82646" custLinFactX="46231" custLinFactY="-2297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5D626A-B176-4A68-8ABB-0449A770659A}" type="pres">
      <dgm:prSet presAssocID="{5DC46261-2D62-4B16-A3B3-CA5E2D0DBA7F}" presName="level3hierChild" presStyleCnt="0"/>
      <dgm:spPr/>
    </dgm:pt>
    <dgm:pt modelId="{D9B09960-DBC4-4888-A502-7C1871460A94}" type="pres">
      <dgm:prSet presAssocID="{EF6462DE-1DB2-43B2-A720-B10879A62654}" presName="conn2-1" presStyleLbl="parChTrans1D3" presStyleIdx="12" presStyleCnt="15"/>
      <dgm:spPr/>
      <dgm:t>
        <a:bodyPr/>
        <a:lstStyle/>
        <a:p>
          <a:endParaRPr lang="zh-TW" altLang="en-US"/>
        </a:p>
      </dgm:t>
    </dgm:pt>
    <dgm:pt modelId="{B7E41F33-9FC7-4EA3-9B1D-1AA947452306}" type="pres">
      <dgm:prSet presAssocID="{EF6462DE-1DB2-43B2-A720-B10879A62654}" presName="connTx" presStyleLbl="parChTrans1D3" presStyleIdx="12" presStyleCnt="15"/>
      <dgm:spPr/>
      <dgm:t>
        <a:bodyPr/>
        <a:lstStyle/>
        <a:p>
          <a:endParaRPr lang="zh-TW" altLang="en-US"/>
        </a:p>
      </dgm:t>
    </dgm:pt>
    <dgm:pt modelId="{01FA8BF1-8322-4518-95C7-A1D69BABAF94}" type="pres">
      <dgm:prSet presAssocID="{62B79DBB-3D58-42A1-BEB1-926DF449470F}" presName="root2" presStyleCnt="0"/>
      <dgm:spPr/>
    </dgm:pt>
    <dgm:pt modelId="{F14D2217-B823-44D2-A8E1-E2DA09A23D1F}" type="pres">
      <dgm:prSet presAssocID="{62B79DBB-3D58-42A1-BEB1-926DF449470F}" presName="LevelTwoTextNode" presStyleLbl="node3" presStyleIdx="12" presStyleCnt="15" custScaleX="82646" custScaleY="82646" custLinFactX="46501" custLinFactY="-23221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DD2D24-C061-4AAB-8730-13E8E5614159}" type="pres">
      <dgm:prSet presAssocID="{62B79DBB-3D58-42A1-BEB1-926DF449470F}" presName="level3hierChild" presStyleCnt="0"/>
      <dgm:spPr/>
    </dgm:pt>
    <dgm:pt modelId="{47D097B7-3B8F-45F9-9D9D-53F6BE63DB1E}" type="pres">
      <dgm:prSet presAssocID="{E0604812-4570-4874-90F4-08D59AA86475}" presName="conn2-1" presStyleLbl="parChTrans1D3" presStyleIdx="13" presStyleCnt="15"/>
      <dgm:spPr/>
      <dgm:t>
        <a:bodyPr/>
        <a:lstStyle/>
        <a:p>
          <a:endParaRPr lang="zh-TW" altLang="en-US"/>
        </a:p>
      </dgm:t>
    </dgm:pt>
    <dgm:pt modelId="{E519EF60-D8C1-4885-9DCC-01BB5A1CD7FF}" type="pres">
      <dgm:prSet presAssocID="{E0604812-4570-4874-90F4-08D59AA86475}" presName="connTx" presStyleLbl="parChTrans1D3" presStyleIdx="13" presStyleCnt="15"/>
      <dgm:spPr/>
      <dgm:t>
        <a:bodyPr/>
        <a:lstStyle/>
        <a:p>
          <a:endParaRPr lang="zh-TW" altLang="en-US"/>
        </a:p>
      </dgm:t>
    </dgm:pt>
    <dgm:pt modelId="{391A6F36-F344-4A16-9958-6F1DF5F32D3D}" type="pres">
      <dgm:prSet presAssocID="{7A49DEDE-23BD-45AB-9C88-35CA8EC3B894}" presName="root2" presStyleCnt="0"/>
      <dgm:spPr/>
    </dgm:pt>
    <dgm:pt modelId="{BA9201D2-3720-4958-AA29-A75B03914723}" type="pres">
      <dgm:prSet presAssocID="{7A49DEDE-23BD-45AB-9C88-35CA8EC3B894}" presName="LevelTwoTextNode" presStyleLbl="node3" presStyleIdx="13" presStyleCnt="15" custScaleX="112619" custScaleY="101063" custLinFactX="57985" custLinFactY="-2357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8F3712-D7A2-42A7-9397-E0EBB7D21F7E}" type="pres">
      <dgm:prSet presAssocID="{7A49DEDE-23BD-45AB-9C88-35CA8EC3B894}" presName="level3hierChild" presStyleCnt="0"/>
      <dgm:spPr/>
    </dgm:pt>
    <dgm:pt modelId="{95031CB6-B34F-46BC-B711-A5238C8CDF8F}" type="pres">
      <dgm:prSet presAssocID="{7D8671FF-F462-4572-8A71-508F817FEA8F}" presName="conn2-1" presStyleLbl="parChTrans1D3" presStyleIdx="14" presStyleCnt="15"/>
      <dgm:spPr/>
      <dgm:t>
        <a:bodyPr/>
        <a:lstStyle/>
        <a:p>
          <a:endParaRPr lang="zh-TW" altLang="en-US"/>
        </a:p>
      </dgm:t>
    </dgm:pt>
    <dgm:pt modelId="{A6F3EC4A-FD2A-4312-92DA-F8F4B1F81893}" type="pres">
      <dgm:prSet presAssocID="{7D8671FF-F462-4572-8A71-508F817FEA8F}" presName="connTx" presStyleLbl="parChTrans1D3" presStyleIdx="14" presStyleCnt="15"/>
      <dgm:spPr/>
      <dgm:t>
        <a:bodyPr/>
        <a:lstStyle/>
        <a:p>
          <a:endParaRPr lang="zh-TW" altLang="en-US"/>
        </a:p>
      </dgm:t>
    </dgm:pt>
    <dgm:pt modelId="{26E6A5EA-69BC-46C7-82FA-D90939354FF7}" type="pres">
      <dgm:prSet presAssocID="{510704B5-133E-43DB-A339-A9C1C50763EE}" presName="root2" presStyleCnt="0"/>
      <dgm:spPr/>
    </dgm:pt>
    <dgm:pt modelId="{28E2A27E-74D6-423F-9E7B-F366FF5A6BA1}" type="pres">
      <dgm:prSet presAssocID="{510704B5-133E-43DB-A339-A9C1C50763EE}" presName="LevelTwoTextNode" presStyleLbl="node3" presStyleIdx="14" presStyleCnt="15" custScaleX="86885" custScaleY="103646" custLinFactX="57985" custLinFactY="-36591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D5403D-4352-42E1-863E-358BD257E550}" type="pres">
      <dgm:prSet presAssocID="{510704B5-133E-43DB-A339-A9C1C50763EE}" presName="level3hierChild" presStyleCnt="0"/>
      <dgm:spPr/>
    </dgm:pt>
  </dgm:ptLst>
  <dgm:cxnLst>
    <dgm:cxn modelId="{26003C67-0DEB-4961-A848-415C75EA2CA6}" srcId="{09D3273B-1B89-4143-9B55-A335BFBF5878}" destId="{04B8793C-6786-4D6E-8F7E-BFA50E4BCFB5}" srcOrd="4" destOrd="0" parTransId="{15DF1670-BCA7-43CC-9380-B6D175E279C2}" sibTransId="{8222BF65-B088-4505-B680-4645190D11F4}"/>
    <dgm:cxn modelId="{EC7A8EE8-A894-4F83-BD6D-66B78EFFA872}" srcId="{D4CB2034-6C95-4781-9925-E1FA4C336138}" destId="{1F1D362F-0C04-4A98-8F86-9CA71E41670C}" srcOrd="0" destOrd="0" parTransId="{35AACB3F-9DC6-46E9-8D6B-A48A703B7FF1}" sibTransId="{5FAD1B54-69DC-430F-8FEF-2AD4902A9B9A}"/>
    <dgm:cxn modelId="{C663033C-3130-4C92-AC5A-4DA8E8D301D3}" type="presOf" srcId="{5F41509F-D4A5-4095-A563-D866AC446E6E}" destId="{69F298FB-FCF4-495A-8A3F-6BC8A51D0C52}" srcOrd="1" destOrd="0" presId="urn:microsoft.com/office/officeart/2005/8/layout/hierarchy2"/>
    <dgm:cxn modelId="{B9DED99D-8A3A-47E7-BB75-ED463FAFC971}" type="presOf" srcId="{54F3CE62-A9FE-4328-A29D-18B3125082BB}" destId="{615C9E36-60C3-4003-85EC-9C81B13B82D6}" srcOrd="0" destOrd="0" presId="urn:microsoft.com/office/officeart/2005/8/layout/hierarchy2"/>
    <dgm:cxn modelId="{EE71451A-CA55-49DD-925A-D15657B35EB4}" srcId="{09D3273B-1B89-4143-9B55-A335BFBF5878}" destId="{AFD8F0DF-079F-42C6-B451-D4B76AF7A6C1}" srcOrd="1" destOrd="0" parTransId="{B49E0844-6F0C-463B-8EC1-6177F0E3E4C7}" sibTransId="{62F03ECB-C031-4764-892C-76F4DABE5224}"/>
    <dgm:cxn modelId="{016150C8-08F3-47BE-8BEE-EC882A8847E0}" type="presOf" srcId="{35AACB3F-9DC6-46E9-8D6B-A48A703B7FF1}" destId="{67C6F22D-978F-4C16-8B01-66112A96B231}" srcOrd="1" destOrd="0" presId="urn:microsoft.com/office/officeart/2005/8/layout/hierarchy2"/>
    <dgm:cxn modelId="{16C05CCE-E649-4FCB-860E-3C6657608DAC}" type="presOf" srcId="{644E5969-E5A8-4CDC-983A-04791B76C629}" destId="{B01141E8-5DAD-4FA6-B1DF-CD6B98901D64}" srcOrd="1" destOrd="0" presId="urn:microsoft.com/office/officeart/2005/8/layout/hierarchy2"/>
    <dgm:cxn modelId="{C3F2458C-7B3B-4CE9-93CE-67B9F9725BA3}" srcId="{C33388CE-8CE2-4B6A-9DA6-013786416BC5}" destId="{979EA343-143E-4843-AA87-05F98DB92034}" srcOrd="3" destOrd="0" parTransId="{C4350DA3-A4B9-4AA5-B5F4-06FFB21052E9}" sibTransId="{DD52279E-C06B-4335-B92F-7595FC91FABF}"/>
    <dgm:cxn modelId="{72862FD5-4DDB-4032-BFB8-0F4B4E12993A}" type="presOf" srcId="{7D8671FF-F462-4572-8A71-508F817FEA8F}" destId="{A6F3EC4A-FD2A-4312-92DA-F8F4B1F81893}" srcOrd="1" destOrd="0" presId="urn:microsoft.com/office/officeart/2005/8/layout/hierarchy2"/>
    <dgm:cxn modelId="{875560FE-C55D-4205-9819-E488FC26EB96}" srcId="{09D3273B-1B89-4143-9B55-A335BFBF5878}" destId="{719FA1B3-D567-40E0-985E-D24F8A088CD7}" srcOrd="0" destOrd="0" parTransId="{4ABDBFA2-C6C8-4B24-8E49-95A64CE508A1}" sibTransId="{24C4B370-6826-437E-8CF9-D491B0359A3C}"/>
    <dgm:cxn modelId="{D0CE0632-165B-40C3-B0AA-2ACF41922BF4}" type="presOf" srcId="{447D57A8-CF86-4DFB-A97D-3F845AE0FBBB}" destId="{EABEB553-EDE1-4E6F-A0BF-C567289A83E9}" srcOrd="0" destOrd="0" presId="urn:microsoft.com/office/officeart/2005/8/layout/hierarchy2"/>
    <dgm:cxn modelId="{7F40BED0-89A0-43AE-BB8F-A81A77A53719}" type="presOf" srcId="{AFD8F0DF-079F-42C6-B451-D4B76AF7A6C1}" destId="{FF2A7341-7BD1-4872-A316-3391C293C8B4}" srcOrd="0" destOrd="0" presId="urn:microsoft.com/office/officeart/2005/8/layout/hierarchy2"/>
    <dgm:cxn modelId="{E4D5F1CB-AAD0-40C7-ACC9-CA2C39ED5209}" type="presOf" srcId="{72482F29-C7E7-4BE3-8B86-79C7F30D4866}" destId="{C36A28C4-CD9A-4872-A11A-573654C578A3}" srcOrd="0" destOrd="0" presId="urn:microsoft.com/office/officeart/2005/8/layout/hierarchy2"/>
    <dgm:cxn modelId="{418F69F5-E94A-48DD-B966-FDB2EF3D2D6C}" type="presOf" srcId="{B49E0844-6F0C-463B-8EC1-6177F0E3E4C7}" destId="{2D3D0D4D-C53C-4B9A-B696-B9812B58B400}" srcOrd="0" destOrd="0" presId="urn:microsoft.com/office/officeart/2005/8/layout/hierarchy2"/>
    <dgm:cxn modelId="{4CF9FD5E-42C4-41ED-9AB1-5D88CC154D87}" type="presOf" srcId="{8B3C825A-CE91-481C-95DC-C659999D6FD1}" destId="{AC9A772E-22D9-4ED1-AEC6-9ADC296EABA7}" srcOrd="0" destOrd="0" presId="urn:microsoft.com/office/officeart/2005/8/layout/hierarchy2"/>
    <dgm:cxn modelId="{D0340AB6-6A27-4299-86E6-495E13CEB48E}" srcId="{8B3C825A-CE91-481C-95DC-C659999D6FD1}" destId="{C33388CE-8CE2-4B6A-9DA6-013786416BC5}" srcOrd="0" destOrd="0" parTransId="{E5F28040-DD2A-46BF-9CB9-4F75309FCB8F}" sibTransId="{F38CE746-081F-4582-86E2-B600508D7E00}"/>
    <dgm:cxn modelId="{62258454-C1D3-4505-8A55-1BEC4E9D83D9}" type="presOf" srcId="{09D3273B-1B89-4143-9B55-A335BFBF5878}" destId="{CEAD2306-2575-4487-9C99-DD07342A440B}" srcOrd="0" destOrd="0" presId="urn:microsoft.com/office/officeart/2005/8/layout/hierarchy2"/>
    <dgm:cxn modelId="{2AB51D47-54F1-458D-AF25-D839D1B1EDC7}" type="presOf" srcId="{D123F39E-E977-4354-898A-49844FC89868}" destId="{27C0D1E0-710E-41BF-A10A-9C72473FD692}" srcOrd="1" destOrd="0" presId="urn:microsoft.com/office/officeart/2005/8/layout/hierarchy2"/>
    <dgm:cxn modelId="{D91B13E0-0248-4FA8-BEF0-4DC7558A46A5}" type="presOf" srcId="{E7628267-90A3-4EC1-8D17-48906548F2CA}" destId="{4192C0FD-6551-4CE2-9267-B55ADF73BA4B}" srcOrd="1" destOrd="0" presId="urn:microsoft.com/office/officeart/2005/8/layout/hierarchy2"/>
    <dgm:cxn modelId="{F411C0B0-5378-415D-860D-812CB5230A91}" type="presOf" srcId="{1F1D362F-0C04-4A98-8F86-9CA71E41670C}" destId="{84455419-549D-4F1C-B9F4-4666EEB79F8A}" srcOrd="0" destOrd="0" presId="urn:microsoft.com/office/officeart/2005/8/layout/hierarchy2"/>
    <dgm:cxn modelId="{55031F93-C918-4918-9175-1E021D816EED}" srcId="{CB284818-E3F3-4A27-A01A-41F3835ECBE1}" destId="{8A963D4C-347E-49C5-9930-4F4EB915BEDE}" srcOrd="3" destOrd="0" parTransId="{E7628267-90A3-4EC1-8D17-48906548F2CA}" sibTransId="{F4F9FE8E-94D2-40B8-880B-5FA81604D288}"/>
    <dgm:cxn modelId="{02040A48-B7E4-4D56-93F9-27D63AE97591}" type="presOf" srcId="{DAA9EA8B-5C9C-42B6-8939-43F022968296}" destId="{22E2F276-8562-4905-A2F1-1ADA58AD001B}" srcOrd="1" destOrd="0" presId="urn:microsoft.com/office/officeart/2005/8/layout/hierarchy2"/>
    <dgm:cxn modelId="{4E41D86E-58B2-4E86-981E-9BAE4F255179}" type="presOf" srcId="{5DC46261-2D62-4B16-A3B3-CA5E2D0DBA7F}" destId="{5DC94A99-CB98-4879-AA34-B5974B22174C}" srcOrd="0" destOrd="0" presId="urn:microsoft.com/office/officeart/2005/8/layout/hierarchy2"/>
    <dgm:cxn modelId="{FBB6AF9B-21E3-47FA-9349-4AA1A5B11086}" type="presOf" srcId="{31E99F37-AF1F-4314-BE0A-68872D0BEEC9}" destId="{24CEC8C3-6214-4F3F-AF62-2E8CAF181874}" srcOrd="1" destOrd="0" presId="urn:microsoft.com/office/officeart/2005/8/layout/hierarchy2"/>
    <dgm:cxn modelId="{21CDDD24-0C83-4525-B8AF-17A6B8CAEE33}" type="presOf" srcId="{D123F39E-E977-4354-898A-49844FC89868}" destId="{71A1DF7E-0FD8-46CA-8950-F6F1D0398B31}" srcOrd="0" destOrd="0" presId="urn:microsoft.com/office/officeart/2005/8/layout/hierarchy2"/>
    <dgm:cxn modelId="{34612B4E-1817-47C7-BA88-6118F572F745}" type="presOf" srcId="{8A963D4C-347E-49C5-9930-4F4EB915BEDE}" destId="{9A5C41C7-4795-470A-8B07-F158D71AC441}" srcOrd="0" destOrd="0" presId="urn:microsoft.com/office/officeart/2005/8/layout/hierarchy2"/>
    <dgm:cxn modelId="{3C866C56-96B7-4CC1-9F18-A9C4EA203A5D}" srcId="{09D3273B-1B89-4143-9B55-A335BFBF5878}" destId="{56910360-F0CA-4DFC-BEFC-18A8FE1AEF17}" srcOrd="3" destOrd="0" parTransId="{644E5969-E5A8-4CDC-983A-04791B76C629}" sibTransId="{2EE32B19-2C55-4AD4-99CA-DBD72407125C}"/>
    <dgm:cxn modelId="{90D41310-91C7-4AC9-953F-E5FE422AD44D}" type="presOf" srcId="{7D8671FF-F462-4572-8A71-508F817FEA8F}" destId="{95031CB6-B34F-46BC-B711-A5238C8CDF8F}" srcOrd="0" destOrd="0" presId="urn:microsoft.com/office/officeart/2005/8/layout/hierarchy2"/>
    <dgm:cxn modelId="{0C5FD620-5D94-4D67-9C92-19E3CD4AE144}" srcId="{CB284818-E3F3-4A27-A01A-41F3835ECBE1}" destId="{54F3CE62-A9FE-4328-A29D-18B3125082BB}" srcOrd="4" destOrd="0" parTransId="{447D57A8-CF86-4DFB-A97D-3F845AE0FBBB}" sibTransId="{9C0046D6-DB25-4E4C-A8CA-B151CA52D4B8}"/>
    <dgm:cxn modelId="{1FC9E53E-D798-45ED-84A6-44A50ECC5266}" srcId="{D4CB2034-6C95-4781-9925-E1FA4C336138}" destId="{5DC46261-2D62-4B16-A3B3-CA5E2D0DBA7F}" srcOrd="1" destOrd="0" parTransId="{72482F29-C7E7-4BE3-8B86-79C7F30D4866}" sibTransId="{7DCC00E2-091F-48A7-BC92-9CDE7A4EA0BC}"/>
    <dgm:cxn modelId="{94404E24-C297-4692-AE25-21E5BAB51188}" type="presOf" srcId="{E0604812-4570-4874-90F4-08D59AA86475}" destId="{47D097B7-3B8F-45F9-9D9D-53F6BE63DB1E}" srcOrd="0" destOrd="0" presId="urn:microsoft.com/office/officeart/2005/8/layout/hierarchy2"/>
    <dgm:cxn modelId="{EDEDE562-AF90-4C00-BFB5-DFB2EF5D4711}" type="presOf" srcId="{1E7ABAB2-CF5F-40F3-BE67-BBE51298EB29}" destId="{03F9D833-C8E1-469B-8126-5F8F58A00191}" srcOrd="0" destOrd="0" presId="urn:microsoft.com/office/officeart/2005/8/layout/hierarchy2"/>
    <dgm:cxn modelId="{265E8319-1A53-4D04-8721-93372D0C07C9}" srcId="{D4CB2034-6C95-4781-9925-E1FA4C336138}" destId="{62B79DBB-3D58-42A1-BEB1-926DF449470F}" srcOrd="2" destOrd="0" parTransId="{EF6462DE-1DB2-43B2-A720-B10879A62654}" sibTransId="{A0FDC543-2D09-4AC3-B902-1333F204EDA4}"/>
    <dgm:cxn modelId="{19028D18-3B29-419B-924A-F121DF8BCFC6}" type="presOf" srcId="{15DF1670-BCA7-43CC-9380-B6D175E279C2}" destId="{39FAA271-FBFA-402B-9506-C3F99BCD5CE0}" srcOrd="1" destOrd="0" presId="urn:microsoft.com/office/officeart/2005/8/layout/hierarchy2"/>
    <dgm:cxn modelId="{B6C1976B-F610-4840-8088-7D25D616F530}" type="presOf" srcId="{60874ABC-7A9D-4D37-A64C-42FFEC6F59FC}" destId="{AF795F5E-B6C7-4E23-8ED6-B95691EF7BC1}" srcOrd="1" destOrd="0" presId="urn:microsoft.com/office/officeart/2005/8/layout/hierarchy2"/>
    <dgm:cxn modelId="{A8A67DA9-2C2F-4417-A96C-32DDD6D192BA}" type="presOf" srcId="{B49E0844-6F0C-463B-8EC1-6177F0E3E4C7}" destId="{BAA8B315-707A-4BDD-9269-2F2C2485941C}" srcOrd="1" destOrd="0" presId="urn:microsoft.com/office/officeart/2005/8/layout/hierarchy2"/>
    <dgm:cxn modelId="{0D667266-3246-4C7F-8A2D-7A02707BC910}" type="presOf" srcId="{4ABDBFA2-C6C8-4B24-8E49-95A64CE508A1}" destId="{E3D640C8-3E16-4C2E-9383-592F56D141DD}" srcOrd="0" destOrd="0" presId="urn:microsoft.com/office/officeart/2005/8/layout/hierarchy2"/>
    <dgm:cxn modelId="{00C73419-69BB-45BB-959C-2319F601B696}" type="presOf" srcId="{E0604812-4570-4874-90F4-08D59AA86475}" destId="{E519EF60-D8C1-4885-9DCC-01BB5A1CD7FF}" srcOrd="1" destOrd="0" presId="urn:microsoft.com/office/officeart/2005/8/layout/hierarchy2"/>
    <dgm:cxn modelId="{03ADC376-B545-4C55-A2C9-4D72E816BE09}" type="presOf" srcId="{2D990EC8-947A-4040-B038-A4E82DC877DF}" destId="{F77CE990-27FE-4D52-8A81-756C09CE6978}" srcOrd="0" destOrd="0" presId="urn:microsoft.com/office/officeart/2005/8/layout/hierarchy2"/>
    <dgm:cxn modelId="{2CE189F8-B245-4AAB-B736-8F23712560E9}" type="presOf" srcId="{60874ABC-7A9D-4D37-A64C-42FFEC6F59FC}" destId="{CE0A4774-4F15-4A3A-98AF-C3655FF2F774}" srcOrd="0" destOrd="0" presId="urn:microsoft.com/office/officeart/2005/8/layout/hierarchy2"/>
    <dgm:cxn modelId="{3B131C67-57F0-4FF1-9D3B-91665AF42E2A}" type="presOf" srcId="{E7628267-90A3-4EC1-8D17-48906548F2CA}" destId="{9791443C-4588-42D2-9AF4-817FCBD09948}" srcOrd="0" destOrd="0" presId="urn:microsoft.com/office/officeart/2005/8/layout/hierarchy2"/>
    <dgm:cxn modelId="{57114812-55D3-4FB3-830A-AC426C072902}" type="presOf" srcId="{C33388CE-8CE2-4B6A-9DA6-013786416BC5}" destId="{0742638C-2662-4A4D-A7B2-471124F3A103}" srcOrd="0" destOrd="0" presId="urn:microsoft.com/office/officeart/2005/8/layout/hierarchy2"/>
    <dgm:cxn modelId="{C50CBED6-CA82-4BA1-BEF0-417549E94E72}" type="presOf" srcId="{447D57A8-CF86-4DFB-A97D-3F845AE0FBBB}" destId="{26D7ACD3-E521-44F1-B13C-3041FF224A6E}" srcOrd="1" destOrd="0" presId="urn:microsoft.com/office/officeart/2005/8/layout/hierarchy2"/>
    <dgm:cxn modelId="{42AA0732-57B3-485A-BBFD-BC9FC90C2012}" type="presOf" srcId="{31E99F37-AF1F-4314-BE0A-68872D0BEEC9}" destId="{48D75141-BC66-4CB5-B871-20445EAE3398}" srcOrd="0" destOrd="0" presId="urn:microsoft.com/office/officeart/2005/8/layout/hierarchy2"/>
    <dgm:cxn modelId="{29D9A637-84C7-4448-AAF7-9DFB30DAEA0E}" type="presOf" srcId="{D4CB2034-6C95-4781-9925-E1FA4C336138}" destId="{7A721F8D-4D21-4613-A3E3-9804CEE7CE73}" srcOrd="0" destOrd="0" presId="urn:microsoft.com/office/officeart/2005/8/layout/hierarchy2"/>
    <dgm:cxn modelId="{516493F7-23FB-4793-A21C-EEA56F49B839}" type="presOf" srcId="{292636BE-B4AC-4200-A49E-E65E30C7832D}" destId="{ADD1E266-0F8D-41F9-9130-5AD01F9A06CC}" srcOrd="1" destOrd="0" presId="urn:microsoft.com/office/officeart/2005/8/layout/hierarchy2"/>
    <dgm:cxn modelId="{FA4DAA71-A057-489D-827C-B9FF7082BE07}" type="presOf" srcId="{15DF1670-BCA7-43CC-9380-B6D175E279C2}" destId="{EE762D9E-D5B3-4533-93DA-15AFB24F2A57}" srcOrd="0" destOrd="0" presId="urn:microsoft.com/office/officeart/2005/8/layout/hierarchy2"/>
    <dgm:cxn modelId="{0E9CB9F4-17FC-46AA-A92D-E1B563B3553C}" type="presOf" srcId="{72482F29-C7E7-4BE3-8B86-79C7F30D4866}" destId="{712FA0BE-D004-4FA4-83F9-285545F70380}" srcOrd="1" destOrd="0" presId="urn:microsoft.com/office/officeart/2005/8/layout/hierarchy2"/>
    <dgm:cxn modelId="{E4B5C85D-E0B5-4F71-A6CF-1994621AFCC0}" type="presOf" srcId="{62B79DBB-3D58-42A1-BEB1-926DF449470F}" destId="{F14D2217-B823-44D2-A8E1-E2DA09A23D1F}" srcOrd="0" destOrd="0" presId="urn:microsoft.com/office/officeart/2005/8/layout/hierarchy2"/>
    <dgm:cxn modelId="{FFD6C6EC-DF80-48AB-9D5D-AFFF2E7B219C}" type="presOf" srcId="{EF6462DE-1DB2-43B2-A720-B10879A62654}" destId="{D9B09960-DBC4-4888-A502-7C1871460A94}" srcOrd="0" destOrd="0" presId="urn:microsoft.com/office/officeart/2005/8/layout/hierarchy2"/>
    <dgm:cxn modelId="{2D429EAE-58E8-4F58-8E47-5341472E8ECE}" type="presOf" srcId="{EF6462DE-1DB2-43B2-A720-B10879A62654}" destId="{B7E41F33-9FC7-4EA3-9B1D-1AA947452306}" srcOrd="1" destOrd="0" presId="urn:microsoft.com/office/officeart/2005/8/layout/hierarchy2"/>
    <dgm:cxn modelId="{A440320B-24EF-4652-9F54-7532E479DA7D}" srcId="{C33388CE-8CE2-4B6A-9DA6-013786416BC5}" destId="{79F1E622-D555-4CE4-B288-743DD9247D74}" srcOrd="1" destOrd="0" parTransId="{5F41509F-D4A5-4095-A563-D866AC446E6E}" sibTransId="{24FF19AA-9102-42B3-BA10-994C845E1E37}"/>
    <dgm:cxn modelId="{E7726125-4AD9-4307-90B8-4BBE54DB10D4}" type="presOf" srcId="{7A49DEDE-23BD-45AB-9C88-35CA8EC3B894}" destId="{BA9201D2-3720-4958-AA29-A75B03914723}" srcOrd="0" destOrd="0" presId="urn:microsoft.com/office/officeart/2005/8/layout/hierarchy2"/>
    <dgm:cxn modelId="{B0503B0B-3D7A-46FE-9CC7-CA7E8F4829EB}" type="presOf" srcId="{79F1E622-D555-4CE4-B288-743DD9247D74}" destId="{687E733B-0987-4F71-9584-0094A4C8B245}" srcOrd="0" destOrd="0" presId="urn:microsoft.com/office/officeart/2005/8/layout/hierarchy2"/>
    <dgm:cxn modelId="{E4639CF4-FD94-4CD4-A3C4-CCDEA5CE8667}" srcId="{C33388CE-8CE2-4B6A-9DA6-013786416BC5}" destId="{CB284818-E3F3-4A27-A01A-41F3835ECBE1}" srcOrd="2" destOrd="0" parTransId="{60874ABC-7A9D-4D37-A64C-42FFEC6F59FC}" sibTransId="{E671CEEA-0282-4C02-91D8-7835B9CFBD18}"/>
    <dgm:cxn modelId="{2990BDBD-AF25-4B79-8436-D70D9BE3D8A1}" type="presOf" srcId="{DAA9EA8B-5C9C-42B6-8939-43F022968296}" destId="{456A4306-68C2-45EE-8393-5ABA6E253AF5}" srcOrd="0" destOrd="0" presId="urn:microsoft.com/office/officeart/2005/8/layout/hierarchy2"/>
    <dgm:cxn modelId="{AA611B4C-18FB-4F1B-90B8-10B1C22FC95B}" type="presOf" srcId="{510704B5-133E-43DB-A339-A9C1C50763EE}" destId="{28E2A27E-74D6-423F-9E7B-F366FF5A6BA1}" srcOrd="0" destOrd="0" presId="urn:microsoft.com/office/officeart/2005/8/layout/hierarchy2"/>
    <dgm:cxn modelId="{36C3E2FF-5CAE-4AAB-AC55-0C283EDA7CB7}" srcId="{D4CB2034-6C95-4781-9925-E1FA4C336138}" destId="{7A49DEDE-23BD-45AB-9C88-35CA8EC3B894}" srcOrd="3" destOrd="0" parTransId="{E0604812-4570-4874-90F4-08D59AA86475}" sibTransId="{C2503DC4-4EEA-4A92-B94E-4FEADDB1E096}"/>
    <dgm:cxn modelId="{208077ED-2EF0-4FAB-9E08-DF06E8130821}" type="presOf" srcId="{56910360-F0CA-4DFC-BEFC-18A8FE1AEF17}" destId="{F33AE60D-8A49-4F27-A1E4-58DD25BB706F}" srcOrd="0" destOrd="0" presId="urn:microsoft.com/office/officeart/2005/8/layout/hierarchy2"/>
    <dgm:cxn modelId="{80261DF0-0B38-4CD0-BBEA-A069F0C8130D}" srcId="{CB284818-E3F3-4A27-A01A-41F3835ECBE1}" destId="{E018E362-1128-4B9A-AF3A-818275D9ED42}" srcOrd="0" destOrd="0" parTransId="{2D990EC8-947A-4040-B038-A4E82DC877DF}" sibTransId="{064B05B3-5CA3-4F34-A2DB-AA10AB3A6063}"/>
    <dgm:cxn modelId="{F2F7617A-5C52-4276-92A0-A4B405CA3BF3}" srcId="{CB284818-E3F3-4A27-A01A-41F3835ECBE1}" destId="{A3ED8111-784C-4A95-94F6-3EF6C11F3FE6}" srcOrd="1" destOrd="0" parTransId="{DAA9EA8B-5C9C-42B6-8939-43F022968296}" sibTransId="{112A2945-67D3-41BB-80DF-D0D58CA67D4F}"/>
    <dgm:cxn modelId="{18BE6861-F0EE-4423-A980-18CF36E66CE8}" srcId="{09D3273B-1B89-4143-9B55-A335BFBF5878}" destId="{CAA5D61F-4678-4E19-877B-BA14D3DFCDB7}" srcOrd="2" destOrd="0" parTransId="{31E99F37-AF1F-4314-BE0A-68872D0BEEC9}" sibTransId="{C464F00E-F853-48C2-AC93-1C3A2242C210}"/>
    <dgm:cxn modelId="{BA7463D8-FE8A-4C3A-A212-0FEE57F5399D}" type="presOf" srcId="{C4350DA3-A4B9-4AA5-B5F4-06FFB21052E9}" destId="{8DC808D9-C89B-4D02-9C5E-B76463ECE3B9}" srcOrd="0" destOrd="0" presId="urn:microsoft.com/office/officeart/2005/8/layout/hierarchy2"/>
    <dgm:cxn modelId="{70EA5B2C-FAA8-4097-9EDA-3C3BE1EFE07E}" srcId="{C33388CE-8CE2-4B6A-9DA6-013786416BC5}" destId="{D4CB2034-6C95-4781-9925-E1FA4C336138}" srcOrd="4" destOrd="0" parTransId="{292636BE-B4AC-4200-A49E-E65E30C7832D}" sibTransId="{80B5569A-B64C-4466-A9AA-EE788FB5B818}"/>
    <dgm:cxn modelId="{D29C295C-9E0E-46A3-AF4F-4B07E5984689}" type="presOf" srcId="{719FA1B3-D567-40E0-985E-D24F8A088CD7}" destId="{D18F5FF1-9D9D-445A-8A54-144F21FC1D72}" srcOrd="0" destOrd="0" presId="urn:microsoft.com/office/officeart/2005/8/layout/hierarchy2"/>
    <dgm:cxn modelId="{1781ADA5-CF97-4328-98AA-54DD00E28F67}" type="presOf" srcId="{CAA5D61F-4678-4E19-877B-BA14D3DFCDB7}" destId="{B7FBBC2D-3885-462C-8DF8-A32C5F50B0AE}" srcOrd="0" destOrd="0" presId="urn:microsoft.com/office/officeart/2005/8/layout/hierarchy2"/>
    <dgm:cxn modelId="{2F91918E-DCFE-4259-8BE4-B675D0157F83}" srcId="{C33388CE-8CE2-4B6A-9DA6-013786416BC5}" destId="{09D3273B-1B89-4143-9B55-A335BFBF5878}" srcOrd="0" destOrd="0" parTransId="{1E7ABAB2-CF5F-40F3-BE67-BBE51298EB29}" sibTransId="{FDC2CAEE-82DB-4F0B-9792-23A67EBF5A03}"/>
    <dgm:cxn modelId="{4F0D5233-EE5F-4A11-8A9A-76879752B559}" type="presOf" srcId="{5F41509F-D4A5-4095-A563-D866AC446E6E}" destId="{BD818CDC-0505-46CA-8F35-0D324CE0EE6B}" srcOrd="0" destOrd="0" presId="urn:microsoft.com/office/officeart/2005/8/layout/hierarchy2"/>
    <dgm:cxn modelId="{E03290E6-FC4D-4C9F-968D-56B4DDFE8943}" type="presOf" srcId="{E018E362-1128-4B9A-AF3A-818275D9ED42}" destId="{3309EA87-737C-40C9-83F9-965C6EA45D15}" srcOrd="0" destOrd="0" presId="urn:microsoft.com/office/officeart/2005/8/layout/hierarchy2"/>
    <dgm:cxn modelId="{E645B0C1-5EB7-4F85-ACEB-E5DBD1DA95EA}" type="presOf" srcId="{292636BE-B4AC-4200-A49E-E65E30C7832D}" destId="{A56DBBC7-C452-4803-BE77-D323E6303127}" srcOrd="0" destOrd="0" presId="urn:microsoft.com/office/officeart/2005/8/layout/hierarchy2"/>
    <dgm:cxn modelId="{FB6455E3-D929-4E40-8F51-4492E6287ADC}" type="presOf" srcId="{2D990EC8-947A-4040-B038-A4E82DC877DF}" destId="{01721214-1A46-4CB6-988B-D23A21D4A609}" srcOrd="1" destOrd="0" presId="urn:microsoft.com/office/officeart/2005/8/layout/hierarchy2"/>
    <dgm:cxn modelId="{33BD34C6-637D-40F9-BF12-6672AD28C812}" type="presOf" srcId="{A3ED8111-784C-4A95-94F6-3EF6C11F3FE6}" destId="{1CD41275-DF31-41B8-BD8A-B81C4EB62B08}" srcOrd="0" destOrd="0" presId="urn:microsoft.com/office/officeart/2005/8/layout/hierarchy2"/>
    <dgm:cxn modelId="{05D42EF2-19FF-4B8E-98B0-E66836014A0C}" type="presOf" srcId="{979EA343-143E-4843-AA87-05F98DB92034}" destId="{12618767-5CEA-46DC-AAE4-01FDD4ECE21C}" srcOrd="0" destOrd="0" presId="urn:microsoft.com/office/officeart/2005/8/layout/hierarchy2"/>
    <dgm:cxn modelId="{13771E59-7990-4396-8CB3-1728BF1ABBBD}" srcId="{D4CB2034-6C95-4781-9925-E1FA4C336138}" destId="{510704B5-133E-43DB-A339-A9C1C50763EE}" srcOrd="4" destOrd="0" parTransId="{7D8671FF-F462-4572-8A71-508F817FEA8F}" sibTransId="{C4E028B9-536B-438E-BFEB-750E7E7002BE}"/>
    <dgm:cxn modelId="{6A3A2D57-2272-4AEE-B75F-594C7CD7B474}" type="presOf" srcId="{CB284818-E3F3-4A27-A01A-41F3835ECBE1}" destId="{82925B72-C91E-428D-9982-CEB0CB6A37DA}" srcOrd="0" destOrd="0" presId="urn:microsoft.com/office/officeart/2005/8/layout/hierarchy2"/>
    <dgm:cxn modelId="{3E04534A-F7A5-4B8B-85FF-B9B790B9B74E}" type="presOf" srcId="{C4350DA3-A4B9-4AA5-B5F4-06FFB21052E9}" destId="{42109766-DC32-48E4-BBED-3D9E61671DDA}" srcOrd="1" destOrd="0" presId="urn:microsoft.com/office/officeart/2005/8/layout/hierarchy2"/>
    <dgm:cxn modelId="{5870ED23-0B1A-485A-82B3-FACB7C417FBB}" type="presOf" srcId="{644E5969-E5A8-4CDC-983A-04791B76C629}" destId="{E4DA6F8D-CFF2-4A16-A1FE-22B86A631499}" srcOrd="0" destOrd="0" presId="urn:microsoft.com/office/officeart/2005/8/layout/hierarchy2"/>
    <dgm:cxn modelId="{80B912F2-1A8A-46CD-98EC-A0AFF3D19F0A}" type="presOf" srcId="{1C874A55-82BE-468F-9F80-F1E5D51E3171}" destId="{48D8F85B-09B6-4A13-8355-A5272B06B9CF}" srcOrd="0" destOrd="0" presId="urn:microsoft.com/office/officeart/2005/8/layout/hierarchy2"/>
    <dgm:cxn modelId="{29F227D8-F4A3-4210-B8FE-7C3B666DA066}" type="presOf" srcId="{4ABDBFA2-C6C8-4B24-8E49-95A64CE508A1}" destId="{CCDA8469-9BF5-46F1-BC77-0CB0C82E684D}" srcOrd="1" destOrd="0" presId="urn:microsoft.com/office/officeart/2005/8/layout/hierarchy2"/>
    <dgm:cxn modelId="{35603178-CB2C-466B-AC8F-00A3A7BC77DC}" type="presOf" srcId="{35AACB3F-9DC6-46E9-8D6B-A48A703B7FF1}" destId="{95D73BED-9391-45E1-9A14-A64851051800}" srcOrd="0" destOrd="0" presId="urn:microsoft.com/office/officeart/2005/8/layout/hierarchy2"/>
    <dgm:cxn modelId="{2BA7E4E6-2E1D-4D34-9DA4-174B048632FA}" type="presOf" srcId="{04B8793C-6786-4D6E-8F7E-BFA50E4BCFB5}" destId="{D0790D7C-BD1A-4054-BA56-D42EBEC864C4}" srcOrd="0" destOrd="0" presId="urn:microsoft.com/office/officeart/2005/8/layout/hierarchy2"/>
    <dgm:cxn modelId="{84D8DC24-5461-4FA7-B4AE-110169299B29}" type="presOf" srcId="{1E7ABAB2-CF5F-40F3-BE67-BBE51298EB29}" destId="{412D1D8A-8852-4A81-A761-9DBEBB8C97C8}" srcOrd="1" destOrd="0" presId="urn:microsoft.com/office/officeart/2005/8/layout/hierarchy2"/>
    <dgm:cxn modelId="{F267AEA2-4706-40B4-B530-478D68B9D8B9}" srcId="{CB284818-E3F3-4A27-A01A-41F3835ECBE1}" destId="{1C874A55-82BE-468F-9F80-F1E5D51E3171}" srcOrd="2" destOrd="0" parTransId="{D123F39E-E977-4354-898A-49844FC89868}" sibTransId="{2A436FC2-F4E9-401C-9B2A-D6576312497C}"/>
    <dgm:cxn modelId="{447F8668-0FEB-4EB6-B2BB-668F01139CFB}" type="presParOf" srcId="{AC9A772E-22D9-4ED1-AEC6-9ADC296EABA7}" destId="{014AD393-71A8-446D-92EC-A64B06C637CE}" srcOrd="0" destOrd="0" presId="urn:microsoft.com/office/officeart/2005/8/layout/hierarchy2"/>
    <dgm:cxn modelId="{5E245D73-B00C-438E-B062-825F1D1B5C2A}" type="presParOf" srcId="{014AD393-71A8-446D-92EC-A64B06C637CE}" destId="{0742638C-2662-4A4D-A7B2-471124F3A103}" srcOrd="0" destOrd="0" presId="urn:microsoft.com/office/officeart/2005/8/layout/hierarchy2"/>
    <dgm:cxn modelId="{0E532C17-D2C3-46CA-BE68-08C3ED1240A9}" type="presParOf" srcId="{014AD393-71A8-446D-92EC-A64B06C637CE}" destId="{7691B732-52BA-4D89-A7E1-D0991816BAE1}" srcOrd="1" destOrd="0" presId="urn:microsoft.com/office/officeart/2005/8/layout/hierarchy2"/>
    <dgm:cxn modelId="{E8FFB4E3-CF7C-479F-8311-8DCEDD75CBB9}" type="presParOf" srcId="{7691B732-52BA-4D89-A7E1-D0991816BAE1}" destId="{03F9D833-C8E1-469B-8126-5F8F58A00191}" srcOrd="0" destOrd="0" presId="urn:microsoft.com/office/officeart/2005/8/layout/hierarchy2"/>
    <dgm:cxn modelId="{7572D30B-02B7-4786-A0C5-96C63B67047D}" type="presParOf" srcId="{03F9D833-C8E1-469B-8126-5F8F58A00191}" destId="{412D1D8A-8852-4A81-A761-9DBEBB8C97C8}" srcOrd="0" destOrd="0" presId="urn:microsoft.com/office/officeart/2005/8/layout/hierarchy2"/>
    <dgm:cxn modelId="{20ACB764-C21D-4C76-B5AA-98EBA27F6AD3}" type="presParOf" srcId="{7691B732-52BA-4D89-A7E1-D0991816BAE1}" destId="{DD437CA9-03D9-4BF1-96A7-80C3A263A3DF}" srcOrd="1" destOrd="0" presId="urn:microsoft.com/office/officeart/2005/8/layout/hierarchy2"/>
    <dgm:cxn modelId="{2F0C6743-BEBF-4AC3-B13A-4D86A4CBF1C5}" type="presParOf" srcId="{DD437CA9-03D9-4BF1-96A7-80C3A263A3DF}" destId="{CEAD2306-2575-4487-9C99-DD07342A440B}" srcOrd="0" destOrd="0" presId="urn:microsoft.com/office/officeart/2005/8/layout/hierarchy2"/>
    <dgm:cxn modelId="{D086CD4A-A27B-49AA-A93C-5427AC0816E6}" type="presParOf" srcId="{DD437CA9-03D9-4BF1-96A7-80C3A263A3DF}" destId="{259F6B52-881F-4B96-8807-480C0D5EF474}" srcOrd="1" destOrd="0" presId="urn:microsoft.com/office/officeart/2005/8/layout/hierarchy2"/>
    <dgm:cxn modelId="{3FC46128-9F52-4F0F-9960-4CD2A3F9B857}" type="presParOf" srcId="{259F6B52-881F-4B96-8807-480C0D5EF474}" destId="{E3D640C8-3E16-4C2E-9383-592F56D141DD}" srcOrd="0" destOrd="0" presId="urn:microsoft.com/office/officeart/2005/8/layout/hierarchy2"/>
    <dgm:cxn modelId="{51DEEFE8-ABFF-43F4-AE8E-5AE48BD8C422}" type="presParOf" srcId="{E3D640C8-3E16-4C2E-9383-592F56D141DD}" destId="{CCDA8469-9BF5-46F1-BC77-0CB0C82E684D}" srcOrd="0" destOrd="0" presId="urn:microsoft.com/office/officeart/2005/8/layout/hierarchy2"/>
    <dgm:cxn modelId="{7170C97D-9EFC-4F7A-A378-39C4D0D3FE87}" type="presParOf" srcId="{259F6B52-881F-4B96-8807-480C0D5EF474}" destId="{40692AD1-1BE7-4203-8530-BFD826EDEDC1}" srcOrd="1" destOrd="0" presId="urn:microsoft.com/office/officeart/2005/8/layout/hierarchy2"/>
    <dgm:cxn modelId="{873653EB-5098-43CD-B9A7-81CDE901C072}" type="presParOf" srcId="{40692AD1-1BE7-4203-8530-BFD826EDEDC1}" destId="{D18F5FF1-9D9D-445A-8A54-144F21FC1D72}" srcOrd="0" destOrd="0" presId="urn:microsoft.com/office/officeart/2005/8/layout/hierarchy2"/>
    <dgm:cxn modelId="{4519C028-5394-450A-A0AA-A9300C209B43}" type="presParOf" srcId="{40692AD1-1BE7-4203-8530-BFD826EDEDC1}" destId="{A6F2A3F4-AA95-4743-9BBA-121E082F3E0B}" srcOrd="1" destOrd="0" presId="urn:microsoft.com/office/officeart/2005/8/layout/hierarchy2"/>
    <dgm:cxn modelId="{BA23620A-5B41-4CC0-924A-ECE1D47A8D16}" type="presParOf" srcId="{259F6B52-881F-4B96-8807-480C0D5EF474}" destId="{2D3D0D4D-C53C-4B9A-B696-B9812B58B400}" srcOrd="2" destOrd="0" presId="urn:microsoft.com/office/officeart/2005/8/layout/hierarchy2"/>
    <dgm:cxn modelId="{519FAC97-0F69-4B54-B4B1-BD78E5CF6108}" type="presParOf" srcId="{2D3D0D4D-C53C-4B9A-B696-B9812B58B400}" destId="{BAA8B315-707A-4BDD-9269-2F2C2485941C}" srcOrd="0" destOrd="0" presId="urn:microsoft.com/office/officeart/2005/8/layout/hierarchy2"/>
    <dgm:cxn modelId="{4B38E75D-E4D5-48C4-BB6B-9D4876518335}" type="presParOf" srcId="{259F6B52-881F-4B96-8807-480C0D5EF474}" destId="{25840D12-CC19-4905-A589-D411DC3B825B}" srcOrd="3" destOrd="0" presId="urn:microsoft.com/office/officeart/2005/8/layout/hierarchy2"/>
    <dgm:cxn modelId="{87B6BC4C-230D-42A0-88B0-F73C3E272E0A}" type="presParOf" srcId="{25840D12-CC19-4905-A589-D411DC3B825B}" destId="{FF2A7341-7BD1-4872-A316-3391C293C8B4}" srcOrd="0" destOrd="0" presId="urn:microsoft.com/office/officeart/2005/8/layout/hierarchy2"/>
    <dgm:cxn modelId="{75D8E507-7FD3-42DF-B461-8C42592A3649}" type="presParOf" srcId="{25840D12-CC19-4905-A589-D411DC3B825B}" destId="{90DF4839-3279-453F-A8FA-8304FC5DC1CF}" srcOrd="1" destOrd="0" presId="urn:microsoft.com/office/officeart/2005/8/layout/hierarchy2"/>
    <dgm:cxn modelId="{28015A35-4EB1-4CAF-86B2-8DDCD90B2D3C}" type="presParOf" srcId="{259F6B52-881F-4B96-8807-480C0D5EF474}" destId="{48D75141-BC66-4CB5-B871-20445EAE3398}" srcOrd="4" destOrd="0" presId="urn:microsoft.com/office/officeart/2005/8/layout/hierarchy2"/>
    <dgm:cxn modelId="{A0F9EC83-C5D1-4A74-A2B0-4EE880459BF7}" type="presParOf" srcId="{48D75141-BC66-4CB5-B871-20445EAE3398}" destId="{24CEC8C3-6214-4F3F-AF62-2E8CAF181874}" srcOrd="0" destOrd="0" presId="urn:microsoft.com/office/officeart/2005/8/layout/hierarchy2"/>
    <dgm:cxn modelId="{1E9037EF-9A06-4822-B81A-3324E00C1DAD}" type="presParOf" srcId="{259F6B52-881F-4B96-8807-480C0D5EF474}" destId="{D2560442-343B-4214-BD91-84B7AB567CA9}" srcOrd="5" destOrd="0" presId="urn:microsoft.com/office/officeart/2005/8/layout/hierarchy2"/>
    <dgm:cxn modelId="{B4D7E2CA-6C61-4829-9EB8-7C21434878B2}" type="presParOf" srcId="{D2560442-343B-4214-BD91-84B7AB567CA9}" destId="{B7FBBC2D-3885-462C-8DF8-A32C5F50B0AE}" srcOrd="0" destOrd="0" presId="urn:microsoft.com/office/officeart/2005/8/layout/hierarchy2"/>
    <dgm:cxn modelId="{A93CC1CB-3D7E-4740-99AF-5CA12EE3E8F1}" type="presParOf" srcId="{D2560442-343B-4214-BD91-84B7AB567CA9}" destId="{51D0A370-8CA7-41C9-BC04-CF2C097AD46E}" srcOrd="1" destOrd="0" presId="urn:microsoft.com/office/officeart/2005/8/layout/hierarchy2"/>
    <dgm:cxn modelId="{F3F5BEB4-95C5-4BD8-9F34-52E71DFC8168}" type="presParOf" srcId="{259F6B52-881F-4B96-8807-480C0D5EF474}" destId="{E4DA6F8D-CFF2-4A16-A1FE-22B86A631499}" srcOrd="6" destOrd="0" presId="urn:microsoft.com/office/officeart/2005/8/layout/hierarchy2"/>
    <dgm:cxn modelId="{10A6E9C6-7A33-4F81-B866-205D453EC065}" type="presParOf" srcId="{E4DA6F8D-CFF2-4A16-A1FE-22B86A631499}" destId="{B01141E8-5DAD-4FA6-B1DF-CD6B98901D64}" srcOrd="0" destOrd="0" presId="urn:microsoft.com/office/officeart/2005/8/layout/hierarchy2"/>
    <dgm:cxn modelId="{AC64D0D2-40A1-4B2C-9D49-BDD61A5CA728}" type="presParOf" srcId="{259F6B52-881F-4B96-8807-480C0D5EF474}" destId="{60741CF6-204D-4F97-B269-8143B982B08B}" srcOrd="7" destOrd="0" presId="urn:microsoft.com/office/officeart/2005/8/layout/hierarchy2"/>
    <dgm:cxn modelId="{07C2E525-04C9-4FBF-8940-6594831A796D}" type="presParOf" srcId="{60741CF6-204D-4F97-B269-8143B982B08B}" destId="{F33AE60D-8A49-4F27-A1E4-58DD25BB706F}" srcOrd="0" destOrd="0" presId="urn:microsoft.com/office/officeart/2005/8/layout/hierarchy2"/>
    <dgm:cxn modelId="{AEC93A3F-27B6-41F9-AD2D-EC26E3D44F55}" type="presParOf" srcId="{60741CF6-204D-4F97-B269-8143B982B08B}" destId="{B05ABB3D-A8F8-415A-A53A-E29E2834F18B}" srcOrd="1" destOrd="0" presId="urn:microsoft.com/office/officeart/2005/8/layout/hierarchy2"/>
    <dgm:cxn modelId="{1449432A-815A-4EA1-ABAF-F69B0F12534C}" type="presParOf" srcId="{259F6B52-881F-4B96-8807-480C0D5EF474}" destId="{EE762D9E-D5B3-4533-93DA-15AFB24F2A57}" srcOrd="8" destOrd="0" presId="urn:microsoft.com/office/officeart/2005/8/layout/hierarchy2"/>
    <dgm:cxn modelId="{AA6E1B0E-9390-4F82-BCB1-661C5352244D}" type="presParOf" srcId="{EE762D9E-D5B3-4533-93DA-15AFB24F2A57}" destId="{39FAA271-FBFA-402B-9506-C3F99BCD5CE0}" srcOrd="0" destOrd="0" presId="urn:microsoft.com/office/officeart/2005/8/layout/hierarchy2"/>
    <dgm:cxn modelId="{56523752-873F-425A-A9F7-5B02B4E9AFE5}" type="presParOf" srcId="{259F6B52-881F-4B96-8807-480C0D5EF474}" destId="{5D0DCD03-2A48-4033-86C3-B8ABF0D564BD}" srcOrd="9" destOrd="0" presId="urn:microsoft.com/office/officeart/2005/8/layout/hierarchy2"/>
    <dgm:cxn modelId="{CAC6C30D-A5A0-4A97-898B-5839ACDEC388}" type="presParOf" srcId="{5D0DCD03-2A48-4033-86C3-B8ABF0D564BD}" destId="{D0790D7C-BD1A-4054-BA56-D42EBEC864C4}" srcOrd="0" destOrd="0" presId="urn:microsoft.com/office/officeart/2005/8/layout/hierarchy2"/>
    <dgm:cxn modelId="{7227B489-872F-4296-97D9-7A354202BD64}" type="presParOf" srcId="{5D0DCD03-2A48-4033-86C3-B8ABF0D564BD}" destId="{12AD1914-6115-4BEC-80D7-2D99E74AE033}" srcOrd="1" destOrd="0" presId="urn:microsoft.com/office/officeart/2005/8/layout/hierarchy2"/>
    <dgm:cxn modelId="{767DBB52-9D22-4149-833F-26B73D246B4A}" type="presParOf" srcId="{7691B732-52BA-4D89-A7E1-D0991816BAE1}" destId="{BD818CDC-0505-46CA-8F35-0D324CE0EE6B}" srcOrd="2" destOrd="0" presId="urn:microsoft.com/office/officeart/2005/8/layout/hierarchy2"/>
    <dgm:cxn modelId="{FA56A6FC-1B53-4EFB-A0C2-317CD477BB37}" type="presParOf" srcId="{BD818CDC-0505-46CA-8F35-0D324CE0EE6B}" destId="{69F298FB-FCF4-495A-8A3F-6BC8A51D0C52}" srcOrd="0" destOrd="0" presId="urn:microsoft.com/office/officeart/2005/8/layout/hierarchy2"/>
    <dgm:cxn modelId="{49512523-71B9-45DF-AE6E-A1B5198522E8}" type="presParOf" srcId="{7691B732-52BA-4D89-A7E1-D0991816BAE1}" destId="{1C99B99E-6B17-4B21-85DD-9DEDA40E2A0C}" srcOrd="3" destOrd="0" presId="urn:microsoft.com/office/officeart/2005/8/layout/hierarchy2"/>
    <dgm:cxn modelId="{8CC3CB9B-2C29-4FEF-B360-BC835FE486DB}" type="presParOf" srcId="{1C99B99E-6B17-4B21-85DD-9DEDA40E2A0C}" destId="{687E733B-0987-4F71-9584-0094A4C8B245}" srcOrd="0" destOrd="0" presId="urn:microsoft.com/office/officeart/2005/8/layout/hierarchy2"/>
    <dgm:cxn modelId="{52665247-B263-415D-B5A3-C43E16B4EB3D}" type="presParOf" srcId="{1C99B99E-6B17-4B21-85DD-9DEDA40E2A0C}" destId="{B7B826FB-5361-4C8B-9ECA-4333D0AF27B3}" srcOrd="1" destOrd="0" presId="urn:microsoft.com/office/officeart/2005/8/layout/hierarchy2"/>
    <dgm:cxn modelId="{6E37F819-D006-4214-B583-B8D9C635C2AB}" type="presParOf" srcId="{7691B732-52BA-4D89-A7E1-D0991816BAE1}" destId="{CE0A4774-4F15-4A3A-98AF-C3655FF2F774}" srcOrd="4" destOrd="0" presId="urn:microsoft.com/office/officeart/2005/8/layout/hierarchy2"/>
    <dgm:cxn modelId="{F14832A5-B9ED-472E-BF08-A258DD099B65}" type="presParOf" srcId="{CE0A4774-4F15-4A3A-98AF-C3655FF2F774}" destId="{AF795F5E-B6C7-4E23-8ED6-B95691EF7BC1}" srcOrd="0" destOrd="0" presId="urn:microsoft.com/office/officeart/2005/8/layout/hierarchy2"/>
    <dgm:cxn modelId="{3D6992BD-3701-4BF3-8EC4-5E25437C1AFF}" type="presParOf" srcId="{7691B732-52BA-4D89-A7E1-D0991816BAE1}" destId="{AEF3B8FC-8DE3-45F1-B2BB-B80DC71FEEA8}" srcOrd="5" destOrd="0" presId="urn:microsoft.com/office/officeart/2005/8/layout/hierarchy2"/>
    <dgm:cxn modelId="{EF20437F-AD01-40BD-BC25-35B31C2A9FAA}" type="presParOf" srcId="{AEF3B8FC-8DE3-45F1-B2BB-B80DC71FEEA8}" destId="{82925B72-C91E-428D-9982-CEB0CB6A37DA}" srcOrd="0" destOrd="0" presId="urn:microsoft.com/office/officeart/2005/8/layout/hierarchy2"/>
    <dgm:cxn modelId="{BC8893D2-BE34-462D-AB1A-731EFE66279A}" type="presParOf" srcId="{AEF3B8FC-8DE3-45F1-B2BB-B80DC71FEEA8}" destId="{906A2D66-2D4B-4F54-9A02-9F91E9C7FC49}" srcOrd="1" destOrd="0" presId="urn:microsoft.com/office/officeart/2005/8/layout/hierarchy2"/>
    <dgm:cxn modelId="{668377D3-39DD-4C0A-A480-2E7E2120CC32}" type="presParOf" srcId="{906A2D66-2D4B-4F54-9A02-9F91E9C7FC49}" destId="{F77CE990-27FE-4D52-8A81-756C09CE6978}" srcOrd="0" destOrd="0" presId="urn:microsoft.com/office/officeart/2005/8/layout/hierarchy2"/>
    <dgm:cxn modelId="{4158FFD0-CD19-4C2C-83CE-B789EDC162D8}" type="presParOf" srcId="{F77CE990-27FE-4D52-8A81-756C09CE6978}" destId="{01721214-1A46-4CB6-988B-D23A21D4A609}" srcOrd="0" destOrd="0" presId="urn:microsoft.com/office/officeart/2005/8/layout/hierarchy2"/>
    <dgm:cxn modelId="{F2159013-C81F-4D91-8A02-ACC146ED6CFE}" type="presParOf" srcId="{906A2D66-2D4B-4F54-9A02-9F91E9C7FC49}" destId="{C36C9F79-BFE2-4F1E-9B87-6AA347E94997}" srcOrd="1" destOrd="0" presId="urn:microsoft.com/office/officeart/2005/8/layout/hierarchy2"/>
    <dgm:cxn modelId="{970ECDF5-8795-4D46-8F48-E9FFDDF0F1B6}" type="presParOf" srcId="{C36C9F79-BFE2-4F1E-9B87-6AA347E94997}" destId="{3309EA87-737C-40C9-83F9-965C6EA45D15}" srcOrd="0" destOrd="0" presId="urn:microsoft.com/office/officeart/2005/8/layout/hierarchy2"/>
    <dgm:cxn modelId="{5173359A-F4E2-4F28-BC72-B03BFD0C8200}" type="presParOf" srcId="{C36C9F79-BFE2-4F1E-9B87-6AA347E94997}" destId="{D5D1DB76-B255-4489-998B-1C26069EB173}" srcOrd="1" destOrd="0" presId="urn:microsoft.com/office/officeart/2005/8/layout/hierarchy2"/>
    <dgm:cxn modelId="{BEB12C22-49F5-4241-B67C-6AD67B6474C4}" type="presParOf" srcId="{906A2D66-2D4B-4F54-9A02-9F91E9C7FC49}" destId="{456A4306-68C2-45EE-8393-5ABA6E253AF5}" srcOrd="2" destOrd="0" presId="urn:microsoft.com/office/officeart/2005/8/layout/hierarchy2"/>
    <dgm:cxn modelId="{6675FEA6-194E-47E2-95B3-6E5D957DA861}" type="presParOf" srcId="{456A4306-68C2-45EE-8393-5ABA6E253AF5}" destId="{22E2F276-8562-4905-A2F1-1ADA58AD001B}" srcOrd="0" destOrd="0" presId="urn:microsoft.com/office/officeart/2005/8/layout/hierarchy2"/>
    <dgm:cxn modelId="{754C3D24-5E77-4842-AF31-239DC5EAC6C0}" type="presParOf" srcId="{906A2D66-2D4B-4F54-9A02-9F91E9C7FC49}" destId="{6072BB06-DBBD-45A5-83D9-107A80E21F2B}" srcOrd="3" destOrd="0" presId="urn:microsoft.com/office/officeart/2005/8/layout/hierarchy2"/>
    <dgm:cxn modelId="{FF90D282-D12D-412C-B33D-8A19B499D774}" type="presParOf" srcId="{6072BB06-DBBD-45A5-83D9-107A80E21F2B}" destId="{1CD41275-DF31-41B8-BD8A-B81C4EB62B08}" srcOrd="0" destOrd="0" presId="urn:microsoft.com/office/officeart/2005/8/layout/hierarchy2"/>
    <dgm:cxn modelId="{2ED26C10-1994-4657-BC16-AAA3E347D422}" type="presParOf" srcId="{6072BB06-DBBD-45A5-83D9-107A80E21F2B}" destId="{26A32BA6-A330-4817-B619-35315BA5BE82}" srcOrd="1" destOrd="0" presId="urn:microsoft.com/office/officeart/2005/8/layout/hierarchy2"/>
    <dgm:cxn modelId="{9B0C2FCB-F35C-491B-8007-59133ACAD5D8}" type="presParOf" srcId="{906A2D66-2D4B-4F54-9A02-9F91E9C7FC49}" destId="{71A1DF7E-0FD8-46CA-8950-F6F1D0398B31}" srcOrd="4" destOrd="0" presId="urn:microsoft.com/office/officeart/2005/8/layout/hierarchy2"/>
    <dgm:cxn modelId="{1EB371DB-9B6F-4731-A44F-11862C9FA3CE}" type="presParOf" srcId="{71A1DF7E-0FD8-46CA-8950-F6F1D0398B31}" destId="{27C0D1E0-710E-41BF-A10A-9C72473FD692}" srcOrd="0" destOrd="0" presId="urn:microsoft.com/office/officeart/2005/8/layout/hierarchy2"/>
    <dgm:cxn modelId="{3621210A-D4BA-4A5D-A8E3-9DAA73A6BC88}" type="presParOf" srcId="{906A2D66-2D4B-4F54-9A02-9F91E9C7FC49}" destId="{CB9C24F6-0BC9-4516-804F-45D0BF747DBE}" srcOrd="5" destOrd="0" presId="urn:microsoft.com/office/officeart/2005/8/layout/hierarchy2"/>
    <dgm:cxn modelId="{07F96B98-451F-4A16-A977-8AE6D2E6F00F}" type="presParOf" srcId="{CB9C24F6-0BC9-4516-804F-45D0BF747DBE}" destId="{48D8F85B-09B6-4A13-8355-A5272B06B9CF}" srcOrd="0" destOrd="0" presId="urn:microsoft.com/office/officeart/2005/8/layout/hierarchy2"/>
    <dgm:cxn modelId="{FED8493C-93F3-492E-ADF3-F85B6F75D068}" type="presParOf" srcId="{CB9C24F6-0BC9-4516-804F-45D0BF747DBE}" destId="{732A5C18-1866-4941-A0C7-7E8AF99830AF}" srcOrd="1" destOrd="0" presId="urn:microsoft.com/office/officeart/2005/8/layout/hierarchy2"/>
    <dgm:cxn modelId="{A4A3EC75-E767-454B-BB89-1AC6FB4EA298}" type="presParOf" srcId="{906A2D66-2D4B-4F54-9A02-9F91E9C7FC49}" destId="{9791443C-4588-42D2-9AF4-817FCBD09948}" srcOrd="6" destOrd="0" presId="urn:microsoft.com/office/officeart/2005/8/layout/hierarchy2"/>
    <dgm:cxn modelId="{409225CD-FC23-4D64-93B7-CCCEF222687D}" type="presParOf" srcId="{9791443C-4588-42D2-9AF4-817FCBD09948}" destId="{4192C0FD-6551-4CE2-9267-B55ADF73BA4B}" srcOrd="0" destOrd="0" presId="urn:microsoft.com/office/officeart/2005/8/layout/hierarchy2"/>
    <dgm:cxn modelId="{6018781C-5251-452F-B40C-84F09159F510}" type="presParOf" srcId="{906A2D66-2D4B-4F54-9A02-9F91E9C7FC49}" destId="{3B64AB3B-35A1-4BEC-B210-E85BEAE03C2C}" srcOrd="7" destOrd="0" presId="urn:microsoft.com/office/officeart/2005/8/layout/hierarchy2"/>
    <dgm:cxn modelId="{DC90C1A3-C21F-4670-96B8-E16EBD38C0DD}" type="presParOf" srcId="{3B64AB3B-35A1-4BEC-B210-E85BEAE03C2C}" destId="{9A5C41C7-4795-470A-8B07-F158D71AC441}" srcOrd="0" destOrd="0" presId="urn:microsoft.com/office/officeart/2005/8/layout/hierarchy2"/>
    <dgm:cxn modelId="{EAC4344A-E30C-4513-A27A-0FCE26A540D7}" type="presParOf" srcId="{3B64AB3B-35A1-4BEC-B210-E85BEAE03C2C}" destId="{23042DEB-BBF1-4906-ACB4-D52BFCA31AE6}" srcOrd="1" destOrd="0" presId="urn:microsoft.com/office/officeart/2005/8/layout/hierarchy2"/>
    <dgm:cxn modelId="{47BA0E54-21DE-4E14-A8EE-66EE43853C06}" type="presParOf" srcId="{906A2D66-2D4B-4F54-9A02-9F91E9C7FC49}" destId="{EABEB553-EDE1-4E6F-A0BF-C567289A83E9}" srcOrd="8" destOrd="0" presId="urn:microsoft.com/office/officeart/2005/8/layout/hierarchy2"/>
    <dgm:cxn modelId="{58D77A17-3BC5-42D3-B44D-4733E804881F}" type="presParOf" srcId="{EABEB553-EDE1-4E6F-A0BF-C567289A83E9}" destId="{26D7ACD3-E521-44F1-B13C-3041FF224A6E}" srcOrd="0" destOrd="0" presId="urn:microsoft.com/office/officeart/2005/8/layout/hierarchy2"/>
    <dgm:cxn modelId="{BE582353-212B-4CBD-A44C-33F03AA82CE8}" type="presParOf" srcId="{906A2D66-2D4B-4F54-9A02-9F91E9C7FC49}" destId="{5A898DBC-ACC7-49FA-9A74-7604AD6EF027}" srcOrd="9" destOrd="0" presId="urn:microsoft.com/office/officeart/2005/8/layout/hierarchy2"/>
    <dgm:cxn modelId="{8BF6CEEB-8D8B-4D15-9CA9-39EE7D208125}" type="presParOf" srcId="{5A898DBC-ACC7-49FA-9A74-7604AD6EF027}" destId="{615C9E36-60C3-4003-85EC-9C81B13B82D6}" srcOrd="0" destOrd="0" presId="urn:microsoft.com/office/officeart/2005/8/layout/hierarchy2"/>
    <dgm:cxn modelId="{A4A88D74-ADC9-427E-B372-A8F148EA4A8C}" type="presParOf" srcId="{5A898DBC-ACC7-49FA-9A74-7604AD6EF027}" destId="{032272C8-C6A8-4045-B5F0-237B72D412F8}" srcOrd="1" destOrd="0" presId="urn:microsoft.com/office/officeart/2005/8/layout/hierarchy2"/>
    <dgm:cxn modelId="{3E1F3277-CAD2-4514-A120-3CD0758A959D}" type="presParOf" srcId="{7691B732-52BA-4D89-A7E1-D0991816BAE1}" destId="{8DC808D9-C89B-4D02-9C5E-B76463ECE3B9}" srcOrd="6" destOrd="0" presId="urn:microsoft.com/office/officeart/2005/8/layout/hierarchy2"/>
    <dgm:cxn modelId="{DBC33905-1B29-4518-8971-57F640AEDC51}" type="presParOf" srcId="{8DC808D9-C89B-4D02-9C5E-B76463ECE3B9}" destId="{42109766-DC32-48E4-BBED-3D9E61671DDA}" srcOrd="0" destOrd="0" presId="urn:microsoft.com/office/officeart/2005/8/layout/hierarchy2"/>
    <dgm:cxn modelId="{87A0CB19-2BBE-4061-AFE8-5D7A560555FA}" type="presParOf" srcId="{7691B732-52BA-4D89-A7E1-D0991816BAE1}" destId="{0ACF23A4-8969-4F8B-8B7A-C13AD78ABFC7}" srcOrd="7" destOrd="0" presId="urn:microsoft.com/office/officeart/2005/8/layout/hierarchy2"/>
    <dgm:cxn modelId="{655CBAA9-7A4B-461E-9529-7853FE495FC8}" type="presParOf" srcId="{0ACF23A4-8969-4F8B-8B7A-C13AD78ABFC7}" destId="{12618767-5CEA-46DC-AAE4-01FDD4ECE21C}" srcOrd="0" destOrd="0" presId="urn:microsoft.com/office/officeart/2005/8/layout/hierarchy2"/>
    <dgm:cxn modelId="{5E90DF13-3ECD-4779-94A7-1CA07C5B8D0B}" type="presParOf" srcId="{0ACF23A4-8969-4F8B-8B7A-C13AD78ABFC7}" destId="{A2711553-AE1F-4E2A-B319-E561F511C1A9}" srcOrd="1" destOrd="0" presId="urn:microsoft.com/office/officeart/2005/8/layout/hierarchy2"/>
    <dgm:cxn modelId="{49E61C81-DB6B-42AE-B85E-17C2C7AFEC8E}" type="presParOf" srcId="{7691B732-52BA-4D89-A7E1-D0991816BAE1}" destId="{A56DBBC7-C452-4803-BE77-D323E6303127}" srcOrd="8" destOrd="0" presId="urn:microsoft.com/office/officeart/2005/8/layout/hierarchy2"/>
    <dgm:cxn modelId="{8C70B679-39B0-4A9D-BF92-86D73E6C09A9}" type="presParOf" srcId="{A56DBBC7-C452-4803-BE77-D323E6303127}" destId="{ADD1E266-0F8D-41F9-9130-5AD01F9A06CC}" srcOrd="0" destOrd="0" presId="urn:microsoft.com/office/officeart/2005/8/layout/hierarchy2"/>
    <dgm:cxn modelId="{8F756EB1-DF3F-4A0A-8DE4-7ACA00DC1AB5}" type="presParOf" srcId="{7691B732-52BA-4D89-A7E1-D0991816BAE1}" destId="{AD77D879-4D2D-4C77-8707-D58267FA2761}" srcOrd="9" destOrd="0" presId="urn:microsoft.com/office/officeart/2005/8/layout/hierarchy2"/>
    <dgm:cxn modelId="{AE904D0B-E70C-4254-A1CB-C9ED292FC9AA}" type="presParOf" srcId="{AD77D879-4D2D-4C77-8707-D58267FA2761}" destId="{7A721F8D-4D21-4613-A3E3-9804CEE7CE73}" srcOrd="0" destOrd="0" presId="urn:microsoft.com/office/officeart/2005/8/layout/hierarchy2"/>
    <dgm:cxn modelId="{CB69DBB3-39C6-465E-A613-3B11E5109ADD}" type="presParOf" srcId="{AD77D879-4D2D-4C77-8707-D58267FA2761}" destId="{FB4AE1C4-4BA8-439E-AEE2-D2ADB1C3E701}" srcOrd="1" destOrd="0" presId="urn:microsoft.com/office/officeart/2005/8/layout/hierarchy2"/>
    <dgm:cxn modelId="{E4D8A1CB-737B-4763-B4B0-AB9387498948}" type="presParOf" srcId="{FB4AE1C4-4BA8-439E-AEE2-D2ADB1C3E701}" destId="{95D73BED-9391-45E1-9A14-A64851051800}" srcOrd="0" destOrd="0" presId="urn:microsoft.com/office/officeart/2005/8/layout/hierarchy2"/>
    <dgm:cxn modelId="{AFD03108-9A34-4EEB-976B-BAC51E0F06AC}" type="presParOf" srcId="{95D73BED-9391-45E1-9A14-A64851051800}" destId="{67C6F22D-978F-4C16-8B01-66112A96B231}" srcOrd="0" destOrd="0" presId="urn:microsoft.com/office/officeart/2005/8/layout/hierarchy2"/>
    <dgm:cxn modelId="{D3C1C92D-7098-4C43-81DB-58C96501E6F5}" type="presParOf" srcId="{FB4AE1C4-4BA8-439E-AEE2-D2ADB1C3E701}" destId="{F67D41A6-B7ED-43BB-B908-96E1D7CB4472}" srcOrd="1" destOrd="0" presId="urn:microsoft.com/office/officeart/2005/8/layout/hierarchy2"/>
    <dgm:cxn modelId="{FF9ECD0A-7A73-49C8-B9C5-EF658263B867}" type="presParOf" srcId="{F67D41A6-B7ED-43BB-B908-96E1D7CB4472}" destId="{84455419-549D-4F1C-B9F4-4666EEB79F8A}" srcOrd="0" destOrd="0" presId="urn:microsoft.com/office/officeart/2005/8/layout/hierarchy2"/>
    <dgm:cxn modelId="{C5CABD0D-C275-46CF-B3FA-5C7AD2FD6ACA}" type="presParOf" srcId="{F67D41A6-B7ED-43BB-B908-96E1D7CB4472}" destId="{9D9EFF53-9A41-432A-8F7F-B9426793FCA8}" srcOrd="1" destOrd="0" presId="urn:microsoft.com/office/officeart/2005/8/layout/hierarchy2"/>
    <dgm:cxn modelId="{67F9F56B-E57E-4789-99F6-D5AD078AFC24}" type="presParOf" srcId="{FB4AE1C4-4BA8-439E-AEE2-D2ADB1C3E701}" destId="{C36A28C4-CD9A-4872-A11A-573654C578A3}" srcOrd="2" destOrd="0" presId="urn:microsoft.com/office/officeart/2005/8/layout/hierarchy2"/>
    <dgm:cxn modelId="{2AE44271-DA55-4868-935F-02F50BC00DD8}" type="presParOf" srcId="{C36A28C4-CD9A-4872-A11A-573654C578A3}" destId="{712FA0BE-D004-4FA4-83F9-285545F70380}" srcOrd="0" destOrd="0" presId="urn:microsoft.com/office/officeart/2005/8/layout/hierarchy2"/>
    <dgm:cxn modelId="{4EE451EA-6D7D-4C64-8C65-BCABD32E0424}" type="presParOf" srcId="{FB4AE1C4-4BA8-439E-AEE2-D2ADB1C3E701}" destId="{B8EF4FDC-8E4F-475F-BC8C-5D281A2C768B}" srcOrd="3" destOrd="0" presId="urn:microsoft.com/office/officeart/2005/8/layout/hierarchy2"/>
    <dgm:cxn modelId="{C624A7B0-686A-4E52-851C-73A7AD88751D}" type="presParOf" srcId="{B8EF4FDC-8E4F-475F-BC8C-5D281A2C768B}" destId="{5DC94A99-CB98-4879-AA34-B5974B22174C}" srcOrd="0" destOrd="0" presId="urn:microsoft.com/office/officeart/2005/8/layout/hierarchy2"/>
    <dgm:cxn modelId="{546C0779-7618-48FF-87A4-400367F902AC}" type="presParOf" srcId="{B8EF4FDC-8E4F-475F-BC8C-5D281A2C768B}" destId="{DF5D626A-B176-4A68-8ABB-0449A770659A}" srcOrd="1" destOrd="0" presId="urn:microsoft.com/office/officeart/2005/8/layout/hierarchy2"/>
    <dgm:cxn modelId="{DC9B74FA-3F54-4F8E-9E60-050CE8EC0A90}" type="presParOf" srcId="{FB4AE1C4-4BA8-439E-AEE2-D2ADB1C3E701}" destId="{D9B09960-DBC4-4888-A502-7C1871460A94}" srcOrd="4" destOrd="0" presId="urn:microsoft.com/office/officeart/2005/8/layout/hierarchy2"/>
    <dgm:cxn modelId="{AFB9BFFD-E99E-4DA7-AB35-E1A78AF35D3A}" type="presParOf" srcId="{D9B09960-DBC4-4888-A502-7C1871460A94}" destId="{B7E41F33-9FC7-4EA3-9B1D-1AA947452306}" srcOrd="0" destOrd="0" presId="urn:microsoft.com/office/officeart/2005/8/layout/hierarchy2"/>
    <dgm:cxn modelId="{DE6D53EB-D898-418B-A32D-A4D28C5F2202}" type="presParOf" srcId="{FB4AE1C4-4BA8-439E-AEE2-D2ADB1C3E701}" destId="{01FA8BF1-8322-4518-95C7-A1D69BABAF94}" srcOrd="5" destOrd="0" presId="urn:microsoft.com/office/officeart/2005/8/layout/hierarchy2"/>
    <dgm:cxn modelId="{76E13378-A9A5-42C2-8D06-A792EF31A295}" type="presParOf" srcId="{01FA8BF1-8322-4518-95C7-A1D69BABAF94}" destId="{F14D2217-B823-44D2-A8E1-E2DA09A23D1F}" srcOrd="0" destOrd="0" presId="urn:microsoft.com/office/officeart/2005/8/layout/hierarchy2"/>
    <dgm:cxn modelId="{AEA65F67-71A6-4D0B-987B-85F0C47058C2}" type="presParOf" srcId="{01FA8BF1-8322-4518-95C7-A1D69BABAF94}" destId="{DFDD2D24-C061-4AAB-8730-13E8E5614159}" srcOrd="1" destOrd="0" presId="urn:microsoft.com/office/officeart/2005/8/layout/hierarchy2"/>
    <dgm:cxn modelId="{3CECE8C1-6ABF-4060-89E0-DE7039D71C7F}" type="presParOf" srcId="{FB4AE1C4-4BA8-439E-AEE2-D2ADB1C3E701}" destId="{47D097B7-3B8F-45F9-9D9D-53F6BE63DB1E}" srcOrd="6" destOrd="0" presId="urn:microsoft.com/office/officeart/2005/8/layout/hierarchy2"/>
    <dgm:cxn modelId="{E94CD8E5-E88C-43AC-8464-10B3867CDB80}" type="presParOf" srcId="{47D097B7-3B8F-45F9-9D9D-53F6BE63DB1E}" destId="{E519EF60-D8C1-4885-9DCC-01BB5A1CD7FF}" srcOrd="0" destOrd="0" presId="urn:microsoft.com/office/officeart/2005/8/layout/hierarchy2"/>
    <dgm:cxn modelId="{9DDFB44F-6822-403A-ABA2-EF4D34989A29}" type="presParOf" srcId="{FB4AE1C4-4BA8-439E-AEE2-D2ADB1C3E701}" destId="{391A6F36-F344-4A16-9958-6F1DF5F32D3D}" srcOrd="7" destOrd="0" presId="urn:microsoft.com/office/officeart/2005/8/layout/hierarchy2"/>
    <dgm:cxn modelId="{FEC55847-7C70-4152-B34C-A97F5399EA0F}" type="presParOf" srcId="{391A6F36-F344-4A16-9958-6F1DF5F32D3D}" destId="{BA9201D2-3720-4958-AA29-A75B03914723}" srcOrd="0" destOrd="0" presId="urn:microsoft.com/office/officeart/2005/8/layout/hierarchy2"/>
    <dgm:cxn modelId="{62322F69-1358-47C6-8A6F-794DAB6ABBA3}" type="presParOf" srcId="{391A6F36-F344-4A16-9958-6F1DF5F32D3D}" destId="{988F3712-D7A2-42A7-9397-E0EBB7D21F7E}" srcOrd="1" destOrd="0" presId="urn:microsoft.com/office/officeart/2005/8/layout/hierarchy2"/>
    <dgm:cxn modelId="{0FA2A3B9-3D93-4FE6-8EC2-AFFA9464C22D}" type="presParOf" srcId="{FB4AE1C4-4BA8-439E-AEE2-D2ADB1C3E701}" destId="{95031CB6-B34F-46BC-B711-A5238C8CDF8F}" srcOrd="8" destOrd="0" presId="urn:microsoft.com/office/officeart/2005/8/layout/hierarchy2"/>
    <dgm:cxn modelId="{0268AA4D-508B-4C01-8790-A3A28019F5D0}" type="presParOf" srcId="{95031CB6-B34F-46BC-B711-A5238C8CDF8F}" destId="{A6F3EC4A-FD2A-4312-92DA-F8F4B1F81893}" srcOrd="0" destOrd="0" presId="urn:microsoft.com/office/officeart/2005/8/layout/hierarchy2"/>
    <dgm:cxn modelId="{5768B4C1-A173-42A1-867D-C076FBF4D419}" type="presParOf" srcId="{FB4AE1C4-4BA8-439E-AEE2-D2ADB1C3E701}" destId="{26E6A5EA-69BC-46C7-82FA-D90939354FF7}" srcOrd="9" destOrd="0" presId="urn:microsoft.com/office/officeart/2005/8/layout/hierarchy2"/>
    <dgm:cxn modelId="{796FF856-7895-4738-A75E-6CBB91EB6FA8}" type="presParOf" srcId="{26E6A5EA-69BC-46C7-82FA-D90939354FF7}" destId="{28E2A27E-74D6-423F-9E7B-F366FF5A6BA1}" srcOrd="0" destOrd="0" presId="urn:microsoft.com/office/officeart/2005/8/layout/hierarchy2"/>
    <dgm:cxn modelId="{B87ADBD1-C1F9-4D3B-A09D-55B6380C1CEE}" type="presParOf" srcId="{26E6A5EA-69BC-46C7-82FA-D90939354FF7}" destId="{6BD5403D-4352-42E1-863E-358BD257E5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A97B-1DB2-4A94-A681-0AEB9E994E6D}">
      <dsp:nvSpPr>
        <dsp:cNvPr id="0" name=""/>
        <dsp:cNvSpPr/>
      </dsp:nvSpPr>
      <dsp:spPr>
        <a:xfrm>
          <a:off x="3164825" y="1781956"/>
          <a:ext cx="1319806" cy="1319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r>
            <a:rPr lang="en-US" altLang="zh-TW" sz="2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8106" y="1975237"/>
        <a:ext cx="933244" cy="933244"/>
      </dsp:txXfrm>
    </dsp:sp>
    <dsp:sp modelId="{DE35C80F-1575-49AB-8B05-0B70179D0251}">
      <dsp:nvSpPr>
        <dsp:cNvPr id="0" name=""/>
        <dsp:cNvSpPr/>
      </dsp:nvSpPr>
      <dsp:spPr>
        <a:xfrm rot="10800000">
          <a:off x="1884855" y="2253787"/>
          <a:ext cx="1209571" cy="37614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C4D3D-C20A-4CE1-B141-0AD3DF2E74DF}">
      <dsp:nvSpPr>
        <dsp:cNvPr id="0" name=""/>
        <dsp:cNvSpPr/>
      </dsp:nvSpPr>
      <dsp:spPr>
        <a:xfrm>
          <a:off x="611335" y="1940333"/>
          <a:ext cx="2547038" cy="10030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功能列連結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將訪眾入口分開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0713" y="1969711"/>
        <a:ext cx="2488282" cy="944296"/>
      </dsp:txXfrm>
    </dsp:sp>
    <dsp:sp modelId="{B92034AE-BE61-44B4-B16F-A57B5FBE0DBA}">
      <dsp:nvSpPr>
        <dsp:cNvPr id="0" name=""/>
        <dsp:cNvSpPr/>
      </dsp:nvSpPr>
      <dsp:spPr>
        <a:xfrm rot="13500000">
          <a:off x="2275893" y="1309738"/>
          <a:ext cx="1209571" cy="37614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05AE-D531-47CB-B99C-356BECF70A3C}">
      <dsp:nvSpPr>
        <dsp:cNvPr id="0" name=""/>
        <dsp:cNvSpPr/>
      </dsp:nvSpPr>
      <dsp:spPr>
        <a:xfrm>
          <a:off x="2026971" y="568636"/>
          <a:ext cx="852118" cy="1003052"/>
        </a:xfrm>
        <a:prstGeom prst="roundRect">
          <a:avLst>
            <a:gd name="adj" fmla="val 1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1929" y="593594"/>
        <a:ext cx="802202" cy="953136"/>
      </dsp:txXfrm>
    </dsp:sp>
    <dsp:sp modelId="{6D1F1714-32B9-40B0-9D27-6AACF97598A4}">
      <dsp:nvSpPr>
        <dsp:cNvPr id="0" name=""/>
        <dsp:cNvSpPr/>
      </dsp:nvSpPr>
      <dsp:spPr>
        <a:xfrm rot="16200000">
          <a:off x="3219942" y="918700"/>
          <a:ext cx="1209571" cy="37614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CB29-08DE-44A3-9A2D-BAE3FA98226A}">
      <dsp:nvSpPr>
        <dsp:cNvPr id="0" name=""/>
        <dsp:cNvSpPr/>
      </dsp:nvSpPr>
      <dsp:spPr>
        <a:xfrm>
          <a:off x="3444195" y="460"/>
          <a:ext cx="761066" cy="1003052"/>
        </a:xfrm>
        <a:prstGeom prst="roundRect">
          <a:avLst>
            <a:gd name="adj" fmla="val 1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66486" y="22751"/>
        <a:ext cx="716484" cy="958470"/>
      </dsp:txXfrm>
    </dsp:sp>
    <dsp:sp modelId="{61B99846-BA27-4EA9-B470-6DA01D2724E5}">
      <dsp:nvSpPr>
        <dsp:cNvPr id="0" name=""/>
        <dsp:cNvSpPr/>
      </dsp:nvSpPr>
      <dsp:spPr>
        <a:xfrm rot="18900000">
          <a:off x="4163991" y="1309738"/>
          <a:ext cx="1209571" cy="37614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73D0-FC18-42A3-A508-53C02872F76E}">
      <dsp:nvSpPr>
        <dsp:cNvPr id="0" name=""/>
        <dsp:cNvSpPr/>
      </dsp:nvSpPr>
      <dsp:spPr>
        <a:xfrm>
          <a:off x="4569517" y="568636"/>
          <a:ext cx="1253815" cy="1003052"/>
        </a:xfrm>
        <a:prstGeom prst="roundRect">
          <a:avLst>
            <a:gd name="adj" fmla="val 1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最新公告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98895" y="598014"/>
        <a:ext cx="1195059" cy="944296"/>
      </dsp:txXfrm>
    </dsp:sp>
    <dsp:sp modelId="{0C9160E2-6F1D-4E2C-A677-A5814DAECE41}">
      <dsp:nvSpPr>
        <dsp:cNvPr id="0" name=""/>
        <dsp:cNvSpPr/>
      </dsp:nvSpPr>
      <dsp:spPr>
        <a:xfrm>
          <a:off x="4555029" y="2253787"/>
          <a:ext cx="1209571" cy="37614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5A16-BBAB-4CCB-8462-4F284F2197F4}">
      <dsp:nvSpPr>
        <dsp:cNvPr id="0" name=""/>
        <dsp:cNvSpPr/>
      </dsp:nvSpPr>
      <dsp:spPr>
        <a:xfrm>
          <a:off x="4989843" y="1940333"/>
          <a:ext cx="1549515" cy="1003052"/>
        </a:xfrm>
        <a:prstGeom prst="roundRect">
          <a:avLst>
            <a:gd name="adj" fmla="val 1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活動行事曆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19221" y="1969711"/>
        <a:ext cx="1490759" cy="94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A97B-1DB2-4A94-A681-0AEB9E994E6D}">
      <dsp:nvSpPr>
        <dsp:cNvPr id="0" name=""/>
        <dsp:cNvSpPr/>
      </dsp:nvSpPr>
      <dsp:spPr>
        <a:xfrm>
          <a:off x="2379094" y="1326723"/>
          <a:ext cx="983243" cy="983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23087" y="1470716"/>
        <a:ext cx="695257" cy="695257"/>
      </dsp:txXfrm>
    </dsp:sp>
    <dsp:sp modelId="{B92034AE-BE61-44B4-B16F-A57B5FBE0DBA}">
      <dsp:nvSpPr>
        <dsp:cNvPr id="0" name=""/>
        <dsp:cNvSpPr/>
      </dsp:nvSpPr>
      <dsp:spPr>
        <a:xfrm rot="10800000">
          <a:off x="1426171" y="1678233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05AE-D531-47CB-B99C-356BECF70A3C}">
      <dsp:nvSpPr>
        <dsp:cNvPr id="0" name=""/>
        <dsp:cNvSpPr/>
      </dsp:nvSpPr>
      <dsp:spPr>
        <a:xfrm>
          <a:off x="1108760" y="1444712"/>
          <a:ext cx="634820" cy="747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27353" y="1463305"/>
        <a:ext cx="597634" cy="710079"/>
      </dsp:txXfrm>
    </dsp:sp>
    <dsp:sp modelId="{6D1F1714-32B9-40B0-9D27-6AACF97598A4}">
      <dsp:nvSpPr>
        <dsp:cNvPr id="0" name=""/>
        <dsp:cNvSpPr/>
      </dsp:nvSpPr>
      <dsp:spPr>
        <a:xfrm rot="13500000">
          <a:off x="1717391" y="975164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CB29-08DE-44A3-9A2D-BAE3FA98226A}">
      <dsp:nvSpPr>
        <dsp:cNvPr id="0" name=""/>
        <dsp:cNvSpPr/>
      </dsp:nvSpPr>
      <dsp:spPr>
        <a:xfrm>
          <a:off x="1466290" y="423265"/>
          <a:ext cx="765956" cy="747265"/>
        </a:xfrm>
        <a:prstGeom prst="roundRect">
          <a:avLst>
            <a:gd name="adj" fmla="val 1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88177" y="445152"/>
        <a:ext cx="722182" cy="703491"/>
      </dsp:txXfrm>
    </dsp:sp>
    <dsp:sp modelId="{61B99846-BA27-4EA9-B470-6DA01D2724E5}">
      <dsp:nvSpPr>
        <dsp:cNvPr id="0" name=""/>
        <dsp:cNvSpPr/>
      </dsp:nvSpPr>
      <dsp:spPr>
        <a:xfrm rot="16200000">
          <a:off x="2420459" y="683944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73D0-FC18-42A3-A508-53C02872F76E}">
      <dsp:nvSpPr>
        <dsp:cNvPr id="0" name=""/>
        <dsp:cNvSpPr/>
      </dsp:nvSpPr>
      <dsp:spPr>
        <a:xfrm>
          <a:off x="2403675" y="167"/>
          <a:ext cx="934081" cy="747265"/>
        </a:xfrm>
        <a:prstGeom prst="roundRect">
          <a:avLst>
            <a:gd name="adj" fmla="val 1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25562" y="22054"/>
        <a:ext cx="890307" cy="703491"/>
      </dsp:txXfrm>
    </dsp:sp>
    <dsp:sp modelId="{0C9160E2-6F1D-4E2C-A677-A5814DAECE41}">
      <dsp:nvSpPr>
        <dsp:cNvPr id="0" name=""/>
        <dsp:cNvSpPr/>
      </dsp:nvSpPr>
      <dsp:spPr>
        <a:xfrm rot="18900000">
          <a:off x="3123528" y="975164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5A16-BBAB-4CCB-8462-4F284F2197F4}">
      <dsp:nvSpPr>
        <dsp:cNvPr id="0" name=""/>
        <dsp:cNvSpPr/>
      </dsp:nvSpPr>
      <dsp:spPr>
        <a:xfrm>
          <a:off x="3314976" y="423265"/>
          <a:ext cx="1154375" cy="747265"/>
        </a:xfrm>
        <a:prstGeom prst="roundRect">
          <a:avLst>
            <a:gd name="adj" fmla="val 1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36863" y="445152"/>
        <a:ext cx="1110601" cy="703491"/>
      </dsp:txXfrm>
    </dsp:sp>
    <dsp:sp modelId="{5602A8F9-8E45-4806-B0F8-7FB208D7763E}">
      <dsp:nvSpPr>
        <dsp:cNvPr id="0" name=""/>
        <dsp:cNvSpPr/>
      </dsp:nvSpPr>
      <dsp:spPr>
        <a:xfrm>
          <a:off x="3414748" y="1678233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B9C4-B1CD-440B-889F-4C4250BCC5A1}">
      <dsp:nvSpPr>
        <dsp:cNvPr id="0" name=""/>
        <dsp:cNvSpPr/>
      </dsp:nvSpPr>
      <dsp:spPr>
        <a:xfrm>
          <a:off x="3848220" y="1444712"/>
          <a:ext cx="934081" cy="747265"/>
        </a:xfrm>
        <a:prstGeom prst="roundRect">
          <a:avLst>
            <a:gd name="adj" fmla="val 1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70107" y="1466599"/>
        <a:ext cx="890307" cy="703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A97B-1DB2-4A94-A681-0AEB9E994E6D}">
      <dsp:nvSpPr>
        <dsp:cNvPr id="0" name=""/>
        <dsp:cNvSpPr/>
      </dsp:nvSpPr>
      <dsp:spPr>
        <a:xfrm>
          <a:off x="2954831" y="1685801"/>
          <a:ext cx="1415963" cy="1415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新聞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2194" y="1893164"/>
        <a:ext cx="1001237" cy="1001237"/>
      </dsp:txXfrm>
    </dsp:sp>
    <dsp:sp modelId="{DE35C80F-1575-49AB-8B05-0B70179D0251}">
      <dsp:nvSpPr>
        <dsp:cNvPr id="0" name=""/>
        <dsp:cNvSpPr/>
      </dsp:nvSpPr>
      <dsp:spPr>
        <a:xfrm rot="12900000">
          <a:off x="1828637" y="1786607"/>
          <a:ext cx="1084176" cy="40354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C4D3D-C20A-4CE1-B141-0AD3DF2E74DF}">
      <dsp:nvSpPr>
        <dsp:cNvPr id="0" name=""/>
        <dsp:cNvSpPr/>
      </dsp:nvSpPr>
      <dsp:spPr>
        <a:xfrm>
          <a:off x="1293327" y="791584"/>
          <a:ext cx="1699495" cy="107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功能列連結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24846" y="823103"/>
        <a:ext cx="1636457" cy="1013094"/>
      </dsp:txXfrm>
    </dsp:sp>
    <dsp:sp modelId="{B92034AE-BE61-44B4-B16F-A57B5FBE0DBA}">
      <dsp:nvSpPr>
        <dsp:cNvPr id="0" name=""/>
        <dsp:cNvSpPr/>
      </dsp:nvSpPr>
      <dsp:spPr>
        <a:xfrm rot="16200000">
          <a:off x="3120725" y="878837"/>
          <a:ext cx="1084176" cy="40354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05AE-D531-47CB-B99C-356BECF70A3C}">
      <dsp:nvSpPr>
        <dsp:cNvPr id="0" name=""/>
        <dsp:cNvSpPr/>
      </dsp:nvSpPr>
      <dsp:spPr>
        <a:xfrm>
          <a:off x="2933135" y="458"/>
          <a:ext cx="1459356" cy="1076132"/>
        </a:xfrm>
        <a:prstGeom prst="roundRect">
          <a:avLst>
            <a:gd name="adj" fmla="val 1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64654" y="31977"/>
        <a:ext cx="1396318" cy="1013094"/>
      </dsp:txXfrm>
    </dsp:sp>
    <dsp:sp modelId="{6D1F1714-32B9-40B0-9D27-6AACF97598A4}">
      <dsp:nvSpPr>
        <dsp:cNvPr id="0" name=""/>
        <dsp:cNvSpPr/>
      </dsp:nvSpPr>
      <dsp:spPr>
        <a:xfrm rot="19735152">
          <a:off x="4241126" y="1458251"/>
          <a:ext cx="1277942" cy="40354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CB29-08DE-44A3-9A2D-BAE3FA98226A}">
      <dsp:nvSpPr>
        <dsp:cNvPr id="0" name=""/>
        <dsp:cNvSpPr/>
      </dsp:nvSpPr>
      <dsp:spPr>
        <a:xfrm>
          <a:off x="4752523" y="792093"/>
          <a:ext cx="1349631" cy="1076132"/>
        </a:xfrm>
        <a:prstGeom prst="roundRect">
          <a:avLst>
            <a:gd name="adj" fmla="val 1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分享連結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4042" y="823612"/>
        <a:ext cx="1286593" cy="1013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A97B-1DB2-4A94-A681-0AEB9E994E6D}">
      <dsp:nvSpPr>
        <dsp:cNvPr id="0" name=""/>
        <dsp:cNvSpPr/>
      </dsp:nvSpPr>
      <dsp:spPr>
        <a:xfrm>
          <a:off x="2379094" y="1326723"/>
          <a:ext cx="983243" cy="983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</a:t>
          </a:r>
          <a:endParaRPr lang="zh-TW" alt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23087" y="1470716"/>
        <a:ext cx="695257" cy="695257"/>
      </dsp:txXfrm>
    </dsp:sp>
    <dsp:sp modelId="{B92034AE-BE61-44B4-B16F-A57B5FBE0DBA}">
      <dsp:nvSpPr>
        <dsp:cNvPr id="0" name=""/>
        <dsp:cNvSpPr/>
      </dsp:nvSpPr>
      <dsp:spPr>
        <a:xfrm rot="10800000">
          <a:off x="1426171" y="1678233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05AE-D531-47CB-B99C-356BECF70A3C}">
      <dsp:nvSpPr>
        <dsp:cNvPr id="0" name=""/>
        <dsp:cNvSpPr/>
      </dsp:nvSpPr>
      <dsp:spPr>
        <a:xfrm>
          <a:off x="1108760" y="1444712"/>
          <a:ext cx="634820" cy="747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27353" y="1463305"/>
        <a:ext cx="597634" cy="710079"/>
      </dsp:txXfrm>
    </dsp:sp>
    <dsp:sp modelId="{6D1F1714-32B9-40B0-9D27-6AACF97598A4}">
      <dsp:nvSpPr>
        <dsp:cNvPr id="0" name=""/>
        <dsp:cNvSpPr/>
      </dsp:nvSpPr>
      <dsp:spPr>
        <a:xfrm rot="13500000">
          <a:off x="1717391" y="975164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CB29-08DE-44A3-9A2D-BAE3FA98226A}">
      <dsp:nvSpPr>
        <dsp:cNvPr id="0" name=""/>
        <dsp:cNvSpPr/>
      </dsp:nvSpPr>
      <dsp:spPr>
        <a:xfrm>
          <a:off x="1466290" y="423265"/>
          <a:ext cx="765956" cy="747265"/>
        </a:xfrm>
        <a:prstGeom prst="roundRect">
          <a:avLst>
            <a:gd name="adj" fmla="val 10000"/>
          </a:avLst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88177" y="445152"/>
        <a:ext cx="722182" cy="703491"/>
      </dsp:txXfrm>
    </dsp:sp>
    <dsp:sp modelId="{61B99846-BA27-4EA9-B470-6DA01D2724E5}">
      <dsp:nvSpPr>
        <dsp:cNvPr id="0" name=""/>
        <dsp:cNvSpPr/>
      </dsp:nvSpPr>
      <dsp:spPr>
        <a:xfrm rot="16200000">
          <a:off x="2426160" y="742191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73D0-FC18-42A3-A508-53C02872F76E}">
      <dsp:nvSpPr>
        <dsp:cNvPr id="0" name=""/>
        <dsp:cNvSpPr/>
      </dsp:nvSpPr>
      <dsp:spPr>
        <a:xfrm>
          <a:off x="2403675" y="167"/>
          <a:ext cx="934081" cy="747265"/>
        </a:xfrm>
        <a:prstGeom prst="roundRect">
          <a:avLst>
            <a:gd name="adj" fmla="val 10000"/>
          </a:avLst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25562" y="22054"/>
        <a:ext cx="890307" cy="703491"/>
      </dsp:txXfrm>
    </dsp:sp>
    <dsp:sp modelId="{0C9160E2-6F1D-4E2C-A677-A5814DAECE41}">
      <dsp:nvSpPr>
        <dsp:cNvPr id="0" name=""/>
        <dsp:cNvSpPr/>
      </dsp:nvSpPr>
      <dsp:spPr>
        <a:xfrm rot="18900000">
          <a:off x="3123528" y="975164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5A16-BBAB-4CCB-8462-4F284F2197F4}">
      <dsp:nvSpPr>
        <dsp:cNvPr id="0" name=""/>
        <dsp:cNvSpPr/>
      </dsp:nvSpPr>
      <dsp:spPr>
        <a:xfrm>
          <a:off x="3314976" y="423265"/>
          <a:ext cx="1154375" cy="747265"/>
        </a:xfrm>
        <a:prstGeom prst="roundRect">
          <a:avLst>
            <a:gd name="adj" fmla="val 10000"/>
          </a:avLst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36863" y="445152"/>
        <a:ext cx="1110601" cy="703491"/>
      </dsp:txXfrm>
    </dsp:sp>
    <dsp:sp modelId="{5602A8F9-8E45-4806-B0F8-7FB208D7763E}">
      <dsp:nvSpPr>
        <dsp:cNvPr id="0" name=""/>
        <dsp:cNvSpPr/>
      </dsp:nvSpPr>
      <dsp:spPr>
        <a:xfrm>
          <a:off x="3414748" y="1678233"/>
          <a:ext cx="900512" cy="2802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B9C4-B1CD-440B-889F-4C4250BCC5A1}">
      <dsp:nvSpPr>
        <dsp:cNvPr id="0" name=""/>
        <dsp:cNvSpPr/>
      </dsp:nvSpPr>
      <dsp:spPr>
        <a:xfrm>
          <a:off x="3848220" y="1444712"/>
          <a:ext cx="934081" cy="747265"/>
        </a:xfrm>
        <a:prstGeom prst="roundRect">
          <a:avLst>
            <a:gd name="adj" fmla="val 1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70107" y="1466599"/>
        <a:ext cx="890307" cy="703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A4ADE-8079-467D-8B40-5D122F44A729}">
      <dsp:nvSpPr>
        <dsp:cNvPr id="0" name=""/>
        <dsp:cNvSpPr/>
      </dsp:nvSpPr>
      <dsp:spPr>
        <a:xfrm>
          <a:off x="0" y="3240025"/>
          <a:ext cx="889847" cy="675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國立</a:t>
          </a:r>
          <a:endParaRPr lang="en-US" altLang="zh-TW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高雄大學</a:t>
          </a:r>
        </a:p>
      </dsp:txBody>
      <dsp:txXfrm>
        <a:off x="19775" y="3259800"/>
        <a:ext cx="850297" cy="635608"/>
      </dsp:txXfrm>
    </dsp:sp>
    <dsp:sp modelId="{7DCC2A3F-45C9-4DC2-A222-DE76A94ECBE5}">
      <dsp:nvSpPr>
        <dsp:cNvPr id="0" name=""/>
        <dsp:cNvSpPr/>
      </dsp:nvSpPr>
      <dsp:spPr>
        <a:xfrm rot="17121560">
          <a:off x="1412" y="2406155"/>
          <a:ext cx="241708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17088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49529" y="2351798"/>
        <a:ext cx="120854" cy="120854"/>
      </dsp:txXfrm>
    </dsp:sp>
    <dsp:sp modelId="{34C3BED3-6D65-4B5F-BB24-EBD2D8EFB173}">
      <dsp:nvSpPr>
        <dsp:cNvPr id="0" name=""/>
        <dsp:cNvSpPr/>
      </dsp:nvSpPr>
      <dsp:spPr>
        <a:xfrm>
          <a:off x="1530066" y="1024384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相關連結</a:t>
          </a:r>
        </a:p>
      </dsp:txBody>
      <dsp:txXfrm>
        <a:off x="1543097" y="1037415"/>
        <a:ext cx="863785" cy="418861"/>
      </dsp:txXfrm>
    </dsp:sp>
    <dsp:sp modelId="{D40B0AD2-F161-462B-AEC2-FC579BDBB1F6}">
      <dsp:nvSpPr>
        <dsp:cNvPr id="0" name=""/>
        <dsp:cNvSpPr/>
      </dsp:nvSpPr>
      <dsp:spPr>
        <a:xfrm rot="17350740">
          <a:off x="2056152" y="729114"/>
          <a:ext cx="10834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83459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0796" y="708097"/>
        <a:ext cx="54172" cy="54172"/>
      </dsp:txXfrm>
    </dsp:sp>
    <dsp:sp modelId="{7FF95F9E-127D-4850-91C4-072A75E1BAF4}">
      <dsp:nvSpPr>
        <dsp:cNvPr id="0" name=""/>
        <dsp:cNvSpPr/>
      </dsp:nvSpPr>
      <dsp:spPr>
        <a:xfrm>
          <a:off x="2775852" y="1059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</a:p>
      </dsp:txBody>
      <dsp:txXfrm>
        <a:off x="2788883" y="14090"/>
        <a:ext cx="863785" cy="418861"/>
      </dsp:txXfrm>
    </dsp:sp>
    <dsp:sp modelId="{311F6A07-FE90-403F-8B4A-80081062BB69}">
      <dsp:nvSpPr>
        <dsp:cNvPr id="0" name=""/>
        <dsp:cNvSpPr/>
      </dsp:nvSpPr>
      <dsp:spPr>
        <a:xfrm rot="18289469">
          <a:off x="2286237" y="984945"/>
          <a:ext cx="62329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3290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82300" y="975432"/>
        <a:ext cx="31164" cy="31164"/>
      </dsp:txXfrm>
    </dsp:sp>
    <dsp:sp modelId="{0F86196B-102C-43B5-B834-D20D54798A19}">
      <dsp:nvSpPr>
        <dsp:cNvPr id="0" name=""/>
        <dsp:cNvSpPr/>
      </dsp:nvSpPr>
      <dsp:spPr>
        <a:xfrm>
          <a:off x="2775852" y="512721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</a:p>
      </dsp:txBody>
      <dsp:txXfrm>
        <a:off x="2788883" y="525752"/>
        <a:ext cx="863785" cy="418861"/>
      </dsp:txXfrm>
    </dsp:sp>
    <dsp:sp modelId="{5F470B6B-DBFC-45DC-88F1-F7BB0851713D}">
      <dsp:nvSpPr>
        <dsp:cNvPr id="0" name=""/>
        <dsp:cNvSpPr/>
      </dsp:nvSpPr>
      <dsp:spPr>
        <a:xfrm>
          <a:off x="2419913" y="1240776"/>
          <a:ext cx="35593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5938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88984" y="1237947"/>
        <a:ext cx="17796" cy="17796"/>
      </dsp:txXfrm>
    </dsp:sp>
    <dsp:sp modelId="{6B4915C8-91F0-410A-A9CE-454A24F33AC4}">
      <dsp:nvSpPr>
        <dsp:cNvPr id="0" name=""/>
        <dsp:cNvSpPr/>
      </dsp:nvSpPr>
      <dsp:spPr>
        <a:xfrm>
          <a:off x="2775852" y="1024384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</a:p>
      </dsp:txBody>
      <dsp:txXfrm>
        <a:off x="2788883" y="1037415"/>
        <a:ext cx="863785" cy="418861"/>
      </dsp:txXfrm>
    </dsp:sp>
    <dsp:sp modelId="{8BB91DFE-442B-4979-9A13-0A3B4F48D185}">
      <dsp:nvSpPr>
        <dsp:cNvPr id="0" name=""/>
        <dsp:cNvSpPr/>
      </dsp:nvSpPr>
      <dsp:spPr>
        <a:xfrm rot="3310531">
          <a:off x="2286237" y="1496607"/>
          <a:ext cx="62329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3290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82300" y="1487094"/>
        <a:ext cx="31164" cy="31164"/>
      </dsp:txXfrm>
    </dsp:sp>
    <dsp:sp modelId="{6DBE95F5-D9E5-416A-A870-BC56199E0637}">
      <dsp:nvSpPr>
        <dsp:cNvPr id="0" name=""/>
        <dsp:cNvSpPr/>
      </dsp:nvSpPr>
      <dsp:spPr>
        <a:xfrm>
          <a:off x="2775852" y="1536046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</a:p>
      </dsp:txBody>
      <dsp:txXfrm>
        <a:off x="2788883" y="1549077"/>
        <a:ext cx="863785" cy="418861"/>
      </dsp:txXfrm>
    </dsp:sp>
    <dsp:sp modelId="{A4318008-F778-4978-B7F3-352C36959FA5}">
      <dsp:nvSpPr>
        <dsp:cNvPr id="0" name=""/>
        <dsp:cNvSpPr/>
      </dsp:nvSpPr>
      <dsp:spPr>
        <a:xfrm rot="4249260">
          <a:off x="2056152" y="1752438"/>
          <a:ext cx="10834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83459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0796" y="1731421"/>
        <a:ext cx="54172" cy="54172"/>
      </dsp:txXfrm>
    </dsp:sp>
    <dsp:sp modelId="{AC67C5EF-091A-43DF-9D6F-D1F3A28D703D}">
      <dsp:nvSpPr>
        <dsp:cNvPr id="0" name=""/>
        <dsp:cNvSpPr/>
      </dsp:nvSpPr>
      <dsp:spPr>
        <a:xfrm>
          <a:off x="2775852" y="2047708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English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88883" y="2060739"/>
        <a:ext cx="863785" cy="418861"/>
      </dsp:txXfrm>
    </dsp:sp>
    <dsp:sp modelId="{6A895F50-C0E1-44F4-A772-9B638F156EE0}">
      <dsp:nvSpPr>
        <dsp:cNvPr id="0" name=""/>
        <dsp:cNvSpPr/>
      </dsp:nvSpPr>
      <dsp:spPr>
        <a:xfrm rot="17683356">
          <a:off x="436536" y="2863766"/>
          <a:ext cx="155837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558373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76763" y="2830876"/>
        <a:ext cx="77918" cy="77918"/>
      </dsp:txXfrm>
    </dsp:sp>
    <dsp:sp modelId="{7714C038-3051-4836-803A-E8A204E45EA8}">
      <dsp:nvSpPr>
        <dsp:cNvPr id="0" name=""/>
        <dsp:cNvSpPr/>
      </dsp:nvSpPr>
      <dsp:spPr>
        <a:xfrm>
          <a:off x="1541598" y="1939605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</a:p>
      </dsp:txBody>
      <dsp:txXfrm>
        <a:off x="1554629" y="1952636"/>
        <a:ext cx="863785" cy="418861"/>
      </dsp:txXfrm>
    </dsp:sp>
    <dsp:sp modelId="{18ED83EC-B25D-4713-B1B2-58B519CF30C7}">
      <dsp:nvSpPr>
        <dsp:cNvPr id="0" name=""/>
        <dsp:cNvSpPr/>
      </dsp:nvSpPr>
      <dsp:spPr>
        <a:xfrm rot="20227747">
          <a:off x="806948" y="3161709"/>
          <a:ext cx="210894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108940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08694" y="3115055"/>
        <a:ext cx="105447" cy="105447"/>
      </dsp:txXfrm>
    </dsp:sp>
    <dsp:sp modelId="{92A01BC4-C7D3-4D97-8F9E-70161BEA9773}">
      <dsp:nvSpPr>
        <dsp:cNvPr id="0" name=""/>
        <dsp:cNvSpPr/>
      </dsp:nvSpPr>
      <dsp:spPr>
        <a:xfrm>
          <a:off x="2832989" y="2535491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功能列</a:t>
          </a:r>
        </a:p>
      </dsp:txBody>
      <dsp:txXfrm>
        <a:off x="2846020" y="2548522"/>
        <a:ext cx="863785" cy="418861"/>
      </dsp:txXfrm>
    </dsp:sp>
    <dsp:sp modelId="{597DCE8D-40EC-427A-9ABC-90BF63F93554}">
      <dsp:nvSpPr>
        <dsp:cNvPr id="0" name=""/>
        <dsp:cNvSpPr/>
      </dsp:nvSpPr>
      <dsp:spPr>
        <a:xfrm rot="17350527">
          <a:off x="3359052" y="2240221"/>
          <a:ext cx="108343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83436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73684" y="2219205"/>
        <a:ext cx="54171" cy="54171"/>
      </dsp:txXfrm>
    </dsp:sp>
    <dsp:sp modelId="{340F566F-6FB8-4191-A03A-4AF20AE77B9B}">
      <dsp:nvSpPr>
        <dsp:cNvPr id="0" name=""/>
        <dsp:cNvSpPr/>
      </dsp:nvSpPr>
      <dsp:spPr>
        <a:xfrm>
          <a:off x="4078704" y="1512167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</a:p>
      </dsp:txBody>
      <dsp:txXfrm>
        <a:off x="4091735" y="1525198"/>
        <a:ext cx="863785" cy="418861"/>
      </dsp:txXfrm>
    </dsp:sp>
    <dsp:sp modelId="{AB56E087-943A-4BF2-A497-250D3AE2CF65}">
      <dsp:nvSpPr>
        <dsp:cNvPr id="0" name=""/>
        <dsp:cNvSpPr/>
      </dsp:nvSpPr>
      <dsp:spPr>
        <a:xfrm rot="18289147">
          <a:off x="3589145" y="2496052"/>
          <a:ext cx="62324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3249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5189" y="2486541"/>
        <a:ext cx="31162" cy="31162"/>
      </dsp:txXfrm>
    </dsp:sp>
    <dsp:sp modelId="{96FA0196-0B2D-4137-A790-DD1673C46F35}">
      <dsp:nvSpPr>
        <dsp:cNvPr id="0" name=""/>
        <dsp:cNvSpPr/>
      </dsp:nvSpPr>
      <dsp:spPr>
        <a:xfrm>
          <a:off x="4078704" y="2023829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行政單位</a:t>
          </a:r>
        </a:p>
      </dsp:txBody>
      <dsp:txXfrm>
        <a:off x="4091735" y="2036860"/>
        <a:ext cx="863785" cy="418861"/>
      </dsp:txXfrm>
    </dsp:sp>
    <dsp:sp modelId="{BF143199-5753-4E58-93A6-ABFBB887968B}">
      <dsp:nvSpPr>
        <dsp:cNvPr id="0" name=""/>
        <dsp:cNvSpPr/>
      </dsp:nvSpPr>
      <dsp:spPr>
        <a:xfrm>
          <a:off x="3722836" y="2751883"/>
          <a:ext cx="35586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5867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91873" y="2749056"/>
        <a:ext cx="17793" cy="17793"/>
      </dsp:txXfrm>
    </dsp:sp>
    <dsp:sp modelId="{2565E88F-ED17-4BE6-A286-814686EEAA58}">
      <dsp:nvSpPr>
        <dsp:cNvPr id="0" name=""/>
        <dsp:cNvSpPr/>
      </dsp:nvSpPr>
      <dsp:spPr>
        <a:xfrm>
          <a:off x="4078704" y="2535491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</a:p>
      </dsp:txBody>
      <dsp:txXfrm>
        <a:off x="4091735" y="2548522"/>
        <a:ext cx="863785" cy="418861"/>
      </dsp:txXfrm>
    </dsp:sp>
    <dsp:sp modelId="{FB796A58-DCC7-425C-B11C-9F8D227F5866}">
      <dsp:nvSpPr>
        <dsp:cNvPr id="0" name=""/>
        <dsp:cNvSpPr/>
      </dsp:nvSpPr>
      <dsp:spPr>
        <a:xfrm rot="3310853">
          <a:off x="3589145" y="3007714"/>
          <a:ext cx="62324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3249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5189" y="2998203"/>
        <a:ext cx="31162" cy="31162"/>
      </dsp:txXfrm>
    </dsp:sp>
    <dsp:sp modelId="{6EE0ADE5-E0CD-43CA-92E9-05AE1C176E44}">
      <dsp:nvSpPr>
        <dsp:cNvPr id="0" name=""/>
        <dsp:cNvSpPr/>
      </dsp:nvSpPr>
      <dsp:spPr>
        <a:xfrm>
          <a:off x="4078704" y="3047153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研究中心</a:t>
          </a:r>
        </a:p>
      </dsp:txBody>
      <dsp:txXfrm>
        <a:off x="4091735" y="3060184"/>
        <a:ext cx="863785" cy="418861"/>
      </dsp:txXfrm>
    </dsp:sp>
    <dsp:sp modelId="{ACF152FB-EEEC-4CA7-9F4B-DBB555512E0D}">
      <dsp:nvSpPr>
        <dsp:cNvPr id="0" name=""/>
        <dsp:cNvSpPr/>
      </dsp:nvSpPr>
      <dsp:spPr>
        <a:xfrm rot="4249473">
          <a:off x="3359052" y="3263545"/>
          <a:ext cx="108343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83436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73684" y="3242529"/>
        <a:ext cx="54171" cy="54171"/>
      </dsp:txXfrm>
    </dsp:sp>
    <dsp:sp modelId="{4A1246BE-B9B4-40C2-8101-9DE77AE4353C}">
      <dsp:nvSpPr>
        <dsp:cNvPr id="0" name=""/>
        <dsp:cNvSpPr/>
      </dsp:nvSpPr>
      <dsp:spPr>
        <a:xfrm>
          <a:off x="4078704" y="3558815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招生訊息</a:t>
          </a:r>
        </a:p>
      </dsp:txBody>
      <dsp:txXfrm>
        <a:off x="4091735" y="3571846"/>
        <a:ext cx="863785" cy="418861"/>
      </dsp:txXfrm>
    </dsp:sp>
    <dsp:sp modelId="{7A8A23B8-98A4-4F3E-93A7-02F15C14F33E}">
      <dsp:nvSpPr>
        <dsp:cNvPr id="0" name=""/>
        <dsp:cNvSpPr/>
      </dsp:nvSpPr>
      <dsp:spPr>
        <a:xfrm rot="21063026">
          <a:off x="879720" y="3442136"/>
          <a:ext cx="166360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663605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9933" y="3406615"/>
        <a:ext cx="83180" cy="83180"/>
      </dsp:txXfrm>
    </dsp:sp>
    <dsp:sp modelId="{708F0C8E-E961-4129-8F68-B1C0D0A4A31C}">
      <dsp:nvSpPr>
        <dsp:cNvPr id="0" name=""/>
        <dsp:cNvSpPr/>
      </dsp:nvSpPr>
      <dsp:spPr>
        <a:xfrm>
          <a:off x="2533199" y="3096344"/>
          <a:ext cx="1099299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高大追追追</a:t>
          </a:r>
        </a:p>
      </dsp:txBody>
      <dsp:txXfrm>
        <a:off x="2546230" y="3109375"/>
        <a:ext cx="1073237" cy="418861"/>
      </dsp:txXfrm>
    </dsp:sp>
    <dsp:sp modelId="{FAA556BE-F0BB-4207-9803-F9479E338F23}">
      <dsp:nvSpPr>
        <dsp:cNvPr id="0" name=""/>
        <dsp:cNvSpPr/>
      </dsp:nvSpPr>
      <dsp:spPr>
        <a:xfrm rot="564101">
          <a:off x="878502" y="3709497"/>
          <a:ext cx="168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689106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80828" y="3673339"/>
        <a:ext cx="84455" cy="84455"/>
      </dsp:txXfrm>
    </dsp:sp>
    <dsp:sp modelId="{2AF5E555-51EE-4919-8F64-85B2487C9400}">
      <dsp:nvSpPr>
        <dsp:cNvPr id="0" name=""/>
        <dsp:cNvSpPr/>
      </dsp:nvSpPr>
      <dsp:spPr>
        <a:xfrm>
          <a:off x="2556264" y="3631066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最新公告</a:t>
          </a:r>
        </a:p>
      </dsp:txBody>
      <dsp:txXfrm>
        <a:off x="2569295" y="3644097"/>
        <a:ext cx="863785" cy="418861"/>
      </dsp:txXfrm>
    </dsp:sp>
    <dsp:sp modelId="{E1487F4F-6C88-4F6F-96D4-F9982A78BF68}">
      <dsp:nvSpPr>
        <dsp:cNvPr id="0" name=""/>
        <dsp:cNvSpPr/>
      </dsp:nvSpPr>
      <dsp:spPr>
        <a:xfrm rot="1517788">
          <a:off x="801475" y="3965328"/>
          <a:ext cx="18431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843159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76976" y="3925318"/>
        <a:ext cx="92157" cy="92157"/>
      </dsp:txXfrm>
    </dsp:sp>
    <dsp:sp modelId="{08C122BC-E676-4C1F-8875-337EC6A52306}">
      <dsp:nvSpPr>
        <dsp:cNvPr id="0" name=""/>
        <dsp:cNvSpPr/>
      </dsp:nvSpPr>
      <dsp:spPr>
        <a:xfrm>
          <a:off x="2556264" y="4142729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活動資訊</a:t>
          </a:r>
        </a:p>
      </dsp:txBody>
      <dsp:txXfrm>
        <a:off x="2569295" y="4155760"/>
        <a:ext cx="863785" cy="418861"/>
      </dsp:txXfrm>
    </dsp:sp>
    <dsp:sp modelId="{0A8FD38A-F291-487D-9D65-A2424C6763FD}">
      <dsp:nvSpPr>
        <dsp:cNvPr id="0" name=""/>
        <dsp:cNvSpPr/>
      </dsp:nvSpPr>
      <dsp:spPr>
        <a:xfrm rot="2078326">
          <a:off x="683196" y="4234224"/>
          <a:ext cx="233176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31768" y="6069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90786" y="4182000"/>
        <a:ext cx="116588" cy="116588"/>
      </dsp:txXfrm>
    </dsp:sp>
    <dsp:sp modelId="{CD60D6AB-4044-4A46-A5F7-FCD2394DBD13}">
      <dsp:nvSpPr>
        <dsp:cNvPr id="0" name=""/>
        <dsp:cNvSpPr/>
      </dsp:nvSpPr>
      <dsp:spPr>
        <a:xfrm>
          <a:off x="2808313" y="4680521"/>
          <a:ext cx="889847" cy="444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訪眾入口</a:t>
          </a:r>
        </a:p>
      </dsp:txBody>
      <dsp:txXfrm>
        <a:off x="2821344" y="4693552"/>
        <a:ext cx="863785" cy="418861"/>
      </dsp:txXfrm>
    </dsp:sp>
    <dsp:sp modelId="{02F7ED1A-8432-4631-802F-C7BCE66E1549}">
      <dsp:nvSpPr>
        <dsp:cNvPr id="0" name=""/>
        <dsp:cNvSpPr/>
      </dsp:nvSpPr>
      <dsp:spPr>
        <a:xfrm rot="17843558">
          <a:off x="3544902" y="4644884"/>
          <a:ext cx="56771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67713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14566" y="4636761"/>
        <a:ext cx="28385" cy="28385"/>
      </dsp:txXfrm>
    </dsp:sp>
    <dsp:sp modelId="{944372C6-B2FF-43EF-8291-2C7825362B5A}">
      <dsp:nvSpPr>
        <dsp:cNvPr id="0" name=""/>
        <dsp:cNvSpPr/>
      </dsp:nvSpPr>
      <dsp:spPr>
        <a:xfrm>
          <a:off x="3959357" y="4176463"/>
          <a:ext cx="962939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新生</a:t>
          </a:r>
        </a:p>
      </dsp:txBody>
      <dsp:txXfrm>
        <a:off x="3972388" y="4189494"/>
        <a:ext cx="936877" cy="418861"/>
      </dsp:txXfrm>
    </dsp:sp>
    <dsp:sp modelId="{A0DC171E-F0A2-4EF1-8225-855176F98583}">
      <dsp:nvSpPr>
        <dsp:cNvPr id="0" name=""/>
        <dsp:cNvSpPr/>
      </dsp:nvSpPr>
      <dsp:spPr>
        <a:xfrm rot="78182">
          <a:off x="3698117" y="4900715"/>
          <a:ext cx="33437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34375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56946" y="4898425"/>
        <a:ext cx="16718" cy="16718"/>
      </dsp:txXfrm>
    </dsp:sp>
    <dsp:sp modelId="{EF115853-C335-4E89-95FF-7D618D1563EF}">
      <dsp:nvSpPr>
        <dsp:cNvPr id="0" name=""/>
        <dsp:cNvSpPr/>
      </dsp:nvSpPr>
      <dsp:spPr>
        <a:xfrm>
          <a:off x="4032450" y="4688125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</a:p>
      </dsp:txBody>
      <dsp:txXfrm>
        <a:off x="4045481" y="4701156"/>
        <a:ext cx="863785" cy="418861"/>
      </dsp:txXfrm>
    </dsp:sp>
    <dsp:sp modelId="{73D57F50-EE82-4EA5-8802-FA0B91436EC9}">
      <dsp:nvSpPr>
        <dsp:cNvPr id="0" name=""/>
        <dsp:cNvSpPr/>
      </dsp:nvSpPr>
      <dsp:spPr>
        <a:xfrm rot="3433662">
          <a:off x="3556523" y="5156546"/>
          <a:ext cx="61756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7564" y="6069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49866" y="5147177"/>
        <a:ext cx="30878" cy="30878"/>
      </dsp:txXfrm>
    </dsp:sp>
    <dsp:sp modelId="{A104B2A0-FE43-4762-BD31-C25C73F4D274}">
      <dsp:nvSpPr>
        <dsp:cNvPr id="0" name=""/>
        <dsp:cNvSpPr/>
      </dsp:nvSpPr>
      <dsp:spPr>
        <a:xfrm>
          <a:off x="4032450" y="5199787"/>
          <a:ext cx="889847" cy="444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教師職員</a:t>
          </a:r>
        </a:p>
      </dsp:txBody>
      <dsp:txXfrm>
        <a:off x="4045481" y="5212818"/>
        <a:ext cx="863785" cy="418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A4ADE-8079-467D-8B40-5D122F44A729}">
      <dsp:nvSpPr>
        <dsp:cNvPr id="0" name=""/>
        <dsp:cNvSpPr/>
      </dsp:nvSpPr>
      <dsp:spPr>
        <a:xfrm>
          <a:off x="0" y="3399810"/>
          <a:ext cx="834473" cy="6331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國立</a:t>
          </a:r>
          <a:endParaRPr lang="en-US" altLang="zh-TW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高雄大學</a:t>
          </a:r>
        </a:p>
      </dsp:txBody>
      <dsp:txXfrm>
        <a:off x="18544" y="3418354"/>
        <a:ext cx="797385" cy="596056"/>
      </dsp:txXfrm>
    </dsp:sp>
    <dsp:sp modelId="{E956FEB8-DF5D-4954-B5E3-E1EECE4F5554}">
      <dsp:nvSpPr>
        <dsp:cNvPr id="0" name=""/>
        <dsp:cNvSpPr/>
      </dsp:nvSpPr>
      <dsp:spPr>
        <a:xfrm rot="19727540">
          <a:off x="822394" y="3668050"/>
          <a:ext cx="166945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166945" y="508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01694" y="3668958"/>
        <a:ext cx="8347" cy="8347"/>
      </dsp:txXfrm>
    </dsp:sp>
    <dsp:sp modelId="{C6469C6F-519C-4867-A79F-CB091E85B00F}">
      <dsp:nvSpPr>
        <dsp:cNvPr id="0" name=""/>
        <dsp:cNvSpPr/>
      </dsp:nvSpPr>
      <dsp:spPr>
        <a:xfrm>
          <a:off x="977261" y="3421262"/>
          <a:ext cx="834473" cy="41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資訊系統</a:t>
          </a:r>
        </a:p>
      </dsp:txBody>
      <dsp:txXfrm>
        <a:off x="989481" y="3433482"/>
        <a:ext cx="810033" cy="392796"/>
      </dsp:txXfrm>
    </dsp:sp>
    <dsp:sp modelId="{50CB917B-E19B-4792-BD54-8E527B8A3D43}">
      <dsp:nvSpPr>
        <dsp:cNvPr id="0" name=""/>
        <dsp:cNvSpPr/>
      </dsp:nvSpPr>
      <dsp:spPr>
        <a:xfrm rot="16874489">
          <a:off x="1122515" y="2785110"/>
          <a:ext cx="1712228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1712228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35824" y="2747386"/>
        <a:ext cx="85611" cy="85611"/>
      </dsp:txXfrm>
    </dsp:sp>
    <dsp:sp modelId="{4DC79DEA-4573-42B2-BDE1-886AB7783472}">
      <dsp:nvSpPr>
        <dsp:cNvPr id="0" name=""/>
        <dsp:cNvSpPr/>
      </dsp:nvSpPr>
      <dsp:spPr>
        <a:xfrm>
          <a:off x="2145524" y="1539768"/>
          <a:ext cx="1292107" cy="821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起來</a:t>
          </a:r>
          <a:endParaRPr lang="en-US" altLang="zh-TW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高大教學平台</a:t>
          </a:r>
        </a:p>
      </dsp:txBody>
      <dsp:txXfrm>
        <a:off x="2169584" y="1563828"/>
        <a:ext cx="1243987" cy="773348"/>
      </dsp:txXfrm>
    </dsp:sp>
    <dsp:sp modelId="{9A7C032E-376E-40F6-A2E7-BBB646E032D9}">
      <dsp:nvSpPr>
        <dsp:cNvPr id="0" name=""/>
        <dsp:cNvSpPr/>
      </dsp:nvSpPr>
      <dsp:spPr>
        <a:xfrm rot="17310157">
          <a:off x="1452725" y="3126079"/>
          <a:ext cx="1051809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1051809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2334" y="3104866"/>
        <a:ext cx="52590" cy="52590"/>
      </dsp:txXfrm>
    </dsp:sp>
    <dsp:sp modelId="{083CCC71-A679-4C0E-98FC-8CC0A794BA1D}">
      <dsp:nvSpPr>
        <dsp:cNvPr id="0" name=""/>
        <dsp:cNvSpPr/>
      </dsp:nvSpPr>
      <dsp:spPr>
        <a:xfrm>
          <a:off x="2145524" y="2423822"/>
          <a:ext cx="1148227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學生教務系統</a:t>
          </a:r>
        </a:p>
      </dsp:txBody>
      <dsp:txXfrm>
        <a:off x="2157744" y="2436042"/>
        <a:ext cx="1123787" cy="392796"/>
      </dsp:txXfrm>
    </dsp:sp>
    <dsp:sp modelId="{6A97F275-4B83-4D80-898F-BEAC6B42B58E}">
      <dsp:nvSpPr>
        <dsp:cNvPr id="0" name=""/>
        <dsp:cNvSpPr/>
      </dsp:nvSpPr>
      <dsp:spPr>
        <a:xfrm rot="18168974">
          <a:off x="1670675" y="3365990"/>
          <a:ext cx="615908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615908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63232" y="3355674"/>
        <a:ext cx="30795" cy="30795"/>
      </dsp:txXfrm>
    </dsp:sp>
    <dsp:sp modelId="{EFE520E4-9334-49DF-B12C-29703E009209}">
      <dsp:nvSpPr>
        <dsp:cNvPr id="0" name=""/>
        <dsp:cNvSpPr/>
      </dsp:nvSpPr>
      <dsp:spPr>
        <a:xfrm>
          <a:off x="2145524" y="2903645"/>
          <a:ext cx="834473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</a:p>
      </dsp:txBody>
      <dsp:txXfrm>
        <a:off x="2157744" y="2915865"/>
        <a:ext cx="810033" cy="392796"/>
      </dsp:txXfrm>
    </dsp:sp>
    <dsp:sp modelId="{AC585887-3E2A-4679-A59C-1AD742B41A11}">
      <dsp:nvSpPr>
        <dsp:cNvPr id="0" name=""/>
        <dsp:cNvSpPr/>
      </dsp:nvSpPr>
      <dsp:spPr>
        <a:xfrm rot="21212391">
          <a:off x="1810668" y="3605901"/>
          <a:ext cx="335922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335922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70232" y="3602585"/>
        <a:ext cx="16796" cy="16796"/>
      </dsp:txXfrm>
    </dsp:sp>
    <dsp:sp modelId="{EDE3F5E9-0736-4A3A-8412-7F41FE2FC5DF}">
      <dsp:nvSpPr>
        <dsp:cNvPr id="0" name=""/>
        <dsp:cNvSpPr/>
      </dsp:nvSpPr>
      <dsp:spPr>
        <a:xfrm>
          <a:off x="2145524" y="3383467"/>
          <a:ext cx="1137529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空間借用系統</a:t>
          </a:r>
        </a:p>
      </dsp:txBody>
      <dsp:txXfrm>
        <a:off x="2157744" y="3395687"/>
        <a:ext cx="1113089" cy="392796"/>
      </dsp:txXfrm>
    </dsp:sp>
    <dsp:sp modelId="{598E2432-353D-4BDD-BA1A-98A0E98D35A8}">
      <dsp:nvSpPr>
        <dsp:cNvPr id="0" name=""/>
        <dsp:cNvSpPr/>
      </dsp:nvSpPr>
      <dsp:spPr>
        <a:xfrm rot="3176539">
          <a:off x="1701680" y="3845813"/>
          <a:ext cx="553898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553898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64782" y="3837047"/>
        <a:ext cx="27694" cy="27694"/>
      </dsp:txXfrm>
    </dsp:sp>
    <dsp:sp modelId="{20C6105C-13E6-417C-9554-400674595A7A}">
      <dsp:nvSpPr>
        <dsp:cNvPr id="0" name=""/>
        <dsp:cNvSpPr/>
      </dsp:nvSpPr>
      <dsp:spPr>
        <a:xfrm>
          <a:off x="2145524" y="3863289"/>
          <a:ext cx="1137279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維修登錄系統</a:t>
          </a:r>
        </a:p>
      </dsp:txBody>
      <dsp:txXfrm>
        <a:off x="2157744" y="3875509"/>
        <a:ext cx="1112839" cy="392796"/>
      </dsp:txXfrm>
    </dsp:sp>
    <dsp:sp modelId="{879E82BE-8BFC-46C4-8327-0C093079F95B}">
      <dsp:nvSpPr>
        <dsp:cNvPr id="0" name=""/>
        <dsp:cNvSpPr/>
      </dsp:nvSpPr>
      <dsp:spPr>
        <a:xfrm rot="4205721">
          <a:off x="1488420" y="4085724"/>
          <a:ext cx="980419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980419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4119" y="4066295"/>
        <a:ext cx="49020" cy="49020"/>
      </dsp:txXfrm>
    </dsp:sp>
    <dsp:sp modelId="{0CD1542C-032E-41B0-B905-C4768B045BA8}">
      <dsp:nvSpPr>
        <dsp:cNvPr id="0" name=""/>
        <dsp:cNvSpPr/>
      </dsp:nvSpPr>
      <dsp:spPr>
        <a:xfrm>
          <a:off x="2145524" y="4343112"/>
          <a:ext cx="1137279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課程查詢系統</a:t>
          </a:r>
        </a:p>
      </dsp:txBody>
      <dsp:txXfrm>
        <a:off x="2157744" y="4355332"/>
        <a:ext cx="1112839" cy="392796"/>
      </dsp:txXfrm>
    </dsp:sp>
    <dsp:sp modelId="{A6735FDE-248C-41CE-A41D-F43814CD0128}">
      <dsp:nvSpPr>
        <dsp:cNvPr id="0" name=""/>
        <dsp:cNvSpPr/>
      </dsp:nvSpPr>
      <dsp:spPr>
        <a:xfrm rot="4596315">
          <a:off x="1258196" y="4325635"/>
          <a:ext cx="1440867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1440867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42608" y="4294695"/>
        <a:ext cx="72043" cy="72043"/>
      </dsp:txXfrm>
    </dsp:sp>
    <dsp:sp modelId="{23B93C5C-66A0-4738-A022-A8C9E5A15FC0}">
      <dsp:nvSpPr>
        <dsp:cNvPr id="0" name=""/>
        <dsp:cNvSpPr/>
      </dsp:nvSpPr>
      <dsp:spPr>
        <a:xfrm>
          <a:off x="2145524" y="4822934"/>
          <a:ext cx="1177083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學生選課系統</a:t>
          </a:r>
        </a:p>
      </dsp:txBody>
      <dsp:txXfrm>
        <a:off x="2157744" y="4835154"/>
        <a:ext cx="1152643" cy="392796"/>
      </dsp:txXfrm>
    </dsp:sp>
    <dsp:sp modelId="{FC396F39-6A23-4063-90E0-BC949059AB1B}">
      <dsp:nvSpPr>
        <dsp:cNvPr id="0" name=""/>
        <dsp:cNvSpPr/>
      </dsp:nvSpPr>
      <dsp:spPr>
        <a:xfrm rot="4796401">
          <a:off x="1023193" y="4565546"/>
          <a:ext cx="1910872" cy="10163"/>
        </a:xfrm>
        <a:custGeom>
          <a:avLst/>
          <a:gdLst/>
          <a:ahLst/>
          <a:cxnLst/>
          <a:rect l="0" t="0" r="0" b="0"/>
          <a:pathLst>
            <a:path>
              <a:moveTo>
                <a:pt x="0" y="5081"/>
              </a:moveTo>
              <a:lnTo>
                <a:pt x="1910872" y="5081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30858" y="4522856"/>
        <a:ext cx="95543" cy="95543"/>
      </dsp:txXfrm>
    </dsp:sp>
    <dsp:sp modelId="{790D4B80-4025-459E-95ED-4169D4252A65}">
      <dsp:nvSpPr>
        <dsp:cNvPr id="0" name=""/>
        <dsp:cNvSpPr/>
      </dsp:nvSpPr>
      <dsp:spPr>
        <a:xfrm>
          <a:off x="2145524" y="5302757"/>
          <a:ext cx="1218323" cy="41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本校獎助學金</a:t>
          </a:r>
        </a:p>
      </dsp:txBody>
      <dsp:txXfrm>
        <a:off x="2157744" y="5314977"/>
        <a:ext cx="1193883" cy="392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2638C-2662-4A4D-A7B2-471124F3A103}">
      <dsp:nvSpPr>
        <dsp:cNvPr id="0" name=""/>
        <dsp:cNvSpPr/>
      </dsp:nvSpPr>
      <dsp:spPr>
        <a:xfrm>
          <a:off x="919893" y="2859368"/>
          <a:ext cx="781745" cy="3908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</a:p>
      </dsp:txBody>
      <dsp:txXfrm>
        <a:off x="931341" y="2870816"/>
        <a:ext cx="758849" cy="367976"/>
      </dsp:txXfrm>
    </dsp:sp>
    <dsp:sp modelId="{03F9D833-C8E1-469B-8126-5F8F58A00191}">
      <dsp:nvSpPr>
        <dsp:cNvPr id="0" name=""/>
        <dsp:cNvSpPr/>
      </dsp:nvSpPr>
      <dsp:spPr>
        <a:xfrm rot="17504785">
          <a:off x="951492" y="1941004"/>
          <a:ext cx="2383305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383305" y="6954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83562" y="1888376"/>
        <a:ext cx="119165" cy="119165"/>
      </dsp:txXfrm>
    </dsp:sp>
    <dsp:sp modelId="{CEAD2306-2575-4487-9C99-DD07342A440B}">
      <dsp:nvSpPr>
        <dsp:cNvPr id="0" name=""/>
        <dsp:cNvSpPr/>
      </dsp:nvSpPr>
      <dsp:spPr>
        <a:xfrm>
          <a:off x="2584651" y="650498"/>
          <a:ext cx="1566754" cy="3812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相關連結</a:t>
          </a:r>
        </a:p>
      </dsp:txBody>
      <dsp:txXfrm>
        <a:off x="2595817" y="661664"/>
        <a:ext cx="1544422" cy="358897"/>
      </dsp:txXfrm>
    </dsp:sp>
    <dsp:sp modelId="{E3D640C8-3E16-4C2E-9383-592F56D141DD}">
      <dsp:nvSpPr>
        <dsp:cNvPr id="0" name=""/>
        <dsp:cNvSpPr/>
      </dsp:nvSpPr>
      <dsp:spPr>
        <a:xfrm rot="20803155">
          <a:off x="4113966" y="512563"/>
          <a:ext cx="279985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799854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3897" y="449521"/>
        <a:ext cx="139992" cy="139992"/>
      </dsp:txXfrm>
    </dsp:sp>
    <dsp:sp modelId="{D18F5FF1-9D9D-445A-8A54-144F21FC1D72}">
      <dsp:nvSpPr>
        <dsp:cNvPr id="0" name=""/>
        <dsp:cNvSpPr/>
      </dsp:nvSpPr>
      <dsp:spPr>
        <a:xfrm>
          <a:off x="6876381" y="2486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NUK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校歌</a:t>
          </a:r>
        </a:p>
      </dsp:txBody>
      <dsp:txXfrm>
        <a:off x="6887829" y="13934"/>
        <a:ext cx="758849" cy="367976"/>
      </dsp:txXfrm>
    </dsp:sp>
    <dsp:sp modelId="{2D3D0D4D-C53C-4B9A-B696-B9812B58B400}">
      <dsp:nvSpPr>
        <dsp:cNvPr id="0" name=""/>
        <dsp:cNvSpPr/>
      </dsp:nvSpPr>
      <dsp:spPr>
        <a:xfrm rot="21326445">
          <a:off x="4147080" y="725510"/>
          <a:ext cx="2733625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733625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5553" y="664124"/>
        <a:ext cx="136681" cy="136681"/>
      </dsp:txXfrm>
    </dsp:sp>
    <dsp:sp modelId="{FF2A7341-7BD1-4872-A316-3391C293C8B4}">
      <dsp:nvSpPr>
        <dsp:cNvPr id="0" name=""/>
        <dsp:cNvSpPr/>
      </dsp:nvSpPr>
      <dsp:spPr>
        <a:xfrm>
          <a:off x="6876381" y="428380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網路信箱</a:t>
          </a:r>
        </a:p>
      </dsp:txBody>
      <dsp:txXfrm>
        <a:off x="6887829" y="439828"/>
        <a:ext cx="758849" cy="367976"/>
      </dsp:txXfrm>
    </dsp:sp>
    <dsp:sp modelId="{48D75141-BC66-4CB5-B871-20445EAE3398}">
      <dsp:nvSpPr>
        <dsp:cNvPr id="0" name=""/>
        <dsp:cNvSpPr/>
      </dsp:nvSpPr>
      <dsp:spPr>
        <a:xfrm rot="307654">
          <a:off x="4145931" y="956418"/>
          <a:ext cx="273592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735924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5495" y="894974"/>
        <a:ext cx="136796" cy="136796"/>
      </dsp:txXfrm>
    </dsp:sp>
    <dsp:sp modelId="{B7FBBC2D-3885-462C-8DF8-A32C5F50B0AE}">
      <dsp:nvSpPr>
        <dsp:cNvPr id="0" name=""/>
        <dsp:cNvSpPr/>
      </dsp:nvSpPr>
      <dsp:spPr>
        <a:xfrm>
          <a:off x="6876381" y="890195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網站地圖</a:t>
          </a:r>
        </a:p>
      </dsp:txBody>
      <dsp:txXfrm>
        <a:off x="6887829" y="901643"/>
        <a:ext cx="758849" cy="367976"/>
      </dsp:txXfrm>
    </dsp:sp>
    <dsp:sp modelId="{E4DA6F8D-CFF2-4A16-A1FE-22B86A631499}">
      <dsp:nvSpPr>
        <dsp:cNvPr id="0" name=""/>
        <dsp:cNvSpPr/>
      </dsp:nvSpPr>
      <dsp:spPr>
        <a:xfrm rot="871900">
          <a:off x="4106378" y="1187325"/>
          <a:ext cx="2815031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815031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3517" y="1123904"/>
        <a:ext cx="140751" cy="140751"/>
      </dsp:txXfrm>
    </dsp:sp>
    <dsp:sp modelId="{F33AE60D-8A49-4F27-A1E4-58DD25BB706F}">
      <dsp:nvSpPr>
        <dsp:cNvPr id="0" name=""/>
        <dsp:cNvSpPr/>
      </dsp:nvSpPr>
      <dsp:spPr>
        <a:xfrm>
          <a:off x="6876381" y="1352010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</a:p>
      </dsp:txBody>
      <dsp:txXfrm>
        <a:off x="6887829" y="1363458"/>
        <a:ext cx="758849" cy="367976"/>
      </dsp:txXfrm>
    </dsp:sp>
    <dsp:sp modelId="{EE762D9E-D5B3-4533-93DA-15AFB24F2A57}">
      <dsp:nvSpPr>
        <dsp:cNvPr id="0" name=""/>
        <dsp:cNvSpPr/>
      </dsp:nvSpPr>
      <dsp:spPr>
        <a:xfrm rot="1392237">
          <a:off x="4031491" y="1418233"/>
          <a:ext cx="296480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964804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39773" y="1351067"/>
        <a:ext cx="148240" cy="148240"/>
      </dsp:txXfrm>
    </dsp:sp>
    <dsp:sp modelId="{D0790D7C-BD1A-4054-BA56-D42EBEC864C4}">
      <dsp:nvSpPr>
        <dsp:cNvPr id="0" name=""/>
        <dsp:cNvSpPr/>
      </dsp:nvSpPr>
      <dsp:spPr>
        <a:xfrm>
          <a:off x="6876381" y="1813825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English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87829" y="1825273"/>
        <a:ext cx="758849" cy="367976"/>
      </dsp:txXfrm>
    </dsp:sp>
    <dsp:sp modelId="{BD818CDC-0505-46CA-8F35-0D324CE0EE6B}">
      <dsp:nvSpPr>
        <dsp:cNvPr id="0" name=""/>
        <dsp:cNvSpPr/>
      </dsp:nvSpPr>
      <dsp:spPr>
        <a:xfrm rot="17928999">
          <a:off x="1227172" y="2245305"/>
          <a:ext cx="1831946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1831946" y="6954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97346" y="2206460"/>
        <a:ext cx="91597" cy="91597"/>
      </dsp:txXfrm>
    </dsp:sp>
    <dsp:sp modelId="{687E733B-0987-4F71-9584-0094A4C8B245}">
      <dsp:nvSpPr>
        <dsp:cNvPr id="0" name=""/>
        <dsp:cNvSpPr/>
      </dsp:nvSpPr>
      <dsp:spPr>
        <a:xfrm>
          <a:off x="2584651" y="1254278"/>
          <a:ext cx="781745" cy="3908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站內搜尋</a:t>
          </a:r>
        </a:p>
      </dsp:txBody>
      <dsp:txXfrm>
        <a:off x="2596099" y="1265726"/>
        <a:ext cx="758849" cy="367976"/>
      </dsp:txXfrm>
    </dsp:sp>
    <dsp:sp modelId="{CE0A4774-4F15-4A3A-98AF-C3655FF2F774}">
      <dsp:nvSpPr>
        <dsp:cNvPr id="0" name=""/>
        <dsp:cNvSpPr/>
      </dsp:nvSpPr>
      <dsp:spPr>
        <a:xfrm rot="20240849">
          <a:off x="1665128" y="2865569"/>
          <a:ext cx="94656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946564" y="6954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14746" y="2848859"/>
        <a:ext cx="47328" cy="47328"/>
      </dsp:txXfrm>
    </dsp:sp>
    <dsp:sp modelId="{82925B72-C91E-428D-9982-CEB0CB6A37DA}">
      <dsp:nvSpPr>
        <dsp:cNvPr id="0" name=""/>
        <dsp:cNvSpPr/>
      </dsp:nvSpPr>
      <dsp:spPr>
        <a:xfrm>
          <a:off x="2575183" y="2494806"/>
          <a:ext cx="781745" cy="3908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功能列</a:t>
          </a:r>
        </a:p>
      </dsp:txBody>
      <dsp:txXfrm>
        <a:off x="2586631" y="2506254"/>
        <a:ext cx="758849" cy="367976"/>
      </dsp:txXfrm>
    </dsp:sp>
    <dsp:sp modelId="{F77CE990-27FE-4D52-8A81-756C09CE6978}">
      <dsp:nvSpPr>
        <dsp:cNvPr id="0" name=""/>
        <dsp:cNvSpPr/>
      </dsp:nvSpPr>
      <dsp:spPr>
        <a:xfrm rot="18569563">
          <a:off x="3117696" y="2176127"/>
          <a:ext cx="1314390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1314390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2032" y="2150222"/>
        <a:ext cx="65719" cy="65719"/>
      </dsp:txXfrm>
    </dsp:sp>
    <dsp:sp modelId="{3309EA87-737C-40C9-83F9-965C6EA45D15}">
      <dsp:nvSpPr>
        <dsp:cNvPr id="0" name=""/>
        <dsp:cNvSpPr/>
      </dsp:nvSpPr>
      <dsp:spPr>
        <a:xfrm>
          <a:off x="4192854" y="1480484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</a:p>
      </dsp:txBody>
      <dsp:txXfrm>
        <a:off x="4204302" y="1491932"/>
        <a:ext cx="758849" cy="367976"/>
      </dsp:txXfrm>
    </dsp:sp>
    <dsp:sp modelId="{456A4306-68C2-45EE-8393-5ABA6E253AF5}">
      <dsp:nvSpPr>
        <dsp:cNvPr id="0" name=""/>
        <dsp:cNvSpPr/>
      </dsp:nvSpPr>
      <dsp:spPr>
        <a:xfrm rot="19592232">
          <a:off x="3273883" y="2407035"/>
          <a:ext cx="1002016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1002016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9841" y="2388939"/>
        <a:ext cx="50100" cy="50100"/>
      </dsp:txXfrm>
    </dsp:sp>
    <dsp:sp modelId="{1CD41275-DF31-41B8-BD8A-B81C4EB62B08}">
      <dsp:nvSpPr>
        <dsp:cNvPr id="0" name=""/>
        <dsp:cNvSpPr/>
      </dsp:nvSpPr>
      <dsp:spPr>
        <a:xfrm>
          <a:off x="4192854" y="1942299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行政單位</a:t>
          </a:r>
        </a:p>
      </dsp:txBody>
      <dsp:txXfrm>
        <a:off x="4204302" y="1953747"/>
        <a:ext cx="758849" cy="367976"/>
      </dsp:txXfrm>
    </dsp:sp>
    <dsp:sp modelId="{71A1DF7E-0FD8-46CA-8950-F6F1D0398B31}">
      <dsp:nvSpPr>
        <dsp:cNvPr id="0" name=""/>
        <dsp:cNvSpPr/>
      </dsp:nvSpPr>
      <dsp:spPr>
        <a:xfrm rot="21228480">
          <a:off x="3354475" y="2637942"/>
          <a:ext cx="840831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840831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53870" y="2623876"/>
        <a:ext cx="42041" cy="42041"/>
      </dsp:txXfrm>
    </dsp:sp>
    <dsp:sp modelId="{48D8F85B-09B6-4A13-8355-A5272B06B9CF}">
      <dsp:nvSpPr>
        <dsp:cNvPr id="0" name=""/>
        <dsp:cNvSpPr/>
      </dsp:nvSpPr>
      <dsp:spPr>
        <a:xfrm>
          <a:off x="4192854" y="2404114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</a:p>
      </dsp:txBody>
      <dsp:txXfrm>
        <a:off x="4204302" y="2415562"/>
        <a:ext cx="758849" cy="367976"/>
      </dsp:txXfrm>
    </dsp:sp>
    <dsp:sp modelId="{9791443C-4588-42D2-9AF4-817FCBD09948}">
      <dsp:nvSpPr>
        <dsp:cNvPr id="0" name=""/>
        <dsp:cNvSpPr/>
      </dsp:nvSpPr>
      <dsp:spPr>
        <a:xfrm rot="1436374">
          <a:off x="3317588" y="2868850"/>
          <a:ext cx="914606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914606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52026" y="2852939"/>
        <a:ext cx="45730" cy="45730"/>
      </dsp:txXfrm>
    </dsp:sp>
    <dsp:sp modelId="{9A5C41C7-4795-470A-8B07-F158D71AC441}">
      <dsp:nvSpPr>
        <dsp:cNvPr id="0" name=""/>
        <dsp:cNvSpPr/>
      </dsp:nvSpPr>
      <dsp:spPr>
        <a:xfrm>
          <a:off x="4192854" y="2865929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研究中心</a:t>
          </a:r>
        </a:p>
      </dsp:txBody>
      <dsp:txXfrm>
        <a:off x="4204302" y="2877377"/>
        <a:ext cx="758849" cy="367976"/>
      </dsp:txXfrm>
    </dsp:sp>
    <dsp:sp modelId="{EABEB553-EDE1-4E6F-A0BF-C567289A83E9}">
      <dsp:nvSpPr>
        <dsp:cNvPr id="0" name=""/>
        <dsp:cNvSpPr/>
      </dsp:nvSpPr>
      <dsp:spPr>
        <a:xfrm rot="2662661">
          <a:off x="3189390" y="3094056"/>
          <a:ext cx="1174652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1174652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7351" y="3071644"/>
        <a:ext cx="58732" cy="58732"/>
      </dsp:txXfrm>
    </dsp:sp>
    <dsp:sp modelId="{615C9E36-60C3-4003-85EC-9C81B13B82D6}">
      <dsp:nvSpPr>
        <dsp:cNvPr id="0" name=""/>
        <dsp:cNvSpPr/>
      </dsp:nvSpPr>
      <dsp:spPr>
        <a:xfrm>
          <a:off x="4196506" y="3316341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招生訊息</a:t>
          </a:r>
        </a:p>
      </dsp:txBody>
      <dsp:txXfrm>
        <a:off x="4207954" y="3327789"/>
        <a:ext cx="758849" cy="367976"/>
      </dsp:txXfrm>
    </dsp:sp>
    <dsp:sp modelId="{8DC808D9-C89B-4D02-9C5E-B76463ECE3B9}">
      <dsp:nvSpPr>
        <dsp:cNvPr id="0" name=""/>
        <dsp:cNvSpPr/>
      </dsp:nvSpPr>
      <dsp:spPr>
        <a:xfrm rot="463162">
          <a:off x="1697688" y="3106393"/>
          <a:ext cx="871691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871691" y="6954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111742" y="3091555"/>
        <a:ext cx="43584" cy="43584"/>
      </dsp:txXfrm>
    </dsp:sp>
    <dsp:sp modelId="{12618767-5CEA-46DC-AAE4-01FDD4ECE21C}">
      <dsp:nvSpPr>
        <dsp:cNvPr id="0" name=""/>
        <dsp:cNvSpPr/>
      </dsp:nvSpPr>
      <dsp:spPr>
        <a:xfrm>
          <a:off x="2565430" y="3013271"/>
          <a:ext cx="884157" cy="317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高大新聞</a:t>
          </a:r>
        </a:p>
      </dsp:txBody>
      <dsp:txXfrm>
        <a:off x="2574722" y="3022563"/>
        <a:ext cx="865573" cy="298655"/>
      </dsp:txXfrm>
    </dsp:sp>
    <dsp:sp modelId="{A56DBBC7-C452-4803-BE77-D323E6303127}">
      <dsp:nvSpPr>
        <dsp:cNvPr id="0" name=""/>
        <dsp:cNvSpPr/>
      </dsp:nvSpPr>
      <dsp:spPr>
        <a:xfrm rot="3704978">
          <a:off x="1210368" y="3869521"/>
          <a:ext cx="1865552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1865552" y="6954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096506" y="3829836"/>
        <a:ext cx="93277" cy="93277"/>
      </dsp:txXfrm>
    </dsp:sp>
    <dsp:sp modelId="{7A721F8D-4D21-4613-A3E3-9804CEE7CE73}">
      <dsp:nvSpPr>
        <dsp:cNvPr id="0" name=""/>
        <dsp:cNvSpPr/>
      </dsp:nvSpPr>
      <dsp:spPr>
        <a:xfrm>
          <a:off x="2584651" y="4502710"/>
          <a:ext cx="781745" cy="3908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新聞分類</a:t>
          </a:r>
        </a:p>
      </dsp:txBody>
      <dsp:txXfrm>
        <a:off x="2596099" y="4514158"/>
        <a:ext cx="758849" cy="367976"/>
      </dsp:txXfrm>
    </dsp:sp>
    <dsp:sp modelId="{95D73BED-9391-45E1-9A14-A64851051800}">
      <dsp:nvSpPr>
        <dsp:cNvPr id="0" name=""/>
        <dsp:cNvSpPr/>
      </dsp:nvSpPr>
      <dsp:spPr>
        <a:xfrm rot="20112088">
          <a:off x="3218148" y="4016878"/>
          <a:ext cx="3215391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3215391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745459" y="3943448"/>
        <a:ext cx="160769" cy="160769"/>
      </dsp:txXfrm>
    </dsp:sp>
    <dsp:sp modelId="{84455419-549D-4F1C-B9F4-4666EEB79F8A}">
      <dsp:nvSpPr>
        <dsp:cNvPr id="0" name=""/>
        <dsp:cNvSpPr/>
      </dsp:nvSpPr>
      <dsp:spPr>
        <a:xfrm>
          <a:off x="6285290" y="3154082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新聞首頁</a:t>
          </a:r>
        </a:p>
      </dsp:txBody>
      <dsp:txXfrm>
        <a:off x="6296738" y="3165530"/>
        <a:ext cx="758849" cy="367976"/>
      </dsp:txXfrm>
    </dsp:sp>
    <dsp:sp modelId="{C36A28C4-CD9A-4872-A11A-573654C578A3}">
      <dsp:nvSpPr>
        <dsp:cNvPr id="0" name=""/>
        <dsp:cNvSpPr/>
      </dsp:nvSpPr>
      <dsp:spPr>
        <a:xfrm rot="20537665">
          <a:off x="3294005" y="4226403"/>
          <a:ext cx="305655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3056554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45868" y="4156944"/>
        <a:ext cx="152827" cy="152827"/>
      </dsp:txXfrm>
    </dsp:sp>
    <dsp:sp modelId="{5DC94A99-CB98-4879-AA34-B5974B22174C}">
      <dsp:nvSpPr>
        <dsp:cNvPr id="0" name=""/>
        <dsp:cNvSpPr/>
      </dsp:nvSpPr>
      <dsp:spPr>
        <a:xfrm>
          <a:off x="6278168" y="3573133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搶先報</a:t>
          </a:r>
        </a:p>
      </dsp:txBody>
      <dsp:txXfrm>
        <a:off x="6289616" y="3584581"/>
        <a:ext cx="758849" cy="367976"/>
      </dsp:txXfrm>
    </dsp:sp>
    <dsp:sp modelId="{D9B09960-DBC4-4888-A502-7C1871460A94}">
      <dsp:nvSpPr>
        <dsp:cNvPr id="0" name=""/>
        <dsp:cNvSpPr/>
      </dsp:nvSpPr>
      <dsp:spPr>
        <a:xfrm rot="21051538">
          <a:off x="3347653" y="4456722"/>
          <a:ext cx="2951812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2951812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749764" y="4389881"/>
        <a:ext cx="147590" cy="147590"/>
      </dsp:txXfrm>
    </dsp:sp>
    <dsp:sp modelId="{F14D2217-B823-44D2-A8E1-E2DA09A23D1F}">
      <dsp:nvSpPr>
        <dsp:cNvPr id="0" name=""/>
        <dsp:cNvSpPr/>
      </dsp:nvSpPr>
      <dsp:spPr>
        <a:xfrm>
          <a:off x="6280722" y="4033770"/>
          <a:ext cx="781745" cy="390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歷史新聞</a:t>
          </a:r>
        </a:p>
      </dsp:txBody>
      <dsp:txXfrm>
        <a:off x="6292170" y="4045218"/>
        <a:ext cx="758849" cy="367976"/>
      </dsp:txXfrm>
    </dsp:sp>
    <dsp:sp modelId="{47D097B7-3B8F-45F9-9D9D-53F6BE63DB1E}">
      <dsp:nvSpPr>
        <dsp:cNvPr id="0" name=""/>
        <dsp:cNvSpPr/>
      </dsp:nvSpPr>
      <dsp:spPr>
        <a:xfrm rot="39519">
          <a:off x="3366297" y="4708568"/>
          <a:ext cx="3023151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3023151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802294" y="4639944"/>
        <a:ext cx="151157" cy="151157"/>
      </dsp:txXfrm>
    </dsp:sp>
    <dsp:sp modelId="{BA9201D2-3720-4958-AA29-A75B03914723}">
      <dsp:nvSpPr>
        <dsp:cNvPr id="0" name=""/>
        <dsp:cNvSpPr/>
      </dsp:nvSpPr>
      <dsp:spPr>
        <a:xfrm>
          <a:off x="6389349" y="4493911"/>
          <a:ext cx="1065258" cy="477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動態搶先報</a:t>
          </a:r>
        </a:p>
      </dsp:txBody>
      <dsp:txXfrm>
        <a:off x="6403348" y="4507910"/>
        <a:ext cx="1037260" cy="449977"/>
      </dsp:txXfrm>
    </dsp:sp>
    <dsp:sp modelId="{95031CB6-B34F-46BC-B711-A5238C8CDF8F}">
      <dsp:nvSpPr>
        <dsp:cNvPr id="0" name=""/>
        <dsp:cNvSpPr/>
      </dsp:nvSpPr>
      <dsp:spPr>
        <a:xfrm rot="594695">
          <a:off x="3343495" y="4955302"/>
          <a:ext cx="3068754" cy="13908"/>
        </a:xfrm>
        <a:custGeom>
          <a:avLst/>
          <a:gdLst/>
          <a:ahLst/>
          <a:cxnLst/>
          <a:rect l="0" t="0" r="0" b="0"/>
          <a:pathLst>
            <a:path>
              <a:moveTo>
                <a:pt x="0" y="6954"/>
              </a:moveTo>
              <a:lnTo>
                <a:pt x="3068754" y="6954"/>
              </a:lnTo>
            </a:path>
          </a:pathLst>
        </a:cu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801154" y="4885537"/>
        <a:ext cx="153437" cy="153437"/>
      </dsp:txXfrm>
    </dsp:sp>
    <dsp:sp modelId="{28E2A27E-74D6-423F-9E7B-F366FF5A6BA1}">
      <dsp:nvSpPr>
        <dsp:cNvPr id="0" name=""/>
        <dsp:cNvSpPr/>
      </dsp:nvSpPr>
      <dsp:spPr>
        <a:xfrm>
          <a:off x="6389349" y="4981270"/>
          <a:ext cx="821841" cy="4901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歷史動態</a:t>
          </a:r>
        </a:p>
      </dsp:txBody>
      <dsp:txXfrm>
        <a:off x="6403706" y="4995627"/>
        <a:ext cx="793127" cy="46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3588-4B58-4FCE-A5BF-2B9528F63A50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545C8-D5CA-4535-BFBB-DB5D5519B8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1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1134-522D-41DF-A983-20975A5A95ED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20-1652-4BC4-8BB4-B49F92D0F1E9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98B-00D4-4AF8-8477-580A609D05BF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BBB0-74B0-41C2-A304-D57A124491B0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BEC9-FCE0-43B5-8147-29F8878E26B4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16CBBD2-E2C5-4937-941C-C1373D096219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9CD-8D2A-447B-B6A7-87484E38D22C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85DB-B26B-4870-9F60-3C594BC159C4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2C6C-DB59-43F0-A681-F49408F2AB3C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420-EC5E-426C-A943-9FA3C02AA189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ECAA5E7-1D2B-4A61-A960-4C5D59E075A7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8D6E594-D832-46E6-A681-3BEE6C8867CA}" type="datetime1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73896"/>
          </a:xfrm>
        </p:spPr>
        <p:txBody>
          <a:bodyPr>
            <a:normAutofit/>
          </a:bodyPr>
          <a:lstStyle/>
          <a:p>
            <a:r>
              <a:rPr lang="en-US" altLang="zh-TW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A1013303 </a:t>
            </a:r>
            <a:r>
              <a:rPr lang="zh-TW" altLang="en-US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金芝萱</a:t>
            </a:r>
            <a:endParaRPr lang="en-US" altLang="zh-TW" sz="2400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A1013334 </a:t>
            </a:r>
            <a:r>
              <a:rPr lang="zh-TW" altLang="en-US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劉秀鳳</a:t>
            </a:r>
            <a:r>
              <a:rPr lang="en-US" altLang="zh-TW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A1013342</a:t>
            </a:r>
            <a:r>
              <a:rPr lang="zh-TW" altLang="en-US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楊欣宜</a:t>
            </a:r>
            <a:endParaRPr lang="en-US" altLang="zh-TW" sz="2400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4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老師： 廖洧杰 老師</a:t>
            </a:r>
            <a:endParaRPr lang="en-US" altLang="zh-TW" sz="2400" b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</a:t>
            </a:r>
            <a:r>
              <a:rPr lang="zh-TW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前端期中報告</a:t>
            </a:r>
            <a:endParaRPr lang="zh-TW" altLang="en-US" sz="5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規劃網站動線</a:t>
            </a:r>
            <a:r>
              <a:rPr lang="en-US" altLang="zh-TW" dirty="0"/>
              <a:t>(UI Flow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394045170"/>
              </p:ext>
            </p:extLst>
          </p:nvPr>
        </p:nvGraphicFramePr>
        <p:xfrm>
          <a:off x="107504" y="836711"/>
          <a:ext cx="9036496" cy="6120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34400" cy="1256184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設計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wireframe</a:t>
            </a:r>
            <a:b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首頁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0"/>
            <a:ext cx="5328592" cy="688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34400" cy="1256184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設計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wireframe</a:t>
            </a:r>
            <a:b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新聞首頁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0"/>
            <a:ext cx="463629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34400" cy="1256184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小組分工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7783"/>
              </p:ext>
            </p:extLst>
          </p:nvPr>
        </p:nvGraphicFramePr>
        <p:xfrm>
          <a:off x="133164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金芝萱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Wireframe</a:t>
                      </a:r>
                      <a:r>
                        <a:rPr lang="zh-TW" altLang="en-US" dirty="0" smtClean="0"/>
                        <a:t>、首頁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劉秀鳳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首頁、新聞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上下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楊欣宜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PPT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需求訪談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詢問三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種客群：高大學生、高大老師、外來訪客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透過面對面了解、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上詢問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找出相同需要改善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7032"/>
            <a:ext cx="4572000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300" b="1" dirty="0">
                <a:solidFill>
                  <a:schemeClr val="accent3">
                    <a:shade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老師</a:t>
            </a:r>
            <a:endParaRPr lang="en-US" altLang="zh-TW" sz="3300" b="1" dirty="0">
              <a:solidFill>
                <a:schemeClr val="accent3">
                  <a:shade val="7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+mj-ea"/>
                <a:ea typeface="+mj-ea"/>
              </a:rPr>
              <a:t>左</a:t>
            </a:r>
            <a:r>
              <a:rPr lang="zh-TW" altLang="en-US" dirty="0" smtClean="0">
                <a:latin typeface="+mj-ea"/>
                <a:ea typeface="+mj-ea"/>
              </a:rPr>
              <a:t>欄位全砍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敝國公家機關都如此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最新消息是重點！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教務系統、收信、</a:t>
            </a:r>
            <a:r>
              <a:rPr lang="en-US" altLang="zh-TW" dirty="0" smtClean="0">
                <a:latin typeface="+mj-ea"/>
                <a:ea typeface="+mj-ea"/>
              </a:rPr>
              <a:t>e</a:t>
            </a:r>
            <a:r>
              <a:rPr lang="zh-TW" altLang="en-US" dirty="0" smtClean="0">
                <a:latin typeface="+mj-ea"/>
                <a:ea typeface="+mj-ea"/>
              </a:rPr>
              <a:t>平台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03" y="764704"/>
            <a:ext cx="1779509" cy="5865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300" b="1" dirty="0" smtClean="0">
                <a:solidFill>
                  <a:schemeClr val="accent3">
                    <a:shade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</a:t>
            </a:r>
            <a:endParaRPr lang="en-US" altLang="zh-TW" sz="3300" b="1" dirty="0">
              <a:solidFill>
                <a:schemeClr val="accent3">
                  <a:shade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版面太小、字太擠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 選課系統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常用表單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學務處與教務處的差別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610475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300" b="1" dirty="0" smtClean="0">
                <a:solidFill>
                  <a:schemeClr val="accent3">
                    <a:shade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外來訪客</a:t>
            </a:r>
            <a:endParaRPr lang="en-US" altLang="zh-TW" sz="3300" b="1" dirty="0" smtClean="0">
              <a:solidFill>
                <a:schemeClr val="accent3">
                  <a:shade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功能列可以直接顯示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招生入學清楚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2"/>
            <a:ext cx="7381875" cy="20002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2346002"/>
              </p:ext>
            </p:extLst>
          </p:nvPr>
        </p:nvGraphicFramePr>
        <p:xfrm>
          <a:off x="-396552" y="1196752"/>
          <a:ext cx="7150695" cy="310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93361"/>
              </p:ext>
            </p:extLst>
          </p:nvPr>
        </p:nvGraphicFramePr>
        <p:xfrm>
          <a:off x="3059832" y="4293096"/>
          <a:ext cx="5891063" cy="231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Map) 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高大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新聞頁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版面雜亂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中 上 左 右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拚貼還有</a:t>
            </a:r>
            <a:r>
              <a:rPr lang="en-US" altLang="zh-TW" dirty="0" smtClean="0">
                <a:latin typeface="+mj-ea"/>
                <a:ea typeface="+mj-ea"/>
              </a:rPr>
              <a:t>bug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有</a:t>
            </a:r>
            <a:r>
              <a:rPr lang="en-US" altLang="zh-TW" dirty="0" smtClean="0">
                <a:latin typeface="+mj-ea"/>
                <a:ea typeface="+mj-ea"/>
              </a:rPr>
              <a:t>”</a:t>
            </a:r>
            <a:r>
              <a:rPr lang="zh-TW" altLang="en-US" dirty="0" smtClean="0">
                <a:latin typeface="+mj-ea"/>
                <a:ea typeface="+mj-ea"/>
              </a:rPr>
              <a:t>無連結按鈕</a:t>
            </a:r>
            <a:r>
              <a:rPr lang="en-US" altLang="zh-TW" dirty="0" smtClean="0">
                <a:latin typeface="+mj-ea"/>
                <a:ea typeface="+mj-ea"/>
              </a:rPr>
              <a:t>”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72816"/>
            <a:ext cx="5400600" cy="436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新聞首頁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8749771"/>
              </p:ext>
            </p:extLst>
          </p:nvPr>
        </p:nvGraphicFramePr>
        <p:xfrm>
          <a:off x="-180528" y="1268760"/>
          <a:ext cx="7150695" cy="310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593428"/>
              </p:ext>
            </p:extLst>
          </p:nvPr>
        </p:nvGraphicFramePr>
        <p:xfrm>
          <a:off x="2987824" y="3789040"/>
          <a:ext cx="5891063" cy="231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規劃網站動線</a:t>
            </a:r>
            <a:r>
              <a:rPr lang="en-US" altLang="zh-TW" dirty="0"/>
              <a:t>(UI Flow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39407801"/>
              </p:ext>
            </p:extLst>
          </p:nvPr>
        </p:nvGraphicFramePr>
        <p:xfrm>
          <a:off x="107504" y="692696"/>
          <a:ext cx="4968552" cy="659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463133213"/>
              </p:ext>
            </p:extLst>
          </p:nvPr>
        </p:nvGraphicFramePr>
        <p:xfrm>
          <a:off x="5292080" y="116632"/>
          <a:ext cx="3635896" cy="738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5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</TotalTime>
  <Words>384</Words>
  <Application>Microsoft Office PowerPoint</Application>
  <PresentationFormat>如螢幕大小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市鎮</vt:lpstr>
      <vt:lpstr>WEB前端期中報告</vt:lpstr>
      <vt:lpstr>需求訪談</vt:lpstr>
      <vt:lpstr>需求分析(Functional Map)</vt:lpstr>
      <vt:lpstr>需求分析(Functional Map)</vt:lpstr>
      <vt:lpstr>需求分析(Functional Map)</vt:lpstr>
      <vt:lpstr>需求分析(Functional Map) 首頁</vt:lpstr>
      <vt:lpstr>需求分析(Functional Map) 高大新聞頁</vt:lpstr>
      <vt:lpstr>需求分析(Functional Map) 新聞首頁</vt:lpstr>
      <vt:lpstr>規劃網站動線(UI Flow)</vt:lpstr>
      <vt:lpstr>規劃網站動線(UI Flow)</vt:lpstr>
      <vt:lpstr>設計wireframe 首頁</vt:lpstr>
      <vt:lpstr>設計wireframe 新聞首頁</vt:lpstr>
      <vt:lpstr>小組分工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WEB前端期中報告</dc:title>
  <dc:creator>Debbie</dc:creator>
  <cp:lastModifiedBy>Hsiu</cp:lastModifiedBy>
  <cp:revision>12</cp:revision>
  <dcterms:created xsi:type="dcterms:W3CDTF">2014-11-10T03:10:13Z</dcterms:created>
  <dcterms:modified xsi:type="dcterms:W3CDTF">2014-11-10T10:19:24Z</dcterms:modified>
</cp:coreProperties>
</file>