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74AE76-910F-43FD-BD59-061652A86D1B}">
  <a:tblStyle styleId="{D574AE76-910F-43FD-BD59-061652A86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880ae23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880ae23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289127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289127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8289127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58289127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e880ae23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e880ae23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e880ae23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e880ae23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e88aa27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e88aa27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828912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5828912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5828912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5828912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88aa27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88aa27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88aa27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88aa27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880ae23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880ae23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.stock.yaho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35000" y="1008075"/>
            <a:ext cx="86973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STOCK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DBMS_final_Team14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801900" y="3328950"/>
            <a:ext cx="20304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廖修誼 (111652017)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鐘邦郡 (111652031)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陳冠程 (111652046)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38350" y="136850"/>
            <a:ext cx="395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Function of application</a:t>
            </a:r>
            <a:endParaRPr sz="2620"/>
          </a:p>
        </p:txBody>
      </p:sp>
      <p:sp>
        <p:nvSpPr>
          <p:cNvPr id="121" name="Google Shape;121;p22"/>
          <p:cNvSpPr/>
          <p:nvPr/>
        </p:nvSpPr>
        <p:spPr>
          <a:xfrm>
            <a:off x="315500" y="788300"/>
            <a:ext cx="4256400" cy="2012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4694225" y="2879750"/>
            <a:ext cx="4256400" cy="2012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4694225" y="788300"/>
            <a:ext cx="4256400" cy="20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15500" y="2879750"/>
            <a:ext cx="4256400" cy="20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952400" y="2212750"/>
            <a:ext cx="29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訪客登入，資料管理員登入</a:t>
            </a:r>
            <a:endParaRPr sz="1800"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930500" y="4294925"/>
            <a:ext cx="18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各公司漲幅比較</a:t>
            </a:r>
            <a:endParaRPr sz="1800">
              <a:solidFill>
                <a:schemeClr val="accent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607625" y="2278800"/>
            <a:ext cx="29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基本的C、R、U、D</a:t>
            </a:r>
            <a:endParaRPr sz="1800">
              <a:solidFill>
                <a:schemeClr val="accen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011100" y="4294925"/>
            <a:ext cx="29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查詢一 / 多天的公司股票</a:t>
            </a:r>
            <a:endParaRPr sz="1800">
              <a:solidFill>
                <a:schemeClr val="accen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50" y="915000"/>
            <a:ext cx="1483147" cy="12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863" y="2937350"/>
            <a:ext cx="1177325" cy="1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145" y="885075"/>
            <a:ext cx="1810080" cy="1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800" y="3132850"/>
            <a:ext cx="2106661" cy="11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Contribution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廖修誼：python</a:t>
            </a:r>
            <a:r>
              <a:rPr lang="zh-TW"/>
              <a:t>爬蟲建立資料</a:t>
            </a:r>
            <a:r>
              <a:rPr lang="zh-TW"/>
              <a:t>、</a:t>
            </a:r>
            <a:r>
              <a:rPr lang="zh-TW"/>
              <a:t>github管理、投影片、report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陳冠程：網頁前、後端設計、資料庫建立、SQL、github管理、report</a:t>
            </a:r>
            <a:r>
              <a:rPr lang="zh-TW"/>
              <a:t>、demo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鐘邦郡：presentation、SQL、</a:t>
            </a:r>
            <a:r>
              <a:rPr lang="zh-TW"/>
              <a:t>github管理、report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59900" y="2063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/>
              <a:t>Thanks for listening！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2354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Main idea</a:t>
            </a:r>
            <a:endParaRPr sz="262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zh-TW" sz="2200">
                <a:latin typeface="Economica"/>
                <a:ea typeface="Economica"/>
                <a:cs typeface="Economica"/>
                <a:sym typeface="Economica"/>
              </a:rPr>
              <a:t> 此project的主要目的是‘’讓使用者能在同一頁面取得某間公司之前的股票資訊’‘，包括過去某一天或某區間的股票開收盤價、交易量等，</a:t>
            </a:r>
            <a:r>
              <a:rPr lang="zh-TW" sz="2200">
                <a:latin typeface="Economica"/>
                <a:ea typeface="Economica"/>
                <a:cs typeface="Economica"/>
                <a:sym typeface="Economica"/>
              </a:rPr>
              <a:t>以及過去各間公司在某區間的股票成長率，</a:t>
            </a:r>
            <a:r>
              <a:rPr lang="zh-TW" sz="2200">
                <a:latin typeface="Economica"/>
                <a:ea typeface="Economica"/>
                <a:cs typeface="Economica"/>
                <a:sym typeface="Economica"/>
              </a:rPr>
              <a:t>且使用折線圖方式呈現。此外，此project也支援對資料的刪除、新增、更新等操作。</a:t>
            </a: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340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Tables</a:t>
            </a:r>
            <a:endParaRPr sz="26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Company (</a:t>
            </a:r>
            <a:r>
              <a:rPr lang="zh-TW" sz="1400" u="sng"/>
              <a:t>Company_id</a:t>
            </a:r>
            <a:r>
              <a:rPr lang="zh-TW" sz="1400"/>
              <a:t>, Company_name, Company_stock_code)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Date	(</a:t>
            </a:r>
            <a:r>
              <a:rPr lang="zh-TW" sz="1400" u="sng"/>
              <a:t>Date_id</a:t>
            </a:r>
            <a:r>
              <a:rPr lang="zh-TW" sz="1400"/>
              <a:t>, Date_day)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AMAZON</a:t>
            </a:r>
            <a:r>
              <a:rPr lang="zh-TW" sz="1400"/>
              <a:t>_daily_table</a:t>
            </a:r>
            <a:r>
              <a:rPr lang="zh-TW" sz="1400"/>
              <a:t>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APPLE_daily_table </a:t>
            </a:r>
            <a:r>
              <a:rPr lang="zh-TW" sz="1400"/>
              <a:t>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GOOGLE</a:t>
            </a:r>
            <a:r>
              <a:rPr lang="zh-TW" sz="1400"/>
              <a:t>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META</a:t>
            </a:r>
            <a:r>
              <a:rPr lang="zh-TW" sz="1400"/>
              <a:t>_daily_table</a:t>
            </a:r>
            <a:r>
              <a:rPr lang="zh-TW" sz="1400"/>
              <a:t> </a:t>
            </a:r>
            <a:r>
              <a:rPr lang="zh-TW" sz="1400"/>
              <a:t>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NETFLIX</a:t>
            </a:r>
            <a:r>
              <a:rPr lang="zh-TW" sz="1400"/>
              <a:t>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Resource: </a:t>
            </a:r>
            <a:r>
              <a:rPr lang="zh-TW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Yahoo奇摩股市</a:t>
            </a:r>
            <a:r>
              <a:rPr lang="zh-TW" sz="1400"/>
              <a:t> (使用 python 爬蟲)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595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</a:t>
            </a:r>
            <a:r>
              <a:rPr lang="zh-TW" sz="2620"/>
              <a:t>Describe Table Attributes</a:t>
            </a:r>
            <a:endParaRPr sz="262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Company_id: Company </a:t>
            </a:r>
            <a:r>
              <a:rPr lang="zh-TW" sz="1400"/>
              <a:t>表格的 key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Company_name: </a:t>
            </a:r>
            <a:r>
              <a:rPr lang="zh-TW" sz="1400"/>
              <a:t>代表 Company_id 對應到的公司名稱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Company_stock_code: </a:t>
            </a:r>
            <a:r>
              <a:rPr lang="zh-TW" sz="1400"/>
              <a:t>公司在 Yahoo 股市的股票代碼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Date_id: Date </a:t>
            </a:r>
            <a:r>
              <a:rPr lang="zh-TW" sz="1400"/>
              <a:t>表格裡面的 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Date_day: </a:t>
            </a:r>
            <a:r>
              <a:rPr lang="zh-TW" sz="1400"/>
              <a:t>代表 Date_id 對應到的真實日期 (形式為 西元年-月-日)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Open: </a:t>
            </a:r>
            <a:r>
              <a:rPr lang="zh-TW" sz="1400"/>
              <a:t>代表股票的開盤價 (單位為 USD)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High: </a:t>
            </a:r>
            <a:r>
              <a:rPr lang="zh-TW" sz="1400"/>
              <a:t>代表當日股價最高價 (單位為 USD)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Low: </a:t>
            </a:r>
            <a:r>
              <a:rPr lang="zh-TW" sz="1400"/>
              <a:t>代表當日股價最低價 (單位為 USD)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Close:  代表當天股票的收盤價 (單位為 USD)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Adj Close: </a:t>
            </a:r>
            <a:r>
              <a:rPr lang="zh-TW" sz="1400"/>
              <a:t>代表當天的股票調整收盤價 (考慮分紅, 拆股等) (單位為 USD)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Volume: </a:t>
            </a:r>
            <a:r>
              <a:rPr lang="zh-TW" sz="1400"/>
              <a:t>代表當天股票交易的數量 (單位為 股)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340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Examples of Tables</a:t>
            </a:r>
            <a:endParaRPr sz="262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Company (</a:t>
            </a:r>
            <a:r>
              <a:rPr lang="zh-TW" sz="1400" u="sng"/>
              <a:t>Company_id</a:t>
            </a:r>
            <a:r>
              <a:rPr lang="zh-TW" sz="1400"/>
              <a:t>, Company_name, Company_stock_code)</a:t>
            </a:r>
            <a:endParaRPr sz="1400"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952500" y="167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{D574AE76-910F-43FD-BD59-061652A86D1B}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Company_id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Company_name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Company_stock_code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AMAZON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AMZN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311700" y="2666225"/>
            <a:ext cx="8190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	(</a:t>
            </a:r>
            <a:r>
              <a:rPr lang="zh-TW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Date_id</a:t>
            </a:r>
            <a:r>
              <a:rPr lang="zh-TW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Date_day)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952500" y="31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{D574AE76-910F-43FD-BD59-061652A86D1B}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u="sng"/>
                        <a:t>Date_id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Date_day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2012-12-10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2012-12-11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340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Examples of Tables</a:t>
            </a:r>
            <a:endParaRPr sz="262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16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AMAZON_daily_table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APPLE_daily_table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GOOGLE_daily_table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META_daily_table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NETFLIX_daily_table (Company_id, </a:t>
            </a:r>
            <a:r>
              <a:rPr lang="zh-TW" sz="1400" u="sng"/>
              <a:t>Date_id</a:t>
            </a:r>
            <a:r>
              <a:rPr lang="zh-TW" sz="1400"/>
              <a:t>, Open, High, Low Close, Adj Close, Volume)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以 </a:t>
            </a:r>
            <a:r>
              <a:rPr lang="zh-TW" sz="1400"/>
              <a:t>AMAZON_daily_table  為例</a:t>
            </a:r>
            <a:endParaRPr sz="1400"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17475" y="28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{D574AE76-910F-43FD-BD59-061652A86D1B}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Company_id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u="sng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Date_id</a:t>
                      </a:r>
                      <a:endParaRPr sz="1100" u="sng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Close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Adj Close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Volume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12.654999732971200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12.73900032043460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12.364999771118200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12.388500213623000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12.388500213623000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70076000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12.425000190734900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12.673999786377000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12.332500457763700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12.534500122070300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12.534500122070300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83704000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12.553500175476100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12.718000411987300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12.503000259399400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12.588000297546400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12.588000297546400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52562000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12.555500030517600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12.72700023651120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12.50100040435790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12.5625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12.5625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49204000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595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C</a:t>
            </a:r>
            <a:r>
              <a:rPr lang="zh-TW" sz="2620"/>
              <a:t>onceptual Data Model</a:t>
            </a:r>
            <a:endParaRPr sz="262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475" y="1017725"/>
            <a:ext cx="608503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595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Dataset - ER Model</a:t>
            </a:r>
            <a:endParaRPr sz="262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188" y="1017725"/>
            <a:ext cx="53616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2354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/>
              <a:t>Database</a:t>
            </a:r>
            <a:endParaRPr sz="262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SQL Language：MySQL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Database maintain：</a:t>
            </a:r>
            <a:r>
              <a:rPr lang="zh-TW"/>
              <a:t>將資料寫在php內回傳進資料庫來進行CRUD，並利用python來爬資料。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Website：</a:t>
            </a:r>
            <a:r>
              <a:rPr lang="zh-TW"/>
              <a:t>利用php及html來呈現網頁，</a:t>
            </a:r>
            <a:r>
              <a:rPr lang="zh-TW"/>
              <a:t>將queries寫在php內回傳進資料庫來進行查詢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