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ectr.com/" TargetMode="External"/><Relationship Id="rId2" Type="http://schemas.openxmlformats.org/officeDocument/2006/relationships/hyperlink" Target="https://material.io/tools/icons/?style=baselin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185420" TargetMode="External"/><Relationship Id="rId7" Type="http://schemas.openxmlformats.org/officeDocument/2006/relationships/hyperlink" Target="https://www.oxxostudio.tw/articles/201406/svg-04-path-1.html" TargetMode="External"/><Relationship Id="rId2" Type="http://schemas.openxmlformats.org/officeDocument/2006/relationships/hyperlink" Target="https://jakearchibald.github.io/svgom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gtwang.org/web-development/css-font-face/" TargetMode="External"/><Relationship Id="rId5" Type="http://schemas.openxmlformats.org/officeDocument/2006/relationships/hyperlink" Target="https://material.io/tools/icons/" TargetMode="External"/><Relationship Id="rId4" Type="http://schemas.openxmlformats.org/officeDocument/2006/relationships/hyperlink" Target="https://vectr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lpjs/gulp/blob/master/docs/recipes/split-tasks-across-multiple-files.md" TargetMode="External"/><Relationship Id="rId2" Type="http://schemas.openxmlformats.org/officeDocument/2006/relationships/hyperlink" Target="https://stackoverflow.com/questions/25518870/how-to-import-all-tasks-from-another-gulp-file-j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blog.csdn.net/weixin_40817115/article/details/81079507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rkshape/icon-font-generator" TargetMode="External"/><Relationship Id="rId2" Type="http://schemas.openxmlformats.org/officeDocument/2006/relationships/hyperlink" Target="https://github.com/nfroidure/gulp-iconfo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Svg</a:t>
            </a:r>
            <a:r>
              <a:rPr lang="en-US" dirty="0" smtClean="0"/>
              <a:t> to </a:t>
            </a:r>
            <a:r>
              <a:rPr lang="en-US" dirty="0" err="1" smtClean="0"/>
              <a:t>iconFont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3753" y="3814763"/>
            <a:ext cx="1444493" cy="1655762"/>
          </a:xfrm>
        </p:spPr>
        <p:txBody>
          <a:bodyPr>
            <a:normAutofit/>
          </a:bodyPr>
          <a:lstStyle/>
          <a:p>
            <a:pPr algn="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Author: Roger Lin </a:t>
            </a:r>
          </a:p>
          <a:p>
            <a:pPr algn="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: 2019.05.23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835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</a:t>
            </a:r>
            <a:r>
              <a:rPr lang="en-US" dirty="0" smtClean="0"/>
              <a:t>issue - Resolve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from material .</a:t>
            </a:r>
            <a:r>
              <a:rPr lang="en-US" dirty="0" err="1" smtClean="0"/>
              <a:t>svg</a:t>
            </a:r>
            <a:r>
              <a:rPr lang="en-US" dirty="0" smtClean="0"/>
              <a:t> file is ok.</a:t>
            </a:r>
          </a:p>
          <a:p>
            <a:pPr lvl="1"/>
            <a:r>
              <a:rPr lang="en-US" dirty="0" smtClean="0"/>
              <a:t>Ref : </a:t>
            </a:r>
            <a:r>
              <a:rPr lang="en-US" dirty="0">
                <a:hlinkClick r:id="rId2"/>
              </a:rPr>
              <a:t>https://material.io/tools/icons/?style=baseline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Using vector to draw and download .</a:t>
            </a:r>
            <a:r>
              <a:rPr lang="en-US" dirty="0" err="1" smtClean="0"/>
              <a:t>svg</a:t>
            </a:r>
            <a:r>
              <a:rPr lang="en-US" dirty="0" smtClean="0"/>
              <a:t> file will display </a:t>
            </a:r>
            <a:r>
              <a:rPr lang="en-US" dirty="0"/>
              <a:t>not</a:t>
            </a:r>
            <a:r>
              <a:rPr lang="en-US" dirty="0" smtClean="0"/>
              <a:t> correctly.</a:t>
            </a:r>
          </a:p>
          <a:p>
            <a:pPr lvl="1"/>
            <a:r>
              <a:rPr lang="en-US" dirty="0" smtClean="0"/>
              <a:t>Ref : </a:t>
            </a:r>
            <a:r>
              <a:rPr lang="en-US" dirty="0">
                <a:hlinkClick r:id="rId3"/>
              </a:rPr>
              <a:t>https://vectr.com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The .</a:t>
            </a:r>
            <a:r>
              <a:rPr lang="en-US" dirty="0" err="1" smtClean="0"/>
              <a:t>svg</a:t>
            </a:r>
            <a:r>
              <a:rPr lang="en-US" dirty="0" smtClean="0"/>
              <a:t> file size setting : 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&lt;</a:t>
            </a:r>
            <a:r>
              <a:rPr 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svg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xmlns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="http://www.w3.org/2000/svg" width="24" height="24" </a:t>
            </a:r>
            <a:r>
              <a:rPr 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viewBox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="0 0 24 24"&gt;</a:t>
            </a:r>
          </a:p>
          <a:p>
            <a:r>
              <a:rPr lang="en-US" dirty="0" smtClean="0"/>
              <a:t>[Resolve] the *.</a:t>
            </a:r>
            <a:r>
              <a:rPr lang="en-US" dirty="0" err="1" smtClean="0"/>
              <a:t>svg</a:t>
            </a:r>
            <a:r>
              <a:rPr lang="en-US" dirty="0" smtClean="0"/>
              <a:t> </a:t>
            </a:r>
            <a:r>
              <a:rPr lang="en-US" dirty="0"/>
              <a:t>file </a:t>
            </a:r>
            <a:r>
              <a:rPr lang="en-US" dirty="0" smtClean="0"/>
              <a:t>must “</a:t>
            </a:r>
            <a:r>
              <a:rPr lang="en-US" dirty="0" err="1" smtClean="0"/>
              <a:t>fill_merge_path.svg</a:t>
            </a:r>
            <a:r>
              <a:rPr lang="en-US" dirty="0" smtClean="0"/>
              <a:t>” , thanks @Kyle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(</a:t>
            </a:r>
            <a:r>
              <a:rPr lang="zh-TW" altLang="en-US" dirty="0"/>
              <a:t>組出來的圖片最後線要連在一</a:t>
            </a:r>
            <a:r>
              <a:rPr lang="zh-TW" altLang="en-US" dirty="0" smtClean="0"/>
              <a:t>起</a:t>
            </a:r>
            <a:r>
              <a:rPr lang="en-US" altLang="zh-TW" dirty="0"/>
              <a:t>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027" y="4434271"/>
            <a:ext cx="1400000" cy="2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076" y="848498"/>
            <a:ext cx="10353761" cy="807308"/>
          </a:xfrm>
        </p:spPr>
        <p:txBody>
          <a:bodyPr>
            <a:noAutofit/>
          </a:bodyPr>
          <a:lstStyle/>
          <a:p>
            <a:r>
              <a:rPr lang="en-US" sz="2800" smtClean="0"/>
              <a:t>Known issue - The difference in svg file</a:t>
            </a:r>
            <a:br>
              <a:rPr lang="en-US" sz="2800" smtClean="0"/>
            </a:b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/>
            </a:r>
            <a:br>
              <a:rPr lang="en-US" sz="2800" smtClean="0"/>
            </a:b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959" y="1058095"/>
            <a:ext cx="9514286" cy="5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2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icon-font-generator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</a:t>
            </a:r>
          </a:p>
          <a:p>
            <a:pPr lvl="1"/>
            <a:r>
              <a:rPr 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npm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install -g icon-font-gen</a:t>
            </a:r>
          </a:p>
          <a:p>
            <a:pPr lvl="1"/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Install Python.exe</a:t>
            </a:r>
            <a:endParaRPr lang="en-US" dirty="0" smtClean="0"/>
          </a:p>
          <a:p>
            <a:r>
              <a:rPr lang="en-US" dirty="0" smtClean="0"/>
              <a:t>Use </a:t>
            </a:r>
          </a:p>
          <a:p>
            <a:pPr lvl="1"/>
            <a:r>
              <a:rPr lang="en-US" dirty="0" smtClean="0"/>
              <a:t>-o </a:t>
            </a:r>
            <a:r>
              <a:rPr lang="en-US" dirty="0"/>
              <a:t>: </a:t>
            </a:r>
            <a:r>
              <a:rPr lang="en-US" dirty="0" smtClean="0"/>
              <a:t>output </a:t>
            </a:r>
            <a:r>
              <a:rPr lang="en-US" dirty="0"/>
              <a:t>icon font set files to &lt;out&gt; </a:t>
            </a:r>
            <a:r>
              <a:rPr lang="en-US" dirty="0" smtClean="0"/>
              <a:t>directory</a:t>
            </a:r>
          </a:p>
          <a:p>
            <a:pPr lvl="1"/>
            <a:r>
              <a:rPr lang="en-US" dirty="0"/>
              <a:t>--types </a:t>
            </a:r>
            <a:r>
              <a:rPr lang="en-US" dirty="0" smtClean="0"/>
              <a:t>: font </a:t>
            </a:r>
            <a:r>
              <a:rPr lang="en-US" dirty="0"/>
              <a:t>types - (Defaults to '</a:t>
            </a:r>
            <a:r>
              <a:rPr lang="en-US" dirty="0" err="1"/>
              <a:t>svg</a:t>
            </a:r>
            <a:r>
              <a:rPr lang="en-US" dirty="0"/>
              <a:t>, </a:t>
            </a:r>
            <a:r>
              <a:rPr lang="en-US" dirty="0" err="1"/>
              <a:t>ttf</a:t>
            </a:r>
            <a:r>
              <a:rPr lang="en-US" dirty="0"/>
              <a:t>, </a:t>
            </a:r>
            <a:r>
              <a:rPr lang="en-US" dirty="0" err="1"/>
              <a:t>woff</a:t>
            </a:r>
            <a:r>
              <a:rPr lang="en-US" dirty="0"/>
              <a:t>, woff2, </a:t>
            </a:r>
            <a:r>
              <a:rPr lang="en-US" dirty="0" err="1"/>
              <a:t>eot</a:t>
            </a:r>
            <a:r>
              <a:rPr lang="en-US" dirty="0" smtClean="0"/>
              <a:t>')</a:t>
            </a:r>
          </a:p>
          <a:p>
            <a:pPr lvl="1"/>
            <a:r>
              <a:rPr lang="en-US" dirty="0" smtClean="0"/>
              <a:t>-n </a:t>
            </a:r>
            <a:r>
              <a:rPr lang="en-US" dirty="0"/>
              <a:t>: Name to use for generated fonts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015" y="4772777"/>
            <a:ext cx="8361905" cy="1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Svgo</a:t>
            </a:r>
            <a:r>
              <a:rPr lang="en-US" dirty="0"/>
              <a:t> (compression and </a:t>
            </a:r>
            <a:r>
              <a:rPr lang="en-US" dirty="0" smtClean="0"/>
              <a:t>simplify </a:t>
            </a:r>
            <a:r>
              <a:rPr lang="en-US" dirty="0" err="1" smtClean="0"/>
              <a:t>svg</a:t>
            </a:r>
            <a:r>
              <a:rPr lang="en-US" dirty="0" smtClean="0"/>
              <a:t>) : </a:t>
            </a:r>
            <a:r>
              <a:rPr lang="en-US" dirty="0">
                <a:hlinkClick r:id="rId2"/>
              </a:rPr>
              <a:t>https://jakearchibald.github.io/svgomg/</a:t>
            </a:r>
            <a:endParaRPr lang="en-US" dirty="0" smtClean="0"/>
          </a:p>
          <a:p>
            <a:r>
              <a:rPr lang="en-US" dirty="0" err="1" smtClean="0"/>
              <a:t>Intall</a:t>
            </a:r>
            <a:r>
              <a:rPr lang="en-US" dirty="0" smtClean="0"/>
              <a:t> gulp : </a:t>
            </a:r>
            <a:r>
              <a:rPr lang="en-US" dirty="0">
                <a:hlinkClick r:id="rId3"/>
              </a:rPr>
              <a:t>https://ithelp.ithome.com.tw/articles/10185420</a:t>
            </a:r>
            <a:endParaRPr lang="en-US" dirty="0" smtClean="0"/>
          </a:p>
          <a:p>
            <a:r>
              <a:rPr lang="en-US" dirty="0" smtClean="0"/>
              <a:t>Draw icon web 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vectr.com</a:t>
            </a:r>
            <a:endParaRPr lang="en-US" dirty="0" smtClean="0"/>
          </a:p>
          <a:p>
            <a:r>
              <a:rPr lang="en-US" dirty="0" smtClean="0"/>
              <a:t>Download icon : </a:t>
            </a:r>
            <a:r>
              <a:rPr lang="en-US" dirty="0">
                <a:hlinkClick r:id="rId5"/>
              </a:rPr>
              <a:t>https://material.io/tools/icons/</a:t>
            </a:r>
            <a:endParaRPr lang="en-US" dirty="0" smtClean="0"/>
          </a:p>
          <a:p>
            <a:r>
              <a:rPr lang="en-US" dirty="0" err="1" smtClean="0"/>
              <a:t>Css</a:t>
            </a:r>
            <a:r>
              <a:rPr lang="en-US" dirty="0" smtClean="0"/>
              <a:t> font-face : </a:t>
            </a:r>
            <a:r>
              <a:rPr lang="en-US" dirty="0">
                <a:hlinkClick r:id="rId6"/>
              </a:rPr>
              <a:t>https://blog.gtwang.org/web-development/css-font-face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 smtClean="0"/>
              <a:t>Learn </a:t>
            </a:r>
            <a:r>
              <a:rPr lang="en-US" dirty="0" err="1" smtClean="0"/>
              <a:t>svg</a:t>
            </a:r>
            <a:r>
              <a:rPr lang="en-US" dirty="0" smtClean="0"/>
              <a:t> : </a:t>
            </a:r>
            <a:r>
              <a:rPr lang="en-US" dirty="0">
                <a:hlinkClick r:id="rId7"/>
              </a:rPr>
              <a:t>https://www.oxxostudio.tw/articles/201406/svg-04-path-1.html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38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2019.05.24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634250"/>
          </a:xfrm>
        </p:spPr>
        <p:txBody>
          <a:bodyPr/>
          <a:lstStyle/>
          <a:p>
            <a:r>
              <a:rPr lang="zh-TW" altLang="en-US" dirty="0" smtClean="0"/>
              <a:t>需求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把 </a:t>
            </a:r>
            <a:r>
              <a:rPr lang="en-US" altLang="zh-TW" dirty="0" smtClean="0"/>
              <a:t>gulpfile.js </a:t>
            </a:r>
            <a:r>
              <a:rPr lang="zh-TW" altLang="en-US" dirty="0" smtClean="0"/>
              <a:t>裡面的</a:t>
            </a:r>
            <a:r>
              <a:rPr lang="en-US" altLang="zh-TW" dirty="0"/>
              <a:t> 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 抽出來各自獨立成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 檔案 </a:t>
            </a:r>
            <a:r>
              <a:rPr lang="en-US" altLang="zh-TW" dirty="0" smtClean="0"/>
              <a:t>,</a:t>
            </a:r>
            <a:r>
              <a:rPr lang="zh-TW" altLang="en-US" dirty="0" smtClean="0"/>
              <a:t> 在 </a:t>
            </a:r>
            <a:r>
              <a:rPr lang="en-US" altLang="zh-TW" dirty="0" err="1" smtClean="0"/>
              <a:t>gulpfile</a:t>
            </a:r>
            <a:r>
              <a:rPr lang="zh-TW" altLang="en-US" dirty="0" smtClean="0"/>
              <a:t> 呼叫 </a:t>
            </a:r>
            <a:r>
              <a:rPr lang="en-US" altLang="zh-TW" dirty="0" smtClean="0"/>
              <a:t>,</a:t>
            </a:r>
            <a:r>
              <a:rPr lang="zh-TW" altLang="en-US" dirty="0" smtClean="0"/>
              <a:t> 之後要擴充的時候比較好維護</a:t>
            </a:r>
            <a:endParaRPr lang="en-US" altLang="zh-TW" dirty="0" smtClean="0"/>
          </a:p>
          <a:p>
            <a:r>
              <a:rPr lang="en-US" altLang="zh-TW" dirty="0"/>
              <a:t>Stack overflow </a:t>
            </a:r>
            <a:r>
              <a:rPr lang="zh-TW" altLang="en-US" dirty="0"/>
              <a:t>也有同樣需求</a:t>
            </a:r>
            <a:endParaRPr lang="en-US" altLang="zh-TW" dirty="0"/>
          </a:p>
          <a:p>
            <a:pPr marL="0" indent="0">
              <a:buNone/>
            </a:pPr>
            <a:r>
              <a:rPr lang="en-US" sz="1200" dirty="0" smtClean="0">
                <a:hlinkClick r:id="rId2"/>
              </a:rPr>
              <a:t>https</a:t>
            </a:r>
            <a:r>
              <a:rPr lang="en-US" sz="1200" dirty="0">
                <a:hlinkClick r:id="rId2"/>
              </a:rPr>
              <a:t>://</a:t>
            </a:r>
            <a:r>
              <a:rPr lang="en-US" sz="1200" dirty="0">
                <a:hlinkClick r:id="rId2"/>
              </a:rPr>
              <a:t>stackoverflow.com/questions/25518870/how-to-import-all-tasks-from-another-gulp-file-js</a:t>
            </a:r>
            <a:endParaRPr lang="en-US" sz="1200" dirty="0"/>
          </a:p>
          <a:p>
            <a:r>
              <a:rPr lang="zh-TW" altLang="en-US" dirty="0" smtClean="0"/>
              <a:t>參考 </a:t>
            </a:r>
            <a:r>
              <a:rPr lang="en-US" dirty="0" smtClean="0"/>
              <a:t>Split </a:t>
            </a:r>
            <a:r>
              <a:rPr lang="en-US" dirty="0"/>
              <a:t>tasks across multiple </a:t>
            </a:r>
            <a:r>
              <a:rPr lang="en-US" dirty="0" smtClean="0"/>
              <a:t>files</a:t>
            </a:r>
            <a:r>
              <a:rPr lang="zh-TW" altLang="en-US" dirty="0"/>
              <a:t> </a:t>
            </a:r>
            <a:r>
              <a:rPr lang="zh-TW" altLang="en-US" dirty="0" smtClean="0"/>
              <a:t>作法</a:t>
            </a:r>
            <a:endParaRPr lang="en-US" dirty="0" smtClean="0"/>
          </a:p>
          <a:p>
            <a:pPr marL="0" indent="0">
              <a:buNone/>
            </a:pPr>
            <a:r>
              <a:rPr lang="en-US" sz="1200" dirty="0" smtClean="0">
                <a:hlinkClick r:id="rId3"/>
              </a:rPr>
              <a:t>https://github.com/gulpjs/gulp/blob/master/docs/recipes/split-tasks-across-multiple-files.md</a:t>
            </a:r>
            <a:endParaRPr lang="en-US" sz="1200" dirty="0" smtClean="0"/>
          </a:p>
          <a:p>
            <a:pPr marL="0" indent="0">
              <a:buNone/>
            </a:pPr>
            <a:r>
              <a:rPr lang="zh-TW" altLang="en-US" sz="1200" dirty="0" smtClean="0"/>
              <a:t>把 </a:t>
            </a:r>
            <a:r>
              <a:rPr lang="en-US" altLang="zh-TW" sz="1200" dirty="0" smtClean="0"/>
              <a:t>task </a:t>
            </a:r>
            <a:r>
              <a:rPr lang="zh-TW" altLang="en-US" sz="1200" dirty="0" smtClean="0"/>
              <a:t>拆出來遇到的問題 </a:t>
            </a:r>
            <a:endParaRPr lang="en-US" altLang="zh-TW" sz="1200" dirty="0" smtClean="0"/>
          </a:p>
          <a:p>
            <a:pPr marL="0" indent="0">
              <a:buNone/>
            </a:pPr>
            <a:endParaRPr lang="en-US" altLang="zh-TW" sz="1200" dirty="0" smtClean="0"/>
          </a:p>
          <a:p>
            <a:pPr marL="0" indent="0">
              <a:buNone/>
            </a:pPr>
            <a:endParaRPr lang="en-US" altLang="zh-TW" sz="1200" dirty="0"/>
          </a:p>
          <a:p>
            <a:pPr marL="0" indent="0">
              <a:buNone/>
            </a:pPr>
            <a:r>
              <a:rPr lang="zh-TW" altLang="en-US" sz="1200" dirty="0" smtClean="0"/>
              <a:t>解決方法 </a:t>
            </a:r>
            <a:r>
              <a:rPr lang="en-US" altLang="zh-TW" sz="1200" dirty="0" smtClean="0"/>
              <a:t>: </a:t>
            </a:r>
            <a:r>
              <a:rPr lang="zh-TW" altLang="en-US" sz="1200" dirty="0" smtClean="0"/>
              <a:t>再拆出來的 </a:t>
            </a:r>
            <a:r>
              <a:rPr lang="en-US" altLang="zh-TW" sz="1200" dirty="0" smtClean="0"/>
              <a:t>.</a:t>
            </a:r>
            <a:r>
              <a:rPr lang="en-US" altLang="zh-TW" sz="1200" dirty="0" err="1" smtClean="0"/>
              <a:t>js</a:t>
            </a:r>
            <a:r>
              <a:rPr lang="zh-TW" altLang="en-US" sz="1200" dirty="0" smtClean="0"/>
              <a:t> 檔案加 </a:t>
            </a:r>
            <a:r>
              <a:rPr lang="en-US" altLang="zh-TW" sz="1200" dirty="0" smtClean="0"/>
              <a:t>done()</a:t>
            </a:r>
          </a:p>
          <a:p>
            <a:pPr marL="0" indent="0">
              <a:buNone/>
            </a:pPr>
            <a:r>
              <a:rPr lang="en-US" altLang="zh-TW" sz="1200" dirty="0" smtClean="0"/>
              <a:t>Ref: </a:t>
            </a:r>
            <a:r>
              <a:rPr lang="en-US" sz="1200" dirty="0">
                <a:hlinkClick r:id="rId4"/>
              </a:rPr>
              <a:t>https://blog.csdn.net/weixin_40817115/article/details/81079507</a:t>
            </a:r>
            <a:endParaRPr lang="en-US" altLang="zh-TW" sz="1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719" y="5024084"/>
            <a:ext cx="3647619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Gulpfile.js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6952" y="2333826"/>
            <a:ext cx="4228571" cy="3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40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1800" dirty="0" smtClean="0"/>
              <a:t>拆出來的 </a:t>
            </a:r>
            <a:r>
              <a:rPr lang="en-US" altLang="zh-TW" sz="1800" dirty="0" smtClean="0"/>
              <a:t>/tasks/build_icon_font.js</a:t>
            </a:r>
            <a:r>
              <a:rPr lang="zh-TW" altLang="en-US" sz="1800" dirty="0" smtClean="0"/>
              <a:t> 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062" y="0"/>
            <a:ext cx="4122135" cy="68580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634250"/>
          </a:xfrm>
        </p:spPr>
        <p:txBody>
          <a:bodyPr/>
          <a:lstStyle/>
          <a:p>
            <a:r>
              <a:rPr lang="zh-TW" altLang="en-US" sz="1200" dirty="0"/>
              <a:t>路</a:t>
            </a:r>
            <a:r>
              <a:rPr lang="zh-TW" altLang="en-US" sz="1200" dirty="0" smtClean="0"/>
              <a:t>徑如果用 </a:t>
            </a:r>
            <a:r>
              <a:rPr lang="en-US" altLang="zh-TW" sz="1200" dirty="0" smtClean="0"/>
              <a:t>../</a:t>
            </a:r>
            <a:r>
              <a:rPr lang="en-US" altLang="zh-TW" sz="1200" dirty="0" err="1" smtClean="0"/>
              <a:t>src</a:t>
            </a:r>
            <a:r>
              <a:rPr lang="en-US" altLang="zh-TW" sz="1200" dirty="0" smtClean="0"/>
              <a:t>/assets/</a:t>
            </a:r>
            <a:r>
              <a:rPr lang="en-US" altLang="zh-TW" sz="1200" dirty="0" err="1" smtClean="0"/>
              <a:t>icon_font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這樣會吃不到</a:t>
            </a:r>
            <a:endParaRPr lang="en-US" altLang="zh-TW" sz="1200" dirty="0" smtClean="0"/>
          </a:p>
          <a:p>
            <a:r>
              <a:rPr lang="zh-TW" altLang="en-US" sz="1200" dirty="0" smtClean="0"/>
              <a:t>直接寫 </a:t>
            </a:r>
            <a:r>
              <a:rPr lang="en-US" altLang="zh-TW" sz="1200" dirty="0"/>
              <a:t>/</a:t>
            </a:r>
            <a:r>
              <a:rPr lang="en-US" altLang="zh-TW" sz="1200" dirty="0" err="1" smtClean="0"/>
              <a:t>src</a:t>
            </a:r>
            <a:r>
              <a:rPr lang="en-US" altLang="zh-TW" sz="1200" dirty="0" smtClean="0"/>
              <a:t>/assets/</a:t>
            </a:r>
            <a:r>
              <a:rPr lang="en-US" altLang="zh-TW" sz="1200" dirty="0" err="1" smtClean="0"/>
              <a:t>icon_font</a:t>
            </a:r>
            <a:r>
              <a:rPr lang="zh-TW" altLang="en-US" sz="1200" dirty="0" smtClean="0"/>
              <a:t> 就可</a:t>
            </a:r>
            <a:r>
              <a:rPr lang="zh-TW" altLang="en-US" sz="1200" dirty="0"/>
              <a:t>以</a:t>
            </a:r>
            <a:endParaRPr lang="en-US" altLang="zh-TW" sz="1200" dirty="0" smtClean="0"/>
          </a:p>
        </p:txBody>
      </p:sp>
    </p:spTree>
    <p:extLst>
      <p:ext uri="{BB962C8B-B14F-4D97-AF65-F5344CB8AC3E}">
        <p14:creationId xmlns:p14="http://schemas.microsoft.com/office/powerpoint/2010/main" val="4195192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直接在 </a:t>
            </a:r>
            <a:r>
              <a:rPr lang="en-US" altLang="zh-TW" dirty="0" smtClean="0"/>
              <a:t>gulpfiles.js </a:t>
            </a:r>
            <a:r>
              <a:rPr lang="zh-TW" altLang="en-US" dirty="0" smtClean="0"/>
              <a:t>的路徑底下輸入 </a:t>
            </a:r>
            <a:r>
              <a:rPr lang="en-US" altLang="zh-TW" dirty="0" smtClean="0"/>
              <a:t>gulp ,</a:t>
            </a:r>
            <a:r>
              <a:rPr lang="zh-TW" altLang="en-US" dirty="0" smtClean="0"/>
              <a:t> 就會跑</a:t>
            </a:r>
            <a:r>
              <a:rPr lang="zh-TW" altLang="en-US" dirty="0"/>
              <a:t> </a:t>
            </a:r>
            <a:r>
              <a:rPr lang="en-US" altLang="zh-TW" dirty="0" err="1" smtClean="0"/>
              <a:t>defult</a:t>
            </a:r>
            <a:r>
              <a:rPr lang="zh-TW" altLang="en-US" dirty="0"/>
              <a:t> 裡</a:t>
            </a:r>
            <a:r>
              <a:rPr lang="zh-TW" altLang="en-US" dirty="0" smtClean="0"/>
              <a:t>面要執行的 </a:t>
            </a:r>
            <a:r>
              <a:rPr lang="en-US" altLang="zh-TW" dirty="0" smtClean="0"/>
              <a:t>task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也可以指定我只想要跑哪一個 </a:t>
            </a:r>
            <a:r>
              <a:rPr lang="en-US" altLang="zh-TW" dirty="0" smtClean="0"/>
              <a:t>task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000" y="2568763"/>
            <a:ext cx="6619048" cy="16380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000" y="5115009"/>
            <a:ext cx="6533333" cy="1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8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kit for </a:t>
            </a:r>
            <a:r>
              <a:rPr lang="en-US" dirty="0" err="1" smtClean="0"/>
              <a:t>iconfont</a:t>
            </a:r>
            <a:r>
              <a:rPr lang="en-US" dirty="0" smtClean="0"/>
              <a:t>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gulp-</a:t>
            </a:r>
            <a:r>
              <a:rPr lang="en-US" dirty="0" err="1"/>
              <a:t>iconfont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2"/>
              </a:rPr>
              <a:t>https://github.com/nfroidure/gulp-iconfont</a:t>
            </a:r>
            <a:endParaRPr lang="en-US" dirty="0" smtClean="0"/>
          </a:p>
          <a:p>
            <a:r>
              <a:rPr lang="en-US" dirty="0" smtClean="0"/>
              <a:t>icon-font-generator</a:t>
            </a:r>
          </a:p>
          <a:p>
            <a:pPr lvl="1"/>
            <a:r>
              <a:rPr lang="en-US" dirty="0">
                <a:hlinkClick r:id="rId3"/>
              </a:rPr>
              <a:t>https://github.com/Workshape/icon-font-generator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7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gulp-</a:t>
            </a:r>
            <a:r>
              <a:rPr lang="en-US" dirty="0" err="1"/>
              <a:t>iconfont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85" y="1837067"/>
            <a:ext cx="6771428" cy="4666667"/>
          </a:xfrm>
          <a:prstGeom prst="rect">
            <a:avLst/>
          </a:prstGeom>
        </p:spPr>
      </p:pic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18801" y="1837067"/>
            <a:ext cx="3685714" cy="2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3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gulp-</a:t>
            </a:r>
            <a:r>
              <a:rPr lang="en-US" dirty="0" err="1" smtClean="0"/>
              <a:t>iconfont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634250"/>
          </a:xfrm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dirty="0" smtClean="0">
                <a:effectLst/>
              </a:rPr>
              <a:t>Install gulp </a:t>
            </a:r>
          </a:p>
          <a:p>
            <a:pPr lvl="1"/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npm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install gulp –g</a:t>
            </a:r>
          </a:p>
          <a:p>
            <a:pPr lvl="1"/>
            <a:r>
              <a:rPr lang="en-US" sz="1400" dirty="0">
                <a:effectLst/>
              </a:rPr>
              <a:t>In project : 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npm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install --save-dev gulp</a:t>
            </a:r>
          </a:p>
          <a:p>
            <a:r>
              <a:rPr lang="en-US" dirty="0" smtClean="0">
                <a:effectLst/>
              </a:rPr>
              <a:t>Install gulp-</a:t>
            </a:r>
            <a:r>
              <a:rPr lang="en-US" dirty="0" err="1" smtClean="0">
                <a:effectLst/>
              </a:rPr>
              <a:t>iconfont</a:t>
            </a:r>
            <a:endParaRPr lang="en-US" dirty="0" smtClean="0">
              <a:effectLst/>
            </a:endParaRPr>
          </a:p>
          <a:p>
            <a:pPr lvl="1"/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npm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install --save-dev gulp-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iconfont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  <a:p>
            <a:pPr lvl="1"/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npm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 install --save-dev </a:t>
            </a: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gulp-consolidate</a:t>
            </a:r>
          </a:p>
          <a:p>
            <a:pPr lvl="1"/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  <a:p>
            <a:pPr lvl="1"/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  <a:p>
            <a:r>
              <a:rPr lang="en-US" dirty="0">
                <a:effectLst/>
              </a:rPr>
              <a:t>create </a:t>
            </a:r>
            <a:r>
              <a:rPr lang="en-US" dirty="0" smtClean="0">
                <a:effectLst/>
              </a:rPr>
              <a:t>gulpfile.js</a:t>
            </a:r>
          </a:p>
          <a:p>
            <a:r>
              <a:rPr lang="en-US" dirty="0">
                <a:effectLst/>
              </a:rPr>
              <a:t>create ./assets/icons/ folder ( </a:t>
            </a:r>
            <a:r>
              <a:rPr lang="en-US" dirty="0" smtClean="0">
                <a:effectLst/>
              </a:rPr>
              <a:t>put </a:t>
            </a:r>
            <a:r>
              <a:rPr lang="en-US" dirty="0" err="1">
                <a:effectLst/>
              </a:rPr>
              <a:t>svg</a:t>
            </a:r>
            <a:r>
              <a:rPr lang="en-US" dirty="0">
                <a:effectLst/>
              </a:rPr>
              <a:t> files </a:t>
            </a:r>
            <a:r>
              <a:rPr lang="en-US" dirty="0" smtClean="0">
                <a:effectLst/>
              </a:rPr>
              <a:t>)</a:t>
            </a:r>
          </a:p>
          <a:p>
            <a:r>
              <a:rPr lang="en-US" dirty="0">
                <a:effectLst/>
              </a:rPr>
              <a:t>create ./templates/tby.css </a:t>
            </a:r>
            <a:r>
              <a:rPr lang="en-US" dirty="0" smtClean="0">
                <a:effectLst/>
              </a:rPr>
              <a:t>( templates </a:t>
            </a:r>
            <a:r>
              <a:rPr lang="en-US" dirty="0" err="1" smtClean="0">
                <a:effectLst/>
              </a:rPr>
              <a:t>css</a:t>
            </a:r>
            <a:r>
              <a:rPr lang="en-US" dirty="0" smtClean="0">
                <a:effectLst/>
              </a:rPr>
              <a:t> file for </a:t>
            </a:r>
            <a:r>
              <a:rPr lang="en-US" dirty="0">
                <a:effectLst/>
              </a:rPr>
              <a:t>generate </a:t>
            </a:r>
            <a:r>
              <a:rPr lang="en-US" dirty="0" err="1" smtClean="0">
                <a:effectLst/>
              </a:rPr>
              <a:t>iconfont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css</a:t>
            </a:r>
            <a:r>
              <a:rPr lang="en-US" dirty="0" smtClean="0">
                <a:effectLst/>
              </a:rPr>
              <a:t>  </a:t>
            </a:r>
            <a:r>
              <a:rPr lang="en-US" dirty="0">
                <a:effectLst/>
              </a:rPr>
              <a:t>)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27" y="4537849"/>
            <a:ext cx="2485714" cy="1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4714"/>
            <a:ext cx="10353761" cy="1326321"/>
          </a:xfrm>
        </p:spPr>
        <p:txBody>
          <a:bodyPr/>
          <a:lstStyle/>
          <a:p>
            <a:r>
              <a:rPr lang="en-US" dirty="0">
                <a:effectLst/>
              </a:rPr>
              <a:t>gulpfile.js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1622" y="1260685"/>
            <a:ext cx="4019230" cy="527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6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07309"/>
            <a:ext cx="10353761" cy="1326321"/>
          </a:xfrm>
        </p:spPr>
        <p:txBody>
          <a:bodyPr/>
          <a:lstStyle/>
          <a:p>
            <a:r>
              <a:rPr lang="en-US" dirty="0">
                <a:effectLst/>
              </a:rPr>
              <a:t>./</a:t>
            </a:r>
            <a:r>
              <a:rPr lang="en-US" dirty="0" smtClean="0">
                <a:effectLst/>
              </a:rPr>
              <a:t>templates/tby.css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476950"/>
            <a:ext cx="10353675" cy="29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9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gulp-</a:t>
            </a:r>
            <a:r>
              <a:rPr lang="en-US" dirty="0" err="1"/>
              <a:t>iconfont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in command line , type in 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gulp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iconfont</a:t>
            </a:r>
            <a:r>
              <a:rPr lang="en-US" dirty="0">
                <a:effectLst/>
              </a:rPr>
              <a:t> to generate </a:t>
            </a:r>
            <a:r>
              <a:rPr lang="en-US" dirty="0" err="1">
                <a:effectLst/>
              </a:rPr>
              <a:t>iconfont</a:t>
            </a:r>
            <a:r>
              <a:rPr lang="en-US" dirty="0">
                <a:effectLst/>
              </a:rPr>
              <a:t> in ./result </a:t>
            </a:r>
            <a:r>
              <a:rPr lang="en-US" dirty="0" smtClean="0">
                <a:effectLst/>
              </a:rPr>
              <a:t>folder</a:t>
            </a:r>
          </a:p>
          <a:p>
            <a:endParaRPr lang="en-US" dirty="0" smtClean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result folder have .</a:t>
            </a:r>
            <a:r>
              <a:rPr lang="en-US" dirty="0" err="1" smtClean="0">
                <a:effectLst/>
              </a:rPr>
              <a:t>css</a:t>
            </a:r>
            <a:r>
              <a:rPr lang="en-US" dirty="0" smtClean="0">
                <a:effectLst/>
              </a:rPr>
              <a:t> file , font file ( </a:t>
            </a:r>
            <a:r>
              <a:rPr lang="en-US" dirty="0" err="1" smtClean="0">
                <a:effectLst/>
              </a:rPr>
              <a:t>svg</a:t>
            </a:r>
            <a:r>
              <a:rPr lang="en-US" dirty="0">
                <a:effectLst/>
              </a:rPr>
              <a:t>.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ttf</a:t>
            </a:r>
            <a:r>
              <a:rPr lang="en-US" dirty="0">
                <a:effectLst/>
              </a:rPr>
              <a:t>.</a:t>
            </a:r>
            <a:r>
              <a:rPr lang="en-US" dirty="0" smtClean="0">
                <a:effectLst/>
              </a:rPr>
              <a:t> woff2. </a:t>
            </a:r>
            <a:r>
              <a:rPr lang="en-US" dirty="0" err="1" smtClean="0">
                <a:effectLst/>
              </a:rPr>
              <a:t>eot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) 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52" y="2627294"/>
            <a:ext cx="7676190" cy="10761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52" y="4560805"/>
            <a:ext cx="1752381" cy="1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9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gulp-</a:t>
            </a:r>
            <a:r>
              <a:rPr lang="en-US" dirty="0" err="1"/>
              <a:t>iconfont</a:t>
            </a:r>
            <a:r>
              <a:rPr lang="en-US" dirty="0"/>
              <a:t> </a:t>
            </a:r>
            <a:r>
              <a:rPr lang="en-US" dirty="0" smtClean="0"/>
              <a:t>– result .</a:t>
            </a:r>
            <a:r>
              <a:rPr lang="en-US" dirty="0" err="1" smtClean="0"/>
              <a:t>css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405" y="2014548"/>
            <a:ext cx="4990476" cy="429523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2724" y="2014548"/>
            <a:ext cx="1752381" cy="194285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759675" y="2734962"/>
            <a:ext cx="1590730" cy="164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81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gulp-</a:t>
            </a:r>
            <a:r>
              <a:rPr lang="en-US" dirty="0" err="1" smtClean="0"/>
              <a:t>iconfont</a:t>
            </a:r>
            <a:r>
              <a:rPr lang="en-US" dirty="0" smtClean="0"/>
              <a:t> – result.html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261" y="2095500"/>
            <a:ext cx="8577953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8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1419</TotalTime>
  <Words>432</Words>
  <Application>Microsoft Office PowerPoint</Application>
  <PresentationFormat>Widescreen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PMingLiU</vt:lpstr>
      <vt:lpstr>Arial</vt:lpstr>
      <vt:lpstr>Bookman Old Style</vt:lpstr>
      <vt:lpstr>Rockwell</vt:lpstr>
      <vt:lpstr>Damask</vt:lpstr>
      <vt:lpstr>Svg to iconFont</vt:lpstr>
      <vt:lpstr>Two kit for iconfont generator</vt:lpstr>
      <vt:lpstr>gulp-iconfont</vt:lpstr>
      <vt:lpstr>gulp-iconfont </vt:lpstr>
      <vt:lpstr>gulpfile.js</vt:lpstr>
      <vt:lpstr>./templates/tby.css</vt:lpstr>
      <vt:lpstr>gulp-iconfont </vt:lpstr>
      <vt:lpstr>gulp-iconfont – result .css</vt:lpstr>
      <vt:lpstr>gulp-iconfont – result.html</vt:lpstr>
      <vt:lpstr>Known issue - Resolve</vt:lpstr>
      <vt:lpstr>Known issue - The difference in svg file   </vt:lpstr>
      <vt:lpstr>icon-font-generator</vt:lpstr>
      <vt:lpstr>reference</vt:lpstr>
      <vt:lpstr>2019.05.24 issue</vt:lpstr>
      <vt:lpstr>Gulpfile.js</vt:lpstr>
      <vt:lpstr>拆出來的 /tasks/build_icon_font.js </vt:lpstr>
      <vt:lpstr>Execute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Svg to iconFont</dc:title>
  <dc:creator>Roger Lin</dc:creator>
  <cp:lastModifiedBy>Roger Lin</cp:lastModifiedBy>
  <cp:revision>29</cp:revision>
  <dcterms:created xsi:type="dcterms:W3CDTF">2019-05-23T02:38:24Z</dcterms:created>
  <dcterms:modified xsi:type="dcterms:W3CDTF">2019-05-24T10:31:49Z</dcterms:modified>
</cp:coreProperties>
</file>