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8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8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0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8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5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4EDE-DFAC-4DD9-9C6E-3B1CC06A5A1B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6C89-8122-4A9C-A7AD-C31FA1269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4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2017-9 </a:t>
            </a:r>
            <a:r>
              <a:rPr lang="zh-CN" altLang="en-US" dirty="0" smtClean="0"/>
              <a:t>黄绍建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52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endParaRPr lang="en-US" altLang="zh-CN" dirty="0" smtClean="0"/>
          </a:p>
          <a:p>
            <a:r>
              <a:rPr lang="en-US" altLang="zh-CN" dirty="0" smtClean="0"/>
              <a:t>Spring-cloud</a:t>
            </a:r>
          </a:p>
          <a:p>
            <a:r>
              <a:rPr lang="zh-CN" altLang="en-US" dirty="0" smtClean="0"/>
              <a:t>微服务追踪系统实践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2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Martin Fowler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43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1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0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5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微服务</vt:lpstr>
      <vt:lpstr>大纲</vt:lpstr>
      <vt:lpstr>微服务是什么</vt:lpstr>
      <vt:lpstr>为什么要微服务</vt:lpstr>
      <vt:lpstr>dubbo</vt:lpstr>
      <vt:lpstr>Spring-cloud</vt:lpstr>
      <vt:lpstr>最佳实践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</dc:title>
  <dc:creator>Shaojian Huang</dc:creator>
  <cp:lastModifiedBy>Shaojian Huang</cp:lastModifiedBy>
  <cp:revision>18</cp:revision>
  <dcterms:created xsi:type="dcterms:W3CDTF">2017-08-13T06:49:13Z</dcterms:created>
  <dcterms:modified xsi:type="dcterms:W3CDTF">2017-08-19T04:44:32Z</dcterms:modified>
</cp:coreProperties>
</file>