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84" autoAdjust="0"/>
  </p:normalViewPr>
  <p:slideViewPr>
    <p:cSldViewPr>
      <p:cViewPr varScale="1">
        <p:scale>
          <a:sx n="57" d="100"/>
          <a:sy n="57" d="100"/>
        </p:scale>
        <p:origin x="-17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50545-E507-4284-AF2D-FD2E1C4BF00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C9F1F-0C0D-4439-82E6-4D6832890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374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需求不明产生的架构</a:t>
            </a:r>
            <a:r>
              <a:rPr lang="en-US" altLang="zh-CN" dirty="0" smtClean="0"/>
              <a:t>/</a:t>
            </a:r>
            <a:r>
              <a:rPr lang="zh-CN" altLang="en-US" dirty="0" smtClean="0"/>
              <a:t>代码修改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C9F1F-0C0D-4439-82E6-4D6832890F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35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C9F1F-0C0D-4439-82E6-4D6832890F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31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行简单代码和改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行复杂代码，工作量能一样吗？！测试一个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行的函数和测试一个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行的函数工作量能一样吗？！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C9F1F-0C0D-4439-82E6-4D6832890F6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02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程序员你为什么这么累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编码习惯</a:t>
            </a:r>
            <a:endParaRPr lang="en-US" altLang="zh-CN" dirty="0" smtClean="0"/>
          </a:p>
          <a:p>
            <a:r>
              <a:rPr lang="en-US" altLang="zh-CN" dirty="0" smtClean="0"/>
              <a:t>2017-10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65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 </a:t>
            </a:r>
            <a:r>
              <a:rPr lang="zh-CN" altLang="en-US" b="1" dirty="0"/>
              <a:t>能找到那个机器</a:t>
            </a:r>
            <a:endParaRPr lang="zh-CN" altLang="en-US" dirty="0"/>
          </a:p>
          <a:p>
            <a:r>
              <a:rPr lang="en-US" altLang="zh-CN" b="1" dirty="0"/>
              <a:t>2 </a:t>
            </a:r>
            <a:r>
              <a:rPr lang="zh-CN" altLang="en-US" b="1" dirty="0"/>
              <a:t>能找到用户做了什么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190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https://pic1.zhimg.com/v2-c5250244b2a9d28725a360fb3e39ec20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700808"/>
            <a:ext cx="8710667" cy="425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75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https://pic1.zhimg.com/v2-e47f1fc129bccea54ee6d424181785e4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01008"/>
            <a:ext cx="57150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pic3.zhimg.com/v2-39345419f0782c9c89cb874fb7a1fc7a_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51" y="1861644"/>
            <a:ext cx="466725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93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%X </a:t>
            </a:r>
            <a:r>
              <a:rPr lang="zh-CN" altLang="en-US" sz="2400" dirty="0"/>
              <a:t>按</a:t>
            </a:r>
            <a:r>
              <a:rPr lang="en-US" altLang="zh-CN" sz="2400" dirty="0"/>
              <a:t>MDC(Mapped Diagnostic Context,</a:t>
            </a:r>
            <a:r>
              <a:rPr lang="zh-CN" altLang="en-US" sz="2400" dirty="0"/>
              <a:t>线程映射表</a:t>
            </a:r>
            <a:r>
              <a:rPr lang="en-US" altLang="zh-CN" sz="2400" dirty="0"/>
              <a:t>)</a:t>
            </a:r>
            <a:r>
              <a:rPr lang="zh-CN" altLang="en-US" sz="2400" dirty="0"/>
              <a:t>输出日志</a:t>
            </a:r>
          </a:p>
        </p:txBody>
      </p:sp>
      <p:pic>
        <p:nvPicPr>
          <p:cNvPr id="5122" name="Picture 2" descr="https://pic1.zhimg.com/v2-2705c4781c19af2de2a7d8f392d82cdc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4"/>
            <a:ext cx="57150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682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修改（包括新增）操作必须打印日志</a:t>
            </a:r>
            <a:endParaRPr lang="zh-CN" altLang="en-US" dirty="0"/>
          </a:p>
          <a:p>
            <a:pPr lvl="1"/>
            <a:r>
              <a:rPr lang="zh-CN" altLang="en-US" dirty="0"/>
              <a:t>大部分问题都是修改导致的。数据修改必须有据可查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b="1" dirty="0"/>
              <a:t>2. </a:t>
            </a:r>
            <a:r>
              <a:rPr lang="zh-CN" altLang="en-US" b="1" dirty="0"/>
              <a:t>条件分支必须打印条件值，重要参数必须打印</a:t>
            </a:r>
            <a:endParaRPr lang="zh-CN" altLang="en-US" dirty="0"/>
          </a:p>
          <a:p>
            <a:pPr lvl="1"/>
            <a:r>
              <a:rPr lang="zh-CN" altLang="en-US" dirty="0"/>
              <a:t>尤其是分支条件的参数，打印后就不用分析和猜测走那个分支了，很重要！如下面代码里面的</a:t>
            </a:r>
            <a:r>
              <a:rPr lang="en-US" altLang="zh-CN" dirty="0" err="1"/>
              <a:t>userType</a:t>
            </a:r>
            <a:r>
              <a:rPr lang="zh-CN" altLang="en-US" dirty="0"/>
              <a:t>，一定要打印值，因为他</a:t>
            </a:r>
            <a:r>
              <a:rPr lang="zh-CN" altLang="en-US" b="1" i="1" dirty="0"/>
              <a:t>决定了代码走那个分支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3. </a:t>
            </a:r>
            <a:r>
              <a:rPr lang="zh-CN" altLang="en-US" b="1" dirty="0"/>
              <a:t>数据量大的时候需要打印数据量</a:t>
            </a:r>
            <a:endParaRPr lang="zh-CN" altLang="en-US" dirty="0"/>
          </a:p>
          <a:p>
            <a:pPr lvl="1"/>
            <a:r>
              <a:rPr lang="zh-CN" altLang="en-US" dirty="0"/>
              <a:t>前后打印日志和最后的数据量，主要用于</a:t>
            </a:r>
            <a:r>
              <a:rPr lang="zh-CN" altLang="en-US" b="1" i="1" dirty="0"/>
              <a:t>分析性能</a:t>
            </a:r>
            <a:r>
              <a:rPr lang="zh-CN" altLang="en-US" dirty="0"/>
              <a:t>，能从日志中知道查询了多少数据用了多久。这点是建议。自己视情况而决定是否打印，我一般建议打印。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17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 descr="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46" y="1628800"/>
            <a:ext cx="5467942" cy="433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pic4.zhimg.com/v2-cc3625792b96c551a5088e98ebb8a56b_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20888"/>
            <a:ext cx="548954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3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</a:t>
            </a:r>
            <a:r>
              <a:rPr lang="zh-CN" altLang="en-US" dirty="0"/>
              <a:t>段代码</a:t>
            </a:r>
            <a:r>
              <a:rPr lang="zh-CN" altLang="en-US" b="1" dirty="0"/>
              <a:t>很多时候</a:t>
            </a:r>
            <a:r>
              <a:rPr lang="zh-CN" altLang="en-US" dirty="0"/>
              <a:t>问题特别大！</a:t>
            </a:r>
          </a:p>
          <a:p>
            <a:pPr lvl="1"/>
            <a:r>
              <a:rPr lang="zh-CN" altLang="en-US" dirty="0"/>
              <a:t>丢掉了异常。异常就算打印了堆栈，也不会有人去看的！除非用户告诉你出问题了，你才会去找日志！所以，看着好像很严谨的代码，其实作用并不大</a:t>
            </a:r>
          </a:p>
          <a:p>
            <a:pPr lvl="1"/>
            <a:r>
              <a:rPr lang="zh-CN" altLang="en-US" dirty="0"/>
              <a:t>异常处理再加上框框</a:t>
            </a:r>
            <a:r>
              <a:rPr lang="en-US" altLang="zh-CN" dirty="0"/>
              <a:t>2</a:t>
            </a:r>
            <a:r>
              <a:rPr lang="zh-CN" altLang="en-US" dirty="0"/>
              <a:t>处的空判断，天衣无缝的避开了所有正确答案。本来需要更新文档，结果什么错误没有报，什么也没有做。你后台就算打了日志堆栈又怎么样？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39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异常不要继承</a:t>
            </a:r>
            <a:r>
              <a:rPr lang="en-US" altLang="zh-CN" dirty="0"/>
              <a:t>Exception</a:t>
            </a:r>
            <a:r>
              <a:rPr lang="zh-CN" altLang="en-US" dirty="0"/>
              <a:t>，而是继承</a:t>
            </a:r>
            <a:r>
              <a:rPr lang="en-US" altLang="zh-CN" dirty="0" err="1"/>
              <a:t>RuntimeException</a:t>
            </a:r>
            <a:r>
              <a:rPr lang="zh-CN" altLang="en-US" dirty="0"/>
              <a:t>，否则到时候从头改到尾就为了加个异常声明你就觉得很无聊。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4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国际化和参数</a:t>
            </a:r>
            <a:r>
              <a:rPr lang="zh-CN" altLang="en-US" dirty="0" smtClean="0"/>
              <a:t>校验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 descr="https://pic2.zhimg.com/v2-ef9a23b88f7e8719cc6af0bcb97d9759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7056784" cy="508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337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工具类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阿里巴巴</a:t>
            </a:r>
            <a:r>
              <a:rPr lang="en-US" altLang="zh-CN" dirty="0" smtClean="0"/>
              <a:t>p3c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r>
              <a:rPr lang="en-US" altLang="zh-CN" dirty="0" err="1" smtClean="0"/>
              <a:t>ThreadPool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4" name="AutoShape 2" descr="http://mmbiz.qpic.cn/mmbiz_png/R3InYSAIZkGhoJb7iaWQumUzkaqD7EfuctX7WgnOibnhVRuDPkKNgvNwb38Tl2fq1nAFK1KhNOcpK7dwN7atlXMg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019175"/>
            <a:ext cx="7686675" cy="583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7937"/>
            <a:ext cx="40957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34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一直</a:t>
            </a:r>
            <a:r>
              <a:rPr lang="zh-CN" altLang="en-US" dirty="0"/>
              <a:t>写</a:t>
            </a:r>
            <a:r>
              <a:rPr lang="en-US" altLang="zh-CN" dirty="0" smtClean="0"/>
              <a:t>CRUD</a:t>
            </a:r>
          </a:p>
          <a:p>
            <a:r>
              <a:rPr lang="zh-CN" altLang="en-US" dirty="0" smtClean="0"/>
              <a:t>定位问题时间时间长</a:t>
            </a:r>
            <a:endParaRPr lang="en-US" altLang="zh-CN" dirty="0" smtClean="0"/>
          </a:p>
          <a:p>
            <a:r>
              <a:rPr lang="zh-CN" altLang="en-US" dirty="0" smtClean="0"/>
              <a:t>经常改代码（正常需求的修改</a:t>
            </a:r>
            <a:r>
              <a:rPr lang="en-US" altLang="zh-CN" dirty="0" smtClean="0"/>
              <a:t>/bug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/</a:t>
            </a:r>
            <a:r>
              <a:rPr lang="zh-CN" altLang="en-US" dirty="0" smtClean="0"/>
              <a:t>重构）</a:t>
            </a:r>
            <a:endParaRPr lang="en-US" altLang="zh-CN" dirty="0" smtClean="0"/>
          </a:p>
          <a:p>
            <a:r>
              <a:rPr lang="zh-CN" altLang="en-US" dirty="0" smtClean="0"/>
              <a:t>编码规范不明确</a:t>
            </a:r>
            <a:endParaRPr lang="en-US" altLang="zh-CN" dirty="0"/>
          </a:p>
          <a:p>
            <a:r>
              <a:rPr lang="zh-CN" altLang="en-US" dirty="0" smtClean="0"/>
              <a:t>代码结构</a:t>
            </a:r>
            <a:r>
              <a:rPr lang="zh-CN" altLang="en-US" dirty="0"/>
              <a:t>混乱</a:t>
            </a:r>
          </a:p>
        </p:txBody>
      </p:sp>
    </p:spTree>
    <p:extLst>
      <p:ext uri="{BB962C8B-B14F-4D97-AF65-F5344CB8AC3E}">
        <p14:creationId xmlns:p14="http://schemas.microsoft.com/office/powerpoint/2010/main" val="2207046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函数编写</a:t>
            </a:r>
            <a:r>
              <a:rPr lang="zh-CN" altLang="en-US" b="1" dirty="0" smtClean="0"/>
              <a:t>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不要出现和业务无关的</a:t>
            </a:r>
            <a:r>
              <a:rPr lang="zh-CN" altLang="en-US" b="1" dirty="0" smtClean="0"/>
              <a:t>参数</a:t>
            </a:r>
            <a:endParaRPr lang="en-US" altLang="zh-CN" b="1" dirty="0" smtClean="0"/>
          </a:p>
          <a:p>
            <a:r>
              <a:rPr lang="zh-CN" altLang="en-US" b="1" dirty="0"/>
              <a:t>避免使用</a:t>
            </a:r>
            <a:r>
              <a:rPr lang="en-US" altLang="zh-CN" b="1" dirty="0"/>
              <a:t>Map</a:t>
            </a:r>
            <a:r>
              <a:rPr lang="zh-CN" altLang="en-US" b="1" dirty="0"/>
              <a:t>，</a:t>
            </a:r>
            <a:r>
              <a:rPr lang="en-US" altLang="zh-CN" b="1" dirty="0" err="1"/>
              <a:t>Json</a:t>
            </a:r>
            <a:r>
              <a:rPr lang="zh-CN" altLang="en-US" b="1" dirty="0"/>
              <a:t>这些复杂的数据对象作为参数和</a:t>
            </a:r>
            <a:r>
              <a:rPr lang="zh-CN" altLang="en-US" b="1" dirty="0" smtClean="0"/>
              <a:t>结果</a:t>
            </a:r>
            <a:endParaRPr lang="en-US" altLang="zh-CN" b="1" dirty="0" smtClean="0"/>
          </a:p>
          <a:p>
            <a:r>
              <a:rPr lang="zh-CN" altLang="en-US" b="1" dirty="0"/>
              <a:t> 有明确的输入输出和方法</a:t>
            </a:r>
            <a:r>
              <a:rPr lang="zh-CN" altLang="en-US" b="1" dirty="0" smtClean="0"/>
              <a:t>名</a:t>
            </a:r>
            <a:endParaRPr lang="en-US" altLang="zh-CN" b="1" dirty="0" smtClean="0"/>
          </a:p>
          <a:p>
            <a:r>
              <a:rPr lang="zh-CN" altLang="en-US" b="1" dirty="0"/>
              <a:t>把可能变化的地方封装成</a:t>
            </a:r>
            <a:r>
              <a:rPr lang="zh-CN" altLang="en-US" b="1" dirty="0" smtClean="0"/>
              <a:t>函数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DRY</a:t>
            </a:r>
          </a:p>
          <a:p>
            <a:r>
              <a:rPr lang="zh-CN" altLang="en-US" b="1" dirty="0"/>
              <a:t>编写能测试的函数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961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配置规范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不要直接和配置文件发生关系，一定要有第三者（这里是配置的</a:t>
            </a:r>
            <a:r>
              <a:rPr lang="en-US" altLang="zh-CN" b="1" dirty="0"/>
              <a:t>bean</a:t>
            </a:r>
            <a:r>
              <a:rPr lang="zh-CN" altLang="en-US" b="1" dirty="0"/>
              <a:t>）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440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需求变更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没有可能存在明确的、不再改动的需求呢？其实很难的。以前我们公司是瀑布开发模式，需求阶段时间较长，需要输出完整的需求规范，还要评审几次然后才进入开发，这个时候，需求变更就比较少，但还是有；后来公司赶时髦改成了敏捷开发模式，文档大量简化，于是需求没有考虑清楚就开始开发，需求是边开发边变动。</a:t>
            </a:r>
            <a:r>
              <a:rPr lang="zh-CN" altLang="en-US" b="1" dirty="0"/>
              <a:t>敏捷开发模式间接变成了加班开发模式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812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 </a:t>
            </a:r>
            <a:r>
              <a:rPr lang="zh-CN" altLang="en-US" b="1" dirty="0"/>
              <a:t>把</a:t>
            </a:r>
            <a:r>
              <a:rPr lang="zh-CN" altLang="en-US" b="1" dirty="0" smtClean="0"/>
              <a:t>代码写</a:t>
            </a:r>
            <a:r>
              <a:rPr lang="zh-CN" altLang="en-US" b="1" dirty="0"/>
              <a:t>到最</a:t>
            </a:r>
            <a:r>
              <a:rPr lang="zh-CN" altLang="en-US" b="1" dirty="0" smtClean="0"/>
              <a:t>简单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改一行代码 </a:t>
            </a:r>
            <a:r>
              <a:rPr lang="en-US" altLang="zh-CN" b="1" dirty="0" err="1" smtClean="0"/>
              <a:t>vs</a:t>
            </a:r>
            <a:r>
              <a:rPr lang="zh-CN" altLang="en-US" b="1" dirty="0" smtClean="0"/>
              <a:t>改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行代码</a:t>
            </a:r>
            <a:endParaRPr lang="en-US" altLang="zh-CN" b="1" dirty="0" smtClean="0"/>
          </a:p>
          <a:p>
            <a:r>
              <a:rPr lang="en-US" altLang="zh-CN" b="1" dirty="0"/>
              <a:t>2 </a:t>
            </a:r>
            <a:r>
              <a:rPr lang="zh-CN" altLang="en-US" b="1" dirty="0"/>
              <a:t>把可能变化的封装成</a:t>
            </a:r>
            <a:r>
              <a:rPr lang="zh-CN" altLang="en-US" b="1" dirty="0" smtClean="0"/>
              <a:t>函数</a:t>
            </a:r>
            <a:endParaRPr lang="en-US" altLang="zh-CN" b="1" dirty="0" smtClean="0"/>
          </a:p>
          <a:p>
            <a:r>
              <a:rPr lang="en-US" altLang="zh-CN" b="1" dirty="0"/>
              <a:t>3 </a:t>
            </a:r>
            <a:r>
              <a:rPr lang="zh-CN" altLang="en-US" b="1" dirty="0"/>
              <a:t>多个功能中先做不会变的功能，一个功能中先做不会</a:t>
            </a:r>
            <a:r>
              <a:rPr lang="zh-CN" altLang="en-US" b="1" dirty="0" smtClean="0"/>
              <a:t>变的部分</a:t>
            </a:r>
            <a:endParaRPr lang="en-US" altLang="zh-CN" b="1" dirty="0" smtClean="0"/>
          </a:p>
          <a:p>
            <a:r>
              <a:rPr lang="en-US" altLang="zh-CN" b="1" dirty="0"/>
              <a:t>4 </a:t>
            </a:r>
            <a:r>
              <a:rPr lang="zh-CN" altLang="en-US" b="1" dirty="0"/>
              <a:t>设计上多采取解耦的设计，多引入“第三者”，不要直接</a:t>
            </a:r>
            <a:r>
              <a:rPr lang="zh-CN" altLang="en-US" b="1" dirty="0" smtClean="0"/>
              <a:t>发生关系</a:t>
            </a:r>
            <a:endParaRPr lang="en-US" altLang="zh-CN" b="1" dirty="0" smtClean="0"/>
          </a:p>
          <a:p>
            <a:r>
              <a:rPr lang="en-US" altLang="zh-CN" b="1" dirty="0"/>
              <a:t>5 </a:t>
            </a:r>
            <a:r>
              <a:rPr lang="zh-CN" altLang="en-US" b="1" dirty="0"/>
              <a:t>数据结构上要考虑功能将来的扩展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35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接口定义规范</a:t>
            </a:r>
            <a:endParaRPr lang="en-US" altLang="zh-CN" dirty="0" smtClean="0"/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r>
              <a:rPr lang="zh-CN" altLang="en-US" dirty="0" smtClean="0"/>
              <a:t>日志规范</a:t>
            </a:r>
            <a:endParaRPr lang="en-US" altLang="zh-CN" dirty="0" smtClean="0"/>
          </a:p>
          <a:p>
            <a:r>
              <a:rPr lang="zh-CN" altLang="en-US" dirty="0" smtClean="0"/>
              <a:t>异常处理规范</a:t>
            </a:r>
            <a:endParaRPr lang="en-US" altLang="zh-CN" dirty="0" smtClean="0"/>
          </a:p>
          <a:p>
            <a:r>
              <a:rPr lang="zh-CN" altLang="en-US" dirty="0" smtClean="0"/>
              <a:t>国际化和参数校验</a:t>
            </a:r>
            <a:endParaRPr lang="en-US" altLang="zh-CN" dirty="0" smtClean="0"/>
          </a:p>
          <a:p>
            <a:r>
              <a:rPr lang="zh-CN" altLang="en-US" dirty="0" smtClean="0"/>
              <a:t>工具类规范</a:t>
            </a:r>
            <a:endParaRPr lang="en-US" altLang="zh-CN" dirty="0" smtClean="0"/>
          </a:p>
          <a:p>
            <a:r>
              <a:rPr lang="zh-CN" altLang="en-US" dirty="0"/>
              <a:t>函数</a:t>
            </a:r>
            <a:r>
              <a:rPr lang="zh-CN" altLang="en-US" dirty="0" smtClean="0"/>
              <a:t>编写建议</a:t>
            </a:r>
            <a:endParaRPr lang="en-US" altLang="zh-CN" dirty="0" smtClean="0"/>
          </a:p>
          <a:p>
            <a:r>
              <a:rPr lang="zh-CN" altLang="en-US" dirty="0" smtClean="0"/>
              <a:t>配置建议</a:t>
            </a:r>
            <a:endParaRPr lang="en-US" altLang="zh-CN" dirty="0" smtClean="0"/>
          </a:p>
          <a:p>
            <a:r>
              <a:rPr lang="zh-CN" altLang="en-US" dirty="0" smtClean="0"/>
              <a:t>需求修改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6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/>
              <a:t>Map</a:t>
            </a:r>
            <a:r>
              <a:rPr lang="zh-CN" altLang="en-US" sz="2000" b="1" dirty="0" smtClean="0"/>
              <a:t>作为参数和返回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 smtClean="0"/>
              <a:t>public</a:t>
            </a:r>
            <a:r>
              <a:rPr lang="en-US" altLang="zh-CN" sz="2000" dirty="0" smtClean="0"/>
              <a:t> Map</a:t>
            </a:r>
            <a:r>
              <a:rPr lang="en-US" altLang="zh-CN" sz="2000" b="1" dirty="0" smtClean="0"/>
              <a:t>&lt;</a:t>
            </a:r>
            <a:r>
              <a:rPr lang="en-US" altLang="zh-CN" sz="2000" dirty="0" smtClean="0"/>
              <a:t>String</a:t>
            </a:r>
            <a:r>
              <a:rPr lang="en-US" altLang="zh-CN" sz="2000" b="1" dirty="0" smtClean="0"/>
              <a:t>,</a:t>
            </a:r>
            <a:r>
              <a:rPr lang="en-US" altLang="zh-CN" sz="2000" dirty="0" smtClean="0"/>
              <a:t> Object</a:t>
            </a:r>
            <a:r>
              <a:rPr lang="en-US" altLang="zh-CN" sz="2000" b="1" dirty="0" smtClean="0"/>
              <a:t>&gt;</a:t>
            </a:r>
            <a:r>
              <a:rPr lang="en-US" altLang="zh-CN" sz="2000" dirty="0" smtClean="0"/>
              <a:t> delete(Map</a:t>
            </a:r>
            <a:r>
              <a:rPr lang="en-US" altLang="zh-CN" sz="2000" b="1" dirty="0" smtClean="0"/>
              <a:t>&lt;</a:t>
            </a:r>
            <a:r>
              <a:rPr lang="en-US" altLang="zh-CN" sz="2000" dirty="0" smtClean="0"/>
              <a:t>String</a:t>
            </a:r>
            <a:r>
              <a:rPr lang="en-US" altLang="zh-CN" sz="2000" b="1" dirty="0" smtClean="0"/>
              <a:t>,</a:t>
            </a:r>
            <a:r>
              <a:rPr lang="en-US" altLang="zh-CN" sz="2000" dirty="0" smtClean="0"/>
              <a:t> Object</a:t>
            </a:r>
            <a:r>
              <a:rPr lang="en-US" altLang="zh-CN" sz="2000" b="1" dirty="0" smtClean="0"/>
              <a:t>&gt;</a:t>
            </a:r>
            <a:r>
              <a:rPr lang="en-US" altLang="zh-CN" sz="2000" dirty="0" err="1" smtClean="0"/>
              <a:t>param</a:t>
            </a:r>
            <a:r>
              <a:rPr lang="en-US" altLang="zh-CN" sz="2000" b="1" dirty="0" smtClean="0"/>
              <a:t>){</a:t>
            </a:r>
          </a:p>
          <a:p>
            <a:pPr marL="0" indent="0">
              <a:buNone/>
            </a:pP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}</a:t>
            </a:r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参数过多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public</a:t>
            </a:r>
            <a:r>
              <a:rPr lang="en-US" altLang="zh-CN" sz="2000" dirty="0"/>
              <a:t> Map</a:t>
            </a:r>
            <a:r>
              <a:rPr lang="en-US" altLang="zh-CN" sz="2000" b="1" dirty="0"/>
              <a:t>&lt;</a:t>
            </a:r>
            <a:r>
              <a:rPr lang="en-US" altLang="zh-CN" sz="2000" dirty="0"/>
              <a:t>String</a:t>
            </a:r>
            <a:r>
              <a:rPr lang="en-US" altLang="zh-CN" sz="2000" b="1" dirty="0"/>
              <a:t>,</a:t>
            </a:r>
            <a:r>
              <a:rPr lang="en-US" altLang="zh-CN" sz="2000" dirty="0"/>
              <a:t> Object</a:t>
            </a:r>
            <a:r>
              <a:rPr lang="en-US" altLang="zh-CN" sz="2000" b="1" dirty="0"/>
              <a:t>&gt;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update (String </a:t>
            </a:r>
            <a:r>
              <a:rPr lang="en-US" altLang="zh-CN" sz="2000" dirty="0" err="1" smtClean="0"/>
              <a:t>userId,String</a:t>
            </a:r>
            <a:r>
              <a:rPr lang="en-US" altLang="zh-CN" sz="2000" dirty="0" smtClean="0"/>
              <a:t> username, String  </a:t>
            </a:r>
            <a:r>
              <a:rPr lang="en-US" altLang="zh-CN" sz="2000" dirty="0" err="1" smtClean="0"/>
              <a:t>headImg</a:t>
            </a:r>
            <a:r>
              <a:rPr lang="en-US" altLang="zh-CN" sz="2000" dirty="0" smtClean="0"/>
              <a:t>, Integer  sex</a:t>
            </a:r>
            <a:r>
              <a:rPr lang="en-US" altLang="zh-CN" sz="2000" b="1" dirty="0" smtClean="0"/>
              <a:t>){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b="1" dirty="0"/>
              <a:t>}</a:t>
            </a:r>
          </a:p>
          <a:p>
            <a:endParaRPr lang="en-US" altLang="zh-CN" sz="2000" b="1" dirty="0" smtClean="0"/>
          </a:p>
          <a:p>
            <a:r>
              <a:rPr lang="zh-CN" altLang="en-US" sz="2000" dirty="0" smtClean="0"/>
              <a:t>无关参数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/>
              <a:t>public</a:t>
            </a:r>
            <a:r>
              <a:rPr lang="en-US" altLang="zh-CN" sz="2000" dirty="0"/>
              <a:t> Map</a:t>
            </a:r>
            <a:r>
              <a:rPr lang="en-US" altLang="zh-CN" sz="2000" b="1" dirty="0"/>
              <a:t>&lt;</a:t>
            </a:r>
            <a:r>
              <a:rPr lang="en-US" altLang="zh-CN" sz="2000" dirty="0"/>
              <a:t>String</a:t>
            </a:r>
            <a:r>
              <a:rPr lang="en-US" altLang="zh-CN" sz="2000" b="1" dirty="0"/>
              <a:t>,</a:t>
            </a:r>
            <a:r>
              <a:rPr lang="en-US" altLang="zh-CN" sz="2000" dirty="0"/>
              <a:t> Object</a:t>
            </a:r>
            <a:r>
              <a:rPr lang="en-US" altLang="zh-CN" sz="2000" b="1" dirty="0"/>
              <a:t>&gt;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delete(String </a:t>
            </a:r>
            <a:r>
              <a:rPr lang="en-US" altLang="zh-CN" sz="2000" dirty="0" err="1"/>
              <a:t>userId,String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lang</a:t>
            </a:r>
            <a:r>
              <a:rPr lang="en-US" altLang="zh-CN" sz="2000" dirty="0" smtClean="0"/>
              <a:t>, String log</a:t>
            </a:r>
            <a:r>
              <a:rPr lang="en-US" altLang="zh-CN" sz="2000" b="1" dirty="0" smtClean="0"/>
              <a:t>){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b="1" dirty="0"/>
              <a:t>}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45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b="1" dirty="0" smtClean="0"/>
              <a:t>复杂参数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 smtClean="0"/>
              <a:t>public</a:t>
            </a:r>
            <a:r>
              <a:rPr lang="en-US" altLang="zh-CN" sz="2000" dirty="0" smtClean="0"/>
              <a:t> Map</a:t>
            </a:r>
            <a:r>
              <a:rPr lang="en-US" altLang="zh-CN" sz="2000" b="1" dirty="0" smtClean="0"/>
              <a:t>&lt;</a:t>
            </a:r>
            <a:r>
              <a:rPr lang="en-US" altLang="zh-CN" sz="2000" dirty="0" smtClean="0"/>
              <a:t>String</a:t>
            </a:r>
            <a:r>
              <a:rPr lang="en-US" altLang="zh-CN" sz="2000" b="1" dirty="0" smtClean="0"/>
              <a:t>,</a:t>
            </a:r>
            <a:r>
              <a:rPr lang="en-US" altLang="zh-CN" sz="2000" dirty="0" smtClean="0"/>
              <a:t> Object</a:t>
            </a:r>
            <a:r>
              <a:rPr lang="en-US" altLang="zh-CN" sz="2000" b="1" dirty="0" smtClean="0"/>
              <a:t>&gt;</a:t>
            </a:r>
            <a:r>
              <a:rPr lang="en-US" altLang="zh-CN" sz="2000" dirty="0" smtClean="0"/>
              <a:t> update(String </a:t>
            </a:r>
            <a:r>
              <a:rPr lang="en-US" altLang="zh-CN" sz="2000" dirty="0" err="1" smtClean="0"/>
              <a:t>id,String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json</a:t>
            </a:r>
            <a:r>
              <a:rPr lang="en-US" altLang="zh-CN" sz="2000" dirty="0" smtClean="0"/>
              <a:t>)</a:t>
            </a:r>
            <a:r>
              <a:rPr lang="en-US" altLang="zh-CN" sz="2000" b="1" dirty="0" smtClean="0"/>
              <a:t>{</a:t>
            </a:r>
          </a:p>
          <a:p>
            <a:pPr marL="0" indent="0">
              <a:buNone/>
            </a:pP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}</a:t>
            </a:r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没有</a:t>
            </a:r>
            <a:r>
              <a:rPr lang="zh-CN" altLang="en-US" sz="2000" b="1" dirty="0"/>
              <a:t>考虑失败</a:t>
            </a:r>
            <a:r>
              <a:rPr lang="zh-CN" altLang="en-US" sz="2000" b="1" dirty="0" smtClean="0"/>
              <a:t>情况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/>
              <a:t>public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void </a:t>
            </a:r>
            <a:r>
              <a:rPr lang="en-US" altLang="zh-CN" sz="2000" dirty="0"/>
              <a:t>update(String </a:t>
            </a:r>
            <a:r>
              <a:rPr lang="en-US" altLang="zh-CN" sz="2000" dirty="0" err="1"/>
              <a:t>id,String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headImg</a:t>
            </a:r>
            <a:r>
              <a:rPr lang="en-US" altLang="zh-CN" sz="2000" dirty="0" smtClean="0"/>
              <a:t>)</a:t>
            </a:r>
            <a:r>
              <a:rPr lang="en-US" altLang="zh-CN" sz="2000" b="1" dirty="0" smtClean="0"/>
              <a:t>{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b="1" dirty="0"/>
              <a:t>}</a:t>
            </a:r>
          </a:p>
          <a:p>
            <a:endParaRPr lang="en-US" altLang="zh-CN" sz="2000" dirty="0" smtClean="0"/>
          </a:p>
          <a:p>
            <a:r>
              <a:rPr lang="zh-CN" altLang="en-US" sz="2000" b="1" dirty="0"/>
              <a:t>没有返回应该返回的</a:t>
            </a:r>
            <a:r>
              <a:rPr lang="zh-CN" altLang="en-US" sz="2000" b="1" dirty="0" smtClean="0"/>
              <a:t>数据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/>
              <a:t>public</a:t>
            </a:r>
            <a:r>
              <a:rPr lang="en-US" altLang="zh-CN" sz="2000" dirty="0"/>
              <a:t> </a:t>
            </a:r>
            <a:r>
              <a:rPr lang="en-US" altLang="zh-CN" sz="2000" b="1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/>
              <a:t>add</a:t>
            </a:r>
            <a:r>
              <a:rPr lang="en-US" altLang="zh-CN" sz="2000" b="1" dirty="0"/>
              <a:t>(</a:t>
            </a:r>
            <a:r>
              <a:rPr lang="en-US" altLang="zh-CN" sz="2000" dirty="0"/>
              <a:t>xxx</a:t>
            </a:r>
            <a:r>
              <a:rPr lang="en-US" altLang="zh-CN" sz="2000" b="1" dirty="0"/>
              <a:t>)</a:t>
            </a:r>
            <a:r>
              <a:rPr lang="en-US" altLang="zh-CN" sz="2000" dirty="0"/>
              <a:t> </a:t>
            </a:r>
            <a:r>
              <a:rPr lang="en-US" altLang="zh-CN" sz="2000" b="1" dirty="0" smtClean="0"/>
              <a:t>{</a:t>
            </a:r>
          </a:p>
          <a:p>
            <a:pPr marL="0" indent="0">
              <a:buNone/>
            </a:pPr>
            <a:r>
              <a:rPr lang="en-US" altLang="zh-CN" sz="2000" b="1" dirty="0" smtClean="0"/>
              <a:t>     </a:t>
            </a:r>
            <a:r>
              <a:rPr lang="en-US" altLang="zh-CN" sz="2000" dirty="0" smtClean="0"/>
              <a:t> </a:t>
            </a:r>
            <a:r>
              <a:rPr lang="en-US" altLang="zh-CN" sz="2000" i="1" dirty="0"/>
              <a:t>//xxx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     return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configService</a:t>
            </a:r>
            <a:r>
              <a:rPr lang="en-US" altLang="zh-CN" sz="2000" b="1" dirty="0" err="1"/>
              <a:t>.</a:t>
            </a:r>
            <a:r>
              <a:rPr lang="en-US" altLang="zh-CN" sz="2000" dirty="0" err="1"/>
              <a:t>add</a:t>
            </a:r>
            <a:r>
              <a:rPr lang="en-US" altLang="zh-CN" sz="2000" b="1" dirty="0"/>
              <a:t>();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362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Result&lt;T&gt;</a:t>
            </a:r>
          </a:p>
          <a:p>
            <a:pPr lvl="1"/>
            <a:r>
              <a:rPr lang="en-US" altLang="zh-CN" dirty="0" smtClean="0"/>
              <a:t>code</a:t>
            </a:r>
          </a:p>
          <a:p>
            <a:pPr lvl="1"/>
            <a:r>
              <a:rPr lang="en-US" altLang="zh-CN" dirty="0" err="1" smtClean="0"/>
              <a:t>msg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err="1" smtClean="0"/>
              <a:t>lang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traceId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1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Controller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11087100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99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628800"/>
            <a:ext cx="8434467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53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所有</a:t>
            </a:r>
            <a:r>
              <a:rPr lang="zh-CN" altLang="en-US" dirty="0"/>
              <a:t>函数返回统一的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格式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没有</a:t>
            </a:r>
            <a:r>
              <a:rPr lang="zh-CN" altLang="en-US" dirty="0"/>
              <a:t>统一格式，</a:t>
            </a:r>
            <a:r>
              <a:rPr lang="en-US" altLang="zh-CN" dirty="0"/>
              <a:t>AOP</a:t>
            </a:r>
            <a:r>
              <a:rPr lang="zh-CN" altLang="en-US" dirty="0"/>
              <a:t>无法</a:t>
            </a:r>
            <a:r>
              <a:rPr lang="zh-CN" altLang="en-US" dirty="0" smtClean="0"/>
              <a:t>玩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  <a:p>
            <a:r>
              <a:rPr lang="en-US" altLang="zh-CN" dirty="0" smtClean="0"/>
              <a:t>Result</a:t>
            </a:r>
            <a:r>
              <a:rPr lang="zh-CN" altLang="en-US" dirty="0" smtClean="0"/>
              <a:t>是</a:t>
            </a:r>
            <a:r>
              <a:rPr lang="en-US" altLang="zh-CN" dirty="0"/>
              <a:t>controller</a:t>
            </a:r>
            <a:r>
              <a:rPr lang="zh-CN" altLang="en-US" dirty="0"/>
              <a:t>专用的，不允许往后传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Controller</a:t>
            </a:r>
            <a:r>
              <a:rPr lang="zh-CN" altLang="en-US" dirty="0"/>
              <a:t>做参数格式的转换，不允许把</a:t>
            </a:r>
            <a:r>
              <a:rPr lang="en-US" altLang="zh-CN" dirty="0" err="1"/>
              <a:t>json</a:t>
            </a:r>
            <a:r>
              <a:rPr lang="zh-CN" altLang="en-US" dirty="0"/>
              <a:t>，</a:t>
            </a:r>
            <a:r>
              <a:rPr lang="en-US" altLang="zh-CN" dirty="0"/>
              <a:t>map</a:t>
            </a:r>
            <a:r>
              <a:rPr lang="zh-CN" altLang="en-US" dirty="0"/>
              <a:t>这类对象传到</a:t>
            </a:r>
            <a:r>
              <a:rPr lang="en-US" altLang="zh-CN" dirty="0"/>
              <a:t>services</a:t>
            </a:r>
            <a:r>
              <a:rPr lang="zh-CN" altLang="en-US" dirty="0"/>
              <a:t>去，也不允许</a:t>
            </a:r>
            <a:r>
              <a:rPr lang="en-US" altLang="zh-CN" dirty="0"/>
              <a:t>services</a:t>
            </a:r>
            <a:r>
              <a:rPr lang="zh-CN" altLang="en-US" dirty="0"/>
              <a:t>返回</a:t>
            </a:r>
            <a:r>
              <a:rPr lang="en-US" altLang="zh-CN" dirty="0" err="1"/>
              <a:t>json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。</a:t>
            </a:r>
          </a:p>
          <a:p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参数</a:t>
            </a:r>
            <a:r>
              <a:rPr lang="zh-CN" altLang="en-US" dirty="0"/>
              <a:t>中一般情况不允许出现</a:t>
            </a:r>
            <a:r>
              <a:rPr lang="en-US" altLang="zh-CN" dirty="0"/>
              <a:t>Request</a:t>
            </a:r>
            <a:r>
              <a:rPr lang="zh-CN" altLang="en-US" dirty="0"/>
              <a:t>，</a:t>
            </a:r>
            <a:r>
              <a:rPr lang="en-US" altLang="zh-CN" dirty="0"/>
              <a:t>Response</a:t>
            </a:r>
            <a:r>
              <a:rPr lang="zh-CN" altLang="en-US" dirty="0"/>
              <a:t>这些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不</a:t>
            </a:r>
            <a:r>
              <a:rPr lang="zh-CN" altLang="en-US" dirty="0"/>
              <a:t>需要打印</a:t>
            </a:r>
            <a:r>
              <a:rPr lang="zh-CN" altLang="en-US" dirty="0" smtClean="0"/>
              <a:t>日志</a:t>
            </a:r>
            <a:r>
              <a:rPr lang="en-US" altLang="zh-CN" dirty="0" smtClean="0"/>
              <a:t>(AOP)</a:t>
            </a:r>
            <a:r>
              <a:rPr lang="zh-CN" altLang="en-US" dirty="0" smtClean="0"/>
              <a:t>业务日志打印在</a:t>
            </a:r>
            <a:r>
              <a:rPr lang="en-US" altLang="zh-CN" dirty="0" smtClean="0"/>
              <a:t>Service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48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827</Words>
  <Application>Microsoft Office PowerPoint</Application>
  <PresentationFormat>全屏显示(4:3)</PresentationFormat>
  <Paragraphs>111</Paragraphs>
  <Slides>23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程序员你为什么这么累</vt:lpstr>
      <vt:lpstr>Why</vt:lpstr>
      <vt:lpstr>目录</vt:lpstr>
      <vt:lpstr>接口规范</vt:lpstr>
      <vt:lpstr>接口规范</vt:lpstr>
      <vt:lpstr>接口规范</vt:lpstr>
      <vt:lpstr>Controller规范</vt:lpstr>
      <vt:lpstr>Controller规范</vt:lpstr>
      <vt:lpstr>Controller规范</vt:lpstr>
      <vt:lpstr>日志建议</vt:lpstr>
      <vt:lpstr>日志建议</vt:lpstr>
      <vt:lpstr>日志建议</vt:lpstr>
      <vt:lpstr>日志建议</vt:lpstr>
      <vt:lpstr>日志建议</vt:lpstr>
      <vt:lpstr>异常处理</vt:lpstr>
      <vt:lpstr>异常处理</vt:lpstr>
      <vt:lpstr>异常处理</vt:lpstr>
      <vt:lpstr>国际化和参数校验</vt:lpstr>
      <vt:lpstr>工具类规范</vt:lpstr>
      <vt:lpstr>函数编写建议</vt:lpstr>
      <vt:lpstr>配置规范</vt:lpstr>
      <vt:lpstr>需求变更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编码习惯</dc:title>
  <dc:creator>au</dc:creator>
  <cp:lastModifiedBy>au</cp:lastModifiedBy>
  <cp:revision>151</cp:revision>
  <dcterms:created xsi:type="dcterms:W3CDTF">2017-10-21T16:33:24Z</dcterms:created>
  <dcterms:modified xsi:type="dcterms:W3CDTF">2017-10-21T18:25:55Z</dcterms:modified>
</cp:coreProperties>
</file>