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3" r:id="rId3"/>
    <p:sldId id="286" r:id="rId4"/>
    <p:sldId id="280" r:id="rId5"/>
    <p:sldId id="274" r:id="rId6"/>
    <p:sldId id="277" r:id="rId7"/>
    <p:sldId id="278" r:id="rId8"/>
    <p:sldId id="262" r:id="rId9"/>
    <p:sldId id="279" r:id="rId10"/>
    <p:sldId id="261" r:id="rId11"/>
    <p:sldId id="266" r:id="rId12"/>
    <p:sldId id="264" r:id="rId13"/>
    <p:sldId id="295" r:id="rId14"/>
    <p:sldId id="267" r:id="rId15"/>
    <p:sldId id="292" r:id="rId16"/>
    <p:sldId id="291" r:id="rId17"/>
    <p:sldId id="294" r:id="rId18"/>
    <p:sldId id="293" r:id="rId19"/>
    <p:sldId id="268" r:id="rId20"/>
    <p:sldId id="270" r:id="rId21"/>
    <p:sldId id="282" r:id="rId22"/>
    <p:sldId id="283" r:id="rId23"/>
    <p:sldId id="288" r:id="rId24"/>
    <p:sldId id="289" r:id="rId25"/>
    <p:sldId id="287" r:id="rId26"/>
    <p:sldId id="290" r:id="rId27"/>
    <p:sldId id="285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121" autoAdjust="0"/>
  </p:normalViewPr>
  <p:slideViewPr>
    <p:cSldViewPr snapToGrid="0">
      <p:cViewPr varScale="1">
        <p:scale>
          <a:sx n="78" d="100"/>
          <a:sy n="78" d="100"/>
        </p:scale>
        <p:origin x="1752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88601-AB97-498B-AE16-604B767D4129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99CAF-EAB0-4D3C-BFF8-67F7FC70F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38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gicus.gicp.net:8002/?p=252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.csdn.net/article_pt.html?arcid=2817420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845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DJI</a:t>
            </a:r>
            <a:r>
              <a:rPr lang="zh-CN" altLang="en-US" dirty="0" smtClean="0"/>
              <a:t>怎么做的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99CAF-EAB0-4D3C-BFF8-67F7FC70F0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46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代理超时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超时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监控：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服务器监控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系统监控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接口监控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报警策略：监控时间段，报警阈值，通知方式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压测方案：压测接口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并发量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压测策略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压测指标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压测报告：机器负载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/QPS/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响应时间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成功率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压测方法：线上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线下压测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读写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仿真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隔离集群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容灾压测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离散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全链路压测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预案：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网络接入层（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DNS/LVS/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HaProxy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应用接入层（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Nginx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OpenResty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应用层（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服务层（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数据层（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99CAF-EAB0-4D3C-BFF8-67F7FC70F03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285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缓存的算法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缓存回收策略：空间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容量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回收算法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:FIFO/LRU/LFU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回收测试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被动删除：当读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写一个已经过期的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时，会触发惰性删除策略，直接删除掉这个过期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  get/Set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主动删除：由于惰性删除策略无法保证冷数据被及时删掉，所以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会定期主动淘汰一批已过期的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         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定时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当前已用内存超过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maxmemory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限定时，触发主动清理策略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99CAF-EAB0-4D3C-BFF8-67F7FC70F03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482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1600"/>
            </a:pPr>
            <a:r>
              <a:rPr lang="zh-CN" altLang="en-US" dirty="0" smtClean="0"/>
              <a:t>看完模块图，我们再来看一下整体架构图。根据我们业务的情况，我们在四个地域分别部署了网关服务的集群，美国硅谷主要映射北美、欧洲等地区；</a:t>
            </a:r>
            <a:r>
              <a:rPr lang="en-US" altLang="zh-CN" dirty="0" smtClean="0"/>
              <a:t>HK</a:t>
            </a:r>
            <a:r>
              <a:rPr lang="zh-CN" altLang="en-US" dirty="0" smtClean="0"/>
              <a:t>映射日本、韩国等地区；</a:t>
            </a:r>
            <a:r>
              <a:rPr lang="en-US" altLang="zh-CN" dirty="0" smtClean="0"/>
              <a:t>BJ</a:t>
            </a:r>
            <a:r>
              <a:rPr lang="zh-CN" altLang="en-US" dirty="0" smtClean="0"/>
              <a:t>主要是服务国内，</a:t>
            </a:r>
            <a:r>
              <a:rPr lang="en-US" altLang="zh-CN" dirty="0" smtClean="0"/>
              <a:t>SZ</a:t>
            </a:r>
            <a:r>
              <a:rPr lang="zh-CN" altLang="en-US" dirty="0" smtClean="0"/>
              <a:t>主要是为了跟公司总部的一些系统交互。服务注册的元数据信息，是建立了一个</a:t>
            </a:r>
            <a:r>
              <a:rPr lang="en-US" altLang="zh-CN" dirty="0" smtClean="0"/>
              <a:t>ETCD</a:t>
            </a:r>
            <a:r>
              <a:rPr lang="zh-CN" altLang="en-US" dirty="0" smtClean="0"/>
              <a:t>的集群，集群之间通过专线进行通信，这里细心的朋友会看到，在</a:t>
            </a:r>
            <a:r>
              <a:rPr lang="en-US" altLang="zh-CN" dirty="0" smtClean="0"/>
              <a:t>SZ</a:t>
            </a:r>
            <a:r>
              <a:rPr lang="zh-CN" altLang="en-US" dirty="0" smtClean="0"/>
              <a:t>这个节点，是没有</a:t>
            </a:r>
            <a:r>
              <a:rPr lang="en-US" altLang="zh-CN" dirty="0" smtClean="0"/>
              <a:t>ETCD</a:t>
            </a:r>
            <a:r>
              <a:rPr lang="zh-CN" altLang="en-US" dirty="0" smtClean="0"/>
              <a:t>节点的，是因为链路比较长，部署一个独立的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会影响集群的健康，然后</a:t>
            </a:r>
            <a:r>
              <a:rPr lang="en-US" altLang="zh-CN" dirty="0" smtClean="0"/>
              <a:t>SZ</a:t>
            </a:r>
            <a:r>
              <a:rPr lang="zh-CN" altLang="en-US" dirty="0" smtClean="0"/>
              <a:t>地域主要是走专线监听香港的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节点来获取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变动信息。</a:t>
            </a:r>
          </a:p>
          <a:p>
            <a:pPr>
              <a:defRPr sz="1600"/>
            </a:pPr>
            <a:r>
              <a:rPr lang="zh-CN" altLang="en-US" dirty="0" smtClean="0"/>
              <a:t>这里注意一点是，国内的公网速度还是可以的，所以我们</a:t>
            </a:r>
            <a:r>
              <a:rPr lang="en-US" altLang="zh-CN" dirty="0" smtClean="0"/>
              <a:t>SZ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BJ</a:t>
            </a:r>
            <a:r>
              <a:rPr lang="zh-CN" altLang="en-US" dirty="0" smtClean="0"/>
              <a:t>之间，是没有走专线的。另外，国内多个供应商之间网络的不通畅，我们暂时是没有进行考虑的。</a:t>
            </a:r>
          </a:p>
          <a:p>
            <a:pPr>
              <a:defRPr sz="1600"/>
            </a:pPr>
            <a:endParaRPr lang="zh-CN" altLang="en-US" dirty="0" smtClean="0"/>
          </a:p>
          <a:p>
            <a:pPr>
              <a:defRPr sz="1600"/>
            </a:pPr>
            <a:r>
              <a:rPr lang="zh-CN" altLang="en-US" dirty="0" smtClean="0"/>
              <a:t>实时统计都存储在每个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的自己的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集群中，譬如一些调用计数，失败次数等。</a:t>
            </a:r>
          </a:p>
          <a:p>
            <a:pPr>
              <a:defRPr sz="1600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来传递采集的信息，统一存储到</a:t>
            </a:r>
            <a:r>
              <a:rPr lang="en-US" altLang="zh-CN" dirty="0" smtClean="0"/>
              <a:t>elastic-search</a:t>
            </a:r>
            <a:r>
              <a:rPr lang="zh-CN" altLang="en-US" dirty="0" smtClean="0"/>
              <a:t>中，便于后续做一些非实时性的统计计算。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99CAF-EAB0-4D3C-BFF8-67F7FC70F03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164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RateLimiter</a:t>
            </a:r>
            <a:r>
              <a:rPr lang="en-US" altLang="zh-CN" dirty="0" smtClean="0"/>
              <a:t>  Guava</a:t>
            </a:r>
          </a:p>
          <a:p>
            <a:r>
              <a:rPr lang="en-US" altLang="zh-CN" dirty="0" err="1" smtClean="0"/>
              <a:t>CircuitBreaker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Hystrix</a:t>
            </a:r>
            <a:r>
              <a:rPr lang="en-US" altLang="zh-CN" dirty="0" smtClean="0"/>
              <a:t>(Netflix/Spring</a:t>
            </a:r>
            <a:r>
              <a:rPr lang="en-US" altLang="zh-CN" baseline="0" dirty="0" smtClean="0"/>
              <a:t> Cloud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99CAF-EAB0-4D3C-BFF8-67F7FC70F03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385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99CAF-EAB0-4D3C-BFF8-67F7FC70F03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37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88328-149C-4DB4-9E82-F8ACAA12FA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1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dava</a:t>
            </a:r>
            <a:r>
              <a:rPr lang="en-US" altLang="zh-CN" dirty="0" smtClean="0"/>
              <a:t>-base</a:t>
            </a:r>
          </a:p>
          <a:p>
            <a:r>
              <a:rPr lang="en-US" altLang="zh-CN" dirty="0" err="1" smtClean="0"/>
              <a:t>dava</a:t>
            </a:r>
            <a:r>
              <a:rPr lang="en-US" altLang="zh-CN" dirty="0" smtClean="0"/>
              <a:t>-data</a:t>
            </a:r>
          </a:p>
          <a:p>
            <a:r>
              <a:rPr lang="en-US" altLang="zh-CN" dirty="0" err="1" smtClean="0"/>
              <a:t>dava</a:t>
            </a:r>
            <a:r>
              <a:rPr lang="en-US" altLang="zh-CN" dirty="0" smtClean="0"/>
              <a:t>-security</a:t>
            </a:r>
          </a:p>
          <a:p>
            <a:r>
              <a:rPr lang="en-US" altLang="zh-CN" dirty="0" err="1" smtClean="0"/>
              <a:t>dava</a:t>
            </a:r>
            <a:r>
              <a:rPr lang="en-US" altLang="zh-CN" dirty="0" smtClean="0"/>
              <a:t>-gateway</a:t>
            </a:r>
          </a:p>
          <a:p>
            <a:r>
              <a:rPr lang="zh-CN" altLang="en-US" dirty="0" smtClean="0"/>
              <a:t>其他（</a:t>
            </a:r>
            <a:r>
              <a:rPr lang="en-US" altLang="zh-CN" smtClean="0"/>
              <a:t>swagger/https/</a:t>
            </a:r>
            <a:r>
              <a:rPr lang="en-US" altLang="zh-CN" err="1" smtClean="0"/>
              <a:t>sso</a:t>
            </a:r>
            <a:r>
              <a:rPr lang="zh-CN" altLang="en-US" smtClean="0"/>
              <a:t>）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spring-boot</a:t>
            </a:r>
            <a:r>
              <a:rPr lang="zh-CN" altLang="en-US" smtClean="0"/>
              <a:t>（开关式集成）</a:t>
            </a:r>
            <a:endParaRPr lang="en-US" altLang="zh-CN" smtClean="0"/>
          </a:p>
          <a:p>
            <a:r>
              <a:rPr lang="zh-CN" altLang="en-US" smtClean="0"/>
              <a:t>与前端</a:t>
            </a:r>
            <a:r>
              <a:rPr lang="en-US" altLang="zh-CN" smtClean="0"/>
              <a:t>Vue</a:t>
            </a:r>
            <a:r>
              <a:rPr lang="zh-CN" altLang="en-US" smtClean="0"/>
              <a:t>无缝连接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99CAF-EAB0-4D3C-BFF8-67F7FC70F0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0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-generator</a:t>
            </a:r>
          </a:p>
          <a:p>
            <a:r>
              <a:rPr lang="zh-CN" altLang="en-US" dirty="0" smtClean="0"/>
              <a:t>批量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zh-CN" altLang="en-US" dirty="0" smtClean="0"/>
              <a:t>支持无入侵，自动生成物理分页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MySQL/</a:t>
            </a:r>
            <a:r>
              <a:rPr lang="en-US" altLang="zh-CN" dirty="0" err="1" smtClean="0"/>
              <a:t>Orcale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RowBounds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20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99CAF-EAB0-4D3C-BFF8-67F7FC70F0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8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987800" y="4076700"/>
            <a:ext cx="1311275" cy="738188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60451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网关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池化</a:t>
            </a:r>
          </a:p>
        </p:txBody>
      </p:sp>
    </p:spTree>
    <p:extLst>
      <p:ext uri="{BB962C8B-B14F-4D97-AF65-F5344CB8AC3E}">
        <p14:creationId xmlns:p14="http://schemas.microsoft.com/office/powerpoint/2010/main" val="2826293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99CAF-EAB0-4D3C-BFF8-67F7FC70F0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934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CN" sz="1200" dirty="0">
                <a:solidFill>
                  <a:schemeClr val="dk1"/>
                </a:solidFill>
                <a:highlight>
                  <a:srgbClr val="EDEDED"/>
                </a:highlight>
                <a:latin typeface="STHeiti"/>
                <a:ea typeface="STHeiti"/>
                <a:cs typeface="STHeiti"/>
                <a:sym typeface="STHeiti"/>
              </a:rPr>
              <a:t>Eric Brewer的CAP定理，</a:t>
            </a:r>
            <a:r>
              <a:rPr lang="zh-CN" sz="1200" u="sng" dirty="0">
                <a:solidFill>
                  <a:schemeClr val="hlink"/>
                </a:solidFill>
                <a:hlinkClick r:id="rId3"/>
              </a:rPr>
              <a:t>http://agicus.gicp.net:8002/?p=252</a:t>
            </a:r>
            <a:r>
              <a:rPr lang="zh-CN" sz="1200" dirty="0">
                <a:solidFill>
                  <a:schemeClr val="dk1"/>
                </a:solidFill>
              </a:rPr>
              <a:t>   </a:t>
            </a:r>
            <a:r>
              <a:rPr lang="zh-CN" sz="1200" u="sng" dirty="0">
                <a:solidFill>
                  <a:schemeClr val="hlink"/>
                </a:solidFill>
                <a:hlinkClick r:id="rId4"/>
              </a:rPr>
              <a:t>http://m.csdn.net/article_pt.html?arcid=2817420</a:t>
            </a:r>
            <a:r>
              <a:rPr lang="zh-CN" sz="1200" dirty="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5613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业内主流怎么做的 </a:t>
            </a:r>
            <a:r>
              <a:rPr lang="en-US" altLang="zh-CN" dirty="0" err="1" smtClean="0"/>
              <a:t>RocketMQ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99CAF-EAB0-4D3C-BFF8-67F7FC70F0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3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0D02-52A2-4838-BD1A-F1762211A86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C9EB-0150-4149-BD5B-B4BD5A2A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35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0D02-52A2-4838-BD1A-F1762211A86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C9EB-0150-4149-BD5B-B4BD5A2A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2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0D02-52A2-4838-BD1A-F1762211A86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C9EB-0150-4149-BD5B-B4BD5A2A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9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CD89-30F7-45B4-8090-C78EB4639CA9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8778-69B2-4DB7-8DA3-8884F1057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43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375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CN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365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0D02-52A2-4838-BD1A-F1762211A86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C9EB-0150-4149-BD5B-B4BD5A2A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40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0D02-52A2-4838-BD1A-F1762211A86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C9EB-0150-4149-BD5B-B4BD5A2A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53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0D02-52A2-4838-BD1A-F1762211A86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C9EB-0150-4149-BD5B-B4BD5A2A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4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0D02-52A2-4838-BD1A-F1762211A86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C9EB-0150-4149-BD5B-B4BD5A2A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0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0D02-52A2-4838-BD1A-F1762211A86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C9EB-0150-4149-BD5B-B4BD5A2A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4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0D02-52A2-4838-BD1A-F1762211A86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C9EB-0150-4149-BD5B-B4BD5A2A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77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0D02-52A2-4838-BD1A-F1762211A86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C9EB-0150-4149-BD5B-B4BD5A2A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10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0D02-52A2-4838-BD1A-F1762211A86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C9EB-0150-4149-BD5B-B4BD5A2A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7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0D02-52A2-4838-BD1A-F1762211A86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BC9EB-0150-4149-BD5B-B4BD5A2A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DAVA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DAVA is DJI Java</a:t>
            </a:r>
          </a:p>
          <a:p>
            <a:endParaRPr lang="en-US" altLang="zh-CN" dirty="0"/>
          </a:p>
          <a:p>
            <a:pPr algn="r"/>
            <a:r>
              <a:rPr lang="en-US" altLang="zh-CN" dirty="0" err="1" smtClean="0"/>
              <a:t>shaojian.huang</a:t>
            </a:r>
            <a:endParaRPr lang="en-US" altLang="zh-CN" sz="1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7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spring-boot</a:t>
            </a:r>
            <a:r>
              <a:rPr lang="zh-CN" altLang="en-US" dirty="0"/>
              <a:t>（开关式集成）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zh-CN" altLang="en-US" dirty="0"/>
              <a:t>前端</a:t>
            </a:r>
            <a:r>
              <a:rPr lang="en-US" altLang="zh-CN" dirty="0" err="1"/>
              <a:t>Vue</a:t>
            </a:r>
            <a:r>
              <a:rPr lang="zh-CN" altLang="en-US" dirty="0"/>
              <a:t>无缝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069" y="3067480"/>
            <a:ext cx="1952625" cy="542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069" y="3861015"/>
            <a:ext cx="1914525" cy="247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069" y="4359275"/>
            <a:ext cx="5819775" cy="1952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285" y="4255366"/>
            <a:ext cx="12382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0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敬请</a:t>
            </a:r>
            <a:r>
              <a:rPr lang="zh-CN" altLang="en-US" dirty="0" smtClean="0"/>
              <a:t>期待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自动化测试框架集成</a:t>
            </a:r>
          </a:p>
          <a:p>
            <a:r>
              <a:rPr lang="en-US" altLang="zh-CN" dirty="0" err="1" smtClean="0"/>
              <a:t>dava-redis</a:t>
            </a:r>
            <a:endParaRPr lang="en-US" altLang="zh-CN" dirty="0"/>
          </a:p>
          <a:p>
            <a:r>
              <a:rPr lang="zh-CN" altLang="en-US" dirty="0"/>
              <a:t>支持多组织结构，支持组织间数据访问权限</a:t>
            </a:r>
            <a:r>
              <a:rPr lang="zh-CN" altLang="en-US" dirty="0" smtClean="0"/>
              <a:t>校验</a:t>
            </a:r>
            <a:endParaRPr lang="en-US" altLang="zh-CN" dirty="0" smtClean="0"/>
          </a:p>
          <a:p>
            <a:r>
              <a:rPr lang="zh-CN" altLang="en-US" dirty="0" smtClean="0"/>
              <a:t>分库分表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65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/>
          <p:nvPr/>
        </p:nvGrpSpPr>
        <p:grpSpPr>
          <a:xfrm>
            <a:off x="3427554" y="748145"/>
            <a:ext cx="4164330" cy="5502866"/>
            <a:chOff x="2895600" y="1143000"/>
            <a:chExt cx="3867150" cy="5110163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905375" y="4381500"/>
              <a:ext cx="53975" cy="588963"/>
            </a:xfrm>
            <a:custGeom>
              <a:avLst/>
              <a:gdLst/>
              <a:ahLst/>
              <a:cxnLst>
                <a:cxn ang="0">
                  <a:pos x="14" y="156"/>
                </a:cxn>
                <a:cxn ang="0">
                  <a:pos x="14" y="157"/>
                </a:cxn>
                <a:cxn ang="0">
                  <a:pos x="3" y="157"/>
                </a:cxn>
                <a:cxn ang="0">
                  <a:pos x="3" y="156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4" y="156"/>
                </a:cxn>
              </a:cxnLst>
              <a:rect l="0" t="0" r="r" b="b"/>
              <a:pathLst>
                <a:path w="14" h="157">
                  <a:moveTo>
                    <a:pt x="14" y="156"/>
                  </a:moveTo>
                  <a:cubicBezTo>
                    <a:pt x="14" y="156"/>
                    <a:pt x="14" y="157"/>
                    <a:pt x="14" y="157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3" y="157"/>
                    <a:pt x="3" y="157"/>
                    <a:pt x="3" y="15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1" y="1"/>
                  </a:cubicBezTo>
                  <a:lnTo>
                    <a:pt x="14" y="156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4902200" y="4945063"/>
              <a:ext cx="71438" cy="666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" y="7"/>
                </a:cxn>
                <a:cxn ang="0">
                  <a:pos x="16" y="2"/>
                </a:cxn>
                <a:cxn ang="0">
                  <a:pos x="18" y="4"/>
                </a:cxn>
                <a:cxn ang="0">
                  <a:pos x="18" y="15"/>
                </a:cxn>
                <a:cxn ang="0">
                  <a:pos x="10" y="17"/>
                </a:cxn>
                <a:cxn ang="0">
                  <a:pos x="1" y="15"/>
                </a:cxn>
                <a:cxn ang="0">
                  <a:pos x="2" y="3"/>
                </a:cxn>
                <a:cxn ang="0">
                  <a:pos x="4" y="0"/>
                </a:cxn>
              </a:cxnLst>
              <a:rect l="0" t="0" r="r" b="b"/>
              <a:pathLst>
                <a:path w="19" h="18">
                  <a:moveTo>
                    <a:pt x="4" y="0"/>
                  </a:moveTo>
                  <a:cubicBezTo>
                    <a:pt x="4" y="0"/>
                    <a:pt x="2" y="7"/>
                    <a:pt x="9" y="7"/>
                  </a:cubicBezTo>
                  <a:cubicBezTo>
                    <a:pt x="16" y="6"/>
                    <a:pt x="16" y="2"/>
                    <a:pt x="16" y="2"/>
                  </a:cubicBezTo>
                  <a:cubicBezTo>
                    <a:pt x="16" y="2"/>
                    <a:pt x="18" y="2"/>
                    <a:pt x="18" y="4"/>
                  </a:cubicBezTo>
                  <a:cubicBezTo>
                    <a:pt x="18" y="6"/>
                    <a:pt x="19" y="14"/>
                    <a:pt x="18" y="15"/>
                  </a:cubicBezTo>
                  <a:cubicBezTo>
                    <a:pt x="17" y="16"/>
                    <a:pt x="16" y="18"/>
                    <a:pt x="10" y="17"/>
                  </a:cubicBezTo>
                  <a:cubicBezTo>
                    <a:pt x="3" y="17"/>
                    <a:pt x="2" y="16"/>
                    <a:pt x="1" y="15"/>
                  </a:cubicBezTo>
                  <a:cubicBezTo>
                    <a:pt x="0" y="13"/>
                    <a:pt x="1" y="4"/>
                    <a:pt x="2" y="3"/>
                  </a:cubicBezTo>
                  <a:cubicBezTo>
                    <a:pt x="2" y="2"/>
                    <a:pt x="4" y="0"/>
                    <a:pt x="4" y="0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3432175" y="4953000"/>
              <a:ext cx="374650" cy="1244600"/>
            </a:xfrm>
            <a:custGeom>
              <a:avLst/>
              <a:gdLst/>
              <a:ahLst/>
              <a:cxnLst>
                <a:cxn ang="0">
                  <a:pos x="18" y="329"/>
                </a:cxn>
                <a:cxn ang="0">
                  <a:pos x="16" y="332"/>
                </a:cxn>
                <a:cxn ang="0">
                  <a:pos x="0" y="328"/>
                </a:cxn>
                <a:cxn ang="0">
                  <a:pos x="1" y="325"/>
                </a:cxn>
                <a:cxn ang="0">
                  <a:pos x="83" y="3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99" y="8"/>
                </a:cxn>
                <a:cxn ang="0">
                  <a:pos x="18" y="329"/>
                </a:cxn>
              </a:cxnLst>
              <a:rect l="0" t="0" r="r" b="b"/>
              <a:pathLst>
                <a:path w="100" h="332">
                  <a:moveTo>
                    <a:pt x="18" y="329"/>
                  </a:moveTo>
                  <a:cubicBezTo>
                    <a:pt x="17" y="331"/>
                    <a:pt x="16" y="332"/>
                    <a:pt x="16" y="332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28"/>
                    <a:pt x="0" y="327"/>
                    <a:pt x="1" y="325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1"/>
                    <a:pt x="84" y="0"/>
                    <a:pt x="84" y="0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6"/>
                    <a:pt x="99" y="8"/>
                  </a:cubicBezTo>
                  <a:lnTo>
                    <a:pt x="18" y="329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5870575" y="5027613"/>
              <a:ext cx="325438" cy="1184275"/>
            </a:xfrm>
            <a:custGeom>
              <a:avLst/>
              <a:gdLst/>
              <a:ahLst/>
              <a:cxnLst>
                <a:cxn ang="0">
                  <a:pos x="72" y="313"/>
                </a:cxn>
                <a:cxn ang="0">
                  <a:pos x="73" y="316"/>
                </a:cxn>
                <a:cxn ang="0">
                  <a:pos x="87" y="312"/>
                </a:cxn>
                <a:cxn ang="0">
                  <a:pos x="87" y="309"/>
                </a:cxn>
                <a:cxn ang="0">
                  <a:pos x="16" y="4"/>
                </a:cxn>
                <a:cxn ang="0">
                  <a:pos x="14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72" y="313"/>
                </a:cxn>
              </a:cxnLst>
              <a:rect l="0" t="0" r="r" b="b"/>
              <a:pathLst>
                <a:path w="87" h="316">
                  <a:moveTo>
                    <a:pt x="72" y="313"/>
                  </a:moveTo>
                  <a:cubicBezTo>
                    <a:pt x="72" y="315"/>
                    <a:pt x="73" y="316"/>
                    <a:pt x="73" y="316"/>
                  </a:cubicBezTo>
                  <a:cubicBezTo>
                    <a:pt x="87" y="312"/>
                    <a:pt x="87" y="312"/>
                    <a:pt x="87" y="312"/>
                  </a:cubicBezTo>
                  <a:cubicBezTo>
                    <a:pt x="87" y="312"/>
                    <a:pt x="87" y="311"/>
                    <a:pt x="87" y="30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2"/>
                    <a:pt x="15" y="0"/>
                    <a:pt x="1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6"/>
                    <a:pt x="0" y="8"/>
                  </a:cubicBezTo>
                  <a:lnTo>
                    <a:pt x="72" y="313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3413125" y="6137275"/>
              <a:ext cx="98425" cy="104775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13" y="10"/>
                </a:cxn>
                <a:cxn ang="0">
                  <a:pos x="23" y="7"/>
                </a:cxn>
                <a:cxn ang="0">
                  <a:pos x="24" y="15"/>
                </a:cxn>
                <a:cxn ang="0">
                  <a:pos x="22" y="25"/>
                </a:cxn>
                <a:cxn ang="0">
                  <a:pos x="10" y="26"/>
                </a:cxn>
                <a:cxn ang="0">
                  <a:pos x="0" y="17"/>
                </a:cxn>
                <a:cxn ang="0">
                  <a:pos x="7" y="1"/>
                </a:cxn>
              </a:cxnLst>
              <a:rect l="0" t="0" r="r" b="b"/>
              <a:pathLst>
                <a:path w="26" h="28">
                  <a:moveTo>
                    <a:pt x="7" y="1"/>
                  </a:moveTo>
                  <a:cubicBezTo>
                    <a:pt x="7" y="1"/>
                    <a:pt x="6" y="10"/>
                    <a:pt x="13" y="10"/>
                  </a:cubicBezTo>
                  <a:cubicBezTo>
                    <a:pt x="21" y="11"/>
                    <a:pt x="23" y="7"/>
                    <a:pt x="23" y="7"/>
                  </a:cubicBezTo>
                  <a:cubicBezTo>
                    <a:pt x="23" y="7"/>
                    <a:pt x="26" y="9"/>
                    <a:pt x="24" y="15"/>
                  </a:cubicBezTo>
                  <a:cubicBezTo>
                    <a:pt x="23" y="21"/>
                    <a:pt x="22" y="25"/>
                    <a:pt x="22" y="25"/>
                  </a:cubicBezTo>
                  <a:cubicBezTo>
                    <a:pt x="22" y="25"/>
                    <a:pt x="22" y="28"/>
                    <a:pt x="10" y="26"/>
                  </a:cubicBezTo>
                  <a:cubicBezTo>
                    <a:pt x="0" y="24"/>
                    <a:pt x="0" y="19"/>
                    <a:pt x="0" y="17"/>
                  </a:cubicBezTo>
                  <a:cubicBezTo>
                    <a:pt x="0" y="15"/>
                    <a:pt x="5" y="0"/>
                    <a:pt x="7" y="1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6121400" y="6148388"/>
              <a:ext cx="96838" cy="10477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11"/>
                </a:cxn>
                <a:cxn ang="0">
                  <a:pos x="4" y="25"/>
                </a:cxn>
                <a:cxn ang="0">
                  <a:pos x="18" y="26"/>
                </a:cxn>
                <a:cxn ang="0">
                  <a:pos x="25" y="19"/>
                </a:cxn>
                <a:cxn ang="0">
                  <a:pos x="21" y="3"/>
                </a:cxn>
                <a:cxn ang="0">
                  <a:pos x="17" y="0"/>
                </a:cxn>
                <a:cxn ang="0">
                  <a:pos x="11" y="7"/>
                </a:cxn>
                <a:cxn ang="0">
                  <a:pos x="2" y="6"/>
                </a:cxn>
              </a:cxnLst>
              <a:rect l="0" t="0" r="r" b="b"/>
              <a:pathLst>
                <a:path w="26" h="28">
                  <a:moveTo>
                    <a:pt x="2" y="6"/>
                  </a:moveTo>
                  <a:cubicBezTo>
                    <a:pt x="2" y="6"/>
                    <a:pt x="0" y="8"/>
                    <a:pt x="0" y="11"/>
                  </a:cubicBezTo>
                  <a:cubicBezTo>
                    <a:pt x="0" y="13"/>
                    <a:pt x="3" y="25"/>
                    <a:pt x="4" y="25"/>
                  </a:cubicBezTo>
                  <a:cubicBezTo>
                    <a:pt x="5" y="25"/>
                    <a:pt x="14" y="28"/>
                    <a:pt x="18" y="26"/>
                  </a:cubicBezTo>
                  <a:cubicBezTo>
                    <a:pt x="21" y="23"/>
                    <a:pt x="26" y="22"/>
                    <a:pt x="25" y="19"/>
                  </a:cubicBezTo>
                  <a:cubicBezTo>
                    <a:pt x="25" y="16"/>
                    <a:pt x="22" y="5"/>
                    <a:pt x="21" y="3"/>
                  </a:cubicBezTo>
                  <a:cubicBezTo>
                    <a:pt x="20" y="1"/>
                    <a:pt x="17" y="0"/>
                    <a:pt x="17" y="0"/>
                  </a:cubicBezTo>
                  <a:cubicBezTo>
                    <a:pt x="17" y="0"/>
                    <a:pt x="17" y="6"/>
                    <a:pt x="11" y="7"/>
                  </a:cubicBezTo>
                  <a:cubicBezTo>
                    <a:pt x="5" y="8"/>
                    <a:pt x="2" y="6"/>
                    <a:pt x="2" y="6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3743325" y="1217613"/>
              <a:ext cx="1035050" cy="3746500"/>
            </a:xfrm>
            <a:custGeom>
              <a:avLst/>
              <a:gdLst/>
              <a:ahLst/>
              <a:cxnLst>
                <a:cxn ang="0">
                  <a:pos x="20" y="988"/>
                </a:cxn>
                <a:cxn ang="0">
                  <a:pos x="17" y="998"/>
                </a:cxn>
                <a:cxn ang="0">
                  <a:pos x="0" y="994"/>
                </a:cxn>
                <a:cxn ang="0">
                  <a:pos x="2" y="983"/>
                </a:cxn>
                <a:cxn ang="0">
                  <a:pos x="256" y="10"/>
                </a:cxn>
                <a:cxn ang="0">
                  <a:pos x="259" y="0"/>
                </a:cxn>
                <a:cxn ang="0">
                  <a:pos x="276" y="4"/>
                </a:cxn>
                <a:cxn ang="0">
                  <a:pos x="274" y="15"/>
                </a:cxn>
                <a:cxn ang="0">
                  <a:pos x="20" y="988"/>
                </a:cxn>
              </a:cxnLst>
              <a:rect l="0" t="0" r="r" b="b"/>
              <a:pathLst>
                <a:path w="276" h="999">
                  <a:moveTo>
                    <a:pt x="20" y="988"/>
                  </a:moveTo>
                  <a:cubicBezTo>
                    <a:pt x="19" y="994"/>
                    <a:pt x="17" y="999"/>
                    <a:pt x="17" y="998"/>
                  </a:cubicBezTo>
                  <a:cubicBezTo>
                    <a:pt x="0" y="994"/>
                    <a:pt x="0" y="994"/>
                    <a:pt x="0" y="994"/>
                  </a:cubicBezTo>
                  <a:cubicBezTo>
                    <a:pt x="0" y="994"/>
                    <a:pt x="1" y="989"/>
                    <a:pt x="2" y="983"/>
                  </a:cubicBezTo>
                  <a:cubicBezTo>
                    <a:pt x="256" y="10"/>
                    <a:pt x="256" y="10"/>
                    <a:pt x="256" y="10"/>
                  </a:cubicBezTo>
                  <a:cubicBezTo>
                    <a:pt x="257" y="4"/>
                    <a:pt x="259" y="0"/>
                    <a:pt x="259" y="0"/>
                  </a:cubicBezTo>
                  <a:cubicBezTo>
                    <a:pt x="276" y="4"/>
                    <a:pt x="276" y="4"/>
                    <a:pt x="276" y="4"/>
                  </a:cubicBezTo>
                  <a:cubicBezTo>
                    <a:pt x="276" y="4"/>
                    <a:pt x="276" y="9"/>
                    <a:pt x="274" y="15"/>
                  </a:cubicBezTo>
                  <a:lnTo>
                    <a:pt x="20" y="98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5003800" y="1225550"/>
              <a:ext cx="919163" cy="3771900"/>
            </a:xfrm>
            <a:custGeom>
              <a:avLst/>
              <a:gdLst/>
              <a:ahLst/>
              <a:cxnLst>
                <a:cxn ang="0">
                  <a:pos x="225" y="995"/>
                </a:cxn>
                <a:cxn ang="0">
                  <a:pos x="228" y="1006"/>
                </a:cxn>
                <a:cxn ang="0">
                  <a:pos x="245" y="1002"/>
                </a:cxn>
                <a:cxn ang="0">
                  <a:pos x="243" y="991"/>
                </a:cxn>
                <a:cxn ang="0">
                  <a:pos x="20" y="10"/>
                </a:cxn>
                <a:cxn ang="0">
                  <a:pos x="17" y="0"/>
                </a:cxn>
                <a:cxn ang="0">
                  <a:pos x="0" y="4"/>
                </a:cxn>
                <a:cxn ang="0">
                  <a:pos x="2" y="14"/>
                </a:cxn>
                <a:cxn ang="0">
                  <a:pos x="225" y="995"/>
                </a:cxn>
              </a:cxnLst>
              <a:rect l="0" t="0" r="r" b="b"/>
              <a:pathLst>
                <a:path w="245" h="1006">
                  <a:moveTo>
                    <a:pt x="225" y="995"/>
                  </a:moveTo>
                  <a:cubicBezTo>
                    <a:pt x="226" y="1001"/>
                    <a:pt x="227" y="1006"/>
                    <a:pt x="228" y="1006"/>
                  </a:cubicBezTo>
                  <a:cubicBezTo>
                    <a:pt x="245" y="1002"/>
                    <a:pt x="245" y="1002"/>
                    <a:pt x="245" y="1002"/>
                  </a:cubicBezTo>
                  <a:cubicBezTo>
                    <a:pt x="245" y="1002"/>
                    <a:pt x="244" y="997"/>
                    <a:pt x="243" y="99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4"/>
                    <a:pt x="17" y="0"/>
                    <a:pt x="1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9"/>
                    <a:pt x="2" y="14"/>
                  </a:cubicBezTo>
                  <a:lnTo>
                    <a:pt x="225" y="995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4876800" y="1214438"/>
              <a:ext cx="66675" cy="2706688"/>
            </a:xfrm>
            <a:custGeom>
              <a:avLst/>
              <a:gdLst/>
              <a:ahLst/>
              <a:cxnLst>
                <a:cxn ang="0">
                  <a:pos x="6" y="713"/>
                </a:cxn>
                <a:cxn ang="0">
                  <a:pos x="6" y="721"/>
                </a:cxn>
                <a:cxn ang="0">
                  <a:pos x="18" y="722"/>
                </a:cxn>
                <a:cxn ang="0">
                  <a:pos x="18" y="714"/>
                </a:cxn>
                <a:cxn ang="0">
                  <a:pos x="12" y="8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6" y="713"/>
                </a:cxn>
              </a:cxnLst>
              <a:rect l="0" t="0" r="r" b="b"/>
              <a:pathLst>
                <a:path w="18" h="722">
                  <a:moveTo>
                    <a:pt x="6" y="713"/>
                  </a:moveTo>
                  <a:cubicBezTo>
                    <a:pt x="6" y="718"/>
                    <a:pt x="6" y="721"/>
                    <a:pt x="6" y="721"/>
                  </a:cubicBezTo>
                  <a:cubicBezTo>
                    <a:pt x="18" y="722"/>
                    <a:pt x="18" y="722"/>
                    <a:pt x="18" y="722"/>
                  </a:cubicBezTo>
                  <a:cubicBezTo>
                    <a:pt x="18" y="722"/>
                    <a:pt x="18" y="718"/>
                    <a:pt x="18" y="714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"/>
                    <a:pt x="0" y="7"/>
                  </a:cubicBezTo>
                  <a:lnTo>
                    <a:pt x="6" y="713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4673600" y="1143000"/>
              <a:ext cx="431800" cy="146050"/>
            </a:xfrm>
            <a:custGeom>
              <a:avLst/>
              <a:gdLst/>
              <a:ahLst/>
              <a:cxnLst>
                <a:cxn ang="0">
                  <a:pos x="4" y="33"/>
                </a:cxn>
                <a:cxn ang="0">
                  <a:pos x="60" y="34"/>
                </a:cxn>
                <a:cxn ang="0">
                  <a:pos x="110" y="33"/>
                </a:cxn>
                <a:cxn ang="0">
                  <a:pos x="102" y="3"/>
                </a:cxn>
                <a:cxn ang="0">
                  <a:pos x="11" y="3"/>
                </a:cxn>
                <a:cxn ang="0">
                  <a:pos x="4" y="33"/>
                </a:cxn>
              </a:cxnLst>
              <a:rect l="0" t="0" r="r" b="b"/>
              <a:pathLst>
                <a:path w="115" h="39">
                  <a:moveTo>
                    <a:pt x="4" y="33"/>
                  </a:moveTo>
                  <a:cubicBezTo>
                    <a:pt x="8" y="35"/>
                    <a:pt x="48" y="34"/>
                    <a:pt x="60" y="34"/>
                  </a:cubicBezTo>
                  <a:cubicBezTo>
                    <a:pt x="72" y="34"/>
                    <a:pt x="106" y="39"/>
                    <a:pt x="110" y="33"/>
                  </a:cubicBezTo>
                  <a:cubicBezTo>
                    <a:pt x="115" y="28"/>
                    <a:pt x="106" y="3"/>
                    <a:pt x="102" y="3"/>
                  </a:cubicBezTo>
                  <a:cubicBezTo>
                    <a:pt x="98" y="3"/>
                    <a:pt x="12" y="0"/>
                    <a:pt x="11" y="3"/>
                  </a:cubicBezTo>
                  <a:cubicBezTo>
                    <a:pt x="10" y="5"/>
                    <a:pt x="0" y="33"/>
                    <a:pt x="4" y="33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4714875" y="1214438"/>
              <a:ext cx="55563" cy="476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5000625" y="1217613"/>
              <a:ext cx="55563" cy="444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5816600" y="4862513"/>
              <a:ext cx="142875" cy="20637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16" y="5"/>
                </a:cxn>
                <a:cxn ang="0">
                  <a:pos x="25" y="1"/>
                </a:cxn>
                <a:cxn ang="0">
                  <a:pos x="30" y="18"/>
                </a:cxn>
                <a:cxn ang="0">
                  <a:pos x="35" y="52"/>
                </a:cxn>
                <a:cxn ang="0">
                  <a:pos x="20" y="55"/>
                </a:cxn>
                <a:cxn ang="0">
                  <a:pos x="10" y="50"/>
                </a:cxn>
                <a:cxn ang="0">
                  <a:pos x="3" y="3"/>
                </a:cxn>
              </a:cxnLst>
              <a:rect l="0" t="0" r="r" b="b"/>
              <a:pathLst>
                <a:path w="38" h="55">
                  <a:moveTo>
                    <a:pt x="3" y="3"/>
                  </a:moveTo>
                  <a:cubicBezTo>
                    <a:pt x="3" y="3"/>
                    <a:pt x="9" y="8"/>
                    <a:pt x="16" y="5"/>
                  </a:cubicBezTo>
                  <a:cubicBezTo>
                    <a:pt x="22" y="2"/>
                    <a:pt x="25" y="1"/>
                    <a:pt x="25" y="1"/>
                  </a:cubicBezTo>
                  <a:cubicBezTo>
                    <a:pt x="25" y="1"/>
                    <a:pt x="25" y="0"/>
                    <a:pt x="30" y="18"/>
                  </a:cubicBezTo>
                  <a:cubicBezTo>
                    <a:pt x="35" y="37"/>
                    <a:pt x="38" y="50"/>
                    <a:pt x="35" y="52"/>
                  </a:cubicBezTo>
                  <a:cubicBezTo>
                    <a:pt x="32" y="53"/>
                    <a:pt x="26" y="55"/>
                    <a:pt x="20" y="55"/>
                  </a:cubicBezTo>
                  <a:cubicBezTo>
                    <a:pt x="15" y="55"/>
                    <a:pt x="12" y="53"/>
                    <a:pt x="10" y="50"/>
                  </a:cubicBezTo>
                  <a:cubicBezTo>
                    <a:pt x="8" y="47"/>
                    <a:pt x="0" y="6"/>
                    <a:pt x="3" y="3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3713162" y="4813300"/>
              <a:ext cx="146050" cy="206375"/>
            </a:xfrm>
            <a:custGeom>
              <a:avLst/>
              <a:gdLst/>
              <a:ahLst/>
              <a:cxnLst>
                <a:cxn ang="0">
                  <a:pos x="36" y="3"/>
                </a:cxn>
                <a:cxn ang="0">
                  <a:pos x="23" y="5"/>
                </a:cxn>
                <a:cxn ang="0">
                  <a:pos x="14" y="0"/>
                </a:cxn>
                <a:cxn ang="0">
                  <a:pos x="8" y="18"/>
                </a:cxn>
                <a:cxn ang="0">
                  <a:pos x="3" y="51"/>
                </a:cxn>
                <a:cxn ang="0">
                  <a:pos x="18" y="55"/>
                </a:cxn>
                <a:cxn ang="0">
                  <a:pos x="28" y="50"/>
                </a:cxn>
                <a:cxn ang="0">
                  <a:pos x="36" y="3"/>
                </a:cxn>
              </a:cxnLst>
              <a:rect l="0" t="0" r="r" b="b"/>
              <a:pathLst>
                <a:path w="39" h="55">
                  <a:moveTo>
                    <a:pt x="36" y="3"/>
                  </a:moveTo>
                  <a:cubicBezTo>
                    <a:pt x="36" y="3"/>
                    <a:pt x="29" y="8"/>
                    <a:pt x="23" y="5"/>
                  </a:cubicBezTo>
                  <a:cubicBezTo>
                    <a:pt x="16" y="2"/>
                    <a:pt x="14" y="0"/>
                    <a:pt x="14" y="0"/>
                  </a:cubicBezTo>
                  <a:cubicBezTo>
                    <a:pt x="14" y="0"/>
                    <a:pt x="13" y="0"/>
                    <a:pt x="8" y="18"/>
                  </a:cubicBezTo>
                  <a:cubicBezTo>
                    <a:pt x="4" y="37"/>
                    <a:pt x="0" y="50"/>
                    <a:pt x="3" y="51"/>
                  </a:cubicBezTo>
                  <a:cubicBezTo>
                    <a:pt x="6" y="53"/>
                    <a:pt x="12" y="55"/>
                    <a:pt x="18" y="55"/>
                  </a:cubicBezTo>
                  <a:cubicBezTo>
                    <a:pt x="24" y="55"/>
                    <a:pt x="27" y="52"/>
                    <a:pt x="28" y="50"/>
                  </a:cubicBezTo>
                  <a:cubicBezTo>
                    <a:pt x="30" y="47"/>
                    <a:pt x="39" y="6"/>
                    <a:pt x="36" y="3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2900362" y="1701800"/>
              <a:ext cx="3857625" cy="2808288"/>
            </a:xfrm>
            <a:custGeom>
              <a:avLst/>
              <a:gdLst/>
              <a:ahLst/>
              <a:cxnLst>
                <a:cxn ang="0">
                  <a:pos x="1029" y="734"/>
                </a:cxn>
                <a:cxn ang="0">
                  <a:pos x="1016" y="749"/>
                </a:cxn>
                <a:cxn ang="0">
                  <a:pos x="14" y="749"/>
                </a:cxn>
                <a:cxn ang="0">
                  <a:pos x="0" y="734"/>
                </a:cxn>
                <a:cxn ang="0">
                  <a:pos x="0" y="14"/>
                </a:cxn>
                <a:cxn ang="0">
                  <a:pos x="14" y="0"/>
                </a:cxn>
                <a:cxn ang="0">
                  <a:pos x="1016" y="0"/>
                </a:cxn>
                <a:cxn ang="0">
                  <a:pos x="1029" y="14"/>
                </a:cxn>
                <a:cxn ang="0">
                  <a:pos x="1029" y="734"/>
                </a:cxn>
              </a:cxnLst>
              <a:rect l="0" t="0" r="r" b="b"/>
              <a:pathLst>
                <a:path w="1029" h="749">
                  <a:moveTo>
                    <a:pt x="1029" y="734"/>
                  </a:moveTo>
                  <a:cubicBezTo>
                    <a:pt x="1029" y="742"/>
                    <a:pt x="1023" y="749"/>
                    <a:pt x="1016" y="749"/>
                  </a:cubicBezTo>
                  <a:cubicBezTo>
                    <a:pt x="14" y="749"/>
                    <a:pt x="14" y="749"/>
                    <a:pt x="14" y="749"/>
                  </a:cubicBezTo>
                  <a:cubicBezTo>
                    <a:pt x="6" y="749"/>
                    <a:pt x="0" y="742"/>
                    <a:pt x="0" y="73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016" y="0"/>
                    <a:pt x="1016" y="0"/>
                    <a:pt x="1016" y="0"/>
                  </a:cubicBezTo>
                  <a:cubicBezTo>
                    <a:pt x="1023" y="0"/>
                    <a:pt x="1029" y="6"/>
                    <a:pt x="1029" y="14"/>
                  </a:cubicBezTo>
                  <a:lnTo>
                    <a:pt x="1029" y="734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2919412" y="1716088"/>
              <a:ext cx="3821113" cy="2778125"/>
            </a:xfrm>
            <a:custGeom>
              <a:avLst/>
              <a:gdLst/>
              <a:ahLst/>
              <a:cxnLst>
                <a:cxn ang="0">
                  <a:pos x="1019" y="727"/>
                </a:cxn>
                <a:cxn ang="0">
                  <a:pos x="1005" y="741"/>
                </a:cxn>
                <a:cxn ang="0">
                  <a:pos x="14" y="741"/>
                </a:cxn>
                <a:cxn ang="0">
                  <a:pos x="0" y="727"/>
                </a:cxn>
                <a:cxn ang="0">
                  <a:pos x="0" y="14"/>
                </a:cxn>
                <a:cxn ang="0">
                  <a:pos x="14" y="0"/>
                </a:cxn>
                <a:cxn ang="0">
                  <a:pos x="1005" y="0"/>
                </a:cxn>
                <a:cxn ang="0">
                  <a:pos x="1019" y="14"/>
                </a:cxn>
                <a:cxn ang="0">
                  <a:pos x="1019" y="727"/>
                </a:cxn>
              </a:cxnLst>
              <a:rect l="0" t="0" r="r" b="b"/>
              <a:pathLst>
                <a:path w="1019" h="741">
                  <a:moveTo>
                    <a:pt x="1019" y="727"/>
                  </a:moveTo>
                  <a:cubicBezTo>
                    <a:pt x="1019" y="734"/>
                    <a:pt x="1013" y="741"/>
                    <a:pt x="1005" y="741"/>
                  </a:cubicBezTo>
                  <a:cubicBezTo>
                    <a:pt x="14" y="741"/>
                    <a:pt x="14" y="741"/>
                    <a:pt x="14" y="741"/>
                  </a:cubicBezTo>
                  <a:cubicBezTo>
                    <a:pt x="6" y="741"/>
                    <a:pt x="0" y="734"/>
                    <a:pt x="0" y="7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005" y="0"/>
                    <a:pt x="1005" y="0"/>
                    <a:pt x="1005" y="0"/>
                  </a:cubicBezTo>
                  <a:cubicBezTo>
                    <a:pt x="1013" y="0"/>
                    <a:pt x="1019" y="6"/>
                    <a:pt x="1019" y="14"/>
                  </a:cubicBezTo>
                  <a:lnTo>
                    <a:pt x="1019" y="727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2967037" y="1768475"/>
              <a:ext cx="3724275" cy="2670175"/>
            </a:xfrm>
            <a:custGeom>
              <a:avLst/>
              <a:gdLst/>
              <a:ahLst/>
              <a:cxnLst>
                <a:cxn ang="0">
                  <a:pos x="993" y="698"/>
                </a:cxn>
                <a:cxn ang="0">
                  <a:pos x="979" y="712"/>
                </a:cxn>
                <a:cxn ang="0">
                  <a:pos x="14" y="712"/>
                </a:cxn>
                <a:cxn ang="0">
                  <a:pos x="0" y="698"/>
                </a:cxn>
                <a:cxn ang="0">
                  <a:pos x="0" y="14"/>
                </a:cxn>
                <a:cxn ang="0">
                  <a:pos x="14" y="0"/>
                </a:cxn>
                <a:cxn ang="0">
                  <a:pos x="979" y="0"/>
                </a:cxn>
                <a:cxn ang="0">
                  <a:pos x="993" y="14"/>
                </a:cxn>
                <a:cxn ang="0">
                  <a:pos x="993" y="698"/>
                </a:cxn>
              </a:cxnLst>
              <a:rect l="0" t="0" r="r" b="b"/>
              <a:pathLst>
                <a:path w="993" h="712">
                  <a:moveTo>
                    <a:pt x="993" y="698"/>
                  </a:moveTo>
                  <a:cubicBezTo>
                    <a:pt x="993" y="706"/>
                    <a:pt x="987" y="712"/>
                    <a:pt x="979" y="712"/>
                  </a:cubicBezTo>
                  <a:cubicBezTo>
                    <a:pt x="14" y="712"/>
                    <a:pt x="14" y="712"/>
                    <a:pt x="14" y="712"/>
                  </a:cubicBezTo>
                  <a:cubicBezTo>
                    <a:pt x="6" y="712"/>
                    <a:pt x="0" y="706"/>
                    <a:pt x="0" y="69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79" y="0"/>
                    <a:pt x="979" y="0"/>
                    <a:pt x="979" y="0"/>
                  </a:cubicBezTo>
                  <a:cubicBezTo>
                    <a:pt x="987" y="0"/>
                    <a:pt x="993" y="6"/>
                    <a:pt x="993" y="14"/>
                  </a:cubicBezTo>
                  <a:lnTo>
                    <a:pt x="993" y="69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6630987" y="1701800"/>
              <a:ext cx="131763" cy="141288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2" y="18"/>
                </a:cxn>
                <a:cxn ang="0">
                  <a:pos x="13" y="24"/>
                </a:cxn>
                <a:cxn ang="0">
                  <a:pos x="16" y="37"/>
                </a:cxn>
                <a:cxn ang="0">
                  <a:pos x="24" y="35"/>
                </a:cxn>
                <a:cxn ang="0">
                  <a:pos x="34" y="38"/>
                </a:cxn>
                <a:cxn ang="0">
                  <a:pos x="35" y="15"/>
                </a:cxn>
                <a:cxn ang="0">
                  <a:pos x="31" y="4"/>
                </a:cxn>
                <a:cxn ang="0">
                  <a:pos x="21" y="0"/>
                </a:cxn>
                <a:cxn ang="0">
                  <a:pos x="0" y="0"/>
                </a:cxn>
                <a:cxn ang="0">
                  <a:pos x="4" y="7"/>
                </a:cxn>
              </a:cxnLst>
              <a:rect l="0" t="0" r="r" b="b"/>
              <a:pathLst>
                <a:path w="35" h="38">
                  <a:moveTo>
                    <a:pt x="4" y="7"/>
                  </a:moveTo>
                  <a:cubicBezTo>
                    <a:pt x="5" y="12"/>
                    <a:pt x="2" y="18"/>
                    <a:pt x="2" y="18"/>
                  </a:cubicBezTo>
                  <a:cubicBezTo>
                    <a:pt x="2" y="18"/>
                    <a:pt x="11" y="20"/>
                    <a:pt x="13" y="24"/>
                  </a:cubicBezTo>
                  <a:cubicBezTo>
                    <a:pt x="15" y="27"/>
                    <a:pt x="16" y="37"/>
                    <a:pt x="16" y="37"/>
                  </a:cubicBezTo>
                  <a:cubicBezTo>
                    <a:pt x="16" y="37"/>
                    <a:pt x="18" y="34"/>
                    <a:pt x="24" y="35"/>
                  </a:cubicBezTo>
                  <a:cubicBezTo>
                    <a:pt x="31" y="36"/>
                    <a:pt x="34" y="38"/>
                    <a:pt x="34" y="38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7"/>
                    <a:pt x="31" y="4"/>
                  </a:cubicBezTo>
                  <a:cubicBezTo>
                    <a:pt x="27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" y="2"/>
                    <a:pt x="4" y="7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6619875" y="4378325"/>
              <a:ext cx="142875" cy="13176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19" y="2"/>
                </a:cxn>
                <a:cxn ang="0">
                  <a:pos x="13" y="13"/>
                </a:cxn>
                <a:cxn ang="0">
                  <a:pos x="1" y="16"/>
                </a:cxn>
                <a:cxn ang="0">
                  <a:pos x="3" y="25"/>
                </a:cxn>
                <a:cxn ang="0">
                  <a:pos x="0" y="35"/>
                </a:cxn>
                <a:cxn ang="0">
                  <a:pos x="23" y="35"/>
                </a:cxn>
                <a:cxn ang="0">
                  <a:pos x="34" y="31"/>
                </a:cxn>
                <a:cxn ang="0">
                  <a:pos x="38" y="21"/>
                </a:cxn>
                <a:cxn ang="0">
                  <a:pos x="38" y="0"/>
                </a:cxn>
                <a:cxn ang="0">
                  <a:pos x="30" y="4"/>
                </a:cxn>
              </a:cxnLst>
              <a:rect l="0" t="0" r="r" b="b"/>
              <a:pathLst>
                <a:path w="38" h="35">
                  <a:moveTo>
                    <a:pt x="30" y="4"/>
                  </a:moveTo>
                  <a:cubicBezTo>
                    <a:pt x="25" y="5"/>
                    <a:pt x="19" y="2"/>
                    <a:pt x="19" y="2"/>
                  </a:cubicBezTo>
                  <a:cubicBezTo>
                    <a:pt x="19" y="2"/>
                    <a:pt x="17" y="12"/>
                    <a:pt x="13" y="13"/>
                  </a:cubicBezTo>
                  <a:cubicBezTo>
                    <a:pt x="10" y="15"/>
                    <a:pt x="1" y="16"/>
                    <a:pt x="1" y="16"/>
                  </a:cubicBezTo>
                  <a:cubicBezTo>
                    <a:pt x="1" y="16"/>
                    <a:pt x="3" y="18"/>
                    <a:pt x="3" y="25"/>
                  </a:cubicBezTo>
                  <a:cubicBezTo>
                    <a:pt x="2" y="31"/>
                    <a:pt x="0" y="35"/>
                    <a:pt x="0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31" y="35"/>
                    <a:pt x="34" y="31"/>
                  </a:cubicBezTo>
                  <a:cubicBezTo>
                    <a:pt x="38" y="26"/>
                    <a:pt x="38" y="21"/>
                    <a:pt x="38" y="2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6" y="3"/>
                    <a:pt x="30" y="4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2895600" y="1701800"/>
              <a:ext cx="131763" cy="141288"/>
            </a:xfrm>
            <a:custGeom>
              <a:avLst/>
              <a:gdLst/>
              <a:ahLst/>
              <a:cxnLst>
                <a:cxn ang="0">
                  <a:pos x="31" y="7"/>
                </a:cxn>
                <a:cxn ang="0">
                  <a:pos x="33" y="18"/>
                </a:cxn>
                <a:cxn ang="0">
                  <a:pos x="22" y="24"/>
                </a:cxn>
                <a:cxn ang="0">
                  <a:pos x="19" y="37"/>
                </a:cxn>
                <a:cxn ang="0">
                  <a:pos x="11" y="35"/>
                </a:cxn>
                <a:cxn ang="0">
                  <a:pos x="1" y="38"/>
                </a:cxn>
                <a:cxn ang="0">
                  <a:pos x="0" y="15"/>
                </a:cxn>
                <a:cxn ang="0">
                  <a:pos x="4" y="4"/>
                </a:cxn>
                <a:cxn ang="0">
                  <a:pos x="14" y="0"/>
                </a:cxn>
                <a:cxn ang="0">
                  <a:pos x="35" y="0"/>
                </a:cxn>
                <a:cxn ang="0">
                  <a:pos x="31" y="7"/>
                </a:cxn>
              </a:cxnLst>
              <a:rect l="0" t="0" r="r" b="b"/>
              <a:pathLst>
                <a:path w="35" h="38">
                  <a:moveTo>
                    <a:pt x="31" y="7"/>
                  </a:moveTo>
                  <a:cubicBezTo>
                    <a:pt x="30" y="12"/>
                    <a:pt x="33" y="18"/>
                    <a:pt x="33" y="18"/>
                  </a:cubicBezTo>
                  <a:cubicBezTo>
                    <a:pt x="33" y="18"/>
                    <a:pt x="24" y="20"/>
                    <a:pt x="22" y="24"/>
                  </a:cubicBezTo>
                  <a:cubicBezTo>
                    <a:pt x="20" y="27"/>
                    <a:pt x="19" y="37"/>
                    <a:pt x="19" y="37"/>
                  </a:cubicBezTo>
                  <a:cubicBezTo>
                    <a:pt x="19" y="37"/>
                    <a:pt x="17" y="34"/>
                    <a:pt x="11" y="35"/>
                  </a:cubicBezTo>
                  <a:cubicBezTo>
                    <a:pt x="4" y="36"/>
                    <a:pt x="1" y="38"/>
                    <a:pt x="1" y="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7"/>
                    <a:pt x="4" y="4"/>
                  </a:cubicBezTo>
                  <a:cubicBezTo>
                    <a:pt x="9" y="0"/>
                    <a:pt x="14" y="0"/>
                    <a:pt x="1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2" y="1"/>
                    <a:pt x="31" y="7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895600" y="4378325"/>
              <a:ext cx="142875" cy="131763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19" y="2"/>
                </a:cxn>
                <a:cxn ang="0">
                  <a:pos x="25" y="13"/>
                </a:cxn>
                <a:cxn ang="0">
                  <a:pos x="37" y="16"/>
                </a:cxn>
                <a:cxn ang="0">
                  <a:pos x="36" y="24"/>
                </a:cxn>
                <a:cxn ang="0">
                  <a:pos x="38" y="35"/>
                </a:cxn>
                <a:cxn ang="0">
                  <a:pos x="15" y="35"/>
                </a:cxn>
                <a:cxn ang="0">
                  <a:pos x="4" y="30"/>
                </a:cxn>
                <a:cxn ang="0">
                  <a:pos x="0" y="21"/>
                </a:cxn>
                <a:cxn ang="0">
                  <a:pos x="0" y="0"/>
                </a:cxn>
                <a:cxn ang="0">
                  <a:pos x="8" y="4"/>
                </a:cxn>
              </a:cxnLst>
              <a:rect l="0" t="0" r="r" b="b"/>
              <a:pathLst>
                <a:path w="38" h="35">
                  <a:moveTo>
                    <a:pt x="8" y="4"/>
                  </a:moveTo>
                  <a:cubicBezTo>
                    <a:pt x="13" y="5"/>
                    <a:pt x="19" y="2"/>
                    <a:pt x="19" y="2"/>
                  </a:cubicBezTo>
                  <a:cubicBezTo>
                    <a:pt x="19" y="2"/>
                    <a:pt x="21" y="11"/>
                    <a:pt x="25" y="13"/>
                  </a:cubicBezTo>
                  <a:cubicBezTo>
                    <a:pt x="28" y="15"/>
                    <a:pt x="37" y="16"/>
                    <a:pt x="37" y="16"/>
                  </a:cubicBezTo>
                  <a:cubicBezTo>
                    <a:pt x="37" y="16"/>
                    <a:pt x="35" y="18"/>
                    <a:pt x="36" y="24"/>
                  </a:cubicBezTo>
                  <a:cubicBezTo>
                    <a:pt x="36" y="31"/>
                    <a:pt x="38" y="35"/>
                    <a:pt x="38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7" y="35"/>
                    <a:pt x="4" y="30"/>
                  </a:cubicBezTo>
                  <a:cubicBezTo>
                    <a:pt x="0" y="26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3"/>
                    <a:pt x="8" y="4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6650037" y="1712913"/>
              <a:ext cx="101600" cy="112713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0" y="15"/>
                </a:cxn>
                <a:cxn ang="0">
                  <a:pos x="9" y="20"/>
                </a:cxn>
                <a:cxn ang="0">
                  <a:pos x="12" y="30"/>
                </a:cxn>
                <a:cxn ang="0">
                  <a:pos x="21" y="29"/>
                </a:cxn>
                <a:cxn ang="0">
                  <a:pos x="19" y="16"/>
                </a:cxn>
                <a:cxn ang="0">
                  <a:pos x="27" y="6"/>
                </a:cxn>
                <a:cxn ang="0">
                  <a:pos x="21" y="0"/>
                </a:cxn>
                <a:cxn ang="0">
                  <a:pos x="13" y="6"/>
                </a:cxn>
                <a:cxn ang="0">
                  <a:pos x="2" y="5"/>
                </a:cxn>
              </a:cxnLst>
              <a:rect l="0" t="0" r="r" b="b"/>
              <a:pathLst>
                <a:path w="27" h="30">
                  <a:moveTo>
                    <a:pt x="2" y="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7" y="17"/>
                    <a:pt x="9" y="20"/>
                  </a:cubicBezTo>
                  <a:cubicBezTo>
                    <a:pt x="11" y="22"/>
                    <a:pt x="12" y="30"/>
                    <a:pt x="12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19" y="20"/>
                    <a:pt x="19" y="16"/>
                  </a:cubicBezTo>
                  <a:cubicBezTo>
                    <a:pt x="20" y="11"/>
                    <a:pt x="27" y="6"/>
                    <a:pt x="27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0" y="3"/>
                    <a:pt x="13" y="6"/>
                  </a:cubicBezTo>
                  <a:cubicBezTo>
                    <a:pt x="6" y="9"/>
                    <a:pt x="2" y="5"/>
                    <a:pt x="2" y="5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6638925" y="4397375"/>
              <a:ext cx="112713" cy="101600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14" y="0"/>
                </a:cxn>
                <a:cxn ang="0">
                  <a:pos x="10" y="9"/>
                </a:cxn>
                <a:cxn ang="0">
                  <a:pos x="0" y="12"/>
                </a:cxn>
                <a:cxn ang="0">
                  <a:pos x="0" y="22"/>
                </a:cxn>
                <a:cxn ang="0">
                  <a:pos x="14" y="20"/>
                </a:cxn>
                <a:cxn ang="0">
                  <a:pos x="24" y="27"/>
                </a:cxn>
                <a:cxn ang="0">
                  <a:pos x="30" y="21"/>
                </a:cxn>
                <a:cxn ang="0">
                  <a:pos x="23" y="13"/>
                </a:cxn>
                <a:cxn ang="0">
                  <a:pos x="24" y="1"/>
                </a:cxn>
              </a:cxnLst>
              <a:rect l="0" t="0" r="r" b="b"/>
              <a:pathLst>
                <a:path w="30" h="27">
                  <a:moveTo>
                    <a:pt x="24" y="1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2" y="7"/>
                    <a:pt x="10" y="9"/>
                  </a:cubicBezTo>
                  <a:cubicBezTo>
                    <a:pt x="8" y="11"/>
                    <a:pt x="0" y="12"/>
                    <a:pt x="0" y="1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10" y="19"/>
                    <a:pt x="14" y="20"/>
                  </a:cubicBezTo>
                  <a:cubicBezTo>
                    <a:pt x="18" y="20"/>
                    <a:pt x="24" y="27"/>
                    <a:pt x="24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26" y="20"/>
                    <a:pt x="23" y="13"/>
                  </a:cubicBezTo>
                  <a:cubicBezTo>
                    <a:pt x="21" y="6"/>
                    <a:pt x="24" y="1"/>
                    <a:pt x="24" y="1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906712" y="1708150"/>
              <a:ext cx="101600" cy="117475"/>
            </a:xfrm>
            <a:custGeom>
              <a:avLst/>
              <a:gdLst/>
              <a:ahLst/>
              <a:cxnLst>
                <a:cxn ang="0">
                  <a:pos x="26" y="6"/>
                </a:cxn>
                <a:cxn ang="0">
                  <a:pos x="27" y="16"/>
                </a:cxn>
                <a:cxn ang="0">
                  <a:pos x="18" y="20"/>
                </a:cxn>
                <a:cxn ang="0">
                  <a:pos x="15" y="31"/>
                </a:cxn>
                <a:cxn ang="0">
                  <a:pos x="6" y="30"/>
                </a:cxn>
                <a:cxn ang="0">
                  <a:pos x="8" y="17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4" y="7"/>
                </a:cxn>
                <a:cxn ang="0">
                  <a:pos x="26" y="6"/>
                </a:cxn>
              </a:cxnLst>
              <a:rect l="0" t="0" r="r" b="b"/>
              <a:pathLst>
                <a:path w="27" h="31">
                  <a:moveTo>
                    <a:pt x="26" y="6"/>
                  </a:move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0" y="18"/>
                    <a:pt x="18" y="20"/>
                  </a:cubicBezTo>
                  <a:cubicBezTo>
                    <a:pt x="16" y="23"/>
                    <a:pt x="15" y="31"/>
                    <a:pt x="15" y="31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8" y="21"/>
                    <a:pt x="8" y="17"/>
                  </a:cubicBezTo>
                  <a:cubicBezTo>
                    <a:pt x="7" y="12"/>
                    <a:pt x="0" y="7"/>
                    <a:pt x="0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4"/>
                    <a:pt x="14" y="7"/>
                  </a:cubicBezTo>
                  <a:cubicBezTo>
                    <a:pt x="21" y="10"/>
                    <a:pt x="26" y="6"/>
                    <a:pt x="26" y="6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906712" y="4397375"/>
              <a:ext cx="117475" cy="101600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16" y="0"/>
                </a:cxn>
                <a:cxn ang="0">
                  <a:pos x="20" y="9"/>
                </a:cxn>
                <a:cxn ang="0">
                  <a:pos x="31" y="12"/>
                </a:cxn>
                <a:cxn ang="0">
                  <a:pos x="30" y="21"/>
                </a:cxn>
                <a:cxn ang="0">
                  <a:pos x="16" y="19"/>
                </a:cxn>
                <a:cxn ang="0">
                  <a:pos x="6" y="27"/>
                </a:cxn>
                <a:cxn ang="0">
                  <a:pos x="0" y="21"/>
                </a:cxn>
                <a:cxn ang="0">
                  <a:pos x="7" y="13"/>
                </a:cxn>
                <a:cxn ang="0">
                  <a:pos x="6" y="1"/>
                </a:cxn>
              </a:cxnLst>
              <a:rect l="0" t="0" r="r" b="b"/>
              <a:pathLst>
                <a:path w="31" h="27">
                  <a:moveTo>
                    <a:pt x="6" y="1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8" y="7"/>
                    <a:pt x="20" y="9"/>
                  </a:cubicBezTo>
                  <a:cubicBezTo>
                    <a:pt x="22" y="11"/>
                    <a:pt x="31" y="12"/>
                    <a:pt x="31" y="1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20" y="19"/>
                    <a:pt x="16" y="19"/>
                  </a:cubicBezTo>
                  <a:cubicBezTo>
                    <a:pt x="12" y="20"/>
                    <a:pt x="6" y="27"/>
                    <a:pt x="6" y="2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4" y="20"/>
                    <a:pt x="7" y="13"/>
                  </a:cubicBezTo>
                  <a:cubicBezTo>
                    <a:pt x="10" y="6"/>
                    <a:pt x="6" y="1"/>
                    <a:pt x="6" y="1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83838"/>
                </a:solidFill>
              </a:endParaRPr>
            </a:p>
          </p:txBody>
        </p:sp>
      </p:grpSp>
      <p:sp>
        <p:nvSpPr>
          <p:cNvPr id="30" name="Rectangle 28"/>
          <p:cNvSpPr/>
          <p:nvPr/>
        </p:nvSpPr>
        <p:spPr>
          <a:xfrm>
            <a:off x="4113354" y="1662308"/>
            <a:ext cx="281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最佳实践</a:t>
            </a:r>
            <a:endParaRPr lang="en-US" sz="3200" b="1" i="1" dirty="0">
              <a:solidFill>
                <a:srgbClr val="383838">
                  <a:lumMod val="50000"/>
                </a:srgbClr>
              </a:solidFill>
            </a:endParaRPr>
          </a:p>
        </p:txBody>
      </p:sp>
      <p:sp>
        <p:nvSpPr>
          <p:cNvPr id="31" name="Rectangle 29"/>
          <p:cNvSpPr/>
          <p:nvPr/>
        </p:nvSpPr>
        <p:spPr>
          <a:xfrm>
            <a:off x="3884754" y="2348107"/>
            <a:ext cx="3500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数据库</a:t>
            </a:r>
            <a:r>
              <a:rPr lang="zh-CN" altLang="en-US" sz="1600" dirty="0"/>
              <a:t>删除（物理删除</a:t>
            </a:r>
            <a:r>
              <a:rPr lang="en-US" altLang="zh-CN" sz="1600" dirty="0"/>
              <a:t>or</a:t>
            </a:r>
            <a:r>
              <a:rPr lang="zh-CN" altLang="en-US" sz="1600" dirty="0"/>
              <a:t>逻辑删除）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网关</a:t>
            </a:r>
            <a:r>
              <a:rPr lang="en-US" altLang="zh-CN" sz="1600" dirty="0"/>
              <a:t>client</a:t>
            </a:r>
            <a:r>
              <a:rPr lang="zh-CN" altLang="en-US" sz="1600" dirty="0"/>
              <a:t>池化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与前端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集成</a:t>
            </a:r>
            <a:r>
              <a:rPr lang="en-US" altLang="zh-CN" sz="1600" dirty="0"/>
              <a:t>(</a:t>
            </a:r>
            <a:r>
              <a:rPr lang="zh-CN" altLang="en-US" sz="1600" dirty="0"/>
              <a:t>首页</a:t>
            </a:r>
            <a:r>
              <a:rPr lang="en-US" altLang="zh-CN" sz="1600" dirty="0"/>
              <a:t>/404</a:t>
            </a:r>
            <a:r>
              <a:rPr lang="zh-CN" altLang="en-US" sz="1600" dirty="0"/>
              <a:t>页面</a:t>
            </a:r>
            <a:r>
              <a:rPr lang="en-US" altLang="zh-CN" sz="1600" dirty="0"/>
              <a:t>/401</a:t>
            </a:r>
            <a:r>
              <a:rPr lang="zh-CN" altLang="en-US" sz="1600" dirty="0"/>
              <a:t>未授权</a:t>
            </a:r>
            <a:r>
              <a:rPr lang="en-US" altLang="zh-CN" sz="16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383838">
                    <a:lumMod val="50000"/>
                  </a:srgbClr>
                </a:solidFill>
              </a:rPr>
              <a:t>代码结构分层</a:t>
            </a:r>
            <a:endParaRPr lang="en-US" altLang="zh-CN" sz="1600" dirty="0" smtClean="0">
              <a:solidFill>
                <a:srgbClr val="383838">
                  <a:lumMod val="50000"/>
                </a:srgb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383838">
                    <a:lumMod val="50000"/>
                  </a:srgbClr>
                </a:solidFill>
              </a:rPr>
              <a:t>Mapper</a:t>
            </a:r>
            <a:r>
              <a:rPr lang="zh-CN" altLang="en-US" sz="1600" dirty="0">
                <a:solidFill>
                  <a:srgbClr val="383838">
                    <a:lumMod val="50000"/>
                  </a:srgbClr>
                </a:solidFill>
              </a:rPr>
              <a:t>继承</a:t>
            </a:r>
            <a:endParaRPr lang="en-US" sz="1600" dirty="0">
              <a:solidFill>
                <a:srgbClr val="383838">
                  <a:lumMod val="50000"/>
                </a:srgbClr>
              </a:solidFill>
            </a:endParaRPr>
          </a:p>
        </p:txBody>
      </p:sp>
      <p:sp>
        <p:nvSpPr>
          <p:cNvPr id="32" name="Isosceles Triangle 30"/>
          <p:cNvSpPr/>
          <p:nvPr/>
        </p:nvSpPr>
        <p:spPr>
          <a:xfrm rot="3030103">
            <a:off x="2453540" y="1808829"/>
            <a:ext cx="107667" cy="3657600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9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最佳实践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635" y="634561"/>
            <a:ext cx="4114800" cy="5715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090" y="634561"/>
            <a:ext cx="42576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</a:t>
            </a:r>
            <a:r>
              <a:rPr lang="zh-CN" altLang="en-US" dirty="0" smtClean="0"/>
              <a:t>个问题探讨</a:t>
            </a:r>
            <a:endParaRPr lang="zh-CN" altLang="en-US" dirty="0"/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7162294" y="2511987"/>
            <a:ext cx="2680446" cy="2997912"/>
          </a:xfrm>
          <a:custGeom>
            <a:avLst/>
            <a:gdLst/>
            <a:ahLst/>
            <a:cxnLst>
              <a:cxn ang="0">
                <a:pos x="8664" y="264"/>
              </a:cxn>
              <a:cxn ang="0">
                <a:pos x="10830" y="1278"/>
              </a:cxn>
              <a:cxn ang="0">
                <a:pos x="12450" y="2838"/>
              </a:cxn>
              <a:cxn ang="0">
                <a:pos x="13470" y="4770"/>
              </a:cxn>
              <a:cxn ang="0">
                <a:pos x="13830" y="6918"/>
              </a:cxn>
              <a:cxn ang="0">
                <a:pos x="13452" y="9114"/>
              </a:cxn>
              <a:cxn ang="0">
                <a:pos x="13110" y="9942"/>
              </a:cxn>
              <a:cxn ang="0">
                <a:pos x="12756" y="10866"/>
              </a:cxn>
              <a:cxn ang="0">
                <a:pos x="12378" y="12354"/>
              </a:cxn>
              <a:cxn ang="0">
                <a:pos x="12324" y="13680"/>
              </a:cxn>
              <a:cxn ang="0">
                <a:pos x="12702" y="14886"/>
              </a:cxn>
              <a:cxn ang="0">
                <a:pos x="13146" y="15456"/>
              </a:cxn>
              <a:cxn ang="0">
                <a:pos x="12486" y="15312"/>
              </a:cxn>
              <a:cxn ang="0">
                <a:pos x="11406" y="14892"/>
              </a:cxn>
              <a:cxn ang="0">
                <a:pos x="10266" y="14088"/>
              </a:cxn>
              <a:cxn ang="0">
                <a:pos x="9078" y="13248"/>
              </a:cxn>
              <a:cxn ang="0">
                <a:pos x="6678" y="13530"/>
              </a:cxn>
              <a:cxn ang="0">
                <a:pos x="4224" y="12942"/>
              </a:cxn>
              <a:cxn ang="0">
                <a:pos x="2292" y="11706"/>
              </a:cxn>
              <a:cxn ang="0">
                <a:pos x="912" y="9996"/>
              </a:cxn>
              <a:cxn ang="0">
                <a:pos x="204" y="8244"/>
              </a:cxn>
              <a:cxn ang="0">
                <a:pos x="144" y="7464"/>
              </a:cxn>
              <a:cxn ang="0">
                <a:pos x="216" y="7578"/>
              </a:cxn>
              <a:cxn ang="0">
                <a:pos x="768" y="7524"/>
              </a:cxn>
              <a:cxn ang="0">
                <a:pos x="348" y="7056"/>
              </a:cxn>
              <a:cxn ang="0">
                <a:pos x="300" y="7134"/>
              </a:cxn>
              <a:cxn ang="0">
                <a:pos x="270" y="7212"/>
              </a:cxn>
              <a:cxn ang="0">
                <a:pos x="30" y="7248"/>
              </a:cxn>
              <a:cxn ang="0">
                <a:pos x="324" y="5964"/>
              </a:cxn>
              <a:cxn ang="0">
                <a:pos x="636" y="6168"/>
              </a:cxn>
              <a:cxn ang="0">
                <a:pos x="558" y="6270"/>
              </a:cxn>
              <a:cxn ang="0">
                <a:pos x="678" y="5916"/>
              </a:cxn>
              <a:cxn ang="0">
                <a:pos x="354" y="5742"/>
              </a:cxn>
              <a:cxn ang="0">
                <a:pos x="576" y="5058"/>
              </a:cxn>
              <a:cxn ang="0">
                <a:pos x="864" y="5082"/>
              </a:cxn>
              <a:cxn ang="0">
                <a:pos x="1368" y="5448"/>
              </a:cxn>
              <a:cxn ang="0">
                <a:pos x="792" y="4632"/>
              </a:cxn>
              <a:cxn ang="0">
                <a:pos x="828" y="3960"/>
              </a:cxn>
              <a:cxn ang="0">
                <a:pos x="912" y="3996"/>
              </a:cxn>
              <a:cxn ang="0">
                <a:pos x="960" y="3996"/>
              </a:cxn>
              <a:cxn ang="0">
                <a:pos x="1080" y="3954"/>
              </a:cxn>
              <a:cxn ang="0">
                <a:pos x="1188" y="3996"/>
              </a:cxn>
              <a:cxn ang="0">
                <a:pos x="1218" y="4044"/>
              </a:cxn>
              <a:cxn ang="0">
                <a:pos x="1716" y="4302"/>
              </a:cxn>
              <a:cxn ang="0">
                <a:pos x="1368" y="3666"/>
              </a:cxn>
              <a:cxn ang="0">
                <a:pos x="1266" y="3636"/>
              </a:cxn>
              <a:cxn ang="0">
                <a:pos x="1104" y="3594"/>
              </a:cxn>
              <a:cxn ang="0">
                <a:pos x="1038" y="3120"/>
              </a:cxn>
              <a:cxn ang="0">
                <a:pos x="1212" y="3030"/>
              </a:cxn>
              <a:cxn ang="0">
                <a:pos x="1506" y="3102"/>
              </a:cxn>
              <a:cxn ang="0">
                <a:pos x="1710" y="3000"/>
              </a:cxn>
              <a:cxn ang="0">
                <a:pos x="2106" y="2610"/>
              </a:cxn>
              <a:cxn ang="0">
                <a:pos x="1782" y="2502"/>
              </a:cxn>
              <a:cxn ang="0">
                <a:pos x="1746" y="2532"/>
              </a:cxn>
              <a:cxn ang="0">
                <a:pos x="1632" y="2454"/>
              </a:cxn>
              <a:cxn ang="0">
                <a:pos x="1986" y="1908"/>
              </a:cxn>
              <a:cxn ang="0">
                <a:pos x="3216" y="966"/>
              </a:cxn>
              <a:cxn ang="0">
                <a:pos x="5364" y="138"/>
              </a:cxn>
            </a:cxnLst>
            <a:rect l="0" t="0" r="r" b="b"/>
            <a:pathLst>
              <a:path w="13830" h="15468">
                <a:moveTo>
                  <a:pt x="6762" y="0"/>
                </a:moveTo>
                <a:lnTo>
                  <a:pt x="7236" y="18"/>
                </a:lnTo>
                <a:lnTo>
                  <a:pt x="7710" y="66"/>
                </a:lnTo>
                <a:lnTo>
                  <a:pt x="8190" y="144"/>
                </a:lnTo>
                <a:lnTo>
                  <a:pt x="8664" y="264"/>
                </a:lnTo>
                <a:lnTo>
                  <a:pt x="9132" y="408"/>
                </a:lnTo>
                <a:lnTo>
                  <a:pt x="9600" y="594"/>
                </a:lnTo>
                <a:lnTo>
                  <a:pt x="10032" y="798"/>
                </a:lnTo>
                <a:lnTo>
                  <a:pt x="10440" y="1026"/>
                </a:lnTo>
                <a:lnTo>
                  <a:pt x="10830" y="1278"/>
                </a:lnTo>
                <a:lnTo>
                  <a:pt x="11196" y="1554"/>
                </a:lnTo>
                <a:lnTo>
                  <a:pt x="11544" y="1848"/>
                </a:lnTo>
                <a:lnTo>
                  <a:pt x="11868" y="2160"/>
                </a:lnTo>
                <a:lnTo>
                  <a:pt x="12174" y="2490"/>
                </a:lnTo>
                <a:lnTo>
                  <a:pt x="12450" y="2838"/>
                </a:lnTo>
                <a:lnTo>
                  <a:pt x="12702" y="3198"/>
                </a:lnTo>
                <a:lnTo>
                  <a:pt x="12936" y="3576"/>
                </a:lnTo>
                <a:lnTo>
                  <a:pt x="13140" y="3966"/>
                </a:lnTo>
                <a:lnTo>
                  <a:pt x="13320" y="4362"/>
                </a:lnTo>
                <a:lnTo>
                  <a:pt x="13470" y="4770"/>
                </a:lnTo>
                <a:lnTo>
                  <a:pt x="13596" y="5190"/>
                </a:lnTo>
                <a:lnTo>
                  <a:pt x="13698" y="5616"/>
                </a:lnTo>
                <a:lnTo>
                  <a:pt x="13770" y="6048"/>
                </a:lnTo>
                <a:lnTo>
                  <a:pt x="13812" y="6480"/>
                </a:lnTo>
                <a:lnTo>
                  <a:pt x="13830" y="6918"/>
                </a:lnTo>
                <a:lnTo>
                  <a:pt x="13812" y="7362"/>
                </a:lnTo>
                <a:lnTo>
                  <a:pt x="13770" y="7800"/>
                </a:lnTo>
                <a:lnTo>
                  <a:pt x="13698" y="8238"/>
                </a:lnTo>
                <a:lnTo>
                  <a:pt x="13590" y="8676"/>
                </a:lnTo>
                <a:lnTo>
                  <a:pt x="13452" y="9114"/>
                </a:lnTo>
                <a:lnTo>
                  <a:pt x="13284" y="9540"/>
                </a:lnTo>
                <a:lnTo>
                  <a:pt x="13254" y="9606"/>
                </a:lnTo>
                <a:lnTo>
                  <a:pt x="13212" y="9696"/>
                </a:lnTo>
                <a:lnTo>
                  <a:pt x="13164" y="9804"/>
                </a:lnTo>
                <a:lnTo>
                  <a:pt x="13110" y="9942"/>
                </a:lnTo>
                <a:lnTo>
                  <a:pt x="13044" y="10092"/>
                </a:lnTo>
                <a:lnTo>
                  <a:pt x="12978" y="10260"/>
                </a:lnTo>
                <a:lnTo>
                  <a:pt x="12906" y="10452"/>
                </a:lnTo>
                <a:lnTo>
                  <a:pt x="12828" y="10650"/>
                </a:lnTo>
                <a:lnTo>
                  <a:pt x="12756" y="10866"/>
                </a:lnTo>
                <a:lnTo>
                  <a:pt x="12684" y="11094"/>
                </a:lnTo>
                <a:lnTo>
                  <a:pt x="12612" y="11328"/>
                </a:lnTo>
                <a:lnTo>
                  <a:pt x="12480" y="11832"/>
                </a:lnTo>
                <a:lnTo>
                  <a:pt x="12426" y="12090"/>
                </a:lnTo>
                <a:lnTo>
                  <a:pt x="12378" y="12354"/>
                </a:lnTo>
                <a:lnTo>
                  <a:pt x="12342" y="12618"/>
                </a:lnTo>
                <a:lnTo>
                  <a:pt x="12318" y="12888"/>
                </a:lnTo>
                <a:lnTo>
                  <a:pt x="12306" y="13152"/>
                </a:lnTo>
                <a:lnTo>
                  <a:pt x="12306" y="13422"/>
                </a:lnTo>
                <a:lnTo>
                  <a:pt x="12324" y="13680"/>
                </a:lnTo>
                <a:lnTo>
                  <a:pt x="12360" y="13938"/>
                </a:lnTo>
                <a:lnTo>
                  <a:pt x="12414" y="14190"/>
                </a:lnTo>
                <a:lnTo>
                  <a:pt x="12486" y="14430"/>
                </a:lnTo>
                <a:lnTo>
                  <a:pt x="12582" y="14664"/>
                </a:lnTo>
                <a:lnTo>
                  <a:pt x="12702" y="14886"/>
                </a:lnTo>
                <a:lnTo>
                  <a:pt x="12846" y="15096"/>
                </a:lnTo>
                <a:lnTo>
                  <a:pt x="13014" y="15288"/>
                </a:lnTo>
                <a:lnTo>
                  <a:pt x="13212" y="15468"/>
                </a:lnTo>
                <a:lnTo>
                  <a:pt x="13194" y="15468"/>
                </a:lnTo>
                <a:lnTo>
                  <a:pt x="13146" y="15456"/>
                </a:lnTo>
                <a:lnTo>
                  <a:pt x="13062" y="15444"/>
                </a:lnTo>
                <a:lnTo>
                  <a:pt x="12954" y="15426"/>
                </a:lnTo>
                <a:lnTo>
                  <a:pt x="12816" y="15396"/>
                </a:lnTo>
                <a:lnTo>
                  <a:pt x="12660" y="15354"/>
                </a:lnTo>
                <a:lnTo>
                  <a:pt x="12486" y="15312"/>
                </a:lnTo>
                <a:lnTo>
                  <a:pt x="12288" y="15252"/>
                </a:lnTo>
                <a:lnTo>
                  <a:pt x="12084" y="15180"/>
                </a:lnTo>
                <a:lnTo>
                  <a:pt x="11868" y="15096"/>
                </a:lnTo>
                <a:lnTo>
                  <a:pt x="11640" y="15000"/>
                </a:lnTo>
                <a:lnTo>
                  <a:pt x="11406" y="14892"/>
                </a:lnTo>
                <a:lnTo>
                  <a:pt x="11172" y="14766"/>
                </a:lnTo>
                <a:lnTo>
                  <a:pt x="10938" y="14622"/>
                </a:lnTo>
                <a:lnTo>
                  <a:pt x="10704" y="14466"/>
                </a:lnTo>
                <a:lnTo>
                  <a:pt x="10482" y="14286"/>
                </a:lnTo>
                <a:lnTo>
                  <a:pt x="10266" y="14088"/>
                </a:lnTo>
                <a:lnTo>
                  <a:pt x="10056" y="13872"/>
                </a:lnTo>
                <a:lnTo>
                  <a:pt x="9864" y="13632"/>
                </a:lnTo>
                <a:lnTo>
                  <a:pt x="9690" y="13374"/>
                </a:lnTo>
                <a:lnTo>
                  <a:pt x="9534" y="13092"/>
                </a:lnTo>
                <a:lnTo>
                  <a:pt x="9078" y="13248"/>
                </a:lnTo>
                <a:lnTo>
                  <a:pt x="8616" y="13368"/>
                </a:lnTo>
                <a:lnTo>
                  <a:pt x="8142" y="13458"/>
                </a:lnTo>
                <a:lnTo>
                  <a:pt x="7656" y="13512"/>
                </a:lnTo>
                <a:lnTo>
                  <a:pt x="7170" y="13536"/>
                </a:lnTo>
                <a:lnTo>
                  <a:pt x="6678" y="13530"/>
                </a:lnTo>
                <a:lnTo>
                  <a:pt x="6186" y="13482"/>
                </a:lnTo>
                <a:lnTo>
                  <a:pt x="5688" y="13404"/>
                </a:lnTo>
                <a:lnTo>
                  <a:pt x="5196" y="13284"/>
                </a:lnTo>
                <a:lnTo>
                  <a:pt x="4710" y="13134"/>
                </a:lnTo>
                <a:lnTo>
                  <a:pt x="4224" y="12942"/>
                </a:lnTo>
                <a:lnTo>
                  <a:pt x="3798" y="12738"/>
                </a:lnTo>
                <a:lnTo>
                  <a:pt x="3390" y="12516"/>
                </a:lnTo>
                <a:lnTo>
                  <a:pt x="3006" y="12264"/>
                </a:lnTo>
                <a:lnTo>
                  <a:pt x="2640" y="11994"/>
                </a:lnTo>
                <a:lnTo>
                  <a:pt x="2292" y="11706"/>
                </a:lnTo>
                <a:lnTo>
                  <a:pt x="1974" y="11394"/>
                </a:lnTo>
                <a:lnTo>
                  <a:pt x="1674" y="11070"/>
                </a:lnTo>
                <a:lnTo>
                  <a:pt x="1392" y="10722"/>
                </a:lnTo>
                <a:lnTo>
                  <a:pt x="1140" y="10368"/>
                </a:lnTo>
                <a:lnTo>
                  <a:pt x="912" y="9996"/>
                </a:lnTo>
                <a:lnTo>
                  <a:pt x="708" y="9606"/>
                </a:lnTo>
                <a:lnTo>
                  <a:pt x="528" y="9216"/>
                </a:lnTo>
                <a:lnTo>
                  <a:pt x="372" y="8808"/>
                </a:lnTo>
                <a:lnTo>
                  <a:pt x="516" y="8334"/>
                </a:lnTo>
                <a:lnTo>
                  <a:pt x="204" y="8244"/>
                </a:lnTo>
                <a:lnTo>
                  <a:pt x="114" y="7836"/>
                </a:lnTo>
                <a:lnTo>
                  <a:pt x="48" y="7422"/>
                </a:lnTo>
                <a:lnTo>
                  <a:pt x="90" y="7458"/>
                </a:lnTo>
                <a:lnTo>
                  <a:pt x="108" y="7458"/>
                </a:lnTo>
                <a:lnTo>
                  <a:pt x="144" y="7464"/>
                </a:lnTo>
                <a:lnTo>
                  <a:pt x="192" y="7476"/>
                </a:lnTo>
                <a:lnTo>
                  <a:pt x="234" y="7494"/>
                </a:lnTo>
                <a:lnTo>
                  <a:pt x="234" y="7536"/>
                </a:lnTo>
                <a:lnTo>
                  <a:pt x="228" y="7554"/>
                </a:lnTo>
                <a:lnTo>
                  <a:pt x="216" y="7578"/>
                </a:lnTo>
                <a:lnTo>
                  <a:pt x="690" y="7716"/>
                </a:lnTo>
                <a:lnTo>
                  <a:pt x="696" y="7704"/>
                </a:lnTo>
                <a:lnTo>
                  <a:pt x="714" y="7662"/>
                </a:lnTo>
                <a:lnTo>
                  <a:pt x="744" y="7602"/>
                </a:lnTo>
                <a:lnTo>
                  <a:pt x="768" y="7524"/>
                </a:lnTo>
                <a:lnTo>
                  <a:pt x="798" y="7428"/>
                </a:lnTo>
                <a:lnTo>
                  <a:pt x="822" y="7320"/>
                </a:lnTo>
                <a:lnTo>
                  <a:pt x="840" y="7200"/>
                </a:lnTo>
                <a:lnTo>
                  <a:pt x="354" y="7056"/>
                </a:lnTo>
                <a:lnTo>
                  <a:pt x="348" y="7056"/>
                </a:lnTo>
                <a:lnTo>
                  <a:pt x="342" y="7062"/>
                </a:lnTo>
                <a:lnTo>
                  <a:pt x="318" y="7074"/>
                </a:lnTo>
                <a:lnTo>
                  <a:pt x="294" y="7098"/>
                </a:lnTo>
                <a:lnTo>
                  <a:pt x="294" y="7110"/>
                </a:lnTo>
                <a:lnTo>
                  <a:pt x="300" y="7134"/>
                </a:lnTo>
                <a:lnTo>
                  <a:pt x="312" y="7194"/>
                </a:lnTo>
                <a:lnTo>
                  <a:pt x="318" y="7218"/>
                </a:lnTo>
                <a:lnTo>
                  <a:pt x="312" y="7230"/>
                </a:lnTo>
                <a:lnTo>
                  <a:pt x="300" y="7224"/>
                </a:lnTo>
                <a:lnTo>
                  <a:pt x="270" y="7212"/>
                </a:lnTo>
                <a:lnTo>
                  <a:pt x="240" y="7224"/>
                </a:lnTo>
                <a:lnTo>
                  <a:pt x="198" y="7248"/>
                </a:lnTo>
                <a:lnTo>
                  <a:pt x="156" y="7254"/>
                </a:lnTo>
                <a:lnTo>
                  <a:pt x="90" y="7242"/>
                </a:lnTo>
                <a:lnTo>
                  <a:pt x="30" y="7248"/>
                </a:lnTo>
                <a:lnTo>
                  <a:pt x="6" y="6918"/>
                </a:lnTo>
                <a:lnTo>
                  <a:pt x="0" y="6594"/>
                </a:lnTo>
                <a:lnTo>
                  <a:pt x="186" y="5958"/>
                </a:lnTo>
                <a:lnTo>
                  <a:pt x="246" y="5952"/>
                </a:lnTo>
                <a:lnTo>
                  <a:pt x="324" y="5964"/>
                </a:lnTo>
                <a:lnTo>
                  <a:pt x="480" y="6012"/>
                </a:lnTo>
                <a:lnTo>
                  <a:pt x="552" y="6042"/>
                </a:lnTo>
                <a:lnTo>
                  <a:pt x="642" y="6102"/>
                </a:lnTo>
                <a:lnTo>
                  <a:pt x="648" y="6126"/>
                </a:lnTo>
                <a:lnTo>
                  <a:pt x="636" y="6168"/>
                </a:lnTo>
                <a:lnTo>
                  <a:pt x="624" y="6198"/>
                </a:lnTo>
                <a:lnTo>
                  <a:pt x="606" y="6222"/>
                </a:lnTo>
                <a:lnTo>
                  <a:pt x="588" y="6234"/>
                </a:lnTo>
                <a:lnTo>
                  <a:pt x="570" y="6252"/>
                </a:lnTo>
                <a:lnTo>
                  <a:pt x="558" y="6270"/>
                </a:lnTo>
                <a:lnTo>
                  <a:pt x="558" y="6450"/>
                </a:lnTo>
                <a:lnTo>
                  <a:pt x="1008" y="6582"/>
                </a:lnTo>
                <a:lnTo>
                  <a:pt x="1182" y="6066"/>
                </a:lnTo>
                <a:lnTo>
                  <a:pt x="714" y="5916"/>
                </a:lnTo>
                <a:lnTo>
                  <a:pt x="678" y="5916"/>
                </a:lnTo>
                <a:lnTo>
                  <a:pt x="630" y="5898"/>
                </a:lnTo>
                <a:lnTo>
                  <a:pt x="564" y="5874"/>
                </a:lnTo>
                <a:lnTo>
                  <a:pt x="480" y="5850"/>
                </a:lnTo>
                <a:lnTo>
                  <a:pt x="396" y="5820"/>
                </a:lnTo>
                <a:lnTo>
                  <a:pt x="354" y="5742"/>
                </a:lnTo>
                <a:lnTo>
                  <a:pt x="318" y="5694"/>
                </a:lnTo>
                <a:lnTo>
                  <a:pt x="288" y="5676"/>
                </a:lnTo>
                <a:lnTo>
                  <a:pt x="276" y="5670"/>
                </a:lnTo>
                <a:lnTo>
                  <a:pt x="462" y="5046"/>
                </a:lnTo>
                <a:lnTo>
                  <a:pt x="576" y="5058"/>
                </a:lnTo>
                <a:lnTo>
                  <a:pt x="702" y="5046"/>
                </a:lnTo>
                <a:lnTo>
                  <a:pt x="840" y="5004"/>
                </a:lnTo>
                <a:lnTo>
                  <a:pt x="840" y="5022"/>
                </a:lnTo>
                <a:lnTo>
                  <a:pt x="852" y="5058"/>
                </a:lnTo>
                <a:lnTo>
                  <a:pt x="864" y="5082"/>
                </a:lnTo>
                <a:lnTo>
                  <a:pt x="888" y="5142"/>
                </a:lnTo>
                <a:lnTo>
                  <a:pt x="894" y="5184"/>
                </a:lnTo>
                <a:lnTo>
                  <a:pt x="894" y="5232"/>
                </a:lnTo>
                <a:lnTo>
                  <a:pt x="888" y="5310"/>
                </a:lnTo>
                <a:lnTo>
                  <a:pt x="1368" y="5448"/>
                </a:lnTo>
                <a:lnTo>
                  <a:pt x="1524" y="4932"/>
                </a:lnTo>
                <a:lnTo>
                  <a:pt x="924" y="4740"/>
                </a:lnTo>
                <a:lnTo>
                  <a:pt x="888" y="4692"/>
                </a:lnTo>
                <a:lnTo>
                  <a:pt x="846" y="4656"/>
                </a:lnTo>
                <a:lnTo>
                  <a:pt x="792" y="4632"/>
                </a:lnTo>
                <a:lnTo>
                  <a:pt x="726" y="4632"/>
                </a:lnTo>
                <a:lnTo>
                  <a:pt x="654" y="4644"/>
                </a:lnTo>
                <a:lnTo>
                  <a:pt x="576" y="4662"/>
                </a:lnTo>
                <a:lnTo>
                  <a:pt x="786" y="3954"/>
                </a:lnTo>
                <a:lnTo>
                  <a:pt x="828" y="3960"/>
                </a:lnTo>
                <a:lnTo>
                  <a:pt x="840" y="3960"/>
                </a:lnTo>
                <a:lnTo>
                  <a:pt x="876" y="3978"/>
                </a:lnTo>
                <a:lnTo>
                  <a:pt x="888" y="3990"/>
                </a:lnTo>
                <a:lnTo>
                  <a:pt x="900" y="3990"/>
                </a:lnTo>
                <a:lnTo>
                  <a:pt x="912" y="3996"/>
                </a:lnTo>
                <a:lnTo>
                  <a:pt x="924" y="3990"/>
                </a:lnTo>
                <a:lnTo>
                  <a:pt x="930" y="3990"/>
                </a:lnTo>
                <a:lnTo>
                  <a:pt x="930" y="4002"/>
                </a:lnTo>
                <a:lnTo>
                  <a:pt x="948" y="4002"/>
                </a:lnTo>
                <a:lnTo>
                  <a:pt x="960" y="3996"/>
                </a:lnTo>
                <a:lnTo>
                  <a:pt x="1008" y="3984"/>
                </a:lnTo>
                <a:lnTo>
                  <a:pt x="1044" y="3978"/>
                </a:lnTo>
                <a:lnTo>
                  <a:pt x="1056" y="3972"/>
                </a:lnTo>
                <a:lnTo>
                  <a:pt x="1074" y="3954"/>
                </a:lnTo>
                <a:lnTo>
                  <a:pt x="1080" y="3954"/>
                </a:lnTo>
                <a:lnTo>
                  <a:pt x="1092" y="3960"/>
                </a:lnTo>
                <a:lnTo>
                  <a:pt x="1110" y="3972"/>
                </a:lnTo>
                <a:lnTo>
                  <a:pt x="1140" y="3984"/>
                </a:lnTo>
                <a:lnTo>
                  <a:pt x="1170" y="3990"/>
                </a:lnTo>
                <a:lnTo>
                  <a:pt x="1188" y="3996"/>
                </a:lnTo>
                <a:lnTo>
                  <a:pt x="1200" y="3996"/>
                </a:lnTo>
                <a:lnTo>
                  <a:pt x="1206" y="4002"/>
                </a:lnTo>
                <a:lnTo>
                  <a:pt x="1212" y="4002"/>
                </a:lnTo>
                <a:lnTo>
                  <a:pt x="1218" y="4008"/>
                </a:lnTo>
                <a:lnTo>
                  <a:pt x="1218" y="4044"/>
                </a:lnTo>
                <a:lnTo>
                  <a:pt x="1212" y="4086"/>
                </a:lnTo>
                <a:lnTo>
                  <a:pt x="1212" y="4128"/>
                </a:lnTo>
                <a:lnTo>
                  <a:pt x="1218" y="4158"/>
                </a:lnTo>
                <a:lnTo>
                  <a:pt x="1236" y="4176"/>
                </a:lnTo>
                <a:lnTo>
                  <a:pt x="1716" y="4302"/>
                </a:lnTo>
                <a:lnTo>
                  <a:pt x="1872" y="3798"/>
                </a:lnTo>
                <a:lnTo>
                  <a:pt x="1392" y="3642"/>
                </a:lnTo>
                <a:lnTo>
                  <a:pt x="1386" y="3654"/>
                </a:lnTo>
                <a:lnTo>
                  <a:pt x="1374" y="3660"/>
                </a:lnTo>
                <a:lnTo>
                  <a:pt x="1368" y="3666"/>
                </a:lnTo>
                <a:lnTo>
                  <a:pt x="1344" y="3678"/>
                </a:lnTo>
                <a:lnTo>
                  <a:pt x="1320" y="3666"/>
                </a:lnTo>
                <a:lnTo>
                  <a:pt x="1314" y="3654"/>
                </a:lnTo>
                <a:lnTo>
                  <a:pt x="1296" y="3636"/>
                </a:lnTo>
                <a:lnTo>
                  <a:pt x="1266" y="3636"/>
                </a:lnTo>
                <a:lnTo>
                  <a:pt x="1224" y="3630"/>
                </a:lnTo>
                <a:lnTo>
                  <a:pt x="1176" y="3618"/>
                </a:lnTo>
                <a:lnTo>
                  <a:pt x="1122" y="3600"/>
                </a:lnTo>
                <a:lnTo>
                  <a:pt x="1110" y="3594"/>
                </a:lnTo>
                <a:lnTo>
                  <a:pt x="1104" y="3594"/>
                </a:lnTo>
                <a:lnTo>
                  <a:pt x="1098" y="3534"/>
                </a:lnTo>
                <a:lnTo>
                  <a:pt x="1068" y="3474"/>
                </a:lnTo>
                <a:lnTo>
                  <a:pt x="1020" y="3420"/>
                </a:lnTo>
                <a:lnTo>
                  <a:pt x="960" y="3372"/>
                </a:lnTo>
                <a:lnTo>
                  <a:pt x="1038" y="3120"/>
                </a:lnTo>
                <a:lnTo>
                  <a:pt x="1044" y="3108"/>
                </a:lnTo>
                <a:lnTo>
                  <a:pt x="1062" y="3084"/>
                </a:lnTo>
                <a:lnTo>
                  <a:pt x="1122" y="2994"/>
                </a:lnTo>
                <a:lnTo>
                  <a:pt x="1140" y="2970"/>
                </a:lnTo>
                <a:lnTo>
                  <a:pt x="1212" y="3030"/>
                </a:lnTo>
                <a:lnTo>
                  <a:pt x="1422" y="2994"/>
                </a:lnTo>
                <a:lnTo>
                  <a:pt x="1428" y="3006"/>
                </a:lnTo>
                <a:lnTo>
                  <a:pt x="1446" y="3036"/>
                </a:lnTo>
                <a:lnTo>
                  <a:pt x="1476" y="3066"/>
                </a:lnTo>
                <a:lnTo>
                  <a:pt x="1506" y="3102"/>
                </a:lnTo>
                <a:lnTo>
                  <a:pt x="1542" y="3126"/>
                </a:lnTo>
                <a:lnTo>
                  <a:pt x="1578" y="3126"/>
                </a:lnTo>
                <a:lnTo>
                  <a:pt x="1614" y="3102"/>
                </a:lnTo>
                <a:lnTo>
                  <a:pt x="1662" y="3048"/>
                </a:lnTo>
                <a:lnTo>
                  <a:pt x="1710" y="3000"/>
                </a:lnTo>
                <a:lnTo>
                  <a:pt x="1896" y="3054"/>
                </a:lnTo>
                <a:lnTo>
                  <a:pt x="2106" y="3114"/>
                </a:lnTo>
                <a:lnTo>
                  <a:pt x="2244" y="2652"/>
                </a:lnTo>
                <a:lnTo>
                  <a:pt x="2184" y="2634"/>
                </a:lnTo>
                <a:lnTo>
                  <a:pt x="2106" y="2610"/>
                </a:lnTo>
                <a:lnTo>
                  <a:pt x="2022" y="2580"/>
                </a:lnTo>
                <a:lnTo>
                  <a:pt x="1938" y="2556"/>
                </a:lnTo>
                <a:lnTo>
                  <a:pt x="1812" y="2514"/>
                </a:lnTo>
                <a:lnTo>
                  <a:pt x="1788" y="2502"/>
                </a:lnTo>
                <a:lnTo>
                  <a:pt x="1782" y="2502"/>
                </a:lnTo>
                <a:lnTo>
                  <a:pt x="1770" y="2514"/>
                </a:lnTo>
                <a:lnTo>
                  <a:pt x="1770" y="2544"/>
                </a:lnTo>
                <a:lnTo>
                  <a:pt x="1764" y="2544"/>
                </a:lnTo>
                <a:lnTo>
                  <a:pt x="1758" y="2538"/>
                </a:lnTo>
                <a:lnTo>
                  <a:pt x="1746" y="2532"/>
                </a:lnTo>
                <a:lnTo>
                  <a:pt x="1710" y="2520"/>
                </a:lnTo>
                <a:lnTo>
                  <a:pt x="1698" y="2508"/>
                </a:lnTo>
                <a:lnTo>
                  <a:pt x="1686" y="2502"/>
                </a:lnTo>
                <a:lnTo>
                  <a:pt x="1668" y="2466"/>
                </a:lnTo>
                <a:lnTo>
                  <a:pt x="1632" y="2454"/>
                </a:lnTo>
                <a:lnTo>
                  <a:pt x="1572" y="2448"/>
                </a:lnTo>
                <a:lnTo>
                  <a:pt x="1518" y="2448"/>
                </a:lnTo>
                <a:lnTo>
                  <a:pt x="1506" y="2436"/>
                </a:lnTo>
                <a:lnTo>
                  <a:pt x="1740" y="2166"/>
                </a:lnTo>
                <a:lnTo>
                  <a:pt x="1986" y="1908"/>
                </a:lnTo>
                <a:lnTo>
                  <a:pt x="2424" y="2034"/>
                </a:lnTo>
                <a:lnTo>
                  <a:pt x="2568" y="1530"/>
                </a:lnTo>
                <a:lnTo>
                  <a:pt x="2460" y="1494"/>
                </a:lnTo>
                <a:lnTo>
                  <a:pt x="2832" y="1218"/>
                </a:lnTo>
                <a:lnTo>
                  <a:pt x="3216" y="966"/>
                </a:lnTo>
                <a:lnTo>
                  <a:pt x="3624" y="744"/>
                </a:lnTo>
                <a:lnTo>
                  <a:pt x="4038" y="552"/>
                </a:lnTo>
                <a:lnTo>
                  <a:pt x="4470" y="384"/>
                </a:lnTo>
                <a:lnTo>
                  <a:pt x="4914" y="246"/>
                </a:lnTo>
                <a:lnTo>
                  <a:pt x="5364" y="138"/>
                </a:lnTo>
                <a:lnTo>
                  <a:pt x="5826" y="60"/>
                </a:lnTo>
                <a:lnTo>
                  <a:pt x="6294" y="18"/>
                </a:lnTo>
                <a:lnTo>
                  <a:pt x="6762" y="0"/>
                </a:lnTo>
                <a:close/>
              </a:path>
            </a:pathLst>
          </a:custGeom>
          <a:gradFill>
            <a:gsLst>
              <a:gs pos="45000">
                <a:schemeClr val="bg1"/>
              </a:gs>
              <a:gs pos="81000">
                <a:schemeClr val="bg1">
                  <a:lumMod val="85000"/>
                </a:schemeClr>
              </a:gs>
            </a:gsLst>
            <a:lin ang="6600000" scaled="0"/>
          </a:gra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16"/>
          <p:cNvGrpSpPr/>
          <p:nvPr/>
        </p:nvGrpSpPr>
        <p:grpSpPr>
          <a:xfrm>
            <a:off x="1748696" y="1918019"/>
            <a:ext cx="3215372" cy="2702540"/>
            <a:chOff x="1071538" y="562311"/>
            <a:chExt cx="3469995" cy="2916553"/>
          </a:xfrm>
        </p:grpSpPr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1071538" y="562311"/>
              <a:ext cx="3469995" cy="2916553"/>
            </a:xfrm>
            <a:custGeom>
              <a:avLst/>
              <a:gdLst/>
              <a:ahLst/>
              <a:cxnLst>
                <a:cxn ang="0">
                  <a:pos x="9054" y="150"/>
                </a:cxn>
                <a:cxn ang="0">
                  <a:pos x="9138" y="198"/>
                </a:cxn>
                <a:cxn ang="0">
                  <a:pos x="9246" y="276"/>
                </a:cxn>
                <a:cxn ang="0">
                  <a:pos x="9540" y="456"/>
                </a:cxn>
                <a:cxn ang="0">
                  <a:pos x="9618" y="570"/>
                </a:cxn>
                <a:cxn ang="0">
                  <a:pos x="9750" y="618"/>
                </a:cxn>
                <a:cxn ang="0">
                  <a:pos x="9864" y="684"/>
                </a:cxn>
                <a:cxn ang="0">
                  <a:pos x="9942" y="738"/>
                </a:cxn>
                <a:cxn ang="0">
                  <a:pos x="10056" y="816"/>
                </a:cxn>
                <a:cxn ang="0">
                  <a:pos x="10188" y="924"/>
                </a:cxn>
                <a:cxn ang="0">
                  <a:pos x="10290" y="996"/>
                </a:cxn>
                <a:cxn ang="0">
                  <a:pos x="10350" y="1086"/>
                </a:cxn>
                <a:cxn ang="0">
                  <a:pos x="10470" y="1152"/>
                </a:cxn>
                <a:cxn ang="0">
                  <a:pos x="10920" y="1254"/>
                </a:cxn>
                <a:cxn ang="0">
                  <a:pos x="14394" y="3564"/>
                </a:cxn>
                <a:cxn ang="0">
                  <a:pos x="15120" y="7896"/>
                </a:cxn>
                <a:cxn ang="0">
                  <a:pos x="14940" y="12216"/>
                </a:cxn>
                <a:cxn ang="0">
                  <a:pos x="15324" y="13908"/>
                </a:cxn>
                <a:cxn ang="0">
                  <a:pos x="13818" y="13632"/>
                </a:cxn>
                <a:cxn ang="0">
                  <a:pos x="13680" y="13530"/>
                </a:cxn>
                <a:cxn ang="0">
                  <a:pos x="13524" y="13506"/>
                </a:cxn>
                <a:cxn ang="0">
                  <a:pos x="13284" y="13428"/>
                </a:cxn>
                <a:cxn ang="0">
                  <a:pos x="13164" y="13380"/>
                </a:cxn>
                <a:cxn ang="0">
                  <a:pos x="13020" y="13302"/>
                </a:cxn>
                <a:cxn ang="0">
                  <a:pos x="12696" y="13134"/>
                </a:cxn>
                <a:cxn ang="0">
                  <a:pos x="12534" y="13044"/>
                </a:cxn>
                <a:cxn ang="0">
                  <a:pos x="12348" y="12894"/>
                </a:cxn>
                <a:cxn ang="0">
                  <a:pos x="12210" y="12888"/>
                </a:cxn>
                <a:cxn ang="0">
                  <a:pos x="12102" y="12792"/>
                </a:cxn>
                <a:cxn ang="0">
                  <a:pos x="11916" y="12624"/>
                </a:cxn>
                <a:cxn ang="0">
                  <a:pos x="11754" y="12558"/>
                </a:cxn>
                <a:cxn ang="0">
                  <a:pos x="11634" y="12444"/>
                </a:cxn>
                <a:cxn ang="0">
                  <a:pos x="11466" y="12336"/>
                </a:cxn>
                <a:cxn ang="0">
                  <a:pos x="10734" y="12480"/>
                </a:cxn>
                <a:cxn ang="0">
                  <a:pos x="7266" y="11610"/>
                </a:cxn>
                <a:cxn ang="0">
                  <a:pos x="4824" y="11652"/>
                </a:cxn>
                <a:cxn ang="0">
                  <a:pos x="4740" y="11580"/>
                </a:cxn>
                <a:cxn ang="0">
                  <a:pos x="4590" y="11436"/>
                </a:cxn>
                <a:cxn ang="0">
                  <a:pos x="4440" y="11334"/>
                </a:cxn>
                <a:cxn ang="0">
                  <a:pos x="4194" y="11292"/>
                </a:cxn>
                <a:cxn ang="0">
                  <a:pos x="4014" y="11220"/>
                </a:cxn>
                <a:cxn ang="0">
                  <a:pos x="3840" y="11100"/>
                </a:cxn>
                <a:cxn ang="0">
                  <a:pos x="3618" y="11028"/>
                </a:cxn>
                <a:cxn ang="0">
                  <a:pos x="3408" y="10890"/>
                </a:cxn>
                <a:cxn ang="0">
                  <a:pos x="1218" y="9930"/>
                </a:cxn>
                <a:cxn ang="0">
                  <a:pos x="258" y="5952"/>
                </a:cxn>
                <a:cxn ang="0">
                  <a:pos x="354" y="5856"/>
                </a:cxn>
                <a:cxn ang="0">
                  <a:pos x="504" y="5760"/>
                </a:cxn>
                <a:cxn ang="0">
                  <a:pos x="540" y="5628"/>
                </a:cxn>
                <a:cxn ang="0">
                  <a:pos x="624" y="5442"/>
                </a:cxn>
                <a:cxn ang="0">
                  <a:pos x="708" y="5298"/>
                </a:cxn>
                <a:cxn ang="0">
                  <a:pos x="828" y="5136"/>
                </a:cxn>
                <a:cxn ang="0">
                  <a:pos x="948" y="4986"/>
                </a:cxn>
                <a:cxn ang="0">
                  <a:pos x="1062" y="4872"/>
                </a:cxn>
                <a:cxn ang="0">
                  <a:pos x="1134" y="4710"/>
                </a:cxn>
                <a:cxn ang="0">
                  <a:pos x="1314" y="4578"/>
                </a:cxn>
                <a:cxn ang="0">
                  <a:pos x="1452" y="4440"/>
                </a:cxn>
                <a:cxn ang="0">
                  <a:pos x="2616" y="3360"/>
                </a:cxn>
                <a:cxn ang="0">
                  <a:pos x="5610" y="1314"/>
                </a:cxn>
              </a:cxnLst>
              <a:rect l="0" t="0" r="r" b="b"/>
              <a:pathLst>
                <a:path w="16590" h="13944">
                  <a:moveTo>
                    <a:pt x="8124" y="0"/>
                  </a:moveTo>
                  <a:lnTo>
                    <a:pt x="8406" y="12"/>
                  </a:lnTo>
                  <a:lnTo>
                    <a:pt x="8682" y="54"/>
                  </a:lnTo>
                  <a:lnTo>
                    <a:pt x="8946" y="114"/>
                  </a:lnTo>
                  <a:lnTo>
                    <a:pt x="8952" y="120"/>
                  </a:lnTo>
                  <a:lnTo>
                    <a:pt x="8958" y="114"/>
                  </a:lnTo>
                  <a:lnTo>
                    <a:pt x="8958" y="120"/>
                  </a:lnTo>
                  <a:lnTo>
                    <a:pt x="8970" y="120"/>
                  </a:lnTo>
                  <a:lnTo>
                    <a:pt x="9024" y="138"/>
                  </a:lnTo>
                  <a:lnTo>
                    <a:pt x="9036" y="138"/>
                  </a:lnTo>
                  <a:lnTo>
                    <a:pt x="9036" y="144"/>
                  </a:lnTo>
                  <a:lnTo>
                    <a:pt x="9042" y="144"/>
                  </a:lnTo>
                  <a:lnTo>
                    <a:pt x="9048" y="150"/>
                  </a:lnTo>
                  <a:lnTo>
                    <a:pt x="9054" y="150"/>
                  </a:lnTo>
                  <a:lnTo>
                    <a:pt x="9060" y="156"/>
                  </a:lnTo>
                  <a:lnTo>
                    <a:pt x="9066" y="156"/>
                  </a:lnTo>
                  <a:lnTo>
                    <a:pt x="9078" y="162"/>
                  </a:lnTo>
                  <a:lnTo>
                    <a:pt x="9084" y="168"/>
                  </a:lnTo>
                  <a:lnTo>
                    <a:pt x="9090" y="168"/>
                  </a:lnTo>
                  <a:lnTo>
                    <a:pt x="9102" y="174"/>
                  </a:lnTo>
                  <a:lnTo>
                    <a:pt x="9114" y="174"/>
                  </a:lnTo>
                  <a:lnTo>
                    <a:pt x="9114" y="180"/>
                  </a:lnTo>
                  <a:lnTo>
                    <a:pt x="9120" y="180"/>
                  </a:lnTo>
                  <a:lnTo>
                    <a:pt x="9120" y="186"/>
                  </a:lnTo>
                  <a:lnTo>
                    <a:pt x="9126" y="186"/>
                  </a:lnTo>
                  <a:lnTo>
                    <a:pt x="9126" y="192"/>
                  </a:lnTo>
                  <a:lnTo>
                    <a:pt x="9132" y="192"/>
                  </a:lnTo>
                  <a:lnTo>
                    <a:pt x="9138" y="198"/>
                  </a:lnTo>
                  <a:lnTo>
                    <a:pt x="9144" y="198"/>
                  </a:lnTo>
                  <a:lnTo>
                    <a:pt x="9144" y="204"/>
                  </a:lnTo>
                  <a:lnTo>
                    <a:pt x="9156" y="204"/>
                  </a:lnTo>
                  <a:lnTo>
                    <a:pt x="9162" y="210"/>
                  </a:lnTo>
                  <a:lnTo>
                    <a:pt x="9174" y="216"/>
                  </a:lnTo>
                  <a:lnTo>
                    <a:pt x="9180" y="222"/>
                  </a:lnTo>
                  <a:lnTo>
                    <a:pt x="9192" y="222"/>
                  </a:lnTo>
                  <a:lnTo>
                    <a:pt x="9198" y="228"/>
                  </a:lnTo>
                  <a:lnTo>
                    <a:pt x="9222" y="240"/>
                  </a:lnTo>
                  <a:lnTo>
                    <a:pt x="9228" y="246"/>
                  </a:lnTo>
                  <a:lnTo>
                    <a:pt x="9234" y="246"/>
                  </a:lnTo>
                  <a:lnTo>
                    <a:pt x="9234" y="282"/>
                  </a:lnTo>
                  <a:lnTo>
                    <a:pt x="9246" y="282"/>
                  </a:lnTo>
                  <a:lnTo>
                    <a:pt x="9246" y="276"/>
                  </a:lnTo>
                  <a:lnTo>
                    <a:pt x="9258" y="276"/>
                  </a:lnTo>
                  <a:lnTo>
                    <a:pt x="9264" y="282"/>
                  </a:lnTo>
                  <a:lnTo>
                    <a:pt x="9270" y="282"/>
                  </a:lnTo>
                  <a:lnTo>
                    <a:pt x="9282" y="294"/>
                  </a:lnTo>
                  <a:lnTo>
                    <a:pt x="9486" y="420"/>
                  </a:lnTo>
                  <a:lnTo>
                    <a:pt x="9492" y="426"/>
                  </a:lnTo>
                  <a:lnTo>
                    <a:pt x="9516" y="426"/>
                  </a:lnTo>
                  <a:lnTo>
                    <a:pt x="9516" y="432"/>
                  </a:lnTo>
                  <a:lnTo>
                    <a:pt x="9528" y="432"/>
                  </a:lnTo>
                  <a:lnTo>
                    <a:pt x="9528" y="438"/>
                  </a:lnTo>
                  <a:lnTo>
                    <a:pt x="9534" y="438"/>
                  </a:lnTo>
                  <a:lnTo>
                    <a:pt x="9534" y="444"/>
                  </a:lnTo>
                  <a:lnTo>
                    <a:pt x="9540" y="450"/>
                  </a:lnTo>
                  <a:lnTo>
                    <a:pt x="9540" y="456"/>
                  </a:lnTo>
                  <a:lnTo>
                    <a:pt x="9534" y="462"/>
                  </a:lnTo>
                  <a:lnTo>
                    <a:pt x="9534" y="474"/>
                  </a:lnTo>
                  <a:lnTo>
                    <a:pt x="9546" y="474"/>
                  </a:lnTo>
                  <a:lnTo>
                    <a:pt x="9546" y="504"/>
                  </a:lnTo>
                  <a:lnTo>
                    <a:pt x="9558" y="504"/>
                  </a:lnTo>
                  <a:lnTo>
                    <a:pt x="9558" y="516"/>
                  </a:lnTo>
                  <a:lnTo>
                    <a:pt x="9570" y="522"/>
                  </a:lnTo>
                  <a:lnTo>
                    <a:pt x="9582" y="534"/>
                  </a:lnTo>
                  <a:lnTo>
                    <a:pt x="9588" y="534"/>
                  </a:lnTo>
                  <a:lnTo>
                    <a:pt x="9588" y="558"/>
                  </a:lnTo>
                  <a:lnTo>
                    <a:pt x="9594" y="564"/>
                  </a:lnTo>
                  <a:lnTo>
                    <a:pt x="9600" y="564"/>
                  </a:lnTo>
                  <a:lnTo>
                    <a:pt x="9600" y="570"/>
                  </a:lnTo>
                  <a:lnTo>
                    <a:pt x="9618" y="570"/>
                  </a:lnTo>
                  <a:lnTo>
                    <a:pt x="9630" y="576"/>
                  </a:lnTo>
                  <a:lnTo>
                    <a:pt x="9636" y="582"/>
                  </a:lnTo>
                  <a:lnTo>
                    <a:pt x="9642" y="582"/>
                  </a:lnTo>
                  <a:lnTo>
                    <a:pt x="9654" y="588"/>
                  </a:lnTo>
                  <a:lnTo>
                    <a:pt x="9666" y="588"/>
                  </a:lnTo>
                  <a:lnTo>
                    <a:pt x="9672" y="582"/>
                  </a:lnTo>
                  <a:lnTo>
                    <a:pt x="9678" y="582"/>
                  </a:lnTo>
                  <a:lnTo>
                    <a:pt x="9684" y="588"/>
                  </a:lnTo>
                  <a:lnTo>
                    <a:pt x="9684" y="594"/>
                  </a:lnTo>
                  <a:lnTo>
                    <a:pt x="9690" y="594"/>
                  </a:lnTo>
                  <a:lnTo>
                    <a:pt x="9690" y="600"/>
                  </a:lnTo>
                  <a:lnTo>
                    <a:pt x="9738" y="600"/>
                  </a:lnTo>
                  <a:lnTo>
                    <a:pt x="9750" y="612"/>
                  </a:lnTo>
                  <a:lnTo>
                    <a:pt x="9750" y="618"/>
                  </a:lnTo>
                  <a:lnTo>
                    <a:pt x="9756" y="624"/>
                  </a:lnTo>
                  <a:lnTo>
                    <a:pt x="9780" y="636"/>
                  </a:lnTo>
                  <a:lnTo>
                    <a:pt x="9786" y="636"/>
                  </a:lnTo>
                  <a:lnTo>
                    <a:pt x="9798" y="642"/>
                  </a:lnTo>
                  <a:lnTo>
                    <a:pt x="9804" y="642"/>
                  </a:lnTo>
                  <a:lnTo>
                    <a:pt x="9804" y="648"/>
                  </a:lnTo>
                  <a:lnTo>
                    <a:pt x="9816" y="660"/>
                  </a:lnTo>
                  <a:lnTo>
                    <a:pt x="9822" y="660"/>
                  </a:lnTo>
                  <a:lnTo>
                    <a:pt x="9828" y="654"/>
                  </a:lnTo>
                  <a:lnTo>
                    <a:pt x="9834" y="654"/>
                  </a:lnTo>
                  <a:lnTo>
                    <a:pt x="9840" y="660"/>
                  </a:lnTo>
                  <a:lnTo>
                    <a:pt x="9846" y="660"/>
                  </a:lnTo>
                  <a:lnTo>
                    <a:pt x="9846" y="666"/>
                  </a:lnTo>
                  <a:lnTo>
                    <a:pt x="9864" y="684"/>
                  </a:lnTo>
                  <a:lnTo>
                    <a:pt x="9870" y="684"/>
                  </a:lnTo>
                  <a:lnTo>
                    <a:pt x="9882" y="690"/>
                  </a:lnTo>
                  <a:lnTo>
                    <a:pt x="9888" y="702"/>
                  </a:lnTo>
                  <a:lnTo>
                    <a:pt x="9888" y="714"/>
                  </a:lnTo>
                  <a:lnTo>
                    <a:pt x="9894" y="720"/>
                  </a:lnTo>
                  <a:lnTo>
                    <a:pt x="9900" y="720"/>
                  </a:lnTo>
                  <a:lnTo>
                    <a:pt x="9906" y="714"/>
                  </a:lnTo>
                  <a:lnTo>
                    <a:pt x="9912" y="714"/>
                  </a:lnTo>
                  <a:lnTo>
                    <a:pt x="9918" y="720"/>
                  </a:lnTo>
                  <a:lnTo>
                    <a:pt x="9918" y="726"/>
                  </a:lnTo>
                  <a:lnTo>
                    <a:pt x="9924" y="726"/>
                  </a:lnTo>
                  <a:lnTo>
                    <a:pt x="9936" y="732"/>
                  </a:lnTo>
                  <a:lnTo>
                    <a:pt x="9942" y="732"/>
                  </a:lnTo>
                  <a:lnTo>
                    <a:pt x="9942" y="738"/>
                  </a:lnTo>
                  <a:lnTo>
                    <a:pt x="9948" y="744"/>
                  </a:lnTo>
                  <a:lnTo>
                    <a:pt x="9954" y="744"/>
                  </a:lnTo>
                  <a:lnTo>
                    <a:pt x="9960" y="750"/>
                  </a:lnTo>
                  <a:lnTo>
                    <a:pt x="9972" y="756"/>
                  </a:lnTo>
                  <a:lnTo>
                    <a:pt x="9978" y="762"/>
                  </a:lnTo>
                  <a:lnTo>
                    <a:pt x="10008" y="762"/>
                  </a:lnTo>
                  <a:lnTo>
                    <a:pt x="10008" y="786"/>
                  </a:lnTo>
                  <a:lnTo>
                    <a:pt x="10014" y="792"/>
                  </a:lnTo>
                  <a:lnTo>
                    <a:pt x="10032" y="792"/>
                  </a:lnTo>
                  <a:lnTo>
                    <a:pt x="10032" y="798"/>
                  </a:lnTo>
                  <a:lnTo>
                    <a:pt x="10038" y="798"/>
                  </a:lnTo>
                  <a:lnTo>
                    <a:pt x="10038" y="804"/>
                  </a:lnTo>
                  <a:lnTo>
                    <a:pt x="10050" y="816"/>
                  </a:lnTo>
                  <a:lnTo>
                    <a:pt x="10056" y="816"/>
                  </a:lnTo>
                  <a:lnTo>
                    <a:pt x="10062" y="822"/>
                  </a:lnTo>
                  <a:lnTo>
                    <a:pt x="10068" y="822"/>
                  </a:lnTo>
                  <a:lnTo>
                    <a:pt x="10068" y="840"/>
                  </a:lnTo>
                  <a:lnTo>
                    <a:pt x="10074" y="852"/>
                  </a:lnTo>
                  <a:lnTo>
                    <a:pt x="10080" y="858"/>
                  </a:lnTo>
                  <a:lnTo>
                    <a:pt x="10092" y="858"/>
                  </a:lnTo>
                  <a:lnTo>
                    <a:pt x="10098" y="852"/>
                  </a:lnTo>
                  <a:lnTo>
                    <a:pt x="10104" y="852"/>
                  </a:lnTo>
                  <a:lnTo>
                    <a:pt x="10110" y="858"/>
                  </a:lnTo>
                  <a:lnTo>
                    <a:pt x="10116" y="870"/>
                  </a:lnTo>
                  <a:lnTo>
                    <a:pt x="10116" y="876"/>
                  </a:lnTo>
                  <a:lnTo>
                    <a:pt x="10122" y="876"/>
                  </a:lnTo>
                  <a:lnTo>
                    <a:pt x="10170" y="924"/>
                  </a:lnTo>
                  <a:lnTo>
                    <a:pt x="10188" y="924"/>
                  </a:lnTo>
                  <a:lnTo>
                    <a:pt x="10200" y="936"/>
                  </a:lnTo>
                  <a:lnTo>
                    <a:pt x="10200" y="942"/>
                  </a:lnTo>
                  <a:lnTo>
                    <a:pt x="10224" y="942"/>
                  </a:lnTo>
                  <a:lnTo>
                    <a:pt x="10230" y="936"/>
                  </a:lnTo>
                  <a:lnTo>
                    <a:pt x="10230" y="930"/>
                  </a:lnTo>
                  <a:lnTo>
                    <a:pt x="10236" y="930"/>
                  </a:lnTo>
                  <a:lnTo>
                    <a:pt x="10242" y="936"/>
                  </a:lnTo>
                  <a:lnTo>
                    <a:pt x="10242" y="948"/>
                  </a:lnTo>
                  <a:lnTo>
                    <a:pt x="10248" y="960"/>
                  </a:lnTo>
                  <a:lnTo>
                    <a:pt x="10248" y="966"/>
                  </a:lnTo>
                  <a:lnTo>
                    <a:pt x="10254" y="966"/>
                  </a:lnTo>
                  <a:lnTo>
                    <a:pt x="10266" y="978"/>
                  </a:lnTo>
                  <a:lnTo>
                    <a:pt x="10272" y="978"/>
                  </a:lnTo>
                  <a:lnTo>
                    <a:pt x="10290" y="996"/>
                  </a:lnTo>
                  <a:lnTo>
                    <a:pt x="10302" y="1002"/>
                  </a:lnTo>
                  <a:lnTo>
                    <a:pt x="10302" y="1008"/>
                  </a:lnTo>
                  <a:lnTo>
                    <a:pt x="10308" y="1014"/>
                  </a:lnTo>
                  <a:lnTo>
                    <a:pt x="10314" y="1026"/>
                  </a:lnTo>
                  <a:lnTo>
                    <a:pt x="10314" y="1044"/>
                  </a:lnTo>
                  <a:lnTo>
                    <a:pt x="10326" y="1044"/>
                  </a:lnTo>
                  <a:lnTo>
                    <a:pt x="10338" y="1056"/>
                  </a:lnTo>
                  <a:lnTo>
                    <a:pt x="10338" y="1062"/>
                  </a:lnTo>
                  <a:lnTo>
                    <a:pt x="10344" y="1062"/>
                  </a:lnTo>
                  <a:lnTo>
                    <a:pt x="10356" y="1068"/>
                  </a:lnTo>
                  <a:lnTo>
                    <a:pt x="10356" y="1080"/>
                  </a:lnTo>
                  <a:lnTo>
                    <a:pt x="10344" y="1080"/>
                  </a:lnTo>
                  <a:lnTo>
                    <a:pt x="10344" y="1086"/>
                  </a:lnTo>
                  <a:lnTo>
                    <a:pt x="10350" y="1086"/>
                  </a:lnTo>
                  <a:lnTo>
                    <a:pt x="10356" y="1092"/>
                  </a:lnTo>
                  <a:lnTo>
                    <a:pt x="10374" y="1098"/>
                  </a:lnTo>
                  <a:lnTo>
                    <a:pt x="10386" y="1098"/>
                  </a:lnTo>
                  <a:lnTo>
                    <a:pt x="10398" y="1104"/>
                  </a:lnTo>
                  <a:lnTo>
                    <a:pt x="10404" y="1104"/>
                  </a:lnTo>
                  <a:lnTo>
                    <a:pt x="10410" y="1098"/>
                  </a:lnTo>
                  <a:lnTo>
                    <a:pt x="10416" y="1098"/>
                  </a:lnTo>
                  <a:lnTo>
                    <a:pt x="10422" y="1110"/>
                  </a:lnTo>
                  <a:lnTo>
                    <a:pt x="10422" y="1128"/>
                  </a:lnTo>
                  <a:lnTo>
                    <a:pt x="10428" y="1134"/>
                  </a:lnTo>
                  <a:lnTo>
                    <a:pt x="10428" y="1140"/>
                  </a:lnTo>
                  <a:lnTo>
                    <a:pt x="10440" y="1140"/>
                  </a:lnTo>
                  <a:lnTo>
                    <a:pt x="10452" y="1152"/>
                  </a:lnTo>
                  <a:lnTo>
                    <a:pt x="10470" y="1152"/>
                  </a:lnTo>
                  <a:lnTo>
                    <a:pt x="10476" y="1158"/>
                  </a:lnTo>
                  <a:lnTo>
                    <a:pt x="10482" y="1170"/>
                  </a:lnTo>
                  <a:lnTo>
                    <a:pt x="10506" y="1194"/>
                  </a:lnTo>
                  <a:lnTo>
                    <a:pt x="10518" y="1200"/>
                  </a:lnTo>
                  <a:lnTo>
                    <a:pt x="10530" y="1212"/>
                  </a:lnTo>
                  <a:lnTo>
                    <a:pt x="10554" y="1224"/>
                  </a:lnTo>
                  <a:lnTo>
                    <a:pt x="10566" y="1236"/>
                  </a:lnTo>
                  <a:lnTo>
                    <a:pt x="10602" y="1260"/>
                  </a:lnTo>
                  <a:lnTo>
                    <a:pt x="10632" y="1290"/>
                  </a:lnTo>
                  <a:lnTo>
                    <a:pt x="10632" y="1284"/>
                  </a:lnTo>
                  <a:lnTo>
                    <a:pt x="10638" y="1284"/>
                  </a:lnTo>
                  <a:lnTo>
                    <a:pt x="10644" y="1290"/>
                  </a:lnTo>
                  <a:lnTo>
                    <a:pt x="10650" y="1284"/>
                  </a:lnTo>
                  <a:lnTo>
                    <a:pt x="10920" y="1254"/>
                  </a:lnTo>
                  <a:lnTo>
                    <a:pt x="11190" y="1242"/>
                  </a:lnTo>
                  <a:lnTo>
                    <a:pt x="11532" y="1260"/>
                  </a:lnTo>
                  <a:lnTo>
                    <a:pt x="11868" y="1308"/>
                  </a:lnTo>
                  <a:lnTo>
                    <a:pt x="12186" y="1392"/>
                  </a:lnTo>
                  <a:lnTo>
                    <a:pt x="12498" y="1500"/>
                  </a:lnTo>
                  <a:lnTo>
                    <a:pt x="12792" y="1638"/>
                  </a:lnTo>
                  <a:lnTo>
                    <a:pt x="13068" y="1806"/>
                  </a:lnTo>
                  <a:lnTo>
                    <a:pt x="13326" y="1998"/>
                  </a:lnTo>
                  <a:lnTo>
                    <a:pt x="13560" y="2208"/>
                  </a:lnTo>
                  <a:lnTo>
                    <a:pt x="13776" y="2442"/>
                  </a:lnTo>
                  <a:lnTo>
                    <a:pt x="13974" y="2700"/>
                  </a:lnTo>
                  <a:lnTo>
                    <a:pt x="14142" y="2970"/>
                  </a:lnTo>
                  <a:lnTo>
                    <a:pt x="14280" y="3258"/>
                  </a:lnTo>
                  <a:lnTo>
                    <a:pt x="14394" y="3564"/>
                  </a:lnTo>
                  <a:lnTo>
                    <a:pt x="14478" y="3882"/>
                  </a:lnTo>
                  <a:lnTo>
                    <a:pt x="14526" y="4212"/>
                  </a:lnTo>
                  <a:lnTo>
                    <a:pt x="14544" y="4548"/>
                  </a:lnTo>
                  <a:lnTo>
                    <a:pt x="14532" y="4854"/>
                  </a:lnTo>
                  <a:lnTo>
                    <a:pt x="14490" y="5148"/>
                  </a:lnTo>
                  <a:lnTo>
                    <a:pt x="14424" y="5436"/>
                  </a:lnTo>
                  <a:lnTo>
                    <a:pt x="14604" y="5694"/>
                  </a:lnTo>
                  <a:lnTo>
                    <a:pt x="14760" y="5970"/>
                  </a:lnTo>
                  <a:lnTo>
                    <a:pt x="14892" y="6264"/>
                  </a:lnTo>
                  <a:lnTo>
                    <a:pt x="15000" y="6564"/>
                  </a:lnTo>
                  <a:lnTo>
                    <a:pt x="15078" y="6882"/>
                  </a:lnTo>
                  <a:lnTo>
                    <a:pt x="15120" y="7206"/>
                  </a:lnTo>
                  <a:lnTo>
                    <a:pt x="15138" y="7542"/>
                  </a:lnTo>
                  <a:lnTo>
                    <a:pt x="15120" y="7896"/>
                  </a:lnTo>
                  <a:lnTo>
                    <a:pt x="15066" y="8238"/>
                  </a:lnTo>
                  <a:lnTo>
                    <a:pt x="14982" y="8568"/>
                  </a:lnTo>
                  <a:lnTo>
                    <a:pt x="14868" y="8886"/>
                  </a:lnTo>
                  <a:lnTo>
                    <a:pt x="14724" y="9186"/>
                  </a:lnTo>
                  <a:lnTo>
                    <a:pt x="14550" y="9474"/>
                  </a:lnTo>
                  <a:lnTo>
                    <a:pt x="14352" y="9744"/>
                  </a:lnTo>
                  <a:lnTo>
                    <a:pt x="14130" y="9990"/>
                  </a:lnTo>
                  <a:lnTo>
                    <a:pt x="13884" y="10218"/>
                  </a:lnTo>
                  <a:lnTo>
                    <a:pt x="14022" y="10548"/>
                  </a:lnTo>
                  <a:lnTo>
                    <a:pt x="14178" y="10884"/>
                  </a:lnTo>
                  <a:lnTo>
                    <a:pt x="14346" y="11220"/>
                  </a:lnTo>
                  <a:lnTo>
                    <a:pt x="14526" y="11556"/>
                  </a:lnTo>
                  <a:lnTo>
                    <a:pt x="14724" y="11886"/>
                  </a:lnTo>
                  <a:lnTo>
                    <a:pt x="14940" y="12216"/>
                  </a:lnTo>
                  <a:lnTo>
                    <a:pt x="15168" y="12534"/>
                  </a:lnTo>
                  <a:lnTo>
                    <a:pt x="15420" y="12840"/>
                  </a:lnTo>
                  <a:lnTo>
                    <a:pt x="15684" y="13140"/>
                  </a:lnTo>
                  <a:lnTo>
                    <a:pt x="15966" y="13422"/>
                  </a:lnTo>
                  <a:lnTo>
                    <a:pt x="16266" y="13686"/>
                  </a:lnTo>
                  <a:lnTo>
                    <a:pt x="16590" y="13932"/>
                  </a:lnTo>
                  <a:lnTo>
                    <a:pt x="16572" y="13932"/>
                  </a:lnTo>
                  <a:lnTo>
                    <a:pt x="16518" y="13938"/>
                  </a:lnTo>
                  <a:lnTo>
                    <a:pt x="16428" y="13938"/>
                  </a:lnTo>
                  <a:lnTo>
                    <a:pt x="16308" y="13944"/>
                  </a:lnTo>
                  <a:lnTo>
                    <a:pt x="15984" y="13944"/>
                  </a:lnTo>
                  <a:lnTo>
                    <a:pt x="15786" y="13938"/>
                  </a:lnTo>
                  <a:lnTo>
                    <a:pt x="15564" y="13926"/>
                  </a:lnTo>
                  <a:lnTo>
                    <a:pt x="15324" y="13908"/>
                  </a:lnTo>
                  <a:lnTo>
                    <a:pt x="15066" y="13884"/>
                  </a:lnTo>
                  <a:lnTo>
                    <a:pt x="14796" y="13848"/>
                  </a:lnTo>
                  <a:lnTo>
                    <a:pt x="14514" y="13806"/>
                  </a:lnTo>
                  <a:lnTo>
                    <a:pt x="14220" y="13752"/>
                  </a:lnTo>
                  <a:lnTo>
                    <a:pt x="13920" y="13686"/>
                  </a:lnTo>
                  <a:lnTo>
                    <a:pt x="13920" y="13680"/>
                  </a:lnTo>
                  <a:lnTo>
                    <a:pt x="13896" y="13680"/>
                  </a:lnTo>
                  <a:lnTo>
                    <a:pt x="13890" y="13674"/>
                  </a:lnTo>
                  <a:lnTo>
                    <a:pt x="13890" y="13668"/>
                  </a:lnTo>
                  <a:lnTo>
                    <a:pt x="13884" y="13662"/>
                  </a:lnTo>
                  <a:lnTo>
                    <a:pt x="13872" y="13656"/>
                  </a:lnTo>
                  <a:lnTo>
                    <a:pt x="13836" y="13644"/>
                  </a:lnTo>
                  <a:lnTo>
                    <a:pt x="13824" y="13638"/>
                  </a:lnTo>
                  <a:lnTo>
                    <a:pt x="13818" y="13632"/>
                  </a:lnTo>
                  <a:lnTo>
                    <a:pt x="13812" y="13632"/>
                  </a:lnTo>
                  <a:lnTo>
                    <a:pt x="13812" y="13620"/>
                  </a:lnTo>
                  <a:lnTo>
                    <a:pt x="13806" y="13602"/>
                  </a:lnTo>
                  <a:lnTo>
                    <a:pt x="13806" y="13572"/>
                  </a:lnTo>
                  <a:lnTo>
                    <a:pt x="13782" y="13560"/>
                  </a:lnTo>
                  <a:lnTo>
                    <a:pt x="13776" y="13554"/>
                  </a:lnTo>
                  <a:lnTo>
                    <a:pt x="13764" y="13554"/>
                  </a:lnTo>
                  <a:lnTo>
                    <a:pt x="13758" y="13542"/>
                  </a:lnTo>
                  <a:lnTo>
                    <a:pt x="13752" y="13536"/>
                  </a:lnTo>
                  <a:lnTo>
                    <a:pt x="13740" y="13542"/>
                  </a:lnTo>
                  <a:lnTo>
                    <a:pt x="13716" y="13542"/>
                  </a:lnTo>
                  <a:lnTo>
                    <a:pt x="13704" y="13548"/>
                  </a:lnTo>
                  <a:lnTo>
                    <a:pt x="13692" y="13536"/>
                  </a:lnTo>
                  <a:lnTo>
                    <a:pt x="13680" y="13530"/>
                  </a:lnTo>
                  <a:lnTo>
                    <a:pt x="13662" y="13524"/>
                  </a:lnTo>
                  <a:lnTo>
                    <a:pt x="13632" y="13524"/>
                  </a:lnTo>
                  <a:lnTo>
                    <a:pt x="13626" y="13530"/>
                  </a:lnTo>
                  <a:lnTo>
                    <a:pt x="13614" y="13536"/>
                  </a:lnTo>
                  <a:lnTo>
                    <a:pt x="13608" y="13536"/>
                  </a:lnTo>
                  <a:lnTo>
                    <a:pt x="13596" y="13542"/>
                  </a:lnTo>
                  <a:lnTo>
                    <a:pt x="13590" y="13548"/>
                  </a:lnTo>
                  <a:lnTo>
                    <a:pt x="13578" y="13542"/>
                  </a:lnTo>
                  <a:lnTo>
                    <a:pt x="13566" y="13530"/>
                  </a:lnTo>
                  <a:lnTo>
                    <a:pt x="13566" y="13518"/>
                  </a:lnTo>
                  <a:lnTo>
                    <a:pt x="13560" y="13518"/>
                  </a:lnTo>
                  <a:lnTo>
                    <a:pt x="13554" y="13512"/>
                  </a:lnTo>
                  <a:lnTo>
                    <a:pt x="13542" y="13512"/>
                  </a:lnTo>
                  <a:lnTo>
                    <a:pt x="13524" y="13506"/>
                  </a:lnTo>
                  <a:lnTo>
                    <a:pt x="13482" y="13506"/>
                  </a:lnTo>
                  <a:lnTo>
                    <a:pt x="13452" y="13512"/>
                  </a:lnTo>
                  <a:lnTo>
                    <a:pt x="13434" y="13512"/>
                  </a:lnTo>
                  <a:lnTo>
                    <a:pt x="13422" y="13500"/>
                  </a:lnTo>
                  <a:lnTo>
                    <a:pt x="13410" y="13482"/>
                  </a:lnTo>
                  <a:lnTo>
                    <a:pt x="13398" y="13470"/>
                  </a:lnTo>
                  <a:lnTo>
                    <a:pt x="13386" y="13464"/>
                  </a:lnTo>
                  <a:lnTo>
                    <a:pt x="13380" y="13458"/>
                  </a:lnTo>
                  <a:lnTo>
                    <a:pt x="13362" y="13458"/>
                  </a:lnTo>
                  <a:lnTo>
                    <a:pt x="13344" y="13452"/>
                  </a:lnTo>
                  <a:lnTo>
                    <a:pt x="13326" y="13452"/>
                  </a:lnTo>
                  <a:lnTo>
                    <a:pt x="13302" y="13440"/>
                  </a:lnTo>
                  <a:lnTo>
                    <a:pt x="13296" y="13434"/>
                  </a:lnTo>
                  <a:lnTo>
                    <a:pt x="13284" y="13428"/>
                  </a:lnTo>
                  <a:lnTo>
                    <a:pt x="13278" y="13416"/>
                  </a:lnTo>
                  <a:lnTo>
                    <a:pt x="13266" y="13410"/>
                  </a:lnTo>
                  <a:lnTo>
                    <a:pt x="13260" y="13404"/>
                  </a:lnTo>
                  <a:lnTo>
                    <a:pt x="13248" y="13398"/>
                  </a:lnTo>
                  <a:lnTo>
                    <a:pt x="13242" y="13404"/>
                  </a:lnTo>
                  <a:lnTo>
                    <a:pt x="13230" y="13410"/>
                  </a:lnTo>
                  <a:lnTo>
                    <a:pt x="13224" y="13416"/>
                  </a:lnTo>
                  <a:lnTo>
                    <a:pt x="13206" y="13416"/>
                  </a:lnTo>
                  <a:lnTo>
                    <a:pt x="13194" y="13410"/>
                  </a:lnTo>
                  <a:lnTo>
                    <a:pt x="13188" y="13404"/>
                  </a:lnTo>
                  <a:lnTo>
                    <a:pt x="13176" y="13398"/>
                  </a:lnTo>
                  <a:lnTo>
                    <a:pt x="13176" y="13392"/>
                  </a:lnTo>
                  <a:lnTo>
                    <a:pt x="13170" y="13380"/>
                  </a:lnTo>
                  <a:lnTo>
                    <a:pt x="13164" y="13380"/>
                  </a:lnTo>
                  <a:lnTo>
                    <a:pt x="13152" y="13374"/>
                  </a:lnTo>
                  <a:lnTo>
                    <a:pt x="13140" y="13362"/>
                  </a:lnTo>
                  <a:lnTo>
                    <a:pt x="13128" y="13362"/>
                  </a:lnTo>
                  <a:lnTo>
                    <a:pt x="13116" y="13356"/>
                  </a:lnTo>
                  <a:lnTo>
                    <a:pt x="13104" y="13356"/>
                  </a:lnTo>
                  <a:lnTo>
                    <a:pt x="13098" y="13350"/>
                  </a:lnTo>
                  <a:lnTo>
                    <a:pt x="13092" y="13350"/>
                  </a:lnTo>
                  <a:lnTo>
                    <a:pt x="13068" y="13326"/>
                  </a:lnTo>
                  <a:lnTo>
                    <a:pt x="13068" y="13314"/>
                  </a:lnTo>
                  <a:lnTo>
                    <a:pt x="13062" y="13308"/>
                  </a:lnTo>
                  <a:lnTo>
                    <a:pt x="13056" y="13296"/>
                  </a:lnTo>
                  <a:lnTo>
                    <a:pt x="13050" y="13290"/>
                  </a:lnTo>
                  <a:lnTo>
                    <a:pt x="13032" y="13290"/>
                  </a:lnTo>
                  <a:lnTo>
                    <a:pt x="13020" y="13302"/>
                  </a:lnTo>
                  <a:lnTo>
                    <a:pt x="13008" y="13296"/>
                  </a:lnTo>
                  <a:lnTo>
                    <a:pt x="12996" y="13284"/>
                  </a:lnTo>
                  <a:lnTo>
                    <a:pt x="12972" y="13272"/>
                  </a:lnTo>
                  <a:lnTo>
                    <a:pt x="12948" y="13272"/>
                  </a:lnTo>
                  <a:lnTo>
                    <a:pt x="12918" y="13242"/>
                  </a:lnTo>
                  <a:lnTo>
                    <a:pt x="12888" y="13230"/>
                  </a:lnTo>
                  <a:lnTo>
                    <a:pt x="12852" y="13224"/>
                  </a:lnTo>
                  <a:lnTo>
                    <a:pt x="12840" y="13218"/>
                  </a:lnTo>
                  <a:lnTo>
                    <a:pt x="12786" y="13218"/>
                  </a:lnTo>
                  <a:lnTo>
                    <a:pt x="12774" y="13212"/>
                  </a:lnTo>
                  <a:lnTo>
                    <a:pt x="12774" y="13164"/>
                  </a:lnTo>
                  <a:lnTo>
                    <a:pt x="12762" y="13152"/>
                  </a:lnTo>
                  <a:lnTo>
                    <a:pt x="12714" y="13152"/>
                  </a:lnTo>
                  <a:lnTo>
                    <a:pt x="12696" y="13134"/>
                  </a:lnTo>
                  <a:lnTo>
                    <a:pt x="12696" y="13128"/>
                  </a:lnTo>
                  <a:lnTo>
                    <a:pt x="12690" y="13122"/>
                  </a:lnTo>
                  <a:lnTo>
                    <a:pt x="12684" y="13110"/>
                  </a:lnTo>
                  <a:lnTo>
                    <a:pt x="12672" y="13104"/>
                  </a:lnTo>
                  <a:lnTo>
                    <a:pt x="12654" y="13098"/>
                  </a:lnTo>
                  <a:lnTo>
                    <a:pt x="12642" y="13092"/>
                  </a:lnTo>
                  <a:lnTo>
                    <a:pt x="12630" y="13092"/>
                  </a:lnTo>
                  <a:lnTo>
                    <a:pt x="12630" y="13080"/>
                  </a:lnTo>
                  <a:lnTo>
                    <a:pt x="12624" y="13074"/>
                  </a:lnTo>
                  <a:lnTo>
                    <a:pt x="12612" y="13038"/>
                  </a:lnTo>
                  <a:lnTo>
                    <a:pt x="12600" y="13032"/>
                  </a:lnTo>
                  <a:lnTo>
                    <a:pt x="12594" y="13026"/>
                  </a:lnTo>
                  <a:lnTo>
                    <a:pt x="12552" y="13026"/>
                  </a:lnTo>
                  <a:lnTo>
                    <a:pt x="12534" y="13044"/>
                  </a:lnTo>
                  <a:lnTo>
                    <a:pt x="12528" y="13044"/>
                  </a:lnTo>
                  <a:lnTo>
                    <a:pt x="12522" y="13038"/>
                  </a:lnTo>
                  <a:lnTo>
                    <a:pt x="12516" y="13026"/>
                  </a:lnTo>
                  <a:lnTo>
                    <a:pt x="12504" y="13008"/>
                  </a:lnTo>
                  <a:lnTo>
                    <a:pt x="12498" y="12990"/>
                  </a:lnTo>
                  <a:lnTo>
                    <a:pt x="12486" y="12984"/>
                  </a:lnTo>
                  <a:lnTo>
                    <a:pt x="12474" y="12972"/>
                  </a:lnTo>
                  <a:lnTo>
                    <a:pt x="12456" y="12960"/>
                  </a:lnTo>
                  <a:lnTo>
                    <a:pt x="12444" y="12954"/>
                  </a:lnTo>
                  <a:lnTo>
                    <a:pt x="12426" y="12942"/>
                  </a:lnTo>
                  <a:lnTo>
                    <a:pt x="12414" y="12930"/>
                  </a:lnTo>
                  <a:lnTo>
                    <a:pt x="12378" y="12906"/>
                  </a:lnTo>
                  <a:lnTo>
                    <a:pt x="12354" y="12900"/>
                  </a:lnTo>
                  <a:lnTo>
                    <a:pt x="12348" y="12894"/>
                  </a:lnTo>
                  <a:lnTo>
                    <a:pt x="12336" y="12894"/>
                  </a:lnTo>
                  <a:lnTo>
                    <a:pt x="12324" y="12888"/>
                  </a:lnTo>
                  <a:lnTo>
                    <a:pt x="12312" y="12888"/>
                  </a:lnTo>
                  <a:lnTo>
                    <a:pt x="12300" y="12882"/>
                  </a:lnTo>
                  <a:lnTo>
                    <a:pt x="12294" y="12876"/>
                  </a:lnTo>
                  <a:lnTo>
                    <a:pt x="12294" y="12870"/>
                  </a:lnTo>
                  <a:lnTo>
                    <a:pt x="12282" y="12858"/>
                  </a:lnTo>
                  <a:lnTo>
                    <a:pt x="12258" y="12858"/>
                  </a:lnTo>
                  <a:lnTo>
                    <a:pt x="12252" y="12864"/>
                  </a:lnTo>
                  <a:lnTo>
                    <a:pt x="12246" y="12864"/>
                  </a:lnTo>
                  <a:lnTo>
                    <a:pt x="12234" y="12870"/>
                  </a:lnTo>
                  <a:lnTo>
                    <a:pt x="12228" y="12876"/>
                  </a:lnTo>
                  <a:lnTo>
                    <a:pt x="12216" y="12882"/>
                  </a:lnTo>
                  <a:lnTo>
                    <a:pt x="12210" y="12888"/>
                  </a:lnTo>
                  <a:lnTo>
                    <a:pt x="12204" y="12888"/>
                  </a:lnTo>
                  <a:lnTo>
                    <a:pt x="12198" y="12882"/>
                  </a:lnTo>
                  <a:lnTo>
                    <a:pt x="12198" y="12876"/>
                  </a:lnTo>
                  <a:lnTo>
                    <a:pt x="12192" y="12870"/>
                  </a:lnTo>
                  <a:lnTo>
                    <a:pt x="12198" y="12870"/>
                  </a:lnTo>
                  <a:lnTo>
                    <a:pt x="12192" y="12864"/>
                  </a:lnTo>
                  <a:lnTo>
                    <a:pt x="12186" y="12852"/>
                  </a:lnTo>
                  <a:lnTo>
                    <a:pt x="12174" y="12834"/>
                  </a:lnTo>
                  <a:lnTo>
                    <a:pt x="12162" y="12822"/>
                  </a:lnTo>
                  <a:lnTo>
                    <a:pt x="12162" y="12816"/>
                  </a:lnTo>
                  <a:lnTo>
                    <a:pt x="12156" y="12810"/>
                  </a:lnTo>
                  <a:lnTo>
                    <a:pt x="12144" y="12810"/>
                  </a:lnTo>
                  <a:lnTo>
                    <a:pt x="12120" y="12798"/>
                  </a:lnTo>
                  <a:lnTo>
                    <a:pt x="12102" y="12792"/>
                  </a:lnTo>
                  <a:lnTo>
                    <a:pt x="12066" y="12756"/>
                  </a:lnTo>
                  <a:lnTo>
                    <a:pt x="12048" y="12750"/>
                  </a:lnTo>
                  <a:lnTo>
                    <a:pt x="12030" y="12732"/>
                  </a:lnTo>
                  <a:lnTo>
                    <a:pt x="12018" y="12708"/>
                  </a:lnTo>
                  <a:lnTo>
                    <a:pt x="12012" y="12702"/>
                  </a:lnTo>
                  <a:lnTo>
                    <a:pt x="12000" y="12678"/>
                  </a:lnTo>
                  <a:lnTo>
                    <a:pt x="11982" y="12660"/>
                  </a:lnTo>
                  <a:lnTo>
                    <a:pt x="11964" y="12660"/>
                  </a:lnTo>
                  <a:lnTo>
                    <a:pt x="11958" y="12654"/>
                  </a:lnTo>
                  <a:lnTo>
                    <a:pt x="11946" y="12648"/>
                  </a:lnTo>
                  <a:lnTo>
                    <a:pt x="11940" y="12636"/>
                  </a:lnTo>
                  <a:lnTo>
                    <a:pt x="11934" y="12630"/>
                  </a:lnTo>
                  <a:lnTo>
                    <a:pt x="11922" y="12624"/>
                  </a:lnTo>
                  <a:lnTo>
                    <a:pt x="11916" y="12624"/>
                  </a:lnTo>
                  <a:lnTo>
                    <a:pt x="11904" y="12618"/>
                  </a:lnTo>
                  <a:lnTo>
                    <a:pt x="11898" y="12612"/>
                  </a:lnTo>
                  <a:lnTo>
                    <a:pt x="11892" y="12600"/>
                  </a:lnTo>
                  <a:lnTo>
                    <a:pt x="11892" y="12588"/>
                  </a:lnTo>
                  <a:lnTo>
                    <a:pt x="11910" y="12570"/>
                  </a:lnTo>
                  <a:lnTo>
                    <a:pt x="11910" y="12564"/>
                  </a:lnTo>
                  <a:lnTo>
                    <a:pt x="11898" y="12564"/>
                  </a:lnTo>
                  <a:lnTo>
                    <a:pt x="11880" y="12558"/>
                  </a:lnTo>
                  <a:lnTo>
                    <a:pt x="11826" y="12546"/>
                  </a:lnTo>
                  <a:lnTo>
                    <a:pt x="11790" y="12540"/>
                  </a:lnTo>
                  <a:lnTo>
                    <a:pt x="11778" y="12540"/>
                  </a:lnTo>
                  <a:lnTo>
                    <a:pt x="11766" y="12552"/>
                  </a:lnTo>
                  <a:lnTo>
                    <a:pt x="11760" y="12552"/>
                  </a:lnTo>
                  <a:lnTo>
                    <a:pt x="11754" y="12558"/>
                  </a:lnTo>
                  <a:lnTo>
                    <a:pt x="11748" y="12558"/>
                  </a:lnTo>
                  <a:lnTo>
                    <a:pt x="11736" y="12534"/>
                  </a:lnTo>
                  <a:lnTo>
                    <a:pt x="11724" y="12504"/>
                  </a:lnTo>
                  <a:lnTo>
                    <a:pt x="11718" y="12486"/>
                  </a:lnTo>
                  <a:lnTo>
                    <a:pt x="11706" y="12474"/>
                  </a:lnTo>
                  <a:lnTo>
                    <a:pt x="11700" y="12462"/>
                  </a:lnTo>
                  <a:lnTo>
                    <a:pt x="11700" y="12456"/>
                  </a:lnTo>
                  <a:lnTo>
                    <a:pt x="11694" y="12456"/>
                  </a:lnTo>
                  <a:lnTo>
                    <a:pt x="11688" y="12462"/>
                  </a:lnTo>
                  <a:lnTo>
                    <a:pt x="11682" y="12462"/>
                  </a:lnTo>
                  <a:lnTo>
                    <a:pt x="11658" y="12450"/>
                  </a:lnTo>
                  <a:lnTo>
                    <a:pt x="11652" y="12444"/>
                  </a:lnTo>
                  <a:lnTo>
                    <a:pt x="11640" y="12438"/>
                  </a:lnTo>
                  <a:lnTo>
                    <a:pt x="11634" y="12444"/>
                  </a:lnTo>
                  <a:lnTo>
                    <a:pt x="11622" y="12444"/>
                  </a:lnTo>
                  <a:lnTo>
                    <a:pt x="11616" y="12450"/>
                  </a:lnTo>
                  <a:lnTo>
                    <a:pt x="11604" y="12444"/>
                  </a:lnTo>
                  <a:lnTo>
                    <a:pt x="11598" y="12438"/>
                  </a:lnTo>
                  <a:lnTo>
                    <a:pt x="11586" y="12420"/>
                  </a:lnTo>
                  <a:lnTo>
                    <a:pt x="11568" y="12408"/>
                  </a:lnTo>
                  <a:lnTo>
                    <a:pt x="11556" y="12402"/>
                  </a:lnTo>
                  <a:lnTo>
                    <a:pt x="11544" y="12390"/>
                  </a:lnTo>
                  <a:lnTo>
                    <a:pt x="11532" y="12384"/>
                  </a:lnTo>
                  <a:lnTo>
                    <a:pt x="11520" y="12372"/>
                  </a:lnTo>
                  <a:lnTo>
                    <a:pt x="11502" y="12360"/>
                  </a:lnTo>
                  <a:lnTo>
                    <a:pt x="11490" y="12354"/>
                  </a:lnTo>
                  <a:lnTo>
                    <a:pt x="11478" y="12342"/>
                  </a:lnTo>
                  <a:lnTo>
                    <a:pt x="11466" y="12336"/>
                  </a:lnTo>
                  <a:lnTo>
                    <a:pt x="11448" y="12330"/>
                  </a:lnTo>
                  <a:lnTo>
                    <a:pt x="11412" y="12312"/>
                  </a:lnTo>
                  <a:lnTo>
                    <a:pt x="11364" y="12282"/>
                  </a:lnTo>
                  <a:lnTo>
                    <a:pt x="11310" y="12258"/>
                  </a:lnTo>
                  <a:lnTo>
                    <a:pt x="11256" y="12228"/>
                  </a:lnTo>
                  <a:lnTo>
                    <a:pt x="11208" y="12204"/>
                  </a:lnTo>
                  <a:lnTo>
                    <a:pt x="11178" y="12186"/>
                  </a:lnTo>
                  <a:lnTo>
                    <a:pt x="11166" y="12180"/>
                  </a:lnTo>
                  <a:lnTo>
                    <a:pt x="11166" y="12186"/>
                  </a:lnTo>
                  <a:lnTo>
                    <a:pt x="11160" y="12186"/>
                  </a:lnTo>
                  <a:lnTo>
                    <a:pt x="11154" y="12180"/>
                  </a:lnTo>
                  <a:lnTo>
                    <a:pt x="11154" y="12174"/>
                  </a:lnTo>
                  <a:lnTo>
                    <a:pt x="10950" y="12336"/>
                  </a:lnTo>
                  <a:lnTo>
                    <a:pt x="10734" y="12480"/>
                  </a:lnTo>
                  <a:lnTo>
                    <a:pt x="10500" y="12600"/>
                  </a:lnTo>
                  <a:lnTo>
                    <a:pt x="10254" y="12696"/>
                  </a:lnTo>
                  <a:lnTo>
                    <a:pt x="9996" y="12762"/>
                  </a:lnTo>
                  <a:lnTo>
                    <a:pt x="9726" y="12810"/>
                  </a:lnTo>
                  <a:lnTo>
                    <a:pt x="9450" y="12822"/>
                  </a:lnTo>
                  <a:lnTo>
                    <a:pt x="9144" y="12804"/>
                  </a:lnTo>
                  <a:lnTo>
                    <a:pt x="8850" y="12750"/>
                  </a:lnTo>
                  <a:lnTo>
                    <a:pt x="8568" y="12672"/>
                  </a:lnTo>
                  <a:lnTo>
                    <a:pt x="8304" y="12558"/>
                  </a:lnTo>
                  <a:lnTo>
                    <a:pt x="8058" y="12414"/>
                  </a:lnTo>
                  <a:lnTo>
                    <a:pt x="7824" y="12246"/>
                  </a:lnTo>
                  <a:lnTo>
                    <a:pt x="7614" y="12054"/>
                  </a:lnTo>
                  <a:lnTo>
                    <a:pt x="7428" y="11844"/>
                  </a:lnTo>
                  <a:lnTo>
                    <a:pt x="7266" y="11610"/>
                  </a:lnTo>
                  <a:lnTo>
                    <a:pt x="7134" y="11358"/>
                  </a:lnTo>
                  <a:lnTo>
                    <a:pt x="6900" y="11520"/>
                  </a:lnTo>
                  <a:lnTo>
                    <a:pt x="6648" y="11658"/>
                  </a:lnTo>
                  <a:lnTo>
                    <a:pt x="6384" y="11766"/>
                  </a:lnTo>
                  <a:lnTo>
                    <a:pt x="6102" y="11844"/>
                  </a:lnTo>
                  <a:lnTo>
                    <a:pt x="5808" y="11892"/>
                  </a:lnTo>
                  <a:lnTo>
                    <a:pt x="5508" y="11910"/>
                  </a:lnTo>
                  <a:lnTo>
                    <a:pt x="5430" y="11904"/>
                  </a:lnTo>
                  <a:lnTo>
                    <a:pt x="5352" y="11904"/>
                  </a:lnTo>
                  <a:lnTo>
                    <a:pt x="4860" y="11670"/>
                  </a:lnTo>
                  <a:lnTo>
                    <a:pt x="4848" y="11664"/>
                  </a:lnTo>
                  <a:lnTo>
                    <a:pt x="4842" y="11658"/>
                  </a:lnTo>
                  <a:lnTo>
                    <a:pt x="4830" y="11652"/>
                  </a:lnTo>
                  <a:lnTo>
                    <a:pt x="4824" y="11652"/>
                  </a:lnTo>
                  <a:lnTo>
                    <a:pt x="4812" y="11658"/>
                  </a:lnTo>
                  <a:lnTo>
                    <a:pt x="4806" y="11664"/>
                  </a:lnTo>
                  <a:lnTo>
                    <a:pt x="4800" y="11664"/>
                  </a:lnTo>
                  <a:lnTo>
                    <a:pt x="4794" y="11670"/>
                  </a:lnTo>
                  <a:lnTo>
                    <a:pt x="4776" y="11652"/>
                  </a:lnTo>
                  <a:lnTo>
                    <a:pt x="4764" y="11652"/>
                  </a:lnTo>
                  <a:lnTo>
                    <a:pt x="4740" y="11628"/>
                  </a:lnTo>
                  <a:lnTo>
                    <a:pt x="4728" y="11622"/>
                  </a:lnTo>
                  <a:lnTo>
                    <a:pt x="4722" y="11616"/>
                  </a:lnTo>
                  <a:lnTo>
                    <a:pt x="4722" y="11604"/>
                  </a:lnTo>
                  <a:lnTo>
                    <a:pt x="4728" y="11592"/>
                  </a:lnTo>
                  <a:lnTo>
                    <a:pt x="4734" y="11586"/>
                  </a:lnTo>
                  <a:lnTo>
                    <a:pt x="4734" y="11580"/>
                  </a:lnTo>
                  <a:lnTo>
                    <a:pt x="4740" y="11580"/>
                  </a:lnTo>
                  <a:lnTo>
                    <a:pt x="4734" y="11574"/>
                  </a:lnTo>
                  <a:lnTo>
                    <a:pt x="4728" y="11562"/>
                  </a:lnTo>
                  <a:lnTo>
                    <a:pt x="4722" y="11556"/>
                  </a:lnTo>
                  <a:lnTo>
                    <a:pt x="4704" y="11556"/>
                  </a:lnTo>
                  <a:lnTo>
                    <a:pt x="4704" y="11544"/>
                  </a:lnTo>
                  <a:lnTo>
                    <a:pt x="4698" y="11520"/>
                  </a:lnTo>
                  <a:lnTo>
                    <a:pt x="4698" y="11484"/>
                  </a:lnTo>
                  <a:lnTo>
                    <a:pt x="4668" y="11484"/>
                  </a:lnTo>
                  <a:lnTo>
                    <a:pt x="4668" y="11478"/>
                  </a:lnTo>
                  <a:lnTo>
                    <a:pt x="4662" y="11472"/>
                  </a:lnTo>
                  <a:lnTo>
                    <a:pt x="4626" y="11454"/>
                  </a:lnTo>
                  <a:lnTo>
                    <a:pt x="4608" y="11448"/>
                  </a:lnTo>
                  <a:lnTo>
                    <a:pt x="4602" y="11442"/>
                  </a:lnTo>
                  <a:lnTo>
                    <a:pt x="4590" y="11436"/>
                  </a:lnTo>
                  <a:lnTo>
                    <a:pt x="4590" y="11388"/>
                  </a:lnTo>
                  <a:lnTo>
                    <a:pt x="4578" y="11376"/>
                  </a:lnTo>
                  <a:lnTo>
                    <a:pt x="4566" y="11370"/>
                  </a:lnTo>
                  <a:lnTo>
                    <a:pt x="4554" y="11358"/>
                  </a:lnTo>
                  <a:lnTo>
                    <a:pt x="4548" y="11358"/>
                  </a:lnTo>
                  <a:lnTo>
                    <a:pt x="4536" y="11346"/>
                  </a:lnTo>
                  <a:lnTo>
                    <a:pt x="4524" y="11346"/>
                  </a:lnTo>
                  <a:lnTo>
                    <a:pt x="4518" y="11352"/>
                  </a:lnTo>
                  <a:lnTo>
                    <a:pt x="4506" y="11352"/>
                  </a:lnTo>
                  <a:lnTo>
                    <a:pt x="4494" y="11358"/>
                  </a:lnTo>
                  <a:lnTo>
                    <a:pt x="4488" y="11358"/>
                  </a:lnTo>
                  <a:lnTo>
                    <a:pt x="4482" y="11352"/>
                  </a:lnTo>
                  <a:lnTo>
                    <a:pt x="4458" y="11340"/>
                  </a:lnTo>
                  <a:lnTo>
                    <a:pt x="4440" y="11334"/>
                  </a:lnTo>
                  <a:lnTo>
                    <a:pt x="4416" y="11334"/>
                  </a:lnTo>
                  <a:lnTo>
                    <a:pt x="4392" y="11346"/>
                  </a:lnTo>
                  <a:lnTo>
                    <a:pt x="4380" y="11346"/>
                  </a:lnTo>
                  <a:lnTo>
                    <a:pt x="4374" y="11352"/>
                  </a:lnTo>
                  <a:lnTo>
                    <a:pt x="4362" y="11352"/>
                  </a:lnTo>
                  <a:lnTo>
                    <a:pt x="4350" y="11346"/>
                  </a:lnTo>
                  <a:lnTo>
                    <a:pt x="4344" y="11340"/>
                  </a:lnTo>
                  <a:lnTo>
                    <a:pt x="4344" y="11328"/>
                  </a:lnTo>
                  <a:lnTo>
                    <a:pt x="4338" y="11322"/>
                  </a:lnTo>
                  <a:lnTo>
                    <a:pt x="4320" y="11322"/>
                  </a:lnTo>
                  <a:lnTo>
                    <a:pt x="4302" y="11316"/>
                  </a:lnTo>
                  <a:lnTo>
                    <a:pt x="4218" y="11316"/>
                  </a:lnTo>
                  <a:lnTo>
                    <a:pt x="4200" y="11304"/>
                  </a:lnTo>
                  <a:lnTo>
                    <a:pt x="4194" y="11292"/>
                  </a:lnTo>
                  <a:lnTo>
                    <a:pt x="4164" y="11262"/>
                  </a:lnTo>
                  <a:lnTo>
                    <a:pt x="4146" y="11262"/>
                  </a:lnTo>
                  <a:lnTo>
                    <a:pt x="4128" y="11256"/>
                  </a:lnTo>
                  <a:lnTo>
                    <a:pt x="4110" y="11256"/>
                  </a:lnTo>
                  <a:lnTo>
                    <a:pt x="4098" y="11250"/>
                  </a:lnTo>
                  <a:lnTo>
                    <a:pt x="4086" y="11250"/>
                  </a:lnTo>
                  <a:lnTo>
                    <a:pt x="4074" y="11244"/>
                  </a:lnTo>
                  <a:lnTo>
                    <a:pt x="4068" y="11232"/>
                  </a:lnTo>
                  <a:lnTo>
                    <a:pt x="4056" y="11226"/>
                  </a:lnTo>
                  <a:lnTo>
                    <a:pt x="4050" y="11214"/>
                  </a:lnTo>
                  <a:lnTo>
                    <a:pt x="4044" y="11208"/>
                  </a:lnTo>
                  <a:lnTo>
                    <a:pt x="4032" y="11208"/>
                  </a:lnTo>
                  <a:lnTo>
                    <a:pt x="4026" y="11214"/>
                  </a:lnTo>
                  <a:lnTo>
                    <a:pt x="4014" y="11220"/>
                  </a:lnTo>
                  <a:lnTo>
                    <a:pt x="3984" y="11220"/>
                  </a:lnTo>
                  <a:lnTo>
                    <a:pt x="3972" y="11214"/>
                  </a:lnTo>
                  <a:lnTo>
                    <a:pt x="3942" y="11184"/>
                  </a:lnTo>
                  <a:lnTo>
                    <a:pt x="3936" y="11184"/>
                  </a:lnTo>
                  <a:lnTo>
                    <a:pt x="3924" y="11172"/>
                  </a:lnTo>
                  <a:lnTo>
                    <a:pt x="3912" y="11166"/>
                  </a:lnTo>
                  <a:lnTo>
                    <a:pt x="3894" y="11166"/>
                  </a:lnTo>
                  <a:lnTo>
                    <a:pt x="3882" y="11160"/>
                  </a:lnTo>
                  <a:lnTo>
                    <a:pt x="3870" y="11160"/>
                  </a:lnTo>
                  <a:lnTo>
                    <a:pt x="3852" y="11136"/>
                  </a:lnTo>
                  <a:lnTo>
                    <a:pt x="3852" y="11124"/>
                  </a:lnTo>
                  <a:lnTo>
                    <a:pt x="3846" y="11118"/>
                  </a:lnTo>
                  <a:lnTo>
                    <a:pt x="3846" y="11112"/>
                  </a:lnTo>
                  <a:lnTo>
                    <a:pt x="3840" y="11100"/>
                  </a:lnTo>
                  <a:lnTo>
                    <a:pt x="3810" y="11100"/>
                  </a:lnTo>
                  <a:lnTo>
                    <a:pt x="3798" y="11106"/>
                  </a:lnTo>
                  <a:lnTo>
                    <a:pt x="3792" y="11106"/>
                  </a:lnTo>
                  <a:lnTo>
                    <a:pt x="3786" y="11094"/>
                  </a:lnTo>
                  <a:lnTo>
                    <a:pt x="3774" y="11088"/>
                  </a:lnTo>
                  <a:lnTo>
                    <a:pt x="3768" y="11082"/>
                  </a:lnTo>
                  <a:lnTo>
                    <a:pt x="3756" y="11082"/>
                  </a:lnTo>
                  <a:lnTo>
                    <a:pt x="3744" y="11076"/>
                  </a:lnTo>
                  <a:lnTo>
                    <a:pt x="3732" y="11076"/>
                  </a:lnTo>
                  <a:lnTo>
                    <a:pt x="3720" y="11064"/>
                  </a:lnTo>
                  <a:lnTo>
                    <a:pt x="3702" y="11052"/>
                  </a:lnTo>
                  <a:lnTo>
                    <a:pt x="3666" y="11040"/>
                  </a:lnTo>
                  <a:lnTo>
                    <a:pt x="3636" y="11034"/>
                  </a:lnTo>
                  <a:lnTo>
                    <a:pt x="3618" y="11028"/>
                  </a:lnTo>
                  <a:lnTo>
                    <a:pt x="3570" y="11028"/>
                  </a:lnTo>
                  <a:lnTo>
                    <a:pt x="3558" y="11022"/>
                  </a:lnTo>
                  <a:lnTo>
                    <a:pt x="3552" y="11010"/>
                  </a:lnTo>
                  <a:lnTo>
                    <a:pt x="3552" y="10962"/>
                  </a:lnTo>
                  <a:lnTo>
                    <a:pt x="3498" y="10962"/>
                  </a:lnTo>
                  <a:lnTo>
                    <a:pt x="3486" y="10950"/>
                  </a:lnTo>
                  <a:lnTo>
                    <a:pt x="3486" y="10944"/>
                  </a:lnTo>
                  <a:lnTo>
                    <a:pt x="3480" y="10944"/>
                  </a:lnTo>
                  <a:lnTo>
                    <a:pt x="3474" y="10938"/>
                  </a:lnTo>
                  <a:lnTo>
                    <a:pt x="3468" y="10926"/>
                  </a:lnTo>
                  <a:lnTo>
                    <a:pt x="3450" y="10908"/>
                  </a:lnTo>
                  <a:lnTo>
                    <a:pt x="3432" y="10902"/>
                  </a:lnTo>
                  <a:lnTo>
                    <a:pt x="3420" y="10902"/>
                  </a:lnTo>
                  <a:lnTo>
                    <a:pt x="3408" y="10890"/>
                  </a:lnTo>
                  <a:lnTo>
                    <a:pt x="3402" y="10878"/>
                  </a:lnTo>
                  <a:lnTo>
                    <a:pt x="3402" y="10866"/>
                  </a:lnTo>
                  <a:lnTo>
                    <a:pt x="3396" y="10860"/>
                  </a:lnTo>
                  <a:lnTo>
                    <a:pt x="3384" y="10836"/>
                  </a:lnTo>
                  <a:lnTo>
                    <a:pt x="3372" y="10836"/>
                  </a:lnTo>
                  <a:lnTo>
                    <a:pt x="3366" y="10830"/>
                  </a:lnTo>
                  <a:lnTo>
                    <a:pt x="3366" y="10824"/>
                  </a:lnTo>
                  <a:lnTo>
                    <a:pt x="3018" y="10782"/>
                  </a:lnTo>
                  <a:lnTo>
                    <a:pt x="2682" y="10710"/>
                  </a:lnTo>
                  <a:lnTo>
                    <a:pt x="2358" y="10608"/>
                  </a:lnTo>
                  <a:lnTo>
                    <a:pt x="2046" y="10476"/>
                  </a:lnTo>
                  <a:lnTo>
                    <a:pt x="1752" y="10320"/>
                  </a:lnTo>
                  <a:lnTo>
                    <a:pt x="1476" y="10134"/>
                  </a:lnTo>
                  <a:lnTo>
                    <a:pt x="1218" y="9930"/>
                  </a:lnTo>
                  <a:lnTo>
                    <a:pt x="978" y="9702"/>
                  </a:lnTo>
                  <a:lnTo>
                    <a:pt x="762" y="9450"/>
                  </a:lnTo>
                  <a:lnTo>
                    <a:pt x="570" y="9186"/>
                  </a:lnTo>
                  <a:lnTo>
                    <a:pt x="402" y="8898"/>
                  </a:lnTo>
                  <a:lnTo>
                    <a:pt x="264" y="8598"/>
                  </a:lnTo>
                  <a:lnTo>
                    <a:pt x="150" y="8280"/>
                  </a:lnTo>
                  <a:lnTo>
                    <a:pt x="66" y="7956"/>
                  </a:lnTo>
                  <a:lnTo>
                    <a:pt x="18" y="7614"/>
                  </a:lnTo>
                  <a:lnTo>
                    <a:pt x="0" y="7266"/>
                  </a:lnTo>
                  <a:lnTo>
                    <a:pt x="18" y="6924"/>
                  </a:lnTo>
                  <a:lnTo>
                    <a:pt x="66" y="6588"/>
                  </a:lnTo>
                  <a:lnTo>
                    <a:pt x="144" y="6264"/>
                  </a:lnTo>
                  <a:lnTo>
                    <a:pt x="258" y="5958"/>
                  </a:lnTo>
                  <a:lnTo>
                    <a:pt x="258" y="5952"/>
                  </a:lnTo>
                  <a:lnTo>
                    <a:pt x="270" y="5940"/>
                  </a:lnTo>
                  <a:lnTo>
                    <a:pt x="276" y="5928"/>
                  </a:lnTo>
                  <a:lnTo>
                    <a:pt x="276" y="5916"/>
                  </a:lnTo>
                  <a:lnTo>
                    <a:pt x="270" y="5916"/>
                  </a:lnTo>
                  <a:lnTo>
                    <a:pt x="276" y="5892"/>
                  </a:lnTo>
                  <a:lnTo>
                    <a:pt x="288" y="5874"/>
                  </a:lnTo>
                  <a:lnTo>
                    <a:pt x="294" y="5874"/>
                  </a:lnTo>
                  <a:lnTo>
                    <a:pt x="312" y="5856"/>
                  </a:lnTo>
                  <a:lnTo>
                    <a:pt x="324" y="5856"/>
                  </a:lnTo>
                  <a:lnTo>
                    <a:pt x="330" y="5862"/>
                  </a:lnTo>
                  <a:lnTo>
                    <a:pt x="336" y="5862"/>
                  </a:lnTo>
                  <a:lnTo>
                    <a:pt x="336" y="5868"/>
                  </a:lnTo>
                  <a:lnTo>
                    <a:pt x="342" y="5862"/>
                  </a:lnTo>
                  <a:lnTo>
                    <a:pt x="354" y="5856"/>
                  </a:lnTo>
                  <a:lnTo>
                    <a:pt x="366" y="5844"/>
                  </a:lnTo>
                  <a:lnTo>
                    <a:pt x="372" y="5844"/>
                  </a:lnTo>
                  <a:lnTo>
                    <a:pt x="390" y="5838"/>
                  </a:lnTo>
                  <a:lnTo>
                    <a:pt x="420" y="5838"/>
                  </a:lnTo>
                  <a:lnTo>
                    <a:pt x="420" y="5820"/>
                  </a:lnTo>
                  <a:lnTo>
                    <a:pt x="426" y="5820"/>
                  </a:lnTo>
                  <a:lnTo>
                    <a:pt x="432" y="5814"/>
                  </a:lnTo>
                  <a:lnTo>
                    <a:pt x="438" y="5802"/>
                  </a:lnTo>
                  <a:lnTo>
                    <a:pt x="450" y="5790"/>
                  </a:lnTo>
                  <a:lnTo>
                    <a:pt x="456" y="5778"/>
                  </a:lnTo>
                  <a:lnTo>
                    <a:pt x="462" y="5772"/>
                  </a:lnTo>
                  <a:lnTo>
                    <a:pt x="462" y="5766"/>
                  </a:lnTo>
                  <a:lnTo>
                    <a:pt x="498" y="5766"/>
                  </a:lnTo>
                  <a:lnTo>
                    <a:pt x="504" y="5760"/>
                  </a:lnTo>
                  <a:lnTo>
                    <a:pt x="510" y="5760"/>
                  </a:lnTo>
                  <a:lnTo>
                    <a:pt x="522" y="5748"/>
                  </a:lnTo>
                  <a:lnTo>
                    <a:pt x="522" y="5742"/>
                  </a:lnTo>
                  <a:lnTo>
                    <a:pt x="540" y="5724"/>
                  </a:lnTo>
                  <a:lnTo>
                    <a:pt x="540" y="5718"/>
                  </a:lnTo>
                  <a:lnTo>
                    <a:pt x="534" y="5706"/>
                  </a:lnTo>
                  <a:lnTo>
                    <a:pt x="534" y="5694"/>
                  </a:lnTo>
                  <a:lnTo>
                    <a:pt x="540" y="5688"/>
                  </a:lnTo>
                  <a:lnTo>
                    <a:pt x="546" y="5676"/>
                  </a:lnTo>
                  <a:lnTo>
                    <a:pt x="552" y="5670"/>
                  </a:lnTo>
                  <a:lnTo>
                    <a:pt x="552" y="5652"/>
                  </a:lnTo>
                  <a:lnTo>
                    <a:pt x="546" y="5646"/>
                  </a:lnTo>
                  <a:lnTo>
                    <a:pt x="546" y="5640"/>
                  </a:lnTo>
                  <a:lnTo>
                    <a:pt x="540" y="5628"/>
                  </a:lnTo>
                  <a:lnTo>
                    <a:pt x="540" y="5616"/>
                  </a:lnTo>
                  <a:lnTo>
                    <a:pt x="552" y="5604"/>
                  </a:lnTo>
                  <a:lnTo>
                    <a:pt x="564" y="5604"/>
                  </a:lnTo>
                  <a:lnTo>
                    <a:pt x="564" y="5586"/>
                  </a:lnTo>
                  <a:lnTo>
                    <a:pt x="570" y="5574"/>
                  </a:lnTo>
                  <a:lnTo>
                    <a:pt x="570" y="5532"/>
                  </a:lnTo>
                  <a:lnTo>
                    <a:pt x="564" y="5520"/>
                  </a:lnTo>
                  <a:lnTo>
                    <a:pt x="576" y="5508"/>
                  </a:lnTo>
                  <a:lnTo>
                    <a:pt x="594" y="5496"/>
                  </a:lnTo>
                  <a:lnTo>
                    <a:pt x="606" y="5490"/>
                  </a:lnTo>
                  <a:lnTo>
                    <a:pt x="618" y="5478"/>
                  </a:lnTo>
                  <a:lnTo>
                    <a:pt x="618" y="5466"/>
                  </a:lnTo>
                  <a:lnTo>
                    <a:pt x="624" y="5454"/>
                  </a:lnTo>
                  <a:lnTo>
                    <a:pt x="624" y="5442"/>
                  </a:lnTo>
                  <a:lnTo>
                    <a:pt x="630" y="5430"/>
                  </a:lnTo>
                  <a:lnTo>
                    <a:pt x="666" y="5394"/>
                  </a:lnTo>
                  <a:lnTo>
                    <a:pt x="654" y="5382"/>
                  </a:lnTo>
                  <a:lnTo>
                    <a:pt x="654" y="5370"/>
                  </a:lnTo>
                  <a:lnTo>
                    <a:pt x="660" y="5364"/>
                  </a:lnTo>
                  <a:lnTo>
                    <a:pt x="666" y="5352"/>
                  </a:lnTo>
                  <a:lnTo>
                    <a:pt x="672" y="5346"/>
                  </a:lnTo>
                  <a:lnTo>
                    <a:pt x="678" y="5346"/>
                  </a:lnTo>
                  <a:lnTo>
                    <a:pt x="684" y="5340"/>
                  </a:lnTo>
                  <a:lnTo>
                    <a:pt x="684" y="5334"/>
                  </a:lnTo>
                  <a:lnTo>
                    <a:pt x="690" y="5334"/>
                  </a:lnTo>
                  <a:lnTo>
                    <a:pt x="690" y="5328"/>
                  </a:lnTo>
                  <a:lnTo>
                    <a:pt x="696" y="5322"/>
                  </a:lnTo>
                  <a:lnTo>
                    <a:pt x="708" y="5298"/>
                  </a:lnTo>
                  <a:lnTo>
                    <a:pt x="708" y="5286"/>
                  </a:lnTo>
                  <a:lnTo>
                    <a:pt x="720" y="5286"/>
                  </a:lnTo>
                  <a:lnTo>
                    <a:pt x="732" y="5274"/>
                  </a:lnTo>
                  <a:lnTo>
                    <a:pt x="750" y="5274"/>
                  </a:lnTo>
                  <a:lnTo>
                    <a:pt x="762" y="5262"/>
                  </a:lnTo>
                  <a:lnTo>
                    <a:pt x="762" y="5250"/>
                  </a:lnTo>
                  <a:lnTo>
                    <a:pt x="756" y="5244"/>
                  </a:lnTo>
                  <a:lnTo>
                    <a:pt x="774" y="5226"/>
                  </a:lnTo>
                  <a:lnTo>
                    <a:pt x="780" y="5214"/>
                  </a:lnTo>
                  <a:lnTo>
                    <a:pt x="780" y="5196"/>
                  </a:lnTo>
                  <a:lnTo>
                    <a:pt x="786" y="5190"/>
                  </a:lnTo>
                  <a:lnTo>
                    <a:pt x="792" y="5190"/>
                  </a:lnTo>
                  <a:lnTo>
                    <a:pt x="810" y="5172"/>
                  </a:lnTo>
                  <a:lnTo>
                    <a:pt x="828" y="5136"/>
                  </a:lnTo>
                  <a:lnTo>
                    <a:pt x="834" y="5130"/>
                  </a:lnTo>
                  <a:lnTo>
                    <a:pt x="834" y="5088"/>
                  </a:lnTo>
                  <a:lnTo>
                    <a:pt x="846" y="5076"/>
                  </a:lnTo>
                  <a:lnTo>
                    <a:pt x="882" y="5076"/>
                  </a:lnTo>
                  <a:lnTo>
                    <a:pt x="888" y="5070"/>
                  </a:lnTo>
                  <a:lnTo>
                    <a:pt x="888" y="5040"/>
                  </a:lnTo>
                  <a:lnTo>
                    <a:pt x="894" y="5040"/>
                  </a:lnTo>
                  <a:lnTo>
                    <a:pt x="906" y="5028"/>
                  </a:lnTo>
                  <a:lnTo>
                    <a:pt x="912" y="5028"/>
                  </a:lnTo>
                  <a:lnTo>
                    <a:pt x="918" y="5022"/>
                  </a:lnTo>
                  <a:lnTo>
                    <a:pt x="930" y="5016"/>
                  </a:lnTo>
                  <a:lnTo>
                    <a:pt x="936" y="5004"/>
                  </a:lnTo>
                  <a:lnTo>
                    <a:pt x="948" y="4992"/>
                  </a:lnTo>
                  <a:lnTo>
                    <a:pt x="948" y="4986"/>
                  </a:lnTo>
                  <a:lnTo>
                    <a:pt x="954" y="4986"/>
                  </a:lnTo>
                  <a:lnTo>
                    <a:pt x="990" y="4968"/>
                  </a:lnTo>
                  <a:lnTo>
                    <a:pt x="1002" y="4968"/>
                  </a:lnTo>
                  <a:lnTo>
                    <a:pt x="1002" y="4938"/>
                  </a:lnTo>
                  <a:lnTo>
                    <a:pt x="990" y="4926"/>
                  </a:lnTo>
                  <a:lnTo>
                    <a:pt x="990" y="4920"/>
                  </a:lnTo>
                  <a:lnTo>
                    <a:pt x="996" y="4914"/>
                  </a:lnTo>
                  <a:lnTo>
                    <a:pt x="1008" y="4908"/>
                  </a:lnTo>
                  <a:lnTo>
                    <a:pt x="1026" y="4902"/>
                  </a:lnTo>
                  <a:lnTo>
                    <a:pt x="1038" y="4896"/>
                  </a:lnTo>
                  <a:lnTo>
                    <a:pt x="1044" y="4890"/>
                  </a:lnTo>
                  <a:lnTo>
                    <a:pt x="1044" y="4884"/>
                  </a:lnTo>
                  <a:lnTo>
                    <a:pt x="1050" y="4878"/>
                  </a:lnTo>
                  <a:lnTo>
                    <a:pt x="1062" y="4872"/>
                  </a:lnTo>
                  <a:lnTo>
                    <a:pt x="1068" y="4860"/>
                  </a:lnTo>
                  <a:lnTo>
                    <a:pt x="1080" y="4848"/>
                  </a:lnTo>
                  <a:lnTo>
                    <a:pt x="1092" y="4842"/>
                  </a:lnTo>
                  <a:lnTo>
                    <a:pt x="1098" y="4836"/>
                  </a:lnTo>
                  <a:lnTo>
                    <a:pt x="1104" y="4824"/>
                  </a:lnTo>
                  <a:lnTo>
                    <a:pt x="1116" y="4818"/>
                  </a:lnTo>
                  <a:lnTo>
                    <a:pt x="1128" y="4794"/>
                  </a:lnTo>
                  <a:lnTo>
                    <a:pt x="1128" y="4782"/>
                  </a:lnTo>
                  <a:lnTo>
                    <a:pt x="1134" y="4776"/>
                  </a:lnTo>
                  <a:lnTo>
                    <a:pt x="1140" y="4764"/>
                  </a:lnTo>
                  <a:lnTo>
                    <a:pt x="1152" y="4764"/>
                  </a:lnTo>
                  <a:lnTo>
                    <a:pt x="1158" y="4758"/>
                  </a:lnTo>
                  <a:lnTo>
                    <a:pt x="1158" y="4734"/>
                  </a:lnTo>
                  <a:lnTo>
                    <a:pt x="1134" y="4710"/>
                  </a:lnTo>
                  <a:lnTo>
                    <a:pt x="1134" y="4704"/>
                  </a:lnTo>
                  <a:lnTo>
                    <a:pt x="1140" y="4698"/>
                  </a:lnTo>
                  <a:lnTo>
                    <a:pt x="1152" y="4698"/>
                  </a:lnTo>
                  <a:lnTo>
                    <a:pt x="1188" y="4680"/>
                  </a:lnTo>
                  <a:lnTo>
                    <a:pt x="1206" y="4662"/>
                  </a:lnTo>
                  <a:lnTo>
                    <a:pt x="1218" y="4638"/>
                  </a:lnTo>
                  <a:lnTo>
                    <a:pt x="1242" y="4626"/>
                  </a:lnTo>
                  <a:lnTo>
                    <a:pt x="1254" y="4614"/>
                  </a:lnTo>
                  <a:lnTo>
                    <a:pt x="1260" y="4602"/>
                  </a:lnTo>
                  <a:lnTo>
                    <a:pt x="1272" y="4596"/>
                  </a:lnTo>
                  <a:lnTo>
                    <a:pt x="1284" y="4584"/>
                  </a:lnTo>
                  <a:lnTo>
                    <a:pt x="1296" y="4584"/>
                  </a:lnTo>
                  <a:lnTo>
                    <a:pt x="1302" y="4578"/>
                  </a:lnTo>
                  <a:lnTo>
                    <a:pt x="1314" y="4578"/>
                  </a:lnTo>
                  <a:lnTo>
                    <a:pt x="1338" y="4566"/>
                  </a:lnTo>
                  <a:lnTo>
                    <a:pt x="1344" y="4554"/>
                  </a:lnTo>
                  <a:lnTo>
                    <a:pt x="1344" y="4542"/>
                  </a:lnTo>
                  <a:lnTo>
                    <a:pt x="1350" y="4536"/>
                  </a:lnTo>
                  <a:lnTo>
                    <a:pt x="1362" y="4530"/>
                  </a:lnTo>
                  <a:lnTo>
                    <a:pt x="1386" y="4506"/>
                  </a:lnTo>
                  <a:lnTo>
                    <a:pt x="1398" y="4500"/>
                  </a:lnTo>
                  <a:lnTo>
                    <a:pt x="1404" y="4500"/>
                  </a:lnTo>
                  <a:lnTo>
                    <a:pt x="1416" y="4506"/>
                  </a:lnTo>
                  <a:lnTo>
                    <a:pt x="1422" y="4512"/>
                  </a:lnTo>
                  <a:lnTo>
                    <a:pt x="1428" y="4512"/>
                  </a:lnTo>
                  <a:lnTo>
                    <a:pt x="1428" y="4506"/>
                  </a:lnTo>
                  <a:lnTo>
                    <a:pt x="1434" y="4494"/>
                  </a:lnTo>
                  <a:lnTo>
                    <a:pt x="1452" y="4440"/>
                  </a:lnTo>
                  <a:lnTo>
                    <a:pt x="1452" y="4428"/>
                  </a:lnTo>
                  <a:lnTo>
                    <a:pt x="1446" y="4422"/>
                  </a:lnTo>
                  <a:lnTo>
                    <a:pt x="1464" y="4404"/>
                  </a:lnTo>
                  <a:lnTo>
                    <a:pt x="1482" y="4392"/>
                  </a:lnTo>
                  <a:lnTo>
                    <a:pt x="1494" y="4386"/>
                  </a:lnTo>
                  <a:lnTo>
                    <a:pt x="1506" y="4386"/>
                  </a:lnTo>
                  <a:lnTo>
                    <a:pt x="1518" y="4380"/>
                  </a:lnTo>
                  <a:lnTo>
                    <a:pt x="1524" y="4380"/>
                  </a:lnTo>
                  <a:lnTo>
                    <a:pt x="1524" y="4362"/>
                  </a:lnTo>
                  <a:lnTo>
                    <a:pt x="1788" y="4194"/>
                  </a:lnTo>
                  <a:lnTo>
                    <a:pt x="2070" y="4044"/>
                  </a:lnTo>
                  <a:lnTo>
                    <a:pt x="2370" y="3924"/>
                  </a:lnTo>
                  <a:lnTo>
                    <a:pt x="2478" y="3636"/>
                  </a:lnTo>
                  <a:lnTo>
                    <a:pt x="2616" y="3360"/>
                  </a:lnTo>
                  <a:lnTo>
                    <a:pt x="2784" y="3102"/>
                  </a:lnTo>
                  <a:lnTo>
                    <a:pt x="2976" y="2862"/>
                  </a:lnTo>
                  <a:lnTo>
                    <a:pt x="3192" y="2646"/>
                  </a:lnTo>
                  <a:lnTo>
                    <a:pt x="3432" y="2454"/>
                  </a:lnTo>
                  <a:lnTo>
                    <a:pt x="3690" y="2280"/>
                  </a:lnTo>
                  <a:lnTo>
                    <a:pt x="3966" y="2142"/>
                  </a:lnTo>
                  <a:lnTo>
                    <a:pt x="4254" y="2028"/>
                  </a:lnTo>
                  <a:lnTo>
                    <a:pt x="4560" y="1944"/>
                  </a:lnTo>
                  <a:lnTo>
                    <a:pt x="4878" y="1890"/>
                  </a:lnTo>
                  <a:lnTo>
                    <a:pt x="5208" y="1872"/>
                  </a:lnTo>
                  <a:lnTo>
                    <a:pt x="5250" y="1872"/>
                  </a:lnTo>
                  <a:lnTo>
                    <a:pt x="5298" y="1878"/>
                  </a:lnTo>
                  <a:lnTo>
                    <a:pt x="5436" y="1584"/>
                  </a:lnTo>
                  <a:lnTo>
                    <a:pt x="5610" y="1314"/>
                  </a:lnTo>
                  <a:lnTo>
                    <a:pt x="5802" y="1056"/>
                  </a:lnTo>
                  <a:lnTo>
                    <a:pt x="6024" y="828"/>
                  </a:lnTo>
                  <a:lnTo>
                    <a:pt x="6270" y="618"/>
                  </a:lnTo>
                  <a:lnTo>
                    <a:pt x="6540" y="438"/>
                  </a:lnTo>
                  <a:lnTo>
                    <a:pt x="6828" y="288"/>
                  </a:lnTo>
                  <a:lnTo>
                    <a:pt x="7128" y="162"/>
                  </a:lnTo>
                  <a:lnTo>
                    <a:pt x="7446" y="72"/>
                  </a:lnTo>
                  <a:lnTo>
                    <a:pt x="7782" y="18"/>
                  </a:lnTo>
                  <a:lnTo>
                    <a:pt x="8124" y="0"/>
                  </a:lnTo>
                  <a:close/>
                </a:path>
              </a:pathLst>
            </a:custGeom>
            <a:gradFill>
              <a:gsLst>
                <a:gs pos="45000">
                  <a:schemeClr val="bg1"/>
                </a:gs>
                <a:gs pos="81000">
                  <a:schemeClr val="bg1">
                    <a:lumMod val="85000"/>
                  </a:schemeClr>
                </a:gs>
              </a:gsLst>
              <a:lin ang="6600000" scaled="0"/>
            </a:gra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1983902" y="562311"/>
              <a:ext cx="2253928" cy="1819708"/>
            </a:xfrm>
            <a:custGeom>
              <a:avLst/>
              <a:gdLst/>
              <a:ahLst/>
              <a:cxnLst>
                <a:cxn ang="0">
                  <a:pos x="4590" y="120"/>
                </a:cxn>
                <a:cxn ang="0">
                  <a:pos x="4674" y="138"/>
                </a:cxn>
                <a:cxn ang="0">
                  <a:pos x="4698" y="156"/>
                </a:cxn>
                <a:cxn ang="0">
                  <a:pos x="4740" y="174"/>
                </a:cxn>
                <a:cxn ang="0">
                  <a:pos x="4764" y="186"/>
                </a:cxn>
                <a:cxn ang="0">
                  <a:pos x="4782" y="204"/>
                </a:cxn>
                <a:cxn ang="0">
                  <a:pos x="4830" y="222"/>
                </a:cxn>
                <a:cxn ang="0">
                  <a:pos x="4872" y="282"/>
                </a:cxn>
                <a:cxn ang="0">
                  <a:pos x="4908" y="282"/>
                </a:cxn>
                <a:cxn ang="0">
                  <a:pos x="5154" y="432"/>
                </a:cxn>
                <a:cxn ang="0">
                  <a:pos x="5178" y="450"/>
                </a:cxn>
                <a:cxn ang="0">
                  <a:pos x="5184" y="504"/>
                </a:cxn>
                <a:cxn ang="0">
                  <a:pos x="5226" y="534"/>
                </a:cxn>
                <a:cxn ang="0">
                  <a:pos x="5256" y="570"/>
                </a:cxn>
                <a:cxn ang="0">
                  <a:pos x="5304" y="588"/>
                </a:cxn>
                <a:cxn ang="0">
                  <a:pos x="5328" y="594"/>
                </a:cxn>
                <a:cxn ang="0">
                  <a:pos x="5394" y="624"/>
                </a:cxn>
                <a:cxn ang="0">
                  <a:pos x="5442" y="648"/>
                </a:cxn>
                <a:cxn ang="0">
                  <a:pos x="5478" y="660"/>
                </a:cxn>
                <a:cxn ang="0">
                  <a:pos x="5520" y="690"/>
                </a:cxn>
                <a:cxn ang="0">
                  <a:pos x="5544" y="714"/>
                </a:cxn>
                <a:cxn ang="0">
                  <a:pos x="5574" y="732"/>
                </a:cxn>
                <a:cxn ang="0">
                  <a:pos x="5598" y="750"/>
                </a:cxn>
                <a:cxn ang="0">
                  <a:pos x="5652" y="792"/>
                </a:cxn>
                <a:cxn ang="0">
                  <a:pos x="5688" y="816"/>
                </a:cxn>
                <a:cxn ang="0">
                  <a:pos x="5712" y="852"/>
                </a:cxn>
                <a:cxn ang="0">
                  <a:pos x="5748" y="858"/>
                </a:cxn>
                <a:cxn ang="0">
                  <a:pos x="5826" y="924"/>
                </a:cxn>
                <a:cxn ang="0">
                  <a:pos x="5868" y="930"/>
                </a:cxn>
                <a:cxn ang="0">
                  <a:pos x="5886" y="966"/>
                </a:cxn>
                <a:cxn ang="0">
                  <a:pos x="5940" y="1002"/>
                </a:cxn>
                <a:cxn ang="0">
                  <a:pos x="5964" y="1044"/>
                </a:cxn>
                <a:cxn ang="0">
                  <a:pos x="5994" y="1080"/>
                </a:cxn>
                <a:cxn ang="0">
                  <a:pos x="6012" y="1098"/>
                </a:cxn>
                <a:cxn ang="0">
                  <a:pos x="6054" y="1098"/>
                </a:cxn>
                <a:cxn ang="0">
                  <a:pos x="6078" y="1140"/>
                </a:cxn>
                <a:cxn ang="0">
                  <a:pos x="6144" y="1194"/>
                </a:cxn>
                <a:cxn ang="0">
                  <a:pos x="6240" y="1260"/>
                </a:cxn>
                <a:cxn ang="0">
                  <a:pos x="6288" y="1284"/>
                </a:cxn>
                <a:cxn ang="0">
                  <a:pos x="7824" y="1392"/>
                </a:cxn>
                <a:cxn ang="0">
                  <a:pos x="9198" y="2208"/>
                </a:cxn>
                <a:cxn ang="0">
                  <a:pos x="10032" y="3564"/>
                </a:cxn>
                <a:cxn ang="0">
                  <a:pos x="10128" y="5148"/>
                </a:cxn>
                <a:cxn ang="0">
                  <a:pos x="10638" y="6564"/>
                </a:cxn>
                <a:cxn ang="0">
                  <a:pos x="10746" y="8016"/>
                </a:cxn>
                <a:cxn ang="0">
                  <a:pos x="9078" y="8688"/>
                </a:cxn>
                <a:cxn ang="0">
                  <a:pos x="7068" y="8406"/>
                </a:cxn>
                <a:cxn ang="0">
                  <a:pos x="5160" y="7452"/>
                </a:cxn>
                <a:cxn ang="0">
                  <a:pos x="3420" y="6060"/>
                </a:cxn>
                <a:cxn ang="0">
                  <a:pos x="1908" y="4488"/>
                </a:cxn>
                <a:cxn ang="0">
                  <a:pos x="702" y="2982"/>
                </a:cxn>
                <a:cxn ang="0">
                  <a:pos x="276" y="1926"/>
                </a:cxn>
                <a:cxn ang="0">
                  <a:pos x="1074" y="1584"/>
                </a:cxn>
                <a:cxn ang="0">
                  <a:pos x="2178" y="438"/>
                </a:cxn>
                <a:cxn ang="0">
                  <a:pos x="3762" y="0"/>
                </a:cxn>
              </a:cxnLst>
              <a:rect l="0" t="0" r="r" b="b"/>
              <a:pathLst>
                <a:path w="10776" h="8700">
                  <a:moveTo>
                    <a:pt x="3762" y="0"/>
                  </a:moveTo>
                  <a:lnTo>
                    <a:pt x="4044" y="12"/>
                  </a:lnTo>
                  <a:lnTo>
                    <a:pt x="4320" y="54"/>
                  </a:lnTo>
                  <a:lnTo>
                    <a:pt x="4584" y="114"/>
                  </a:lnTo>
                  <a:lnTo>
                    <a:pt x="4590" y="120"/>
                  </a:lnTo>
                  <a:lnTo>
                    <a:pt x="4596" y="114"/>
                  </a:lnTo>
                  <a:lnTo>
                    <a:pt x="4596" y="120"/>
                  </a:lnTo>
                  <a:lnTo>
                    <a:pt x="4608" y="120"/>
                  </a:lnTo>
                  <a:lnTo>
                    <a:pt x="4662" y="138"/>
                  </a:lnTo>
                  <a:lnTo>
                    <a:pt x="4674" y="138"/>
                  </a:lnTo>
                  <a:lnTo>
                    <a:pt x="4674" y="144"/>
                  </a:lnTo>
                  <a:lnTo>
                    <a:pt x="4680" y="144"/>
                  </a:lnTo>
                  <a:lnTo>
                    <a:pt x="4686" y="150"/>
                  </a:lnTo>
                  <a:lnTo>
                    <a:pt x="4692" y="150"/>
                  </a:lnTo>
                  <a:lnTo>
                    <a:pt x="4698" y="156"/>
                  </a:lnTo>
                  <a:lnTo>
                    <a:pt x="4704" y="156"/>
                  </a:lnTo>
                  <a:lnTo>
                    <a:pt x="4716" y="162"/>
                  </a:lnTo>
                  <a:lnTo>
                    <a:pt x="4722" y="168"/>
                  </a:lnTo>
                  <a:lnTo>
                    <a:pt x="4728" y="168"/>
                  </a:lnTo>
                  <a:lnTo>
                    <a:pt x="4740" y="174"/>
                  </a:lnTo>
                  <a:lnTo>
                    <a:pt x="4752" y="174"/>
                  </a:lnTo>
                  <a:lnTo>
                    <a:pt x="4752" y="180"/>
                  </a:lnTo>
                  <a:lnTo>
                    <a:pt x="4758" y="180"/>
                  </a:lnTo>
                  <a:lnTo>
                    <a:pt x="4758" y="186"/>
                  </a:lnTo>
                  <a:lnTo>
                    <a:pt x="4764" y="186"/>
                  </a:lnTo>
                  <a:lnTo>
                    <a:pt x="4764" y="192"/>
                  </a:lnTo>
                  <a:lnTo>
                    <a:pt x="4770" y="192"/>
                  </a:lnTo>
                  <a:lnTo>
                    <a:pt x="4776" y="198"/>
                  </a:lnTo>
                  <a:lnTo>
                    <a:pt x="4782" y="198"/>
                  </a:lnTo>
                  <a:lnTo>
                    <a:pt x="4782" y="204"/>
                  </a:lnTo>
                  <a:lnTo>
                    <a:pt x="4794" y="204"/>
                  </a:lnTo>
                  <a:lnTo>
                    <a:pt x="4800" y="210"/>
                  </a:lnTo>
                  <a:lnTo>
                    <a:pt x="4812" y="216"/>
                  </a:lnTo>
                  <a:lnTo>
                    <a:pt x="4818" y="222"/>
                  </a:lnTo>
                  <a:lnTo>
                    <a:pt x="4830" y="222"/>
                  </a:lnTo>
                  <a:lnTo>
                    <a:pt x="4836" y="228"/>
                  </a:lnTo>
                  <a:lnTo>
                    <a:pt x="4860" y="240"/>
                  </a:lnTo>
                  <a:lnTo>
                    <a:pt x="4866" y="246"/>
                  </a:lnTo>
                  <a:lnTo>
                    <a:pt x="4872" y="246"/>
                  </a:lnTo>
                  <a:lnTo>
                    <a:pt x="4872" y="282"/>
                  </a:lnTo>
                  <a:lnTo>
                    <a:pt x="4884" y="282"/>
                  </a:lnTo>
                  <a:lnTo>
                    <a:pt x="4884" y="276"/>
                  </a:lnTo>
                  <a:lnTo>
                    <a:pt x="4896" y="276"/>
                  </a:lnTo>
                  <a:lnTo>
                    <a:pt x="4902" y="282"/>
                  </a:lnTo>
                  <a:lnTo>
                    <a:pt x="4908" y="282"/>
                  </a:lnTo>
                  <a:lnTo>
                    <a:pt x="4920" y="294"/>
                  </a:lnTo>
                  <a:lnTo>
                    <a:pt x="5124" y="420"/>
                  </a:lnTo>
                  <a:lnTo>
                    <a:pt x="5130" y="426"/>
                  </a:lnTo>
                  <a:lnTo>
                    <a:pt x="5154" y="426"/>
                  </a:lnTo>
                  <a:lnTo>
                    <a:pt x="5154" y="432"/>
                  </a:lnTo>
                  <a:lnTo>
                    <a:pt x="5166" y="432"/>
                  </a:lnTo>
                  <a:lnTo>
                    <a:pt x="5166" y="438"/>
                  </a:lnTo>
                  <a:lnTo>
                    <a:pt x="5172" y="438"/>
                  </a:lnTo>
                  <a:lnTo>
                    <a:pt x="5172" y="444"/>
                  </a:lnTo>
                  <a:lnTo>
                    <a:pt x="5178" y="450"/>
                  </a:lnTo>
                  <a:lnTo>
                    <a:pt x="5178" y="456"/>
                  </a:lnTo>
                  <a:lnTo>
                    <a:pt x="5172" y="462"/>
                  </a:lnTo>
                  <a:lnTo>
                    <a:pt x="5172" y="474"/>
                  </a:lnTo>
                  <a:lnTo>
                    <a:pt x="5184" y="474"/>
                  </a:lnTo>
                  <a:lnTo>
                    <a:pt x="5184" y="504"/>
                  </a:lnTo>
                  <a:lnTo>
                    <a:pt x="5196" y="504"/>
                  </a:lnTo>
                  <a:lnTo>
                    <a:pt x="5196" y="516"/>
                  </a:lnTo>
                  <a:lnTo>
                    <a:pt x="5208" y="522"/>
                  </a:lnTo>
                  <a:lnTo>
                    <a:pt x="5220" y="534"/>
                  </a:lnTo>
                  <a:lnTo>
                    <a:pt x="5226" y="534"/>
                  </a:lnTo>
                  <a:lnTo>
                    <a:pt x="5226" y="558"/>
                  </a:lnTo>
                  <a:lnTo>
                    <a:pt x="5232" y="564"/>
                  </a:lnTo>
                  <a:lnTo>
                    <a:pt x="5238" y="564"/>
                  </a:lnTo>
                  <a:lnTo>
                    <a:pt x="5238" y="570"/>
                  </a:lnTo>
                  <a:lnTo>
                    <a:pt x="5256" y="570"/>
                  </a:lnTo>
                  <a:lnTo>
                    <a:pt x="5268" y="576"/>
                  </a:lnTo>
                  <a:lnTo>
                    <a:pt x="5274" y="582"/>
                  </a:lnTo>
                  <a:lnTo>
                    <a:pt x="5280" y="582"/>
                  </a:lnTo>
                  <a:lnTo>
                    <a:pt x="5292" y="588"/>
                  </a:lnTo>
                  <a:lnTo>
                    <a:pt x="5304" y="588"/>
                  </a:lnTo>
                  <a:lnTo>
                    <a:pt x="5310" y="582"/>
                  </a:lnTo>
                  <a:lnTo>
                    <a:pt x="5316" y="582"/>
                  </a:lnTo>
                  <a:lnTo>
                    <a:pt x="5322" y="588"/>
                  </a:lnTo>
                  <a:lnTo>
                    <a:pt x="5322" y="594"/>
                  </a:lnTo>
                  <a:lnTo>
                    <a:pt x="5328" y="594"/>
                  </a:lnTo>
                  <a:lnTo>
                    <a:pt x="5328" y="600"/>
                  </a:lnTo>
                  <a:lnTo>
                    <a:pt x="5376" y="600"/>
                  </a:lnTo>
                  <a:lnTo>
                    <a:pt x="5388" y="612"/>
                  </a:lnTo>
                  <a:lnTo>
                    <a:pt x="5388" y="618"/>
                  </a:lnTo>
                  <a:lnTo>
                    <a:pt x="5394" y="624"/>
                  </a:lnTo>
                  <a:lnTo>
                    <a:pt x="5418" y="636"/>
                  </a:lnTo>
                  <a:lnTo>
                    <a:pt x="5424" y="636"/>
                  </a:lnTo>
                  <a:lnTo>
                    <a:pt x="5436" y="642"/>
                  </a:lnTo>
                  <a:lnTo>
                    <a:pt x="5442" y="642"/>
                  </a:lnTo>
                  <a:lnTo>
                    <a:pt x="5442" y="648"/>
                  </a:lnTo>
                  <a:lnTo>
                    <a:pt x="5454" y="660"/>
                  </a:lnTo>
                  <a:lnTo>
                    <a:pt x="5460" y="660"/>
                  </a:lnTo>
                  <a:lnTo>
                    <a:pt x="5466" y="654"/>
                  </a:lnTo>
                  <a:lnTo>
                    <a:pt x="5472" y="654"/>
                  </a:lnTo>
                  <a:lnTo>
                    <a:pt x="5478" y="660"/>
                  </a:lnTo>
                  <a:lnTo>
                    <a:pt x="5484" y="660"/>
                  </a:lnTo>
                  <a:lnTo>
                    <a:pt x="5484" y="666"/>
                  </a:lnTo>
                  <a:lnTo>
                    <a:pt x="5502" y="684"/>
                  </a:lnTo>
                  <a:lnTo>
                    <a:pt x="5508" y="684"/>
                  </a:lnTo>
                  <a:lnTo>
                    <a:pt x="5520" y="690"/>
                  </a:lnTo>
                  <a:lnTo>
                    <a:pt x="5526" y="702"/>
                  </a:lnTo>
                  <a:lnTo>
                    <a:pt x="5526" y="714"/>
                  </a:lnTo>
                  <a:lnTo>
                    <a:pt x="5532" y="720"/>
                  </a:lnTo>
                  <a:lnTo>
                    <a:pt x="5538" y="720"/>
                  </a:lnTo>
                  <a:lnTo>
                    <a:pt x="5544" y="714"/>
                  </a:lnTo>
                  <a:lnTo>
                    <a:pt x="5550" y="714"/>
                  </a:lnTo>
                  <a:lnTo>
                    <a:pt x="5556" y="720"/>
                  </a:lnTo>
                  <a:lnTo>
                    <a:pt x="5556" y="726"/>
                  </a:lnTo>
                  <a:lnTo>
                    <a:pt x="5562" y="726"/>
                  </a:lnTo>
                  <a:lnTo>
                    <a:pt x="5574" y="732"/>
                  </a:lnTo>
                  <a:lnTo>
                    <a:pt x="5580" y="732"/>
                  </a:lnTo>
                  <a:lnTo>
                    <a:pt x="5580" y="738"/>
                  </a:lnTo>
                  <a:lnTo>
                    <a:pt x="5586" y="744"/>
                  </a:lnTo>
                  <a:lnTo>
                    <a:pt x="5592" y="744"/>
                  </a:lnTo>
                  <a:lnTo>
                    <a:pt x="5598" y="750"/>
                  </a:lnTo>
                  <a:lnTo>
                    <a:pt x="5610" y="756"/>
                  </a:lnTo>
                  <a:lnTo>
                    <a:pt x="5616" y="762"/>
                  </a:lnTo>
                  <a:lnTo>
                    <a:pt x="5646" y="762"/>
                  </a:lnTo>
                  <a:lnTo>
                    <a:pt x="5646" y="786"/>
                  </a:lnTo>
                  <a:lnTo>
                    <a:pt x="5652" y="792"/>
                  </a:lnTo>
                  <a:lnTo>
                    <a:pt x="5670" y="792"/>
                  </a:lnTo>
                  <a:lnTo>
                    <a:pt x="5670" y="798"/>
                  </a:lnTo>
                  <a:lnTo>
                    <a:pt x="5676" y="798"/>
                  </a:lnTo>
                  <a:lnTo>
                    <a:pt x="5676" y="804"/>
                  </a:lnTo>
                  <a:lnTo>
                    <a:pt x="5688" y="816"/>
                  </a:lnTo>
                  <a:lnTo>
                    <a:pt x="5694" y="816"/>
                  </a:lnTo>
                  <a:lnTo>
                    <a:pt x="5700" y="822"/>
                  </a:lnTo>
                  <a:lnTo>
                    <a:pt x="5706" y="822"/>
                  </a:lnTo>
                  <a:lnTo>
                    <a:pt x="5706" y="840"/>
                  </a:lnTo>
                  <a:lnTo>
                    <a:pt x="5712" y="852"/>
                  </a:lnTo>
                  <a:lnTo>
                    <a:pt x="5718" y="858"/>
                  </a:lnTo>
                  <a:lnTo>
                    <a:pt x="5730" y="858"/>
                  </a:lnTo>
                  <a:lnTo>
                    <a:pt x="5736" y="852"/>
                  </a:lnTo>
                  <a:lnTo>
                    <a:pt x="5742" y="852"/>
                  </a:lnTo>
                  <a:lnTo>
                    <a:pt x="5748" y="858"/>
                  </a:lnTo>
                  <a:lnTo>
                    <a:pt x="5754" y="870"/>
                  </a:lnTo>
                  <a:lnTo>
                    <a:pt x="5754" y="876"/>
                  </a:lnTo>
                  <a:lnTo>
                    <a:pt x="5760" y="876"/>
                  </a:lnTo>
                  <a:lnTo>
                    <a:pt x="5808" y="924"/>
                  </a:lnTo>
                  <a:lnTo>
                    <a:pt x="5826" y="924"/>
                  </a:lnTo>
                  <a:lnTo>
                    <a:pt x="5838" y="936"/>
                  </a:lnTo>
                  <a:lnTo>
                    <a:pt x="5838" y="942"/>
                  </a:lnTo>
                  <a:lnTo>
                    <a:pt x="5862" y="942"/>
                  </a:lnTo>
                  <a:lnTo>
                    <a:pt x="5868" y="936"/>
                  </a:lnTo>
                  <a:lnTo>
                    <a:pt x="5868" y="930"/>
                  </a:lnTo>
                  <a:lnTo>
                    <a:pt x="5874" y="930"/>
                  </a:lnTo>
                  <a:lnTo>
                    <a:pt x="5880" y="936"/>
                  </a:lnTo>
                  <a:lnTo>
                    <a:pt x="5880" y="948"/>
                  </a:lnTo>
                  <a:lnTo>
                    <a:pt x="5886" y="960"/>
                  </a:lnTo>
                  <a:lnTo>
                    <a:pt x="5886" y="966"/>
                  </a:lnTo>
                  <a:lnTo>
                    <a:pt x="5892" y="966"/>
                  </a:lnTo>
                  <a:lnTo>
                    <a:pt x="5904" y="978"/>
                  </a:lnTo>
                  <a:lnTo>
                    <a:pt x="5910" y="978"/>
                  </a:lnTo>
                  <a:lnTo>
                    <a:pt x="5928" y="996"/>
                  </a:lnTo>
                  <a:lnTo>
                    <a:pt x="5940" y="1002"/>
                  </a:lnTo>
                  <a:lnTo>
                    <a:pt x="5940" y="1008"/>
                  </a:lnTo>
                  <a:lnTo>
                    <a:pt x="5946" y="1014"/>
                  </a:lnTo>
                  <a:lnTo>
                    <a:pt x="5952" y="1026"/>
                  </a:lnTo>
                  <a:lnTo>
                    <a:pt x="5952" y="1044"/>
                  </a:lnTo>
                  <a:lnTo>
                    <a:pt x="5964" y="1044"/>
                  </a:lnTo>
                  <a:lnTo>
                    <a:pt x="5976" y="1056"/>
                  </a:lnTo>
                  <a:lnTo>
                    <a:pt x="5976" y="1062"/>
                  </a:lnTo>
                  <a:lnTo>
                    <a:pt x="5982" y="1062"/>
                  </a:lnTo>
                  <a:lnTo>
                    <a:pt x="5994" y="1068"/>
                  </a:lnTo>
                  <a:lnTo>
                    <a:pt x="5994" y="1080"/>
                  </a:lnTo>
                  <a:lnTo>
                    <a:pt x="5982" y="1080"/>
                  </a:lnTo>
                  <a:lnTo>
                    <a:pt x="5982" y="1086"/>
                  </a:lnTo>
                  <a:lnTo>
                    <a:pt x="5988" y="1086"/>
                  </a:lnTo>
                  <a:lnTo>
                    <a:pt x="5994" y="1092"/>
                  </a:lnTo>
                  <a:lnTo>
                    <a:pt x="6012" y="1098"/>
                  </a:lnTo>
                  <a:lnTo>
                    <a:pt x="6024" y="1098"/>
                  </a:lnTo>
                  <a:lnTo>
                    <a:pt x="6036" y="1104"/>
                  </a:lnTo>
                  <a:lnTo>
                    <a:pt x="6042" y="1104"/>
                  </a:lnTo>
                  <a:lnTo>
                    <a:pt x="6048" y="1098"/>
                  </a:lnTo>
                  <a:lnTo>
                    <a:pt x="6054" y="1098"/>
                  </a:lnTo>
                  <a:lnTo>
                    <a:pt x="6060" y="1110"/>
                  </a:lnTo>
                  <a:lnTo>
                    <a:pt x="6060" y="1128"/>
                  </a:lnTo>
                  <a:lnTo>
                    <a:pt x="6066" y="1134"/>
                  </a:lnTo>
                  <a:lnTo>
                    <a:pt x="6066" y="1140"/>
                  </a:lnTo>
                  <a:lnTo>
                    <a:pt x="6078" y="1140"/>
                  </a:lnTo>
                  <a:lnTo>
                    <a:pt x="6090" y="1152"/>
                  </a:lnTo>
                  <a:lnTo>
                    <a:pt x="6108" y="1152"/>
                  </a:lnTo>
                  <a:lnTo>
                    <a:pt x="6114" y="1158"/>
                  </a:lnTo>
                  <a:lnTo>
                    <a:pt x="6120" y="1170"/>
                  </a:lnTo>
                  <a:lnTo>
                    <a:pt x="6144" y="1194"/>
                  </a:lnTo>
                  <a:lnTo>
                    <a:pt x="6156" y="1200"/>
                  </a:lnTo>
                  <a:lnTo>
                    <a:pt x="6168" y="1212"/>
                  </a:lnTo>
                  <a:lnTo>
                    <a:pt x="6192" y="1224"/>
                  </a:lnTo>
                  <a:lnTo>
                    <a:pt x="6204" y="1236"/>
                  </a:lnTo>
                  <a:lnTo>
                    <a:pt x="6240" y="1260"/>
                  </a:lnTo>
                  <a:lnTo>
                    <a:pt x="6270" y="1290"/>
                  </a:lnTo>
                  <a:lnTo>
                    <a:pt x="6270" y="1284"/>
                  </a:lnTo>
                  <a:lnTo>
                    <a:pt x="6276" y="1284"/>
                  </a:lnTo>
                  <a:lnTo>
                    <a:pt x="6282" y="1290"/>
                  </a:lnTo>
                  <a:lnTo>
                    <a:pt x="6288" y="1284"/>
                  </a:lnTo>
                  <a:lnTo>
                    <a:pt x="6558" y="1254"/>
                  </a:lnTo>
                  <a:lnTo>
                    <a:pt x="6828" y="1242"/>
                  </a:lnTo>
                  <a:lnTo>
                    <a:pt x="7170" y="1260"/>
                  </a:lnTo>
                  <a:lnTo>
                    <a:pt x="7506" y="1308"/>
                  </a:lnTo>
                  <a:lnTo>
                    <a:pt x="7824" y="1392"/>
                  </a:lnTo>
                  <a:lnTo>
                    <a:pt x="8136" y="1500"/>
                  </a:lnTo>
                  <a:lnTo>
                    <a:pt x="8430" y="1638"/>
                  </a:lnTo>
                  <a:lnTo>
                    <a:pt x="8706" y="1806"/>
                  </a:lnTo>
                  <a:lnTo>
                    <a:pt x="8964" y="1998"/>
                  </a:lnTo>
                  <a:lnTo>
                    <a:pt x="9198" y="2208"/>
                  </a:lnTo>
                  <a:lnTo>
                    <a:pt x="9414" y="2442"/>
                  </a:lnTo>
                  <a:lnTo>
                    <a:pt x="9612" y="2700"/>
                  </a:lnTo>
                  <a:lnTo>
                    <a:pt x="9780" y="2970"/>
                  </a:lnTo>
                  <a:lnTo>
                    <a:pt x="9918" y="3258"/>
                  </a:lnTo>
                  <a:lnTo>
                    <a:pt x="10032" y="3564"/>
                  </a:lnTo>
                  <a:lnTo>
                    <a:pt x="10116" y="3882"/>
                  </a:lnTo>
                  <a:lnTo>
                    <a:pt x="10164" y="4212"/>
                  </a:lnTo>
                  <a:lnTo>
                    <a:pt x="10182" y="4548"/>
                  </a:lnTo>
                  <a:lnTo>
                    <a:pt x="10170" y="4854"/>
                  </a:lnTo>
                  <a:lnTo>
                    <a:pt x="10128" y="5148"/>
                  </a:lnTo>
                  <a:lnTo>
                    <a:pt x="10062" y="5436"/>
                  </a:lnTo>
                  <a:lnTo>
                    <a:pt x="10242" y="5694"/>
                  </a:lnTo>
                  <a:lnTo>
                    <a:pt x="10398" y="5970"/>
                  </a:lnTo>
                  <a:lnTo>
                    <a:pt x="10530" y="6264"/>
                  </a:lnTo>
                  <a:lnTo>
                    <a:pt x="10638" y="6564"/>
                  </a:lnTo>
                  <a:lnTo>
                    <a:pt x="10716" y="6882"/>
                  </a:lnTo>
                  <a:lnTo>
                    <a:pt x="10758" y="7206"/>
                  </a:lnTo>
                  <a:lnTo>
                    <a:pt x="10776" y="7542"/>
                  </a:lnTo>
                  <a:lnTo>
                    <a:pt x="10770" y="7782"/>
                  </a:lnTo>
                  <a:lnTo>
                    <a:pt x="10746" y="8016"/>
                  </a:lnTo>
                  <a:lnTo>
                    <a:pt x="10704" y="8250"/>
                  </a:lnTo>
                  <a:lnTo>
                    <a:pt x="10296" y="8424"/>
                  </a:lnTo>
                  <a:lnTo>
                    <a:pt x="9888" y="8550"/>
                  </a:lnTo>
                  <a:lnTo>
                    <a:pt x="9480" y="8640"/>
                  </a:lnTo>
                  <a:lnTo>
                    <a:pt x="9078" y="8688"/>
                  </a:lnTo>
                  <a:lnTo>
                    <a:pt x="8670" y="8700"/>
                  </a:lnTo>
                  <a:lnTo>
                    <a:pt x="8268" y="8670"/>
                  </a:lnTo>
                  <a:lnTo>
                    <a:pt x="7866" y="8616"/>
                  </a:lnTo>
                  <a:lnTo>
                    <a:pt x="7464" y="8526"/>
                  </a:lnTo>
                  <a:lnTo>
                    <a:pt x="7068" y="8406"/>
                  </a:lnTo>
                  <a:lnTo>
                    <a:pt x="6678" y="8262"/>
                  </a:lnTo>
                  <a:lnTo>
                    <a:pt x="6294" y="8094"/>
                  </a:lnTo>
                  <a:lnTo>
                    <a:pt x="5910" y="7902"/>
                  </a:lnTo>
                  <a:lnTo>
                    <a:pt x="5532" y="7686"/>
                  </a:lnTo>
                  <a:lnTo>
                    <a:pt x="5160" y="7452"/>
                  </a:lnTo>
                  <a:lnTo>
                    <a:pt x="4800" y="7200"/>
                  </a:lnTo>
                  <a:lnTo>
                    <a:pt x="4440" y="6930"/>
                  </a:lnTo>
                  <a:lnTo>
                    <a:pt x="4092" y="6654"/>
                  </a:lnTo>
                  <a:lnTo>
                    <a:pt x="3750" y="6360"/>
                  </a:lnTo>
                  <a:lnTo>
                    <a:pt x="3420" y="6060"/>
                  </a:lnTo>
                  <a:lnTo>
                    <a:pt x="3096" y="5748"/>
                  </a:lnTo>
                  <a:lnTo>
                    <a:pt x="2784" y="5436"/>
                  </a:lnTo>
                  <a:lnTo>
                    <a:pt x="2478" y="5124"/>
                  </a:lnTo>
                  <a:lnTo>
                    <a:pt x="2190" y="4806"/>
                  </a:lnTo>
                  <a:lnTo>
                    <a:pt x="1908" y="4488"/>
                  </a:lnTo>
                  <a:lnTo>
                    <a:pt x="1644" y="4170"/>
                  </a:lnTo>
                  <a:lnTo>
                    <a:pt x="1386" y="3864"/>
                  </a:lnTo>
                  <a:lnTo>
                    <a:pt x="1146" y="3558"/>
                  </a:lnTo>
                  <a:lnTo>
                    <a:pt x="918" y="3264"/>
                  </a:lnTo>
                  <a:lnTo>
                    <a:pt x="702" y="2982"/>
                  </a:lnTo>
                  <a:lnTo>
                    <a:pt x="504" y="2712"/>
                  </a:lnTo>
                  <a:lnTo>
                    <a:pt x="318" y="2454"/>
                  </a:lnTo>
                  <a:lnTo>
                    <a:pt x="150" y="2214"/>
                  </a:lnTo>
                  <a:lnTo>
                    <a:pt x="0" y="1992"/>
                  </a:lnTo>
                  <a:lnTo>
                    <a:pt x="276" y="1926"/>
                  </a:lnTo>
                  <a:lnTo>
                    <a:pt x="558" y="1884"/>
                  </a:lnTo>
                  <a:lnTo>
                    <a:pt x="846" y="1872"/>
                  </a:lnTo>
                  <a:lnTo>
                    <a:pt x="888" y="1872"/>
                  </a:lnTo>
                  <a:lnTo>
                    <a:pt x="936" y="1878"/>
                  </a:lnTo>
                  <a:lnTo>
                    <a:pt x="1074" y="1584"/>
                  </a:lnTo>
                  <a:lnTo>
                    <a:pt x="1248" y="1314"/>
                  </a:lnTo>
                  <a:lnTo>
                    <a:pt x="1440" y="1056"/>
                  </a:lnTo>
                  <a:lnTo>
                    <a:pt x="1662" y="828"/>
                  </a:lnTo>
                  <a:lnTo>
                    <a:pt x="1908" y="618"/>
                  </a:lnTo>
                  <a:lnTo>
                    <a:pt x="2178" y="438"/>
                  </a:lnTo>
                  <a:lnTo>
                    <a:pt x="2466" y="288"/>
                  </a:lnTo>
                  <a:lnTo>
                    <a:pt x="2766" y="162"/>
                  </a:lnTo>
                  <a:lnTo>
                    <a:pt x="3084" y="72"/>
                  </a:lnTo>
                  <a:lnTo>
                    <a:pt x="3420" y="18"/>
                  </a:lnTo>
                  <a:lnTo>
                    <a:pt x="3762" y="0"/>
                  </a:lnTo>
                  <a:close/>
                </a:path>
              </a:pathLst>
            </a:custGeom>
            <a:gradFill>
              <a:gsLst>
                <a:gs pos="57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74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1888524" y="691573"/>
              <a:ext cx="618701" cy="752983"/>
            </a:xfrm>
            <a:custGeom>
              <a:avLst/>
              <a:gdLst/>
              <a:ahLst/>
              <a:cxnLst>
                <a:cxn ang="0">
                  <a:pos x="2370" y="0"/>
                </a:cxn>
                <a:cxn ang="0">
                  <a:pos x="2460" y="186"/>
                </a:cxn>
                <a:cxn ang="0">
                  <a:pos x="2556" y="396"/>
                </a:cxn>
                <a:cxn ang="0">
                  <a:pos x="2646" y="636"/>
                </a:cxn>
                <a:cxn ang="0">
                  <a:pos x="2736" y="900"/>
                </a:cxn>
                <a:cxn ang="0">
                  <a:pos x="2814" y="1182"/>
                </a:cxn>
                <a:cxn ang="0">
                  <a:pos x="2880" y="1482"/>
                </a:cxn>
                <a:cxn ang="0">
                  <a:pos x="2928" y="1806"/>
                </a:cxn>
                <a:cxn ang="0">
                  <a:pos x="2958" y="2142"/>
                </a:cxn>
                <a:cxn ang="0">
                  <a:pos x="2958" y="2490"/>
                </a:cxn>
                <a:cxn ang="0">
                  <a:pos x="2934" y="2856"/>
                </a:cxn>
                <a:cxn ang="0">
                  <a:pos x="2874" y="3222"/>
                </a:cxn>
                <a:cxn ang="0">
                  <a:pos x="2772" y="3600"/>
                </a:cxn>
                <a:cxn ang="0">
                  <a:pos x="2754" y="3594"/>
                </a:cxn>
                <a:cxn ang="0">
                  <a:pos x="2700" y="3582"/>
                </a:cxn>
                <a:cxn ang="0">
                  <a:pos x="2616" y="3558"/>
                </a:cxn>
                <a:cxn ang="0">
                  <a:pos x="2502" y="3528"/>
                </a:cxn>
                <a:cxn ang="0">
                  <a:pos x="2364" y="3480"/>
                </a:cxn>
                <a:cxn ang="0">
                  <a:pos x="2208" y="3426"/>
                </a:cxn>
                <a:cxn ang="0">
                  <a:pos x="2034" y="3354"/>
                </a:cxn>
                <a:cxn ang="0">
                  <a:pos x="1842" y="3276"/>
                </a:cxn>
                <a:cxn ang="0">
                  <a:pos x="1644" y="3180"/>
                </a:cxn>
                <a:cxn ang="0">
                  <a:pos x="1440" y="3066"/>
                </a:cxn>
                <a:cxn ang="0">
                  <a:pos x="1230" y="2940"/>
                </a:cxn>
                <a:cxn ang="0">
                  <a:pos x="1026" y="2796"/>
                </a:cxn>
                <a:cxn ang="0">
                  <a:pos x="822" y="2634"/>
                </a:cxn>
                <a:cxn ang="0">
                  <a:pos x="630" y="2460"/>
                </a:cxn>
                <a:cxn ang="0">
                  <a:pos x="444" y="2262"/>
                </a:cxn>
                <a:cxn ang="0">
                  <a:pos x="276" y="2046"/>
                </a:cxn>
                <a:cxn ang="0">
                  <a:pos x="126" y="1812"/>
                </a:cxn>
                <a:cxn ang="0">
                  <a:pos x="0" y="1554"/>
                </a:cxn>
                <a:cxn ang="0">
                  <a:pos x="240" y="1452"/>
                </a:cxn>
                <a:cxn ang="0">
                  <a:pos x="492" y="1368"/>
                </a:cxn>
                <a:cxn ang="0">
                  <a:pos x="756" y="1302"/>
                </a:cxn>
                <a:cxn ang="0">
                  <a:pos x="1026" y="1266"/>
                </a:cxn>
                <a:cxn ang="0">
                  <a:pos x="1302" y="1254"/>
                </a:cxn>
                <a:cxn ang="0">
                  <a:pos x="1344" y="1254"/>
                </a:cxn>
                <a:cxn ang="0">
                  <a:pos x="1392" y="1260"/>
                </a:cxn>
                <a:cxn ang="0">
                  <a:pos x="1506" y="1014"/>
                </a:cxn>
                <a:cxn ang="0">
                  <a:pos x="1638" y="780"/>
                </a:cxn>
                <a:cxn ang="0">
                  <a:pos x="1794" y="558"/>
                </a:cxn>
                <a:cxn ang="0">
                  <a:pos x="1968" y="354"/>
                </a:cxn>
                <a:cxn ang="0">
                  <a:pos x="2160" y="168"/>
                </a:cxn>
                <a:cxn ang="0">
                  <a:pos x="2370" y="0"/>
                </a:cxn>
              </a:cxnLst>
              <a:rect l="0" t="0" r="r" b="b"/>
              <a:pathLst>
                <a:path w="2958" h="3600">
                  <a:moveTo>
                    <a:pt x="2370" y="0"/>
                  </a:moveTo>
                  <a:lnTo>
                    <a:pt x="2460" y="186"/>
                  </a:lnTo>
                  <a:lnTo>
                    <a:pt x="2556" y="396"/>
                  </a:lnTo>
                  <a:lnTo>
                    <a:pt x="2646" y="636"/>
                  </a:lnTo>
                  <a:lnTo>
                    <a:pt x="2736" y="900"/>
                  </a:lnTo>
                  <a:lnTo>
                    <a:pt x="2814" y="1182"/>
                  </a:lnTo>
                  <a:lnTo>
                    <a:pt x="2880" y="1482"/>
                  </a:lnTo>
                  <a:lnTo>
                    <a:pt x="2928" y="1806"/>
                  </a:lnTo>
                  <a:lnTo>
                    <a:pt x="2958" y="2142"/>
                  </a:lnTo>
                  <a:lnTo>
                    <a:pt x="2958" y="2490"/>
                  </a:lnTo>
                  <a:lnTo>
                    <a:pt x="2934" y="2856"/>
                  </a:lnTo>
                  <a:lnTo>
                    <a:pt x="2874" y="3222"/>
                  </a:lnTo>
                  <a:lnTo>
                    <a:pt x="2772" y="3600"/>
                  </a:lnTo>
                  <a:lnTo>
                    <a:pt x="2754" y="3594"/>
                  </a:lnTo>
                  <a:lnTo>
                    <a:pt x="2700" y="3582"/>
                  </a:lnTo>
                  <a:lnTo>
                    <a:pt x="2616" y="3558"/>
                  </a:lnTo>
                  <a:lnTo>
                    <a:pt x="2502" y="3528"/>
                  </a:lnTo>
                  <a:lnTo>
                    <a:pt x="2364" y="3480"/>
                  </a:lnTo>
                  <a:lnTo>
                    <a:pt x="2208" y="3426"/>
                  </a:lnTo>
                  <a:lnTo>
                    <a:pt x="2034" y="3354"/>
                  </a:lnTo>
                  <a:lnTo>
                    <a:pt x="1842" y="3276"/>
                  </a:lnTo>
                  <a:lnTo>
                    <a:pt x="1644" y="3180"/>
                  </a:lnTo>
                  <a:lnTo>
                    <a:pt x="1440" y="3066"/>
                  </a:lnTo>
                  <a:lnTo>
                    <a:pt x="1230" y="2940"/>
                  </a:lnTo>
                  <a:lnTo>
                    <a:pt x="1026" y="2796"/>
                  </a:lnTo>
                  <a:lnTo>
                    <a:pt x="822" y="2634"/>
                  </a:lnTo>
                  <a:lnTo>
                    <a:pt x="630" y="2460"/>
                  </a:lnTo>
                  <a:lnTo>
                    <a:pt x="444" y="2262"/>
                  </a:lnTo>
                  <a:lnTo>
                    <a:pt x="276" y="2046"/>
                  </a:lnTo>
                  <a:lnTo>
                    <a:pt x="126" y="1812"/>
                  </a:lnTo>
                  <a:lnTo>
                    <a:pt x="0" y="1554"/>
                  </a:lnTo>
                  <a:lnTo>
                    <a:pt x="240" y="1452"/>
                  </a:lnTo>
                  <a:lnTo>
                    <a:pt x="492" y="1368"/>
                  </a:lnTo>
                  <a:lnTo>
                    <a:pt x="756" y="1302"/>
                  </a:lnTo>
                  <a:lnTo>
                    <a:pt x="1026" y="1266"/>
                  </a:lnTo>
                  <a:lnTo>
                    <a:pt x="1302" y="1254"/>
                  </a:lnTo>
                  <a:lnTo>
                    <a:pt x="1344" y="1254"/>
                  </a:lnTo>
                  <a:lnTo>
                    <a:pt x="1392" y="1260"/>
                  </a:lnTo>
                  <a:lnTo>
                    <a:pt x="1506" y="1014"/>
                  </a:lnTo>
                  <a:lnTo>
                    <a:pt x="1638" y="780"/>
                  </a:lnTo>
                  <a:lnTo>
                    <a:pt x="1794" y="558"/>
                  </a:lnTo>
                  <a:lnTo>
                    <a:pt x="1968" y="354"/>
                  </a:lnTo>
                  <a:lnTo>
                    <a:pt x="2160" y="168"/>
                  </a:lnTo>
                  <a:lnTo>
                    <a:pt x="2370" y="0"/>
                  </a:lnTo>
                  <a:close/>
                </a:path>
              </a:pathLst>
            </a:custGeom>
            <a:gradFill>
              <a:gsLst>
                <a:gs pos="19000">
                  <a:schemeClr val="bg1"/>
                </a:gs>
                <a:gs pos="81000">
                  <a:schemeClr val="bg1">
                    <a:lumMod val="85000"/>
                  </a:schemeClr>
                </a:gs>
              </a:gsLst>
              <a:lin ang="96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3305387" y="1699315"/>
              <a:ext cx="932444" cy="542147"/>
            </a:xfrm>
            <a:custGeom>
              <a:avLst/>
              <a:gdLst/>
              <a:ahLst/>
              <a:cxnLst>
                <a:cxn ang="0">
                  <a:pos x="3744" y="0"/>
                </a:cxn>
                <a:cxn ang="0">
                  <a:pos x="3924" y="258"/>
                </a:cxn>
                <a:cxn ang="0">
                  <a:pos x="4080" y="534"/>
                </a:cxn>
                <a:cxn ang="0">
                  <a:pos x="4212" y="828"/>
                </a:cxn>
                <a:cxn ang="0">
                  <a:pos x="4320" y="1128"/>
                </a:cxn>
                <a:cxn ang="0">
                  <a:pos x="4398" y="1446"/>
                </a:cxn>
                <a:cxn ang="0">
                  <a:pos x="4440" y="1770"/>
                </a:cxn>
                <a:cxn ang="0">
                  <a:pos x="4458" y="2106"/>
                </a:cxn>
                <a:cxn ang="0">
                  <a:pos x="4446" y="2352"/>
                </a:cxn>
                <a:cxn ang="0">
                  <a:pos x="4422" y="2592"/>
                </a:cxn>
                <a:cxn ang="0">
                  <a:pos x="4230" y="2586"/>
                </a:cxn>
                <a:cxn ang="0">
                  <a:pos x="4014" y="2574"/>
                </a:cxn>
                <a:cxn ang="0">
                  <a:pos x="3792" y="2550"/>
                </a:cxn>
                <a:cxn ang="0">
                  <a:pos x="3558" y="2520"/>
                </a:cxn>
                <a:cxn ang="0">
                  <a:pos x="3318" y="2484"/>
                </a:cxn>
                <a:cxn ang="0">
                  <a:pos x="3066" y="2442"/>
                </a:cxn>
                <a:cxn ang="0">
                  <a:pos x="2814" y="2394"/>
                </a:cxn>
                <a:cxn ang="0">
                  <a:pos x="2556" y="2346"/>
                </a:cxn>
                <a:cxn ang="0">
                  <a:pos x="2298" y="2292"/>
                </a:cxn>
                <a:cxn ang="0">
                  <a:pos x="2046" y="2238"/>
                </a:cxn>
                <a:cxn ang="0">
                  <a:pos x="1800" y="2178"/>
                </a:cxn>
                <a:cxn ang="0">
                  <a:pos x="1554" y="2124"/>
                </a:cxn>
                <a:cxn ang="0">
                  <a:pos x="1326" y="2064"/>
                </a:cxn>
                <a:cxn ang="0">
                  <a:pos x="1104" y="2010"/>
                </a:cxn>
                <a:cxn ang="0">
                  <a:pos x="894" y="1956"/>
                </a:cxn>
                <a:cxn ang="0">
                  <a:pos x="702" y="1908"/>
                </a:cxn>
                <a:cxn ang="0">
                  <a:pos x="528" y="1860"/>
                </a:cxn>
                <a:cxn ang="0">
                  <a:pos x="378" y="1818"/>
                </a:cxn>
                <a:cxn ang="0">
                  <a:pos x="246" y="1782"/>
                </a:cxn>
                <a:cxn ang="0">
                  <a:pos x="144" y="1752"/>
                </a:cxn>
                <a:cxn ang="0">
                  <a:pos x="66" y="1728"/>
                </a:cxn>
                <a:cxn ang="0">
                  <a:pos x="18" y="1716"/>
                </a:cxn>
                <a:cxn ang="0">
                  <a:pos x="0" y="1710"/>
                </a:cxn>
                <a:cxn ang="0">
                  <a:pos x="3744" y="0"/>
                </a:cxn>
              </a:cxnLst>
              <a:rect l="0" t="0" r="r" b="b"/>
              <a:pathLst>
                <a:path w="4458" h="2592">
                  <a:moveTo>
                    <a:pt x="3744" y="0"/>
                  </a:moveTo>
                  <a:lnTo>
                    <a:pt x="3924" y="258"/>
                  </a:lnTo>
                  <a:lnTo>
                    <a:pt x="4080" y="534"/>
                  </a:lnTo>
                  <a:lnTo>
                    <a:pt x="4212" y="828"/>
                  </a:lnTo>
                  <a:lnTo>
                    <a:pt x="4320" y="1128"/>
                  </a:lnTo>
                  <a:lnTo>
                    <a:pt x="4398" y="1446"/>
                  </a:lnTo>
                  <a:lnTo>
                    <a:pt x="4440" y="1770"/>
                  </a:lnTo>
                  <a:lnTo>
                    <a:pt x="4458" y="2106"/>
                  </a:lnTo>
                  <a:lnTo>
                    <a:pt x="4446" y="2352"/>
                  </a:lnTo>
                  <a:lnTo>
                    <a:pt x="4422" y="2592"/>
                  </a:lnTo>
                  <a:lnTo>
                    <a:pt x="4230" y="2586"/>
                  </a:lnTo>
                  <a:lnTo>
                    <a:pt x="4014" y="2574"/>
                  </a:lnTo>
                  <a:lnTo>
                    <a:pt x="3792" y="2550"/>
                  </a:lnTo>
                  <a:lnTo>
                    <a:pt x="3558" y="2520"/>
                  </a:lnTo>
                  <a:lnTo>
                    <a:pt x="3318" y="2484"/>
                  </a:lnTo>
                  <a:lnTo>
                    <a:pt x="3066" y="2442"/>
                  </a:lnTo>
                  <a:lnTo>
                    <a:pt x="2814" y="2394"/>
                  </a:lnTo>
                  <a:lnTo>
                    <a:pt x="2556" y="2346"/>
                  </a:lnTo>
                  <a:lnTo>
                    <a:pt x="2298" y="2292"/>
                  </a:lnTo>
                  <a:lnTo>
                    <a:pt x="2046" y="2238"/>
                  </a:lnTo>
                  <a:lnTo>
                    <a:pt x="1800" y="2178"/>
                  </a:lnTo>
                  <a:lnTo>
                    <a:pt x="1554" y="2124"/>
                  </a:lnTo>
                  <a:lnTo>
                    <a:pt x="1326" y="2064"/>
                  </a:lnTo>
                  <a:lnTo>
                    <a:pt x="1104" y="2010"/>
                  </a:lnTo>
                  <a:lnTo>
                    <a:pt x="894" y="1956"/>
                  </a:lnTo>
                  <a:lnTo>
                    <a:pt x="702" y="1908"/>
                  </a:lnTo>
                  <a:lnTo>
                    <a:pt x="528" y="1860"/>
                  </a:lnTo>
                  <a:lnTo>
                    <a:pt x="378" y="1818"/>
                  </a:lnTo>
                  <a:lnTo>
                    <a:pt x="246" y="1782"/>
                  </a:lnTo>
                  <a:lnTo>
                    <a:pt x="144" y="1752"/>
                  </a:lnTo>
                  <a:lnTo>
                    <a:pt x="66" y="1728"/>
                  </a:lnTo>
                  <a:lnTo>
                    <a:pt x="18" y="1716"/>
                  </a:lnTo>
                  <a:lnTo>
                    <a:pt x="0" y="1710"/>
                  </a:lnTo>
                  <a:lnTo>
                    <a:pt x="3744" y="0"/>
                  </a:lnTo>
                  <a:close/>
                </a:path>
              </a:pathLst>
            </a:custGeom>
            <a:gradFill>
              <a:gsLst>
                <a:gs pos="13000">
                  <a:schemeClr val="bg1"/>
                </a:gs>
                <a:gs pos="81000">
                  <a:schemeClr val="bg1">
                    <a:lumMod val="85000"/>
                  </a:schemeClr>
                </a:gs>
              </a:gsLst>
              <a:lin ang="162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3"/>
            <p:cNvSpPr>
              <a:spLocks noEditPoints="1"/>
            </p:cNvSpPr>
            <p:nvPr/>
          </p:nvSpPr>
          <p:spPr bwMode="auto">
            <a:xfrm>
              <a:off x="1126757" y="1474675"/>
              <a:ext cx="264799" cy="330057"/>
            </a:xfrm>
            <a:custGeom>
              <a:avLst/>
              <a:gdLst/>
              <a:ahLst/>
              <a:cxnLst>
                <a:cxn ang="0">
                  <a:pos x="1128" y="396"/>
                </a:cxn>
                <a:cxn ang="0">
                  <a:pos x="1104" y="456"/>
                </a:cxn>
                <a:cxn ang="0">
                  <a:pos x="1074" y="522"/>
                </a:cxn>
                <a:cxn ang="0">
                  <a:pos x="1050" y="552"/>
                </a:cxn>
                <a:cxn ang="0">
                  <a:pos x="1026" y="606"/>
                </a:cxn>
                <a:cxn ang="0">
                  <a:pos x="996" y="636"/>
                </a:cxn>
                <a:cxn ang="0">
                  <a:pos x="978" y="684"/>
                </a:cxn>
                <a:cxn ang="0">
                  <a:pos x="954" y="726"/>
                </a:cxn>
                <a:cxn ang="0">
                  <a:pos x="924" y="804"/>
                </a:cxn>
                <a:cxn ang="0">
                  <a:pos x="894" y="870"/>
                </a:cxn>
                <a:cxn ang="0">
                  <a:pos x="876" y="960"/>
                </a:cxn>
                <a:cxn ang="0">
                  <a:pos x="834" y="1008"/>
                </a:cxn>
                <a:cxn ang="0">
                  <a:pos x="792" y="1086"/>
                </a:cxn>
                <a:cxn ang="0">
                  <a:pos x="696" y="1254"/>
                </a:cxn>
                <a:cxn ang="0">
                  <a:pos x="642" y="1308"/>
                </a:cxn>
                <a:cxn ang="0">
                  <a:pos x="576" y="1344"/>
                </a:cxn>
                <a:cxn ang="0">
                  <a:pos x="510" y="1410"/>
                </a:cxn>
                <a:cxn ang="0">
                  <a:pos x="438" y="1440"/>
                </a:cxn>
                <a:cxn ang="0">
                  <a:pos x="114" y="1542"/>
                </a:cxn>
                <a:cxn ang="0">
                  <a:pos x="12" y="1554"/>
                </a:cxn>
                <a:cxn ang="0">
                  <a:pos x="48" y="1494"/>
                </a:cxn>
                <a:cxn ang="0">
                  <a:pos x="78" y="1500"/>
                </a:cxn>
                <a:cxn ang="0">
                  <a:pos x="156" y="1476"/>
                </a:cxn>
                <a:cxn ang="0">
                  <a:pos x="186" y="1428"/>
                </a:cxn>
                <a:cxn ang="0">
                  <a:pos x="240" y="1398"/>
                </a:cxn>
                <a:cxn ang="0">
                  <a:pos x="276" y="1356"/>
                </a:cxn>
                <a:cxn ang="0">
                  <a:pos x="288" y="1308"/>
                </a:cxn>
                <a:cxn ang="0">
                  <a:pos x="276" y="1254"/>
                </a:cxn>
                <a:cxn ang="0">
                  <a:pos x="306" y="1170"/>
                </a:cxn>
                <a:cxn ang="0">
                  <a:pos x="354" y="1116"/>
                </a:cxn>
                <a:cxn ang="0">
                  <a:pos x="402" y="1032"/>
                </a:cxn>
                <a:cxn ang="0">
                  <a:pos x="408" y="984"/>
                </a:cxn>
                <a:cxn ang="0">
                  <a:pos x="426" y="966"/>
                </a:cxn>
                <a:cxn ang="0">
                  <a:pos x="468" y="912"/>
                </a:cxn>
                <a:cxn ang="0">
                  <a:pos x="510" y="864"/>
                </a:cxn>
                <a:cxn ang="0">
                  <a:pos x="546" y="810"/>
                </a:cxn>
                <a:cxn ang="0">
                  <a:pos x="618" y="714"/>
                </a:cxn>
                <a:cxn ang="0">
                  <a:pos x="648" y="666"/>
                </a:cxn>
                <a:cxn ang="0">
                  <a:pos x="684" y="624"/>
                </a:cxn>
                <a:cxn ang="0">
                  <a:pos x="726" y="564"/>
                </a:cxn>
                <a:cxn ang="0">
                  <a:pos x="774" y="534"/>
                </a:cxn>
                <a:cxn ang="0">
                  <a:pos x="804" y="498"/>
                </a:cxn>
                <a:cxn ang="0">
                  <a:pos x="852" y="456"/>
                </a:cxn>
                <a:cxn ang="0">
                  <a:pos x="888" y="402"/>
                </a:cxn>
                <a:cxn ang="0">
                  <a:pos x="876" y="336"/>
                </a:cxn>
                <a:cxn ang="0">
                  <a:pos x="978" y="264"/>
                </a:cxn>
                <a:cxn ang="0">
                  <a:pos x="1032" y="222"/>
                </a:cxn>
                <a:cxn ang="0">
                  <a:pos x="1080" y="180"/>
                </a:cxn>
                <a:cxn ang="0">
                  <a:pos x="1140" y="138"/>
                </a:cxn>
                <a:cxn ang="0">
                  <a:pos x="1170" y="132"/>
                </a:cxn>
                <a:cxn ang="0">
                  <a:pos x="1218" y="30"/>
                </a:cxn>
                <a:cxn ang="0">
                  <a:pos x="1260" y="18"/>
                </a:cxn>
                <a:cxn ang="0">
                  <a:pos x="1260" y="0"/>
                </a:cxn>
              </a:cxnLst>
              <a:rect l="0" t="0" r="r" b="b"/>
              <a:pathLst>
                <a:path w="1266" h="1578">
                  <a:moveTo>
                    <a:pt x="1254" y="18"/>
                  </a:moveTo>
                  <a:lnTo>
                    <a:pt x="1260" y="18"/>
                  </a:lnTo>
                  <a:lnTo>
                    <a:pt x="1146" y="366"/>
                  </a:lnTo>
                  <a:lnTo>
                    <a:pt x="1128" y="384"/>
                  </a:lnTo>
                  <a:lnTo>
                    <a:pt x="1128" y="396"/>
                  </a:lnTo>
                  <a:lnTo>
                    <a:pt x="1134" y="402"/>
                  </a:lnTo>
                  <a:lnTo>
                    <a:pt x="1134" y="414"/>
                  </a:lnTo>
                  <a:lnTo>
                    <a:pt x="1128" y="420"/>
                  </a:lnTo>
                  <a:lnTo>
                    <a:pt x="1116" y="444"/>
                  </a:lnTo>
                  <a:lnTo>
                    <a:pt x="1104" y="456"/>
                  </a:lnTo>
                  <a:lnTo>
                    <a:pt x="1104" y="492"/>
                  </a:lnTo>
                  <a:lnTo>
                    <a:pt x="1092" y="504"/>
                  </a:lnTo>
                  <a:lnTo>
                    <a:pt x="1080" y="504"/>
                  </a:lnTo>
                  <a:lnTo>
                    <a:pt x="1074" y="510"/>
                  </a:lnTo>
                  <a:lnTo>
                    <a:pt x="1074" y="522"/>
                  </a:lnTo>
                  <a:lnTo>
                    <a:pt x="1062" y="534"/>
                  </a:lnTo>
                  <a:lnTo>
                    <a:pt x="1062" y="540"/>
                  </a:lnTo>
                  <a:lnTo>
                    <a:pt x="1056" y="540"/>
                  </a:lnTo>
                  <a:lnTo>
                    <a:pt x="1056" y="552"/>
                  </a:lnTo>
                  <a:lnTo>
                    <a:pt x="1050" y="552"/>
                  </a:lnTo>
                  <a:lnTo>
                    <a:pt x="1050" y="564"/>
                  </a:lnTo>
                  <a:lnTo>
                    <a:pt x="1044" y="582"/>
                  </a:lnTo>
                  <a:lnTo>
                    <a:pt x="1038" y="588"/>
                  </a:lnTo>
                  <a:lnTo>
                    <a:pt x="1032" y="600"/>
                  </a:lnTo>
                  <a:lnTo>
                    <a:pt x="1026" y="606"/>
                  </a:lnTo>
                  <a:lnTo>
                    <a:pt x="1026" y="612"/>
                  </a:lnTo>
                  <a:lnTo>
                    <a:pt x="1020" y="618"/>
                  </a:lnTo>
                  <a:lnTo>
                    <a:pt x="1002" y="618"/>
                  </a:lnTo>
                  <a:lnTo>
                    <a:pt x="1002" y="624"/>
                  </a:lnTo>
                  <a:lnTo>
                    <a:pt x="996" y="636"/>
                  </a:lnTo>
                  <a:lnTo>
                    <a:pt x="996" y="648"/>
                  </a:lnTo>
                  <a:lnTo>
                    <a:pt x="990" y="654"/>
                  </a:lnTo>
                  <a:lnTo>
                    <a:pt x="984" y="654"/>
                  </a:lnTo>
                  <a:lnTo>
                    <a:pt x="978" y="660"/>
                  </a:lnTo>
                  <a:lnTo>
                    <a:pt x="978" y="684"/>
                  </a:lnTo>
                  <a:lnTo>
                    <a:pt x="984" y="690"/>
                  </a:lnTo>
                  <a:lnTo>
                    <a:pt x="984" y="696"/>
                  </a:lnTo>
                  <a:lnTo>
                    <a:pt x="978" y="696"/>
                  </a:lnTo>
                  <a:lnTo>
                    <a:pt x="960" y="714"/>
                  </a:lnTo>
                  <a:lnTo>
                    <a:pt x="954" y="726"/>
                  </a:lnTo>
                  <a:lnTo>
                    <a:pt x="948" y="732"/>
                  </a:lnTo>
                  <a:lnTo>
                    <a:pt x="948" y="756"/>
                  </a:lnTo>
                  <a:lnTo>
                    <a:pt x="942" y="768"/>
                  </a:lnTo>
                  <a:lnTo>
                    <a:pt x="942" y="780"/>
                  </a:lnTo>
                  <a:lnTo>
                    <a:pt x="924" y="804"/>
                  </a:lnTo>
                  <a:lnTo>
                    <a:pt x="924" y="822"/>
                  </a:lnTo>
                  <a:lnTo>
                    <a:pt x="918" y="834"/>
                  </a:lnTo>
                  <a:lnTo>
                    <a:pt x="900" y="852"/>
                  </a:lnTo>
                  <a:lnTo>
                    <a:pt x="900" y="858"/>
                  </a:lnTo>
                  <a:lnTo>
                    <a:pt x="894" y="870"/>
                  </a:lnTo>
                  <a:lnTo>
                    <a:pt x="894" y="930"/>
                  </a:lnTo>
                  <a:lnTo>
                    <a:pt x="888" y="936"/>
                  </a:lnTo>
                  <a:lnTo>
                    <a:pt x="882" y="948"/>
                  </a:lnTo>
                  <a:lnTo>
                    <a:pt x="882" y="954"/>
                  </a:lnTo>
                  <a:lnTo>
                    <a:pt x="876" y="960"/>
                  </a:lnTo>
                  <a:lnTo>
                    <a:pt x="876" y="966"/>
                  </a:lnTo>
                  <a:lnTo>
                    <a:pt x="870" y="966"/>
                  </a:lnTo>
                  <a:lnTo>
                    <a:pt x="852" y="984"/>
                  </a:lnTo>
                  <a:lnTo>
                    <a:pt x="846" y="996"/>
                  </a:lnTo>
                  <a:lnTo>
                    <a:pt x="834" y="1008"/>
                  </a:lnTo>
                  <a:lnTo>
                    <a:pt x="828" y="1026"/>
                  </a:lnTo>
                  <a:lnTo>
                    <a:pt x="822" y="1038"/>
                  </a:lnTo>
                  <a:lnTo>
                    <a:pt x="816" y="1044"/>
                  </a:lnTo>
                  <a:lnTo>
                    <a:pt x="810" y="1056"/>
                  </a:lnTo>
                  <a:lnTo>
                    <a:pt x="792" y="1086"/>
                  </a:lnTo>
                  <a:lnTo>
                    <a:pt x="768" y="1128"/>
                  </a:lnTo>
                  <a:lnTo>
                    <a:pt x="744" y="1176"/>
                  </a:lnTo>
                  <a:lnTo>
                    <a:pt x="720" y="1212"/>
                  </a:lnTo>
                  <a:lnTo>
                    <a:pt x="702" y="1242"/>
                  </a:lnTo>
                  <a:lnTo>
                    <a:pt x="696" y="1254"/>
                  </a:lnTo>
                  <a:lnTo>
                    <a:pt x="696" y="1278"/>
                  </a:lnTo>
                  <a:lnTo>
                    <a:pt x="666" y="1278"/>
                  </a:lnTo>
                  <a:lnTo>
                    <a:pt x="660" y="1284"/>
                  </a:lnTo>
                  <a:lnTo>
                    <a:pt x="654" y="1296"/>
                  </a:lnTo>
                  <a:lnTo>
                    <a:pt x="642" y="1308"/>
                  </a:lnTo>
                  <a:lnTo>
                    <a:pt x="606" y="1314"/>
                  </a:lnTo>
                  <a:lnTo>
                    <a:pt x="600" y="1320"/>
                  </a:lnTo>
                  <a:lnTo>
                    <a:pt x="600" y="1332"/>
                  </a:lnTo>
                  <a:lnTo>
                    <a:pt x="588" y="1344"/>
                  </a:lnTo>
                  <a:lnTo>
                    <a:pt x="576" y="1344"/>
                  </a:lnTo>
                  <a:lnTo>
                    <a:pt x="570" y="1350"/>
                  </a:lnTo>
                  <a:lnTo>
                    <a:pt x="558" y="1356"/>
                  </a:lnTo>
                  <a:lnTo>
                    <a:pt x="552" y="1362"/>
                  </a:lnTo>
                  <a:lnTo>
                    <a:pt x="534" y="1362"/>
                  </a:lnTo>
                  <a:lnTo>
                    <a:pt x="510" y="1410"/>
                  </a:lnTo>
                  <a:lnTo>
                    <a:pt x="504" y="1410"/>
                  </a:lnTo>
                  <a:lnTo>
                    <a:pt x="456" y="1434"/>
                  </a:lnTo>
                  <a:lnTo>
                    <a:pt x="450" y="1434"/>
                  </a:lnTo>
                  <a:lnTo>
                    <a:pt x="444" y="1440"/>
                  </a:lnTo>
                  <a:lnTo>
                    <a:pt x="438" y="1440"/>
                  </a:lnTo>
                  <a:lnTo>
                    <a:pt x="426" y="1446"/>
                  </a:lnTo>
                  <a:lnTo>
                    <a:pt x="396" y="1458"/>
                  </a:lnTo>
                  <a:lnTo>
                    <a:pt x="342" y="1476"/>
                  </a:lnTo>
                  <a:lnTo>
                    <a:pt x="270" y="1494"/>
                  </a:lnTo>
                  <a:lnTo>
                    <a:pt x="114" y="1542"/>
                  </a:lnTo>
                  <a:lnTo>
                    <a:pt x="48" y="1566"/>
                  </a:lnTo>
                  <a:lnTo>
                    <a:pt x="0" y="1578"/>
                  </a:lnTo>
                  <a:lnTo>
                    <a:pt x="6" y="1566"/>
                  </a:lnTo>
                  <a:lnTo>
                    <a:pt x="12" y="1560"/>
                  </a:lnTo>
                  <a:lnTo>
                    <a:pt x="12" y="1554"/>
                  </a:lnTo>
                  <a:lnTo>
                    <a:pt x="6" y="1554"/>
                  </a:lnTo>
                  <a:lnTo>
                    <a:pt x="12" y="1530"/>
                  </a:lnTo>
                  <a:lnTo>
                    <a:pt x="24" y="1512"/>
                  </a:lnTo>
                  <a:lnTo>
                    <a:pt x="30" y="1512"/>
                  </a:lnTo>
                  <a:lnTo>
                    <a:pt x="48" y="1494"/>
                  </a:lnTo>
                  <a:lnTo>
                    <a:pt x="60" y="1494"/>
                  </a:lnTo>
                  <a:lnTo>
                    <a:pt x="66" y="1500"/>
                  </a:lnTo>
                  <a:lnTo>
                    <a:pt x="72" y="1500"/>
                  </a:lnTo>
                  <a:lnTo>
                    <a:pt x="72" y="1506"/>
                  </a:lnTo>
                  <a:lnTo>
                    <a:pt x="78" y="1500"/>
                  </a:lnTo>
                  <a:lnTo>
                    <a:pt x="90" y="1494"/>
                  </a:lnTo>
                  <a:lnTo>
                    <a:pt x="102" y="1482"/>
                  </a:lnTo>
                  <a:lnTo>
                    <a:pt x="108" y="1482"/>
                  </a:lnTo>
                  <a:lnTo>
                    <a:pt x="126" y="1476"/>
                  </a:lnTo>
                  <a:lnTo>
                    <a:pt x="156" y="1476"/>
                  </a:lnTo>
                  <a:lnTo>
                    <a:pt x="156" y="1458"/>
                  </a:lnTo>
                  <a:lnTo>
                    <a:pt x="162" y="1458"/>
                  </a:lnTo>
                  <a:lnTo>
                    <a:pt x="168" y="1452"/>
                  </a:lnTo>
                  <a:lnTo>
                    <a:pt x="174" y="1440"/>
                  </a:lnTo>
                  <a:lnTo>
                    <a:pt x="186" y="1428"/>
                  </a:lnTo>
                  <a:lnTo>
                    <a:pt x="192" y="1416"/>
                  </a:lnTo>
                  <a:lnTo>
                    <a:pt x="198" y="1410"/>
                  </a:lnTo>
                  <a:lnTo>
                    <a:pt x="198" y="1404"/>
                  </a:lnTo>
                  <a:lnTo>
                    <a:pt x="234" y="1404"/>
                  </a:lnTo>
                  <a:lnTo>
                    <a:pt x="240" y="1398"/>
                  </a:lnTo>
                  <a:lnTo>
                    <a:pt x="246" y="1398"/>
                  </a:lnTo>
                  <a:lnTo>
                    <a:pt x="258" y="1386"/>
                  </a:lnTo>
                  <a:lnTo>
                    <a:pt x="258" y="1380"/>
                  </a:lnTo>
                  <a:lnTo>
                    <a:pt x="276" y="1362"/>
                  </a:lnTo>
                  <a:lnTo>
                    <a:pt x="276" y="1356"/>
                  </a:lnTo>
                  <a:lnTo>
                    <a:pt x="270" y="1344"/>
                  </a:lnTo>
                  <a:lnTo>
                    <a:pt x="270" y="1332"/>
                  </a:lnTo>
                  <a:lnTo>
                    <a:pt x="276" y="1326"/>
                  </a:lnTo>
                  <a:lnTo>
                    <a:pt x="282" y="1314"/>
                  </a:lnTo>
                  <a:lnTo>
                    <a:pt x="288" y="1308"/>
                  </a:lnTo>
                  <a:lnTo>
                    <a:pt x="288" y="1290"/>
                  </a:lnTo>
                  <a:lnTo>
                    <a:pt x="282" y="1284"/>
                  </a:lnTo>
                  <a:lnTo>
                    <a:pt x="282" y="1278"/>
                  </a:lnTo>
                  <a:lnTo>
                    <a:pt x="276" y="1266"/>
                  </a:lnTo>
                  <a:lnTo>
                    <a:pt x="276" y="1254"/>
                  </a:lnTo>
                  <a:lnTo>
                    <a:pt x="288" y="1242"/>
                  </a:lnTo>
                  <a:lnTo>
                    <a:pt x="300" y="1242"/>
                  </a:lnTo>
                  <a:lnTo>
                    <a:pt x="300" y="1224"/>
                  </a:lnTo>
                  <a:lnTo>
                    <a:pt x="306" y="1212"/>
                  </a:lnTo>
                  <a:lnTo>
                    <a:pt x="306" y="1170"/>
                  </a:lnTo>
                  <a:lnTo>
                    <a:pt x="300" y="1158"/>
                  </a:lnTo>
                  <a:lnTo>
                    <a:pt x="312" y="1146"/>
                  </a:lnTo>
                  <a:lnTo>
                    <a:pt x="330" y="1134"/>
                  </a:lnTo>
                  <a:lnTo>
                    <a:pt x="342" y="1128"/>
                  </a:lnTo>
                  <a:lnTo>
                    <a:pt x="354" y="1116"/>
                  </a:lnTo>
                  <a:lnTo>
                    <a:pt x="354" y="1104"/>
                  </a:lnTo>
                  <a:lnTo>
                    <a:pt x="360" y="1092"/>
                  </a:lnTo>
                  <a:lnTo>
                    <a:pt x="360" y="1080"/>
                  </a:lnTo>
                  <a:lnTo>
                    <a:pt x="366" y="1068"/>
                  </a:lnTo>
                  <a:lnTo>
                    <a:pt x="402" y="1032"/>
                  </a:lnTo>
                  <a:lnTo>
                    <a:pt x="390" y="1020"/>
                  </a:lnTo>
                  <a:lnTo>
                    <a:pt x="390" y="1008"/>
                  </a:lnTo>
                  <a:lnTo>
                    <a:pt x="396" y="1002"/>
                  </a:lnTo>
                  <a:lnTo>
                    <a:pt x="402" y="990"/>
                  </a:lnTo>
                  <a:lnTo>
                    <a:pt x="408" y="984"/>
                  </a:lnTo>
                  <a:lnTo>
                    <a:pt x="414" y="984"/>
                  </a:lnTo>
                  <a:lnTo>
                    <a:pt x="420" y="978"/>
                  </a:lnTo>
                  <a:lnTo>
                    <a:pt x="420" y="972"/>
                  </a:lnTo>
                  <a:lnTo>
                    <a:pt x="426" y="972"/>
                  </a:lnTo>
                  <a:lnTo>
                    <a:pt x="426" y="966"/>
                  </a:lnTo>
                  <a:lnTo>
                    <a:pt x="432" y="960"/>
                  </a:lnTo>
                  <a:lnTo>
                    <a:pt x="444" y="936"/>
                  </a:lnTo>
                  <a:lnTo>
                    <a:pt x="444" y="924"/>
                  </a:lnTo>
                  <a:lnTo>
                    <a:pt x="456" y="924"/>
                  </a:lnTo>
                  <a:lnTo>
                    <a:pt x="468" y="912"/>
                  </a:lnTo>
                  <a:lnTo>
                    <a:pt x="486" y="912"/>
                  </a:lnTo>
                  <a:lnTo>
                    <a:pt x="498" y="900"/>
                  </a:lnTo>
                  <a:lnTo>
                    <a:pt x="498" y="888"/>
                  </a:lnTo>
                  <a:lnTo>
                    <a:pt x="492" y="882"/>
                  </a:lnTo>
                  <a:lnTo>
                    <a:pt x="510" y="864"/>
                  </a:lnTo>
                  <a:lnTo>
                    <a:pt x="516" y="852"/>
                  </a:lnTo>
                  <a:lnTo>
                    <a:pt x="516" y="834"/>
                  </a:lnTo>
                  <a:lnTo>
                    <a:pt x="522" y="828"/>
                  </a:lnTo>
                  <a:lnTo>
                    <a:pt x="528" y="828"/>
                  </a:lnTo>
                  <a:lnTo>
                    <a:pt x="546" y="810"/>
                  </a:lnTo>
                  <a:lnTo>
                    <a:pt x="564" y="774"/>
                  </a:lnTo>
                  <a:lnTo>
                    <a:pt x="570" y="768"/>
                  </a:lnTo>
                  <a:lnTo>
                    <a:pt x="570" y="726"/>
                  </a:lnTo>
                  <a:lnTo>
                    <a:pt x="582" y="714"/>
                  </a:lnTo>
                  <a:lnTo>
                    <a:pt x="618" y="714"/>
                  </a:lnTo>
                  <a:lnTo>
                    <a:pt x="624" y="708"/>
                  </a:lnTo>
                  <a:lnTo>
                    <a:pt x="624" y="678"/>
                  </a:lnTo>
                  <a:lnTo>
                    <a:pt x="630" y="678"/>
                  </a:lnTo>
                  <a:lnTo>
                    <a:pt x="642" y="666"/>
                  </a:lnTo>
                  <a:lnTo>
                    <a:pt x="648" y="666"/>
                  </a:lnTo>
                  <a:lnTo>
                    <a:pt x="654" y="660"/>
                  </a:lnTo>
                  <a:lnTo>
                    <a:pt x="666" y="654"/>
                  </a:lnTo>
                  <a:lnTo>
                    <a:pt x="672" y="642"/>
                  </a:lnTo>
                  <a:lnTo>
                    <a:pt x="684" y="630"/>
                  </a:lnTo>
                  <a:lnTo>
                    <a:pt x="684" y="624"/>
                  </a:lnTo>
                  <a:lnTo>
                    <a:pt x="690" y="624"/>
                  </a:lnTo>
                  <a:lnTo>
                    <a:pt x="726" y="606"/>
                  </a:lnTo>
                  <a:lnTo>
                    <a:pt x="738" y="606"/>
                  </a:lnTo>
                  <a:lnTo>
                    <a:pt x="738" y="576"/>
                  </a:lnTo>
                  <a:lnTo>
                    <a:pt x="726" y="564"/>
                  </a:lnTo>
                  <a:lnTo>
                    <a:pt x="726" y="558"/>
                  </a:lnTo>
                  <a:lnTo>
                    <a:pt x="732" y="552"/>
                  </a:lnTo>
                  <a:lnTo>
                    <a:pt x="744" y="546"/>
                  </a:lnTo>
                  <a:lnTo>
                    <a:pt x="762" y="540"/>
                  </a:lnTo>
                  <a:lnTo>
                    <a:pt x="774" y="534"/>
                  </a:lnTo>
                  <a:lnTo>
                    <a:pt x="780" y="528"/>
                  </a:lnTo>
                  <a:lnTo>
                    <a:pt x="780" y="522"/>
                  </a:lnTo>
                  <a:lnTo>
                    <a:pt x="786" y="516"/>
                  </a:lnTo>
                  <a:lnTo>
                    <a:pt x="798" y="510"/>
                  </a:lnTo>
                  <a:lnTo>
                    <a:pt x="804" y="498"/>
                  </a:lnTo>
                  <a:lnTo>
                    <a:pt x="816" y="486"/>
                  </a:lnTo>
                  <a:lnTo>
                    <a:pt x="828" y="480"/>
                  </a:lnTo>
                  <a:lnTo>
                    <a:pt x="834" y="474"/>
                  </a:lnTo>
                  <a:lnTo>
                    <a:pt x="840" y="462"/>
                  </a:lnTo>
                  <a:lnTo>
                    <a:pt x="852" y="456"/>
                  </a:lnTo>
                  <a:lnTo>
                    <a:pt x="864" y="432"/>
                  </a:lnTo>
                  <a:lnTo>
                    <a:pt x="864" y="420"/>
                  </a:lnTo>
                  <a:lnTo>
                    <a:pt x="870" y="414"/>
                  </a:lnTo>
                  <a:lnTo>
                    <a:pt x="876" y="402"/>
                  </a:lnTo>
                  <a:lnTo>
                    <a:pt x="888" y="402"/>
                  </a:lnTo>
                  <a:lnTo>
                    <a:pt x="894" y="396"/>
                  </a:lnTo>
                  <a:lnTo>
                    <a:pt x="894" y="372"/>
                  </a:lnTo>
                  <a:lnTo>
                    <a:pt x="870" y="348"/>
                  </a:lnTo>
                  <a:lnTo>
                    <a:pt x="870" y="342"/>
                  </a:lnTo>
                  <a:lnTo>
                    <a:pt x="876" y="336"/>
                  </a:lnTo>
                  <a:lnTo>
                    <a:pt x="888" y="336"/>
                  </a:lnTo>
                  <a:lnTo>
                    <a:pt x="924" y="318"/>
                  </a:lnTo>
                  <a:lnTo>
                    <a:pt x="942" y="300"/>
                  </a:lnTo>
                  <a:lnTo>
                    <a:pt x="954" y="276"/>
                  </a:lnTo>
                  <a:lnTo>
                    <a:pt x="978" y="264"/>
                  </a:lnTo>
                  <a:lnTo>
                    <a:pt x="990" y="252"/>
                  </a:lnTo>
                  <a:lnTo>
                    <a:pt x="996" y="240"/>
                  </a:lnTo>
                  <a:lnTo>
                    <a:pt x="1008" y="234"/>
                  </a:lnTo>
                  <a:lnTo>
                    <a:pt x="1020" y="222"/>
                  </a:lnTo>
                  <a:lnTo>
                    <a:pt x="1032" y="222"/>
                  </a:lnTo>
                  <a:lnTo>
                    <a:pt x="1038" y="216"/>
                  </a:lnTo>
                  <a:lnTo>
                    <a:pt x="1050" y="216"/>
                  </a:lnTo>
                  <a:lnTo>
                    <a:pt x="1074" y="204"/>
                  </a:lnTo>
                  <a:lnTo>
                    <a:pt x="1080" y="192"/>
                  </a:lnTo>
                  <a:lnTo>
                    <a:pt x="1080" y="180"/>
                  </a:lnTo>
                  <a:lnTo>
                    <a:pt x="1086" y="174"/>
                  </a:lnTo>
                  <a:lnTo>
                    <a:pt x="1098" y="168"/>
                  </a:lnTo>
                  <a:lnTo>
                    <a:pt x="1122" y="144"/>
                  </a:lnTo>
                  <a:lnTo>
                    <a:pt x="1134" y="138"/>
                  </a:lnTo>
                  <a:lnTo>
                    <a:pt x="1140" y="138"/>
                  </a:lnTo>
                  <a:lnTo>
                    <a:pt x="1152" y="144"/>
                  </a:lnTo>
                  <a:lnTo>
                    <a:pt x="1158" y="150"/>
                  </a:lnTo>
                  <a:lnTo>
                    <a:pt x="1164" y="150"/>
                  </a:lnTo>
                  <a:lnTo>
                    <a:pt x="1164" y="144"/>
                  </a:lnTo>
                  <a:lnTo>
                    <a:pt x="1170" y="132"/>
                  </a:lnTo>
                  <a:lnTo>
                    <a:pt x="1188" y="78"/>
                  </a:lnTo>
                  <a:lnTo>
                    <a:pt x="1188" y="66"/>
                  </a:lnTo>
                  <a:lnTo>
                    <a:pt x="1182" y="60"/>
                  </a:lnTo>
                  <a:lnTo>
                    <a:pt x="1200" y="42"/>
                  </a:lnTo>
                  <a:lnTo>
                    <a:pt x="1218" y="30"/>
                  </a:lnTo>
                  <a:lnTo>
                    <a:pt x="1230" y="24"/>
                  </a:lnTo>
                  <a:lnTo>
                    <a:pt x="1242" y="24"/>
                  </a:lnTo>
                  <a:lnTo>
                    <a:pt x="1254" y="18"/>
                  </a:lnTo>
                  <a:close/>
                  <a:moveTo>
                    <a:pt x="1260" y="12"/>
                  </a:moveTo>
                  <a:lnTo>
                    <a:pt x="1260" y="18"/>
                  </a:lnTo>
                  <a:lnTo>
                    <a:pt x="1260" y="12"/>
                  </a:lnTo>
                  <a:close/>
                  <a:moveTo>
                    <a:pt x="1260" y="0"/>
                  </a:moveTo>
                  <a:lnTo>
                    <a:pt x="1266" y="0"/>
                  </a:lnTo>
                  <a:lnTo>
                    <a:pt x="1260" y="6"/>
                  </a:lnTo>
                  <a:lnTo>
                    <a:pt x="1260" y="0"/>
                  </a:lnTo>
                  <a:close/>
                </a:path>
              </a:pathLst>
            </a:custGeom>
            <a:gradFill>
              <a:gsLst>
                <a:gs pos="45000">
                  <a:schemeClr val="bg1"/>
                </a:gs>
                <a:gs pos="81000">
                  <a:schemeClr val="bg1">
                    <a:lumMod val="85000"/>
                  </a:schemeClr>
                </a:gs>
              </a:gsLst>
              <a:lin ang="42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3476063" y="3147552"/>
              <a:ext cx="505753" cy="276094"/>
            </a:xfrm>
            <a:custGeom>
              <a:avLst/>
              <a:gdLst/>
              <a:ahLst/>
              <a:cxnLst>
                <a:cxn ang="0">
                  <a:pos x="168" y="42"/>
                </a:cxn>
                <a:cxn ang="0">
                  <a:pos x="324" y="90"/>
                </a:cxn>
                <a:cxn ang="0">
                  <a:pos x="414" y="126"/>
                </a:cxn>
                <a:cxn ang="0">
                  <a:pos x="522" y="150"/>
                </a:cxn>
                <a:cxn ang="0">
                  <a:pos x="600" y="168"/>
                </a:cxn>
                <a:cxn ang="0">
                  <a:pos x="660" y="222"/>
                </a:cxn>
                <a:cxn ang="0">
                  <a:pos x="846" y="360"/>
                </a:cxn>
                <a:cxn ang="0">
                  <a:pos x="1020" y="492"/>
                </a:cxn>
                <a:cxn ang="0">
                  <a:pos x="1098" y="546"/>
                </a:cxn>
                <a:cxn ang="0">
                  <a:pos x="1182" y="594"/>
                </a:cxn>
                <a:cxn ang="0">
                  <a:pos x="1254" y="636"/>
                </a:cxn>
                <a:cxn ang="0">
                  <a:pos x="1368" y="678"/>
                </a:cxn>
                <a:cxn ang="0">
                  <a:pos x="1452" y="696"/>
                </a:cxn>
                <a:cxn ang="0">
                  <a:pos x="1680" y="852"/>
                </a:cxn>
                <a:cxn ang="0">
                  <a:pos x="1842" y="960"/>
                </a:cxn>
                <a:cxn ang="0">
                  <a:pos x="1944" y="1002"/>
                </a:cxn>
                <a:cxn ang="0">
                  <a:pos x="2034" y="1038"/>
                </a:cxn>
                <a:cxn ang="0">
                  <a:pos x="2118" y="1074"/>
                </a:cxn>
                <a:cxn ang="0">
                  <a:pos x="2208" y="1086"/>
                </a:cxn>
                <a:cxn ang="0">
                  <a:pos x="2304" y="1188"/>
                </a:cxn>
                <a:cxn ang="0">
                  <a:pos x="2376" y="1296"/>
                </a:cxn>
                <a:cxn ang="0">
                  <a:pos x="2310" y="1242"/>
                </a:cxn>
                <a:cxn ang="0">
                  <a:pos x="2256" y="1176"/>
                </a:cxn>
                <a:cxn ang="0">
                  <a:pos x="2166" y="1164"/>
                </a:cxn>
                <a:cxn ang="0">
                  <a:pos x="2094" y="1188"/>
                </a:cxn>
                <a:cxn ang="0">
                  <a:pos x="2046" y="1152"/>
                </a:cxn>
                <a:cxn ang="0">
                  <a:pos x="1914" y="1122"/>
                </a:cxn>
                <a:cxn ang="0">
                  <a:pos x="1830" y="1092"/>
                </a:cxn>
                <a:cxn ang="0">
                  <a:pos x="1764" y="1044"/>
                </a:cxn>
                <a:cxn ang="0">
                  <a:pos x="1698" y="1050"/>
                </a:cxn>
                <a:cxn ang="0">
                  <a:pos x="1656" y="1014"/>
                </a:cxn>
                <a:cxn ang="0">
                  <a:pos x="1596" y="990"/>
                </a:cxn>
                <a:cxn ang="0">
                  <a:pos x="1536" y="930"/>
                </a:cxn>
                <a:cxn ang="0">
                  <a:pos x="1422" y="882"/>
                </a:cxn>
                <a:cxn ang="0">
                  <a:pos x="1278" y="804"/>
                </a:cxn>
                <a:cxn ang="0">
                  <a:pos x="1188" y="750"/>
                </a:cxn>
                <a:cxn ang="0">
                  <a:pos x="1128" y="714"/>
                </a:cxn>
                <a:cxn ang="0">
                  <a:pos x="1032" y="684"/>
                </a:cxn>
                <a:cxn ang="0">
                  <a:pos x="978" y="612"/>
                </a:cxn>
                <a:cxn ang="0">
                  <a:pos x="858" y="540"/>
                </a:cxn>
                <a:cxn ang="0">
                  <a:pos x="798" y="516"/>
                </a:cxn>
                <a:cxn ang="0">
                  <a:pos x="738" y="510"/>
                </a:cxn>
                <a:cxn ang="0">
                  <a:pos x="702" y="516"/>
                </a:cxn>
                <a:cxn ang="0">
                  <a:pos x="666" y="462"/>
                </a:cxn>
                <a:cxn ang="0">
                  <a:pos x="570" y="396"/>
                </a:cxn>
                <a:cxn ang="0">
                  <a:pos x="486" y="300"/>
                </a:cxn>
                <a:cxn ang="0">
                  <a:pos x="426" y="264"/>
                </a:cxn>
                <a:cxn ang="0">
                  <a:pos x="414" y="210"/>
                </a:cxn>
                <a:cxn ang="0">
                  <a:pos x="282" y="180"/>
                </a:cxn>
                <a:cxn ang="0">
                  <a:pos x="228" y="144"/>
                </a:cxn>
                <a:cxn ang="0">
                  <a:pos x="192" y="102"/>
                </a:cxn>
                <a:cxn ang="0">
                  <a:pos x="126" y="84"/>
                </a:cxn>
                <a:cxn ang="0">
                  <a:pos x="60" y="42"/>
                </a:cxn>
              </a:cxnLst>
              <a:rect l="0" t="0" r="r" b="b"/>
              <a:pathLst>
                <a:path w="2418" h="1320">
                  <a:moveTo>
                    <a:pt x="0" y="0"/>
                  </a:moveTo>
                  <a:lnTo>
                    <a:pt x="36" y="12"/>
                  </a:lnTo>
                  <a:lnTo>
                    <a:pt x="78" y="24"/>
                  </a:lnTo>
                  <a:lnTo>
                    <a:pt x="102" y="30"/>
                  </a:lnTo>
                  <a:lnTo>
                    <a:pt x="156" y="30"/>
                  </a:lnTo>
                  <a:lnTo>
                    <a:pt x="168" y="42"/>
                  </a:lnTo>
                  <a:lnTo>
                    <a:pt x="180" y="60"/>
                  </a:lnTo>
                  <a:lnTo>
                    <a:pt x="192" y="72"/>
                  </a:lnTo>
                  <a:lnTo>
                    <a:pt x="204" y="78"/>
                  </a:lnTo>
                  <a:lnTo>
                    <a:pt x="222" y="84"/>
                  </a:lnTo>
                  <a:lnTo>
                    <a:pt x="276" y="84"/>
                  </a:lnTo>
                  <a:lnTo>
                    <a:pt x="324" y="90"/>
                  </a:lnTo>
                  <a:lnTo>
                    <a:pt x="336" y="96"/>
                  </a:lnTo>
                  <a:lnTo>
                    <a:pt x="354" y="114"/>
                  </a:lnTo>
                  <a:lnTo>
                    <a:pt x="366" y="114"/>
                  </a:lnTo>
                  <a:lnTo>
                    <a:pt x="378" y="120"/>
                  </a:lnTo>
                  <a:lnTo>
                    <a:pt x="396" y="120"/>
                  </a:lnTo>
                  <a:lnTo>
                    <a:pt x="414" y="126"/>
                  </a:lnTo>
                  <a:lnTo>
                    <a:pt x="432" y="126"/>
                  </a:lnTo>
                  <a:lnTo>
                    <a:pt x="444" y="132"/>
                  </a:lnTo>
                  <a:lnTo>
                    <a:pt x="462" y="132"/>
                  </a:lnTo>
                  <a:lnTo>
                    <a:pt x="486" y="144"/>
                  </a:lnTo>
                  <a:lnTo>
                    <a:pt x="504" y="150"/>
                  </a:lnTo>
                  <a:lnTo>
                    <a:pt x="522" y="150"/>
                  </a:lnTo>
                  <a:lnTo>
                    <a:pt x="534" y="144"/>
                  </a:lnTo>
                  <a:lnTo>
                    <a:pt x="546" y="144"/>
                  </a:lnTo>
                  <a:lnTo>
                    <a:pt x="570" y="168"/>
                  </a:lnTo>
                  <a:lnTo>
                    <a:pt x="582" y="174"/>
                  </a:lnTo>
                  <a:lnTo>
                    <a:pt x="594" y="174"/>
                  </a:lnTo>
                  <a:lnTo>
                    <a:pt x="600" y="168"/>
                  </a:lnTo>
                  <a:lnTo>
                    <a:pt x="606" y="174"/>
                  </a:lnTo>
                  <a:lnTo>
                    <a:pt x="612" y="174"/>
                  </a:lnTo>
                  <a:lnTo>
                    <a:pt x="636" y="198"/>
                  </a:lnTo>
                  <a:lnTo>
                    <a:pt x="642" y="210"/>
                  </a:lnTo>
                  <a:lnTo>
                    <a:pt x="648" y="210"/>
                  </a:lnTo>
                  <a:lnTo>
                    <a:pt x="660" y="222"/>
                  </a:lnTo>
                  <a:lnTo>
                    <a:pt x="672" y="228"/>
                  </a:lnTo>
                  <a:lnTo>
                    <a:pt x="678" y="234"/>
                  </a:lnTo>
                  <a:lnTo>
                    <a:pt x="702" y="252"/>
                  </a:lnTo>
                  <a:lnTo>
                    <a:pt x="738" y="282"/>
                  </a:lnTo>
                  <a:lnTo>
                    <a:pt x="792" y="318"/>
                  </a:lnTo>
                  <a:lnTo>
                    <a:pt x="846" y="360"/>
                  </a:lnTo>
                  <a:lnTo>
                    <a:pt x="900" y="408"/>
                  </a:lnTo>
                  <a:lnTo>
                    <a:pt x="948" y="444"/>
                  </a:lnTo>
                  <a:lnTo>
                    <a:pt x="984" y="474"/>
                  </a:lnTo>
                  <a:lnTo>
                    <a:pt x="1002" y="486"/>
                  </a:lnTo>
                  <a:lnTo>
                    <a:pt x="1008" y="492"/>
                  </a:lnTo>
                  <a:lnTo>
                    <a:pt x="1020" y="492"/>
                  </a:lnTo>
                  <a:lnTo>
                    <a:pt x="1044" y="504"/>
                  </a:lnTo>
                  <a:lnTo>
                    <a:pt x="1050" y="510"/>
                  </a:lnTo>
                  <a:lnTo>
                    <a:pt x="1062" y="516"/>
                  </a:lnTo>
                  <a:lnTo>
                    <a:pt x="1062" y="522"/>
                  </a:lnTo>
                  <a:lnTo>
                    <a:pt x="1074" y="534"/>
                  </a:lnTo>
                  <a:lnTo>
                    <a:pt x="1098" y="546"/>
                  </a:lnTo>
                  <a:lnTo>
                    <a:pt x="1128" y="546"/>
                  </a:lnTo>
                  <a:lnTo>
                    <a:pt x="1140" y="558"/>
                  </a:lnTo>
                  <a:lnTo>
                    <a:pt x="1140" y="570"/>
                  </a:lnTo>
                  <a:lnTo>
                    <a:pt x="1152" y="570"/>
                  </a:lnTo>
                  <a:lnTo>
                    <a:pt x="1164" y="582"/>
                  </a:lnTo>
                  <a:lnTo>
                    <a:pt x="1182" y="594"/>
                  </a:lnTo>
                  <a:lnTo>
                    <a:pt x="1194" y="606"/>
                  </a:lnTo>
                  <a:lnTo>
                    <a:pt x="1206" y="606"/>
                  </a:lnTo>
                  <a:lnTo>
                    <a:pt x="1218" y="618"/>
                  </a:lnTo>
                  <a:lnTo>
                    <a:pt x="1230" y="618"/>
                  </a:lnTo>
                  <a:lnTo>
                    <a:pt x="1242" y="624"/>
                  </a:lnTo>
                  <a:lnTo>
                    <a:pt x="1254" y="636"/>
                  </a:lnTo>
                  <a:lnTo>
                    <a:pt x="1314" y="636"/>
                  </a:lnTo>
                  <a:lnTo>
                    <a:pt x="1320" y="642"/>
                  </a:lnTo>
                  <a:lnTo>
                    <a:pt x="1332" y="666"/>
                  </a:lnTo>
                  <a:lnTo>
                    <a:pt x="1344" y="672"/>
                  </a:lnTo>
                  <a:lnTo>
                    <a:pt x="1356" y="672"/>
                  </a:lnTo>
                  <a:lnTo>
                    <a:pt x="1368" y="678"/>
                  </a:lnTo>
                  <a:lnTo>
                    <a:pt x="1380" y="678"/>
                  </a:lnTo>
                  <a:lnTo>
                    <a:pt x="1392" y="684"/>
                  </a:lnTo>
                  <a:lnTo>
                    <a:pt x="1404" y="684"/>
                  </a:lnTo>
                  <a:lnTo>
                    <a:pt x="1422" y="690"/>
                  </a:lnTo>
                  <a:lnTo>
                    <a:pt x="1440" y="690"/>
                  </a:lnTo>
                  <a:lnTo>
                    <a:pt x="1452" y="696"/>
                  </a:lnTo>
                  <a:lnTo>
                    <a:pt x="1464" y="696"/>
                  </a:lnTo>
                  <a:lnTo>
                    <a:pt x="1482" y="714"/>
                  </a:lnTo>
                  <a:lnTo>
                    <a:pt x="1518" y="744"/>
                  </a:lnTo>
                  <a:lnTo>
                    <a:pt x="1566" y="774"/>
                  </a:lnTo>
                  <a:lnTo>
                    <a:pt x="1620" y="816"/>
                  </a:lnTo>
                  <a:lnTo>
                    <a:pt x="1680" y="852"/>
                  </a:lnTo>
                  <a:lnTo>
                    <a:pt x="1740" y="894"/>
                  </a:lnTo>
                  <a:lnTo>
                    <a:pt x="1788" y="924"/>
                  </a:lnTo>
                  <a:lnTo>
                    <a:pt x="1818" y="948"/>
                  </a:lnTo>
                  <a:lnTo>
                    <a:pt x="1830" y="954"/>
                  </a:lnTo>
                  <a:lnTo>
                    <a:pt x="1836" y="954"/>
                  </a:lnTo>
                  <a:lnTo>
                    <a:pt x="1842" y="960"/>
                  </a:lnTo>
                  <a:lnTo>
                    <a:pt x="1866" y="972"/>
                  </a:lnTo>
                  <a:lnTo>
                    <a:pt x="1890" y="972"/>
                  </a:lnTo>
                  <a:lnTo>
                    <a:pt x="1902" y="978"/>
                  </a:lnTo>
                  <a:lnTo>
                    <a:pt x="1914" y="978"/>
                  </a:lnTo>
                  <a:lnTo>
                    <a:pt x="1926" y="984"/>
                  </a:lnTo>
                  <a:lnTo>
                    <a:pt x="1944" y="1002"/>
                  </a:lnTo>
                  <a:lnTo>
                    <a:pt x="1956" y="1008"/>
                  </a:lnTo>
                  <a:lnTo>
                    <a:pt x="1962" y="1014"/>
                  </a:lnTo>
                  <a:lnTo>
                    <a:pt x="1998" y="1026"/>
                  </a:lnTo>
                  <a:lnTo>
                    <a:pt x="2010" y="1032"/>
                  </a:lnTo>
                  <a:lnTo>
                    <a:pt x="2028" y="1032"/>
                  </a:lnTo>
                  <a:lnTo>
                    <a:pt x="2034" y="1038"/>
                  </a:lnTo>
                  <a:lnTo>
                    <a:pt x="2040" y="1038"/>
                  </a:lnTo>
                  <a:lnTo>
                    <a:pt x="2052" y="1044"/>
                  </a:lnTo>
                  <a:lnTo>
                    <a:pt x="2070" y="1050"/>
                  </a:lnTo>
                  <a:lnTo>
                    <a:pt x="2088" y="1062"/>
                  </a:lnTo>
                  <a:lnTo>
                    <a:pt x="2100" y="1068"/>
                  </a:lnTo>
                  <a:lnTo>
                    <a:pt x="2118" y="1074"/>
                  </a:lnTo>
                  <a:lnTo>
                    <a:pt x="2124" y="1080"/>
                  </a:lnTo>
                  <a:lnTo>
                    <a:pt x="2130" y="1080"/>
                  </a:lnTo>
                  <a:lnTo>
                    <a:pt x="2166" y="1074"/>
                  </a:lnTo>
                  <a:lnTo>
                    <a:pt x="2178" y="1074"/>
                  </a:lnTo>
                  <a:lnTo>
                    <a:pt x="2190" y="1080"/>
                  </a:lnTo>
                  <a:lnTo>
                    <a:pt x="2208" y="1086"/>
                  </a:lnTo>
                  <a:lnTo>
                    <a:pt x="2220" y="1092"/>
                  </a:lnTo>
                  <a:lnTo>
                    <a:pt x="2232" y="1110"/>
                  </a:lnTo>
                  <a:lnTo>
                    <a:pt x="2244" y="1134"/>
                  </a:lnTo>
                  <a:lnTo>
                    <a:pt x="2280" y="1158"/>
                  </a:lnTo>
                  <a:lnTo>
                    <a:pt x="2292" y="1170"/>
                  </a:lnTo>
                  <a:lnTo>
                    <a:pt x="2304" y="1188"/>
                  </a:lnTo>
                  <a:lnTo>
                    <a:pt x="2328" y="1212"/>
                  </a:lnTo>
                  <a:lnTo>
                    <a:pt x="2418" y="1320"/>
                  </a:lnTo>
                  <a:lnTo>
                    <a:pt x="2394" y="1320"/>
                  </a:lnTo>
                  <a:lnTo>
                    <a:pt x="2394" y="1308"/>
                  </a:lnTo>
                  <a:lnTo>
                    <a:pt x="2388" y="1302"/>
                  </a:lnTo>
                  <a:lnTo>
                    <a:pt x="2376" y="1296"/>
                  </a:lnTo>
                  <a:lnTo>
                    <a:pt x="2340" y="1284"/>
                  </a:lnTo>
                  <a:lnTo>
                    <a:pt x="2328" y="1278"/>
                  </a:lnTo>
                  <a:lnTo>
                    <a:pt x="2322" y="1272"/>
                  </a:lnTo>
                  <a:lnTo>
                    <a:pt x="2316" y="1272"/>
                  </a:lnTo>
                  <a:lnTo>
                    <a:pt x="2316" y="1260"/>
                  </a:lnTo>
                  <a:lnTo>
                    <a:pt x="2310" y="1242"/>
                  </a:lnTo>
                  <a:lnTo>
                    <a:pt x="2310" y="1212"/>
                  </a:lnTo>
                  <a:lnTo>
                    <a:pt x="2286" y="1200"/>
                  </a:lnTo>
                  <a:lnTo>
                    <a:pt x="2280" y="1194"/>
                  </a:lnTo>
                  <a:lnTo>
                    <a:pt x="2268" y="1194"/>
                  </a:lnTo>
                  <a:lnTo>
                    <a:pt x="2262" y="1182"/>
                  </a:lnTo>
                  <a:lnTo>
                    <a:pt x="2256" y="1176"/>
                  </a:lnTo>
                  <a:lnTo>
                    <a:pt x="2244" y="1182"/>
                  </a:lnTo>
                  <a:lnTo>
                    <a:pt x="2220" y="1182"/>
                  </a:lnTo>
                  <a:lnTo>
                    <a:pt x="2208" y="1188"/>
                  </a:lnTo>
                  <a:lnTo>
                    <a:pt x="2196" y="1176"/>
                  </a:lnTo>
                  <a:lnTo>
                    <a:pt x="2184" y="1170"/>
                  </a:lnTo>
                  <a:lnTo>
                    <a:pt x="2166" y="1164"/>
                  </a:lnTo>
                  <a:lnTo>
                    <a:pt x="2136" y="1164"/>
                  </a:lnTo>
                  <a:lnTo>
                    <a:pt x="2130" y="1170"/>
                  </a:lnTo>
                  <a:lnTo>
                    <a:pt x="2118" y="1176"/>
                  </a:lnTo>
                  <a:lnTo>
                    <a:pt x="2112" y="1176"/>
                  </a:lnTo>
                  <a:lnTo>
                    <a:pt x="2100" y="1182"/>
                  </a:lnTo>
                  <a:lnTo>
                    <a:pt x="2094" y="1188"/>
                  </a:lnTo>
                  <a:lnTo>
                    <a:pt x="2082" y="1182"/>
                  </a:lnTo>
                  <a:lnTo>
                    <a:pt x="2070" y="1170"/>
                  </a:lnTo>
                  <a:lnTo>
                    <a:pt x="2070" y="1158"/>
                  </a:lnTo>
                  <a:lnTo>
                    <a:pt x="2064" y="1158"/>
                  </a:lnTo>
                  <a:lnTo>
                    <a:pt x="2058" y="1152"/>
                  </a:lnTo>
                  <a:lnTo>
                    <a:pt x="2046" y="1152"/>
                  </a:lnTo>
                  <a:lnTo>
                    <a:pt x="2028" y="1146"/>
                  </a:lnTo>
                  <a:lnTo>
                    <a:pt x="1986" y="1146"/>
                  </a:lnTo>
                  <a:lnTo>
                    <a:pt x="1956" y="1152"/>
                  </a:lnTo>
                  <a:lnTo>
                    <a:pt x="1938" y="1152"/>
                  </a:lnTo>
                  <a:lnTo>
                    <a:pt x="1926" y="1140"/>
                  </a:lnTo>
                  <a:lnTo>
                    <a:pt x="1914" y="1122"/>
                  </a:lnTo>
                  <a:lnTo>
                    <a:pt x="1902" y="1110"/>
                  </a:lnTo>
                  <a:lnTo>
                    <a:pt x="1890" y="1104"/>
                  </a:lnTo>
                  <a:lnTo>
                    <a:pt x="1884" y="1098"/>
                  </a:lnTo>
                  <a:lnTo>
                    <a:pt x="1866" y="1098"/>
                  </a:lnTo>
                  <a:lnTo>
                    <a:pt x="1848" y="1092"/>
                  </a:lnTo>
                  <a:lnTo>
                    <a:pt x="1830" y="1092"/>
                  </a:lnTo>
                  <a:lnTo>
                    <a:pt x="1806" y="1080"/>
                  </a:lnTo>
                  <a:lnTo>
                    <a:pt x="1800" y="1074"/>
                  </a:lnTo>
                  <a:lnTo>
                    <a:pt x="1788" y="1068"/>
                  </a:lnTo>
                  <a:lnTo>
                    <a:pt x="1782" y="1056"/>
                  </a:lnTo>
                  <a:lnTo>
                    <a:pt x="1770" y="1050"/>
                  </a:lnTo>
                  <a:lnTo>
                    <a:pt x="1764" y="1044"/>
                  </a:lnTo>
                  <a:lnTo>
                    <a:pt x="1752" y="1038"/>
                  </a:lnTo>
                  <a:lnTo>
                    <a:pt x="1746" y="1044"/>
                  </a:lnTo>
                  <a:lnTo>
                    <a:pt x="1734" y="1050"/>
                  </a:lnTo>
                  <a:lnTo>
                    <a:pt x="1728" y="1056"/>
                  </a:lnTo>
                  <a:lnTo>
                    <a:pt x="1710" y="1056"/>
                  </a:lnTo>
                  <a:lnTo>
                    <a:pt x="1698" y="1050"/>
                  </a:lnTo>
                  <a:lnTo>
                    <a:pt x="1692" y="1044"/>
                  </a:lnTo>
                  <a:lnTo>
                    <a:pt x="1680" y="1038"/>
                  </a:lnTo>
                  <a:lnTo>
                    <a:pt x="1680" y="1032"/>
                  </a:lnTo>
                  <a:lnTo>
                    <a:pt x="1674" y="1020"/>
                  </a:lnTo>
                  <a:lnTo>
                    <a:pt x="1668" y="1020"/>
                  </a:lnTo>
                  <a:lnTo>
                    <a:pt x="1656" y="1014"/>
                  </a:lnTo>
                  <a:lnTo>
                    <a:pt x="1644" y="1002"/>
                  </a:lnTo>
                  <a:lnTo>
                    <a:pt x="1632" y="1002"/>
                  </a:lnTo>
                  <a:lnTo>
                    <a:pt x="1620" y="996"/>
                  </a:lnTo>
                  <a:lnTo>
                    <a:pt x="1608" y="996"/>
                  </a:lnTo>
                  <a:lnTo>
                    <a:pt x="1602" y="990"/>
                  </a:lnTo>
                  <a:lnTo>
                    <a:pt x="1596" y="990"/>
                  </a:lnTo>
                  <a:lnTo>
                    <a:pt x="1572" y="966"/>
                  </a:lnTo>
                  <a:lnTo>
                    <a:pt x="1572" y="954"/>
                  </a:lnTo>
                  <a:lnTo>
                    <a:pt x="1566" y="948"/>
                  </a:lnTo>
                  <a:lnTo>
                    <a:pt x="1560" y="936"/>
                  </a:lnTo>
                  <a:lnTo>
                    <a:pt x="1554" y="930"/>
                  </a:lnTo>
                  <a:lnTo>
                    <a:pt x="1536" y="930"/>
                  </a:lnTo>
                  <a:lnTo>
                    <a:pt x="1524" y="942"/>
                  </a:lnTo>
                  <a:lnTo>
                    <a:pt x="1512" y="936"/>
                  </a:lnTo>
                  <a:lnTo>
                    <a:pt x="1500" y="924"/>
                  </a:lnTo>
                  <a:lnTo>
                    <a:pt x="1476" y="912"/>
                  </a:lnTo>
                  <a:lnTo>
                    <a:pt x="1452" y="912"/>
                  </a:lnTo>
                  <a:lnTo>
                    <a:pt x="1422" y="882"/>
                  </a:lnTo>
                  <a:lnTo>
                    <a:pt x="1392" y="870"/>
                  </a:lnTo>
                  <a:lnTo>
                    <a:pt x="1356" y="864"/>
                  </a:lnTo>
                  <a:lnTo>
                    <a:pt x="1344" y="858"/>
                  </a:lnTo>
                  <a:lnTo>
                    <a:pt x="1290" y="858"/>
                  </a:lnTo>
                  <a:lnTo>
                    <a:pt x="1278" y="852"/>
                  </a:lnTo>
                  <a:lnTo>
                    <a:pt x="1278" y="804"/>
                  </a:lnTo>
                  <a:lnTo>
                    <a:pt x="1266" y="792"/>
                  </a:lnTo>
                  <a:lnTo>
                    <a:pt x="1218" y="792"/>
                  </a:lnTo>
                  <a:lnTo>
                    <a:pt x="1200" y="774"/>
                  </a:lnTo>
                  <a:lnTo>
                    <a:pt x="1200" y="768"/>
                  </a:lnTo>
                  <a:lnTo>
                    <a:pt x="1194" y="762"/>
                  </a:lnTo>
                  <a:lnTo>
                    <a:pt x="1188" y="750"/>
                  </a:lnTo>
                  <a:lnTo>
                    <a:pt x="1176" y="744"/>
                  </a:lnTo>
                  <a:lnTo>
                    <a:pt x="1158" y="738"/>
                  </a:lnTo>
                  <a:lnTo>
                    <a:pt x="1146" y="732"/>
                  </a:lnTo>
                  <a:lnTo>
                    <a:pt x="1134" y="732"/>
                  </a:lnTo>
                  <a:lnTo>
                    <a:pt x="1134" y="720"/>
                  </a:lnTo>
                  <a:lnTo>
                    <a:pt x="1128" y="714"/>
                  </a:lnTo>
                  <a:lnTo>
                    <a:pt x="1116" y="678"/>
                  </a:lnTo>
                  <a:lnTo>
                    <a:pt x="1104" y="672"/>
                  </a:lnTo>
                  <a:lnTo>
                    <a:pt x="1098" y="666"/>
                  </a:lnTo>
                  <a:lnTo>
                    <a:pt x="1056" y="666"/>
                  </a:lnTo>
                  <a:lnTo>
                    <a:pt x="1038" y="684"/>
                  </a:lnTo>
                  <a:lnTo>
                    <a:pt x="1032" y="684"/>
                  </a:lnTo>
                  <a:lnTo>
                    <a:pt x="1026" y="678"/>
                  </a:lnTo>
                  <a:lnTo>
                    <a:pt x="1020" y="666"/>
                  </a:lnTo>
                  <a:lnTo>
                    <a:pt x="1008" y="648"/>
                  </a:lnTo>
                  <a:lnTo>
                    <a:pt x="1002" y="630"/>
                  </a:lnTo>
                  <a:lnTo>
                    <a:pt x="990" y="624"/>
                  </a:lnTo>
                  <a:lnTo>
                    <a:pt x="978" y="612"/>
                  </a:lnTo>
                  <a:lnTo>
                    <a:pt x="960" y="600"/>
                  </a:lnTo>
                  <a:lnTo>
                    <a:pt x="948" y="594"/>
                  </a:lnTo>
                  <a:lnTo>
                    <a:pt x="930" y="582"/>
                  </a:lnTo>
                  <a:lnTo>
                    <a:pt x="918" y="570"/>
                  </a:lnTo>
                  <a:lnTo>
                    <a:pt x="882" y="546"/>
                  </a:lnTo>
                  <a:lnTo>
                    <a:pt x="858" y="540"/>
                  </a:lnTo>
                  <a:lnTo>
                    <a:pt x="852" y="534"/>
                  </a:lnTo>
                  <a:lnTo>
                    <a:pt x="840" y="534"/>
                  </a:lnTo>
                  <a:lnTo>
                    <a:pt x="828" y="528"/>
                  </a:lnTo>
                  <a:lnTo>
                    <a:pt x="816" y="528"/>
                  </a:lnTo>
                  <a:lnTo>
                    <a:pt x="804" y="522"/>
                  </a:lnTo>
                  <a:lnTo>
                    <a:pt x="798" y="516"/>
                  </a:lnTo>
                  <a:lnTo>
                    <a:pt x="798" y="510"/>
                  </a:lnTo>
                  <a:lnTo>
                    <a:pt x="786" y="498"/>
                  </a:lnTo>
                  <a:lnTo>
                    <a:pt x="762" y="498"/>
                  </a:lnTo>
                  <a:lnTo>
                    <a:pt x="756" y="504"/>
                  </a:lnTo>
                  <a:lnTo>
                    <a:pt x="750" y="504"/>
                  </a:lnTo>
                  <a:lnTo>
                    <a:pt x="738" y="510"/>
                  </a:lnTo>
                  <a:lnTo>
                    <a:pt x="732" y="516"/>
                  </a:lnTo>
                  <a:lnTo>
                    <a:pt x="720" y="522"/>
                  </a:lnTo>
                  <a:lnTo>
                    <a:pt x="714" y="528"/>
                  </a:lnTo>
                  <a:lnTo>
                    <a:pt x="708" y="528"/>
                  </a:lnTo>
                  <a:lnTo>
                    <a:pt x="702" y="522"/>
                  </a:lnTo>
                  <a:lnTo>
                    <a:pt x="702" y="516"/>
                  </a:lnTo>
                  <a:lnTo>
                    <a:pt x="696" y="510"/>
                  </a:lnTo>
                  <a:lnTo>
                    <a:pt x="702" y="510"/>
                  </a:lnTo>
                  <a:lnTo>
                    <a:pt x="696" y="504"/>
                  </a:lnTo>
                  <a:lnTo>
                    <a:pt x="690" y="492"/>
                  </a:lnTo>
                  <a:lnTo>
                    <a:pt x="678" y="474"/>
                  </a:lnTo>
                  <a:lnTo>
                    <a:pt x="666" y="462"/>
                  </a:lnTo>
                  <a:lnTo>
                    <a:pt x="666" y="456"/>
                  </a:lnTo>
                  <a:lnTo>
                    <a:pt x="660" y="450"/>
                  </a:lnTo>
                  <a:lnTo>
                    <a:pt x="648" y="450"/>
                  </a:lnTo>
                  <a:lnTo>
                    <a:pt x="624" y="438"/>
                  </a:lnTo>
                  <a:lnTo>
                    <a:pt x="606" y="432"/>
                  </a:lnTo>
                  <a:lnTo>
                    <a:pt x="570" y="396"/>
                  </a:lnTo>
                  <a:lnTo>
                    <a:pt x="552" y="390"/>
                  </a:lnTo>
                  <a:lnTo>
                    <a:pt x="534" y="372"/>
                  </a:lnTo>
                  <a:lnTo>
                    <a:pt x="522" y="348"/>
                  </a:lnTo>
                  <a:lnTo>
                    <a:pt x="516" y="342"/>
                  </a:lnTo>
                  <a:lnTo>
                    <a:pt x="504" y="318"/>
                  </a:lnTo>
                  <a:lnTo>
                    <a:pt x="486" y="300"/>
                  </a:lnTo>
                  <a:lnTo>
                    <a:pt x="468" y="300"/>
                  </a:lnTo>
                  <a:lnTo>
                    <a:pt x="462" y="294"/>
                  </a:lnTo>
                  <a:lnTo>
                    <a:pt x="450" y="288"/>
                  </a:lnTo>
                  <a:lnTo>
                    <a:pt x="444" y="276"/>
                  </a:lnTo>
                  <a:lnTo>
                    <a:pt x="438" y="270"/>
                  </a:lnTo>
                  <a:lnTo>
                    <a:pt x="426" y="264"/>
                  </a:lnTo>
                  <a:lnTo>
                    <a:pt x="420" y="264"/>
                  </a:lnTo>
                  <a:lnTo>
                    <a:pt x="408" y="258"/>
                  </a:lnTo>
                  <a:lnTo>
                    <a:pt x="402" y="252"/>
                  </a:lnTo>
                  <a:lnTo>
                    <a:pt x="396" y="240"/>
                  </a:lnTo>
                  <a:lnTo>
                    <a:pt x="396" y="228"/>
                  </a:lnTo>
                  <a:lnTo>
                    <a:pt x="414" y="210"/>
                  </a:lnTo>
                  <a:lnTo>
                    <a:pt x="414" y="204"/>
                  </a:lnTo>
                  <a:lnTo>
                    <a:pt x="402" y="204"/>
                  </a:lnTo>
                  <a:lnTo>
                    <a:pt x="384" y="198"/>
                  </a:lnTo>
                  <a:lnTo>
                    <a:pt x="330" y="186"/>
                  </a:lnTo>
                  <a:lnTo>
                    <a:pt x="294" y="180"/>
                  </a:lnTo>
                  <a:lnTo>
                    <a:pt x="282" y="180"/>
                  </a:lnTo>
                  <a:lnTo>
                    <a:pt x="270" y="192"/>
                  </a:lnTo>
                  <a:lnTo>
                    <a:pt x="264" y="192"/>
                  </a:lnTo>
                  <a:lnTo>
                    <a:pt x="258" y="198"/>
                  </a:lnTo>
                  <a:lnTo>
                    <a:pt x="252" y="198"/>
                  </a:lnTo>
                  <a:lnTo>
                    <a:pt x="240" y="174"/>
                  </a:lnTo>
                  <a:lnTo>
                    <a:pt x="228" y="144"/>
                  </a:lnTo>
                  <a:lnTo>
                    <a:pt x="222" y="126"/>
                  </a:lnTo>
                  <a:lnTo>
                    <a:pt x="210" y="114"/>
                  </a:lnTo>
                  <a:lnTo>
                    <a:pt x="204" y="102"/>
                  </a:lnTo>
                  <a:lnTo>
                    <a:pt x="204" y="96"/>
                  </a:lnTo>
                  <a:lnTo>
                    <a:pt x="198" y="96"/>
                  </a:lnTo>
                  <a:lnTo>
                    <a:pt x="192" y="102"/>
                  </a:lnTo>
                  <a:lnTo>
                    <a:pt x="186" y="102"/>
                  </a:lnTo>
                  <a:lnTo>
                    <a:pt x="162" y="90"/>
                  </a:lnTo>
                  <a:lnTo>
                    <a:pt x="156" y="84"/>
                  </a:lnTo>
                  <a:lnTo>
                    <a:pt x="144" y="78"/>
                  </a:lnTo>
                  <a:lnTo>
                    <a:pt x="138" y="84"/>
                  </a:lnTo>
                  <a:lnTo>
                    <a:pt x="126" y="84"/>
                  </a:lnTo>
                  <a:lnTo>
                    <a:pt x="120" y="90"/>
                  </a:lnTo>
                  <a:lnTo>
                    <a:pt x="108" y="84"/>
                  </a:lnTo>
                  <a:lnTo>
                    <a:pt x="102" y="78"/>
                  </a:lnTo>
                  <a:lnTo>
                    <a:pt x="90" y="60"/>
                  </a:lnTo>
                  <a:lnTo>
                    <a:pt x="72" y="48"/>
                  </a:lnTo>
                  <a:lnTo>
                    <a:pt x="60" y="42"/>
                  </a:lnTo>
                  <a:lnTo>
                    <a:pt x="42" y="24"/>
                  </a:lnTo>
                  <a:lnTo>
                    <a:pt x="30" y="18"/>
                  </a:lnTo>
                  <a:lnTo>
                    <a:pt x="1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Прямоугольник 121"/>
          <p:cNvSpPr/>
          <p:nvPr/>
        </p:nvSpPr>
        <p:spPr>
          <a:xfrm rot="10800000" flipV="1">
            <a:off x="2426261" y="3474877"/>
            <a:ext cx="1714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数据一致性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1"/>
          <p:cNvSpPr/>
          <p:nvPr/>
        </p:nvSpPr>
        <p:spPr>
          <a:xfrm rot="10800000" flipV="1">
            <a:off x="7686250" y="4216531"/>
            <a:ext cx="1714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高并发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高可用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44"/>
          <p:cNvSpPr txBox="1">
            <a:spLocks noChangeArrowheads="1"/>
          </p:cNvSpPr>
          <p:nvPr/>
        </p:nvSpPr>
        <p:spPr bwMode="auto">
          <a:xfrm>
            <a:off x="2902513" y="2301007"/>
            <a:ext cx="97182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/>
            <a:r>
              <a:rPr lang="en-US" sz="70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70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44"/>
          <p:cNvSpPr txBox="1">
            <a:spLocks noChangeArrowheads="1"/>
          </p:cNvSpPr>
          <p:nvPr/>
        </p:nvSpPr>
        <p:spPr bwMode="auto">
          <a:xfrm>
            <a:off x="8105353" y="3042661"/>
            <a:ext cx="97182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/>
            <a:r>
              <a:rPr lang="en-US" sz="70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B</a:t>
            </a:r>
            <a:endParaRPr lang="ru-RU" sz="7000" b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04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问题提出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596055" y="3352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413531" y="3352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3111062" y="2169523"/>
            <a:ext cx="5591504" cy="1193787"/>
          </a:xfrm>
          <a:custGeom>
            <a:avLst/>
            <a:gdLst>
              <a:gd name="connsiteX0" fmla="*/ 0 w 5591504"/>
              <a:gd name="connsiteY0" fmla="*/ 1162256 h 1193787"/>
              <a:gd name="connsiteX1" fmla="*/ 1933904 w 5591504"/>
              <a:gd name="connsiteY1" fmla="*/ 90201 h 1193787"/>
              <a:gd name="connsiteX2" fmla="*/ 3594538 w 5591504"/>
              <a:gd name="connsiteY2" fmla="*/ 184794 h 1193787"/>
              <a:gd name="connsiteX3" fmla="*/ 5591504 w 5591504"/>
              <a:gd name="connsiteY3" fmla="*/ 1193787 h 119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1504" h="1193787">
                <a:moveTo>
                  <a:pt x="0" y="1162256"/>
                </a:moveTo>
                <a:cubicBezTo>
                  <a:pt x="667407" y="707683"/>
                  <a:pt x="1334814" y="253111"/>
                  <a:pt x="1933904" y="90201"/>
                </a:cubicBezTo>
                <a:cubicBezTo>
                  <a:pt x="2532994" y="-72709"/>
                  <a:pt x="2984938" y="863"/>
                  <a:pt x="3594538" y="184794"/>
                </a:cubicBezTo>
                <a:cubicBezTo>
                  <a:pt x="4204138" y="368725"/>
                  <a:pt x="4897821" y="781256"/>
                  <a:pt x="5591504" y="119378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 11"/>
          <p:cNvSpPr/>
          <p:nvPr/>
        </p:nvSpPr>
        <p:spPr>
          <a:xfrm>
            <a:off x="3247697" y="4256690"/>
            <a:ext cx="5686096" cy="1124611"/>
          </a:xfrm>
          <a:custGeom>
            <a:avLst/>
            <a:gdLst>
              <a:gd name="connsiteX0" fmla="*/ 5686096 w 5686096"/>
              <a:gd name="connsiteY0" fmla="*/ 10510 h 1124611"/>
              <a:gd name="connsiteX1" fmla="*/ 3205655 w 5686096"/>
              <a:gd name="connsiteY1" fmla="*/ 1124607 h 1124611"/>
              <a:gd name="connsiteX2" fmla="*/ 0 w 5686096"/>
              <a:gd name="connsiteY2" fmla="*/ 0 h 1124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6096" h="1124611">
                <a:moveTo>
                  <a:pt x="5686096" y="10510"/>
                </a:moveTo>
                <a:cubicBezTo>
                  <a:pt x="4919717" y="568434"/>
                  <a:pt x="4153338" y="1126359"/>
                  <a:pt x="3205655" y="1124607"/>
                </a:cubicBezTo>
                <a:cubicBezTo>
                  <a:pt x="2257972" y="1122855"/>
                  <a:pt x="1128986" y="561427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乘号 12"/>
          <p:cNvSpPr/>
          <p:nvPr/>
        </p:nvSpPr>
        <p:spPr>
          <a:xfrm>
            <a:off x="7199587" y="4635062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57600" y="34673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发起方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536368" y="35952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46448" y="180019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267317" y="5432015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18" name="乘号 17"/>
          <p:cNvSpPr/>
          <p:nvPr/>
        </p:nvSpPr>
        <p:spPr>
          <a:xfrm>
            <a:off x="7199587" y="2257514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59929" y="1745439"/>
            <a:ext cx="1300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Timeout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02794" y="4256690"/>
            <a:ext cx="467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fail</a:t>
            </a:r>
            <a:endParaRPr lang="zh-CN" altLang="en-US" dirty="0"/>
          </a:p>
        </p:txBody>
      </p:sp>
      <p:sp>
        <p:nvSpPr>
          <p:cNvPr id="19" name="乘号 18"/>
          <p:cNvSpPr/>
          <p:nvPr/>
        </p:nvSpPr>
        <p:spPr>
          <a:xfrm>
            <a:off x="9242214" y="345265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56469" y="533968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分布式事务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56469" y="313360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三态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46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3" grpId="0"/>
      <p:bldP spid="17" grpId="0"/>
      <p:bldP spid="18" grpId="0" animBg="1"/>
      <p:bldP spid="4" grpId="0"/>
      <p:bldP spid="7" grpId="0"/>
      <p:bldP spid="19" grpId="0" animBg="1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583" y="1693167"/>
            <a:ext cx="4991100" cy="48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601" y="1970234"/>
            <a:ext cx="2226065" cy="148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zh-CN"/>
              <a:t>CAP&amp;BASE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7454567" y="2310667"/>
            <a:ext cx="4618000" cy="2879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US" altLang="zh-CN" sz="4000" b="1">
                <a:solidFill>
                  <a:schemeClr val="dk1"/>
                </a:solidFill>
                <a:highlight>
                  <a:srgbClr val="FFFFFF"/>
                </a:highlight>
              </a:rPr>
              <a:t>B</a:t>
            </a:r>
            <a:r>
              <a:rPr lang="en-US" altLang="zh-CN" sz="3200">
                <a:solidFill>
                  <a:schemeClr val="dk1"/>
                </a:solidFill>
                <a:highlight>
                  <a:srgbClr val="FFFFFF"/>
                </a:highlight>
              </a:rPr>
              <a:t>asically </a:t>
            </a:r>
            <a:r>
              <a:rPr lang="en-US" altLang="zh-CN" sz="4000" b="1">
                <a:solidFill>
                  <a:schemeClr val="dk1"/>
                </a:solidFill>
                <a:highlight>
                  <a:srgbClr val="FFFFFF"/>
                </a:highlight>
              </a:rPr>
              <a:t>A</a:t>
            </a:r>
            <a:r>
              <a:rPr lang="en-US" altLang="zh-CN" sz="3200">
                <a:solidFill>
                  <a:schemeClr val="dk1"/>
                </a:solidFill>
                <a:highlight>
                  <a:srgbClr val="FFFFFF"/>
                </a:highlight>
              </a:rPr>
              <a:t>vailable, </a:t>
            </a:r>
          </a:p>
          <a:p>
            <a:r>
              <a:rPr lang="en-US" altLang="zh-CN" sz="4000" b="1">
                <a:solidFill>
                  <a:schemeClr val="dk1"/>
                </a:solidFill>
                <a:highlight>
                  <a:srgbClr val="FFFFFF"/>
                </a:highlight>
              </a:rPr>
              <a:t>S</a:t>
            </a:r>
            <a:r>
              <a:rPr lang="en-US" altLang="zh-CN" sz="3200">
                <a:solidFill>
                  <a:schemeClr val="dk1"/>
                </a:solidFill>
                <a:highlight>
                  <a:srgbClr val="FFFFFF"/>
                </a:highlight>
              </a:rPr>
              <a:t>oft state, </a:t>
            </a:r>
          </a:p>
          <a:p>
            <a:r>
              <a:rPr lang="en-US" altLang="zh-CN" sz="4000" b="1">
                <a:solidFill>
                  <a:schemeClr val="dk1"/>
                </a:solidFill>
                <a:highlight>
                  <a:srgbClr val="FFFFFF"/>
                </a:highlight>
              </a:rPr>
              <a:t>E</a:t>
            </a:r>
            <a:r>
              <a:rPr lang="en-US" altLang="zh-CN" sz="3200">
                <a:solidFill>
                  <a:schemeClr val="dk1"/>
                </a:solidFill>
                <a:highlight>
                  <a:srgbClr val="FFFFFF"/>
                </a:highlight>
              </a:rPr>
              <a:t>ventual consistency 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48867" y="3467333"/>
            <a:ext cx="2328799" cy="114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altLang="zh-CN" sz="1333" i="1">
                <a:solidFill>
                  <a:schemeClr val="dk2"/>
                </a:solidFill>
                <a:highlight>
                  <a:srgbClr val="F1F1F1"/>
                </a:highlight>
              </a:rPr>
              <a:t>Eric Brewer: Google</a:t>
            </a:r>
            <a:r>
              <a:rPr lang="zh-CN" altLang="en-US" sz="1333" i="1">
                <a:solidFill>
                  <a:schemeClr val="dk2"/>
                </a:solidFill>
                <a:highlight>
                  <a:srgbClr val="F1F1F1"/>
                </a:highlight>
              </a:rPr>
              <a:t>基础设施副总裁</a:t>
            </a:r>
            <a:r>
              <a:rPr lang="en-US" altLang="zh-CN" sz="1333" i="1">
                <a:solidFill>
                  <a:schemeClr val="dk2"/>
                </a:solidFill>
                <a:highlight>
                  <a:srgbClr val="F1F1F1"/>
                </a:highlight>
              </a:rPr>
              <a:t>,Eric Brewer</a:t>
            </a:r>
            <a:r>
              <a:rPr lang="zh-CN" altLang="en-US" sz="1333" i="1">
                <a:solidFill>
                  <a:schemeClr val="dk2"/>
                </a:solidFill>
                <a:highlight>
                  <a:srgbClr val="F1F1F1"/>
                </a:highlight>
              </a:rPr>
              <a:t>目前正在推动</a:t>
            </a:r>
            <a:r>
              <a:rPr lang="en-US" altLang="zh-CN" sz="1333" i="1">
                <a:solidFill>
                  <a:schemeClr val="dk2"/>
                </a:solidFill>
                <a:highlight>
                  <a:srgbClr val="F1F1F1"/>
                </a:highlight>
              </a:rPr>
              <a:t>Kubernetes</a:t>
            </a:r>
            <a:r>
              <a:rPr lang="zh-CN" altLang="en-US" sz="1333" i="1">
                <a:solidFill>
                  <a:schemeClr val="dk2"/>
                </a:solidFill>
                <a:highlight>
                  <a:srgbClr val="F1F1F1"/>
                </a:highlight>
              </a:rPr>
              <a:t>和容器建设</a:t>
            </a:r>
            <a:r>
              <a:rPr lang="en-US" altLang="zh-CN" sz="1333" i="1">
                <a:solidFill>
                  <a:schemeClr val="dk2"/>
                </a:solidFill>
                <a:highlight>
                  <a:srgbClr val="F1F1F1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30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ocketmq.apache.org/assets/images/rmq-basic-a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59" y="903890"/>
            <a:ext cx="11180260" cy="541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RocketMQ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99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975" y="365125"/>
            <a:ext cx="7093289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8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数据一致性（分布式事务）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RocketMQ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定时任务（定时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超时问题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/>
              <a:t>时间轮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如何保证</a:t>
            </a:r>
            <a:r>
              <a:rPr lang="zh-CN" altLang="en-US" dirty="0" smtClean="0"/>
              <a:t>幂等</a:t>
            </a:r>
            <a:r>
              <a:rPr lang="en-US" altLang="zh-CN" dirty="0" smtClean="0"/>
              <a:t>(</a:t>
            </a:r>
            <a:r>
              <a:rPr lang="en-US" altLang="zh-CN" dirty="0"/>
              <a:t>idempotent</a:t>
            </a:r>
            <a:r>
              <a:rPr lang="en-US" altLang="zh-CN" dirty="0" smtClean="0"/>
              <a:t>)???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305" y="3625850"/>
            <a:ext cx="4695825" cy="2686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92145" y="64527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图片来自互联网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5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2999656" y="1281408"/>
            <a:ext cx="936104" cy="3803776"/>
            <a:chOff x="1475656" y="1281408"/>
            <a:chExt cx="936104" cy="3803776"/>
          </a:xfrm>
        </p:grpSpPr>
        <p:sp>
          <p:nvSpPr>
            <p:cNvPr id="28" name="矩形 27"/>
            <p:cNvSpPr/>
            <p:nvPr/>
          </p:nvSpPr>
          <p:spPr>
            <a:xfrm>
              <a:off x="1475656" y="1281408"/>
              <a:ext cx="936104" cy="3803776"/>
            </a:xfrm>
            <a:custGeom>
              <a:avLst/>
              <a:gdLst>
                <a:gd name="connsiteX0" fmla="*/ 0 w 1512168"/>
                <a:gd name="connsiteY0" fmla="*/ 0 h 4025639"/>
                <a:gd name="connsiteX1" fmla="*/ 1512168 w 1512168"/>
                <a:gd name="connsiteY1" fmla="*/ 0 h 4025639"/>
                <a:gd name="connsiteX2" fmla="*/ 1512168 w 1512168"/>
                <a:gd name="connsiteY2" fmla="*/ 4025639 h 4025639"/>
                <a:gd name="connsiteX3" fmla="*/ 0 w 1512168"/>
                <a:gd name="connsiteY3" fmla="*/ 4025639 h 4025639"/>
                <a:gd name="connsiteX4" fmla="*/ 0 w 1512168"/>
                <a:gd name="connsiteY4" fmla="*/ 0 h 4025639"/>
                <a:gd name="connsiteX0" fmla="*/ 1512168 w 1603608"/>
                <a:gd name="connsiteY0" fmla="*/ 0 h 4025639"/>
                <a:gd name="connsiteX1" fmla="*/ 1512168 w 1603608"/>
                <a:gd name="connsiteY1" fmla="*/ 4025639 h 4025639"/>
                <a:gd name="connsiteX2" fmla="*/ 0 w 1603608"/>
                <a:gd name="connsiteY2" fmla="*/ 4025639 h 4025639"/>
                <a:gd name="connsiteX3" fmla="*/ 0 w 1603608"/>
                <a:gd name="connsiteY3" fmla="*/ 0 h 4025639"/>
                <a:gd name="connsiteX4" fmla="*/ 1603608 w 1603608"/>
                <a:gd name="connsiteY4" fmla="*/ 91440 h 4025639"/>
                <a:gd name="connsiteX0" fmla="*/ 1512168 w 1603608"/>
                <a:gd name="connsiteY0" fmla="*/ 4025639 h 4025639"/>
                <a:gd name="connsiteX1" fmla="*/ 0 w 1603608"/>
                <a:gd name="connsiteY1" fmla="*/ 4025639 h 4025639"/>
                <a:gd name="connsiteX2" fmla="*/ 0 w 1603608"/>
                <a:gd name="connsiteY2" fmla="*/ 0 h 4025639"/>
                <a:gd name="connsiteX3" fmla="*/ 1603608 w 1603608"/>
                <a:gd name="connsiteY3" fmla="*/ 91440 h 4025639"/>
                <a:gd name="connsiteX0" fmla="*/ 1512168 w 1512168"/>
                <a:gd name="connsiteY0" fmla="*/ 4025639 h 4025639"/>
                <a:gd name="connsiteX1" fmla="*/ 0 w 1512168"/>
                <a:gd name="connsiteY1" fmla="*/ 4025639 h 4025639"/>
                <a:gd name="connsiteX2" fmla="*/ 0 w 1512168"/>
                <a:gd name="connsiteY2" fmla="*/ 0 h 4025639"/>
                <a:gd name="connsiteX3" fmla="*/ 1462931 w 1512168"/>
                <a:gd name="connsiteY3" fmla="*/ 21102 h 4025639"/>
                <a:gd name="connsiteX0" fmla="*/ 1512168 w 1512168"/>
                <a:gd name="connsiteY0" fmla="*/ 4039706 h 4039706"/>
                <a:gd name="connsiteX1" fmla="*/ 0 w 1512168"/>
                <a:gd name="connsiteY1" fmla="*/ 4039706 h 4039706"/>
                <a:gd name="connsiteX2" fmla="*/ 0 w 1512168"/>
                <a:gd name="connsiteY2" fmla="*/ 14067 h 4039706"/>
                <a:gd name="connsiteX3" fmla="*/ 1462931 w 1512168"/>
                <a:gd name="connsiteY3" fmla="*/ 0 h 403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168" h="4039706">
                  <a:moveTo>
                    <a:pt x="1512168" y="4039706"/>
                  </a:moveTo>
                  <a:lnTo>
                    <a:pt x="0" y="4039706"/>
                  </a:lnTo>
                  <a:lnTo>
                    <a:pt x="0" y="14067"/>
                  </a:lnTo>
                  <a:lnTo>
                    <a:pt x="1462931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475656" y="3101846"/>
              <a:ext cx="86409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3647727" y="947629"/>
            <a:ext cx="6336704" cy="588250"/>
          </a:xfrm>
          <a:custGeom>
            <a:avLst/>
            <a:gdLst>
              <a:gd name="connsiteX0" fmla="*/ 0 w 6840760"/>
              <a:gd name="connsiteY0" fmla="*/ 0 h 888468"/>
              <a:gd name="connsiteX1" fmla="*/ 6840760 w 6840760"/>
              <a:gd name="connsiteY1" fmla="*/ 0 h 888468"/>
              <a:gd name="connsiteX2" fmla="*/ 6840760 w 6840760"/>
              <a:gd name="connsiteY2" fmla="*/ 888468 h 888468"/>
              <a:gd name="connsiteX3" fmla="*/ 0 w 6840760"/>
              <a:gd name="connsiteY3" fmla="*/ 888468 h 888468"/>
              <a:gd name="connsiteX4" fmla="*/ 0 w 6840760"/>
              <a:gd name="connsiteY4" fmla="*/ 0 h 888468"/>
              <a:gd name="connsiteX0" fmla="*/ 0 w 6840760"/>
              <a:gd name="connsiteY0" fmla="*/ 0 h 888468"/>
              <a:gd name="connsiteX1" fmla="*/ 6465622 w 6840760"/>
              <a:gd name="connsiteY1" fmla="*/ 35169 h 888468"/>
              <a:gd name="connsiteX2" fmla="*/ 6840760 w 6840760"/>
              <a:gd name="connsiteY2" fmla="*/ 888468 h 888468"/>
              <a:gd name="connsiteX3" fmla="*/ 0 w 6840760"/>
              <a:gd name="connsiteY3" fmla="*/ 888468 h 888468"/>
              <a:gd name="connsiteX4" fmla="*/ 0 w 6840760"/>
              <a:gd name="connsiteY4" fmla="*/ 0 h 888468"/>
              <a:gd name="connsiteX0" fmla="*/ 351693 w 6840760"/>
              <a:gd name="connsiteY0" fmla="*/ 0 h 888468"/>
              <a:gd name="connsiteX1" fmla="*/ 6465622 w 6840760"/>
              <a:gd name="connsiteY1" fmla="*/ 35169 h 888468"/>
              <a:gd name="connsiteX2" fmla="*/ 6840760 w 6840760"/>
              <a:gd name="connsiteY2" fmla="*/ 888468 h 888468"/>
              <a:gd name="connsiteX3" fmla="*/ 0 w 6840760"/>
              <a:gd name="connsiteY3" fmla="*/ 888468 h 888468"/>
              <a:gd name="connsiteX4" fmla="*/ 351693 w 6840760"/>
              <a:gd name="connsiteY4" fmla="*/ 0 h 88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0760" h="888468">
                <a:moveTo>
                  <a:pt x="351693" y="0"/>
                </a:moveTo>
                <a:lnTo>
                  <a:pt x="6465622" y="35169"/>
                </a:lnTo>
                <a:lnTo>
                  <a:pt x="6840760" y="888468"/>
                </a:lnTo>
                <a:lnTo>
                  <a:pt x="0" y="888468"/>
                </a:lnTo>
                <a:lnTo>
                  <a:pt x="35169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4007768" y="702547"/>
            <a:ext cx="854394" cy="82114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4799856" y="1692081"/>
            <a:ext cx="518457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栈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）系统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99855" y="102312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互联网事业部介绍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3506" y="620688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endParaRPr lang="zh-CN" altLang="en-US" sz="40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矩形 1"/>
          <p:cNvSpPr/>
          <p:nvPr/>
        </p:nvSpPr>
        <p:spPr>
          <a:xfrm>
            <a:off x="3647727" y="2807721"/>
            <a:ext cx="6336704" cy="588250"/>
          </a:xfrm>
          <a:custGeom>
            <a:avLst/>
            <a:gdLst>
              <a:gd name="connsiteX0" fmla="*/ 0 w 6840760"/>
              <a:gd name="connsiteY0" fmla="*/ 0 h 888468"/>
              <a:gd name="connsiteX1" fmla="*/ 6840760 w 6840760"/>
              <a:gd name="connsiteY1" fmla="*/ 0 h 888468"/>
              <a:gd name="connsiteX2" fmla="*/ 6840760 w 6840760"/>
              <a:gd name="connsiteY2" fmla="*/ 888468 h 888468"/>
              <a:gd name="connsiteX3" fmla="*/ 0 w 6840760"/>
              <a:gd name="connsiteY3" fmla="*/ 888468 h 888468"/>
              <a:gd name="connsiteX4" fmla="*/ 0 w 6840760"/>
              <a:gd name="connsiteY4" fmla="*/ 0 h 888468"/>
              <a:gd name="connsiteX0" fmla="*/ 0 w 6840760"/>
              <a:gd name="connsiteY0" fmla="*/ 0 h 888468"/>
              <a:gd name="connsiteX1" fmla="*/ 6465622 w 6840760"/>
              <a:gd name="connsiteY1" fmla="*/ 35169 h 888468"/>
              <a:gd name="connsiteX2" fmla="*/ 6840760 w 6840760"/>
              <a:gd name="connsiteY2" fmla="*/ 888468 h 888468"/>
              <a:gd name="connsiteX3" fmla="*/ 0 w 6840760"/>
              <a:gd name="connsiteY3" fmla="*/ 888468 h 888468"/>
              <a:gd name="connsiteX4" fmla="*/ 0 w 6840760"/>
              <a:gd name="connsiteY4" fmla="*/ 0 h 888468"/>
              <a:gd name="connsiteX0" fmla="*/ 351693 w 6840760"/>
              <a:gd name="connsiteY0" fmla="*/ 0 h 888468"/>
              <a:gd name="connsiteX1" fmla="*/ 6465622 w 6840760"/>
              <a:gd name="connsiteY1" fmla="*/ 35169 h 888468"/>
              <a:gd name="connsiteX2" fmla="*/ 6840760 w 6840760"/>
              <a:gd name="connsiteY2" fmla="*/ 888468 h 888468"/>
              <a:gd name="connsiteX3" fmla="*/ 0 w 6840760"/>
              <a:gd name="connsiteY3" fmla="*/ 888468 h 888468"/>
              <a:gd name="connsiteX4" fmla="*/ 351693 w 6840760"/>
              <a:gd name="connsiteY4" fmla="*/ 0 h 88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0760" h="888468">
                <a:moveTo>
                  <a:pt x="351693" y="0"/>
                </a:moveTo>
                <a:lnTo>
                  <a:pt x="6465622" y="35169"/>
                </a:lnTo>
                <a:lnTo>
                  <a:pt x="6840760" y="888468"/>
                </a:lnTo>
                <a:lnTo>
                  <a:pt x="0" y="888468"/>
                </a:lnTo>
                <a:lnTo>
                  <a:pt x="35169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flipV="1">
            <a:off x="4007768" y="2562639"/>
            <a:ext cx="854394" cy="82114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/>
          </a:p>
        </p:txBody>
      </p:sp>
      <p:sp>
        <p:nvSpPr>
          <p:cNvPr id="18" name="TextBox 17"/>
          <p:cNvSpPr txBox="1"/>
          <p:nvPr/>
        </p:nvSpPr>
        <p:spPr>
          <a:xfrm>
            <a:off x="4799856" y="3552173"/>
            <a:ext cx="518457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DAVA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）模块介绍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）最佳实践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9855" y="2895328"/>
            <a:ext cx="168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DAVA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8675" y="248078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endParaRPr lang="zh-CN" altLang="en-US" sz="40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" name="矩形 1"/>
          <p:cNvSpPr/>
          <p:nvPr/>
        </p:nvSpPr>
        <p:spPr>
          <a:xfrm>
            <a:off x="3647727" y="4667813"/>
            <a:ext cx="6336704" cy="588250"/>
          </a:xfrm>
          <a:custGeom>
            <a:avLst/>
            <a:gdLst>
              <a:gd name="connsiteX0" fmla="*/ 0 w 6840760"/>
              <a:gd name="connsiteY0" fmla="*/ 0 h 888468"/>
              <a:gd name="connsiteX1" fmla="*/ 6840760 w 6840760"/>
              <a:gd name="connsiteY1" fmla="*/ 0 h 888468"/>
              <a:gd name="connsiteX2" fmla="*/ 6840760 w 6840760"/>
              <a:gd name="connsiteY2" fmla="*/ 888468 h 888468"/>
              <a:gd name="connsiteX3" fmla="*/ 0 w 6840760"/>
              <a:gd name="connsiteY3" fmla="*/ 888468 h 888468"/>
              <a:gd name="connsiteX4" fmla="*/ 0 w 6840760"/>
              <a:gd name="connsiteY4" fmla="*/ 0 h 888468"/>
              <a:gd name="connsiteX0" fmla="*/ 0 w 6840760"/>
              <a:gd name="connsiteY0" fmla="*/ 0 h 888468"/>
              <a:gd name="connsiteX1" fmla="*/ 6465622 w 6840760"/>
              <a:gd name="connsiteY1" fmla="*/ 35169 h 888468"/>
              <a:gd name="connsiteX2" fmla="*/ 6840760 w 6840760"/>
              <a:gd name="connsiteY2" fmla="*/ 888468 h 888468"/>
              <a:gd name="connsiteX3" fmla="*/ 0 w 6840760"/>
              <a:gd name="connsiteY3" fmla="*/ 888468 h 888468"/>
              <a:gd name="connsiteX4" fmla="*/ 0 w 6840760"/>
              <a:gd name="connsiteY4" fmla="*/ 0 h 888468"/>
              <a:gd name="connsiteX0" fmla="*/ 351693 w 6840760"/>
              <a:gd name="connsiteY0" fmla="*/ 0 h 888468"/>
              <a:gd name="connsiteX1" fmla="*/ 6465622 w 6840760"/>
              <a:gd name="connsiteY1" fmla="*/ 35169 h 888468"/>
              <a:gd name="connsiteX2" fmla="*/ 6840760 w 6840760"/>
              <a:gd name="connsiteY2" fmla="*/ 888468 h 888468"/>
              <a:gd name="connsiteX3" fmla="*/ 0 w 6840760"/>
              <a:gd name="connsiteY3" fmla="*/ 888468 h 888468"/>
              <a:gd name="connsiteX4" fmla="*/ 351693 w 6840760"/>
              <a:gd name="connsiteY4" fmla="*/ 0 h 88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0760" h="888468">
                <a:moveTo>
                  <a:pt x="351693" y="0"/>
                </a:moveTo>
                <a:lnTo>
                  <a:pt x="6465622" y="35169"/>
                </a:lnTo>
                <a:lnTo>
                  <a:pt x="6840760" y="888468"/>
                </a:lnTo>
                <a:lnTo>
                  <a:pt x="0" y="888468"/>
                </a:lnTo>
                <a:lnTo>
                  <a:pt x="35169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V="1">
            <a:off x="4007768" y="4422731"/>
            <a:ext cx="854394" cy="82114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/>
          </a:p>
        </p:txBody>
      </p:sp>
      <p:sp>
        <p:nvSpPr>
          <p:cNvPr id="24" name="TextBox 23"/>
          <p:cNvSpPr txBox="1"/>
          <p:nvPr/>
        </p:nvSpPr>
        <p:spPr>
          <a:xfrm>
            <a:off x="4799856" y="5412265"/>
            <a:ext cx="518457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）数据一致性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）高并发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高可用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99855" y="476753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其他（问题探讨）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98675" y="434087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40492" y="2358033"/>
            <a:ext cx="677108" cy="1746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32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63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568497" y="64886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图片来自开涛的博客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09550"/>
            <a:ext cx="11130693" cy="61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7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673936" y="64886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图片来自开涛的博客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9" y="1100137"/>
            <a:ext cx="11918868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8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网关</a:t>
            </a:r>
            <a:endParaRPr kumimoji="1"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53" y="495019"/>
            <a:ext cx="89916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286" y="583826"/>
            <a:ext cx="80962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685" y="301625"/>
            <a:ext cx="80581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93" y="1027906"/>
            <a:ext cx="9039225" cy="5514975"/>
          </a:xfrm>
          <a:prstGeom prst="rect">
            <a:avLst/>
          </a:prstGeom>
        </p:spPr>
      </p:pic>
      <p:sp>
        <p:nvSpPr>
          <p:cNvPr id="5" name="Google Dapper"/>
          <p:cNvSpPr txBox="1"/>
          <p:nvPr/>
        </p:nvSpPr>
        <p:spPr>
          <a:xfrm>
            <a:off x="310360" y="1969269"/>
            <a:ext cx="218152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53585F"/>
                </a:solidFill>
              </a:defRPr>
            </a:lvl1pPr>
          </a:lstStyle>
          <a:p>
            <a:r>
              <a:rPr dirty="0"/>
              <a:t>Google Dapper</a:t>
            </a:r>
          </a:p>
        </p:txBody>
      </p:sp>
      <p:sp>
        <p:nvSpPr>
          <p:cNvPr id="6" name="Twitter Zipkin"/>
          <p:cNvSpPr txBox="1"/>
          <p:nvPr/>
        </p:nvSpPr>
        <p:spPr>
          <a:xfrm>
            <a:off x="310360" y="2867434"/>
            <a:ext cx="190976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53585F"/>
                </a:solidFill>
              </a:defRPr>
            </a:lvl1pPr>
          </a:lstStyle>
          <a:p>
            <a:r>
              <a:rPr dirty="0"/>
              <a:t>Twitter </a:t>
            </a:r>
            <a:r>
              <a:rPr dirty="0" err="1"/>
              <a:t>Zipkin</a:t>
            </a:r>
            <a:endParaRPr dirty="0"/>
          </a:p>
        </p:txBody>
      </p:sp>
      <p:sp>
        <p:nvSpPr>
          <p:cNvPr id="7" name="阿里鹰眼"/>
          <p:cNvSpPr txBox="1"/>
          <p:nvPr/>
        </p:nvSpPr>
        <p:spPr>
          <a:xfrm>
            <a:off x="310360" y="3746874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53585F"/>
                </a:solidFill>
              </a:defRPr>
            </a:lvl1pPr>
          </a:lstStyle>
          <a:p>
            <a:r>
              <a:rPr dirty="0" err="1"/>
              <a:t>阿里鹰眼</a:t>
            </a:r>
            <a:endParaRPr dirty="0"/>
          </a:p>
        </p:txBody>
      </p:sp>
      <p:sp>
        <p:nvSpPr>
          <p:cNvPr id="8" name="京东CallGraph"/>
          <p:cNvSpPr txBox="1"/>
          <p:nvPr/>
        </p:nvSpPr>
        <p:spPr>
          <a:xfrm>
            <a:off x="282380" y="4651713"/>
            <a:ext cx="209609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53585F"/>
                </a:solidFill>
              </a:defRPr>
            </a:lvl1pPr>
          </a:lstStyle>
          <a:p>
            <a:r>
              <a:t>京东CallGraph</a:t>
            </a:r>
          </a:p>
        </p:txBody>
      </p:sp>
    </p:spTree>
    <p:extLst>
      <p:ext uri="{BB962C8B-B14F-4D97-AF65-F5344CB8AC3E}">
        <p14:creationId xmlns:p14="http://schemas.microsoft.com/office/powerpoint/2010/main" val="20034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"/>
          <p:cNvSpPr/>
          <p:nvPr/>
        </p:nvSpPr>
        <p:spPr>
          <a:xfrm>
            <a:off x="7423802" y="3133653"/>
            <a:ext cx="1028701" cy="1007775"/>
          </a:xfrm>
          <a:prstGeom prst="ellipse">
            <a:avLst/>
          </a:prstGeom>
          <a:solidFill>
            <a:schemeClr val="accent4">
              <a:hueOff val="102361"/>
              <a:satOff val="14118"/>
              <a:lumOff val="106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" name="Circle"/>
          <p:cNvSpPr/>
          <p:nvPr/>
        </p:nvSpPr>
        <p:spPr>
          <a:xfrm>
            <a:off x="3989154" y="3124303"/>
            <a:ext cx="1028701" cy="1026475"/>
          </a:xfrm>
          <a:prstGeom prst="ellipse">
            <a:avLst/>
          </a:prstGeom>
          <a:solidFill>
            <a:schemeClr val="accent4">
              <a:hueOff val="102361"/>
              <a:satOff val="14118"/>
              <a:lumOff val="106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" name="GateWay(BJ)"/>
          <p:cNvSpPr txBox="1"/>
          <p:nvPr/>
        </p:nvSpPr>
        <p:spPr>
          <a:xfrm>
            <a:off x="4033528" y="4142635"/>
            <a:ext cx="1477750" cy="381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180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GateWay(BJ</a:t>
            </a:r>
            <a:r>
              <a:t>)</a:t>
            </a:r>
          </a:p>
        </p:txBody>
      </p:sp>
      <p:sp>
        <p:nvSpPr>
          <p:cNvPr id="7" name="Line"/>
          <p:cNvSpPr/>
          <p:nvPr/>
        </p:nvSpPr>
        <p:spPr>
          <a:xfrm flipH="1">
            <a:off x="5263147" y="3603367"/>
            <a:ext cx="1915364" cy="1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headEnd type="triangle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GateWay(US)"/>
          <p:cNvSpPr txBox="1"/>
          <p:nvPr/>
        </p:nvSpPr>
        <p:spPr>
          <a:xfrm>
            <a:off x="6921740" y="4142635"/>
            <a:ext cx="1528539" cy="381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180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GateWay(US</a:t>
            </a:r>
            <a:r>
              <a:t>)</a:t>
            </a:r>
          </a:p>
        </p:txBody>
      </p:sp>
      <p:sp>
        <p:nvSpPr>
          <p:cNvPr id="9" name="长连接池"/>
          <p:cNvSpPr txBox="1"/>
          <p:nvPr/>
        </p:nvSpPr>
        <p:spPr>
          <a:xfrm>
            <a:off x="5716736" y="3135382"/>
            <a:ext cx="10287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t>长连接池</a:t>
            </a:r>
          </a:p>
        </p:txBody>
      </p:sp>
      <p:sp>
        <p:nvSpPr>
          <p:cNvPr id="10" name="AppA"/>
          <p:cNvSpPr/>
          <p:nvPr/>
        </p:nvSpPr>
        <p:spPr>
          <a:xfrm>
            <a:off x="4080996" y="1510451"/>
            <a:ext cx="845016" cy="845016"/>
          </a:xfrm>
          <a:prstGeom prst="ellipse">
            <a:avLst/>
          </a:prstGeom>
          <a:solidFill>
            <a:schemeClr val="accent1">
              <a:hueOff val="-136794"/>
              <a:satOff val="-2150"/>
              <a:lumOff val="1569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AppA</a:t>
            </a:r>
          </a:p>
        </p:txBody>
      </p:sp>
      <p:sp>
        <p:nvSpPr>
          <p:cNvPr id="11" name="AppB"/>
          <p:cNvSpPr/>
          <p:nvPr/>
        </p:nvSpPr>
        <p:spPr>
          <a:xfrm>
            <a:off x="7494371" y="1510451"/>
            <a:ext cx="845016" cy="845016"/>
          </a:xfrm>
          <a:prstGeom prst="ellipse">
            <a:avLst/>
          </a:prstGeom>
          <a:solidFill>
            <a:schemeClr val="accent1">
              <a:hueOff val="-136794"/>
              <a:satOff val="-2150"/>
              <a:lumOff val="1569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AppB</a:t>
            </a:r>
          </a:p>
        </p:txBody>
      </p:sp>
      <p:sp>
        <p:nvSpPr>
          <p:cNvPr id="12" name="Line"/>
          <p:cNvSpPr/>
          <p:nvPr/>
        </p:nvSpPr>
        <p:spPr>
          <a:xfrm>
            <a:off x="4503504" y="2423385"/>
            <a:ext cx="1" cy="633000"/>
          </a:xfrm>
          <a:prstGeom prst="line">
            <a:avLst/>
          </a:prstGeom>
          <a:ln w="50800">
            <a:solidFill>
              <a:schemeClr val="accent2">
                <a:satOff val="-13916"/>
                <a:lumOff val="13989"/>
              </a:schemeClr>
            </a:solidFill>
            <a:miter lim="400000"/>
            <a:headEnd type="triangle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" name="Line"/>
          <p:cNvSpPr/>
          <p:nvPr/>
        </p:nvSpPr>
        <p:spPr>
          <a:xfrm>
            <a:off x="7900123" y="2490278"/>
            <a:ext cx="1" cy="633000"/>
          </a:xfrm>
          <a:prstGeom prst="line">
            <a:avLst/>
          </a:prstGeom>
          <a:ln w="50800">
            <a:solidFill>
              <a:schemeClr val="accent2">
                <a:satOff val="-13916"/>
                <a:lumOff val="13989"/>
              </a:schemeClr>
            </a:solidFill>
            <a:miter lim="400000"/>
            <a:headEnd type="triangle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" name="节点之间维护连接池"/>
          <p:cNvSpPr txBox="1"/>
          <p:nvPr/>
        </p:nvSpPr>
        <p:spPr>
          <a:xfrm>
            <a:off x="634999" y="615950"/>
            <a:ext cx="41148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500">
                <a:solidFill>
                  <a:srgbClr val="53585F"/>
                </a:solidFill>
              </a:defRPr>
            </a:lvl1pPr>
          </a:lstStyle>
          <a:p>
            <a:r>
              <a:rPr dirty="0" err="1"/>
              <a:t>节点之间维护连接池</a:t>
            </a:r>
            <a:endParaRPr dirty="0"/>
          </a:p>
        </p:txBody>
      </p:sp>
      <p:sp>
        <p:nvSpPr>
          <p:cNvPr id="15" name="每次http请求减少：270ms"/>
          <p:cNvSpPr/>
          <p:nvPr/>
        </p:nvSpPr>
        <p:spPr>
          <a:xfrm>
            <a:off x="4525835" y="5549346"/>
            <a:ext cx="338998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每次http请求减少：270ms</a:t>
            </a:r>
          </a:p>
        </p:txBody>
      </p:sp>
    </p:spTree>
    <p:extLst>
      <p:ext uri="{BB962C8B-B14F-4D97-AF65-F5344CB8AC3E}">
        <p14:creationId xmlns:p14="http://schemas.microsoft.com/office/powerpoint/2010/main" val="302314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470" y="2351314"/>
            <a:ext cx="8771244" cy="18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8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3131087" flipV="1">
            <a:off x="4133058" y="223045"/>
            <a:ext cx="3925887" cy="4937125"/>
          </a:xfrm>
          <a:custGeom>
            <a:avLst/>
            <a:gdLst>
              <a:gd name="connsiteX0" fmla="*/ 1588293 w 3925991"/>
              <a:gd name="connsiteY0" fmla="*/ 2290541 h 4937492"/>
              <a:gd name="connsiteX1" fmla="*/ 2063727 w 3925991"/>
              <a:gd name="connsiteY1" fmla="*/ 1821287 h 4937492"/>
              <a:gd name="connsiteX2" fmla="*/ 2189212 w 3925991"/>
              <a:gd name="connsiteY2" fmla="*/ 2081910 h 4937492"/>
              <a:gd name="connsiteX3" fmla="*/ 1526366 w 3925991"/>
              <a:gd name="connsiteY3" fmla="*/ 2351663 h 4937492"/>
              <a:gd name="connsiteX4" fmla="*/ 1573848 w 3925991"/>
              <a:gd name="connsiteY4" fmla="*/ 2304798 h 4937492"/>
              <a:gd name="connsiteX5" fmla="*/ 2654669 w 3925991"/>
              <a:gd name="connsiteY5" fmla="*/ 2121927 h 4937492"/>
              <a:gd name="connsiteX6" fmla="*/ 2607219 w 3925991"/>
              <a:gd name="connsiteY6" fmla="*/ 1936784 h 4937492"/>
              <a:gd name="connsiteX7" fmla="*/ 2413412 w 3925991"/>
              <a:gd name="connsiteY7" fmla="*/ 2004071 h 4937492"/>
              <a:gd name="connsiteX8" fmla="*/ 2124688 w 3925991"/>
              <a:gd name="connsiteY8" fmla="*/ 1761118 h 4937492"/>
              <a:gd name="connsiteX9" fmla="*/ 2347705 w 3925991"/>
              <a:gd name="connsiteY9" fmla="*/ 1540999 h 4937492"/>
              <a:gd name="connsiteX10" fmla="*/ 2119430 w 3925991"/>
              <a:gd name="connsiteY10" fmla="*/ 1361689 h 4937492"/>
              <a:gd name="connsiteX11" fmla="*/ 1556336 w 3925991"/>
              <a:gd name="connsiteY11" fmla="*/ 2301636 h 4937492"/>
              <a:gd name="connsiteX12" fmla="*/ 1521924 w 3925991"/>
              <a:gd name="connsiteY12" fmla="*/ 2313583 h 4937492"/>
              <a:gd name="connsiteX13" fmla="*/ 1552253 w 3925991"/>
              <a:gd name="connsiteY13" fmla="*/ 2308452 h 4937492"/>
              <a:gd name="connsiteX14" fmla="*/ 0 w 3925991"/>
              <a:gd name="connsiteY14" fmla="*/ 534139 h 4937492"/>
              <a:gd name="connsiteX15" fmla="*/ 748392 w 3925991"/>
              <a:gd name="connsiteY15" fmla="*/ 1253112 h 4937492"/>
              <a:gd name="connsiteX16" fmla="*/ 430781 w 3925991"/>
              <a:gd name="connsiteY16" fmla="*/ 691321 h 4937492"/>
              <a:gd name="connsiteX17" fmla="*/ 1327878 w 3925991"/>
              <a:gd name="connsiteY17" fmla="*/ 298905 h 4937492"/>
              <a:gd name="connsiteX18" fmla="*/ 1138066 w 3925991"/>
              <a:gd name="connsiteY18" fmla="*/ 0 h 4937492"/>
              <a:gd name="connsiteX19" fmla="*/ 403558 w 3925991"/>
              <a:gd name="connsiteY19" fmla="*/ 643170 h 4937492"/>
              <a:gd name="connsiteX20" fmla="*/ 237644 w 3925991"/>
              <a:gd name="connsiteY20" fmla="*/ 349702 h 4937492"/>
              <a:gd name="connsiteX21" fmla="*/ 3259808 w 3925991"/>
              <a:gd name="connsiteY21" fmla="*/ 4769533 h 4937492"/>
              <a:gd name="connsiteX22" fmla="*/ 3326451 w 3925991"/>
              <a:gd name="connsiteY22" fmla="*/ 4769533 h 4937492"/>
              <a:gd name="connsiteX23" fmla="*/ 3259808 w 3925991"/>
              <a:gd name="connsiteY23" fmla="*/ 4546311 h 4937492"/>
              <a:gd name="connsiteX24" fmla="*/ 715016 w 3925991"/>
              <a:gd name="connsiteY24" fmla="*/ 1545812 h 4937492"/>
              <a:gd name="connsiteX25" fmla="*/ 1224662 w 3925991"/>
              <a:gd name="connsiteY25" fmla="*/ 1228640 h 4937492"/>
              <a:gd name="connsiteX26" fmla="*/ 1553185 w 3925991"/>
              <a:gd name="connsiteY26" fmla="*/ 1505082 h 4937492"/>
              <a:gd name="connsiteX27" fmla="*/ 985860 w 3925991"/>
              <a:gd name="connsiteY27" fmla="*/ 1875541 h 4937492"/>
              <a:gd name="connsiteX28" fmla="*/ 1114162 w 3925991"/>
              <a:gd name="connsiteY28" fmla="*/ 2040856 h 4937492"/>
              <a:gd name="connsiteX29" fmla="*/ 1629252 w 3925991"/>
              <a:gd name="connsiteY29" fmla="*/ 1569091 h 4937492"/>
              <a:gd name="connsiteX30" fmla="*/ 1629945 w 3925991"/>
              <a:gd name="connsiteY30" fmla="*/ 1569674 h 4937492"/>
              <a:gd name="connsiteX31" fmla="*/ 1629538 w 3925991"/>
              <a:gd name="connsiteY31" fmla="*/ 1568829 h 4937492"/>
              <a:gd name="connsiteX32" fmla="*/ 2061669 w 3925991"/>
              <a:gd name="connsiteY32" fmla="*/ 1173046 h 4937492"/>
              <a:gd name="connsiteX33" fmla="*/ 1587923 w 3925991"/>
              <a:gd name="connsiteY33" fmla="*/ 1482398 h 4937492"/>
              <a:gd name="connsiteX34" fmla="*/ 1410160 w 3925991"/>
              <a:gd name="connsiteY34" fmla="*/ 1113198 h 4937492"/>
              <a:gd name="connsiteX35" fmla="*/ 1808084 w 3925991"/>
              <a:gd name="connsiteY35" fmla="*/ 865554 h 4937492"/>
              <a:gd name="connsiteX36" fmla="*/ 1645264 w 3925991"/>
              <a:gd name="connsiteY36" fmla="*/ 655764 h 4937492"/>
              <a:gd name="connsiteX37" fmla="*/ 2756171 w 3925991"/>
              <a:gd name="connsiteY37" fmla="*/ 4212531 h 4937492"/>
              <a:gd name="connsiteX38" fmla="*/ 3140506 w 3925991"/>
              <a:gd name="connsiteY38" fmla="*/ 3905777 h 4937492"/>
              <a:gd name="connsiteX39" fmla="*/ 3176620 w 3925991"/>
              <a:gd name="connsiteY39" fmla="*/ 4432247 h 4937492"/>
              <a:gd name="connsiteX40" fmla="*/ 3380443 w 3925991"/>
              <a:gd name="connsiteY40" fmla="*/ 3809456 h 4937492"/>
              <a:gd name="connsiteX41" fmla="*/ 3925991 w 3925991"/>
              <a:gd name="connsiteY41" fmla="*/ 3818061 h 4937492"/>
              <a:gd name="connsiteX42" fmla="*/ 3879334 w 3925991"/>
              <a:gd name="connsiteY42" fmla="*/ 3556633 h 4937492"/>
              <a:gd name="connsiteX43" fmla="*/ 3339029 w 3925991"/>
              <a:gd name="connsiteY43" fmla="*/ 3765576 h 4937492"/>
              <a:gd name="connsiteX44" fmla="*/ 3319251 w 3925991"/>
              <a:gd name="connsiteY44" fmla="*/ 3763113 h 4937492"/>
              <a:gd name="connsiteX45" fmla="*/ 3766016 w 3925991"/>
              <a:gd name="connsiteY45" fmla="*/ 3406530 h 4937492"/>
              <a:gd name="connsiteX46" fmla="*/ 3517889 w 3925991"/>
              <a:gd name="connsiteY46" fmla="*/ 3168879 h 4937492"/>
              <a:gd name="connsiteX47" fmla="*/ 1894465 w 3925991"/>
              <a:gd name="connsiteY47" fmla="*/ 3132813 h 4937492"/>
              <a:gd name="connsiteX48" fmla="*/ 1926278 w 3925991"/>
              <a:gd name="connsiteY48" fmla="*/ 3130130 h 4937492"/>
              <a:gd name="connsiteX49" fmla="*/ 1911336 w 3925991"/>
              <a:gd name="connsiteY49" fmla="*/ 3147018 h 4937492"/>
              <a:gd name="connsiteX50" fmla="*/ 1935017 w 3925991"/>
              <a:gd name="connsiteY50" fmla="*/ 3129393 h 4937492"/>
              <a:gd name="connsiteX51" fmla="*/ 2934976 w 3925991"/>
              <a:gd name="connsiteY51" fmla="*/ 3045067 h 4937492"/>
              <a:gd name="connsiteX52" fmla="*/ 2323478 w 3925991"/>
              <a:gd name="connsiteY52" fmla="*/ 3627121 h 4937492"/>
              <a:gd name="connsiteX53" fmla="*/ 3302960 w 3925991"/>
              <a:gd name="connsiteY53" fmla="*/ 3014035 h 4937492"/>
              <a:gd name="connsiteX54" fmla="*/ 3327171 w 3925991"/>
              <a:gd name="connsiteY54" fmla="*/ 3011993 h 4937492"/>
              <a:gd name="connsiteX55" fmla="*/ 3325066 w 3925991"/>
              <a:gd name="connsiteY55" fmla="*/ 3000198 h 4937492"/>
              <a:gd name="connsiteX56" fmla="*/ 3414494 w 3925991"/>
              <a:gd name="connsiteY56" fmla="*/ 2944223 h 4937492"/>
              <a:gd name="connsiteX57" fmla="*/ 3285386 w 3925991"/>
              <a:gd name="connsiteY57" fmla="*/ 2777869 h 4937492"/>
              <a:gd name="connsiteX58" fmla="*/ 3280513 w 3925991"/>
              <a:gd name="connsiteY58" fmla="*/ 2750563 h 4937492"/>
              <a:gd name="connsiteX59" fmla="*/ 3267071 w 3925991"/>
              <a:gd name="connsiteY59" fmla="*/ 2754270 h 4937492"/>
              <a:gd name="connsiteX60" fmla="*/ 3255775 w 3925991"/>
              <a:gd name="connsiteY60" fmla="*/ 2739715 h 4937492"/>
              <a:gd name="connsiteX61" fmla="*/ 3229637 w 3925991"/>
              <a:gd name="connsiteY61" fmla="*/ 2764594 h 4937492"/>
              <a:gd name="connsiteX62" fmla="*/ 1951589 w 3925991"/>
              <a:gd name="connsiteY62" fmla="*/ 3117059 h 4937492"/>
              <a:gd name="connsiteX63" fmla="*/ 2944142 w 3925991"/>
              <a:gd name="connsiteY63" fmla="*/ 2378348 h 4937492"/>
              <a:gd name="connsiteX64" fmla="*/ 2764465 w 3925991"/>
              <a:gd name="connsiteY64" fmla="*/ 2182801 h 4937492"/>
              <a:gd name="connsiteX65" fmla="*/ 1933406 w 3925991"/>
              <a:gd name="connsiteY65" fmla="*/ 3122074 h 4937492"/>
              <a:gd name="connsiteX66" fmla="*/ 3194103 w 3925991"/>
              <a:gd name="connsiteY66" fmla="*/ 4937492 h 4937492"/>
              <a:gd name="connsiteX67" fmla="*/ 3257914 w 3925991"/>
              <a:gd name="connsiteY67" fmla="*/ 4924012 h 4937492"/>
              <a:gd name="connsiteX68" fmla="*/ 3212759 w 3925991"/>
              <a:gd name="connsiteY68" fmla="*/ 4710275 h 4937492"/>
              <a:gd name="connsiteX69" fmla="*/ 3024632 w 3925991"/>
              <a:gd name="connsiteY69" fmla="*/ 4815933 h 4937492"/>
              <a:gd name="connsiteX70" fmla="*/ 3137795 w 3925991"/>
              <a:gd name="connsiteY70" fmla="*/ 4844962 h 4937492"/>
              <a:gd name="connsiteX71" fmla="*/ 3178445 w 3925991"/>
              <a:gd name="connsiteY71" fmla="*/ 4451404 h 49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25991" h="4937492">
                <a:moveTo>
                  <a:pt x="1588293" y="2290541"/>
                </a:moveTo>
                <a:lnTo>
                  <a:pt x="2063727" y="1821287"/>
                </a:lnTo>
                <a:lnTo>
                  <a:pt x="2189212" y="2081910"/>
                </a:lnTo>
                <a:close/>
                <a:moveTo>
                  <a:pt x="1526366" y="2351663"/>
                </a:moveTo>
                <a:lnTo>
                  <a:pt x="1573848" y="2304798"/>
                </a:lnTo>
                <a:lnTo>
                  <a:pt x="2654669" y="2121927"/>
                </a:lnTo>
                <a:lnTo>
                  <a:pt x="2607219" y="1936784"/>
                </a:lnTo>
                <a:lnTo>
                  <a:pt x="2413412" y="2004071"/>
                </a:lnTo>
                <a:lnTo>
                  <a:pt x="2124688" y="1761118"/>
                </a:lnTo>
                <a:lnTo>
                  <a:pt x="2347705" y="1540999"/>
                </a:lnTo>
                <a:lnTo>
                  <a:pt x="2119430" y="1361689"/>
                </a:lnTo>
                <a:lnTo>
                  <a:pt x="1556336" y="2301636"/>
                </a:lnTo>
                <a:lnTo>
                  <a:pt x="1521924" y="2313583"/>
                </a:lnTo>
                <a:lnTo>
                  <a:pt x="1552253" y="2308452"/>
                </a:lnTo>
                <a:close/>
                <a:moveTo>
                  <a:pt x="0" y="534139"/>
                </a:moveTo>
                <a:lnTo>
                  <a:pt x="748392" y="1253112"/>
                </a:lnTo>
                <a:lnTo>
                  <a:pt x="430781" y="691321"/>
                </a:lnTo>
                <a:lnTo>
                  <a:pt x="1327878" y="298905"/>
                </a:lnTo>
                <a:lnTo>
                  <a:pt x="1138066" y="0"/>
                </a:lnTo>
                <a:lnTo>
                  <a:pt x="403558" y="643170"/>
                </a:lnTo>
                <a:lnTo>
                  <a:pt x="237644" y="349702"/>
                </a:lnTo>
                <a:close/>
                <a:moveTo>
                  <a:pt x="3259808" y="4769533"/>
                </a:moveTo>
                <a:lnTo>
                  <a:pt x="3326451" y="4769533"/>
                </a:lnTo>
                <a:lnTo>
                  <a:pt x="3259808" y="4546311"/>
                </a:lnTo>
                <a:close/>
                <a:moveTo>
                  <a:pt x="715016" y="1545812"/>
                </a:moveTo>
                <a:lnTo>
                  <a:pt x="1224662" y="1228640"/>
                </a:lnTo>
                <a:lnTo>
                  <a:pt x="1553185" y="1505082"/>
                </a:lnTo>
                <a:lnTo>
                  <a:pt x="985860" y="1875541"/>
                </a:lnTo>
                <a:lnTo>
                  <a:pt x="1114162" y="2040856"/>
                </a:lnTo>
                <a:lnTo>
                  <a:pt x="1629252" y="1569091"/>
                </a:lnTo>
                <a:lnTo>
                  <a:pt x="1629945" y="1569674"/>
                </a:lnTo>
                <a:lnTo>
                  <a:pt x="1629538" y="1568829"/>
                </a:lnTo>
                <a:lnTo>
                  <a:pt x="2061669" y="1173046"/>
                </a:lnTo>
                <a:lnTo>
                  <a:pt x="1587923" y="1482398"/>
                </a:lnTo>
                <a:lnTo>
                  <a:pt x="1410160" y="1113198"/>
                </a:lnTo>
                <a:lnTo>
                  <a:pt x="1808084" y="865554"/>
                </a:lnTo>
                <a:lnTo>
                  <a:pt x="1645264" y="655764"/>
                </a:lnTo>
                <a:close/>
                <a:moveTo>
                  <a:pt x="2756171" y="4212531"/>
                </a:moveTo>
                <a:lnTo>
                  <a:pt x="3140506" y="3905777"/>
                </a:lnTo>
                <a:lnTo>
                  <a:pt x="3176620" y="4432247"/>
                </a:lnTo>
                <a:lnTo>
                  <a:pt x="3380443" y="3809456"/>
                </a:lnTo>
                <a:lnTo>
                  <a:pt x="3925991" y="3818061"/>
                </a:lnTo>
                <a:lnTo>
                  <a:pt x="3879334" y="3556633"/>
                </a:lnTo>
                <a:lnTo>
                  <a:pt x="3339029" y="3765576"/>
                </a:lnTo>
                <a:lnTo>
                  <a:pt x="3319251" y="3763113"/>
                </a:lnTo>
                <a:lnTo>
                  <a:pt x="3766016" y="3406530"/>
                </a:lnTo>
                <a:lnTo>
                  <a:pt x="3517889" y="3168879"/>
                </a:lnTo>
                <a:close/>
                <a:moveTo>
                  <a:pt x="1894465" y="3132813"/>
                </a:moveTo>
                <a:lnTo>
                  <a:pt x="1926278" y="3130130"/>
                </a:lnTo>
                <a:lnTo>
                  <a:pt x="1911336" y="3147018"/>
                </a:lnTo>
                <a:lnTo>
                  <a:pt x="1935017" y="3129393"/>
                </a:lnTo>
                <a:lnTo>
                  <a:pt x="2934976" y="3045067"/>
                </a:lnTo>
                <a:lnTo>
                  <a:pt x="2323478" y="3627121"/>
                </a:lnTo>
                <a:lnTo>
                  <a:pt x="3302960" y="3014035"/>
                </a:lnTo>
                <a:lnTo>
                  <a:pt x="3327171" y="3011993"/>
                </a:lnTo>
                <a:lnTo>
                  <a:pt x="3325066" y="3000198"/>
                </a:lnTo>
                <a:lnTo>
                  <a:pt x="3414494" y="2944223"/>
                </a:lnTo>
                <a:lnTo>
                  <a:pt x="3285386" y="2777869"/>
                </a:lnTo>
                <a:lnTo>
                  <a:pt x="3280513" y="2750563"/>
                </a:lnTo>
                <a:lnTo>
                  <a:pt x="3267071" y="2754270"/>
                </a:lnTo>
                <a:lnTo>
                  <a:pt x="3255775" y="2739715"/>
                </a:lnTo>
                <a:lnTo>
                  <a:pt x="3229637" y="2764594"/>
                </a:lnTo>
                <a:lnTo>
                  <a:pt x="1951589" y="3117059"/>
                </a:lnTo>
                <a:lnTo>
                  <a:pt x="2944142" y="2378348"/>
                </a:lnTo>
                <a:lnTo>
                  <a:pt x="2764465" y="2182801"/>
                </a:lnTo>
                <a:lnTo>
                  <a:pt x="1933406" y="3122074"/>
                </a:lnTo>
                <a:close/>
                <a:moveTo>
                  <a:pt x="3194103" y="4937492"/>
                </a:moveTo>
                <a:lnTo>
                  <a:pt x="3257914" y="4924012"/>
                </a:lnTo>
                <a:lnTo>
                  <a:pt x="3212759" y="4710275"/>
                </a:lnTo>
                <a:close/>
                <a:moveTo>
                  <a:pt x="3024632" y="4815933"/>
                </a:moveTo>
                <a:lnTo>
                  <a:pt x="3137795" y="4844962"/>
                </a:lnTo>
                <a:lnTo>
                  <a:pt x="3178445" y="4451404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46664" y="4202113"/>
            <a:ext cx="2098675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Tempus Sans ITC" panose="04020404030D07020202" pitchFamily="82" charset="0"/>
                <a:ea typeface="Adobe Gothic Std B" panose="020B0800000000000000" pitchFamily="34" charset="-128"/>
              </a:rPr>
              <a:t>@</a:t>
            </a:r>
            <a:r>
              <a:rPr lang="en-US" altLang="zh-CN" kern="0" dirty="0" err="1" smtClean="0">
                <a:solidFill>
                  <a:schemeClr val="tx1"/>
                </a:solidFill>
                <a:latin typeface="Tempus Sans ITC" panose="04020404030D07020202" pitchFamily="82" charset="0"/>
                <a:ea typeface="Adobe Gothic Std B" panose="020B0800000000000000" pitchFamily="34" charset="-128"/>
              </a:rPr>
              <a:t>Shaojian.huang</a:t>
            </a:r>
            <a:endParaRPr lang="zh-CN" altLang="en-US" kern="0" dirty="0">
              <a:solidFill>
                <a:schemeClr val="tx1"/>
              </a:solidFill>
              <a:latin typeface="Tempus Sans ITC" panose="04020404030D07020202" pitchFamily="82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6096000" y="996950"/>
            <a:ext cx="0" cy="6083300"/>
          </a:xfrm>
          <a:prstGeom prst="lin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6096000" y="1687513"/>
            <a:ext cx="0" cy="6083300"/>
          </a:xfrm>
          <a:prstGeom prst="lin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887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0"/>
            <a:ext cx="6850650" cy="6858000"/>
          </a:xfrm>
          <a:prstGeom prst="rect">
            <a:avLst/>
          </a:prstGeom>
        </p:spPr>
      </p:pic>
      <p:sp>
        <p:nvSpPr>
          <p:cNvPr id="66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IBG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3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Freshman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919289" y="1196752"/>
            <a:ext cx="83534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13564" y="4898750"/>
            <a:ext cx="594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5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新人上手慢？</a:t>
            </a:r>
            <a:r>
              <a:rPr lang="en-US" altLang="zh-CN" sz="3200" b="1" dirty="0" smtClean="0">
                <a:solidFill>
                  <a:schemeClr val="accent5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DAVA</a:t>
            </a:r>
            <a:r>
              <a:rPr lang="zh-CN" altLang="en-US" sz="3200" b="1" dirty="0" smtClean="0">
                <a:solidFill>
                  <a:schemeClr val="accent5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帮你解决</a:t>
            </a:r>
            <a:endParaRPr lang="zh-CN" altLang="en-US" sz="3200" b="1" dirty="0">
              <a:solidFill>
                <a:schemeClr val="accent5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2495600" y="2276872"/>
            <a:ext cx="3456384" cy="2304256"/>
          </a:xfrm>
          <a:prstGeom prst="wedgeEllipseCallout">
            <a:avLst>
              <a:gd name="adj1" fmla="val 44256"/>
              <a:gd name="adj2" fmla="val 60610"/>
            </a:avLst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635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53568" y="2474018"/>
            <a:ext cx="1152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rgbClr val="37AEF4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!</a:t>
            </a:r>
            <a:endParaRPr lang="zh-CN" altLang="en-US" sz="12000" dirty="0">
              <a:solidFill>
                <a:srgbClr val="37AEF4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2"/>
          <p:cNvSpPr/>
          <p:nvPr/>
        </p:nvSpPr>
        <p:spPr>
          <a:xfrm>
            <a:off x="3631758" y="2852937"/>
            <a:ext cx="1960186" cy="16895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技术栈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框架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42"/>
          <p:cNvSpPr/>
          <p:nvPr/>
        </p:nvSpPr>
        <p:spPr>
          <a:xfrm>
            <a:off x="3631758" y="3142514"/>
            <a:ext cx="2104202" cy="85760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>
              <a:defRPr/>
            </a:pPr>
            <a:r>
              <a:rPr lang="en-US" sz="1200" kern="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spring</a:t>
            </a:r>
          </a:p>
          <a:p>
            <a:pPr>
              <a:defRPr/>
            </a:pPr>
            <a:r>
              <a:rPr lang="en-US" sz="1200" kern="0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rpc</a:t>
            </a:r>
            <a:endParaRPr lang="en-US" sz="1200" kern="0" dirty="0" smtClean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200" kern="0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Mq</a:t>
            </a:r>
            <a:endParaRPr lang="en-US" sz="1200" kern="0" dirty="0" smtClean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sz="1200" kern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椭圆形标注 39"/>
          <p:cNvSpPr/>
          <p:nvPr/>
        </p:nvSpPr>
        <p:spPr>
          <a:xfrm>
            <a:off x="6105015" y="1448493"/>
            <a:ext cx="3456384" cy="2304256"/>
          </a:xfrm>
          <a:prstGeom prst="wedgeEllipseCallout">
            <a:avLst>
              <a:gd name="adj1" fmla="val -61146"/>
              <a:gd name="adj2" fmla="val 44863"/>
            </a:avLst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635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233955" y="1645639"/>
            <a:ext cx="1152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rgbClr val="D9E02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?</a:t>
            </a:r>
            <a:endParaRPr lang="zh-CN" altLang="en-US" sz="12000" dirty="0">
              <a:solidFill>
                <a:srgbClr val="D9E02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2"/>
          <p:cNvSpPr/>
          <p:nvPr/>
        </p:nvSpPr>
        <p:spPr>
          <a:xfrm>
            <a:off x="7241173" y="2097128"/>
            <a:ext cx="1960186" cy="16895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开发规范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241173" y="2386705"/>
            <a:ext cx="2104202" cy="85760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>
              <a:defRPr/>
            </a:pPr>
            <a:r>
              <a:rPr lang="zh-CN" altLang="en-US" sz="1200" b="1" kern="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代码规范</a:t>
            </a:r>
            <a:endParaRPr lang="en-US" altLang="zh-CN" sz="1200" b="1" kern="0" dirty="0" smtClean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z="1200" b="1" kern="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设计规范</a:t>
            </a:r>
            <a:endParaRPr lang="en-US" altLang="zh-CN" sz="1200" b="1" kern="0" dirty="0" smtClean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z="1200" b="1" kern="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开发规范</a:t>
            </a:r>
            <a:endParaRPr lang="en-US" altLang="zh-CN" sz="1200" b="1" kern="0" dirty="0" smtClean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zh-CN" alt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0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38" grpId="0"/>
      <p:bldP spid="39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DAVA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131" y="996949"/>
            <a:ext cx="5813738" cy="486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4"/>
          <p:cNvGrpSpPr>
            <a:grpSpLocks/>
          </p:cNvGrpSpPr>
          <p:nvPr/>
        </p:nvGrpSpPr>
        <p:grpSpPr bwMode="auto">
          <a:xfrm>
            <a:off x="3048000" y="4127500"/>
            <a:ext cx="1524000" cy="1435100"/>
            <a:chOff x="720" y="1552"/>
            <a:chExt cx="2400" cy="2259"/>
          </a:xfrm>
        </p:grpSpPr>
        <p:sp>
          <p:nvSpPr>
            <p:cNvPr id="3139" name="Freeform 5"/>
            <p:cNvSpPr>
              <a:spLocks/>
            </p:cNvSpPr>
            <p:nvPr/>
          </p:nvSpPr>
          <p:spPr bwMode="auto">
            <a:xfrm>
              <a:off x="826" y="1648"/>
              <a:ext cx="2294" cy="2163"/>
            </a:xfrm>
            <a:custGeom>
              <a:avLst/>
              <a:gdLst>
                <a:gd name="T0" fmla="*/ 1965 w 1302"/>
                <a:gd name="T1" fmla="*/ 18 h 1231"/>
                <a:gd name="T2" fmla="*/ 2109 w 1302"/>
                <a:gd name="T3" fmla="*/ 0 h 1231"/>
                <a:gd name="T4" fmla="*/ 2146 w 1302"/>
                <a:gd name="T5" fmla="*/ 1202 h 1231"/>
                <a:gd name="T6" fmla="*/ 2294 w 1302"/>
                <a:gd name="T7" fmla="*/ 2158 h 1231"/>
                <a:gd name="T8" fmla="*/ 1145 w 1302"/>
                <a:gd name="T9" fmla="*/ 2116 h 1231"/>
                <a:gd name="T10" fmla="*/ 11 w 1302"/>
                <a:gd name="T11" fmla="*/ 2163 h 1231"/>
                <a:gd name="T12" fmla="*/ 2 w 1302"/>
                <a:gd name="T13" fmla="*/ 1552 h 1231"/>
                <a:gd name="T14" fmla="*/ 134 w 1302"/>
                <a:gd name="T15" fmla="*/ 550 h 1231"/>
                <a:gd name="T16" fmla="*/ 1432 w 1302"/>
                <a:gd name="T17" fmla="*/ 272 h 1231"/>
                <a:gd name="T18" fmla="*/ 1965 w 1302"/>
                <a:gd name="T19" fmla="*/ 18 h 1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2"/>
                <a:gd name="T31" fmla="*/ 0 h 1231"/>
                <a:gd name="T32" fmla="*/ 1302 w 1302"/>
                <a:gd name="T33" fmla="*/ 1231 h 12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2" h="1231">
                  <a:moveTo>
                    <a:pt x="1115" y="10"/>
                  </a:moveTo>
                  <a:cubicBezTo>
                    <a:pt x="1197" y="0"/>
                    <a:pt x="1197" y="0"/>
                    <a:pt x="1197" y="0"/>
                  </a:cubicBezTo>
                  <a:cubicBezTo>
                    <a:pt x="1197" y="0"/>
                    <a:pt x="1186" y="352"/>
                    <a:pt x="1218" y="684"/>
                  </a:cubicBezTo>
                  <a:cubicBezTo>
                    <a:pt x="1241" y="915"/>
                    <a:pt x="1302" y="1228"/>
                    <a:pt x="1302" y="1228"/>
                  </a:cubicBezTo>
                  <a:cubicBezTo>
                    <a:pt x="1302" y="1228"/>
                    <a:pt x="977" y="1199"/>
                    <a:pt x="650" y="1204"/>
                  </a:cubicBezTo>
                  <a:cubicBezTo>
                    <a:pt x="324" y="1208"/>
                    <a:pt x="6" y="1231"/>
                    <a:pt x="6" y="1231"/>
                  </a:cubicBezTo>
                  <a:cubicBezTo>
                    <a:pt x="6" y="1231"/>
                    <a:pt x="0" y="1152"/>
                    <a:pt x="1" y="883"/>
                  </a:cubicBezTo>
                  <a:cubicBezTo>
                    <a:pt x="1" y="613"/>
                    <a:pt x="76" y="313"/>
                    <a:pt x="76" y="313"/>
                  </a:cubicBezTo>
                  <a:cubicBezTo>
                    <a:pt x="813" y="155"/>
                    <a:pt x="813" y="155"/>
                    <a:pt x="813" y="155"/>
                  </a:cubicBezTo>
                  <a:lnTo>
                    <a:pt x="1115" y="1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400"/>
            </a:p>
          </p:txBody>
        </p:sp>
        <p:sp>
          <p:nvSpPr>
            <p:cNvPr id="357382" name="Freeform 6"/>
            <p:cNvSpPr>
              <a:spLocks/>
            </p:cNvSpPr>
            <p:nvPr/>
          </p:nvSpPr>
          <p:spPr bwMode="auto">
            <a:xfrm>
              <a:off x="720" y="1632"/>
              <a:ext cx="2273" cy="2114"/>
            </a:xfrm>
            <a:custGeom>
              <a:avLst/>
              <a:gdLst/>
              <a:ahLst/>
              <a:cxnLst>
                <a:cxn ang="0">
                  <a:pos x="1289" y="1174"/>
                </a:cxn>
                <a:cxn ang="0">
                  <a:pos x="14" y="1203"/>
                </a:cxn>
                <a:cxn ang="0">
                  <a:pos x="23" y="5"/>
                </a:cxn>
                <a:cxn ang="0">
                  <a:pos x="1248" y="0"/>
                </a:cxn>
                <a:cxn ang="0">
                  <a:pos x="1289" y="1174"/>
                </a:cxn>
              </a:cxnLst>
              <a:rect l="0" t="0" r="r" b="b"/>
              <a:pathLst>
                <a:path w="1289" h="1203">
                  <a:moveTo>
                    <a:pt x="1289" y="1174"/>
                  </a:moveTo>
                  <a:cubicBezTo>
                    <a:pt x="864" y="1184"/>
                    <a:pt x="439" y="1194"/>
                    <a:pt x="14" y="1203"/>
                  </a:cubicBezTo>
                  <a:cubicBezTo>
                    <a:pt x="0" y="804"/>
                    <a:pt x="3" y="404"/>
                    <a:pt x="23" y="5"/>
                  </a:cubicBezTo>
                  <a:cubicBezTo>
                    <a:pt x="432" y="3"/>
                    <a:pt x="840" y="2"/>
                    <a:pt x="1248" y="0"/>
                  </a:cubicBezTo>
                  <a:cubicBezTo>
                    <a:pt x="1245" y="392"/>
                    <a:pt x="1259" y="783"/>
                    <a:pt x="1289" y="117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215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 sz="1400"/>
            </a:p>
          </p:txBody>
        </p:sp>
        <p:grpSp>
          <p:nvGrpSpPr>
            <p:cNvPr id="3141" name="Group 7"/>
            <p:cNvGrpSpPr>
              <a:grpSpLocks/>
            </p:cNvGrpSpPr>
            <p:nvPr/>
          </p:nvGrpSpPr>
          <p:grpSpPr bwMode="auto">
            <a:xfrm>
              <a:off x="1102" y="1552"/>
              <a:ext cx="521" cy="578"/>
              <a:chOff x="2302" y="1120"/>
              <a:chExt cx="191" cy="212"/>
            </a:xfrm>
          </p:grpSpPr>
          <p:sp>
            <p:nvSpPr>
              <p:cNvPr id="357384" name="Freeform 8"/>
              <p:cNvSpPr>
                <a:spLocks/>
              </p:cNvSpPr>
              <p:nvPr/>
            </p:nvSpPr>
            <p:spPr bwMode="auto">
              <a:xfrm>
                <a:off x="2302" y="1178"/>
                <a:ext cx="132" cy="154"/>
              </a:xfrm>
              <a:custGeom>
                <a:avLst/>
                <a:gdLst/>
                <a:ahLst/>
                <a:cxnLst>
                  <a:cxn ang="0">
                    <a:pos x="24" y="233"/>
                  </a:cxn>
                  <a:cxn ang="0">
                    <a:pos x="16" y="238"/>
                  </a:cxn>
                  <a:cxn ang="0">
                    <a:pos x="3" y="229"/>
                  </a:cxn>
                  <a:cxn ang="0">
                    <a:pos x="5" y="217"/>
                  </a:cxn>
                  <a:cxn ang="0">
                    <a:pos x="181" y="0"/>
                  </a:cxn>
                  <a:cxn ang="0">
                    <a:pos x="204" y="23"/>
                  </a:cxn>
                  <a:cxn ang="0">
                    <a:pos x="24" y="233"/>
                  </a:cxn>
                </a:cxnLst>
                <a:rect l="0" t="0" r="r" b="b"/>
                <a:pathLst>
                  <a:path w="204" h="238">
                    <a:moveTo>
                      <a:pt x="24" y="233"/>
                    </a:moveTo>
                    <a:cubicBezTo>
                      <a:pt x="24" y="233"/>
                      <a:pt x="21" y="237"/>
                      <a:pt x="16" y="238"/>
                    </a:cubicBezTo>
                    <a:cubicBezTo>
                      <a:pt x="12" y="238"/>
                      <a:pt x="5" y="235"/>
                      <a:pt x="3" y="229"/>
                    </a:cubicBezTo>
                    <a:cubicBezTo>
                      <a:pt x="0" y="223"/>
                      <a:pt x="5" y="217"/>
                      <a:pt x="5" y="217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204" y="23"/>
                      <a:pt x="204" y="23"/>
                      <a:pt x="204" y="23"/>
                    </a:cubicBezTo>
                    <a:lnTo>
                      <a:pt x="24" y="23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gamma/>
                      <a:tint val="60392"/>
                      <a:invGamma/>
                    </a:schemeClr>
                  </a:gs>
                  <a:gs pos="100000">
                    <a:schemeClr val="bg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  <p:sp>
            <p:nvSpPr>
              <p:cNvPr id="357385" name="Oval 9"/>
              <p:cNvSpPr>
                <a:spLocks noChangeArrowheads="1"/>
              </p:cNvSpPr>
              <p:nvPr/>
            </p:nvSpPr>
            <p:spPr bwMode="auto">
              <a:xfrm>
                <a:off x="2352" y="1120"/>
                <a:ext cx="141" cy="141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</p:grpSp>
      </p:grpSp>
      <p:grpSp>
        <p:nvGrpSpPr>
          <p:cNvPr id="3075" name="Group 10"/>
          <p:cNvGrpSpPr>
            <a:grpSpLocks/>
          </p:cNvGrpSpPr>
          <p:nvPr/>
        </p:nvGrpSpPr>
        <p:grpSpPr bwMode="auto">
          <a:xfrm>
            <a:off x="3048000" y="1917699"/>
            <a:ext cx="1705328" cy="1595705"/>
            <a:chOff x="720" y="1551"/>
            <a:chExt cx="2400" cy="2260"/>
          </a:xfrm>
        </p:grpSpPr>
        <p:sp>
          <p:nvSpPr>
            <p:cNvPr id="3134" name="Freeform 11"/>
            <p:cNvSpPr>
              <a:spLocks/>
            </p:cNvSpPr>
            <p:nvPr/>
          </p:nvSpPr>
          <p:spPr bwMode="auto">
            <a:xfrm>
              <a:off x="826" y="1648"/>
              <a:ext cx="2294" cy="2163"/>
            </a:xfrm>
            <a:custGeom>
              <a:avLst/>
              <a:gdLst>
                <a:gd name="T0" fmla="*/ 1965 w 1302"/>
                <a:gd name="T1" fmla="*/ 18 h 1231"/>
                <a:gd name="T2" fmla="*/ 2109 w 1302"/>
                <a:gd name="T3" fmla="*/ 0 h 1231"/>
                <a:gd name="T4" fmla="*/ 2146 w 1302"/>
                <a:gd name="T5" fmla="*/ 1202 h 1231"/>
                <a:gd name="T6" fmla="*/ 2294 w 1302"/>
                <a:gd name="T7" fmla="*/ 2158 h 1231"/>
                <a:gd name="T8" fmla="*/ 1145 w 1302"/>
                <a:gd name="T9" fmla="*/ 2116 h 1231"/>
                <a:gd name="T10" fmla="*/ 11 w 1302"/>
                <a:gd name="T11" fmla="*/ 2163 h 1231"/>
                <a:gd name="T12" fmla="*/ 2 w 1302"/>
                <a:gd name="T13" fmla="*/ 1552 h 1231"/>
                <a:gd name="T14" fmla="*/ 134 w 1302"/>
                <a:gd name="T15" fmla="*/ 550 h 1231"/>
                <a:gd name="T16" fmla="*/ 1432 w 1302"/>
                <a:gd name="T17" fmla="*/ 272 h 1231"/>
                <a:gd name="T18" fmla="*/ 1965 w 1302"/>
                <a:gd name="T19" fmla="*/ 18 h 1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2"/>
                <a:gd name="T31" fmla="*/ 0 h 1231"/>
                <a:gd name="T32" fmla="*/ 1302 w 1302"/>
                <a:gd name="T33" fmla="*/ 1231 h 12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2" h="1231">
                  <a:moveTo>
                    <a:pt x="1115" y="10"/>
                  </a:moveTo>
                  <a:cubicBezTo>
                    <a:pt x="1197" y="0"/>
                    <a:pt x="1197" y="0"/>
                    <a:pt x="1197" y="0"/>
                  </a:cubicBezTo>
                  <a:cubicBezTo>
                    <a:pt x="1197" y="0"/>
                    <a:pt x="1186" y="352"/>
                    <a:pt x="1218" y="684"/>
                  </a:cubicBezTo>
                  <a:cubicBezTo>
                    <a:pt x="1241" y="915"/>
                    <a:pt x="1302" y="1228"/>
                    <a:pt x="1302" y="1228"/>
                  </a:cubicBezTo>
                  <a:cubicBezTo>
                    <a:pt x="1302" y="1228"/>
                    <a:pt x="977" y="1199"/>
                    <a:pt x="650" y="1204"/>
                  </a:cubicBezTo>
                  <a:cubicBezTo>
                    <a:pt x="324" y="1208"/>
                    <a:pt x="6" y="1231"/>
                    <a:pt x="6" y="1231"/>
                  </a:cubicBezTo>
                  <a:cubicBezTo>
                    <a:pt x="6" y="1231"/>
                    <a:pt x="0" y="1152"/>
                    <a:pt x="1" y="883"/>
                  </a:cubicBezTo>
                  <a:cubicBezTo>
                    <a:pt x="1" y="613"/>
                    <a:pt x="76" y="313"/>
                    <a:pt x="76" y="313"/>
                  </a:cubicBezTo>
                  <a:cubicBezTo>
                    <a:pt x="813" y="155"/>
                    <a:pt x="813" y="155"/>
                    <a:pt x="813" y="155"/>
                  </a:cubicBezTo>
                  <a:lnTo>
                    <a:pt x="1115" y="1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400"/>
            </a:p>
          </p:txBody>
        </p:sp>
        <p:sp>
          <p:nvSpPr>
            <p:cNvPr id="357388" name="Freeform 12"/>
            <p:cNvSpPr>
              <a:spLocks/>
            </p:cNvSpPr>
            <p:nvPr/>
          </p:nvSpPr>
          <p:spPr bwMode="auto">
            <a:xfrm>
              <a:off x="720" y="1631"/>
              <a:ext cx="2273" cy="2115"/>
            </a:xfrm>
            <a:custGeom>
              <a:avLst/>
              <a:gdLst/>
              <a:ahLst/>
              <a:cxnLst>
                <a:cxn ang="0">
                  <a:pos x="1289" y="1174"/>
                </a:cxn>
                <a:cxn ang="0">
                  <a:pos x="14" y="1203"/>
                </a:cxn>
                <a:cxn ang="0">
                  <a:pos x="23" y="5"/>
                </a:cxn>
                <a:cxn ang="0">
                  <a:pos x="1248" y="0"/>
                </a:cxn>
                <a:cxn ang="0">
                  <a:pos x="1289" y="1174"/>
                </a:cxn>
              </a:cxnLst>
              <a:rect l="0" t="0" r="r" b="b"/>
              <a:pathLst>
                <a:path w="1289" h="1203">
                  <a:moveTo>
                    <a:pt x="1289" y="1174"/>
                  </a:moveTo>
                  <a:cubicBezTo>
                    <a:pt x="864" y="1184"/>
                    <a:pt x="439" y="1194"/>
                    <a:pt x="14" y="1203"/>
                  </a:cubicBezTo>
                  <a:cubicBezTo>
                    <a:pt x="0" y="804"/>
                    <a:pt x="3" y="404"/>
                    <a:pt x="23" y="5"/>
                  </a:cubicBezTo>
                  <a:cubicBezTo>
                    <a:pt x="432" y="3"/>
                    <a:pt x="840" y="2"/>
                    <a:pt x="1248" y="0"/>
                  </a:cubicBezTo>
                  <a:cubicBezTo>
                    <a:pt x="1245" y="392"/>
                    <a:pt x="1259" y="783"/>
                    <a:pt x="1289" y="117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215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 sz="1400"/>
            </a:p>
          </p:txBody>
        </p:sp>
        <p:grpSp>
          <p:nvGrpSpPr>
            <p:cNvPr id="3136" name="Group 13"/>
            <p:cNvGrpSpPr>
              <a:grpSpLocks/>
            </p:cNvGrpSpPr>
            <p:nvPr/>
          </p:nvGrpSpPr>
          <p:grpSpPr bwMode="auto">
            <a:xfrm>
              <a:off x="1102" y="1551"/>
              <a:ext cx="521" cy="581"/>
              <a:chOff x="2302" y="1119"/>
              <a:chExt cx="191" cy="213"/>
            </a:xfrm>
          </p:grpSpPr>
          <p:sp>
            <p:nvSpPr>
              <p:cNvPr id="357390" name="Freeform 14"/>
              <p:cNvSpPr>
                <a:spLocks/>
              </p:cNvSpPr>
              <p:nvPr/>
            </p:nvSpPr>
            <p:spPr bwMode="auto">
              <a:xfrm>
                <a:off x="2302" y="1178"/>
                <a:ext cx="132" cy="154"/>
              </a:xfrm>
              <a:custGeom>
                <a:avLst/>
                <a:gdLst/>
                <a:ahLst/>
                <a:cxnLst>
                  <a:cxn ang="0">
                    <a:pos x="24" y="233"/>
                  </a:cxn>
                  <a:cxn ang="0">
                    <a:pos x="16" y="238"/>
                  </a:cxn>
                  <a:cxn ang="0">
                    <a:pos x="3" y="229"/>
                  </a:cxn>
                  <a:cxn ang="0">
                    <a:pos x="5" y="217"/>
                  </a:cxn>
                  <a:cxn ang="0">
                    <a:pos x="181" y="0"/>
                  </a:cxn>
                  <a:cxn ang="0">
                    <a:pos x="204" y="23"/>
                  </a:cxn>
                  <a:cxn ang="0">
                    <a:pos x="24" y="233"/>
                  </a:cxn>
                </a:cxnLst>
                <a:rect l="0" t="0" r="r" b="b"/>
                <a:pathLst>
                  <a:path w="204" h="238">
                    <a:moveTo>
                      <a:pt x="24" y="233"/>
                    </a:moveTo>
                    <a:cubicBezTo>
                      <a:pt x="24" y="233"/>
                      <a:pt x="21" y="237"/>
                      <a:pt x="16" y="238"/>
                    </a:cubicBezTo>
                    <a:cubicBezTo>
                      <a:pt x="12" y="238"/>
                      <a:pt x="5" y="235"/>
                      <a:pt x="3" y="229"/>
                    </a:cubicBezTo>
                    <a:cubicBezTo>
                      <a:pt x="0" y="223"/>
                      <a:pt x="5" y="217"/>
                      <a:pt x="5" y="217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204" y="23"/>
                      <a:pt x="204" y="23"/>
                      <a:pt x="204" y="23"/>
                    </a:cubicBezTo>
                    <a:lnTo>
                      <a:pt x="24" y="23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gamma/>
                      <a:tint val="60392"/>
                      <a:invGamma/>
                    </a:schemeClr>
                  </a:gs>
                  <a:gs pos="100000">
                    <a:schemeClr val="bg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  <p:sp>
            <p:nvSpPr>
              <p:cNvPr id="357391" name="Oval 15"/>
              <p:cNvSpPr>
                <a:spLocks noChangeArrowheads="1"/>
              </p:cNvSpPr>
              <p:nvPr/>
            </p:nvSpPr>
            <p:spPr bwMode="auto">
              <a:xfrm>
                <a:off x="2352" y="1119"/>
                <a:ext cx="141" cy="141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</p:grpSp>
      </p:grpSp>
      <p:grpSp>
        <p:nvGrpSpPr>
          <p:cNvPr id="3076" name="Group 16"/>
          <p:cNvGrpSpPr>
            <a:grpSpLocks/>
          </p:cNvGrpSpPr>
          <p:nvPr/>
        </p:nvGrpSpPr>
        <p:grpSpPr bwMode="auto">
          <a:xfrm>
            <a:off x="7620000" y="1917700"/>
            <a:ext cx="1524000" cy="1435100"/>
            <a:chOff x="720" y="1552"/>
            <a:chExt cx="2400" cy="2259"/>
          </a:xfrm>
        </p:grpSpPr>
        <p:sp>
          <p:nvSpPr>
            <p:cNvPr id="3129" name="Freeform 17"/>
            <p:cNvSpPr>
              <a:spLocks/>
            </p:cNvSpPr>
            <p:nvPr/>
          </p:nvSpPr>
          <p:spPr bwMode="auto">
            <a:xfrm>
              <a:off x="826" y="1648"/>
              <a:ext cx="2294" cy="2163"/>
            </a:xfrm>
            <a:custGeom>
              <a:avLst/>
              <a:gdLst>
                <a:gd name="T0" fmla="*/ 1965 w 1302"/>
                <a:gd name="T1" fmla="*/ 18 h 1231"/>
                <a:gd name="T2" fmla="*/ 2109 w 1302"/>
                <a:gd name="T3" fmla="*/ 0 h 1231"/>
                <a:gd name="T4" fmla="*/ 2146 w 1302"/>
                <a:gd name="T5" fmla="*/ 1202 h 1231"/>
                <a:gd name="T6" fmla="*/ 2294 w 1302"/>
                <a:gd name="T7" fmla="*/ 2158 h 1231"/>
                <a:gd name="T8" fmla="*/ 1145 w 1302"/>
                <a:gd name="T9" fmla="*/ 2116 h 1231"/>
                <a:gd name="T10" fmla="*/ 11 w 1302"/>
                <a:gd name="T11" fmla="*/ 2163 h 1231"/>
                <a:gd name="T12" fmla="*/ 2 w 1302"/>
                <a:gd name="T13" fmla="*/ 1552 h 1231"/>
                <a:gd name="T14" fmla="*/ 134 w 1302"/>
                <a:gd name="T15" fmla="*/ 550 h 1231"/>
                <a:gd name="T16" fmla="*/ 1432 w 1302"/>
                <a:gd name="T17" fmla="*/ 272 h 1231"/>
                <a:gd name="T18" fmla="*/ 1965 w 1302"/>
                <a:gd name="T19" fmla="*/ 18 h 1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2"/>
                <a:gd name="T31" fmla="*/ 0 h 1231"/>
                <a:gd name="T32" fmla="*/ 1302 w 1302"/>
                <a:gd name="T33" fmla="*/ 1231 h 12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2" h="1231">
                  <a:moveTo>
                    <a:pt x="1115" y="10"/>
                  </a:moveTo>
                  <a:cubicBezTo>
                    <a:pt x="1197" y="0"/>
                    <a:pt x="1197" y="0"/>
                    <a:pt x="1197" y="0"/>
                  </a:cubicBezTo>
                  <a:cubicBezTo>
                    <a:pt x="1197" y="0"/>
                    <a:pt x="1186" y="352"/>
                    <a:pt x="1218" y="684"/>
                  </a:cubicBezTo>
                  <a:cubicBezTo>
                    <a:pt x="1241" y="915"/>
                    <a:pt x="1302" y="1228"/>
                    <a:pt x="1302" y="1228"/>
                  </a:cubicBezTo>
                  <a:cubicBezTo>
                    <a:pt x="1302" y="1228"/>
                    <a:pt x="977" y="1199"/>
                    <a:pt x="650" y="1204"/>
                  </a:cubicBezTo>
                  <a:cubicBezTo>
                    <a:pt x="324" y="1208"/>
                    <a:pt x="6" y="1231"/>
                    <a:pt x="6" y="1231"/>
                  </a:cubicBezTo>
                  <a:cubicBezTo>
                    <a:pt x="6" y="1231"/>
                    <a:pt x="0" y="1152"/>
                    <a:pt x="1" y="883"/>
                  </a:cubicBezTo>
                  <a:cubicBezTo>
                    <a:pt x="1" y="613"/>
                    <a:pt x="76" y="313"/>
                    <a:pt x="76" y="313"/>
                  </a:cubicBezTo>
                  <a:cubicBezTo>
                    <a:pt x="813" y="155"/>
                    <a:pt x="813" y="155"/>
                    <a:pt x="813" y="155"/>
                  </a:cubicBezTo>
                  <a:lnTo>
                    <a:pt x="1115" y="1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400"/>
            </a:p>
          </p:txBody>
        </p:sp>
        <p:sp>
          <p:nvSpPr>
            <p:cNvPr id="357394" name="Freeform 18"/>
            <p:cNvSpPr>
              <a:spLocks/>
            </p:cNvSpPr>
            <p:nvPr/>
          </p:nvSpPr>
          <p:spPr bwMode="auto">
            <a:xfrm>
              <a:off x="720" y="1632"/>
              <a:ext cx="2273" cy="2114"/>
            </a:xfrm>
            <a:custGeom>
              <a:avLst/>
              <a:gdLst/>
              <a:ahLst/>
              <a:cxnLst>
                <a:cxn ang="0">
                  <a:pos x="1289" y="1174"/>
                </a:cxn>
                <a:cxn ang="0">
                  <a:pos x="14" y="1203"/>
                </a:cxn>
                <a:cxn ang="0">
                  <a:pos x="23" y="5"/>
                </a:cxn>
                <a:cxn ang="0">
                  <a:pos x="1248" y="0"/>
                </a:cxn>
                <a:cxn ang="0">
                  <a:pos x="1289" y="1174"/>
                </a:cxn>
              </a:cxnLst>
              <a:rect l="0" t="0" r="r" b="b"/>
              <a:pathLst>
                <a:path w="1289" h="1203">
                  <a:moveTo>
                    <a:pt x="1289" y="1174"/>
                  </a:moveTo>
                  <a:cubicBezTo>
                    <a:pt x="864" y="1184"/>
                    <a:pt x="439" y="1194"/>
                    <a:pt x="14" y="1203"/>
                  </a:cubicBezTo>
                  <a:cubicBezTo>
                    <a:pt x="0" y="804"/>
                    <a:pt x="3" y="404"/>
                    <a:pt x="23" y="5"/>
                  </a:cubicBezTo>
                  <a:cubicBezTo>
                    <a:pt x="432" y="3"/>
                    <a:pt x="840" y="2"/>
                    <a:pt x="1248" y="0"/>
                  </a:cubicBezTo>
                  <a:cubicBezTo>
                    <a:pt x="1245" y="392"/>
                    <a:pt x="1259" y="783"/>
                    <a:pt x="1289" y="117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215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 sz="1400"/>
            </a:p>
          </p:txBody>
        </p:sp>
        <p:grpSp>
          <p:nvGrpSpPr>
            <p:cNvPr id="3131" name="Group 19"/>
            <p:cNvGrpSpPr>
              <a:grpSpLocks/>
            </p:cNvGrpSpPr>
            <p:nvPr/>
          </p:nvGrpSpPr>
          <p:grpSpPr bwMode="auto">
            <a:xfrm>
              <a:off x="1102" y="1552"/>
              <a:ext cx="521" cy="578"/>
              <a:chOff x="2302" y="1120"/>
              <a:chExt cx="191" cy="212"/>
            </a:xfrm>
          </p:grpSpPr>
          <p:sp>
            <p:nvSpPr>
              <p:cNvPr id="357396" name="Freeform 20"/>
              <p:cNvSpPr>
                <a:spLocks/>
              </p:cNvSpPr>
              <p:nvPr/>
            </p:nvSpPr>
            <p:spPr bwMode="auto">
              <a:xfrm>
                <a:off x="2302" y="1178"/>
                <a:ext cx="132" cy="154"/>
              </a:xfrm>
              <a:custGeom>
                <a:avLst/>
                <a:gdLst/>
                <a:ahLst/>
                <a:cxnLst>
                  <a:cxn ang="0">
                    <a:pos x="24" y="233"/>
                  </a:cxn>
                  <a:cxn ang="0">
                    <a:pos x="16" y="238"/>
                  </a:cxn>
                  <a:cxn ang="0">
                    <a:pos x="3" y="229"/>
                  </a:cxn>
                  <a:cxn ang="0">
                    <a:pos x="5" y="217"/>
                  </a:cxn>
                  <a:cxn ang="0">
                    <a:pos x="181" y="0"/>
                  </a:cxn>
                  <a:cxn ang="0">
                    <a:pos x="204" y="23"/>
                  </a:cxn>
                  <a:cxn ang="0">
                    <a:pos x="24" y="233"/>
                  </a:cxn>
                </a:cxnLst>
                <a:rect l="0" t="0" r="r" b="b"/>
                <a:pathLst>
                  <a:path w="204" h="238">
                    <a:moveTo>
                      <a:pt x="24" y="233"/>
                    </a:moveTo>
                    <a:cubicBezTo>
                      <a:pt x="24" y="233"/>
                      <a:pt x="21" y="237"/>
                      <a:pt x="16" y="238"/>
                    </a:cubicBezTo>
                    <a:cubicBezTo>
                      <a:pt x="12" y="238"/>
                      <a:pt x="5" y="235"/>
                      <a:pt x="3" y="229"/>
                    </a:cubicBezTo>
                    <a:cubicBezTo>
                      <a:pt x="0" y="223"/>
                      <a:pt x="5" y="217"/>
                      <a:pt x="5" y="217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204" y="23"/>
                      <a:pt x="204" y="23"/>
                      <a:pt x="204" y="23"/>
                    </a:cubicBezTo>
                    <a:lnTo>
                      <a:pt x="24" y="23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gamma/>
                      <a:tint val="60392"/>
                      <a:invGamma/>
                    </a:schemeClr>
                  </a:gs>
                  <a:gs pos="100000">
                    <a:schemeClr val="bg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  <p:sp>
            <p:nvSpPr>
              <p:cNvPr id="357397" name="Oval 21"/>
              <p:cNvSpPr>
                <a:spLocks noChangeArrowheads="1"/>
              </p:cNvSpPr>
              <p:nvPr/>
            </p:nvSpPr>
            <p:spPr bwMode="auto">
              <a:xfrm>
                <a:off x="2352" y="1120"/>
                <a:ext cx="141" cy="141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</p:grpSp>
      </p:grpSp>
      <p:grpSp>
        <p:nvGrpSpPr>
          <p:cNvPr id="3077" name="Group 22"/>
          <p:cNvGrpSpPr>
            <a:grpSpLocks/>
          </p:cNvGrpSpPr>
          <p:nvPr/>
        </p:nvGrpSpPr>
        <p:grpSpPr bwMode="auto">
          <a:xfrm>
            <a:off x="7620000" y="4114800"/>
            <a:ext cx="1524000" cy="1435100"/>
            <a:chOff x="720" y="1552"/>
            <a:chExt cx="2400" cy="2259"/>
          </a:xfrm>
        </p:grpSpPr>
        <p:sp>
          <p:nvSpPr>
            <p:cNvPr id="3124" name="Freeform 23"/>
            <p:cNvSpPr>
              <a:spLocks/>
            </p:cNvSpPr>
            <p:nvPr/>
          </p:nvSpPr>
          <p:spPr bwMode="auto">
            <a:xfrm>
              <a:off x="826" y="1648"/>
              <a:ext cx="2294" cy="2163"/>
            </a:xfrm>
            <a:custGeom>
              <a:avLst/>
              <a:gdLst>
                <a:gd name="T0" fmla="*/ 1965 w 1302"/>
                <a:gd name="T1" fmla="*/ 18 h 1231"/>
                <a:gd name="T2" fmla="*/ 2109 w 1302"/>
                <a:gd name="T3" fmla="*/ 0 h 1231"/>
                <a:gd name="T4" fmla="*/ 2146 w 1302"/>
                <a:gd name="T5" fmla="*/ 1202 h 1231"/>
                <a:gd name="T6" fmla="*/ 2294 w 1302"/>
                <a:gd name="T7" fmla="*/ 2158 h 1231"/>
                <a:gd name="T8" fmla="*/ 1145 w 1302"/>
                <a:gd name="T9" fmla="*/ 2116 h 1231"/>
                <a:gd name="T10" fmla="*/ 11 w 1302"/>
                <a:gd name="T11" fmla="*/ 2163 h 1231"/>
                <a:gd name="T12" fmla="*/ 2 w 1302"/>
                <a:gd name="T13" fmla="*/ 1552 h 1231"/>
                <a:gd name="T14" fmla="*/ 134 w 1302"/>
                <a:gd name="T15" fmla="*/ 550 h 1231"/>
                <a:gd name="T16" fmla="*/ 1432 w 1302"/>
                <a:gd name="T17" fmla="*/ 272 h 1231"/>
                <a:gd name="T18" fmla="*/ 1965 w 1302"/>
                <a:gd name="T19" fmla="*/ 18 h 1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2"/>
                <a:gd name="T31" fmla="*/ 0 h 1231"/>
                <a:gd name="T32" fmla="*/ 1302 w 1302"/>
                <a:gd name="T33" fmla="*/ 1231 h 12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2" h="1231">
                  <a:moveTo>
                    <a:pt x="1115" y="10"/>
                  </a:moveTo>
                  <a:cubicBezTo>
                    <a:pt x="1197" y="0"/>
                    <a:pt x="1197" y="0"/>
                    <a:pt x="1197" y="0"/>
                  </a:cubicBezTo>
                  <a:cubicBezTo>
                    <a:pt x="1197" y="0"/>
                    <a:pt x="1186" y="352"/>
                    <a:pt x="1218" y="684"/>
                  </a:cubicBezTo>
                  <a:cubicBezTo>
                    <a:pt x="1241" y="915"/>
                    <a:pt x="1302" y="1228"/>
                    <a:pt x="1302" y="1228"/>
                  </a:cubicBezTo>
                  <a:cubicBezTo>
                    <a:pt x="1302" y="1228"/>
                    <a:pt x="977" y="1199"/>
                    <a:pt x="650" y="1204"/>
                  </a:cubicBezTo>
                  <a:cubicBezTo>
                    <a:pt x="324" y="1208"/>
                    <a:pt x="6" y="1231"/>
                    <a:pt x="6" y="1231"/>
                  </a:cubicBezTo>
                  <a:cubicBezTo>
                    <a:pt x="6" y="1231"/>
                    <a:pt x="0" y="1152"/>
                    <a:pt x="1" y="883"/>
                  </a:cubicBezTo>
                  <a:cubicBezTo>
                    <a:pt x="1" y="613"/>
                    <a:pt x="76" y="313"/>
                    <a:pt x="76" y="313"/>
                  </a:cubicBezTo>
                  <a:cubicBezTo>
                    <a:pt x="813" y="155"/>
                    <a:pt x="813" y="155"/>
                    <a:pt x="813" y="155"/>
                  </a:cubicBezTo>
                  <a:lnTo>
                    <a:pt x="1115" y="1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400"/>
            </a:p>
          </p:txBody>
        </p:sp>
        <p:sp>
          <p:nvSpPr>
            <p:cNvPr id="357400" name="Freeform 24"/>
            <p:cNvSpPr>
              <a:spLocks/>
            </p:cNvSpPr>
            <p:nvPr/>
          </p:nvSpPr>
          <p:spPr bwMode="auto">
            <a:xfrm>
              <a:off x="720" y="1632"/>
              <a:ext cx="2273" cy="2114"/>
            </a:xfrm>
            <a:custGeom>
              <a:avLst/>
              <a:gdLst/>
              <a:ahLst/>
              <a:cxnLst>
                <a:cxn ang="0">
                  <a:pos x="1289" y="1174"/>
                </a:cxn>
                <a:cxn ang="0">
                  <a:pos x="14" y="1203"/>
                </a:cxn>
                <a:cxn ang="0">
                  <a:pos x="23" y="5"/>
                </a:cxn>
                <a:cxn ang="0">
                  <a:pos x="1248" y="0"/>
                </a:cxn>
                <a:cxn ang="0">
                  <a:pos x="1289" y="1174"/>
                </a:cxn>
              </a:cxnLst>
              <a:rect l="0" t="0" r="r" b="b"/>
              <a:pathLst>
                <a:path w="1289" h="1203">
                  <a:moveTo>
                    <a:pt x="1289" y="1174"/>
                  </a:moveTo>
                  <a:cubicBezTo>
                    <a:pt x="864" y="1184"/>
                    <a:pt x="439" y="1194"/>
                    <a:pt x="14" y="1203"/>
                  </a:cubicBezTo>
                  <a:cubicBezTo>
                    <a:pt x="0" y="804"/>
                    <a:pt x="3" y="404"/>
                    <a:pt x="23" y="5"/>
                  </a:cubicBezTo>
                  <a:cubicBezTo>
                    <a:pt x="432" y="3"/>
                    <a:pt x="840" y="2"/>
                    <a:pt x="1248" y="0"/>
                  </a:cubicBezTo>
                  <a:cubicBezTo>
                    <a:pt x="1245" y="392"/>
                    <a:pt x="1259" y="783"/>
                    <a:pt x="1289" y="117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215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 sz="1400"/>
            </a:p>
          </p:txBody>
        </p:sp>
        <p:grpSp>
          <p:nvGrpSpPr>
            <p:cNvPr id="3126" name="Group 25"/>
            <p:cNvGrpSpPr>
              <a:grpSpLocks/>
            </p:cNvGrpSpPr>
            <p:nvPr/>
          </p:nvGrpSpPr>
          <p:grpSpPr bwMode="auto">
            <a:xfrm>
              <a:off x="1102" y="1552"/>
              <a:ext cx="521" cy="578"/>
              <a:chOff x="2302" y="1120"/>
              <a:chExt cx="191" cy="212"/>
            </a:xfrm>
          </p:grpSpPr>
          <p:sp>
            <p:nvSpPr>
              <p:cNvPr id="357402" name="Freeform 26"/>
              <p:cNvSpPr>
                <a:spLocks/>
              </p:cNvSpPr>
              <p:nvPr/>
            </p:nvSpPr>
            <p:spPr bwMode="auto">
              <a:xfrm>
                <a:off x="2302" y="1178"/>
                <a:ext cx="132" cy="154"/>
              </a:xfrm>
              <a:custGeom>
                <a:avLst/>
                <a:gdLst/>
                <a:ahLst/>
                <a:cxnLst>
                  <a:cxn ang="0">
                    <a:pos x="24" y="233"/>
                  </a:cxn>
                  <a:cxn ang="0">
                    <a:pos x="16" y="238"/>
                  </a:cxn>
                  <a:cxn ang="0">
                    <a:pos x="3" y="229"/>
                  </a:cxn>
                  <a:cxn ang="0">
                    <a:pos x="5" y="217"/>
                  </a:cxn>
                  <a:cxn ang="0">
                    <a:pos x="181" y="0"/>
                  </a:cxn>
                  <a:cxn ang="0">
                    <a:pos x="204" y="23"/>
                  </a:cxn>
                  <a:cxn ang="0">
                    <a:pos x="24" y="233"/>
                  </a:cxn>
                </a:cxnLst>
                <a:rect l="0" t="0" r="r" b="b"/>
                <a:pathLst>
                  <a:path w="204" h="238">
                    <a:moveTo>
                      <a:pt x="24" y="233"/>
                    </a:moveTo>
                    <a:cubicBezTo>
                      <a:pt x="24" y="233"/>
                      <a:pt x="21" y="237"/>
                      <a:pt x="16" y="238"/>
                    </a:cubicBezTo>
                    <a:cubicBezTo>
                      <a:pt x="12" y="238"/>
                      <a:pt x="5" y="235"/>
                      <a:pt x="3" y="229"/>
                    </a:cubicBezTo>
                    <a:cubicBezTo>
                      <a:pt x="0" y="223"/>
                      <a:pt x="5" y="217"/>
                      <a:pt x="5" y="217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204" y="23"/>
                      <a:pt x="204" y="23"/>
                      <a:pt x="204" y="23"/>
                    </a:cubicBezTo>
                    <a:lnTo>
                      <a:pt x="24" y="23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>
                      <a:gamma/>
                      <a:tint val="60392"/>
                      <a:invGamma/>
                    </a:schemeClr>
                  </a:gs>
                  <a:gs pos="100000">
                    <a:schemeClr val="bg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  <p:sp>
            <p:nvSpPr>
              <p:cNvPr id="357403" name="Oval 27"/>
              <p:cNvSpPr>
                <a:spLocks noChangeArrowheads="1"/>
              </p:cNvSpPr>
              <p:nvPr/>
            </p:nvSpPr>
            <p:spPr bwMode="auto">
              <a:xfrm>
                <a:off x="2352" y="1120"/>
                <a:ext cx="141" cy="141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</p:grpSp>
      </p:grpSp>
      <p:grpSp>
        <p:nvGrpSpPr>
          <p:cNvPr id="3078" name="Group 28"/>
          <p:cNvGrpSpPr>
            <a:grpSpLocks/>
          </p:cNvGrpSpPr>
          <p:nvPr/>
        </p:nvGrpSpPr>
        <p:grpSpPr bwMode="auto">
          <a:xfrm>
            <a:off x="5391150" y="2971800"/>
            <a:ext cx="1524000" cy="1295400"/>
            <a:chOff x="2400" y="1675"/>
            <a:chExt cx="1296" cy="1177"/>
          </a:xfrm>
        </p:grpSpPr>
        <p:sp>
          <p:nvSpPr>
            <p:cNvPr id="3122" name="Freeform 29"/>
            <p:cNvSpPr>
              <a:spLocks/>
            </p:cNvSpPr>
            <p:nvPr/>
          </p:nvSpPr>
          <p:spPr bwMode="auto">
            <a:xfrm>
              <a:off x="2457" y="1684"/>
              <a:ext cx="1239" cy="1168"/>
            </a:xfrm>
            <a:custGeom>
              <a:avLst/>
              <a:gdLst>
                <a:gd name="T0" fmla="*/ 1061 w 1302"/>
                <a:gd name="T1" fmla="*/ 9 h 1231"/>
                <a:gd name="T2" fmla="*/ 1139 w 1302"/>
                <a:gd name="T3" fmla="*/ 0 h 1231"/>
                <a:gd name="T4" fmla="*/ 1159 w 1302"/>
                <a:gd name="T5" fmla="*/ 649 h 1231"/>
                <a:gd name="T6" fmla="*/ 1239 w 1302"/>
                <a:gd name="T7" fmla="*/ 1165 h 1231"/>
                <a:gd name="T8" fmla="*/ 619 w 1302"/>
                <a:gd name="T9" fmla="*/ 1142 h 1231"/>
                <a:gd name="T10" fmla="*/ 6 w 1302"/>
                <a:gd name="T11" fmla="*/ 1168 h 1231"/>
                <a:gd name="T12" fmla="*/ 1 w 1302"/>
                <a:gd name="T13" fmla="*/ 838 h 1231"/>
                <a:gd name="T14" fmla="*/ 72 w 1302"/>
                <a:gd name="T15" fmla="*/ 297 h 1231"/>
                <a:gd name="T16" fmla="*/ 774 w 1302"/>
                <a:gd name="T17" fmla="*/ 147 h 1231"/>
                <a:gd name="T18" fmla="*/ 1061 w 1302"/>
                <a:gd name="T19" fmla="*/ 9 h 1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2"/>
                <a:gd name="T31" fmla="*/ 0 h 1231"/>
                <a:gd name="T32" fmla="*/ 1302 w 1302"/>
                <a:gd name="T33" fmla="*/ 1231 h 12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2" h="1231">
                  <a:moveTo>
                    <a:pt x="1115" y="10"/>
                  </a:moveTo>
                  <a:cubicBezTo>
                    <a:pt x="1197" y="0"/>
                    <a:pt x="1197" y="0"/>
                    <a:pt x="1197" y="0"/>
                  </a:cubicBezTo>
                  <a:cubicBezTo>
                    <a:pt x="1197" y="0"/>
                    <a:pt x="1186" y="352"/>
                    <a:pt x="1218" y="684"/>
                  </a:cubicBezTo>
                  <a:cubicBezTo>
                    <a:pt x="1241" y="915"/>
                    <a:pt x="1302" y="1228"/>
                    <a:pt x="1302" y="1228"/>
                  </a:cubicBezTo>
                  <a:cubicBezTo>
                    <a:pt x="1302" y="1228"/>
                    <a:pt x="977" y="1199"/>
                    <a:pt x="650" y="1204"/>
                  </a:cubicBezTo>
                  <a:cubicBezTo>
                    <a:pt x="324" y="1208"/>
                    <a:pt x="6" y="1231"/>
                    <a:pt x="6" y="1231"/>
                  </a:cubicBezTo>
                  <a:cubicBezTo>
                    <a:pt x="6" y="1231"/>
                    <a:pt x="0" y="1152"/>
                    <a:pt x="1" y="883"/>
                  </a:cubicBezTo>
                  <a:cubicBezTo>
                    <a:pt x="1" y="613"/>
                    <a:pt x="76" y="313"/>
                    <a:pt x="76" y="313"/>
                  </a:cubicBezTo>
                  <a:cubicBezTo>
                    <a:pt x="813" y="155"/>
                    <a:pt x="813" y="155"/>
                    <a:pt x="813" y="155"/>
                  </a:cubicBezTo>
                  <a:lnTo>
                    <a:pt x="1115" y="1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400"/>
            </a:p>
          </p:txBody>
        </p:sp>
        <p:sp>
          <p:nvSpPr>
            <p:cNvPr id="357406" name="Freeform 30"/>
            <p:cNvSpPr>
              <a:spLocks/>
            </p:cNvSpPr>
            <p:nvPr/>
          </p:nvSpPr>
          <p:spPr bwMode="auto">
            <a:xfrm>
              <a:off x="2400" y="1675"/>
              <a:ext cx="1227" cy="1142"/>
            </a:xfrm>
            <a:custGeom>
              <a:avLst/>
              <a:gdLst/>
              <a:ahLst/>
              <a:cxnLst>
                <a:cxn ang="0">
                  <a:pos x="1289" y="1174"/>
                </a:cxn>
                <a:cxn ang="0">
                  <a:pos x="14" y="1203"/>
                </a:cxn>
                <a:cxn ang="0">
                  <a:pos x="23" y="5"/>
                </a:cxn>
                <a:cxn ang="0">
                  <a:pos x="1248" y="0"/>
                </a:cxn>
                <a:cxn ang="0">
                  <a:pos x="1289" y="1174"/>
                </a:cxn>
              </a:cxnLst>
              <a:rect l="0" t="0" r="r" b="b"/>
              <a:pathLst>
                <a:path w="1289" h="1203">
                  <a:moveTo>
                    <a:pt x="1289" y="1174"/>
                  </a:moveTo>
                  <a:cubicBezTo>
                    <a:pt x="864" y="1184"/>
                    <a:pt x="439" y="1194"/>
                    <a:pt x="14" y="1203"/>
                  </a:cubicBezTo>
                  <a:cubicBezTo>
                    <a:pt x="0" y="804"/>
                    <a:pt x="3" y="404"/>
                    <a:pt x="23" y="5"/>
                  </a:cubicBezTo>
                  <a:cubicBezTo>
                    <a:pt x="432" y="3"/>
                    <a:pt x="840" y="2"/>
                    <a:pt x="1248" y="0"/>
                  </a:cubicBezTo>
                  <a:cubicBezTo>
                    <a:pt x="1245" y="392"/>
                    <a:pt x="1259" y="783"/>
                    <a:pt x="1289" y="117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215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 sz="1400"/>
            </a:p>
          </p:txBody>
        </p:sp>
      </p:grpSp>
      <p:sp>
        <p:nvSpPr>
          <p:cNvPr id="3079" name="Text Box 35"/>
          <p:cNvSpPr txBox="1">
            <a:spLocks noChangeArrowheads="1"/>
          </p:cNvSpPr>
          <p:nvPr/>
        </p:nvSpPr>
        <p:spPr bwMode="auto">
          <a:xfrm>
            <a:off x="5105400" y="3276601"/>
            <a:ext cx="1981200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baseline="-25000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defRPr b="1" baseline="-250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defRPr b="1" baseline="-250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defRPr b="1" baseline="-250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defRPr b="1" baseline="-25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3200" dirty="0" smtClean="0">
                <a:solidFill>
                  <a:schemeClr val="accent5"/>
                </a:solidFill>
                <a:ea typeface="굴림" charset="-127"/>
              </a:rPr>
              <a:t>DAVA-base</a:t>
            </a:r>
            <a:endParaRPr lang="en-US" altLang="zh-CN" sz="3200" dirty="0">
              <a:solidFill>
                <a:schemeClr val="accent5"/>
              </a:solidFill>
              <a:ea typeface="宋体" charset="-122"/>
            </a:endParaRPr>
          </a:p>
          <a:p>
            <a:pPr eaLnBrk="1" hangingPunct="1"/>
            <a:endParaRPr lang="en-US" altLang="zh-CN" sz="1400" b="0" dirty="0">
              <a:ea typeface="宋体" charset="-122"/>
            </a:endParaRPr>
          </a:p>
        </p:txBody>
      </p:sp>
      <p:sp>
        <p:nvSpPr>
          <p:cNvPr id="3080" name="Rectangle 38"/>
          <p:cNvSpPr>
            <a:spLocks noChangeArrowheads="1"/>
          </p:cNvSpPr>
          <p:nvPr/>
        </p:nvSpPr>
        <p:spPr bwMode="auto">
          <a:xfrm>
            <a:off x="3059113" y="2600326"/>
            <a:ext cx="137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 dirty="0" err="1" smtClean="0">
                <a:ea typeface="宋体" charset="-122"/>
              </a:rPr>
              <a:t>pageSize</a:t>
            </a:r>
            <a:r>
              <a:rPr lang="en-US" altLang="zh-CN" sz="1400" dirty="0" smtClean="0">
                <a:ea typeface="宋体" charset="-122"/>
              </a:rPr>
              <a:t>/</a:t>
            </a:r>
            <a:r>
              <a:rPr lang="en-US" altLang="zh-CN" sz="1400" dirty="0" err="1" smtClean="0">
                <a:ea typeface="宋体" charset="-122"/>
              </a:rPr>
              <a:t>pageNumber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081" name="Rectangle 39"/>
          <p:cNvSpPr>
            <a:spLocks noChangeArrowheads="1"/>
          </p:cNvSpPr>
          <p:nvPr/>
        </p:nvSpPr>
        <p:spPr bwMode="auto">
          <a:xfrm>
            <a:off x="3471760" y="2298701"/>
            <a:ext cx="5336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ea typeface="굴림" charset="-127"/>
              </a:rPr>
              <a:t>Page</a:t>
            </a:r>
            <a:endParaRPr lang="en-US" altLang="zh-CN" sz="1400" b="1" dirty="0">
              <a:ea typeface="宋体" charset="-122"/>
            </a:endParaRPr>
          </a:p>
        </p:txBody>
      </p:sp>
      <p:grpSp>
        <p:nvGrpSpPr>
          <p:cNvPr id="3082" name="Group 61"/>
          <p:cNvGrpSpPr>
            <a:grpSpLocks/>
          </p:cNvGrpSpPr>
          <p:nvPr/>
        </p:nvGrpSpPr>
        <p:grpSpPr bwMode="auto">
          <a:xfrm>
            <a:off x="5403850" y="4800601"/>
            <a:ext cx="1530350" cy="1528763"/>
            <a:chOff x="2400" y="2858"/>
            <a:chExt cx="1301" cy="1299"/>
          </a:xfrm>
        </p:grpSpPr>
        <p:sp>
          <p:nvSpPr>
            <p:cNvPr id="3108" name="Freeform 44"/>
            <p:cNvSpPr>
              <a:spLocks/>
            </p:cNvSpPr>
            <p:nvPr/>
          </p:nvSpPr>
          <p:spPr bwMode="auto">
            <a:xfrm>
              <a:off x="2457" y="2985"/>
              <a:ext cx="1244" cy="1172"/>
            </a:xfrm>
            <a:custGeom>
              <a:avLst/>
              <a:gdLst>
                <a:gd name="T0" fmla="*/ 1065 w 1302"/>
                <a:gd name="T1" fmla="*/ 10 h 1231"/>
                <a:gd name="T2" fmla="*/ 1144 w 1302"/>
                <a:gd name="T3" fmla="*/ 0 h 1231"/>
                <a:gd name="T4" fmla="*/ 1164 w 1302"/>
                <a:gd name="T5" fmla="*/ 651 h 1231"/>
                <a:gd name="T6" fmla="*/ 1244 w 1302"/>
                <a:gd name="T7" fmla="*/ 1169 h 1231"/>
                <a:gd name="T8" fmla="*/ 621 w 1302"/>
                <a:gd name="T9" fmla="*/ 1146 h 1231"/>
                <a:gd name="T10" fmla="*/ 6 w 1302"/>
                <a:gd name="T11" fmla="*/ 1172 h 1231"/>
                <a:gd name="T12" fmla="*/ 1 w 1302"/>
                <a:gd name="T13" fmla="*/ 841 h 1231"/>
                <a:gd name="T14" fmla="*/ 73 w 1302"/>
                <a:gd name="T15" fmla="*/ 298 h 1231"/>
                <a:gd name="T16" fmla="*/ 777 w 1302"/>
                <a:gd name="T17" fmla="*/ 148 h 1231"/>
                <a:gd name="T18" fmla="*/ 1065 w 1302"/>
                <a:gd name="T19" fmla="*/ 10 h 1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2"/>
                <a:gd name="T31" fmla="*/ 0 h 1231"/>
                <a:gd name="T32" fmla="*/ 1302 w 1302"/>
                <a:gd name="T33" fmla="*/ 1231 h 12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2" h="1231">
                  <a:moveTo>
                    <a:pt x="1115" y="10"/>
                  </a:moveTo>
                  <a:cubicBezTo>
                    <a:pt x="1197" y="0"/>
                    <a:pt x="1197" y="0"/>
                    <a:pt x="1197" y="0"/>
                  </a:cubicBezTo>
                  <a:cubicBezTo>
                    <a:pt x="1197" y="0"/>
                    <a:pt x="1186" y="352"/>
                    <a:pt x="1218" y="684"/>
                  </a:cubicBezTo>
                  <a:cubicBezTo>
                    <a:pt x="1241" y="915"/>
                    <a:pt x="1302" y="1228"/>
                    <a:pt x="1302" y="1228"/>
                  </a:cubicBezTo>
                  <a:cubicBezTo>
                    <a:pt x="1302" y="1228"/>
                    <a:pt x="977" y="1199"/>
                    <a:pt x="650" y="1204"/>
                  </a:cubicBezTo>
                  <a:cubicBezTo>
                    <a:pt x="324" y="1208"/>
                    <a:pt x="6" y="1231"/>
                    <a:pt x="6" y="1231"/>
                  </a:cubicBezTo>
                  <a:cubicBezTo>
                    <a:pt x="6" y="1231"/>
                    <a:pt x="0" y="1152"/>
                    <a:pt x="1" y="883"/>
                  </a:cubicBezTo>
                  <a:cubicBezTo>
                    <a:pt x="1" y="613"/>
                    <a:pt x="76" y="313"/>
                    <a:pt x="76" y="313"/>
                  </a:cubicBezTo>
                  <a:cubicBezTo>
                    <a:pt x="813" y="155"/>
                    <a:pt x="813" y="155"/>
                    <a:pt x="813" y="155"/>
                  </a:cubicBezTo>
                  <a:lnTo>
                    <a:pt x="1115" y="1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400"/>
            </a:p>
          </p:txBody>
        </p:sp>
        <p:sp>
          <p:nvSpPr>
            <p:cNvPr id="357421" name="Freeform 45"/>
            <p:cNvSpPr>
              <a:spLocks/>
            </p:cNvSpPr>
            <p:nvPr/>
          </p:nvSpPr>
          <p:spPr bwMode="auto">
            <a:xfrm>
              <a:off x="2400" y="2975"/>
              <a:ext cx="1232" cy="1147"/>
            </a:xfrm>
            <a:custGeom>
              <a:avLst/>
              <a:gdLst/>
              <a:ahLst/>
              <a:cxnLst>
                <a:cxn ang="0">
                  <a:pos x="1289" y="1174"/>
                </a:cxn>
                <a:cxn ang="0">
                  <a:pos x="14" y="1203"/>
                </a:cxn>
                <a:cxn ang="0">
                  <a:pos x="23" y="5"/>
                </a:cxn>
                <a:cxn ang="0">
                  <a:pos x="1248" y="0"/>
                </a:cxn>
                <a:cxn ang="0">
                  <a:pos x="1289" y="1174"/>
                </a:cxn>
              </a:cxnLst>
              <a:rect l="0" t="0" r="r" b="b"/>
              <a:pathLst>
                <a:path w="1289" h="1203">
                  <a:moveTo>
                    <a:pt x="1289" y="1174"/>
                  </a:moveTo>
                  <a:cubicBezTo>
                    <a:pt x="864" y="1184"/>
                    <a:pt x="439" y="1194"/>
                    <a:pt x="14" y="1203"/>
                  </a:cubicBezTo>
                  <a:cubicBezTo>
                    <a:pt x="0" y="804"/>
                    <a:pt x="3" y="404"/>
                    <a:pt x="23" y="5"/>
                  </a:cubicBezTo>
                  <a:cubicBezTo>
                    <a:pt x="432" y="3"/>
                    <a:pt x="840" y="2"/>
                    <a:pt x="1248" y="0"/>
                  </a:cubicBezTo>
                  <a:cubicBezTo>
                    <a:pt x="1245" y="392"/>
                    <a:pt x="1259" y="783"/>
                    <a:pt x="1289" y="117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215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 sz="1400"/>
            </a:p>
          </p:txBody>
        </p:sp>
        <p:grpSp>
          <p:nvGrpSpPr>
            <p:cNvPr id="3110" name="Group 48"/>
            <p:cNvGrpSpPr>
              <a:grpSpLocks/>
            </p:cNvGrpSpPr>
            <p:nvPr/>
          </p:nvGrpSpPr>
          <p:grpSpPr bwMode="auto">
            <a:xfrm>
              <a:off x="2951" y="2858"/>
              <a:ext cx="259" cy="272"/>
              <a:chOff x="1088" y="998"/>
              <a:chExt cx="296" cy="311"/>
            </a:xfrm>
          </p:grpSpPr>
          <p:sp>
            <p:nvSpPr>
              <p:cNvPr id="3111" name="Line 49"/>
              <p:cNvSpPr>
                <a:spLocks noChangeShapeType="1"/>
              </p:cNvSpPr>
              <p:nvPr/>
            </p:nvSpPr>
            <p:spPr bwMode="auto">
              <a:xfrm>
                <a:off x="1278" y="1262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112" name="Line 50"/>
              <p:cNvSpPr>
                <a:spLocks noChangeShapeType="1"/>
              </p:cNvSpPr>
              <p:nvPr/>
            </p:nvSpPr>
            <p:spPr bwMode="auto">
              <a:xfrm>
                <a:off x="1278" y="1262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57427" name="Freeform 51"/>
              <p:cNvSpPr>
                <a:spLocks/>
              </p:cNvSpPr>
              <p:nvPr/>
            </p:nvSpPr>
            <p:spPr bwMode="auto">
              <a:xfrm>
                <a:off x="1092" y="1200"/>
                <a:ext cx="102" cy="111"/>
              </a:xfrm>
              <a:custGeom>
                <a:avLst/>
                <a:gdLst/>
                <a:ahLst/>
                <a:cxnLst>
                  <a:cxn ang="0">
                    <a:pos x="3" y="144"/>
                  </a:cxn>
                  <a:cxn ang="0">
                    <a:pos x="104" y="0"/>
                  </a:cxn>
                  <a:cxn ang="0">
                    <a:pos x="104" y="36"/>
                  </a:cxn>
                  <a:cxn ang="0">
                    <a:pos x="154" y="56"/>
                  </a:cxn>
                  <a:cxn ang="0">
                    <a:pos x="161" y="52"/>
                  </a:cxn>
                  <a:cxn ang="0">
                    <a:pos x="26" y="164"/>
                  </a:cxn>
                  <a:cxn ang="0">
                    <a:pos x="23" y="166"/>
                  </a:cxn>
                  <a:cxn ang="0">
                    <a:pos x="3" y="158"/>
                  </a:cxn>
                  <a:cxn ang="0">
                    <a:pos x="3" y="144"/>
                  </a:cxn>
                </a:cxnLst>
                <a:rect l="0" t="0" r="r" b="b"/>
                <a:pathLst>
                  <a:path w="161" h="169">
                    <a:moveTo>
                      <a:pt x="3" y="144"/>
                    </a:moveTo>
                    <a:cubicBezTo>
                      <a:pt x="104" y="0"/>
                      <a:pt x="104" y="0"/>
                      <a:pt x="104" y="0"/>
                    </a:cubicBezTo>
                    <a:cubicBezTo>
                      <a:pt x="97" y="9"/>
                      <a:pt x="97" y="23"/>
                      <a:pt x="104" y="36"/>
                    </a:cubicBezTo>
                    <a:cubicBezTo>
                      <a:pt x="114" y="54"/>
                      <a:pt x="137" y="63"/>
                      <a:pt x="154" y="56"/>
                    </a:cubicBezTo>
                    <a:cubicBezTo>
                      <a:pt x="156" y="55"/>
                      <a:pt x="159" y="54"/>
                      <a:pt x="161" y="52"/>
                    </a:cubicBezTo>
                    <a:cubicBezTo>
                      <a:pt x="26" y="164"/>
                      <a:pt x="26" y="164"/>
                      <a:pt x="26" y="164"/>
                    </a:cubicBezTo>
                    <a:cubicBezTo>
                      <a:pt x="25" y="165"/>
                      <a:pt x="24" y="165"/>
                      <a:pt x="23" y="166"/>
                    </a:cubicBezTo>
                    <a:cubicBezTo>
                      <a:pt x="16" y="169"/>
                      <a:pt x="7" y="165"/>
                      <a:pt x="3" y="158"/>
                    </a:cubicBezTo>
                    <a:cubicBezTo>
                      <a:pt x="0" y="153"/>
                      <a:pt x="1" y="147"/>
                      <a:pt x="3" y="144"/>
                    </a:cubicBezTo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57255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  <p:sp>
            <p:nvSpPr>
              <p:cNvPr id="357428" name="Freeform 52"/>
              <p:cNvSpPr>
                <a:spLocks/>
              </p:cNvSpPr>
              <p:nvPr/>
            </p:nvSpPr>
            <p:spPr bwMode="auto">
              <a:xfrm>
                <a:off x="1088" y="1083"/>
                <a:ext cx="217" cy="219"/>
              </a:xfrm>
              <a:custGeom>
                <a:avLst/>
                <a:gdLst/>
                <a:ahLst/>
                <a:cxnLst>
                  <a:cxn ang="0">
                    <a:pos x="331" y="134"/>
                  </a:cxn>
                  <a:cxn ang="0">
                    <a:pos x="312" y="86"/>
                  </a:cxn>
                  <a:cxn ang="0">
                    <a:pos x="259" y="29"/>
                  </a:cxn>
                  <a:cxn ang="0">
                    <a:pos x="186" y="2"/>
                  </a:cxn>
                  <a:cxn ang="0">
                    <a:pos x="147" y="2"/>
                  </a:cxn>
                  <a:cxn ang="0">
                    <a:pos x="131" y="5"/>
                  </a:cxn>
                  <a:cxn ang="0">
                    <a:pos x="107" y="12"/>
                  </a:cxn>
                  <a:cxn ang="0">
                    <a:pos x="75" y="29"/>
                  </a:cxn>
                  <a:cxn ang="0">
                    <a:pos x="65" y="36"/>
                  </a:cxn>
                  <a:cxn ang="0">
                    <a:pos x="57" y="43"/>
                  </a:cxn>
                  <a:cxn ang="0">
                    <a:pos x="48" y="51"/>
                  </a:cxn>
                  <a:cxn ang="0">
                    <a:pos x="47" y="52"/>
                  </a:cxn>
                  <a:cxn ang="0">
                    <a:pos x="48" y="51"/>
                  </a:cxn>
                  <a:cxn ang="0">
                    <a:pos x="35" y="223"/>
                  </a:cxn>
                  <a:cxn ang="0">
                    <a:pos x="249" y="310"/>
                  </a:cxn>
                  <a:cxn ang="0">
                    <a:pos x="293" y="277"/>
                  </a:cxn>
                  <a:cxn ang="0">
                    <a:pos x="293" y="278"/>
                  </a:cxn>
                  <a:cxn ang="0">
                    <a:pos x="293" y="277"/>
                  </a:cxn>
                  <a:cxn ang="0">
                    <a:pos x="299" y="271"/>
                  </a:cxn>
                  <a:cxn ang="0">
                    <a:pos x="307" y="259"/>
                  </a:cxn>
                  <a:cxn ang="0">
                    <a:pos x="321" y="232"/>
                  </a:cxn>
                  <a:cxn ang="0">
                    <a:pos x="333" y="187"/>
                  </a:cxn>
                  <a:cxn ang="0">
                    <a:pos x="331" y="134"/>
                  </a:cxn>
                </a:cxnLst>
                <a:rect l="0" t="0" r="r" b="b"/>
                <a:pathLst>
                  <a:path w="336" h="340">
                    <a:moveTo>
                      <a:pt x="331" y="134"/>
                    </a:moveTo>
                    <a:cubicBezTo>
                      <a:pt x="329" y="128"/>
                      <a:pt x="325" y="110"/>
                      <a:pt x="312" y="86"/>
                    </a:cubicBezTo>
                    <a:cubicBezTo>
                      <a:pt x="306" y="76"/>
                      <a:pt x="291" y="50"/>
                      <a:pt x="259" y="29"/>
                    </a:cubicBezTo>
                    <a:cubicBezTo>
                      <a:pt x="227" y="7"/>
                      <a:pt x="197" y="4"/>
                      <a:pt x="186" y="2"/>
                    </a:cubicBezTo>
                    <a:cubicBezTo>
                      <a:pt x="184" y="2"/>
                      <a:pt x="166" y="0"/>
                      <a:pt x="147" y="2"/>
                    </a:cubicBezTo>
                    <a:cubicBezTo>
                      <a:pt x="131" y="5"/>
                      <a:pt x="131" y="5"/>
                      <a:pt x="131" y="5"/>
                    </a:cubicBezTo>
                    <a:cubicBezTo>
                      <a:pt x="124" y="7"/>
                      <a:pt x="114" y="10"/>
                      <a:pt x="107" y="12"/>
                    </a:cubicBezTo>
                    <a:cubicBezTo>
                      <a:pt x="107" y="12"/>
                      <a:pt x="91" y="18"/>
                      <a:pt x="75" y="29"/>
                    </a:cubicBezTo>
                    <a:cubicBezTo>
                      <a:pt x="72" y="31"/>
                      <a:pt x="68" y="34"/>
                      <a:pt x="65" y="36"/>
                    </a:cubicBezTo>
                    <a:cubicBezTo>
                      <a:pt x="62" y="38"/>
                      <a:pt x="60" y="40"/>
                      <a:pt x="57" y="43"/>
                    </a:cubicBezTo>
                    <a:cubicBezTo>
                      <a:pt x="54" y="45"/>
                      <a:pt x="51" y="48"/>
                      <a:pt x="48" y="51"/>
                    </a:cubicBezTo>
                    <a:cubicBezTo>
                      <a:pt x="48" y="51"/>
                      <a:pt x="47" y="52"/>
                      <a:pt x="47" y="52"/>
                    </a:cubicBezTo>
                    <a:cubicBezTo>
                      <a:pt x="47" y="52"/>
                      <a:pt x="47" y="51"/>
                      <a:pt x="48" y="51"/>
                    </a:cubicBezTo>
                    <a:cubicBezTo>
                      <a:pt x="7" y="93"/>
                      <a:pt x="0" y="161"/>
                      <a:pt x="35" y="223"/>
                    </a:cubicBezTo>
                    <a:cubicBezTo>
                      <a:pt x="80" y="302"/>
                      <a:pt x="175" y="340"/>
                      <a:pt x="249" y="310"/>
                    </a:cubicBezTo>
                    <a:cubicBezTo>
                      <a:pt x="267" y="302"/>
                      <a:pt x="281" y="291"/>
                      <a:pt x="293" y="277"/>
                    </a:cubicBezTo>
                    <a:cubicBezTo>
                      <a:pt x="293" y="278"/>
                      <a:pt x="293" y="278"/>
                      <a:pt x="293" y="278"/>
                    </a:cubicBezTo>
                    <a:cubicBezTo>
                      <a:pt x="293" y="278"/>
                      <a:pt x="293" y="278"/>
                      <a:pt x="293" y="277"/>
                    </a:cubicBezTo>
                    <a:cubicBezTo>
                      <a:pt x="295" y="275"/>
                      <a:pt x="297" y="273"/>
                      <a:pt x="299" y="271"/>
                    </a:cubicBezTo>
                    <a:cubicBezTo>
                      <a:pt x="302" y="267"/>
                      <a:pt x="305" y="263"/>
                      <a:pt x="307" y="259"/>
                    </a:cubicBezTo>
                    <a:cubicBezTo>
                      <a:pt x="315" y="246"/>
                      <a:pt x="317" y="242"/>
                      <a:pt x="321" y="232"/>
                    </a:cubicBezTo>
                    <a:cubicBezTo>
                      <a:pt x="321" y="232"/>
                      <a:pt x="330" y="211"/>
                      <a:pt x="333" y="187"/>
                    </a:cubicBezTo>
                    <a:cubicBezTo>
                      <a:pt x="334" y="178"/>
                      <a:pt x="336" y="160"/>
                      <a:pt x="331" y="13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57255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  <p:sp>
            <p:nvSpPr>
              <p:cNvPr id="357429" name="Freeform 53"/>
              <p:cNvSpPr>
                <a:spLocks/>
              </p:cNvSpPr>
              <p:nvPr/>
            </p:nvSpPr>
            <p:spPr bwMode="auto">
              <a:xfrm>
                <a:off x="1196" y="1089"/>
                <a:ext cx="100" cy="102"/>
              </a:xfrm>
              <a:custGeom>
                <a:avLst/>
                <a:gdLst/>
                <a:ahLst/>
                <a:cxnLst>
                  <a:cxn ang="0">
                    <a:pos x="15" y="58"/>
                  </a:cxn>
                  <a:cxn ang="0">
                    <a:pos x="68" y="0"/>
                  </a:cxn>
                  <a:cxn ang="0">
                    <a:pos x="65" y="59"/>
                  </a:cxn>
                  <a:cxn ang="0">
                    <a:pos x="139" y="89"/>
                  </a:cxn>
                  <a:cxn ang="0">
                    <a:pos x="154" y="79"/>
                  </a:cxn>
                  <a:cxn ang="0">
                    <a:pos x="100" y="137"/>
                  </a:cxn>
                  <a:cxn ang="0">
                    <a:pos x="86" y="147"/>
                  </a:cxn>
                  <a:cxn ang="0">
                    <a:pos x="12" y="117"/>
                  </a:cxn>
                  <a:cxn ang="0">
                    <a:pos x="15" y="58"/>
                  </a:cxn>
                </a:cxnLst>
                <a:rect l="0" t="0" r="r" b="b"/>
                <a:pathLst>
                  <a:path w="154" h="158">
                    <a:moveTo>
                      <a:pt x="15" y="58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55" y="15"/>
                      <a:pt x="53" y="38"/>
                      <a:pt x="65" y="59"/>
                    </a:cubicBezTo>
                    <a:cubicBezTo>
                      <a:pt x="80" y="86"/>
                      <a:pt x="114" y="100"/>
                      <a:pt x="139" y="89"/>
                    </a:cubicBezTo>
                    <a:cubicBezTo>
                      <a:pt x="145" y="87"/>
                      <a:pt x="150" y="83"/>
                      <a:pt x="154" y="79"/>
                    </a:cubicBezTo>
                    <a:cubicBezTo>
                      <a:pt x="100" y="137"/>
                      <a:pt x="100" y="137"/>
                      <a:pt x="100" y="137"/>
                    </a:cubicBezTo>
                    <a:cubicBezTo>
                      <a:pt x="96" y="141"/>
                      <a:pt x="91" y="145"/>
                      <a:pt x="86" y="147"/>
                    </a:cubicBezTo>
                    <a:cubicBezTo>
                      <a:pt x="60" y="158"/>
                      <a:pt x="27" y="144"/>
                      <a:pt x="12" y="117"/>
                    </a:cubicBezTo>
                    <a:cubicBezTo>
                      <a:pt x="0" y="96"/>
                      <a:pt x="2" y="73"/>
                      <a:pt x="15" y="5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57255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  <p:sp>
            <p:nvSpPr>
              <p:cNvPr id="357430" name="Freeform 54"/>
              <p:cNvSpPr>
                <a:spLocks/>
              </p:cNvSpPr>
              <p:nvPr/>
            </p:nvSpPr>
            <p:spPr bwMode="auto">
              <a:xfrm>
                <a:off x="1196" y="1089"/>
                <a:ext cx="100" cy="102"/>
              </a:xfrm>
              <a:custGeom>
                <a:avLst/>
                <a:gdLst/>
                <a:ahLst/>
                <a:cxnLst>
                  <a:cxn ang="0">
                    <a:pos x="15" y="58"/>
                  </a:cxn>
                  <a:cxn ang="0">
                    <a:pos x="68" y="0"/>
                  </a:cxn>
                  <a:cxn ang="0">
                    <a:pos x="65" y="59"/>
                  </a:cxn>
                  <a:cxn ang="0">
                    <a:pos x="139" y="89"/>
                  </a:cxn>
                  <a:cxn ang="0">
                    <a:pos x="154" y="79"/>
                  </a:cxn>
                  <a:cxn ang="0">
                    <a:pos x="100" y="137"/>
                  </a:cxn>
                  <a:cxn ang="0">
                    <a:pos x="86" y="147"/>
                  </a:cxn>
                  <a:cxn ang="0">
                    <a:pos x="12" y="117"/>
                  </a:cxn>
                  <a:cxn ang="0">
                    <a:pos x="15" y="58"/>
                  </a:cxn>
                </a:cxnLst>
                <a:rect l="0" t="0" r="r" b="b"/>
                <a:pathLst>
                  <a:path w="154" h="158">
                    <a:moveTo>
                      <a:pt x="15" y="58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55" y="15"/>
                      <a:pt x="53" y="38"/>
                      <a:pt x="65" y="59"/>
                    </a:cubicBezTo>
                    <a:cubicBezTo>
                      <a:pt x="80" y="86"/>
                      <a:pt x="114" y="100"/>
                      <a:pt x="139" y="89"/>
                    </a:cubicBezTo>
                    <a:cubicBezTo>
                      <a:pt x="145" y="87"/>
                      <a:pt x="150" y="83"/>
                      <a:pt x="154" y="79"/>
                    </a:cubicBezTo>
                    <a:cubicBezTo>
                      <a:pt x="100" y="137"/>
                      <a:pt x="100" y="137"/>
                      <a:pt x="100" y="137"/>
                    </a:cubicBezTo>
                    <a:cubicBezTo>
                      <a:pt x="96" y="141"/>
                      <a:pt x="91" y="145"/>
                      <a:pt x="86" y="147"/>
                    </a:cubicBezTo>
                    <a:cubicBezTo>
                      <a:pt x="60" y="158"/>
                      <a:pt x="27" y="144"/>
                      <a:pt x="12" y="117"/>
                    </a:cubicBezTo>
                    <a:cubicBezTo>
                      <a:pt x="0" y="96"/>
                      <a:pt x="2" y="73"/>
                      <a:pt x="15" y="58"/>
                    </a:cubicBezTo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57255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  <p:sp>
            <p:nvSpPr>
              <p:cNvPr id="357431" name="Freeform 55"/>
              <p:cNvSpPr>
                <a:spLocks/>
              </p:cNvSpPr>
              <p:nvPr/>
            </p:nvSpPr>
            <p:spPr bwMode="auto">
              <a:xfrm>
                <a:off x="1211" y="998"/>
                <a:ext cx="168" cy="173"/>
              </a:xfrm>
              <a:custGeom>
                <a:avLst/>
                <a:gdLst/>
                <a:ahLst/>
                <a:cxnLst>
                  <a:cxn ang="0">
                    <a:pos x="32" y="48"/>
                  </a:cxn>
                  <a:cxn ang="0">
                    <a:pos x="66" y="24"/>
                  </a:cxn>
                  <a:cxn ang="0">
                    <a:pos x="232" y="91"/>
                  </a:cxn>
                  <a:cxn ang="0">
                    <a:pos x="133" y="160"/>
                  </a:cxn>
                  <a:cxn ang="0">
                    <a:pos x="59" y="130"/>
                  </a:cxn>
                  <a:cxn ang="0">
                    <a:pos x="41" y="199"/>
                  </a:cxn>
                  <a:cxn ang="0">
                    <a:pos x="115" y="229"/>
                  </a:cxn>
                  <a:cxn ang="0">
                    <a:pos x="133" y="160"/>
                  </a:cxn>
                  <a:cxn ang="0">
                    <a:pos x="232" y="91"/>
                  </a:cxn>
                  <a:cxn ang="0">
                    <a:pos x="222" y="223"/>
                  </a:cxn>
                  <a:cxn ang="0">
                    <a:pos x="154" y="260"/>
                  </a:cxn>
                  <a:cxn ang="0">
                    <a:pos x="80" y="253"/>
                  </a:cxn>
                  <a:cxn ang="0">
                    <a:pos x="22" y="205"/>
                  </a:cxn>
                  <a:cxn ang="0">
                    <a:pos x="0" y="131"/>
                  </a:cxn>
                  <a:cxn ang="0">
                    <a:pos x="8" y="88"/>
                  </a:cxn>
                  <a:cxn ang="0">
                    <a:pos x="32" y="48"/>
                  </a:cxn>
                </a:cxnLst>
                <a:rect l="0" t="0" r="r" b="b"/>
                <a:pathLst>
                  <a:path w="259" h="267">
                    <a:moveTo>
                      <a:pt x="32" y="48"/>
                    </a:moveTo>
                    <a:cubicBezTo>
                      <a:pt x="41" y="38"/>
                      <a:pt x="53" y="29"/>
                      <a:pt x="66" y="24"/>
                    </a:cubicBezTo>
                    <a:cubicBezTo>
                      <a:pt x="123" y="0"/>
                      <a:pt x="197" y="30"/>
                      <a:pt x="232" y="91"/>
                    </a:cubicBezTo>
                    <a:cubicBezTo>
                      <a:pt x="213" y="111"/>
                      <a:pt x="174" y="138"/>
                      <a:pt x="133" y="160"/>
                    </a:cubicBezTo>
                    <a:cubicBezTo>
                      <a:pt x="117" y="133"/>
                      <a:pt x="84" y="119"/>
                      <a:pt x="59" y="130"/>
                    </a:cubicBezTo>
                    <a:cubicBezTo>
                      <a:pt x="33" y="141"/>
                      <a:pt x="25" y="172"/>
                      <a:pt x="41" y="199"/>
                    </a:cubicBezTo>
                    <a:cubicBezTo>
                      <a:pt x="56" y="226"/>
                      <a:pt x="90" y="240"/>
                      <a:pt x="115" y="229"/>
                    </a:cubicBezTo>
                    <a:cubicBezTo>
                      <a:pt x="140" y="218"/>
                      <a:pt x="148" y="187"/>
                      <a:pt x="133" y="160"/>
                    </a:cubicBezTo>
                    <a:cubicBezTo>
                      <a:pt x="174" y="138"/>
                      <a:pt x="213" y="111"/>
                      <a:pt x="232" y="91"/>
                    </a:cubicBezTo>
                    <a:cubicBezTo>
                      <a:pt x="259" y="139"/>
                      <a:pt x="253" y="191"/>
                      <a:pt x="222" y="223"/>
                    </a:cubicBezTo>
                    <a:cubicBezTo>
                      <a:pt x="195" y="252"/>
                      <a:pt x="164" y="258"/>
                      <a:pt x="154" y="260"/>
                    </a:cubicBezTo>
                    <a:cubicBezTo>
                      <a:pt x="145" y="262"/>
                      <a:pt x="114" y="267"/>
                      <a:pt x="80" y="253"/>
                    </a:cubicBezTo>
                    <a:cubicBezTo>
                      <a:pt x="50" y="240"/>
                      <a:pt x="31" y="220"/>
                      <a:pt x="22" y="205"/>
                    </a:cubicBezTo>
                    <a:cubicBezTo>
                      <a:pt x="0" y="171"/>
                      <a:pt x="0" y="141"/>
                      <a:pt x="0" y="131"/>
                    </a:cubicBezTo>
                    <a:cubicBezTo>
                      <a:pt x="0" y="110"/>
                      <a:pt x="7" y="92"/>
                      <a:pt x="8" y="88"/>
                    </a:cubicBezTo>
                    <a:cubicBezTo>
                      <a:pt x="14" y="72"/>
                      <a:pt x="21" y="62"/>
                      <a:pt x="32" y="4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57255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  <p:sp>
            <p:nvSpPr>
              <p:cNvPr id="357432" name="Freeform 56"/>
              <p:cNvSpPr>
                <a:spLocks/>
              </p:cNvSpPr>
              <p:nvPr/>
            </p:nvSpPr>
            <p:spPr bwMode="auto">
              <a:xfrm>
                <a:off x="1200" y="998"/>
                <a:ext cx="179" cy="173"/>
              </a:xfrm>
              <a:custGeom>
                <a:avLst/>
                <a:gdLst/>
                <a:ahLst/>
                <a:cxnLst>
                  <a:cxn ang="0">
                    <a:pos x="51" y="48"/>
                  </a:cxn>
                  <a:cxn ang="0">
                    <a:pos x="35" y="195"/>
                  </a:cxn>
                  <a:cxn ang="0">
                    <a:pos x="164" y="262"/>
                  </a:cxn>
                  <a:cxn ang="0">
                    <a:pos x="241" y="224"/>
                  </a:cxn>
                  <a:cxn ang="0">
                    <a:pos x="251" y="91"/>
                  </a:cxn>
                  <a:cxn ang="0">
                    <a:pos x="152" y="160"/>
                  </a:cxn>
                  <a:cxn ang="0">
                    <a:pos x="134" y="229"/>
                  </a:cxn>
                  <a:cxn ang="0">
                    <a:pos x="60" y="199"/>
                  </a:cxn>
                  <a:cxn ang="0">
                    <a:pos x="78" y="130"/>
                  </a:cxn>
                  <a:cxn ang="0">
                    <a:pos x="152" y="160"/>
                  </a:cxn>
                  <a:cxn ang="0">
                    <a:pos x="251" y="91"/>
                  </a:cxn>
                  <a:cxn ang="0">
                    <a:pos x="85" y="24"/>
                  </a:cxn>
                  <a:cxn ang="0">
                    <a:pos x="51" y="48"/>
                  </a:cxn>
                </a:cxnLst>
                <a:rect l="0" t="0" r="r" b="b"/>
                <a:pathLst>
                  <a:path w="278" h="268">
                    <a:moveTo>
                      <a:pt x="51" y="48"/>
                    </a:moveTo>
                    <a:cubicBezTo>
                      <a:pt x="0" y="111"/>
                      <a:pt x="23" y="172"/>
                      <a:pt x="35" y="195"/>
                    </a:cubicBezTo>
                    <a:cubicBezTo>
                      <a:pt x="59" y="241"/>
                      <a:pt x="112" y="268"/>
                      <a:pt x="164" y="262"/>
                    </a:cubicBezTo>
                    <a:cubicBezTo>
                      <a:pt x="207" y="257"/>
                      <a:pt x="232" y="233"/>
                      <a:pt x="241" y="224"/>
                    </a:cubicBezTo>
                    <a:cubicBezTo>
                      <a:pt x="272" y="191"/>
                      <a:pt x="278" y="139"/>
                      <a:pt x="251" y="91"/>
                    </a:cubicBezTo>
                    <a:cubicBezTo>
                      <a:pt x="232" y="111"/>
                      <a:pt x="193" y="138"/>
                      <a:pt x="152" y="160"/>
                    </a:cubicBezTo>
                    <a:cubicBezTo>
                      <a:pt x="167" y="187"/>
                      <a:pt x="159" y="218"/>
                      <a:pt x="134" y="229"/>
                    </a:cubicBezTo>
                    <a:cubicBezTo>
                      <a:pt x="109" y="240"/>
                      <a:pt x="75" y="226"/>
                      <a:pt x="60" y="199"/>
                    </a:cubicBezTo>
                    <a:cubicBezTo>
                      <a:pt x="44" y="172"/>
                      <a:pt x="52" y="141"/>
                      <a:pt x="78" y="130"/>
                    </a:cubicBezTo>
                    <a:cubicBezTo>
                      <a:pt x="103" y="119"/>
                      <a:pt x="136" y="133"/>
                      <a:pt x="152" y="160"/>
                    </a:cubicBezTo>
                    <a:cubicBezTo>
                      <a:pt x="193" y="138"/>
                      <a:pt x="232" y="111"/>
                      <a:pt x="251" y="91"/>
                    </a:cubicBezTo>
                    <a:cubicBezTo>
                      <a:pt x="216" y="30"/>
                      <a:pt x="142" y="0"/>
                      <a:pt x="85" y="24"/>
                    </a:cubicBezTo>
                    <a:cubicBezTo>
                      <a:pt x="72" y="29"/>
                      <a:pt x="60" y="38"/>
                      <a:pt x="51" y="48"/>
                    </a:cubicBezTo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57255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  <p:sp>
            <p:nvSpPr>
              <p:cNvPr id="357433" name="Freeform 57"/>
              <p:cNvSpPr>
                <a:spLocks/>
              </p:cNvSpPr>
              <p:nvPr/>
            </p:nvSpPr>
            <p:spPr bwMode="auto">
              <a:xfrm>
                <a:off x="1211" y="1029"/>
                <a:ext cx="143" cy="142"/>
              </a:xfrm>
              <a:custGeom>
                <a:avLst/>
                <a:gdLst/>
                <a:ahLst/>
                <a:cxnLst>
                  <a:cxn ang="0">
                    <a:pos x="18" y="149"/>
                  </a:cxn>
                  <a:cxn ang="0">
                    <a:pos x="4" y="113"/>
                  </a:cxn>
                  <a:cxn ang="0">
                    <a:pos x="2" y="74"/>
                  </a:cxn>
                  <a:cxn ang="0">
                    <a:pos x="13" y="32"/>
                  </a:cxn>
                  <a:cxn ang="0">
                    <a:pos x="24" y="12"/>
                  </a:cxn>
                  <a:cxn ang="0">
                    <a:pos x="33" y="0"/>
                  </a:cxn>
                  <a:cxn ang="0">
                    <a:pos x="27" y="129"/>
                  </a:cxn>
                  <a:cxn ang="0">
                    <a:pos x="192" y="196"/>
                  </a:cxn>
                  <a:cxn ang="0">
                    <a:pos x="223" y="175"/>
                  </a:cxn>
                  <a:cxn ang="0">
                    <a:pos x="210" y="188"/>
                  </a:cxn>
                  <a:cxn ang="0">
                    <a:pos x="202" y="193"/>
                  </a:cxn>
                  <a:cxn ang="0">
                    <a:pos x="172" y="208"/>
                  </a:cxn>
                  <a:cxn ang="0">
                    <a:pos x="159" y="212"/>
                  </a:cxn>
                  <a:cxn ang="0">
                    <a:pos x="141" y="214"/>
                  </a:cxn>
                  <a:cxn ang="0">
                    <a:pos x="117" y="214"/>
                  </a:cxn>
                  <a:cxn ang="0">
                    <a:pos x="100" y="211"/>
                  </a:cxn>
                  <a:cxn ang="0">
                    <a:pos x="91" y="208"/>
                  </a:cxn>
                  <a:cxn ang="0">
                    <a:pos x="74" y="202"/>
                  </a:cxn>
                  <a:cxn ang="0">
                    <a:pos x="59" y="193"/>
                  </a:cxn>
                  <a:cxn ang="0">
                    <a:pos x="18" y="149"/>
                  </a:cxn>
                </a:cxnLst>
                <a:rect l="0" t="0" r="r" b="b"/>
                <a:pathLst>
                  <a:path w="223" h="220">
                    <a:moveTo>
                      <a:pt x="18" y="149"/>
                    </a:moveTo>
                    <a:cubicBezTo>
                      <a:pt x="15" y="144"/>
                      <a:pt x="8" y="131"/>
                      <a:pt x="4" y="113"/>
                    </a:cubicBezTo>
                    <a:cubicBezTo>
                      <a:pt x="0" y="95"/>
                      <a:pt x="1" y="81"/>
                      <a:pt x="2" y="74"/>
                    </a:cubicBezTo>
                    <a:cubicBezTo>
                      <a:pt x="4" y="54"/>
                      <a:pt x="8" y="43"/>
                      <a:pt x="13" y="32"/>
                    </a:cubicBezTo>
                    <a:cubicBezTo>
                      <a:pt x="16" y="25"/>
                      <a:pt x="19" y="20"/>
                      <a:pt x="24" y="12"/>
                    </a:cubicBezTo>
                    <a:cubicBezTo>
                      <a:pt x="26" y="8"/>
                      <a:pt x="30" y="4"/>
                      <a:pt x="33" y="0"/>
                    </a:cubicBezTo>
                    <a:cubicBezTo>
                      <a:pt x="5" y="32"/>
                      <a:pt x="1" y="83"/>
                      <a:pt x="27" y="129"/>
                    </a:cubicBezTo>
                    <a:cubicBezTo>
                      <a:pt x="62" y="190"/>
                      <a:pt x="136" y="220"/>
                      <a:pt x="192" y="196"/>
                    </a:cubicBezTo>
                    <a:cubicBezTo>
                      <a:pt x="205" y="191"/>
                      <a:pt x="215" y="184"/>
                      <a:pt x="223" y="175"/>
                    </a:cubicBezTo>
                    <a:cubicBezTo>
                      <a:pt x="219" y="179"/>
                      <a:pt x="214" y="184"/>
                      <a:pt x="210" y="188"/>
                    </a:cubicBezTo>
                    <a:cubicBezTo>
                      <a:pt x="208" y="189"/>
                      <a:pt x="204" y="192"/>
                      <a:pt x="202" y="193"/>
                    </a:cubicBezTo>
                    <a:cubicBezTo>
                      <a:pt x="188" y="202"/>
                      <a:pt x="182" y="204"/>
                      <a:pt x="172" y="208"/>
                    </a:cubicBezTo>
                    <a:cubicBezTo>
                      <a:pt x="168" y="209"/>
                      <a:pt x="163" y="211"/>
                      <a:pt x="159" y="212"/>
                    </a:cubicBezTo>
                    <a:cubicBezTo>
                      <a:pt x="153" y="213"/>
                      <a:pt x="146" y="214"/>
                      <a:pt x="141" y="214"/>
                    </a:cubicBezTo>
                    <a:cubicBezTo>
                      <a:pt x="135" y="215"/>
                      <a:pt x="122" y="215"/>
                      <a:pt x="117" y="214"/>
                    </a:cubicBezTo>
                    <a:cubicBezTo>
                      <a:pt x="112" y="213"/>
                      <a:pt x="105" y="212"/>
                      <a:pt x="100" y="211"/>
                    </a:cubicBezTo>
                    <a:cubicBezTo>
                      <a:pt x="97" y="210"/>
                      <a:pt x="94" y="209"/>
                      <a:pt x="91" y="208"/>
                    </a:cubicBezTo>
                    <a:cubicBezTo>
                      <a:pt x="80" y="205"/>
                      <a:pt x="80" y="205"/>
                      <a:pt x="74" y="202"/>
                    </a:cubicBezTo>
                    <a:cubicBezTo>
                      <a:pt x="67" y="198"/>
                      <a:pt x="62" y="195"/>
                      <a:pt x="59" y="193"/>
                    </a:cubicBezTo>
                    <a:cubicBezTo>
                      <a:pt x="35" y="177"/>
                      <a:pt x="21" y="155"/>
                      <a:pt x="18" y="1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57255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  <p:sp>
            <p:nvSpPr>
              <p:cNvPr id="357434" name="Freeform 58"/>
              <p:cNvSpPr>
                <a:spLocks/>
              </p:cNvSpPr>
              <p:nvPr/>
            </p:nvSpPr>
            <p:spPr bwMode="auto">
              <a:xfrm>
                <a:off x="1205" y="1029"/>
                <a:ext cx="150" cy="162"/>
              </a:xfrm>
              <a:custGeom>
                <a:avLst/>
                <a:gdLst/>
                <a:ahLst/>
                <a:cxnLst>
                  <a:cxn ang="0">
                    <a:pos x="27" y="149"/>
                  </a:cxn>
                  <a:cxn ang="0">
                    <a:pos x="42" y="0"/>
                  </a:cxn>
                  <a:cxn ang="0">
                    <a:pos x="36" y="129"/>
                  </a:cxn>
                  <a:cxn ang="0">
                    <a:pos x="201" y="196"/>
                  </a:cxn>
                  <a:cxn ang="0">
                    <a:pos x="232" y="175"/>
                  </a:cxn>
                  <a:cxn ang="0">
                    <a:pos x="27" y="149"/>
                  </a:cxn>
                </a:cxnLst>
                <a:rect l="0" t="0" r="r" b="b"/>
                <a:pathLst>
                  <a:path w="232" h="249">
                    <a:moveTo>
                      <a:pt x="27" y="149"/>
                    </a:moveTo>
                    <a:cubicBezTo>
                      <a:pt x="0" y="100"/>
                      <a:pt x="6" y="44"/>
                      <a:pt x="42" y="0"/>
                    </a:cubicBezTo>
                    <a:cubicBezTo>
                      <a:pt x="14" y="32"/>
                      <a:pt x="10" y="83"/>
                      <a:pt x="36" y="129"/>
                    </a:cubicBezTo>
                    <a:cubicBezTo>
                      <a:pt x="71" y="190"/>
                      <a:pt x="145" y="220"/>
                      <a:pt x="201" y="196"/>
                    </a:cubicBezTo>
                    <a:cubicBezTo>
                      <a:pt x="214" y="191"/>
                      <a:pt x="224" y="184"/>
                      <a:pt x="232" y="175"/>
                    </a:cubicBezTo>
                    <a:cubicBezTo>
                      <a:pt x="156" y="249"/>
                      <a:pt x="60" y="209"/>
                      <a:pt x="27" y="149"/>
                    </a:cubicBezTo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57255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  <p:sp>
            <p:nvSpPr>
              <p:cNvPr id="357435" name="Freeform 59"/>
              <p:cNvSpPr>
                <a:spLocks/>
              </p:cNvSpPr>
              <p:nvPr/>
            </p:nvSpPr>
            <p:spPr bwMode="auto">
              <a:xfrm>
                <a:off x="1206" y="998"/>
                <a:ext cx="176" cy="173"/>
              </a:xfrm>
              <a:custGeom>
                <a:avLst/>
                <a:gdLst/>
                <a:ahLst/>
                <a:cxnLst>
                  <a:cxn ang="0">
                    <a:pos x="240" y="91"/>
                  </a:cxn>
                  <a:cxn ang="0">
                    <a:pos x="199" y="244"/>
                  </a:cxn>
                  <a:cxn ang="0">
                    <a:pos x="34" y="177"/>
                  </a:cxn>
                  <a:cxn ang="0">
                    <a:pos x="74" y="24"/>
                  </a:cxn>
                  <a:cxn ang="0">
                    <a:pos x="240" y="91"/>
                  </a:cxn>
                </a:cxnLst>
                <a:rect l="0" t="0" r="r" b="b"/>
                <a:pathLst>
                  <a:path w="274" h="268">
                    <a:moveTo>
                      <a:pt x="240" y="91"/>
                    </a:moveTo>
                    <a:cubicBezTo>
                      <a:pt x="274" y="152"/>
                      <a:pt x="256" y="221"/>
                      <a:pt x="199" y="244"/>
                    </a:cubicBezTo>
                    <a:cubicBezTo>
                      <a:pt x="143" y="268"/>
                      <a:pt x="69" y="238"/>
                      <a:pt x="34" y="177"/>
                    </a:cubicBezTo>
                    <a:cubicBezTo>
                      <a:pt x="0" y="116"/>
                      <a:pt x="18" y="48"/>
                      <a:pt x="74" y="24"/>
                    </a:cubicBezTo>
                    <a:cubicBezTo>
                      <a:pt x="131" y="0"/>
                      <a:pt x="205" y="30"/>
                      <a:pt x="240" y="9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725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</p:grpSp>
      </p:grpSp>
      <p:grpSp>
        <p:nvGrpSpPr>
          <p:cNvPr id="3083" name="Group 92"/>
          <p:cNvGrpSpPr>
            <a:grpSpLocks/>
          </p:cNvGrpSpPr>
          <p:nvPr/>
        </p:nvGrpSpPr>
        <p:grpSpPr bwMode="auto">
          <a:xfrm>
            <a:off x="5334000" y="838201"/>
            <a:ext cx="1530350" cy="1528763"/>
            <a:chOff x="2448" y="576"/>
            <a:chExt cx="964" cy="963"/>
          </a:xfrm>
        </p:grpSpPr>
        <p:sp>
          <p:nvSpPr>
            <p:cNvPr id="3094" name="Freeform 63"/>
            <p:cNvSpPr>
              <a:spLocks/>
            </p:cNvSpPr>
            <p:nvPr/>
          </p:nvSpPr>
          <p:spPr bwMode="auto">
            <a:xfrm>
              <a:off x="2490" y="670"/>
              <a:ext cx="922" cy="869"/>
            </a:xfrm>
            <a:custGeom>
              <a:avLst/>
              <a:gdLst>
                <a:gd name="T0" fmla="*/ 790 w 1302"/>
                <a:gd name="T1" fmla="*/ 7 h 1231"/>
                <a:gd name="T2" fmla="*/ 848 w 1302"/>
                <a:gd name="T3" fmla="*/ 0 h 1231"/>
                <a:gd name="T4" fmla="*/ 863 w 1302"/>
                <a:gd name="T5" fmla="*/ 483 h 1231"/>
                <a:gd name="T6" fmla="*/ 922 w 1302"/>
                <a:gd name="T7" fmla="*/ 867 h 1231"/>
                <a:gd name="T8" fmla="*/ 460 w 1302"/>
                <a:gd name="T9" fmla="*/ 850 h 1231"/>
                <a:gd name="T10" fmla="*/ 4 w 1302"/>
                <a:gd name="T11" fmla="*/ 869 h 1231"/>
                <a:gd name="T12" fmla="*/ 1 w 1302"/>
                <a:gd name="T13" fmla="*/ 623 h 1231"/>
                <a:gd name="T14" fmla="*/ 54 w 1302"/>
                <a:gd name="T15" fmla="*/ 221 h 1231"/>
                <a:gd name="T16" fmla="*/ 576 w 1302"/>
                <a:gd name="T17" fmla="*/ 109 h 1231"/>
                <a:gd name="T18" fmla="*/ 790 w 1302"/>
                <a:gd name="T19" fmla="*/ 7 h 1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2"/>
                <a:gd name="T31" fmla="*/ 0 h 1231"/>
                <a:gd name="T32" fmla="*/ 1302 w 1302"/>
                <a:gd name="T33" fmla="*/ 1231 h 12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2" h="1231">
                  <a:moveTo>
                    <a:pt x="1115" y="10"/>
                  </a:moveTo>
                  <a:cubicBezTo>
                    <a:pt x="1197" y="0"/>
                    <a:pt x="1197" y="0"/>
                    <a:pt x="1197" y="0"/>
                  </a:cubicBezTo>
                  <a:cubicBezTo>
                    <a:pt x="1197" y="0"/>
                    <a:pt x="1186" y="352"/>
                    <a:pt x="1218" y="684"/>
                  </a:cubicBezTo>
                  <a:cubicBezTo>
                    <a:pt x="1241" y="915"/>
                    <a:pt x="1302" y="1228"/>
                    <a:pt x="1302" y="1228"/>
                  </a:cubicBezTo>
                  <a:cubicBezTo>
                    <a:pt x="1302" y="1228"/>
                    <a:pt x="977" y="1199"/>
                    <a:pt x="650" y="1204"/>
                  </a:cubicBezTo>
                  <a:cubicBezTo>
                    <a:pt x="324" y="1208"/>
                    <a:pt x="6" y="1231"/>
                    <a:pt x="6" y="1231"/>
                  </a:cubicBezTo>
                  <a:cubicBezTo>
                    <a:pt x="6" y="1231"/>
                    <a:pt x="0" y="1152"/>
                    <a:pt x="1" y="883"/>
                  </a:cubicBezTo>
                  <a:cubicBezTo>
                    <a:pt x="1" y="613"/>
                    <a:pt x="76" y="313"/>
                    <a:pt x="76" y="313"/>
                  </a:cubicBezTo>
                  <a:cubicBezTo>
                    <a:pt x="813" y="155"/>
                    <a:pt x="813" y="155"/>
                    <a:pt x="813" y="155"/>
                  </a:cubicBezTo>
                  <a:lnTo>
                    <a:pt x="1115" y="1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400"/>
            </a:p>
          </p:txBody>
        </p:sp>
        <p:sp>
          <p:nvSpPr>
            <p:cNvPr id="357440" name="Freeform 64"/>
            <p:cNvSpPr>
              <a:spLocks/>
            </p:cNvSpPr>
            <p:nvPr/>
          </p:nvSpPr>
          <p:spPr bwMode="auto">
            <a:xfrm>
              <a:off x="2448" y="663"/>
              <a:ext cx="913" cy="850"/>
            </a:xfrm>
            <a:custGeom>
              <a:avLst/>
              <a:gdLst/>
              <a:ahLst/>
              <a:cxnLst>
                <a:cxn ang="0">
                  <a:pos x="1289" y="1174"/>
                </a:cxn>
                <a:cxn ang="0">
                  <a:pos x="14" y="1203"/>
                </a:cxn>
                <a:cxn ang="0">
                  <a:pos x="23" y="5"/>
                </a:cxn>
                <a:cxn ang="0">
                  <a:pos x="1248" y="0"/>
                </a:cxn>
                <a:cxn ang="0">
                  <a:pos x="1289" y="1174"/>
                </a:cxn>
              </a:cxnLst>
              <a:rect l="0" t="0" r="r" b="b"/>
              <a:pathLst>
                <a:path w="1289" h="1203">
                  <a:moveTo>
                    <a:pt x="1289" y="1174"/>
                  </a:moveTo>
                  <a:cubicBezTo>
                    <a:pt x="864" y="1184"/>
                    <a:pt x="439" y="1194"/>
                    <a:pt x="14" y="1203"/>
                  </a:cubicBezTo>
                  <a:cubicBezTo>
                    <a:pt x="0" y="804"/>
                    <a:pt x="3" y="404"/>
                    <a:pt x="23" y="5"/>
                  </a:cubicBezTo>
                  <a:cubicBezTo>
                    <a:pt x="432" y="3"/>
                    <a:pt x="840" y="2"/>
                    <a:pt x="1248" y="0"/>
                  </a:cubicBezTo>
                  <a:cubicBezTo>
                    <a:pt x="1245" y="392"/>
                    <a:pt x="1259" y="783"/>
                    <a:pt x="1289" y="117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215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 sz="1400"/>
            </a:p>
          </p:txBody>
        </p:sp>
        <p:grpSp>
          <p:nvGrpSpPr>
            <p:cNvPr id="3096" name="Group 65"/>
            <p:cNvGrpSpPr>
              <a:grpSpLocks/>
            </p:cNvGrpSpPr>
            <p:nvPr/>
          </p:nvGrpSpPr>
          <p:grpSpPr bwMode="auto">
            <a:xfrm>
              <a:off x="2832" y="576"/>
              <a:ext cx="192" cy="202"/>
              <a:chOff x="1088" y="998"/>
              <a:chExt cx="296" cy="311"/>
            </a:xfrm>
          </p:grpSpPr>
          <p:sp>
            <p:nvSpPr>
              <p:cNvPr id="3097" name="Line 66"/>
              <p:cNvSpPr>
                <a:spLocks noChangeShapeType="1"/>
              </p:cNvSpPr>
              <p:nvPr/>
            </p:nvSpPr>
            <p:spPr bwMode="auto">
              <a:xfrm>
                <a:off x="1278" y="1262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098" name="Line 67"/>
              <p:cNvSpPr>
                <a:spLocks noChangeShapeType="1"/>
              </p:cNvSpPr>
              <p:nvPr/>
            </p:nvSpPr>
            <p:spPr bwMode="auto">
              <a:xfrm>
                <a:off x="1278" y="1262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57444" name="Freeform 68"/>
              <p:cNvSpPr>
                <a:spLocks/>
              </p:cNvSpPr>
              <p:nvPr/>
            </p:nvSpPr>
            <p:spPr bwMode="auto">
              <a:xfrm>
                <a:off x="1093" y="1200"/>
                <a:ext cx="103" cy="109"/>
              </a:xfrm>
              <a:custGeom>
                <a:avLst/>
                <a:gdLst/>
                <a:ahLst/>
                <a:cxnLst>
                  <a:cxn ang="0">
                    <a:pos x="3" y="144"/>
                  </a:cxn>
                  <a:cxn ang="0">
                    <a:pos x="104" y="0"/>
                  </a:cxn>
                  <a:cxn ang="0">
                    <a:pos x="104" y="36"/>
                  </a:cxn>
                  <a:cxn ang="0">
                    <a:pos x="154" y="56"/>
                  </a:cxn>
                  <a:cxn ang="0">
                    <a:pos x="161" y="52"/>
                  </a:cxn>
                  <a:cxn ang="0">
                    <a:pos x="26" y="164"/>
                  </a:cxn>
                  <a:cxn ang="0">
                    <a:pos x="23" y="166"/>
                  </a:cxn>
                  <a:cxn ang="0">
                    <a:pos x="3" y="158"/>
                  </a:cxn>
                  <a:cxn ang="0">
                    <a:pos x="3" y="144"/>
                  </a:cxn>
                </a:cxnLst>
                <a:rect l="0" t="0" r="r" b="b"/>
                <a:pathLst>
                  <a:path w="161" h="169">
                    <a:moveTo>
                      <a:pt x="3" y="144"/>
                    </a:moveTo>
                    <a:cubicBezTo>
                      <a:pt x="104" y="0"/>
                      <a:pt x="104" y="0"/>
                      <a:pt x="104" y="0"/>
                    </a:cubicBezTo>
                    <a:cubicBezTo>
                      <a:pt x="97" y="9"/>
                      <a:pt x="97" y="23"/>
                      <a:pt x="104" y="36"/>
                    </a:cubicBezTo>
                    <a:cubicBezTo>
                      <a:pt x="114" y="54"/>
                      <a:pt x="137" y="63"/>
                      <a:pt x="154" y="56"/>
                    </a:cubicBezTo>
                    <a:cubicBezTo>
                      <a:pt x="156" y="55"/>
                      <a:pt x="159" y="54"/>
                      <a:pt x="161" y="52"/>
                    </a:cubicBezTo>
                    <a:cubicBezTo>
                      <a:pt x="26" y="164"/>
                      <a:pt x="26" y="164"/>
                      <a:pt x="26" y="164"/>
                    </a:cubicBezTo>
                    <a:cubicBezTo>
                      <a:pt x="25" y="165"/>
                      <a:pt x="24" y="165"/>
                      <a:pt x="23" y="166"/>
                    </a:cubicBezTo>
                    <a:cubicBezTo>
                      <a:pt x="16" y="169"/>
                      <a:pt x="7" y="165"/>
                      <a:pt x="3" y="158"/>
                    </a:cubicBezTo>
                    <a:cubicBezTo>
                      <a:pt x="0" y="153"/>
                      <a:pt x="1" y="147"/>
                      <a:pt x="3" y="144"/>
                    </a:cubicBezTo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57255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  <p:sp>
            <p:nvSpPr>
              <p:cNvPr id="357445" name="Freeform 69"/>
              <p:cNvSpPr>
                <a:spLocks/>
              </p:cNvSpPr>
              <p:nvPr/>
            </p:nvSpPr>
            <p:spPr bwMode="auto">
              <a:xfrm>
                <a:off x="1088" y="1083"/>
                <a:ext cx="217" cy="219"/>
              </a:xfrm>
              <a:custGeom>
                <a:avLst/>
                <a:gdLst/>
                <a:ahLst/>
                <a:cxnLst>
                  <a:cxn ang="0">
                    <a:pos x="331" y="134"/>
                  </a:cxn>
                  <a:cxn ang="0">
                    <a:pos x="312" y="86"/>
                  </a:cxn>
                  <a:cxn ang="0">
                    <a:pos x="259" y="29"/>
                  </a:cxn>
                  <a:cxn ang="0">
                    <a:pos x="186" y="2"/>
                  </a:cxn>
                  <a:cxn ang="0">
                    <a:pos x="147" y="2"/>
                  </a:cxn>
                  <a:cxn ang="0">
                    <a:pos x="131" y="5"/>
                  </a:cxn>
                  <a:cxn ang="0">
                    <a:pos x="107" y="12"/>
                  </a:cxn>
                  <a:cxn ang="0">
                    <a:pos x="75" y="29"/>
                  </a:cxn>
                  <a:cxn ang="0">
                    <a:pos x="65" y="36"/>
                  </a:cxn>
                  <a:cxn ang="0">
                    <a:pos x="57" y="43"/>
                  </a:cxn>
                  <a:cxn ang="0">
                    <a:pos x="48" y="51"/>
                  </a:cxn>
                  <a:cxn ang="0">
                    <a:pos x="47" y="52"/>
                  </a:cxn>
                  <a:cxn ang="0">
                    <a:pos x="48" y="51"/>
                  </a:cxn>
                  <a:cxn ang="0">
                    <a:pos x="35" y="223"/>
                  </a:cxn>
                  <a:cxn ang="0">
                    <a:pos x="249" y="310"/>
                  </a:cxn>
                  <a:cxn ang="0">
                    <a:pos x="293" y="277"/>
                  </a:cxn>
                  <a:cxn ang="0">
                    <a:pos x="293" y="278"/>
                  </a:cxn>
                  <a:cxn ang="0">
                    <a:pos x="293" y="277"/>
                  </a:cxn>
                  <a:cxn ang="0">
                    <a:pos x="299" y="271"/>
                  </a:cxn>
                  <a:cxn ang="0">
                    <a:pos x="307" y="259"/>
                  </a:cxn>
                  <a:cxn ang="0">
                    <a:pos x="321" y="232"/>
                  </a:cxn>
                  <a:cxn ang="0">
                    <a:pos x="333" y="187"/>
                  </a:cxn>
                  <a:cxn ang="0">
                    <a:pos x="331" y="134"/>
                  </a:cxn>
                </a:cxnLst>
                <a:rect l="0" t="0" r="r" b="b"/>
                <a:pathLst>
                  <a:path w="336" h="340">
                    <a:moveTo>
                      <a:pt x="331" y="134"/>
                    </a:moveTo>
                    <a:cubicBezTo>
                      <a:pt x="329" y="128"/>
                      <a:pt x="325" y="110"/>
                      <a:pt x="312" y="86"/>
                    </a:cubicBezTo>
                    <a:cubicBezTo>
                      <a:pt x="306" y="76"/>
                      <a:pt x="291" y="50"/>
                      <a:pt x="259" y="29"/>
                    </a:cubicBezTo>
                    <a:cubicBezTo>
                      <a:pt x="227" y="7"/>
                      <a:pt x="197" y="4"/>
                      <a:pt x="186" y="2"/>
                    </a:cubicBezTo>
                    <a:cubicBezTo>
                      <a:pt x="184" y="2"/>
                      <a:pt x="166" y="0"/>
                      <a:pt x="147" y="2"/>
                    </a:cubicBezTo>
                    <a:cubicBezTo>
                      <a:pt x="131" y="5"/>
                      <a:pt x="131" y="5"/>
                      <a:pt x="131" y="5"/>
                    </a:cubicBezTo>
                    <a:cubicBezTo>
                      <a:pt x="124" y="7"/>
                      <a:pt x="114" y="10"/>
                      <a:pt x="107" y="12"/>
                    </a:cubicBezTo>
                    <a:cubicBezTo>
                      <a:pt x="107" y="12"/>
                      <a:pt x="91" y="18"/>
                      <a:pt x="75" y="29"/>
                    </a:cubicBezTo>
                    <a:cubicBezTo>
                      <a:pt x="72" y="31"/>
                      <a:pt x="68" y="34"/>
                      <a:pt x="65" y="36"/>
                    </a:cubicBezTo>
                    <a:cubicBezTo>
                      <a:pt x="62" y="38"/>
                      <a:pt x="60" y="40"/>
                      <a:pt x="57" y="43"/>
                    </a:cubicBezTo>
                    <a:cubicBezTo>
                      <a:pt x="54" y="45"/>
                      <a:pt x="51" y="48"/>
                      <a:pt x="48" y="51"/>
                    </a:cubicBezTo>
                    <a:cubicBezTo>
                      <a:pt x="48" y="51"/>
                      <a:pt x="47" y="52"/>
                      <a:pt x="47" y="52"/>
                    </a:cubicBezTo>
                    <a:cubicBezTo>
                      <a:pt x="47" y="52"/>
                      <a:pt x="47" y="51"/>
                      <a:pt x="48" y="51"/>
                    </a:cubicBezTo>
                    <a:cubicBezTo>
                      <a:pt x="7" y="93"/>
                      <a:pt x="0" y="161"/>
                      <a:pt x="35" y="223"/>
                    </a:cubicBezTo>
                    <a:cubicBezTo>
                      <a:pt x="80" y="302"/>
                      <a:pt x="175" y="340"/>
                      <a:pt x="249" y="310"/>
                    </a:cubicBezTo>
                    <a:cubicBezTo>
                      <a:pt x="267" y="302"/>
                      <a:pt x="281" y="291"/>
                      <a:pt x="293" y="277"/>
                    </a:cubicBezTo>
                    <a:cubicBezTo>
                      <a:pt x="293" y="278"/>
                      <a:pt x="293" y="278"/>
                      <a:pt x="293" y="278"/>
                    </a:cubicBezTo>
                    <a:cubicBezTo>
                      <a:pt x="293" y="278"/>
                      <a:pt x="293" y="278"/>
                      <a:pt x="293" y="277"/>
                    </a:cubicBezTo>
                    <a:cubicBezTo>
                      <a:pt x="295" y="275"/>
                      <a:pt x="297" y="273"/>
                      <a:pt x="299" y="271"/>
                    </a:cubicBezTo>
                    <a:cubicBezTo>
                      <a:pt x="302" y="267"/>
                      <a:pt x="305" y="263"/>
                      <a:pt x="307" y="259"/>
                    </a:cubicBezTo>
                    <a:cubicBezTo>
                      <a:pt x="315" y="246"/>
                      <a:pt x="317" y="242"/>
                      <a:pt x="321" y="232"/>
                    </a:cubicBezTo>
                    <a:cubicBezTo>
                      <a:pt x="321" y="232"/>
                      <a:pt x="330" y="211"/>
                      <a:pt x="333" y="187"/>
                    </a:cubicBezTo>
                    <a:cubicBezTo>
                      <a:pt x="334" y="178"/>
                      <a:pt x="336" y="160"/>
                      <a:pt x="331" y="13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57255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  <p:sp>
            <p:nvSpPr>
              <p:cNvPr id="357446" name="Freeform 70"/>
              <p:cNvSpPr>
                <a:spLocks/>
              </p:cNvSpPr>
              <p:nvPr/>
            </p:nvSpPr>
            <p:spPr bwMode="auto">
              <a:xfrm>
                <a:off x="1196" y="1089"/>
                <a:ext cx="100" cy="102"/>
              </a:xfrm>
              <a:custGeom>
                <a:avLst/>
                <a:gdLst/>
                <a:ahLst/>
                <a:cxnLst>
                  <a:cxn ang="0">
                    <a:pos x="15" y="58"/>
                  </a:cxn>
                  <a:cxn ang="0">
                    <a:pos x="68" y="0"/>
                  </a:cxn>
                  <a:cxn ang="0">
                    <a:pos x="65" y="59"/>
                  </a:cxn>
                  <a:cxn ang="0">
                    <a:pos x="139" y="89"/>
                  </a:cxn>
                  <a:cxn ang="0">
                    <a:pos x="154" y="79"/>
                  </a:cxn>
                  <a:cxn ang="0">
                    <a:pos x="100" y="137"/>
                  </a:cxn>
                  <a:cxn ang="0">
                    <a:pos x="86" y="147"/>
                  </a:cxn>
                  <a:cxn ang="0">
                    <a:pos x="12" y="117"/>
                  </a:cxn>
                  <a:cxn ang="0">
                    <a:pos x="15" y="58"/>
                  </a:cxn>
                </a:cxnLst>
                <a:rect l="0" t="0" r="r" b="b"/>
                <a:pathLst>
                  <a:path w="154" h="158">
                    <a:moveTo>
                      <a:pt x="15" y="58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55" y="15"/>
                      <a:pt x="53" y="38"/>
                      <a:pt x="65" y="59"/>
                    </a:cubicBezTo>
                    <a:cubicBezTo>
                      <a:pt x="80" y="86"/>
                      <a:pt x="114" y="100"/>
                      <a:pt x="139" y="89"/>
                    </a:cubicBezTo>
                    <a:cubicBezTo>
                      <a:pt x="145" y="87"/>
                      <a:pt x="150" y="83"/>
                      <a:pt x="154" y="79"/>
                    </a:cubicBezTo>
                    <a:cubicBezTo>
                      <a:pt x="100" y="137"/>
                      <a:pt x="100" y="137"/>
                      <a:pt x="100" y="137"/>
                    </a:cubicBezTo>
                    <a:cubicBezTo>
                      <a:pt x="96" y="141"/>
                      <a:pt x="91" y="145"/>
                      <a:pt x="86" y="147"/>
                    </a:cubicBezTo>
                    <a:cubicBezTo>
                      <a:pt x="60" y="158"/>
                      <a:pt x="27" y="144"/>
                      <a:pt x="12" y="117"/>
                    </a:cubicBezTo>
                    <a:cubicBezTo>
                      <a:pt x="0" y="96"/>
                      <a:pt x="2" y="73"/>
                      <a:pt x="15" y="5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57255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  <p:sp>
            <p:nvSpPr>
              <p:cNvPr id="357447" name="Freeform 71"/>
              <p:cNvSpPr>
                <a:spLocks/>
              </p:cNvSpPr>
              <p:nvPr/>
            </p:nvSpPr>
            <p:spPr bwMode="auto">
              <a:xfrm>
                <a:off x="1196" y="1089"/>
                <a:ext cx="100" cy="102"/>
              </a:xfrm>
              <a:custGeom>
                <a:avLst/>
                <a:gdLst/>
                <a:ahLst/>
                <a:cxnLst>
                  <a:cxn ang="0">
                    <a:pos x="15" y="58"/>
                  </a:cxn>
                  <a:cxn ang="0">
                    <a:pos x="68" y="0"/>
                  </a:cxn>
                  <a:cxn ang="0">
                    <a:pos x="65" y="59"/>
                  </a:cxn>
                  <a:cxn ang="0">
                    <a:pos x="139" y="89"/>
                  </a:cxn>
                  <a:cxn ang="0">
                    <a:pos x="154" y="79"/>
                  </a:cxn>
                  <a:cxn ang="0">
                    <a:pos x="100" y="137"/>
                  </a:cxn>
                  <a:cxn ang="0">
                    <a:pos x="86" y="147"/>
                  </a:cxn>
                  <a:cxn ang="0">
                    <a:pos x="12" y="117"/>
                  </a:cxn>
                  <a:cxn ang="0">
                    <a:pos x="15" y="58"/>
                  </a:cxn>
                </a:cxnLst>
                <a:rect l="0" t="0" r="r" b="b"/>
                <a:pathLst>
                  <a:path w="154" h="158">
                    <a:moveTo>
                      <a:pt x="15" y="58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55" y="15"/>
                      <a:pt x="53" y="38"/>
                      <a:pt x="65" y="59"/>
                    </a:cubicBezTo>
                    <a:cubicBezTo>
                      <a:pt x="80" y="86"/>
                      <a:pt x="114" y="100"/>
                      <a:pt x="139" y="89"/>
                    </a:cubicBezTo>
                    <a:cubicBezTo>
                      <a:pt x="145" y="87"/>
                      <a:pt x="150" y="83"/>
                      <a:pt x="154" y="79"/>
                    </a:cubicBezTo>
                    <a:cubicBezTo>
                      <a:pt x="100" y="137"/>
                      <a:pt x="100" y="137"/>
                      <a:pt x="100" y="137"/>
                    </a:cubicBezTo>
                    <a:cubicBezTo>
                      <a:pt x="96" y="141"/>
                      <a:pt x="91" y="145"/>
                      <a:pt x="86" y="147"/>
                    </a:cubicBezTo>
                    <a:cubicBezTo>
                      <a:pt x="60" y="158"/>
                      <a:pt x="27" y="144"/>
                      <a:pt x="12" y="117"/>
                    </a:cubicBezTo>
                    <a:cubicBezTo>
                      <a:pt x="0" y="96"/>
                      <a:pt x="2" y="73"/>
                      <a:pt x="15" y="58"/>
                    </a:cubicBezTo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57255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  <p:sp>
            <p:nvSpPr>
              <p:cNvPr id="357448" name="Freeform 72"/>
              <p:cNvSpPr>
                <a:spLocks/>
              </p:cNvSpPr>
              <p:nvPr/>
            </p:nvSpPr>
            <p:spPr bwMode="auto">
              <a:xfrm>
                <a:off x="1211" y="998"/>
                <a:ext cx="168" cy="172"/>
              </a:xfrm>
              <a:custGeom>
                <a:avLst/>
                <a:gdLst/>
                <a:ahLst/>
                <a:cxnLst>
                  <a:cxn ang="0">
                    <a:pos x="32" y="48"/>
                  </a:cxn>
                  <a:cxn ang="0">
                    <a:pos x="66" y="24"/>
                  </a:cxn>
                  <a:cxn ang="0">
                    <a:pos x="232" y="91"/>
                  </a:cxn>
                  <a:cxn ang="0">
                    <a:pos x="133" y="160"/>
                  </a:cxn>
                  <a:cxn ang="0">
                    <a:pos x="59" y="130"/>
                  </a:cxn>
                  <a:cxn ang="0">
                    <a:pos x="41" y="199"/>
                  </a:cxn>
                  <a:cxn ang="0">
                    <a:pos x="115" y="229"/>
                  </a:cxn>
                  <a:cxn ang="0">
                    <a:pos x="133" y="160"/>
                  </a:cxn>
                  <a:cxn ang="0">
                    <a:pos x="232" y="91"/>
                  </a:cxn>
                  <a:cxn ang="0">
                    <a:pos x="222" y="223"/>
                  </a:cxn>
                  <a:cxn ang="0">
                    <a:pos x="154" y="260"/>
                  </a:cxn>
                  <a:cxn ang="0">
                    <a:pos x="80" y="253"/>
                  </a:cxn>
                  <a:cxn ang="0">
                    <a:pos x="22" y="205"/>
                  </a:cxn>
                  <a:cxn ang="0">
                    <a:pos x="0" y="131"/>
                  </a:cxn>
                  <a:cxn ang="0">
                    <a:pos x="8" y="88"/>
                  </a:cxn>
                  <a:cxn ang="0">
                    <a:pos x="32" y="48"/>
                  </a:cxn>
                </a:cxnLst>
                <a:rect l="0" t="0" r="r" b="b"/>
                <a:pathLst>
                  <a:path w="259" h="267">
                    <a:moveTo>
                      <a:pt x="32" y="48"/>
                    </a:moveTo>
                    <a:cubicBezTo>
                      <a:pt x="41" y="38"/>
                      <a:pt x="53" y="29"/>
                      <a:pt x="66" y="24"/>
                    </a:cubicBezTo>
                    <a:cubicBezTo>
                      <a:pt x="123" y="0"/>
                      <a:pt x="197" y="30"/>
                      <a:pt x="232" y="91"/>
                    </a:cubicBezTo>
                    <a:cubicBezTo>
                      <a:pt x="213" y="111"/>
                      <a:pt x="174" y="138"/>
                      <a:pt x="133" y="160"/>
                    </a:cubicBezTo>
                    <a:cubicBezTo>
                      <a:pt x="117" y="133"/>
                      <a:pt x="84" y="119"/>
                      <a:pt x="59" y="130"/>
                    </a:cubicBezTo>
                    <a:cubicBezTo>
                      <a:pt x="33" y="141"/>
                      <a:pt x="25" y="172"/>
                      <a:pt x="41" y="199"/>
                    </a:cubicBezTo>
                    <a:cubicBezTo>
                      <a:pt x="56" y="226"/>
                      <a:pt x="90" y="240"/>
                      <a:pt x="115" y="229"/>
                    </a:cubicBezTo>
                    <a:cubicBezTo>
                      <a:pt x="140" y="218"/>
                      <a:pt x="148" y="187"/>
                      <a:pt x="133" y="160"/>
                    </a:cubicBezTo>
                    <a:cubicBezTo>
                      <a:pt x="174" y="138"/>
                      <a:pt x="213" y="111"/>
                      <a:pt x="232" y="91"/>
                    </a:cubicBezTo>
                    <a:cubicBezTo>
                      <a:pt x="259" y="139"/>
                      <a:pt x="253" y="191"/>
                      <a:pt x="222" y="223"/>
                    </a:cubicBezTo>
                    <a:cubicBezTo>
                      <a:pt x="195" y="252"/>
                      <a:pt x="164" y="258"/>
                      <a:pt x="154" y="260"/>
                    </a:cubicBezTo>
                    <a:cubicBezTo>
                      <a:pt x="145" y="262"/>
                      <a:pt x="114" y="267"/>
                      <a:pt x="80" y="253"/>
                    </a:cubicBezTo>
                    <a:cubicBezTo>
                      <a:pt x="50" y="240"/>
                      <a:pt x="31" y="220"/>
                      <a:pt x="22" y="205"/>
                    </a:cubicBezTo>
                    <a:cubicBezTo>
                      <a:pt x="0" y="171"/>
                      <a:pt x="0" y="141"/>
                      <a:pt x="0" y="131"/>
                    </a:cubicBezTo>
                    <a:cubicBezTo>
                      <a:pt x="0" y="110"/>
                      <a:pt x="7" y="92"/>
                      <a:pt x="8" y="88"/>
                    </a:cubicBezTo>
                    <a:cubicBezTo>
                      <a:pt x="14" y="72"/>
                      <a:pt x="21" y="62"/>
                      <a:pt x="32" y="4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57255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  <p:sp>
            <p:nvSpPr>
              <p:cNvPr id="357449" name="Freeform 73"/>
              <p:cNvSpPr>
                <a:spLocks/>
              </p:cNvSpPr>
              <p:nvPr/>
            </p:nvSpPr>
            <p:spPr bwMode="auto">
              <a:xfrm>
                <a:off x="1201" y="998"/>
                <a:ext cx="179" cy="172"/>
              </a:xfrm>
              <a:custGeom>
                <a:avLst/>
                <a:gdLst/>
                <a:ahLst/>
                <a:cxnLst>
                  <a:cxn ang="0">
                    <a:pos x="51" y="48"/>
                  </a:cxn>
                  <a:cxn ang="0">
                    <a:pos x="35" y="195"/>
                  </a:cxn>
                  <a:cxn ang="0">
                    <a:pos x="164" y="262"/>
                  </a:cxn>
                  <a:cxn ang="0">
                    <a:pos x="241" y="224"/>
                  </a:cxn>
                  <a:cxn ang="0">
                    <a:pos x="251" y="91"/>
                  </a:cxn>
                  <a:cxn ang="0">
                    <a:pos x="152" y="160"/>
                  </a:cxn>
                  <a:cxn ang="0">
                    <a:pos x="134" y="229"/>
                  </a:cxn>
                  <a:cxn ang="0">
                    <a:pos x="60" y="199"/>
                  </a:cxn>
                  <a:cxn ang="0">
                    <a:pos x="78" y="130"/>
                  </a:cxn>
                  <a:cxn ang="0">
                    <a:pos x="152" y="160"/>
                  </a:cxn>
                  <a:cxn ang="0">
                    <a:pos x="251" y="91"/>
                  </a:cxn>
                  <a:cxn ang="0">
                    <a:pos x="85" y="24"/>
                  </a:cxn>
                  <a:cxn ang="0">
                    <a:pos x="51" y="48"/>
                  </a:cxn>
                </a:cxnLst>
                <a:rect l="0" t="0" r="r" b="b"/>
                <a:pathLst>
                  <a:path w="278" h="268">
                    <a:moveTo>
                      <a:pt x="51" y="48"/>
                    </a:moveTo>
                    <a:cubicBezTo>
                      <a:pt x="0" y="111"/>
                      <a:pt x="23" y="172"/>
                      <a:pt x="35" y="195"/>
                    </a:cubicBezTo>
                    <a:cubicBezTo>
                      <a:pt x="59" y="241"/>
                      <a:pt x="112" y="268"/>
                      <a:pt x="164" y="262"/>
                    </a:cubicBezTo>
                    <a:cubicBezTo>
                      <a:pt x="207" y="257"/>
                      <a:pt x="232" y="233"/>
                      <a:pt x="241" y="224"/>
                    </a:cubicBezTo>
                    <a:cubicBezTo>
                      <a:pt x="272" y="191"/>
                      <a:pt x="278" y="139"/>
                      <a:pt x="251" y="91"/>
                    </a:cubicBezTo>
                    <a:cubicBezTo>
                      <a:pt x="232" y="111"/>
                      <a:pt x="193" y="138"/>
                      <a:pt x="152" y="160"/>
                    </a:cubicBezTo>
                    <a:cubicBezTo>
                      <a:pt x="167" y="187"/>
                      <a:pt x="159" y="218"/>
                      <a:pt x="134" y="229"/>
                    </a:cubicBezTo>
                    <a:cubicBezTo>
                      <a:pt x="109" y="240"/>
                      <a:pt x="75" y="226"/>
                      <a:pt x="60" y="199"/>
                    </a:cubicBezTo>
                    <a:cubicBezTo>
                      <a:pt x="44" y="172"/>
                      <a:pt x="52" y="141"/>
                      <a:pt x="78" y="130"/>
                    </a:cubicBezTo>
                    <a:cubicBezTo>
                      <a:pt x="103" y="119"/>
                      <a:pt x="136" y="133"/>
                      <a:pt x="152" y="160"/>
                    </a:cubicBezTo>
                    <a:cubicBezTo>
                      <a:pt x="193" y="138"/>
                      <a:pt x="232" y="111"/>
                      <a:pt x="251" y="91"/>
                    </a:cubicBezTo>
                    <a:cubicBezTo>
                      <a:pt x="216" y="30"/>
                      <a:pt x="142" y="0"/>
                      <a:pt x="85" y="24"/>
                    </a:cubicBezTo>
                    <a:cubicBezTo>
                      <a:pt x="72" y="29"/>
                      <a:pt x="60" y="38"/>
                      <a:pt x="51" y="48"/>
                    </a:cubicBezTo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57255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  <p:sp>
            <p:nvSpPr>
              <p:cNvPr id="357450" name="Freeform 74"/>
              <p:cNvSpPr>
                <a:spLocks/>
              </p:cNvSpPr>
              <p:nvPr/>
            </p:nvSpPr>
            <p:spPr bwMode="auto">
              <a:xfrm>
                <a:off x="1211" y="1029"/>
                <a:ext cx="143" cy="142"/>
              </a:xfrm>
              <a:custGeom>
                <a:avLst/>
                <a:gdLst/>
                <a:ahLst/>
                <a:cxnLst>
                  <a:cxn ang="0">
                    <a:pos x="18" y="149"/>
                  </a:cxn>
                  <a:cxn ang="0">
                    <a:pos x="4" y="113"/>
                  </a:cxn>
                  <a:cxn ang="0">
                    <a:pos x="2" y="74"/>
                  </a:cxn>
                  <a:cxn ang="0">
                    <a:pos x="13" y="32"/>
                  </a:cxn>
                  <a:cxn ang="0">
                    <a:pos x="24" y="12"/>
                  </a:cxn>
                  <a:cxn ang="0">
                    <a:pos x="33" y="0"/>
                  </a:cxn>
                  <a:cxn ang="0">
                    <a:pos x="27" y="129"/>
                  </a:cxn>
                  <a:cxn ang="0">
                    <a:pos x="192" y="196"/>
                  </a:cxn>
                  <a:cxn ang="0">
                    <a:pos x="223" y="175"/>
                  </a:cxn>
                  <a:cxn ang="0">
                    <a:pos x="210" y="188"/>
                  </a:cxn>
                  <a:cxn ang="0">
                    <a:pos x="202" y="193"/>
                  </a:cxn>
                  <a:cxn ang="0">
                    <a:pos x="172" y="208"/>
                  </a:cxn>
                  <a:cxn ang="0">
                    <a:pos x="159" y="212"/>
                  </a:cxn>
                  <a:cxn ang="0">
                    <a:pos x="141" y="214"/>
                  </a:cxn>
                  <a:cxn ang="0">
                    <a:pos x="117" y="214"/>
                  </a:cxn>
                  <a:cxn ang="0">
                    <a:pos x="100" y="211"/>
                  </a:cxn>
                  <a:cxn ang="0">
                    <a:pos x="91" y="208"/>
                  </a:cxn>
                  <a:cxn ang="0">
                    <a:pos x="74" y="202"/>
                  </a:cxn>
                  <a:cxn ang="0">
                    <a:pos x="59" y="193"/>
                  </a:cxn>
                  <a:cxn ang="0">
                    <a:pos x="18" y="149"/>
                  </a:cxn>
                </a:cxnLst>
                <a:rect l="0" t="0" r="r" b="b"/>
                <a:pathLst>
                  <a:path w="223" h="220">
                    <a:moveTo>
                      <a:pt x="18" y="149"/>
                    </a:moveTo>
                    <a:cubicBezTo>
                      <a:pt x="15" y="144"/>
                      <a:pt x="8" y="131"/>
                      <a:pt x="4" y="113"/>
                    </a:cubicBezTo>
                    <a:cubicBezTo>
                      <a:pt x="0" y="95"/>
                      <a:pt x="1" y="81"/>
                      <a:pt x="2" y="74"/>
                    </a:cubicBezTo>
                    <a:cubicBezTo>
                      <a:pt x="4" y="54"/>
                      <a:pt x="8" y="43"/>
                      <a:pt x="13" y="32"/>
                    </a:cubicBezTo>
                    <a:cubicBezTo>
                      <a:pt x="16" y="25"/>
                      <a:pt x="19" y="20"/>
                      <a:pt x="24" y="12"/>
                    </a:cubicBezTo>
                    <a:cubicBezTo>
                      <a:pt x="26" y="8"/>
                      <a:pt x="30" y="4"/>
                      <a:pt x="33" y="0"/>
                    </a:cubicBezTo>
                    <a:cubicBezTo>
                      <a:pt x="5" y="32"/>
                      <a:pt x="1" y="83"/>
                      <a:pt x="27" y="129"/>
                    </a:cubicBezTo>
                    <a:cubicBezTo>
                      <a:pt x="62" y="190"/>
                      <a:pt x="136" y="220"/>
                      <a:pt x="192" y="196"/>
                    </a:cubicBezTo>
                    <a:cubicBezTo>
                      <a:pt x="205" y="191"/>
                      <a:pt x="215" y="184"/>
                      <a:pt x="223" y="175"/>
                    </a:cubicBezTo>
                    <a:cubicBezTo>
                      <a:pt x="219" y="179"/>
                      <a:pt x="214" y="184"/>
                      <a:pt x="210" y="188"/>
                    </a:cubicBezTo>
                    <a:cubicBezTo>
                      <a:pt x="208" y="189"/>
                      <a:pt x="204" y="192"/>
                      <a:pt x="202" y="193"/>
                    </a:cubicBezTo>
                    <a:cubicBezTo>
                      <a:pt x="188" y="202"/>
                      <a:pt x="182" y="204"/>
                      <a:pt x="172" y="208"/>
                    </a:cubicBezTo>
                    <a:cubicBezTo>
                      <a:pt x="168" y="209"/>
                      <a:pt x="163" y="211"/>
                      <a:pt x="159" y="212"/>
                    </a:cubicBezTo>
                    <a:cubicBezTo>
                      <a:pt x="153" y="213"/>
                      <a:pt x="146" y="214"/>
                      <a:pt x="141" y="214"/>
                    </a:cubicBezTo>
                    <a:cubicBezTo>
                      <a:pt x="135" y="215"/>
                      <a:pt x="122" y="215"/>
                      <a:pt x="117" y="214"/>
                    </a:cubicBezTo>
                    <a:cubicBezTo>
                      <a:pt x="112" y="213"/>
                      <a:pt x="105" y="212"/>
                      <a:pt x="100" y="211"/>
                    </a:cubicBezTo>
                    <a:cubicBezTo>
                      <a:pt x="97" y="210"/>
                      <a:pt x="94" y="209"/>
                      <a:pt x="91" y="208"/>
                    </a:cubicBezTo>
                    <a:cubicBezTo>
                      <a:pt x="80" y="205"/>
                      <a:pt x="80" y="205"/>
                      <a:pt x="74" y="202"/>
                    </a:cubicBezTo>
                    <a:cubicBezTo>
                      <a:pt x="67" y="198"/>
                      <a:pt x="62" y="195"/>
                      <a:pt x="59" y="193"/>
                    </a:cubicBezTo>
                    <a:cubicBezTo>
                      <a:pt x="35" y="177"/>
                      <a:pt x="21" y="155"/>
                      <a:pt x="18" y="1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57255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  <p:sp>
            <p:nvSpPr>
              <p:cNvPr id="357451" name="Freeform 75"/>
              <p:cNvSpPr>
                <a:spLocks/>
              </p:cNvSpPr>
              <p:nvPr/>
            </p:nvSpPr>
            <p:spPr bwMode="auto">
              <a:xfrm>
                <a:off x="1205" y="1029"/>
                <a:ext cx="150" cy="162"/>
              </a:xfrm>
              <a:custGeom>
                <a:avLst/>
                <a:gdLst/>
                <a:ahLst/>
                <a:cxnLst>
                  <a:cxn ang="0">
                    <a:pos x="27" y="149"/>
                  </a:cxn>
                  <a:cxn ang="0">
                    <a:pos x="42" y="0"/>
                  </a:cxn>
                  <a:cxn ang="0">
                    <a:pos x="36" y="129"/>
                  </a:cxn>
                  <a:cxn ang="0">
                    <a:pos x="201" y="196"/>
                  </a:cxn>
                  <a:cxn ang="0">
                    <a:pos x="232" y="175"/>
                  </a:cxn>
                  <a:cxn ang="0">
                    <a:pos x="27" y="149"/>
                  </a:cxn>
                </a:cxnLst>
                <a:rect l="0" t="0" r="r" b="b"/>
                <a:pathLst>
                  <a:path w="232" h="249">
                    <a:moveTo>
                      <a:pt x="27" y="149"/>
                    </a:moveTo>
                    <a:cubicBezTo>
                      <a:pt x="0" y="100"/>
                      <a:pt x="6" y="44"/>
                      <a:pt x="42" y="0"/>
                    </a:cubicBezTo>
                    <a:cubicBezTo>
                      <a:pt x="14" y="32"/>
                      <a:pt x="10" y="83"/>
                      <a:pt x="36" y="129"/>
                    </a:cubicBezTo>
                    <a:cubicBezTo>
                      <a:pt x="71" y="190"/>
                      <a:pt x="145" y="220"/>
                      <a:pt x="201" y="196"/>
                    </a:cubicBezTo>
                    <a:cubicBezTo>
                      <a:pt x="214" y="191"/>
                      <a:pt x="224" y="184"/>
                      <a:pt x="232" y="175"/>
                    </a:cubicBezTo>
                    <a:cubicBezTo>
                      <a:pt x="156" y="249"/>
                      <a:pt x="60" y="209"/>
                      <a:pt x="27" y="149"/>
                    </a:cubicBezTo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57255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  <p:sp>
            <p:nvSpPr>
              <p:cNvPr id="357452" name="Freeform 76"/>
              <p:cNvSpPr>
                <a:spLocks/>
              </p:cNvSpPr>
              <p:nvPr/>
            </p:nvSpPr>
            <p:spPr bwMode="auto">
              <a:xfrm>
                <a:off x="1207" y="998"/>
                <a:ext cx="177" cy="172"/>
              </a:xfrm>
              <a:custGeom>
                <a:avLst/>
                <a:gdLst/>
                <a:ahLst/>
                <a:cxnLst>
                  <a:cxn ang="0">
                    <a:pos x="240" y="91"/>
                  </a:cxn>
                  <a:cxn ang="0">
                    <a:pos x="199" y="244"/>
                  </a:cxn>
                  <a:cxn ang="0">
                    <a:pos x="34" y="177"/>
                  </a:cxn>
                  <a:cxn ang="0">
                    <a:pos x="74" y="24"/>
                  </a:cxn>
                  <a:cxn ang="0">
                    <a:pos x="240" y="91"/>
                  </a:cxn>
                </a:cxnLst>
                <a:rect l="0" t="0" r="r" b="b"/>
                <a:pathLst>
                  <a:path w="274" h="268">
                    <a:moveTo>
                      <a:pt x="240" y="91"/>
                    </a:moveTo>
                    <a:cubicBezTo>
                      <a:pt x="274" y="152"/>
                      <a:pt x="256" y="221"/>
                      <a:pt x="199" y="244"/>
                    </a:cubicBezTo>
                    <a:cubicBezTo>
                      <a:pt x="143" y="268"/>
                      <a:pt x="69" y="238"/>
                      <a:pt x="34" y="177"/>
                    </a:cubicBezTo>
                    <a:cubicBezTo>
                      <a:pt x="0" y="116"/>
                      <a:pt x="18" y="48"/>
                      <a:pt x="74" y="24"/>
                    </a:cubicBezTo>
                    <a:cubicBezTo>
                      <a:pt x="131" y="0"/>
                      <a:pt x="205" y="30"/>
                      <a:pt x="240" y="9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5725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zh-CN" sz="1400"/>
              </a:p>
            </p:txBody>
          </p:sp>
        </p:grpSp>
      </p:grpSp>
      <p:sp>
        <p:nvSpPr>
          <p:cNvPr id="3084" name="Rectangle 93"/>
          <p:cNvSpPr>
            <a:spLocks noChangeArrowheads="1"/>
          </p:cNvSpPr>
          <p:nvPr/>
        </p:nvSpPr>
        <p:spPr bwMode="auto">
          <a:xfrm>
            <a:off x="3049588" y="4800601"/>
            <a:ext cx="1371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400" dirty="0" smtClean="0">
                <a:ea typeface="굴림" charset="-127"/>
              </a:rPr>
              <a:t>code/</a:t>
            </a:r>
            <a:r>
              <a:rPr lang="en-US" altLang="ko-KR" sz="1400" dirty="0" err="1" smtClean="0">
                <a:ea typeface="굴림" charset="-127"/>
              </a:rPr>
              <a:t>msg</a:t>
            </a:r>
            <a:endParaRPr lang="en-US" altLang="ko-KR" sz="1400" dirty="0" smtClean="0">
              <a:ea typeface="굴림" charset="-127"/>
            </a:endParaRPr>
          </a:p>
          <a:p>
            <a:pPr algn="ctr"/>
            <a:r>
              <a:rPr lang="en-US" altLang="ko-KR" sz="1400" dirty="0" err="1" smtClean="0">
                <a:ea typeface="굴림" charset="-127"/>
              </a:rPr>
              <a:t>traceId</a:t>
            </a:r>
            <a:endParaRPr lang="en-US" altLang="ko-KR" sz="1400" dirty="0" smtClean="0">
              <a:ea typeface="굴림" charset="-127"/>
            </a:endParaRPr>
          </a:p>
          <a:p>
            <a:pPr algn="ctr"/>
            <a:r>
              <a:rPr lang="en-US" altLang="zh-CN" sz="1400" dirty="0" smtClean="0">
                <a:ea typeface="굴림" charset="-127"/>
              </a:rPr>
              <a:t>data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085" name="Rectangle 94"/>
          <p:cNvSpPr>
            <a:spLocks noChangeArrowheads="1"/>
          </p:cNvSpPr>
          <p:nvPr/>
        </p:nvSpPr>
        <p:spPr bwMode="auto">
          <a:xfrm>
            <a:off x="3404783" y="4498976"/>
            <a:ext cx="6485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ea typeface="굴림" charset="-127"/>
              </a:rPr>
              <a:t>Result</a:t>
            </a:r>
            <a:endParaRPr lang="en-US" altLang="zh-CN" sz="1400" b="1" dirty="0">
              <a:ea typeface="宋体" charset="-122"/>
            </a:endParaRPr>
          </a:p>
        </p:txBody>
      </p:sp>
      <p:sp>
        <p:nvSpPr>
          <p:cNvPr id="3086" name="Rectangle 95"/>
          <p:cNvSpPr>
            <a:spLocks noChangeArrowheads="1"/>
          </p:cNvSpPr>
          <p:nvPr/>
        </p:nvSpPr>
        <p:spPr bwMode="auto">
          <a:xfrm>
            <a:off x="5462588" y="5556251"/>
            <a:ext cx="1371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400" dirty="0" err="1" smtClean="0">
                <a:ea typeface="굴림" charset="-127"/>
              </a:rPr>
              <a:t>Uuid</a:t>
            </a:r>
            <a:r>
              <a:rPr lang="en-US" altLang="ko-KR" sz="1400" dirty="0" smtClean="0">
                <a:ea typeface="굴림" charset="-127"/>
              </a:rPr>
              <a:t>(snowflake)</a:t>
            </a:r>
          </a:p>
          <a:p>
            <a:pPr algn="ctr"/>
            <a:r>
              <a:rPr lang="en-US" altLang="ko-KR" sz="1400" dirty="0" smtClean="0">
                <a:ea typeface="굴림" charset="-127"/>
              </a:rPr>
              <a:t>clone/</a:t>
            </a:r>
            <a:r>
              <a:rPr lang="en-US" altLang="ko-KR" sz="1400" dirty="0" err="1" smtClean="0">
                <a:ea typeface="굴림" charset="-127"/>
              </a:rPr>
              <a:t>Json</a:t>
            </a:r>
            <a:endParaRPr lang="en-US" altLang="ko-KR" sz="1400" dirty="0" smtClean="0">
              <a:ea typeface="굴림" charset="-127"/>
            </a:endParaRPr>
          </a:p>
          <a:p>
            <a:pPr algn="ctr"/>
            <a:r>
              <a:rPr lang="en-US" altLang="ko-KR" sz="1400" dirty="0" smtClean="0">
                <a:ea typeface="굴림" charset="-127"/>
              </a:rPr>
              <a:t>date</a:t>
            </a:r>
          </a:p>
          <a:p>
            <a:pPr algn="ctr"/>
            <a:endParaRPr lang="en-US" altLang="zh-CN" sz="1400" dirty="0">
              <a:ea typeface="宋体" charset="-122"/>
            </a:endParaRPr>
          </a:p>
        </p:txBody>
      </p:sp>
      <p:sp>
        <p:nvSpPr>
          <p:cNvPr id="3087" name="Rectangle 96"/>
          <p:cNvSpPr>
            <a:spLocks noChangeArrowheads="1"/>
          </p:cNvSpPr>
          <p:nvPr/>
        </p:nvSpPr>
        <p:spPr bwMode="auto">
          <a:xfrm>
            <a:off x="5878987" y="5254626"/>
            <a:ext cx="5261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 smtClean="0">
                <a:ea typeface="굴림" charset="-127"/>
              </a:rPr>
              <a:t>Utils</a:t>
            </a:r>
            <a:endParaRPr lang="en-US" altLang="zh-CN" sz="1400" b="1" dirty="0">
              <a:ea typeface="宋体" charset="-122"/>
            </a:endParaRPr>
          </a:p>
        </p:txBody>
      </p:sp>
      <p:sp>
        <p:nvSpPr>
          <p:cNvPr id="3088" name="Rectangle 97"/>
          <p:cNvSpPr>
            <a:spLocks noChangeArrowheads="1"/>
          </p:cNvSpPr>
          <p:nvPr/>
        </p:nvSpPr>
        <p:spPr bwMode="auto">
          <a:xfrm>
            <a:off x="7640638" y="4816476"/>
            <a:ext cx="137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400" dirty="0" smtClean="0">
                <a:ea typeface="굴림" charset="-127"/>
              </a:rPr>
              <a:t>biz</a:t>
            </a:r>
          </a:p>
          <a:p>
            <a:pPr algn="ctr"/>
            <a:r>
              <a:rPr lang="en-US" altLang="ko-KR" sz="1400" dirty="0" smtClean="0">
                <a:ea typeface="굴림" charset="-127"/>
              </a:rPr>
              <a:t>dal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089" name="Rectangle 98"/>
          <p:cNvSpPr>
            <a:spLocks noChangeArrowheads="1"/>
          </p:cNvSpPr>
          <p:nvPr/>
        </p:nvSpPr>
        <p:spPr bwMode="auto">
          <a:xfrm>
            <a:off x="7864678" y="4514851"/>
            <a:ext cx="9108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ea typeface="굴림" charset="-127"/>
              </a:rPr>
              <a:t>Exception</a:t>
            </a:r>
            <a:endParaRPr lang="en-US" altLang="zh-CN" sz="1400" b="1" dirty="0">
              <a:ea typeface="宋体" charset="-122"/>
            </a:endParaRPr>
          </a:p>
        </p:txBody>
      </p:sp>
      <p:sp>
        <p:nvSpPr>
          <p:cNvPr id="3090" name="Rectangle 99"/>
          <p:cNvSpPr>
            <a:spLocks noChangeArrowheads="1"/>
          </p:cNvSpPr>
          <p:nvPr/>
        </p:nvSpPr>
        <p:spPr bwMode="auto">
          <a:xfrm>
            <a:off x="7650163" y="2584451"/>
            <a:ext cx="137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 dirty="0" err="1" smtClean="0">
                <a:ea typeface="宋体" charset="-122"/>
              </a:rPr>
              <a:t>toMap</a:t>
            </a:r>
            <a:endParaRPr lang="en-US" altLang="zh-CN" sz="1400" dirty="0" smtClean="0">
              <a:ea typeface="宋体" charset="-122"/>
            </a:endParaRPr>
          </a:p>
          <a:p>
            <a:pPr algn="ctr"/>
            <a:r>
              <a:rPr lang="en-US" altLang="zh-CN" sz="1400" dirty="0" err="1"/>
              <a:t>toCriteria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091" name="Rectangle 100"/>
          <p:cNvSpPr>
            <a:spLocks noChangeArrowheads="1"/>
          </p:cNvSpPr>
          <p:nvPr/>
        </p:nvSpPr>
        <p:spPr bwMode="auto">
          <a:xfrm>
            <a:off x="8007666" y="2282826"/>
            <a:ext cx="6438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ea typeface="굴림" charset="-127"/>
              </a:rPr>
              <a:t>Query</a:t>
            </a:r>
            <a:endParaRPr lang="en-US" altLang="zh-CN" sz="1400" b="1" dirty="0">
              <a:ea typeface="宋体" charset="-122"/>
            </a:endParaRPr>
          </a:p>
        </p:txBody>
      </p:sp>
      <p:sp>
        <p:nvSpPr>
          <p:cNvPr id="3092" name="Rectangle 101"/>
          <p:cNvSpPr>
            <a:spLocks noChangeArrowheads="1"/>
          </p:cNvSpPr>
          <p:nvPr/>
        </p:nvSpPr>
        <p:spPr bwMode="auto">
          <a:xfrm>
            <a:off x="5411788" y="1635126"/>
            <a:ext cx="1371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 dirty="0" smtClean="0">
                <a:ea typeface="宋体" charset="-122"/>
              </a:rPr>
              <a:t>Id</a:t>
            </a:r>
          </a:p>
          <a:p>
            <a:pPr algn="ctr"/>
            <a:r>
              <a:rPr lang="en-US" altLang="zh-CN" sz="1400" dirty="0" smtClean="0">
                <a:ea typeface="宋体" charset="-122"/>
              </a:rPr>
              <a:t>created</a:t>
            </a:r>
          </a:p>
          <a:p>
            <a:pPr algn="ctr"/>
            <a:r>
              <a:rPr lang="en-US" altLang="zh-CN" sz="1400" dirty="0" smtClean="0">
                <a:ea typeface="宋体" charset="-122"/>
              </a:rPr>
              <a:t>…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093" name="Rectangle 102"/>
          <p:cNvSpPr>
            <a:spLocks noChangeArrowheads="1"/>
          </p:cNvSpPr>
          <p:nvPr/>
        </p:nvSpPr>
        <p:spPr bwMode="auto">
          <a:xfrm>
            <a:off x="5780127" y="1333501"/>
            <a:ext cx="6222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ea typeface="宋体" charset="-122"/>
              </a:rPr>
              <a:t>Entity</a:t>
            </a:r>
            <a:endParaRPr lang="en-US" altLang="zh-CN" sz="1400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9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直角三角形 28"/>
          <p:cNvSpPr/>
          <p:nvPr/>
        </p:nvSpPr>
        <p:spPr>
          <a:xfrm rot="2519004" flipH="1" flipV="1">
            <a:off x="7462384" y="1638076"/>
            <a:ext cx="394388" cy="357805"/>
          </a:xfrm>
          <a:prstGeom prst="rtTriangle">
            <a:avLst/>
          </a:prstGeom>
          <a:solidFill>
            <a:srgbClr val="9A75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66171" y="672644"/>
            <a:ext cx="4320480" cy="1615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84807">
                <a:alpha val="50980"/>
              </a:srgbClr>
            </a:solidFill>
            <a:prstDash val="solid"/>
          </a:ln>
          <a:effectLst>
            <a:outerShdw blurRad="215900" sx="104000" sy="104000" algn="ctr" rotWithShape="0">
              <a:srgbClr val="F79646">
                <a:lumMod val="50000"/>
                <a:alpha val="39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1" name="五边形 30"/>
          <p:cNvSpPr/>
          <p:nvPr/>
        </p:nvSpPr>
        <p:spPr>
          <a:xfrm flipH="1">
            <a:off x="6367688" y="971780"/>
            <a:ext cx="1584176" cy="837580"/>
          </a:xfrm>
          <a:prstGeom prst="homePlate">
            <a:avLst/>
          </a:prstGeom>
          <a:gradFill flip="none" rotWithShape="1">
            <a:gsLst>
              <a:gs pos="100000">
                <a:srgbClr val="C97937"/>
              </a:gs>
              <a:gs pos="0">
                <a:srgbClr val="C97937"/>
              </a:gs>
              <a:gs pos="4000">
                <a:srgbClr val="FFC000"/>
              </a:gs>
              <a:gs pos="94000">
                <a:srgbClr val="FFC000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2" name="直角三角形 31"/>
          <p:cNvSpPr/>
          <p:nvPr/>
        </p:nvSpPr>
        <p:spPr>
          <a:xfrm rot="2519004" flipH="1" flipV="1">
            <a:off x="9136580" y="4300382"/>
            <a:ext cx="394388" cy="357805"/>
          </a:xfrm>
          <a:prstGeom prst="rtTriangle">
            <a:avLst/>
          </a:prstGeom>
          <a:solidFill>
            <a:srgbClr val="9A75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3" name="直角三角形 32"/>
          <p:cNvSpPr/>
          <p:nvPr/>
        </p:nvSpPr>
        <p:spPr>
          <a:xfrm rot="2519004" flipH="1" flipV="1">
            <a:off x="8270816" y="2954272"/>
            <a:ext cx="394388" cy="357805"/>
          </a:xfrm>
          <a:prstGeom prst="rtTriangle">
            <a:avLst/>
          </a:prstGeom>
          <a:solidFill>
            <a:srgbClr val="9A75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74603" y="1988840"/>
            <a:ext cx="4320480" cy="1615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84807">
                <a:alpha val="50980"/>
              </a:srgbClr>
            </a:solidFill>
            <a:prstDash val="solid"/>
          </a:ln>
          <a:effectLst>
            <a:outerShdw blurRad="215900" sx="104000" sy="104000" algn="ctr" rotWithShape="0">
              <a:srgbClr val="F79646">
                <a:lumMod val="50000"/>
                <a:alpha val="39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5" name="五边形 34"/>
          <p:cNvSpPr/>
          <p:nvPr/>
        </p:nvSpPr>
        <p:spPr>
          <a:xfrm flipH="1">
            <a:off x="7176120" y="2287976"/>
            <a:ext cx="1584176" cy="837580"/>
          </a:xfrm>
          <a:prstGeom prst="homePlate">
            <a:avLst/>
          </a:prstGeom>
          <a:gradFill flip="none" rotWithShape="1">
            <a:gsLst>
              <a:gs pos="100000">
                <a:srgbClr val="C97937"/>
              </a:gs>
              <a:gs pos="0">
                <a:srgbClr val="C97937"/>
              </a:gs>
              <a:gs pos="4000">
                <a:srgbClr val="FFC000"/>
              </a:gs>
              <a:gs pos="94000">
                <a:srgbClr val="FFC000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6" name="直角三角形 35"/>
          <p:cNvSpPr/>
          <p:nvPr/>
        </p:nvSpPr>
        <p:spPr>
          <a:xfrm rot="2519004" flipH="1" flipV="1">
            <a:off x="8718906" y="4300382"/>
            <a:ext cx="394388" cy="357805"/>
          </a:xfrm>
          <a:prstGeom prst="rtTriangle">
            <a:avLst/>
          </a:prstGeom>
          <a:gradFill flip="none" rotWithShape="1">
            <a:gsLst>
              <a:gs pos="0">
                <a:srgbClr val="984807">
                  <a:shade val="30000"/>
                  <a:satMod val="115000"/>
                </a:srgbClr>
              </a:gs>
              <a:gs pos="50000">
                <a:srgbClr val="984807">
                  <a:shade val="67500"/>
                  <a:satMod val="115000"/>
                </a:srgbClr>
              </a:gs>
              <a:gs pos="100000">
                <a:srgbClr val="984807">
                  <a:shade val="100000"/>
                  <a:satMod val="115000"/>
                </a:srgb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7" name="矩形 8"/>
          <p:cNvSpPr/>
          <p:nvPr/>
        </p:nvSpPr>
        <p:spPr>
          <a:xfrm>
            <a:off x="5038699" y="3334950"/>
            <a:ext cx="4320480" cy="1615332"/>
          </a:xfrm>
          <a:custGeom>
            <a:avLst/>
            <a:gdLst>
              <a:gd name="connsiteX0" fmla="*/ 0 w 4320480"/>
              <a:gd name="connsiteY0" fmla="*/ 0 h 1944216"/>
              <a:gd name="connsiteX1" fmla="*/ 4320480 w 4320480"/>
              <a:gd name="connsiteY1" fmla="*/ 0 h 1944216"/>
              <a:gd name="connsiteX2" fmla="*/ 4320480 w 4320480"/>
              <a:gd name="connsiteY2" fmla="*/ 1944216 h 1944216"/>
              <a:gd name="connsiteX3" fmla="*/ 0 w 4320480"/>
              <a:gd name="connsiteY3" fmla="*/ 1944216 h 1944216"/>
              <a:gd name="connsiteX4" fmla="*/ 0 w 4320480"/>
              <a:gd name="connsiteY4" fmla="*/ 0 h 1944216"/>
              <a:gd name="connsiteX0" fmla="*/ 4320480 w 4411920"/>
              <a:gd name="connsiteY0" fmla="*/ 0 h 1944216"/>
              <a:gd name="connsiteX1" fmla="*/ 4320480 w 4411920"/>
              <a:gd name="connsiteY1" fmla="*/ 1944216 h 1944216"/>
              <a:gd name="connsiteX2" fmla="*/ 0 w 4411920"/>
              <a:gd name="connsiteY2" fmla="*/ 1944216 h 1944216"/>
              <a:gd name="connsiteX3" fmla="*/ 0 w 4411920"/>
              <a:gd name="connsiteY3" fmla="*/ 0 h 1944216"/>
              <a:gd name="connsiteX4" fmla="*/ 4411920 w 4411920"/>
              <a:gd name="connsiteY4" fmla="*/ 91440 h 1944216"/>
              <a:gd name="connsiteX0" fmla="*/ 4320480 w 4320480"/>
              <a:gd name="connsiteY0" fmla="*/ 0 h 1944216"/>
              <a:gd name="connsiteX1" fmla="*/ 4320480 w 4320480"/>
              <a:gd name="connsiteY1" fmla="*/ 1944216 h 1944216"/>
              <a:gd name="connsiteX2" fmla="*/ 0 w 4320480"/>
              <a:gd name="connsiteY2" fmla="*/ 1944216 h 1944216"/>
              <a:gd name="connsiteX3" fmla="*/ 0 w 4320480"/>
              <a:gd name="connsiteY3" fmla="*/ 0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0" h="1944216">
                <a:moveTo>
                  <a:pt x="4320480" y="0"/>
                </a:moveTo>
                <a:lnTo>
                  <a:pt x="4320480" y="1944216"/>
                </a:lnTo>
                <a:lnTo>
                  <a:pt x="0" y="1944216"/>
                </a:lnTo>
                <a:lnTo>
                  <a:pt x="0" y="0"/>
                </a:lnTo>
              </a:path>
            </a:pathLst>
          </a:custGeom>
          <a:solidFill>
            <a:sysClr val="window" lastClr="FFFFFF"/>
          </a:solidFill>
          <a:ln w="25400" cap="flat" cmpd="sng" algn="ctr">
            <a:solidFill>
              <a:srgbClr val="984807">
                <a:alpha val="50980"/>
              </a:srgbClr>
            </a:solidFill>
            <a:prstDash val="solid"/>
          </a:ln>
          <a:effectLst>
            <a:outerShdw blurRad="215900" sx="104000" sy="104000" algn="ctr" rotWithShape="0">
              <a:srgbClr val="F79646">
                <a:lumMod val="50000"/>
                <a:alpha val="39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8" name="五边形 37"/>
          <p:cNvSpPr/>
          <p:nvPr/>
        </p:nvSpPr>
        <p:spPr>
          <a:xfrm flipH="1">
            <a:off x="8040216" y="3634086"/>
            <a:ext cx="1584176" cy="837580"/>
          </a:xfrm>
          <a:prstGeom prst="homePlate">
            <a:avLst/>
          </a:prstGeom>
          <a:gradFill flip="none" rotWithShape="1">
            <a:gsLst>
              <a:gs pos="100000">
                <a:srgbClr val="C97937"/>
              </a:gs>
              <a:gs pos="0">
                <a:srgbClr val="C97937"/>
              </a:gs>
              <a:gs pos="4000">
                <a:srgbClr val="FFC000"/>
              </a:gs>
              <a:gs pos="94000">
                <a:srgbClr val="FFC000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2" name="直角三角形 41"/>
          <p:cNvSpPr/>
          <p:nvPr/>
        </p:nvSpPr>
        <p:spPr>
          <a:xfrm flipH="1">
            <a:off x="4174603" y="3334950"/>
            <a:ext cx="864096" cy="269222"/>
          </a:xfrm>
          <a:prstGeom prst="rtTriangle">
            <a:avLst/>
          </a:prstGeom>
          <a:gradFill flip="none" rotWithShape="1">
            <a:gsLst>
              <a:gs pos="0">
                <a:srgbClr val="C97937"/>
              </a:gs>
              <a:gs pos="100000">
                <a:srgbClr val="F79646">
                  <a:lumMod val="60000"/>
                  <a:lumOff val="40000"/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7406518" y="2492897"/>
            <a:ext cx="118287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en-US" altLang="zh-CN" sz="2800" dirty="0" smtClean="0">
                <a:solidFill>
                  <a:srgbClr val="984807"/>
                </a:solidFill>
                <a:latin typeface="Arial Rounded MT Bold" pitchFamily="34" charset="0"/>
                <a:cs typeface="Times New Roman" pitchFamily="18" charset="0"/>
              </a:rPr>
              <a:t>2</a:t>
            </a:r>
            <a:endParaRPr lang="zh-CN" altLang="en-US" sz="2800" dirty="0">
              <a:solidFill>
                <a:srgbClr val="984807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8324661" y="3833280"/>
            <a:ext cx="118287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en-US" altLang="zh-CN" sz="2800" dirty="0" smtClean="0">
                <a:solidFill>
                  <a:srgbClr val="984807"/>
                </a:solidFill>
                <a:latin typeface="Arial Rounded MT Bold" pitchFamily="34" charset="0"/>
                <a:cs typeface="Times New Roman" pitchFamily="18" charset="0"/>
              </a:rPr>
              <a:t>3</a:t>
            </a:r>
            <a:endParaRPr lang="zh-CN" altLang="en-US" sz="2800" dirty="0">
              <a:solidFill>
                <a:srgbClr val="984807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13770" y="2132857"/>
            <a:ext cx="2837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批量支持</a:t>
            </a:r>
            <a:endParaRPr lang="en-US" altLang="zh-CN" dirty="0" smtClean="0"/>
          </a:p>
          <a:p>
            <a:r>
              <a:rPr lang="en-US" altLang="zh-CN" dirty="0" smtClean="0"/>
              <a:t>insert/update/delete</a:t>
            </a:r>
          </a:p>
          <a:p>
            <a:r>
              <a:rPr lang="zh-CN" altLang="en-US" dirty="0" smtClean="0"/>
              <a:t>逻辑删除</a:t>
            </a:r>
            <a:r>
              <a:rPr lang="en-US" altLang="zh-CN" dirty="0" smtClean="0"/>
              <a:t>/</a:t>
            </a:r>
            <a:r>
              <a:rPr lang="zh-CN" altLang="en-US" dirty="0" smtClean="0"/>
              <a:t>物理删除</a:t>
            </a:r>
            <a:endParaRPr lang="en-US" altLang="zh-CN" dirty="0"/>
          </a:p>
        </p:txBody>
      </p:sp>
      <p:sp>
        <p:nvSpPr>
          <p:cNvPr id="48" name="TextBox 47"/>
          <p:cNvSpPr txBox="1"/>
          <p:nvPr/>
        </p:nvSpPr>
        <p:spPr>
          <a:xfrm>
            <a:off x="5145781" y="3494883"/>
            <a:ext cx="2837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dirty="0" err="1" smtClean="0"/>
              <a:t>RowBounds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支持无入侵，自动生成物理分页</a:t>
            </a:r>
            <a:r>
              <a:rPr lang="en-US" altLang="zh-CN" dirty="0"/>
              <a:t>SQL</a:t>
            </a:r>
            <a:r>
              <a:rPr lang="zh-CN" altLang="en-US" dirty="0"/>
              <a:t>（</a:t>
            </a:r>
            <a:r>
              <a:rPr lang="en-US" altLang="zh-CN" dirty="0"/>
              <a:t>MySQL/</a:t>
            </a:r>
            <a:r>
              <a:rPr lang="en-US" altLang="zh-CN" dirty="0" err="1"/>
              <a:t>Orcale</a:t>
            </a:r>
            <a:r>
              <a:rPr lang="zh-CN" altLang="en-US" dirty="0"/>
              <a:t>）</a:t>
            </a:r>
            <a:endParaRPr lang="en-US" altLang="zh-CN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75521" y="5108992"/>
            <a:ext cx="403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 dirty="0" smtClean="0"/>
              <a:t>DAVA-data</a:t>
            </a:r>
            <a:endParaRPr lang="en-US" altLang="zh-CN" dirty="0"/>
          </a:p>
        </p:txBody>
      </p:sp>
      <p:sp>
        <p:nvSpPr>
          <p:cNvPr id="51" name="直角三角形 50"/>
          <p:cNvSpPr/>
          <p:nvPr/>
        </p:nvSpPr>
        <p:spPr>
          <a:xfrm flipH="1">
            <a:off x="3306460" y="1988840"/>
            <a:ext cx="864096" cy="314192"/>
          </a:xfrm>
          <a:prstGeom prst="rtTriangle">
            <a:avLst/>
          </a:prstGeom>
          <a:gradFill flip="none" rotWithShape="1">
            <a:gsLst>
              <a:gs pos="0">
                <a:srgbClr val="C97937"/>
              </a:gs>
              <a:gs pos="100000">
                <a:srgbClr val="F79646">
                  <a:lumMod val="60000"/>
                  <a:lumOff val="40000"/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6655688" y="1193680"/>
            <a:ext cx="118287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en-US" altLang="zh-CN" sz="2800" dirty="0" smtClean="0">
                <a:solidFill>
                  <a:srgbClr val="984807"/>
                </a:solidFill>
                <a:latin typeface="Arial Rounded MT Bold" pitchFamily="34" charset="0"/>
                <a:cs typeface="Times New Roman" pitchFamily="18" charset="0"/>
              </a:rPr>
              <a:t>1</a:t>
            </a:r>
            <a:endParaRPr lang="zh-CN" altLang="en-US" sz="2800" dirty="0">
              <a:solidFill>
                <a:srgbClr val="984807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91176" y="836713"/>
            <a:ext cx="283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集成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-generator</a:t>
            </a:r>
          </a:p>
        </p:txBody>
      </p:sp>
    </p:spTree>
    <p:extLst>
      <p:ext uri="{BB962C8B-B14F-4D97-AF65-F5344CB8AC3E}">
        <p14:creationId xmlns:p14="http://schemas.microsoft.com/office/powerpoint/2010/main" val="292704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DAVA-security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集成</a:t>
            </a:r>
            <a:r>
              <a:rPr lang="en-US" altLang="zh-CN" dirty="0" smtClean="0"/>
              <a:t>SSO/AD</a:t>
            </a:r>
            <a:r>
              <a:rPr lang="zh-CN" altLang="en-US" dirty="0" smtClean="0"/>
              <a:t>域认证</a:t>
            </a:r>
            <a:endParaRPr lang="en-US" altLang="zh-CN" dirty="0" smtClean="0"/>
          </a:p>
          <a:p>
            <a:r>
              <a:rPr lang="en-US" altLang="zh-CN" dirty="0" smtClean="0"/>
              <a:t>RBAC</a:t>
            </a:r>
            <a:r>
              <a:rPr lang="zh-CN" altLang="en-US" dirty="0" smtClean="0"/>
              <a:t>权限</a:t>
            </a:r>
            <a:r>
              <a:rPr lang="zh-CN" altLang="en-US" dirty="0"/>
              <a:t>管理</a:t>
            </a:r>
          </a:p>
          <a:p>
            <a:r>
              <a:rPr lang="zh-CN" altLang="en-US" dirty="0" smtClean="0"/>
              <a:t>各模块开关自如</a:t>
            </a:r>
            <a:endParaRPr lang="zh-CN" altLang="en-US" dirty="0"/>
          </a:p>
          <a:p>
            <a:r>
              <a:rPr lang="zh-CN" altLang="en-US" dirty="0" smtClean="0"/>
              <a:t>菜单级</a:t>
            </a:r>
            <a:r>
              <a:rPr lang="en-US" altLang="zh-CN" dirty="0" smtClean="0"/>
              <a:t>/</a:t>
            </a:r>
            <a:r>
              <a:rPr lang="zh-CN" altLang="en-US" dirty="0" smtClean="0"/>
              <a:t>接口级</a:t>
            </a:r>
            <a:r>
              <a:rPr lang="en-US" altLang="zh-CN" dirty="0" smtClean="0"/>
              <a:t>/</a:t>
            </a:r>
            <a:r>
              <a:rPr lang="zh-CN" altLang="en-US" dirty="0" smtClean="0"/>
              <a:t>方法</a:t>
            </a:r>
            <a:r>
              <a:rPr lang="zh-CN" altLang="en-US" dirty="0"/>
              <a:t>级无侵入</a:t>
            </a:r>
            <a:r>
              <a:rPr lang="zh-CN" altLang="en-US" dirty="0" smtClean="0"/>
              <a:t>权限</a:t>
            </a:r>
            <a:r>
              <a:rPr lang="zh-CN" altLang="en-US" dirty="0"/>
              <a:t>控制</a:t>
            </a:r>
          </a:p>
          <a:p>
            <a:r>
              <a:rPr lang="zh-CN" altLang="en-US" dirty="0" smtClean="0"/>
              <a:t>自定义注解</a:t>
            </a:r>
            <a:r>
              <a:rPr lang="en-US" altLang="zh-CN" dirty="0" smtClean="0">
                <a:solidFill>
                  <a:schemeClr val="accent1"/>
                </a:solidFill>
              </a:rPr>
              <a:t>@</a:t>
            </a:r>
            <a:r>
              <a:rPr lang="en-US" altLang="zh-CN" dirty="0" err="1" smtClean="0">
                <a:solidFill>
                  <a:schemeClr val="accent1"/>
                </a:solidFill>
              </a:rPr>
              <a:t>DavaResource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dirty="0" smtClean="0"/>
              <a:t>自动生成</a:t>
            </a:r>
            <a:r>
              <a:rPr lang="zh-CN" altLang="en-US" dirty="0"/>
              <a:t>资源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权限拦截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Rectangle 48"/>
          <p:cNvSpPr/>
          <p:nvPr/>
        </p:nvSpPr>
        <p:spPr>
          <a:xfrm rot="18900000">
            <a:off x="3198437" y="2467427"/>
            <a:ext cx="2792591" cy="380547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Roboto Light"/>
                <a:cs typeface="Roboto Light"/>
              </a:rPr>
              <a:t>Do More</a:t>
            </a:r>
            <a:endParaRPr lang="en-US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13" name="AutoShape 2"/>
          <p:cNvSpPr>
            <a:spLocks/>
          </p:cNvSpPr>
          <p:nvPr/>
        </p:nvSpPr>
        <p:spPr bwMode="auto">
          <a:xfrm>
            <a:off x="7863321" y="933399"/>
            <a:ext cx="2644775" cy="2923794"/>
          </a:xfrm>
          <a:custGeom>
            <a:avLst/>
            <a:gdLst>
              <a:gd name="T0" fmla="*/ 21600 w 21600"/>
              <a:gd name="T1" fmla="*/ 5390 h 21600"/>
              <a:gd name="T2" fmla="*/ 21511 w 21600"/>
              <a:gd name="T3" fmla="*/ 5390 h 21600"/>
              <a:gd name="T4" fmla="*/ 18195 w 21600"/>
              <a:gd name="T5" fmla="*/ 2145 h 21600"/>
              <a:gd name="T6" fmla="*/ 16003 w 21600"/>
              <a:gd name="T7" fmla="*/ 0 h 21600"/>
              <a:gd name="T8" fmla="*/ 16003 w 21600"/>
              <a:gd name="T9" fmla="*/ 1912 h 21600"/>
              <a:gd name="T10" fmla="*/ 15859 w 21600"/>
              <a:gd name="T11" fmla="*/ 1910 h 21600"/>
              <a:gd name="T12" fmla="*/ 0 w 21600"/>
              <a:gd name="T13" fmla="*/ 16250 h 21600"/>
              <a:gd name="T14" fmla="*/ 1143 w 21600"/>
              <a:gd name="T15" fmla="*/ 21600 h 21600"/>
              <a:gd name="T16" fmla="*/ 2504 w 21600"/>
              <a:gd name="T17" fmla="*/ 17388 h 21600"/>
              <a:gd name="T18" fmla="*/ 2459 w 21600"/>
              <a:gd name="T19" fmla="*/ 17320 h 21600"/>
              <a:gd name="T20" fmla="*/ 2523 w 21600"/>
              <a:gd name="T21" fmla="*/ 17332 h 21600"/>
              <a:gd name="T22" fmla="*/ 2541 w 21600"/>
              <a:gd name="T23" fmla="*/ 17275 h 21600"/>
              <a:gd name="T24" fmla="*/ 2586 w 21600"/>
              <a:gd name="T25" fmla="*/ 17344 h 21600"/>
              <a:gd name="T26" fmla="*/ 8302 w 21600"/>
              <a:gd name="T27" fmla="*/ 18421 h 21600"/>
              <a:gd name="T28" fmla="*/ 7929 w 21600"/>
              <a:gd name="T29" fmla="*/ 16250 h 21600"/>
              <a:gd name="T30" fmla="*/ 15859 w 21600"/>
              <a:gd name="T31" fmla="*/ 9080 h 21600"/>
              <a:gd name="T32" fmla="*/ 15935 w 21600"/>
              <a:gd name="T33" fmla="*/ 9082 h 21600"/>
              <a:gd name="T34" fmla="*/ 16003 w 21600"/>
              <a:gd name="T35" fmla="*/ 9083 h 21600"/>
              <a:gd name="T36" fmla="*/ 16003 w 21600"/>
              <a:gd name="T37" fmla="*/ 9153 h 21600"/>
              <a:gd name="T38" fmla="*/ 16003 w 21600"/>
              <a:gd name="T39" fmla="*/ 10866 h 21600"/>
              <a:gd name="T40" fmla="*/ 17568 w 21600"/>
              <a:gd name="T41" fmla="*/ 9335 h 21600"/>
              <a:gd name="T42" fmla="*/ 21511 w 21600"/>
              <a:gd name="T43" fmla="*/ 5477 h 21600"/>
              <a:gd name="T44" fmla="*/ 21600 w 21600"/>
              <a:gd name="T45" fmla="*/ 5477 h 21600"/>
              <a:gd name="T46" fmla="*/ 21556 w 21600"/>
              <a:gd name="T47" fmla="*/ 5433 h 21600"/>
              <a:gd name="T48" fmla="*/ 21600 w 21600"/>
              <a:gd name="T49" fmla="*/ 5390 h 21600"/>
              <a:gd name="T50" fmla="*/ 21600 w 21600"/>
              <a:gd name="T51" fmla="*/ 539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1600" h="21600">
                <a:moveTo>
                  <a:pt x="21600" y="5390"/>
                </a:moveTo>
                <a:lnTo>
                  <a:pt x="21511" y="5390"/>
                </a:lnTo>
                <a:lnTo>
                  <a:pt x="18195" y="2145"/>
                </a:lnTo>
                <a:lnTo>
                  <a:pt x="16003" y="0"/>
                </a:lnTo>
                <a:lnTo>
                  <a:pt x="16003" y="1912"/>
                </a:lnTo>
                <a:cubicBezTo>
                  <a:pt x="15955" y="1912"/>
                  <a:pt x="15907" y="1910"/>
                  <a:pt x="15859" y="1910"/>
                </a:cubicBezTo>
                <a:cubicBezTo>
                  <a:pt x="7100" y="1910"/>
                  <a:pt x="0" y="8330"/>
                  <a:pt x="0" y="16250"/>
                </a:cubicBezTo>
                <a:cubicBezTo>
                  <a:pt x="0" y="18142"/>
                  <a:pt x="407" y="19947"/>
                  <a:pt x="1143" y="21600"/>
                </a:cubicBezTo>
                <a:lnTo>
                  <a:pt x="2504" y="17388"/>
                </a:lnTo>
                <a:lnTo>
                  <a:pt x="2459" y="17320"/>
                </a:lnTo>
                <a:lnTo>
                  <a:pt x="2523" y="17332"/>
                </a:lnTo>
                <a:lnTo>
                  <a:pt x="2541" y="17275"/>
                </a:lnTo>
                <a:lnTo>
                  <a:pt x="2586" y="17344"/>
                </a:lnTo>
                <a:lnTo>
                  <a:pt x="8302" y="18421"/>
                </a:lnTo>
                <a:cubicBezTo>
                  <a:pt x="8061" y="17736"/>
                  <a:pt x="7929" y="17007"/>
                  <a:pt x="7929" y="16250"/>
                </a:cubicBezTo>
                <a:cubicBezTo>
                  <a:pt x="7929" y="12290"/>
                  <a:pt x="11480" y="9080"/>
                  <a:pt x="15859" y="9080"/>
                </a:cubicBezTo>
                <a:cubicBezTo>
                  <a:pt x="15884" y="9080"/>
                  <a:pt x="15910" y="9081"/>
                  <a:pt x="15935" y="9082"/>
                </a:cubicBezTo>
                <a:cubicBezTo>
                  <a:pt x="15958" y="9082"/>
                  <a:pt x="15980" y="9083"/>
                  <a:pt x="16003" y="9083"/>
                </a:cubicBezTo>
                <a:lnTo>
                  <a:pt x="16003" y="9153"/>
                </a:lnTo>
                <a:lnTo>
                  <a:pt x="16003" y="10866"/>
                </a:lnTo>
                <a:lnTo>
                  <a:pt x="17568" y="9335"/>
                </a:lnTo>
                <a:lnTo>
                  <a:pt x="21511" y="5477"/>
                </a:lnTo>
                <a:lnTo>
                  <a:pt x="21600" y="5477"/>
                </a:lnTo>
                <a:lnTo>
                  <a:pt x="21556" y="5433"/>
                </a:lnTo>
                <a:cubicBezTo>
                  <a:pt x="21556" y="5433"/>
                  <a:pt x="21600" y="5390"/>
                  <a:pt x="21600" y="5390"/>
                </a:cubicBezTo>
                <a:close/>
                <a:moveTo>
                  <a:pt x="21600" y="5390"/>
                </a:moveTo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sz="900"/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7888721" y="3267514"/>
            <a:ext cx="3385344" cy="1792848"/>
          </a:xfrm>
          <a:custGeom>
            <a:avLst/>
            <a:gdLst>
              <a:gd name="T0" fmla="*/ 17925 w 21600"/>
              <a:gd name="T1" fmla="*/ 12734 h 18732"/>
              <a:gd name="T2" fmla="*/ 17889 w 21600"/>
              <a:gd name="T3" fmla="*/ 12831 h 18732"/>
              <a:gd name="T4" fmla="*/ 17875 w 21600"/>
              <a:gd name="T5" fmla="*/ 12751 h 18732"/>
              <a:gd name="T6" fmla="*/ 17825 w 21600"/>
              <a:gd name="T7" fmla="*/ 12768 h 18732"/>
              <a:gd name="T8" fmla="*/ 17861 w 21600"/>
              <a:gd name="T9" fmla="*/ 12671 h 18732"/>
              <a:gd name="T10" fmla="*/ 16570 w 21600"/>
              <a:gd name="T11" fmla="*/ 5472 h 18732"/>
              <a:gd name="T12" fmla="*/ 15286 w 21600"/>
              <a:gd name="T13" fmla="*/ 7147 h 18732"/>
              <a:gd name="T14" fmla="*/ 6786 w 21600"/>
              <a:gd name="T15" fmla="*/ 3671 h 18732"/>
              <a:gd name="T16" fmla="*/ 6773 w 21600"/>
              <a:gd name="T17" fmla="*/ 3633 h 18732"/>
              <a:gd name="T18" fmla="*/ 6730 w 21600"/>
              <a:gd name="T19" fmla="*/ 3511 h 18732"/>
              <a:gd name="T20" fmla="*/ 6792 w 21600"/>
              <a:gd name="T21" fmla="*/ 3451 h 18732"/>
              <a:gd name="T22" fmla="*/ 8051 w 21600"/>
              <a:gd name="T23" fmla="*/ 2213 h 18732"/>
              <a:gd name="T24" fmla="*/ 6309 w 21600"/>
              <a:gd name="T25" fmla="*/ 1619 h 18732"/>
              <a:gd name="T26" fmla="*/ 1843 w 21600"/>
              <a:gd name="T27" fmla="*/ 97 h 18732"/>
              <a:gd name="T28" fmla="*/ 1808 w 21600"/>
              <a:gd name="T29" fmla="*/ 0 h 18732"/>
              <a:gd name="T30" fmla="*/ 1794 w 21600"/>
              <a:gd name="T31" fmla="*/ 80 h 18732"/>
              <a:gd name="T32" fmla="*/ 1743 w 21600"/>
              <a:gd name="T33" fmla="*/ 63 h 18732"/>
              <a:gd name="T34" fmla="*/ 1779 w 21600"/>
              <a:gd name="T35" fmla="*/ 160 h 18732"/>
              <a:gd name="T36" fmla="*/ 715 w 21600"/>
              <a:gd name="T37" fmla="*/ 6114 h 18732"/>
              <a:gd name="T38" fmla="*/ 0 w 21600"/>
              <a:gd name="T39" fmla="*/ 10118 h 18732"/>
              <a:gd name="T40" fmla="*/ 1417 w 21600"/>
              <a:gd name="T41" fmla="*/ 8727 h 18732"/>
              <a:gd name="T42" fmla="*/ 1474 w 21600"/>
              <a:gd name="T43" fmla="*/ 8887 h 18732"/>
              <a:gd name="T44" fmla="*/ 18474 w 21600"/>
              <a:gd name="T45" fmla="*/ 15839 h 18732"/>
              <a:gd name="T46" fmla="*/ 21600 w 21600"/>
              <a:gd name="T47" fmla="*/ 11475 h 18732"/>
              <a:gd name="T48" fmla="*/ 17925 w 21600"/>
              <a:gd name="T49" fmla="*/ 12734 h 18732"/>
              <a:gd name="T50" fmla="*/ 17925 w 21600"/>
              <a:gd name="T51" fmla="*/ 12734 h 18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1600" h="18732">
                <a:moveTo>
                  <a:pt x="17925" y="12734"/>
                </a:moveTo>
                <a:lnTo>
                  <a:pt x="17889" y="12831"/>
                </a:lnTo>
                <a:lnTo>
                  <a:pt x="17875" y="12751"/>
                </a:lnTo>
                <a:lnTo>
                  <a:pt x="17825" y="12768"/>
                </a:lnTo>
                <a:lnTo>
                  <a:pt x="17861" y="12671"/>
                </a:lnTo>
                <a:lnTo>
                  <a:pt x="16570" y="5472"/>
                </a:lnTo>
                <a:cubicBezTo>
                  <a:pt x="16198" y="6107"/>
                  <a:pt x="15769" y="6673"/>
                  <a:pt x="15286" y="7147"/>
                </a:cubicBezTo>
                <a:cubicBezTo>
                  <a:pt x="12352" y="10028"/>
                  <a:pt x="8546" y="8472"/>
                  <a:pt x="6786" y="3671"/>
                </a:cubicBezTo>
                <a:cubicBezTo>
                  <a:pt x="6781" y="3659"/>
                  <a:pt x="6777" y="3646"/>
                  <a:pt x="6773" y="3633"/>
                </a:cubicBezTo>
                <a:cubicBezTo>
                  <a:pt x="6758" y="3592"/>
                  <a:pt x="6744" y="3552"/>
                  <a:pt x="6730" y="3511"/>
                </a:cubicBezTo>
                <a:lnTo>
                  <a:pt x="6792" y="3451"/>
                </a:lnTo>
                <a:lnTo>
                  <a:pt x="8051" y="2213"/>
                </a:lnTo>
                <a:lnTo>
                  <a:pt x="6309" y="1619"/>
                </a:lnTo>
                <a:lnTo>
                  <a:pt x="1843" y="97"/>
                </a:lnTo>
                <a:lnTo>
                  <a:pt x="1808" y="0"/>
                </a:lnTo>
                <a:lnTo>
                  <a:pt x="1794" y="80"/>
                </a:lnTo>
                <a:lnTo>
                  <a:pt x="1743" y="63"/>
                </a:lnTo>
                <a:lnTo>
                  <a:pt x="1779" y="160"/>
                </a:lnTo>
                <a:lnTo>
                  <a:pt x="715" y="6114"/>
                </a:lnTo>
                <a:lnTo>
                  <a:pt x="0" y="10118"/>
                </a:lnTo>
                <a:lnTo>
                  <a:pt x="1417" y="8727"/>
                </a:lnTo>
                <a:cubicBezTo>
                  <a:pt x="1436" y="8781"/>
                  <a:pt x="1454" y="8834"/>
                  <a:pt x="1474" y="8887"/>
                </a:cubicBezTo>
                <a:cubicBezTo>
                  <a:pt x="4995" y="18487"/>
                  <a:pt x="12606" y="21600"/>
                  <a:pt x="18474" y="15839"/>
                </a:cubicBezTo>
                <a:cubicBezTo>
                  <a:pt x="19691" y="14644"/>
                  <a:pt x="20737" y="13161"/>
                  <a:pt x="21600" y="11475"/>
                </a:cubicBezTo>
                <a:cubicBezTo>
                  <a:pt x="21600" y="11475"/>
                  <a:pt x="17925" y="12734"/>
                  <a:pt x="17925" y="12734"/>
                </a:cubicBezTo>
                <a:close/>
                <a:moveTo>
                  <a:pt x="17925" y="12734"/>
                </a:moveTo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sz="900"/>
          </a:p>
        </p:txBody>
      </p:sp>
      <p:sp>
        <p:nvSpPr>
          <p:cNvPr id="15" name="AutoShape 4"/>
          <p:cNvSpPr>
            <a:spLocks/>
          </p:cNvSpPr>
          <p:nvPr/>
        </p:nvSpPr>
        <p:spPr bwMode="auto">
          <a:xfrm>
            <a:off x="10001684" y="1230223"/>
            <a:ext cx="1721644" cy="3276173"/>
          </a:xfrm>
          <a:custGeom>
            <a:avLst/>
            <a:gdLst>
              <a:gd name="T0" fmla="*/ 15639 w 18627"/>
              <a:gd name="T1" fmla="*/ 19221 h 21600"/>
              <a:gd name="T2" fmla="*/ 8409 w 18627"/>
              <a:gd name="T3" fmla="*/ 1669 h 21600"/>
              <a:gd name="T4" fmla="*/ 831 w 18627"/>
              <a:gd name="T5" fmla="*/ 0 h 21600"/>
              <a:gd name="T6" fmla="*/ 5224 w 18627"/>
              <a:gd name="T7" fmla="*/ 2896 h 21600"/>
              <a:gd name="T8" fmla="*/ 5341 w 18627"/>
              <a:gd name="T9" fmla="*/ 2896 h 21600"/>
              <a:gd name="T10" fmla="*/ 5282 w 18627"/>
              <a:gd name="T11" fmla="*/ 2934 h 21600"/>
              <a:gd name="T12" fmla="*/ 5341 w 18627"/>
              <a:gd name="T13" fmla="*/ 2973 h 21600"/>
              <a:gd name="T14" fmla="*/ 5224 w 18627"/>
              <a:gd name="T15" fmla="*/ 2973 h 21600"/>
              <a:gd name="T16" fmla="*/ 0 w 18627"/>
              <a:gd name="T17" fmla="*/ 6416 h 21600"/>
              <a:gd name="T18" fmla="*/ 3013 w 18627"/>
              <a:gd name="T19" fmla="*/ 7158 h 21600"/>
              <a:gd name="T20" fmla="*/ 6840 w 18627"/>
              <a:gd name="T21" fmla="*/ 15706 h 21600"/>
              <a:gd name="T22" fmla="*/ 6628 w 18627"/>
              <a:gd name="T23" fmla="*/ 15934 h 21600"/>
              <a:gd name="T24" fmla="*/ 6526 w 18627"/>
              <a:gd name="T25" fmla="*/ 16033 h 21600"/>
              <a:gd name="T26" fmla="*/ 6381 w 18627"/>
              <a:gd name="T27" fmla="*/ 15980 h 21600"/>
              <a:gd name="T28" fmla="*/ 4285 w 18627"/>
              <a:gd name="T29" fmla="*/ 15215 h 21600"/>
              <a:gd name="T30" fmla="*/ 5122 w 18627"/>
              <a:gd name="T31" fmla="*/ 16955 h 21600"/>
              <a:gd name="T32" fmla="*/ 7310 w 18627"/>
              <a:gd name="T33" fmla="*/ 21499 h 21600"/>
              <a:gd name="T34" fmla="*/ 7250 w 18627"/>
              <a:gd name="T35" fmla="*/ 21560 h 21600"/>
              <a:gd name="T36" fmla="*/ 7335 w 18627"/>
              <a:gd name="T37" fmla="*/ 21550 h 21600"/>
              <a:gd name="T38" fmla="*/ 7359 w 18627"/>
              <a:gd name="T39" fmla="*/ 21600 h 21600"/>
              <a:gd name="T40" fmla="*/ 7419 w 18627"/>
              <a:gd name="T41" fmla="*/ 21539 h 21600"/>
              <a:gd name="T42" fmla="*/ 13650 w 18627"/>
              <a:gd name="T43" fmla="*/ 20744 h 21600"/>
              <a:gd name="T44" fmla="*/ 17943 w 18627"/>
              <a:gd name="T45" fmla="*/ 20197 h 21600"/>
              <a:gd name="T46" fmla="*/ 15539 w 18627"/>
              <a:gd name="T47" fmla="*/ 19320 h 21600"/>
              <a:gd name="T48" fmla="*/ 15639 w 18627"/>
              <a:gd name="T49" fmla="*/ 19221 h 21600"/>
              <a:gd name="T50" fmla="*/ 15639 w 18627"/>
              <a:gd name="T51" fmla="*/ 1922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627" h="21600">
                <a:moveTo>
                  <a:pt x="15639" y="19221"/>
                </a:moveTo>
                <a:cubicBezTo>
                  <a:pt x="21600" y="13158"/>
                  <a:pt x="18363" y="5300"/>
                  <a:pt x="8409" y="1669"/>
                </a:cubicBezTo>
                <a:cubicBezTo>
                  <a:pt x="6008" y="794"/>
                  <a:pt x="3436" y="245"/>
                  <a:pt x="831" y="0"/>
                </a:cubicBezTo>
                <a:lnTo>
                  <a:pt x="5224" y="2896"/>
                </a:lnTo>
                <a:lnTo>
                  <a:pt x="5341" y="2896"/>
                </a:lnTo>
                <a:lnTo>
                  <a:pt x="5282" y="2934"/>
                </a:lnTo>
                <a:lnTo>
                  <a:pt x="5341" y="2973"/>
                </a:lnTo>
                <a:lnTo>
                  <a:pt x="5224" y="2973"/>
                </a:lnTo>
                <a:lnTo>
                  <a:pt x="0" y="6416"/>
                </a:lnTo>
                <a:cubicBezTo>
                  <a:pt x="1035" y="6563"/>
                  <a:pt x="2052" y="6808"/>
                  <a:pt x="3013" y="7158"/>
                </a:cubicBezTo>
                <a:cubicBezTo>
                  <a:pt x="7866" y="8929"/>
                  <a:pt x="9524" y="12708"/>
                  <a:pt x="6840" y="15706"/>
                </a:cubicBezTo>
                <a:cubicBezTo>
                  <a:pt x="6771" y="15782"/>
                  <a:pt x="6702" y="15859"/>
                  <a:pt x="6628" y="15934"/>
                </a:cubicBezTo>
                <a:cubicBezTo>
                  <a:pt x="6595" y="15968"/>
                  <a:pt x="6560" y="16000"/>
                  <a:pt x="6526" y="16033"/>
                </a:cubicBezTo>
                <a:lnTo>
                  <a:pt x="6381" y="15980"/>
                </a:lnTo>
                <a:lnTo>
                  <a:pt x="4285" y="15215"/>
                </a:lnTo>
                <a:lnTo>
                  <a:pt x="5122" y="16955"/>
                </a:lnTo>
                <a:lnTo>
                  <a:pt x="7310" y="21499"/>
                </a:lnTo>
                <a:lnTo>
                  <a:pt x="7250" y="21560"/>
                </a:lnTo>
                <a:lnTo>
                  <a:pt x="7335" y="21550"/>
                </a:lnTo>
                <a:lnTo>
                  <a:pt x="7359" y="21600"/>
                </a:lnTo>
                <a:lnTo>
                  <a:pt x="7419" y="21539"/>
                </a:lnTo>
                <a:lnTo>
                  <a:pt x="13650" y="20744"/>
                </a:lnTo>
                <a:lnTo>
                  <a:pt x="17943" y="20197"/>
                </a:lnTo>
                <a:lnTo>
                  <a:pt x="15539" y="19320"/>
                </a:lnTo>
                <a:cubicBezTo>
                  <a:pt x="15573" y="19287"/>
                  <a:pt x="15607" y="19254"/>
                  <a:pt x="15639" y="19221"/>
                </a:cubicBezTo>
                <a:close/>
                <a:moveTo>
                  <a:pt x="15639" y="19221"/>
                </a:move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sz="900"/>
          </a:p>
        </p:txBody>
      </p:sp>
      <p:sp>
        <p:nvSpPr>
          <p:cNvPr id="16" name="Freeform 116"/>
          <p:cNvSpPr>
            <a:spLocks noChangeArrowheads="1"/>
          </p:cNvSpPr>
          <p:nvPr/>
        </p:nvSpPr>
        <p:spPr bwMode="auto">
          <a:xfrm>
            <a:off x="10758210" y="3686088"/>
            <a:ext cx="428933" cy="445916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/>
          </a:p>
        </p:txBody>
      </p:sp>
      <p:sp>
        <p:nvSpPr>
          <p:cNvPr id="17" name="Freeform 29"/>
          <p:cNvSpPr>
            <a:spLocks noChangeArrowheads="1"/>
          </p:cNvSpPr>
          <p:nvPr/>
        </p:nvSpPr>
        <p:spPr bwMode="auto">
          <a:xfrm>
            <a:off x="8244798" y="3523839"/>
            <a:ext cx="428930" cy="445916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/>
          </a:p>
        </p:txBody>
      </p:sp>
      <p:sp>
        <p:nvSpPr>
          <p:cNvPr id="18" name="Freeform 137"/>
          <p:cNvSpPr>
            <a:spLocks noChangeArrowheads="1"/>
          </p:cNvSpPr>
          <p:nvPr/>
        </p:nvSpPr>
        <p:spPr bwMode="auto">
          <a:xfrm>
            <a:off x="9781742" y="1488045"/>
            <a:ext cx="379417" cy="305546"/>
          </a:xfrm>
          <a:custGeom>
            <a:avLst/>
            <a:gdLst>
              <a:gd name="T0" fmla="*/ 470 w 497"/>
              <a:gd name="T1" fmla="*/ 124 h 400"/>
              <a:gd name="T2" fmla="*/ 470 w 497"/>
              <a:gd name="T3" fmla="*/ 124 h 400"/>
              <a:gd name="T4" fmla="*/ 26 w 497"/>
              <a:gd name="T5" fmla="*/ 124 h 400"/>
              <a:gd name="T6" fmla="*/ 0 w 497"/>
              <a:gd name="T7" fmla="*/ 151 h 400"/>
              <a:gd name="T8" fmla="*/ 18 w 497"/>
              <a:gd name="T9" fmla="*/ 372 h 400"/>
              <a:gd name="T10" fmla="*/ 44 w 497"/>
              <a:gd name="T11" fmla="*/ 399 h 400"/>
              <a:gd name="T12" fmla="*/ 452 w 497"/>
              <a:gd name="T13" fmla="*/ 399 h 400"/>
              <a:gd name="T14" fmla="*/ 479 w 497"/>
              <a:gd name="T15" fmla="*/ 372 h 400"/>
              <a:gd name="T16" fmla="*/ 496 w 497"/>
              <a:gd name="T17" fmla="*/ 151 h 400"/>
              <a:gd name="T18" fmla="*/ 470 w 497"/>
              <a:gd name="T19" fmla="*/ 124 h 400"/>
              <a:gd name="T20" fmla="*/ 461 w 497"/>
              <a:gd name="T21" fmla="*/ 71 h 400"/>
              <a:gd name="T22" fmla="*/ 461 w 497"/>
              <a:gd name="T23" fmla="*/ 71 h 400"/>
              <a:gd name="T24" fmla="*/ 426 w 497"/>
              <a:gd name="T25" fmla="*/ 53 h 400"/>
              <a:gd name="T26" fmla="*/ 257 w 497"/>
              <a:gd name="T27" fmla="*/ 53 h 400"/>
              <a:gd name="T28" fmla="*/ 213 w 497"/>
              <a:gd name="T29" fmla="*/ 36 h 400"/>
              <a:gd name="T30" fmla="*/ 204 w 497"/>
              <a:gd name="T31" fmla="*/ 18 h 400"/>
              <a:gd name="T32" fmla="*/ 160 w 497"/>
              <a:gd name="T33" fmla="*/ 0 h 400"/>
              <a:gd name="T34" fmla="*/ 79 w 497"/>
              <a:gd name="T35" fmla="*/ 0 h 400"/>
              <a:gd name="T36" fmla="*/ 44 w 497"/>
              <a:gd name="T37" fmla="*/ 27 h 400"/>
              <a:gd name="T38" fmla="*/ 44 w 497"/>
              <a:gd name="T39" fmla="*/ 89 h 400"/>
              <a:gd name="T40" fmla="*/ 461 w 497"/>
              <a:gd name="T41" fmla="*/ 89 h 400"/>
              <a:gd name="T42" fmla="*/ 461 w 497"/>
              <a:gd name="T43" fmla="*/ 7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97" h="400">
                <a:moveTo>
                  <a:pt x="470" y="124"/>
                </a:moveTo>
                <a:lnTo>
                  <a:pt x="470" y="124"/>
                </a:lnTo>
                <a:cubicBezTo>
                  <a:pt x="26" y="124"/>
                  <a:pt x="26" y="124"/>
                  <a:pt x="26" y="124"/>
                </a:cubicBezTo>
                <a:cubicBezTo>
                  <a:pt x="0" y="124"/>
                  <a:pt x="0" y="133"/>
                  <a:pt x="0" y="151"/>
                </a:cubicBezTo>
                <a:cubicBezTo>
                  <a:pt x="18" y="372"/>
                  <a:pt x="18" y="372"/>
                  <a:pt x="18" y="372"/>
                </a:cubicBezTo>
                <a:cubicBezTo>
                  <a:pt x="18" y="381"/>
                  <a:pt x="26" y="399"/>
                  <a:pt x="44" y="399"/>
                </a:cubicBezTo>
                <a:cubicBezTo>
                  <a:pt x="452" y="399"/>
                  <a:pt x="452" y="399"/>
                  <a:pt x="452" y="399"/>
                </a:cubicBezTo>
                <a:cubicBezTo>
                  <a:pt x="470" y="399"/>
                  <a:pt x="470" y="381"/>
                  <a:pt x="479" y="372"/>
                </a:cubicBezTo>
                <a:cubicBezTo>
                  <a:pt x="496" y="151"/>
                  <a:pt x="496" y="151"/>
                  <a:pt x="496" y="151"/>
                </a:cubicBezTo>
                <a:cubicBezTo>
                  <a:pt x="496" y="133"/>
                  <a:pt x="496" y="124"/>
                  <a:pt x="470" y="124"/>
                </a:cubicBezTo>
                <a:close/>
                <a:moveTo>
                  <a:pt x="461" y="71"/>
                </a:moveTo>
                <a:lnTo>
                  <a:pt x="461" y="71"/>
                </a:lnTo>
                <a:cubicBezTo>
                  <a:pt x="452" y="62"/>
                  <a:pt x="443" y="53"/>
                  <a:pt x="426" y="53"/>
                </a:cubicBezTo>
                <a:cubicBezTo>
                  <a:pt x="257" y="53"/>
                  <a:pt x="257" y="53"/>
                  <a:pt x="257" y="53"/>
                </a:cubicBezTo>
                <a:cubicBezTo>
                  <a:pt x="239" y="53"/>
                  <a:pt x="222" y="44"/>
                  <a:pt x="213" y="36"/>
                </a:cubicBezTo>
                <a:cubicBezTo>
                  <a:pt x="204" y="18"/>
                  <a:pt x="204" y="18"/>
                  <a:pt x="204" y="18"/>
                </a:cubicBezTo>
                <a:cubicBezTo>
                  <a:pt x="186" y="8"/>
                  <a:pt x="169" y="0"/>
                  <a:pt x="16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62" y="0"/>
                  <a:pt x="53" y="8"/>
                  <a:pt x="44" y="27"/>
                </a:cubicBezTo>
                <a:cubicBezTo>
                  <a:pt x="44" y="89"/>
                  <a:pt x="44" y="89"/>
                  <a:pt x="44" y="89"/>
                </a:cubicBezTo>
                <a:cubicBezTo>
                  <a:pt x="461" y="89"/>
                  <a:pt x="461" y="89"/>
                  <a:pt x="461" y="89"/>
                </a:cubicBezTo>
                <a:lnTo>
                  <a:pt x="461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/>
          </a:p>
        </p:txBody>
      </p:sp>
      <p:sp>
        <p:nvSpPr>
          <p:cNvPr id="19" name="Rectangle 48"/>
          <p:cNvSpPr/>
          <p:nvPr/>
        </p:nvSpPr>
        <p:spPr>
          <a:xfrm rot="18900000">
            <a:off x="7375583" y="1999836"/>
            <a:ext cx="2792591" cy="380547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altLang="zh-CN" b="1" dirty="0" smtClean="0">
                <a:solidFill>
                  <a:schemeClr val="bg1"/>
                </a:solidFill>
                <a:latin typeface="Roboto Regular"/>
                <a:cs typeface="Roboto Regular"/>
              </a:rPr>
              <a:t>Menu</a:t>
            </a:r>
            <a:endParaRPr lang="en-US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20" name="Rectangle 49"/>
          <p:cNvSpPr/>
          <p:nvPr/>
        </p:nvSpPr>
        <p:spPr>
          <a:xfrm rot="4500000">
            <a:off x="9716180" y="2516343"/>
            <a:ext cx="2792591" cy="380547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Roboto Light"/>
                <a:cs typeface="Roboto Light"/>
              </a:rPr>
              <a:t>API</a:t>
            </a:r>
          </a:p>
        </p:txBody>
      </p:sp>
      <p:sp>
        <p:nvSpPr>
          <p:cNvPr id="21" name="Rectangle 50"/>
          <p:cNvSpPr/>
          <p:nvPr/>
        </p:nvSpPr>
        <p:spPr>
          <a:xfrm rot="900000">
            <a:off x="8149174" y="4026318"/>
            <a:ext cx="2792591" cy="712946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Roboto Light"/>
                <a:cs typeface="Roboto Light"/>
              </a:rPr>
              <a:t>Method</a:t>
            </a:r>
            <a:endParaRPr lang="en-US" altLang="zh-CN" dirty="0">
              <a:solidFill>
                <a:schemeClr val="bg1"/>
              </a:solidFill>
              <a:latin typeface="Roboto Light"/>
              <a:cs typeface="Roboto Light"/>
            </a:endParaRPr>
          </a:p>
          <a:p>
            <a:pPr algn="ctr">
              <a:lnSpc>
                <a:spcPct val="120000"/>
              </a:lnSpc>
            </a:pPr>
            <a:endParaRPr lang="en-US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7174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427" name="图片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" y="1484591"/>
            <a:ext cx="879475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9428" name="图片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" y="2997479"/>
            <a:ext cx="87947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9429" name="图片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" y="4524654"/>
            <a:ext cx="87947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9431" name="TextBox 15"/>
          <p:cNvSpPr>
            <a:spLocks noChangeArrowheads="1"/>
          </p:cNvSpPr>
          <p:nvPr/>
        </p:nvSpPr>
        <p:spPr bwMode="auto">
          <a:xfrm>
            <a:off x="4727576" y="1614767"/>
            <a:ext cx="2703513" cy="45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800" b="1" i="1" dirty="0" smtClean="0">
                <a:solidFill>
                  <a:srgbClr val="4F6128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gateway</a:t>
            </a:r>
            <a:endParaRPr lang="zh-CN" altLang="en-US" sz="2800" b="1" i="1" dirty="0">
              <a:solidFill>
                <a:srgbClr val="4F6128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59432" name="TextBox 16"/>
          <p:cNvSpPr>
            <a:spLocks noChangeArrowheads="1"/>
          </p:cNvSpPr>
          <p:nvPr/>
        </p:nvSpPr>
        <p:spPr bwMode="auto">
          <a:xfrm>
            <a:off x="4367213" y="2046566"/>
            <a:ext cx="3600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集成</a:t>
            </a:r>
            <a:r>
              <a:rPr lang="en-US" altLang="zh-CN" dirty="0" smtClean="0">
                <a:solidFill>
                  <a:srgbClr val="000000"/>
                </a:solidFill>
              </a:rPr>
              <a:t>DJI</a:t>
            </a:r>
            <a:r>
              <a:rPr lang="zh-CN" altLang="en-US" dirty="0" smtClean="0">
                <a:solidFill>
                  <a:srgbClr val="000000"/>
                </a:solidFill>
              </a:rPr>
              <a:t>网关</a:t>
            </a:r>
            <a:r>
              <a:rPr lang="en-US" altLang="zh-CN" dirty="0" smtClean="0">
                <a:solidFill>
                  <a:srgbClr val="000000"/>
                </a:solidFill>
              </a:rPr>
              <a:t>SDK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9433" name="TextBox 17"/>
          <p:cNvSpPr>
            <a:spLocks noChangeArrowheads="1"/>
          </p:cNvSpPr>
          <p:nvPr/>
        </p:nvSpPr>
        <p:spPr bwMode="auto">
          <a:xfrm>
            <a:off x="4727576" y="3126067"/>
            <a:ext cx="2703513" cy="45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800" b="1" i="1" dirty="0" smtClean="0">
                <a:solidFill>
                  <a:srgbClr val="FFFFFF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Portal</a:t>
            </a:r>
            <a:endParaRPr lang="zh-CN" altLang="en-US" sz="2800" b="1" i="1" dirty="0">
              <a:solidFill>
                <a:srgbClr val="FFFFFF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59434" name="TextBox 18"/>
          <p:cNvSpPr>
            <a:spLocks noChangeArrowheads="1"/>
          </p:cNvSpPr>
          <p:nvPr/>
        </p:nvSpPr>
        <p:spPr bwMode="auto">
          <a:xfrm>
            <a:off x="4367213" y="3557867"/>
            <a:ext cx="36004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/>
              <a:t>提供</a:t>
            </a:r>
            <a:r>
              <a:rPr lang="en-US" altLang="zh-CN" sz="1400" dirty="0"/>
              <a:t>portal</a:t>
            </a:r>
            <a:r>
              <a:rPr lang="zh-CN" altLang="en-US" sz="1400" dirty="0"/>
              <a:t>审核流程标准接口的</a:t>
            </a:r>
            <a:r>
              <a:rPr lang="en-US" altLang="zh-CN" sz="1400" dirty="0"/>
              <a:t>Java</a:t>
            </a:r>
            <a:r>
              <a:rPr lang="zh-CN" altLang="en-US" sz="1400" dirty="0"/>
              <a:t>实现</a:t>
            </a:r>
          </a:p>
        </p:txBody>
      </p:sp>
      <p:sp>
        <p:nvSpPr>
          <p:cNvPr id="359435" name="TextBox 19"/>
          <p:cNvSpPr>
            <a:spLocks noChangeArrowheads="1"/>
          </p:cNvSpPr>
          <p:nvPr/>
        </p:nvSpPr>
        <p:spPr bwMode="auto">
          <a:xfrm>
            <a:off x="4727576" y="4653242"/>
            <a:ext cx="2703513" cy="45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800" b="1" i="1" dirty="0" smtClean="0">
                <a:solidFill>
                  <a:srgbClr val="967200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other</a:t>
            </a:r>
            <a:endParaRPr lang="zh-CN" altLang="en-US" sz="2800" b="1" i="1" dirty="0">
              <a:solidFill>
                <a:srgbClr val="967200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59436" name="TextBox 20"/>
          <p:cNvSpPr>
            <a:spLocks noChangeArrowheads="1"/>
          </p:cNvSpPr>
          <p:nvPr/>
        </p:nvSpPr>
        <p:spPr bwMode="auto">
          <a:xfrm>
            <a:off x="4367213" y="5085042"/>
            <a:ext cx="36004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 dirty="0" smtClean="0">
                <a:solidFill>
                  <a:srgbClr val="9672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connect other platform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5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9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9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9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9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3" grpId="0"/>
      <p:bldP spid="359434" grpId="0"/>
      <p:bldP spid="359435" grpId="0"/>
      <p:bldP spid="35943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2257</TotalTime>
  <Words>941</Words>
  <Application>Microsoft Office PowerPoint</Application>
  <PresentationFormat>宽屏</PresentationFormat>
  <Paragraphs>212</Paragraphs>
  <Slides>28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Adidas Unity</vt:lpstr>
      <vt:lpstr>Adobe Gothic Std B</vt:lpstr>
      <vt:lpstr>굴림</vt:lpstr>
      <vt:lpstr>Helvetica Light</vt:lpstr>
      <vt:lpstr>Roboto Light</vt:lpstr>
      <vt:lpstr>Roboto Regular</vt:lpstr>
      <vt:lpstr>STHeiti</vt:lpstr>
      <vt:lpstr>宋体</vt:lpstr>
      <vt:lpstr>Microsoft YaHei</vt:lpstr>
      <vt:lpstr>Microsoft YaHei</vt:lpstr>
      <vt:lpstr>幼圆</vt:lpstr>
      <vt:lpstr>Arial</vt:lpstr>
      <vt:lpstr>Arial Black</vt:lpstr>
      <vt:lpstr>Arial Rounded MT Bold</vt:lpstr>
      <vt:lpstr>Calibri</vt:lpstr>
      <vt:lpstr>Calibri Light</vt:lpstr>
      <vt:lpstr>Tempus Sans ITC</vt:lpstr>
      <vt:lpstr>Times New Roman</vt:lpstr>
      <vt:lpstr>Wingdings</vt:lpstr>
      <vt:lpstr>Office 主题</vt:lpstr>
      <vt:lpstr>DAVA</vt:lpstr>
      <vt:lpstr>PowerPoint 演示文稿</vt:lpstr>
      <vt:lpstr>PowerPoint 演示文稿</vt:lpstr>
      <vt:lpstr>Freshman</vt:lpstr>
      <vt:lpstr>DAVA</vt:lpstr>
      <vt:lpstr>PowerPoint 演示文稿</vt:lpstr>
      <vt:lpstr>PowerPoint 演示文稿</vt:lpstr>
      <vt:lpstr>DAVA-security</vt:lpstr>
      <vt:lpstr>PowerPoint 演示文稿</vt:lpstr>
      <vt:lpstr>特色</vt:lpstr>
      <vt:lpstr>敬请期待</vt:lpstr>
      <vt:lpstr>PowerPoint 演示文稿</vt:lpstr>
      <vt:lpstr>最佳实践</vt:lpstr>
      <vt:lpstr>几个问题探讨</vt:lpstr>
      <vt:lpstr>问题提出</vt:lpstr>
      <vt:lpstr>CAP&amp;BASE</vt:lpstr>
      <vt:lpstr>RocketMQ</vt:lpstr>
      <vt:lpstr>RocketMQ</vt:lpstr>
      <vt:lpstr>数据一致性（分布式事务）</vt:lpstr>
      <vt:lpstr>PowerPoint 演示文稿</vt:lpstr>
      <vt:lpstr>PowerPoint 演示文稿</vt:lpstr>
      <vt:lpstr>网关</vt:lpstr>
      <vt:lpstr>PowerPoint 演示文稿</vt:lpstr>
      <vt:lpstr>PowerPoint 演示文稿</vt:lpstr>
      <vt:lpstr>Trace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DAVA</dc:title>
  <dc:creator>Shaojian Huang</dc:creator>
  <cp:lastModifiedBy>Shaojian Huang</cp:lastModifiedBy>
  <cp:revision>432</cp:revision>
  <dcterms:created xsi:type="dcterms:W3CDTF">2017-08-13T04:00:44Z</dcterms:created>
  <dcterms:modified xsi:type="dcterms:W3CDTF">2017-08-26T05:31:53Z</dcterms:modified>
</cp:coreProperties>
</file>