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4ED8B-4C06-42C7-B43D-BC0650B8C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B8D760-F4B0-4AAA-BF43-0868C4623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786CBA-4A34-482C-9EF7-F91F58440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2620-F4D5-44E5-BC95-A3CF028D55A7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1860D6-D33C-4250-8F42-2E44DA785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CD7A10-367F-4B1B-8976-349C06DF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CC3B-4FBC-4190-898E-5BFEF730A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27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4788C2-8CBD-43CC-A686-7FBCFD7CE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B57A4E-4F26-4977-BCA2-CA7949143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5F6F44-14AF-4ED1-923C-D0ABF3196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2620-F4D5-44E5-BC95-A3CF028D55A7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493E40-772A-4A37-B517-B8E4A65C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F123F1-6BAF-40F8-B00D-42F4129F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CC3B-4FBC-4190-898E-5BFEF730A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00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C61E5F-04ED-4F89-A7EF-3EE8D8C0F2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E00033-CE49-4449-86B5-7A98D7B49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EBCFD6-0D71-45FF-B30D-4998EFFAF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2620-F4D5-44E5-BC95-A3CF028D55A7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F88B2A-ADBF-4830-BC29-B630D6EFA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532CB9-4A8B-4452-8696-EBB9D30B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CC3B-4FBC-4190-898E-5BFEF730A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676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F8C64-20AD-4434-92CB-4A613A9C9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DAE762-51A9-4EDB-92FF-3E3E9C834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3B8BDB-B62F-4787-9935-5B54ACD61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2620-F4D5-44E5-BC95-A3CF028D55A7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F17EA-2705-4A43-8EC9-6FFF34076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57423B-FE1F-4CDE-8022-BACF3407F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CC3B-4FBC-4190-898E-5BFEF730A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92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2C2BE-6D41-4013-B400-AA9CB10E7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FE77EF-84C7-4307-A97B-7A45CE6E3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ADFDF2-D0E0-42A0-933A-E3DA75442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2620-F4D5-44E5-BC95-A3CF028D55A7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DEFCD8-0D35-43C1-9CDF-7C95DEEDE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B66A93-E93D-4C52-8F5D-7D320F8EF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CC3B-4FBC-4190-898E-5BFEF730A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407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F59A4-082F-4061-8E2F-41C5E1F2F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E9F29D-C870-4D42-9A25-A769DE2E8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FFCD93-74DD-4090-81F2-1BAAF10C7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B30198-82A9-442E-A5AF-86C2A0905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2620-F4D5-44E5-BC95-A3CF028D55A7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47D4A3-75AE-4EF5-9646-6B8903AF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3730B0-A050-419E-B641-8851B01FE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CC3B-4FBC-4190-898E-5BFEF730A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679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CBF1D-4888-4DE1-99A3-4AE6D0EF4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D1F9A8-3FE3-4820-95D4-E6E0DD2F3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FAC076-78CF-416E-9BA3-3AB22416F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C2D95B-2BF4-484B-81B7-41E57219E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08E379-B15C-434C-B63D-6A18F9DD5D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732A44-1617-4A48-83EF-973ED219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2620-F4D5-44E5-BC95-A3CF028D55A7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EC997D-530C-44F8-97B7-6BAED2C3B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793593-80CE-44BE-A847-760A1EE42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CC3B-4FBC-4190-898E-5BFEF730A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90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27AE3-35A8-4E6F-AD90-508EF9F74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FCF8D6-D1E6-4B06-BC42-F51A720EE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2620-F4D5-44E5-BC95-A3CF028D55A7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853F23-990B-40C2-B9A6-83AC8E04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DD1AA0-7376-4B14-ADE0-E3CD99508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CC3B-4FBC-4190-898E-5BFEF730A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46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CA122B-43F5-4205-A19C-9EE0E3363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2620-F4D5-44E5-BC95-A3CF028D55A7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AE2A8E-D626-47EC-A9EA-78F8AE18C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CB28DB-E7E1-4AE9-88C6-CCBA80AD3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CC3B-4FBC-4190-898E-5BFEF730A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09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9152F-E883-43E1-A15C-689D1B10A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4E2452-5462-4AE1-B2A2-58EA5BC98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77E63D-B3CD-4112-8DD1-5B70A516F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5A0D3D-053D-4351-910F-312C2CFFD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2620-F4D5-44E5-BC95-A3CF028D55A7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767FE7-4818-48EB-8578-60F3792F2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A2E7F8-54EC-43C5-A842-2FAAA2B8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CC3B-4FBC-4190-898E-5BFEF730A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876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B89D5-8B07-4D69-88FB-5BC2F81C3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5DBF4A-3E95-41FC-9C6C-444D0AC4E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A8DD4C-CB96-4636-B8B8-A20150134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32B3A2-4344-4C86-B401-EF29A28A8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2620-F4D5-44E5-BC95-A3CF028D55A7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C7DF0-4344-4316-AAFB-5C2B40AE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5BC7E1-2B3D-44E5-9404-D14BFEE7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CC3B-4FBC-4190-898E-5BFEF730A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400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284431-7A40-4D64-8646-5154BB1AF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11B6D9-03CE-4025-99F0-86A602AC8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E3425-450D-46D8-92FD-CC989C87E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02620-F4D5-44E5-BC95-A3CF028D55A7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6039BB-BF7F-4430-81E5-30611C269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75D397-C380-4C58-ACB0-A9CCABEB0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2CC3B-4FBC-4190-898E-5BFEF730A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968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F0F4C69C-F982-487E-8760-DFED0580DE93}"/>
              </a:ext>
            </a:extLst>
          </p:cNvPr>
          <p:cNvSpPr/>
          <p:nvPr/>
        </p:nvSpPr>
        <p:spPr>
          <a:xfrm flipV="1">
            <a:off x="0" y="0"/>
            <a:ext cx="1028700" cy="981075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4BC1C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A17865D1-B3AC-4391-94FC-CF601A1A9573}"/>
              </a:ext>
            </a:extLst>
          </p:cNvPr>
          <p:cNvSpPr/>
          <p:nvPr/>
        </p:nvSpPr>
        <p:spPr>
          <a:xfrm rot="10800000" flipV="1">
            <a:off x="11163300" y="5876925"/>
            <a:ext cx="1028700" cy="981075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E17A41-1C1C-41FD-AD89-8A19A545B391}"/>
              </a:ext>
            </a:extLst>
          </p:cNvPr>
          <p:cNvSpPr txBox="1"/>
          <p:nvPr/>
        </p:nvSpPr>
        <p:spPr>
          <a:xfrm>
            <a:off x="4671569" y="5415259"/>
            <a:ext cx="2850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팀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E 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2016125082 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홍순재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    2018125019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김지원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    2018125046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이시원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A65C33-0D02-4D3E-85CA-1CE097B01C5B}"/>
              </a:ext>
            </a:extLst>
          </p:cNvPr>
          <p:cNvSpPr txBox="1"/>
          <p:nvPr/>
        </p:nvSpPr>
        <p:spPr>
          <a:xfrm>
            <a:off x="4056540" y="2094807"/>
            <a:ext cx="4078938" cy="1684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CGV </a:t>
            </a:r>
            <a:r>
              <a:rPr lang="ko-KR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기말 프로젝트</a:t>
            </a:r>
            <a:endParaRPr lang="en-US" altLang="ko-KR" sz="3600" dirty="0">
              <a:solidFill>
                <a:schemeClr val="tx1">
                  <a:lumMod val="95000"/>
                  <a:lumOff val="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특징기술자 및 매칭 </a:t>
            </a:r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[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프로그램 사용설명서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]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752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F0F4C69C-F982-487E-8760-DFED0580DE93}"/>
              </a:ext>
            </a:extLst>
          </p:cNvPr>
          <p:cNvSpPr/>
          <p:nvPr/>
        </p:nvSpPr>
        <p:spPr>
          <a:xfrm flipV="1">
            <a:off x="0" y="0"/>
            <a:ext cx="1028700" cy="981075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4BC1C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A17865D1-B3AC-4391-94FC-CF601A1A9573}"/>
              </a:ext>
            </a:extLst>
          </p:cNvPr>
          <p:cNvSpPr/>
          <p:nvPr/>
        </p:nvSpPr>
        <p:spPr>
          <a:xfrm rot="10800000" flipV="1">
            <a:off x="11163300" y="5876925"/>
            <a:ext cx="1028700" cy="981075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B06FB7-A3F0-48C1-8233-98C1FB3B3C2F}"/>
              </a:ext>
            </a:extLst>
          </p:cNvPr>
          <p:cNvSpPr txBox="1"/>
          <p:nvPr/>
        </p:nvSpPr>
        <p:spPr>
          <a:xfrm>
            <a:off x="2751818" y="3105833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프로그램 버전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1ED7DC-5FA6-4FCB-AC66-DC0A89BCA9F1}"/>
              </a:ext>
            </a:extLst>
          </p:cNvPr>
          <p:cNvSpPr txBox="1"/>
          <p:nvPr/>
        </p:nvSpPr>
        <p:spPr>
          <a:xfrm>
            <a:off x="6911651" y="3075056"/>
            <a:ext cx="21110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# </a:t>
            </a:r>
            <a:r>
              <a:rPr lang="ko-KR" altLang="en-US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Python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3.7</a:t>
            </a:r>
          </a:p>
          <a:p>
            <a:r>
              <a:rPr lang="ko-KR" altLang="en-US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import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cv2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8D267B1-7FF7-4F0A-9001-0E33AB91082E}"/>
              </a:ext>
            </a:extLst>
          </p:cNvPr>
          <p:cNvCxnSpPr/>
          <p:nvPr/>
        </p:nvCxnSpPr>
        <p:spPr>
          <a:xfrm>
            <a:off x="6198636" y="3075056"/>
            <a:ext cx="0" cy="5847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59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F0F4C69C-F982-487E-8760-DFED0580DE93}"/>
              </a:ext>
            </a:extLst>
          </p:cNvPr>
          <p:cNvSpPr/>
          <p:nvPr/>
        </p:nvSpPr>
        <p:spPr>
          <a:xfrm flipV="1">
            <a:off x="0" y="0"/>
            <a:ext cx="1028700" cy="981075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4BC1C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A17865D1-B3AC-4391-94FC-CF601A1A9573}"/>
              </a:ext>
            </a:extLst>
          </p:cNvPr>
          <p:cNvSpPr/>
          <p:nvPr/>
        </p:nvSpPr>
        <p:spPr>
          <a:xfrm rot="10800000" flipV="1">
            <a:off x="11163300" y="5876925"/>
            <a:ext cx="1028700" cy="981075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B06FB7-A3F0-48C1-8233-98C1FB3B3C2F}"/>
              </a:ext>
            </a:extLst>
          </p:cNvPr>
          <p:cNvSpPr txBox="1"/>
          <p:nvPr/>
        </p:nvSpPr>
        <p:spPr>
          <a:xfrm>
            <a:off x="8090900" y="270439"/>
            <a:ext cx="3853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프로그램 사용설명서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9603508-8E4F-4405-BFE4-84AEE7054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25" y="1969143"/>
            <a:ext cx="4846965" cy="290365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8619982-54B9-4189-8B4B-603DC95EE9EB}"/>
              </a:ext>
            </a:extLst>
          </p:cNvPr>
          <p:cNvSpPr/>
          <p:nvPr/>
        </p:nvSpPr>
        <p:spPr>
          <a:xfrm>
            <a:off x="807026" y="1386390"/>
            <a:ext cx="5147652" cy="42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프로그램을 실행시키면 모델 영상이 보여집니다</a:t>
            </a: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F2CA91-5A2D-4FFA-981F-0EED472DD5B1}"/>
              </a:ext>
            </a:extLst>
          </p:cNvPr>
          <p:cNvSpPr/>
          <p:nvPr/>
        </p:nvSpPr>
        <p:spPr>
          <a:xfrm>
            <a:off x="6209185" y="1383671"/>
            <a:ext cx="5147652" cy="1897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모델 영역을 지정하려면 원하는 모델 이미지 부분의 </a:t>
            </a: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왼쪽 빈 공간을 클릭한 뒤</a:t>
            </a: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오른쪽 빈 공간까지 </a:t>
            </a:r>
            <a:r>
              <a:rPr lang="ko-KR" altLang="en-US" sz="16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드래그하여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그려지는 초록색 사각형 안에 원하는 모델이 잘리지 않고 포함되도록 합니다</a:t>
            </a: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이때 만들어진 모델 영역은 </a:t>
            </a:r>
            <a:r>
              <a:rPr lang="en-US" altLang="ko-KR" sz="16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roi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라는 또 다른 창으로 뜨며 확인할 수 있습니다</a:t>
            </a: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093302-36C1-464B-A27E-B8CCF4838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597" y="3426180"/>
            <a:ext cx="4844703" cy="2914073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3D57D1B-BFD5-4716-A18A-831C07E79AC5}"/>
              </a:ext>
            </a:extLst>
          </p:cNvPr>
          <p:cNvCxnSpPr>
            <a:cxnSpLocks/>
          </p:cNvCxnSpPr>
          <p:nvPr/>
        </p:nvCxnSpPr>
        <p:spPr>
          <a:xfrm>
            <a:off x="6033794" y="1231641"/>
            <a:ext cx="0" cy="51086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9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F0F4C69C-F982-487E-8760-DFED0580DE93}"/>
              </a:ext>
            </a:extLst>
          </p:cNvPr>
          <p:cNvSpPr/>
          <p:nvPr/>
        </p:nvSpPr>
        <p:spPr>
          <a:xfrm flipV="1">
            <a:off x="0" y="0"/>
            <a:ext cx="1028700" cy="981075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4BC1C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A17865D1-B3AC-4391-94FC-CF601A1A9573}"/>
              </a:ext>
            </a:extLst>
          </p:cNvPr>
          <p:cNvSpPr/>
          <p:nvPr/>
        </p:nvSpPr>
        <p:spPr>
          <a:xfrm rot="10800000" flipV="1">
            <a:off x="11163300" y="5876925"/>
            <a:ext cx="1028700" cy="981075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B06FB7-A3F0-48C1-8233-98C1FB3B3C2F}"/>
              </a:ext>
            </a:extLst>
          </p:cNvPr>
          <p:cNvSpPr txBox="1"/>
          <p:nvPr/>
        </p:nvSpPr>
        <p:spPr>
          <a:xfrm>
            <a:off x="8090900" y="270439"/>
            <a:ext cx="3853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프로그램 사용설명서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8619982-54B9-4189-8B4B-603DC95EE9EB}"/>
              </a:ext>
            </a:extLst>
          </p:cNvPr>
          <p:cNvSpPr/>
          <p:nvPr/>
        </p:nvSpPr>
        <p:spPr>
          <a:xfrm>
            <a:off x="807026" y="1386390"/>
            <a:ext cx="4940686" cy="789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3. 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만약 원하는 모델이 초록색 사각형에 잘렸다면 </a:t>
            </a: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enter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를 누르지 말고 다시 원하는 영역을 선택합니다</a:t>
            </a: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F2CA91-5A2D-4FFA-981F-0EED472DD5B1}"/>
              </a:ext>
            </a:extLst>
          </p:cNvPr>
          <p:cNvSpPr/>
          <p:nvPr/>
        </p:nvSpPr>
        <p:spPr>
          <a:xfrm>
            <a:off x="6308861" y="1386390"/>
            <a:ext cx="5034056" cy="3847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4-1. 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모델은 </a:t>
            </a: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개까지 지정할 수 있습니다</a:t>
            </a: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원하는 영역이 잘 드래그 되었고</a:t>
            </a: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 모델 말고 다른 모델을 또 추가하고 싶다면 초록색 사각형이 그려진 상태에서 </a:t>
            </a: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Enter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를 누릅니다</a:t>
            </a: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Enter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를 누를 경우 직전에 지정한 영역이 모델로 추가되며 새로운 모델을 추가할 수 있습니다</a:t>
            </a: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</a:t>
            </a:r>
          </a:p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만약 세번째 모델을 이미 지정해 놨다면 </a:t>
            </a: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Enter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가 아니라 </a:t>
            </a: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Space bar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를 눌러 모델 지정을 종료합니다</a:t>
            </a: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직전에 지정한 영역이 마지막 모델로 추가되며 모델 영역 선택이 끝나고 가장 마지막에 추가한 모델 영역이 </a:t>
            </a: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Frame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이라는 새 윈도우로 보여집니다</a:t>
            </a: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3D57D1B-BFD5-4716-A18A-831C07E79AC5}"/>
              </a:ext>
            </a:extLst>
          </p:cNvPr>
          <p:cNvCxnSpPr>
            <a:cxnSpLocks/>
          </p:cNvCxnSpPr>
          <p:nvPr/>
        </p:nvCxnSpPr>
        <p:spPr>
          <a:xfrm>
            <a:off x="6033794" y="1231641"/>
            <a:ext cx="0" cy="51086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5FB6D422-7507-4245-A466-E180DB1A1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83" y="2423610"/>
            <a:ext cx="4898626" cy="293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3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F0F4C69C-F982-487E-8760-DFED0580DE93}"/>
              </a:ext>
            </a:extLst>
          </p:cNvPr>
          <p:cNvSpPr/>
          <p:nvPr/>
        </p:nvSpPr>
        <p:spPr>
          <a:xfrm flipV="1">
            <a:off x="0" y="0"/>
            <a:ext cx="1028700" cy="981075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4BC1C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A17865D1-B3AC-4391-94FC-CF601A1A9573}"/>
              </a:ext>
            </a:extLst>
          </p:cNvPr>
          <p:cNvSpPr/>
          <p:nvPr/>
        </p:nvSpPr>
        <p:spPr>
          <a:xfrm rot="10800000" flipV="1">
            <a:off x="11163300" y="5876925"/>
            <a:ext cx="1028700" cy="981075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B06FB7-A3F0-48C1-8233-98C1FB3B3C2F}"/>
              </a:ext>
            </a:extLst>
          </p:cNvPr>
          <p:cNvSpPr txBox="1"/>
          <p:nvPr/>
        </p:nvSpPr>
        <p:spPr>
          <a:xfrm>
            <a:off x="8090900" y="270439"/>
            <a:ext cx="3853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프로그램 사용설명서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F2CA91-5A2D-4FFA-981F-0EED472DD5B1}"/>
              </a:ext>
            </a:extLst>
          </p:cNvPr>
          <p:cNvSpPr/>
          <p:nvPr/>
        </p:nvSpPr>
        <p:spPr>
          <a:xfrm>
            <a:off x="767931" y="1312732"/>
            <a:ext cx="5034056" cy="1159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5. Frame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이라고 보여진 윈도우 창에서 </a:t>
            </a: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space bar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를 누르면 검색 동영상에서 모델 객체를 검출하는 영상을 볼 수 있습니다</a:t>
            </a: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3D57D1B-BFD5-4716-A18A-831C07E79AC5}"/>
              </a:ext>
            </a:extLst>
          </p:cNvPr>
          <p:cNvCxnSpPr>
            <a:cxnSpLocks/>
          </p:cNvCxnSpPr>
          <p:nvPr/>
        </p:nvCxnSpPr>
        <p:spPr>
          <a:xfrm>
            <a:off x="6033794" y="1231641"/>
            <a:ext cx="0" cy="51086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880E1EC6-E3D5-4C95-B1EB-5939939D6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858" y="3248949"/>
            <a:ext cx="4411538" cy="26279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E897CF8-E93C-4EE1-9148-D4CB8342E6BD}"/>
              </a:ext>
            </a:extLst>
          </p:cNvPr>
          <p:cNvSpPr txBox="1"/>
          <p:nvPr/>
        </p:nvSpPr>
        <p:spPr>
          <a:xfrm>
            <a:off x="6265602" y="1303446"/>
            <a:ext cx="5034051" cy="1631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6-1. 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영상을 그만 보고 싶으면 영상 재생 중에 </a:t>
            </a: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space bar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를 한번 더 눌러 프로그램을 </a:t>
            </a:r>
            <a:r>
              <a:rPr lang="ko-KR" altLang="en-US" sz="16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종료시킬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수 있습니다</a:t>
            </a: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6-2. 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또는 영상을 끝까지 보면 자동으로 프로그램이 종료됩니다</a:t>
            </a: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8A168ED-AA1E-436C-8440-40F073DF7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963" y="2803617"/>
            <a:ext cx="3875991" cy="284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721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239</Words>
  <Application>Microsoft Office PowerPoint</Application>
  <PresentationFormat>와이드스크린</PresentationFormat>
  <Paragraphs>20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Arial</vt:lpstr>
      <vt:lpstr>맑은 고딕</vt:lpstr>
      <vt:lpstr>에스코어 드림 3 Light</vt:lpstr>
      <vt:lpstr>에스코어 드림 4 Regular</vt:lpstr>
      <vt:lpstr>에스코어 드림 5 Medium</vt:lpstr>
      <vt:lpstr>에스코어 드림 6 Bold</vt:lpstr>
      <vt:lpstr>에스코어 드림 7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이시원(***8***046)</dc:creator>
  <cp:lastModifiedBy>이시원(***8***046)</cp:lastModifiedBy>
  <cp:revision>5</cp:revision>
  <dcterms:created xsi:type="dcterms:W3CDTF">2020-07-10T01:02:39Z</dcterms:created>
  <dcterms:modified xsi:type="dcterms:W3CDTF">2020-07-10T02:45:36Z</dcterms:modified>
</cp:coreProperties>
</file>