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4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1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2493-38C2-45FF-86C1-BD57631C3CE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AC5F-EC74-40D7-8E3D-5F1911094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9" y="2590536"/>
            <a:ext cx="5399999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1" y="2590536"/>
            <a:ext cx="5399999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9573" y="1819072"/>
            <a:ext cx="48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(a) Cloud-Robotics</a:t>
            </a:r>
            <a:r>
              <a:rPr lang="zh-CN" altLang="en-US" sz="2800" b="1" dirty="0" smtClean="0"/>
              <a:t>数据集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410281" y="1819072"/>
            <a:ext cx="398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(b) Cityscapes</a:t>
            </a:r>
            <a:r>
              <a:rPr lang="zh-CN" altLang="en-US" sz="2800" b="1" dirty="0" smtClean="0"/>
              <a:t>数据集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61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husj</dc:creator>
  <cp:lastModifiedBy>husj</cp:lastModifiedBy>
  <cp:revision>1</cp:revision>
  <dcterms:created xsi:type="dcterms:W3CDTF">2023-06-01T03:32:37Z</dcterms:created>
  <dcterms:modified xsi:type="dcterms:W3CDTF">2023-06-01T03:37:10Z</dcterms:modified>
</cp:coreProperties>
</file>