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ubik Medium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Abe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ubikMedium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Medium-boldItalic.fntdata"/><Relationship Id="rId30" Type="http://schemas.openxmlformats.org/officeDocument/2006/relationships/font" Target="fonts/RubikMedium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Abel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5" name="Shape 4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6" name="Google Shape;43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7" name="Google Shape;4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0" name="Google Shape;4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3" name="Google Shape;4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8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9" name="Google Shape;43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0" name="Google Shape;43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3" name="Google Shape;4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7" name="Google Shape;4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0" name="Google Shape;439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5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6" name="Google Shape;43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7" name="Google Shape;43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3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5" name="Google Shape;44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3" name="Shape 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5" name="Google Shape;44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6" name="Google Shape;44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1" name="Shape 4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2" name="Google Shape;44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3" name="Google Shape;445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8" name="Google Shape;44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5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6" name="Google Shape;42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3" name="Google Shape;4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8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" name="Google Shape;43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0" name="Google Shape;4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 rot="-5243822">
            <a:off x="7020678" y="94011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 rot="-10663663">
            <a:off x="-400078" y="2659798"/>
            <a:ext cx="2974466" cy="320694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 rot="-10663663">
            <a:off x="-764644" y="2908509"/>
            <a:ext cx="2900456" cy="3516796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10663663">
            <a:off x="-766917" y="2915713"/>
            <a:ext cx="3352816" cy="351972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-7282708">
            <a:off x="7121406" y="108336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-7282708">
            <a:off x="-1146294" y="-1726506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 rot="5400000">
            <a:off x="2739044" y="-751734"/>
            <a:ext cx="3665822" cy="664693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3906146" y="1963138"/>
            <a:ext cx="3087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3906175" y="2611563"/>
            <a:ext cx="30870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1"/>
          <p:cNvSpPr txBox="1"/>
          <p:nvPr>
            <p:ph idx="2" type="title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2"/>
          <p:cNvGrpSpPr/>
          <p:nvPr/>
        </p:nvGrpSpPr>
        <p:grpSpPr>
          <a:xfrm>
            <a:off x="-1440508" y="-1153724"/>
            <a:ext cx="13405962" cy="9754155"/>
            <a:chOff x="-1440508" y="-1153724"/>
            <a:chExt cx="13405962" cy="9754155"/>
          </a:xfrm>
        </p:grpSpPr>
        <p:sp>
          <p:nvSpPr>
            <p:cNvPr id="139" name="Google Shape;139;p12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8" name="Google Shape;148;p13"/>
          <p:cNvSpPr/>
          <p:nvPr/>
        </p:nvSpPr>
        <p:spPr>
          <a:xfrm rot="3357871">
            <a:off x="-3829584" y="2257439"/>
            <a:ext cx="3844222" cy="403559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 rot="-3158595">
            <a:off x="7973310" y="-406575"/>
            <a:ext cx="2215708" cy="238888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 rot="-3158595">
            <a:off x="8306710" y="-777860"/>
            <a:ext cx="2160577" cy="2619695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 rot="-3158595">
            <a:off x="8037056" y="-1179600"/>
            <a:ext cx="2497544" cy="26218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 rot="4788226">
            <a:off x="-3029774" y="1731160"/>
            <a:ext cx="3378653" cy="364272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 rot="4788226">
            <a:off x="-3390981" y="2191496"/>
            <a:ext cx="3294586" cy="399467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2456400" y="3724025"/>
            <a:ext cx="42312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2874600" y="3241575"/>
            <a:ext cx="3394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7" name="Google Shape;157;p14"/>
          <p:cNvGrpSpPr/>
          <p:nvPr/>
        </p:nvGrpSpPr>
        <p:grpSpPr>
          <a:xfrm rot="-3565151">
            <a:off x="-3079285" y="530812"/>
            <a:ext cx="4874118" cy="4733435"/>
            <a:chOff x="-2896958" y="1534023"/>
            <a:chExt cx="5773512" cy="5606870"/>
          </a:xfrm>
        </p:grpSpPr>
        <p:sp>
          <p:nvSpPr>
            <p:cNvPr id="158" name="Google Shape;158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4"/>
          <p:cNvGrpSpPr/>
          <p:nvPr/>
        </p:nvGrpSpPr>
        <p:grpSpPr>
          <a:xfrm rot="-3437330">
            <a:off x="6803343" y="205141"/>
            <a:ext cx="4873899" cy="4733223"/>
            <a:chOff x="-2896958" y="1534023"/>
            <a:chExt cx="5773512" cy="5606870"/>
          </a:xfrm>
        </p:grpSpPr>
        <p:sp>
          <p:nvSpPr>
            <p:cNvPr id="162" name="Google Shape;162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5"/>
          <p:cNvGrpSpPr/>
          <p:nvPr/>
        </p:nvGrpSpPr>
        <p:grpSpPr>
          <a:xfrm>
            <a:off x="-3075158" y="-3061150"/>
            <a:ext cx="15800563" cy="10202043"/>
            <a:chOff x="-3075158" y="-3061150"/>
            <a:chExt cx="15800563" cy="10202043"/>
          </a:xfrm>
        </p:grpSpPr>
        <p:sp>
          <p:nvSpPr>
            <p:cNvPr id="167" name="Google Shape;167;p15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5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 rot="-5243822">
            <a:off x="-1561347" y="346136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 rot="-7282708">
            <a:off x="-1460619" y="360461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6"/>
          <p:cNvSpPr txBox="1"/>
          <p:nvPr>
            <p:ph idx="1" type="subTitle"/>
          </p:nvPr>
        </p:nvSpPr>
        <p:spPr>
          <a:xfrm>
            <a:off x="3287175" y="4021700"/>
            <a:ext cx="4590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16"/>
          <p:cNvSpPr txBox="1"/>
          <p:nvPr>
            <p:ph idx="2" type="title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 rot="-7282708">
            <a:off x="-1374894" y="2616894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6"/>
          <p:cNvGrpSpPr/>
          <p:nvPr/>
        </p:nvGrpSpPr>
        <p:grpSpPr>
          <a:xfrm rot="-3795736">
            <a:off x="3734416" y="-2679609"/>
            <a:ext cx="5497547" cy="6098434"/>
            <a:chOff x="7257578" y="3227563"/>
            <a:chExt cx="4071418" cy="4516428"/>
          </a:xfrm>
        </p:grpSpPr>
        <p:sp>
          <p:nvSpPr>
            <p:cNvPr id="183" name="Google Shape;183;p16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188" name="Google Shape;188;p17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189" name="Google Shape;189;p17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17"/>
            <p:cNvGrpSpPr/>
            <p:nvPr/>
          </p:nvGrpSpPr>
          <p:grpSpPr>
            <a:xfrm rot="5400000">
              <a:off x="1874510" y="-229219"/>
              <a:ext cx="5394990" cy="4302857"/>
              <a:chOff x="404669" y="406050"/>
              <a:chExt cx="8334605" cy="4331445"/>
            </a:xfrm>
          </p:grpSpPr>
          <p:sp>
            <p:nvSpPr>
              <p:cNvPr id="196" name="Google Shape;196;p17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de-DE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de-DE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de-DE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 flipH="1" rot="-1514360">
            <a:off x="-1567182" y="550943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8"/>
          <p:cNvGrpSpPr/>
          <p:nvPr/>
        </p:nvGrpSpPr>
        <p:grpSpPr>
          <a:xfrm>
            <a:off x="7164934" y="-378712"/>
            <a:ext cx="4423512" cy="4265956"/>
            <a:chOff x="6905484" y="3227563"/>
            <a:chExt cx="4423512" cy="4265956"/>
          </a:xfrm>
        </p:grpSpPr>
        <p:sp>
          <p:nvSpPr>
            <p:cNvPr id="205" name="Google Shape;205;p18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flipH="1" rot="-1430259">
            <a:off x="-1500761" y="1000757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 flipH="1" rot="-1430259">
            <a:off x="-1757264" y="1219029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-3157404" y="-2327775"/>
            <a:ext cx="14457596" cy="9492188"/>
            <a:chOff x="-3157404" y="-2327775"/>
            <a:chExt cx="14457596" cy="9492188"/>
          </a:xfrm>
        </p:grpSpPr>
        <p:sp>
          <p:nvSpPr>
            <p:cNvPr id="213" name="Google Shape;213;p20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3"/>
          <p:cNvSpPr txBox="1"/>
          <p:nvPr>
            <p:ph idx="3" type="title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3"/>
          <p:cNvSpPr txBox="1"/>
          <p:nvPr>
            <p:ph idx="4" type="subTitle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3"/>
          <p:cNvSpPr txBox="1"/>
          <p:nvPr>
            <p:ph idx="5" type="subTitle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3"/>
          <p:cNvSpPr txBox="1"/>
          <p:nvPr>
            <p:ph idx="6" type="title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3"/>
          <p:cNvSpPr txBox="1"/>
          <p:nvPr>
            <p:ph idx="7" type="subTitle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3"/>
          <p:cNvSpPr txBox="1"/>
          <p:nvPr>
            <p:ph idx="8" type="subTitle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idx="9" type="title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3"/>
          <p:cNvSpPr txBox="1"/>
          <p:nvPr>
            <p:ph idx="13" type="subTitle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3"/>
          <p:cNvSpPr txBox="1"/>
          <p:nvPr>
            <p:ph idx="14" type="subTitle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3"/>
          <p:cNvSpPr txBox="1"/>
          <p:nvPr>
            <p:ph idx="15" type="title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"/>
          <p:cNvSpPr txBox="1"/>
          <p:nvPr>
            <p:ph idx="16" type="subTitle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"/>
          <p:cNvSpPr txBox="1"/>
          <p:nvPr>
            <p:ph idx="17" type="subTitle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3"/>
          <p:cNvSpPr txBox="1"/>
          <p:nvPr>
            <p:ph idx="18" type="title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>
            <a:off x="6392555" y="4169300"/>
            <a:ext cx="3991296" cy="2626253"/>
          </a:xfrm>
          <a:custGeom>
            <a:rect b="b" l="l" r="r" t="t"/>
            <a:pathLst>
              <a:path extrusionOk="0" h="30908" w="46973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40" name="Google Shape;40;p3"/>
            <p:cNvSpPr/>
            <p:nvPr/>
          </p:nvSpPr>
          <p:spPr>
            <a:xfrm>
              <a:off x="2043925" y="2361450"/>
              <a:ext cx="164200" cy="379825"/>
            </a:xfrm>
            <a:custGeom>
              <a:rect b="b" l="l" r="r" t="t"/>
              <a:pathLst>
                <a:path extrusionOk="0" h="15193" w="6568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586450" y="2207175"/>
              <a:ext cx="621675" cy="617275"/>
            </a:xfrm>
            <a:custGeom>
              <a:rect b="b" l="l" r="r" t="t"/>
              <a:pathLst>
                <a:path extrusionOk="0" h="24691" w="24867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43" name="Google Shape;43;p3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46" name="Google Shape;46;p3"/>
            <p:cNvSpPr/>
            <p:nvPr/>
          </p:nvSpPr>
          <p:spPr>
            <a:xfrm>
              <a:off x="1327125" y="3425225"/>
              <a:ext cx="252775" cy="389625"/>
            </a:xfrm>
            <a:custGeom>
              <a:rect b="b" l="l" r="r" t="t"/>
              <a:pathLst>
                <a:path extrusionOk="0" h="15585" w="10111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77700" y="3425225"/>
              <a:ext cx="443300" cy="484900"/>
            </a:xfrm>
            <a:custGeom>
              <a:rect b="b" l="l" r="r" t="t"/>
              <a:pathLst>
                <a:path extrusionOk="0" h="19396" w="17732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27125" y="3812175"/>
              <a:ext cx="269250" cy="97950"/>
            </a:xfrm>
            <a:custGeom>
              <a:rect b="b" l="l" r="r" t="t"/>
              <a:pathLst>
                <a:path extrusionOk="0" h="3918" w="1077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rot="-9142173">
            <a:off x="-1913838" y="1149538"/>
            <a:ext cx="3031730" cy="318265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 rot="8012216">
            <a:off x="7844727" y="474119"/>
            <a:ext cx="2974468" cy="320695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 rot="8012216">
            <a:off x="7920276" y="887258"/>
            <a:ext cx="2900457" cy="35167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rot="8012216">
            <a:off x="7848289" y="723209"/>
            <a:ext cx="3352817" cy="351972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 rot="10419108">
            <a:off x="-1756776" y="1247233"/>
            <a:ext cx="2664570" cy="287283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10419108">
            <a:off x="-1630874" y="1324543"/>
            <a:ext cx="2598271" cy="31503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4134863" y="1587738"/>
            <a:ext cx="2979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4134873" y="3037650"/>
            <a:ext cx="2979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4"/>
          <p:cNvSpPr txBox="1"/>
          <p:nvPr>
            <p:ph idx="2" type="title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 rot="8834965">
            <a:off x="7696100" y="-555631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 rot="-9285662">
            <a:off x="-316729" y="-249802"/>
            <a:ext cx="3410358" cy="367691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/>
          <p:nvPr/>
        </p:nvSpPr>
        <p:spPr>
          <a:xfrm rot="-9285662">
            <a:off x="-878751" y="-181037"/>
            <a:ext cx="3325502" cy="4032164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 rot="-9285662">
            <a:off x="-905632" y="-73398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 rot="8750940">
            <a:off x="7556098" y="-467301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 rot="8750940">
            <a:off x="7122554" y="-546423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5"/>
          <p:cNvSpPr txBox="1"/>
          <p:nvPr>
            <p:ph idx="1" type="subTitle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5"/>
          <p:cNvSpPr txBox="1"/>
          <p:nvPr>
            <p:ph idx="2" type="title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 rot="-336564">
            <a:off x="-1876817" y="2064614"/>
            <a:ext cx="2408737" cy="2597003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 rot="-336564">
            <a:off x="-1409577" y="2229561"/>
            <a:ext cx="2348804" cy="284791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 rot="-336564">
            <a:off x="-1773265" y="2246256"/>
            <a:ext cx="2715127" cy="285029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/>
        </p:nvSpPr>
        <p:spPr>
          <a:xfrm rot="-6244945">
            <a:off x="6487877" y="-1533402"/>
            <a:ext cx="2408731" cy="259699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/>
          <p:nvPr/>
        </p:nvSpPr>
        <p:spPr>
          <a:xfrm rot="-6244945">
            <a:off x="6740666" y="-2134147"/>
            <a:ext cx="2348797" cy="284791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 rot="-6244945">
            <a:off x="6601778" y="-1959409"/>
            <a:ext cx="2715120" cy="2850285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6"/>
          <p:cNvGrpSpPr/>
          <p:nvPr/>
        </p:nvGrpSpPr>
        <p:grpSpPr>
          <a:xfrm rot="2219984">
            <a:off x="7913360" y="3296805"/>
            <a:ext cx="3796560" cy="4039572"/>
            <a:chOff x="7558302" y="3163860"/>
            <a:chExt cx="3072637" cy="3269312"/>
          </a:xfrm>
        </p:grpSpPr>
        <p:sp>
          <p:nvSpPr>
            <p:cNvPr id="78" name="Google Shape;78;p6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rot="8834965">
            <a:off x="-887750" y="4016369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 rot="9614344">
            <a:off x="7337510" y="-58456"/>
            <a:ext cx="3410295" cy="367684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 rot="9614344">
            <a:off x="7126753" y="365560"/>
            <a:ext cx="3325440" cy="403208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 rot="9614344">
            <a:off x="7109100" y="276815"/>
            <a:ext cx="3844081" cy="403544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 rot="8750940">
            <a:off x="-1027752" y="4104699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 rot="8750940">
            <a:off x="-1461296" y="4025577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1601350" y="2245364"/>
            <a:ext cx="3771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226425" y="3756250"/>
            <a:ext cx="3017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7"/>
          <p:cNvSpPr txBox="1"/>
          <p:nvPr>
            <p:ph idx="2" type="title"/>
          </p:nvPr>
        </p:nvSpPr>
        <p:spPr>
          <a:xfrm>
            <a:off x="5543000" y="2850625"/>
            <a:ext cx="1394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228322">
            <a:off x="-512570" y="-688744"/>
            <a:ext cx="3031654" cy="31825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 rot="-10312309">
            <a:off x="-523691" y="-800846"/>
            <a:ext cx="2664682" cy="287295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 rot="-10312309">
            <a:off x="-875970" y="-1209471"/>
            <a:ext cx="2598379" cy="315053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96" name="Google Shape;96;p8"/>
          <p:cNvGrpSpPr/>
          <p:nvPr/>
        </p:nvGrpSpPr>
        <p:grpSpPr>
          <a:xfrm flipH="1">
            <a:off x="-1967333" y="-2924127"/>
            <a:ext cx="5436706" cy="5991673"/>
            <a:chOff x="5129250" y="-2537327"/>
            <a:chExt cx="5436706" cy="5991673"/>
          </a:xfrm>
        </p:grpSpPr>
        <p:sp>
          <p:nvSpPr>
            <p:cNvPr id="97" name="Google Shape;97;p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8"/>
          <p:cNvGrpSpPr/>
          <p:nvPr/>
        </p:nvGrpSpPr>
        <p:grpSpPr>
          <a:xfrm flipH="1">
            <a:off x="3951019" y="2219348"/>
            <a:ext cx="5773512" cy="5606870"/>
            <a:chOff x="-2896958" y="1534023"/>
            <a:chExt cx="5773512" cy="5606870"/>
          </a:xfrm>
        </p:grpSpPr>
        <p:sp>
          <p:nvSpPr>
            <p:cNvPr id="101" name="Google Shape;101;p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7" name="Google Shape;107;p9"/>
          <p:cNvGrpSpPr/>
          <p:nvPr/>
        </p:nvGrpSpPr>
        <p:grpSpPr>
          <a:xfrm>
            <a:off x="-3621963" y="-1003614"/>
            <a:ext cx="14748864" cy="9515698"/>
            <a:chOff x="-3621963" y="-1003614"/>
            <a:chExt cx="14748864" cy="9515698"/>
          </a:xfrm>
        </p:grpSpPr>
        <p:sp>
          <p:nvSpPr>
            <p:cNvPr id="108" name="Google Shape;108;p9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16" name="Google Shape;116;p10"/>
          <p:cNvGrpSpPr/>
          <p:nvPr/>
        </p:nvGrpSpPr>
        <p:grpSpPr>
          <a:xfrm>
            <a:off x="4912189" y="-2543127"/>
            <a:ext cx="5436706" cy="5991673"/>
            <a:chOff x="5129250" y="-2537327"/>
            <a:chExt cx="5436706" cy="5991673"/>
          </a:xfrm>
        </p:grpSpPr>
        <p:sp>
          <p:nvSpPr>
            <p:cNvPr id="117" name="Google Shape;117;p10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0"/>
          <p:cNvGrpSpPr/>
          <p:nvPr/>
        </p:nvGrpSpPr>
        <p:grpSpPr>
          <a:xfrm>
            <a:off x="-1412384" y="2219348"/>
            <a:ext cx="5773512" cy="5606870"/>
            <a:chOff x="-2896958" y="1534023"/>
            <a:chExt cx="5773512" cy="5606870"/>
          </a:xfrm>
        </p:grpSpPr>
        <p:sp>
          <p:nvSpPr>
            <p:cNvPr id="121" name="Google Shape;121;p10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0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Eniac </a:t>
            </a:r>
            <a:br>
              <a:rPr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3000">
                <a:latin typeface="Courier New"/>
                <a:ea typeface="Courier New"/>
                <a:cs typeface="Courier New"/>
                <a:sym typeface="Courier New"/>
              </a:rPr>
              <a:t>Brazil Market Expansion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An Analysis for Magist’s Suitability for Brazilian Market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p30"/>
          <p:cNvSpPr txBox="1"/>
          <p:nvPr>
            <p:ph type="title"/>
          </p:nvPr>
        </p:nvSpPr>
        <p:spPr>
          <a:xfrm>
            <a:off x="1464551" y="329636"/>
            <a:ext cx="6280214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General Customer Reviews</a:t>
            </a:r>
            <a:endParaRPr/>
          </a:p>
        </p:txBody>
      </p:sp>
      <p:pic>
        <p:nvPicPr>
          <p:cNvPr id="4320" name="Google Shape;43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25" y="1008075"/>
            <a:ext cx="8909401" cy="4046526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1" name="Google Shape;43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635" y="1602943"/>
            <a:ext cx="6477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2" name="Google Shape;43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939" y="4091980"/>
            <a:ext cx="6477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3" name="Google Shape;43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351" y="4361398"/>
            <a:ext cx="6477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4" name="Google Shape;4324;p30"/>
          <p:cNvSpPr txBox="1"/>
          <p:nvPr/>
        </p:nvSpPr>
        <p:spPr>
          <a:xfrm>
            <a:off x="1729625" y="1550654"/>
            <a:ext cx="11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76,8 %</a:t>
            </a:r>
            <a:endParaRPr/>
          </a:p>
        </p:txBody>
      </p:sp>
      <p:sp>
        <p:nvSpPr>
          <p:cNvPr id="4325" name="Google Shape;4325;p30"/>
          <p:cNvSpPr txBox="1"/>
          <p:nvPr/>
        </p:nvSpPr>
        <p:spPr>
          <a:xfrm>
            <a:off x="4482211" y="4029291"/>
            <a:ext cx="11529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14,9 %</a:t>
            </a:r>
            <a:endParaRPr/>
          </a:p>
        </p:txBody>
      </p:sp>
      <p:sp>
        <p:nvSpPr>
          <p:cNvPr id="4326" name="Google Shape;4326;p30"/>
          <p:cNvSpPr txBox="1"/>
          <p:nvPr/>
        </p:nvSpPr>
        <p:spPr>
          <a:xfrm>
            <a:off x="7449600" y="4309105"/>
            <a:ext cx="11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8,3 %</a:t>
            </a:r>
            <a:endParaRPr/>
          </a:p>
        </p:txBody>
      </p:sp>
      <p:sp>
        <p:nvSpPr>
          <p:cNvPr id="4327" name="Google Shape;4327;p30"/>
          <p:cNvSpPr txBox="1"/>
          <p:nvPr/>
        </p:nvSpPr>
        <p:spPr>
          <a:xfrm>
            <a:off x="4373110" y="2665947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Total Reviews: 98,046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p31"/>
          <p:cNvSpPr txBox="1"/>
          <p:nvPr>
            <p:ph type="title"/>
          </p:nvPr>
        </p:nvSpPr>
        <p:spPr>
          <a:xfrm>
            <a:off x="391270" y="394995"/>
            <a:ext cx="8220886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Customer Reviews for Tech-Products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33" name="Google Shape;43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75" y="1038400"/>
            <a:ext cx="8937174" cy="4035800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4" name="Google Shape;43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3129" y="1716453"/>
            <a:ext cx="5461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5" name="Google Shape;43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556" y="4360821"/>
            <a:ext cx="5461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6" name="Google Shape;43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7132" y="4116101"/>
            <a:ext cx="5461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7" name="Google Shape;4337;p31"/>
          <p:cNvSpPr txBox="1"/>
          <p:nvPr/>
        </p:nvSpPr>
        <p:spPr>
          <a:xfrm>
            <a:off x="1823123" y="1560064"/>
            <a:ext cx="11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76,3 %</a:t>
            </a:r>
            <a:endParaRPr/>
          </a:p>
        </p:txBody>
      </p:sp>
      <p:sp>
        <p:nvSpPr>
          <p:cNvPr id="4338" name="Google Shape;4338;p31"/>
          <p:cNvSpPr txBox="1"/>
          <p:nvPr/>
        </p:nvSpPr>
        <p:spPr>
          <a:xfrm>
            <a:off x="4649457" y="4256230"/>
            <a:ext cx="11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8,7 %</a:t>
            </a:r>
            <a:endParaRPr/>
          </a:p>
        </p:txBody>
      </p:sp>
      <p:sp>
        <p:nvSpPr>
          <p:cNvPr id="4339" name="Google Shape;4339;p31"/>
          <p:cNvSpPr txBox="1"/>
          <p:nvPr/>
        </p:nvSpPr>
        <p:spPr>
          <a:xfrm>
            <a:off x="7387113" y="4011494"/>
            <a:ext cx="11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15,0 %</a:t>
            </a:r>
            <a:endParaRPr/>
          </a:p>
        </p:txBody>
      </p:sp>
      <p:sp>
        <p:nvSpPr>
          <p:cNvPr id="4340" name="Google Shape;4340;p31"/>
          <p:cNvSpPr txBox="1"/>
          <p:nvPr>
            <p:ph idx="1" type="subTitle"/>
          </p:nvPr>
        </p:nvSpPr>
        <p:spPr>
          <a:xfrm>
            <a:off x="3925291" y="2781300"/>
            <a:ext cx="3589933" cy="490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de-DE" sz="2400">
                <a:latin typeface="Courier New"/>
                <a:ea typeface="Courier New"/>
                <a:cs typeface="Courier New"/>
                <a:sym typeface="Courier New"/>
              </a:rPr>
              <a:t>Total Reviews: 18,683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4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Google Shape;4345;p32"/>
          <p:cNvSpPr/>
          <p:nvPr/>
        </p:nvSpPr>
        <p:spPr>
          <a:xfrm>
            <a:off x="2150837" y="187437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6" name="Google Shape;4346;p32"/>
          <p:cNvSpPr txBox="1"/>
          <p:nvPr>
            <p:ph type="title"/>
          </p:nvPr>
        </p:nvSpPr>
        <p:spPr>
          <a:xfrm>
            <a:off x="3657600" y="2260648"/>
            <a:ext cx="4733925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Analysis OF DELIVERY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7" name="Google Shape;4347;p32"/>
          <p:cNvSpPr txBox="1"/>
          <p:nvPr>
            <p:ph idx="2" type="title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33"/>
          <p:cNvSpPr txBox="1"/>
          <p:nvPr>
            <p:ph type="title"/>
          </p:nvPr>
        </p:nvSpPr>
        <p:spPr>
          <a:xfrm>
            <a:off x="186561" y="260537"/>
            <a:ext cx="8770875" cy="722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Relation between Average Delivery Time and Public Holidays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53" name="Google Shape;43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62" y="1231452"/>
            <a:ext cx="8770876" cy="3765993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54" name="Google Shape;4354;p33"/>
          <p:cNvSpPr txBox="1"/>
          <p:nvPr/>
        </p:nvSpPr>
        <p:spPr>
          <a:xfrm>
            <a:off x="1894595" y="3931240"/>
            <a:ext cx="57627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Magist services have </a:t>
            </a:r>
            <a:r>
              <a:rPr b="1" i="0" lang="de-DE" sz="1600" u="none" cap="none" strike="noStrik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improved considerably </a:t>
            </a:r>
            <a:r>
              <a:rPr b="0" i="0" lang="de-DE" sz="1600" u="none" cap="none" strike="noStrik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even during seasonal holidays! </a:t>
            </a:r>
            <a:endParaRPr/>
          </a:p>
        </p:txBody>
      </p:sp>
      <p:sp>
        <p:nvSpPr>
          <p:cNvPr id="4355" name="Google Shape;4355;p33"/>
          <p:cNvSpPr/>
          <p:nvPr/>
        </p:nvSpPr>
        <p:spPr>
          <a:xfrm>
            <a:off x="1750423" y="2861160"/>
            <a:ext cx="845033" cy="1858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6" name="Google Shape;4356;p33"/>
          <p:cNvSpPr/>
          <p:nvPr/>
        </p:nvSpPr>
        <p:spPr>
          <a:xfrm>
            <a:off x="3955772" y="2209471"/>
            <a:ext cx="820179" cy="168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7" name="Google Shape;4357;p33"/>
          <p:cNvSpPr/>
          <p:nvPr/>
        </p:nvSpPr>
        <p:spPr>
          <a:xfrm>
            <a:off x="6456032" y="2132716"/>
            <a:ext cx="863711" cy="168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8" name="Google Shape;4358;p33"/>
          <p:cNvSpPr/>
          <p:nvPr/>
        </p:nvSpPr>
        <p:spPr>
          <a:xfrm>
            <a:off x="7772003" y="1756556"/>
            <a:ext cx="820179" cy="168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9" name="Google Shape;4359;p33"/>
          <p:cNvSpPr txBox="1"/>
          <p:nvPr/>
        </p:nvSpPr>
        <p:spPr>
          <a:xfrm>
            <a:off x="5297105" y="3425650"/>
            <a:ext cx="913337" cy="26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2018</a:t>
            </a:r>
            <a:endParaRPr/>
          </a:p>
        </p:txBody>
      </p:sp>
      <p:sp>
        <p:nvSpPr>
          <p:cNvPr id="4360" name="Google Shape;4360;p33"/>
          <p:cNvSpPr txBox="1"/>
          <p:nvPr/>
        </p:nvSpPr>
        <p:spPr>
          <a:xfrm>
            <a:off x="7933625" y="2153586"/>
            <a:ext cx="913337" cy="26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rgbClr val="66B1FE"/>
                </a:solidFill>
                <a:latin typeface="Courier New"/>
                <a:ea typeface="Courier New"/>
                <a:cs typeface="Courier New"/>
                <a:sym typeface="Courier New"/>
              </a:rPr>
              <a:t>2017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p34"/>
          <p:cNvSpPr txBox="1"/>
          <p:nvPr>
            <p:ph type="title"/>
          </p:nvPr>
        </p:nvSpPr>
        <p:spPr>
          <a:xfrm>
            <a:off x="540327" y="186467"/>
            <a:ext cx="7697585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Customer Satisfaction and Delivery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66" name="Google Shape;43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27" y="806336"/>
            <a:ext cx="7772400" cy="4084982"/>
          </a:xfrm>
          <a:prstGeom prst="rect">
            <a:avLst/>
          </a:prstGeom>
          <a:noFill/>
          <a:ln>
            <a:noFill/>
          </a:ln>
        </p:spPr>
      </p:pic>
      <p:sp>
        <p:nvSpPr>
          <p:cNvPr id="4367" name="Google Shape;4367;p34"/>
          <p:cNvSpPr/>
          <p:nvPr/>
        </p:nvSpPr>
        <p:spPr>
          <a:xfrm>
            <a:off x="6139588" y="1703460"/>
            <a:ext cx="2638651" cy="981552"/>
          </a:xfrm>
          <a:prstGeom prst="bevel">
            <a:avLst>
              <a:gd fmla="val 12500" name="adj"/>
            </a:avLst>
          </a:prstGeom>
          <a:solidFill>
            <a:srgbClr val="292C35"/>
          </a:solidFill>
          <a:ln cap="flat" cmpd="sng" w="25400">
            <a:solidFill>
              <a:srgbClr val="1D2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8" name="Google Shape;4368;p34"/>
          <p:cNvSpPr/>
          <p:nvPr/>
        </p:nvSpPr>
        <p:spPr>
          <a:xfrm>
            <a:off x="6120465" y="1713312"/>
            <a:ext cx="2638651" cy="981551"/>
          </a:xfrm>
          <a:prstGeom prst="doubleWave">
            <a:avLst>
              <a:gd fmla="val 625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Lower delivery time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🡺 higher customer satisfaction</a:t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9" name="Google Shape;4369;p34"/>
          <p:cNvSpPr/>
          <p:nvPr/>
        </p:nvSpPr>
        <p:spPr>
          <a:xfrm>
            <a:off x="7448305" y="3605786"/>
            <a:ext cx="565265" cy="431400"/>
          </a:xfrm>
          <a:custGeom>
            <a:rect b="b" l="l" r="r" t="t"/>
            <a:pathLst>
              <a:path extrusionOk="0" h="8203" w="1161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AF7132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0" name="Google Shape;4370;p34"/>
          <p:cNvSpPr txBox="1"/>
          <p:nvPr/>
        </p:nvSpPr>
        <p:spPr>
          <a:xfrm>
            <a:off x="6838843" y="2897119"/>
            <a:ext cx="609462" cy="205629"/>
          </a:xfrm>
          <a:prstGeom prst="rect">
            <a:avLst/>
          </a:prstGeom>
          <a:solidFill>
            <a:srgbClr val="3B3B3B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100" u="none" cap="none" strike="noStrik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10.12</a:t>
            </a:r>
            <a:endParaRPr b="1" i="0" sz="1050" u="none" cap="none" strike="noStrik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1" name="Google Shape;4371;p34"/>
          <p:cNvSpPr txBox="1"/>
          <p:nvPr/>
        </p:nvSpPr>
        <p:spPr>
          <a:xfrm>
            <a:off x="7038848" y="4597379"/>
            <a:ext cx="199136" cy="197934"/>
          </a:xfrm>
          <a:prstGeom prst="rect">
            <a:avLst/>
          </a:prstGeom>
          <a:solidFill>
            <a:srgbClr val="3B3B3B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0000" wrap="square" tIns="1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050" u="none" cap="none" strike="noStrik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000" u="none" cap="none" strike="noStrik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2" name="Google Shape;4372;p34"/>
          <p:cNvCxnSpPr/>
          <p:nvPr/>
        </p:nvCxnSpPr>
        <p:spPr>
          <a:xfrm>
            <a:off x="5549442" y="1246293"/>
            <a:ext cx="2551466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3" name="Google Shape;4373;p34"/>
          <p:cNvSpPr/>
          <p:nvPr/>
        </p:nvSpPr>
        <p:spPr>
          <a:xfrm>
            <a:off x="2018453" y="1498591"/>
            <a:ext cx="372534" cy="324274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4" name="Google Shape;4374;p34"/>
          <p:cNvSpPr/>
          <p:nvPr/>
        </p:nvSpPr>
        <p:spPr>
          <a:xfrm rot="10800000">
            <a:off x="1279672" y="2310113"/>
            <a:ext cx="565265" cy="431400"/>
          </a:xfrm>
          <a:custGeom>
            <a:rect b="b" l="l" r="r" t="t"/>
            <a:pathLst>
              <a:path extrusionOk="0" h="8203" w="1161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AF713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D6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9" name="Google Shape;4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50" y="920700"/>
            <a:ext cx="8553326" cy="40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80" name="Google Shape;4380;p35"/>
          <p:cNvSpPr txBox="1"/>
          <p:nvPr>
            <p:ph type="title"/>
          </p:nvPr>
        </p:nvSpPr>
        <p:spPr>
          <a:xfrm>
            <a:off x="770929" y="325134"/>
            <a:ext cx="7697585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Delivery Perfomance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1" name="Google Shape;4381;p35"/>
          <p:cNvSpPr/>
          <p:nvPr/>
        </p:nvSpPr>
        <p:spPr>
          <a:xfrm>
            <a:off x="770929" y="3271024"/>
            <a:ext cx="4202515" cy="154734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2" name="Google Shape;4382;p35"/>
          <p:cNvSpPr/>
          <p:nvPr/>
        </p:nvSpPr>
        <p:spPr>
          <a:xfrm>
            <a:off x="5010615" y="2839845"/>
            <a:ext cx="1846601" cy="19785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29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3" name="Google Shape;4383;p35"/>
          <p:cNvSpPr/>
          <p:nvPr/>
        </p:nvSpPr>
        <p:spPr>
          <a:xfrm>
            <a:off x="6898889" y="1642946"/>
            <a:ext cx="1972590" cy="31754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4" name="Google Shape;4384;p35"/>
          <p:cNvSpPr txBox="1"/>
          <p:nvPr/>
        </p:nvSpPr>
        <p:spPr>
          <a:xfrm>
            <a:off x="2430965" y="3362242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11 States</a:t>
            </a:r>
            <a:endParaRPr/>
          </a:p>
        </p:txBody>
      </p:sp>
      <p:sp>
        <p:nvSpPr>
          <p:cNvPr id="4385" name="Google Shape;4385;p35"/>
          <p:cNvSpPr txBox="1"/>
          <p:nvPr/>
        </p:nvSpPr>
        <p:spPr>
          <a:xfrm>
            <a:off x="5441924" y="3117135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429AFF"/>
                </a:solidFill>
                <a:latin typeface="Courier New"/>
                <a:ea typeface="Courier New"/>
                <a:cs typeface="Courier New"/>
                <a:sym typeface="Courier New"/>
              </a:rPr>
              <a:t>5 States</a:t>
            </a:r>
            <a:endParaRPr/>
          </a:p>
        </p:txBody>
      </p:sp>
      <p:sp>
        <p:nvSpPr>
          <p:cNvPr id="4386" name="Google Shape;4386;p35"/>
          <p:cNvSpPr txBox="1"/>
          <p:nvPr/>
        </p:nvSpPr>
        <p:spPr>
          <a:xfrm>
            <a:off x="7121522" y="2224084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 States</a:t>
            </a:r>
            <a:endParaRPr/>
          </a:p>
        </p:txBody>
      </p:sp>
      <p:cxnSp>
        <p:nvCxnSpPr>
          <p:cNvPr id="4387" name="Google Shape;4387;p35"/>
          <p:cNvCxnSpPr/>
          <p:nvPr/>
        </p:nvCxnSpPr>
        <p:spPr>
          <a:xfrm>
            <a:off x="3066725" y="1114550"/>
            <a:ext cx="1163100" cy="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" name="Google Shape;43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20" y="1026779"/>
            <a:ext cx="8760992" cy="396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3" name="Google Shape;4393;p36"/>
          <p:cNvCxnSpPr/>
          <p:nvPr/>
        </p:nvCxnSpPr>
        <p:spPr>
          <a:xfrm>
            <a:off x="5123145" y="1177447"/>
            <a:ext cx="124634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4" name="Google Shape;4394;p36"/>
          <p:cNvSpPr txBox="1"/>
          <p:nvPr>
            <p:ph type="title"/>
          </p:nvPr>
        </p:nvSpPr>
        <p:spPr>
          <a:xfrm>
            <a:off x="771525" y="325438"/>
            <a:ext cx="7696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Bad Performing States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9" name="Google Shape;43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93" y="792184"/>
            <a:ext cx="7772400" cy="4096126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0" name="Google Shape;4400;p37"/>
          <p:cNvSpPr txBox="1"/>
          <p:nvPr>
            <p:ph type="title"/>
          </p:nvPr>
        </p:nvSpPr>
        <p:spPr>
          <a:xfrm>
            <a:off x="609908" y="212353"/>
            <a:ext cx="7697585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Worst Performing States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01" name="Google Shape;4401;p37"/>
          <p:cNvCxnSpPr/>
          <p:nvPr/>
        </p:nvCxnSpPr>
        <p:spPr>
          <a:xfrm>
            <a:off x="4305875" y="989925"/>
            <a:ext cx="2166900" cy="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2" name="Google Shape;4402;p37"/>
          <p:cNvSpPr/>
          <p:nvPr/>
        </p:nvSpPr>
        <p:spPr>
          <a:xfrm rot="10800000">
            <a:off x="4012686" y="2545815"/>
            <a:ext cx="892028" cy="588863"/>
          </a:xfrm>
          <a:custGeom>
            <a:rect b="b" l="l" r="r" t="t"/>
            <a:pathLst>
              <a:path extrusionOk="0" h="8203" w="1161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AF713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D6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6" name="Shape 4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7" name="Google Shape;44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80" y="1074966"/>
            <a:ext cx="8382626" cy="3840834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8" name="Google Shape;4408;p38"/>
          <p:cNvSpPr txBox="1"/>
          <p:nvPr>
            <p:ph type="title"/>
          </p:nvPr>
        </p:nvSpPr>
        <p:spPr>
          <a:xfrm>
            <a:off x="623938" y="345401"/>
            <a:ext cx="7697585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0" i="0" lang="de-DE" u="none" strike="noStrik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Sales Figures for Amazonas &amp; Ceará Tech Products</a:t>
            </a:r>
            <a:endParaRPr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09" name="Google Shape;440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496" y="2100714"/>
            <a:ext cx="11557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0" name="Google Shape;4410;p38"/>
          <p:cNvSpPr txBox="1"/>
          <p:nvPr/>
        </p:nvSpPr>
        <p:spPr>
          <a:xfrm>
            <a:off x="4537355" y="2124864"/>
            <a:ext cx="4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411" name="Google Shape;4411;p38"/>
          <p:cNvSpPr txBox="1"/>
          <p:nvPr/>
        </p:nvSpPr>
        <p:spPr>
          <a:xfrm>
            <a:off x="6224226" y="2672218"/>
            <a:ext cx="2111700" cy="92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E9E2C9"/>
                </a:solidFill>
              </a:rPr>
              <a:t>Less or No</a:t>
            </a: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 Effect</a:t>
            </a:r>
            <a:r>
              <a:rPr b="1" lang="de-DE" sz="1800">
                <a:solidFill>
                  <a:srgbClr val="E9E2C9"/>
                </a:solidFill>
              </a:rPr>
              <a:t> </a:t>
            </a: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for Eniac expansion</a:t>
            </a:r>
            <a:endParaRPr b="1" i="0" sz="1800" u="none" cap="none" strike="noStrike">
              <a:solidFill>
                <a:srgbClr val="E9E2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2" name="Google Shape;4412;p38"/>
          <p:cNvSpPr txBox="1"/>
          <p:nvPr/>
        </p:nvSpPr>
        <p:spPr>
          <a:xfrm>
            <a:off x="1112748" y="2339768"/>
            <a:ext cx="2111700" cy="923400"/>
          </a:xfrm>
          <a:prstGeom prst="rect">
            <a:avLst/>
          </a:prstGeom>
          <a:noFill/>
          <a:ln cap="flat" cmpd="sng" w="28575">
            <a:solidFill>
              <a:srgbClr val="AF713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Only 2 Tech </a:t>
            </a:r>
            <a:r>
              <a:rPr b="1" lang="de-DE" sz="1800">
                <a:solidFill>
                  <a:srgbClr val="E9E2C9"/>
                </a:solidFill>
              </a:rPr>
              <a:t>P</a:t>
            </a: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roducts </a:t>
            </a:r>
            <a:r>
              <a:rPr b="1" lang="de-DE" sz="1800">
                <a:solidFill>
                  <a:srgbClr val="E9E2C9"/>
                </a:solidFill>
              </a:rPr>
              <a:t>S</a:t>
            </a: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old in </a:t>
            </a:r>
            <a:r>
              <a:rPr b="1" lang="de-DE" sz="1800">
                <a:solidFill>
                  <a:srgbClr val="E9E2C9"/>
                </a:solidFill>
              </a:rPr>
              <a:t>T</a:t>
            </a:r>
            <a:r>
              <a:rPr b="1" i="0" lang="de-DE" sz="1800" u="none" cap="none" strike="noStrike">
                <a:solidFill>
                  <a:srgbClr val="E9E2C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de-DE" sz="1800">
                <a:solidFill>
                  <a:srgbClr val="E9E2C9"/>
                </a:solidFill>
              </a:rPr>
              <a:t>ese States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p39"/>
          <p:cNvSpPr/>
          <p:nvPr/>
        </p:nvSpPr>
        <p:spPr>
          <a:xfrm>
            <a:off x="722225" y="338300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8" name="Google Shape;4418;p39"/>
          <p:cNvSpPr txBox="1"/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9" name="Google Shape;4419;p39"/>
          <p:cNvSpPr txBox="1"/>
          <p:nvPr>
            <p:ph idx="2" type="title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1698815" y="3138731"/>
            <a:ext cx="806227" cy="831984"/>
            <a:chOff x="2232246" y="4089285"/>
            <a:chExt cx="388470" cy="441853"/>
          </a:xfrm>
        </p:grpSpPr>
        <p:sp>
          <p:nvSpPr>
            <p:cNvPr id="230" name="Google Shape;230;p22"/>
            <p:cNvSpPr/>
            <p:nvPr/>
          </p:nvSpPr>
          <p:spPr>
            <a:xfrm>
              <a:off x="2232246" y="4266983"/>
              <a:ext cx="388470" cy="264155"/>
            </a:xfrm>
            <a:custGeom>
              <a:rect b="b" l="l" r="r" t="t"/>
              <a:pathLst>
                <a:path extrusionOk="0" h="11485" w="16890">
                  <a:moveTo>
                    <a:pt x="5723" y="0"/>
                  </a:moveTo>
                  <a:cubicBezTo>
                    <a:pt x="5583" y="0"/>
                    <a:pt x="5442" y="141"/>
                    <a:pt x="5442" y="281"/>
                  </a:cubicBezTo>
                  <a:lnTo>
                    <a:pt x="5442" y="5444"/>
                  </a:lnTo>
                  <a:lnTo>
                    <a:pt x="282" y="5444"/>
                  </a:lnTo>
                  <a:cubicBezTo>
                    <a:pt x="105" y="5444"/>
                    <a:pt x="1" y="5585"/>
                    <a:pt x="1" y="5725"/>
                  </a:cubicBezTo>
                  <a:lnTo>
                    <a:pt x="1" y="11167"/>
                  </a:lnTo>
                  <a:cubicBezTo>
                    <a:pt x="1" y="11344"/>
                    <a:pt x="105" y="11484"/>
                    <a:pt x="282" y="11484"/>
                  </a:cubicBezTo>
                  <a:lnTo>
                    <a:pt x="10114" y="11484"/>
                  </a:lnTo>
                  <a:cubicBezTo>
                    <a:pt x="10288" y="11484"/>
                    <a:pt x="10429" y="11344"/>
                    <a:pt x="10429" y="11167"/>
                  </a:cubicBezTo>
                  <a:cubicBezTo>
                    <a:pt x="10429" y="11026"/>
                    <a:pt x="10288" y="10886"/>
                    <a:pt x="10114" y="10886"/>
                  </a:cubicBezTo>
                  <a:lnTo>
                    <a:pt x="562" y="10886"/>
                  </a:lnTo>
                  <a:lnTo>
                    <a:pt x="562" y="6006"/>
                  </a:lnTo>
                  <a:lnTo>
                    <a:pt x="5723" y="6006"/>
                  </a:lnTo>
                  <a:cubicBezTo>
                    <a:pt x="5863" y="6006"/>
                    <a:pt x="6004" y="5899"/>
                    <a:pt x="6004" y="5725"/>
                  </a:cubicBezTo>
                  <a:lnTo>
                    <a:pt x="6004" y="562"/>
                  </a:lnTo>
                  <a:lnTo>
                    <a:pt x="10886" y="562"/>
                  </a:lnTo>
                  <a:lnTo>
                    <a:pt x="10886" y="5725"/>
                  </a:lnTo>
                  <a:cubicBezTo>
                    <a:pt x="10886" y="5899"/>
                    <a:pt x="11027" y="6006"/>
                    <a:pt x="11167" y="6006"/>
                  </a:cubicBezTo>
                  <a:lnTo>
                    <a:pt x="16328" y="6006"/>
                  </a:lnTo>
                  <a:lnTo>
                    <a:pt x="16328" y="10886"/>
                  </a:lnTo>
                  <a:lnTo>
                    <a:pt x="11518" y="10886"/>
                  </a:lnTo>
                  <a:cubicBezTo>
                    <a:pt x="11342" y="10886"/>
                    <a:pt x="11238" y="11026"/>
                    <a:pt x="11238" y="11167"/>
                  </a:cubicBezTo>
                  <a:cubicBezTo>
                    <a:pt x="11238" y="11344"/>
                    <a:pt x="11342" y="11484"/>
                    <a:pt x="11518" y="11484"/>
                  </a:cubicBezTo>
                  <a:lnTo>
                    <a:pt x="16609" y="11484"/>
                  </a:lnTo>
                  <a:cubicBezTo>
                    <a:pt x="16786" y="11484"/>
                    <a:pt x="16890" y="11344"/>
                    <a:pt x="16890" y="11167"/>
                  </a:cubicBezTo>
                  <a:lnTo>
                    <a:pt x="16890" y="5725"/>
                  </a:lnTo>
                  <a:cubicBezTo>
                    <a:pt x="16890" y="5585"/>
                    <a:pt x="16786" y="5444"/>
                    <a:pt x="16609" y="5444"/>
                  </a:cubicBezTo>
                  <a:lnTo>
                    <a:pt x="11448" y="5444"/>
                  </a:lnTo>
                  <a:lnTo>
                    <a:pt x="11448" y="281"/>
                  </a:lnTo>
                  <a:cubicBezTo>
                    <a:pt x="11448" y="141"/>
                    <a:pt x="11342" y="0"/>
                    <a:pt x="1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398628" y="4295066"/>
              <a:ext cx="34707" cy="82616"/>
            </a:xfrm>
            <a:custGeom>
              <a:rect b="b" l="l" r="r" t="t"/>
              <a:pathLst>
                <a:path extrusionOk="0" h="3592" w="1509">
                  <a:moveTo>
                    <a:pt x="1209" y="0"/>
                  </a:moveTo>
                  <a:cubicBezTo>
                    <a:pt x="1141" y="0"/>
                    <a:pt x="1072" y="25"/>
                    <a:pt x="1017" y="80"/>
                  </a:cubicBezTo>
                  <a:lnTo>
                    <a:pt x="104" y="993"/>
                  </a:lnTo>
                  <a:cubicBezTo>
                    <a:pt x="0" y="1097"/>
                    <a:pt x="0" y="1274"/>
                    <a:pt x="104" y="1378"/>
                  </a:cubicBezTo>
                  <a:cubicBezTo>
                    <a:pt x="158" y="1431"/>
                    <a:pt x="228" y="1458"/>
                    <a:pt x="298" y="1458"/>
                  </a:cubicBezTo>
                  <a:cubicBezTo>
                    <a:pt x="368" y="1458"/>
                    <a:pt x="439" y="1431"/>
                    <a:pt x="492" y="1378"/>
                  </a:cubicBezTo>
                  <a:lnTo>
                    <a:pt x="913" y="956"/>
                  </a:lnTo>
                  <a:lnTo>
                    <a:pt x="913" y="3310"/>
                  </a:lnTo>
                  <a:cubicBezTo>
                    <a:pt x="913" y="3451"/>
                    <a:pt x="1054" y="3591"/>
                    <a:pt x="1228" y="3591"/>
                  </a:cubicBezTo>
                  <a:cubicBezTo>
                    <a:pt x="1369" y="3591"/>
                    <a:pt x="1509" y="3451"/>
                    <a:pt x="1509" y="3310"/>
                  </a:cubicBezTo>
                  <a:lnTo>
                    <a:pt x="1509" y="290"/>
                  </a:lnTo>
                  <a:cubicBezTo>
                    <a:pt x="1509" y="120"/>
                    <a:pt x="1360" y="0"/>
                    <a:pt x="1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273416" y="4420416"/>
              <a:ext cx="54924" cy="82409"/>
            </a:xfrm>
            <a:custGeom>
              <a:rect b="b" l="l" r="r" t="t"/>
              <a:pathLst>
                <a:path extrusionOk="0" h="3583" w="2388">
                  <a:moveTo>
                    <a:pt x="1194" y="1"/>
                  </a:moveTo>
                  <a:cubicBezTo>
                    <a:pt x="562" y="1"/>
                    <a:pt x="37" y="529"/>
                    <a:pt x="37" y="1195"/>
                  </a:cubicBezTo>
                  <a:cubicBezTo>
                    <a:pt x="37" y="1335"/>
                    <a:pt x="141" y="1476"/>
                    <a:pt x="318" y="1476"/>
                  </a:cubicBezTo>
                  <a:cubicBezTo>
                    <a:pt x="458" y="1476"/>
                    <a:pt x="598" y="1335"/>
                    <a:pt x="598" y="1195"/>
                  </a:cubicBezTo>
                  <a:cubicBezTo>
                    <a:pt x="598" y="844"/>
                    <a:pt x="879" y="563"/>
                    <a:pt x="1194" y="563"/>
                  </a:cubicBezTo>
                  <a:cubicBezTo>
                    <a:pt x="1545" y="563"/>
                    <a:pt x="1826" y="844"/>
                    <a:pt x="1826" y="1195"/>
                  </a:cubicBezTo>
                  <a:cubicBezTo>
                    <a:pt x="1826" y="2038"/>
                    <a:pt x="632" y="2810"/>
                    <a:pt x="177" y="3057"/>
                  </a:cubicBezTo>
                  <a:cubicBezTo>
                    <a:pt x="70" y="3091"/>
                    <a:pt x="0" y="3232"/>
                    <a:pt x="37" y="3372"/>
                  </a:cubicBezTo>
                  <a:cubicBezTo>
                    <a:pt x="70" y="3512"/>
                    <a:pt x="177" y="3583"/>
                    <a:pt x="318" y="3583"/>
                  </a:cubicBezTo>
                  <a:lnTo>
                    <a:pt x="2107" y="3583"/>
                  </a:lnTo>
                  <a:cubicBezTo>
                    <a:pt x="2284" y="3583"/>
                    <a:pt x="2388" y="3442"/>
                    <a:pt x="2388" y="3302"/>
                  </a:cubicBezTo>
                  <a:cubicBezTo>
                    <a:pt x="2388" y="3161"/>
                    <a:pt x="2284" y="3021"/>
                    <a:pt x="2107" y="3021"/>
                  </a:cubicBezTo>
                  <a:lnTo>
                    <a:pt x="1264" y="3021"/>
                  </a:lnTo>
                  <a:cubicBezTo>
                    <a:pt x="1792" y="2599"/>
                    <a:pt x="2388" y="1967"/>
                    <a:pt x="2388" y="1195"/>
                  </a:cubicBezTo>
                  <a:cubicBezTo>
                    <a:pt x="2388" y="529"/>
                    <a:pt x="1863" y="1"/>
                    <a:pt x="1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510868" y="4420416"/>
              <a:ext cx="56557" cy="82409"/>
            </a:xfrm>
            <a:custGeom>
              <a:rect b="b" l="l" r="r" t="t"/>
              <a:pathLst>
                <a:path extrusionOk="0" h="3583" w="2459">
                  <a:moveTo>
                    <a:pt x="281" y="1"/>
                  </a:moveTo>
                  <a:cubicBezTo>
                    <a:pt x="107" y="1"/>
                    <a:pt x="0" y="108"/>
                    <a:pt x="0" y="282"/>
                  </a:cubicBezTo>
                  <a:cubicBezTo>
                    <a:pt x="0" y="422"/>
                    <a:pt x="107" y="563"/>
                    <a:pt x="281" y="563"/>
                  </a:cubicBezTo>
                  <a:lnTo>
                    <a:pt x="1511" y="563"/>
                  </a:lnTo>
                  <a:lnTo>
                    <a:pt x="950" y="1302"/>
                  </a:lnTo>
                  <a:cubicBezTo>
                    <a:pt x="809" y="1512"/>
                    <a:pt x="950" y="1757"/>
                    <a:pt x="1160" y="1757"/>
                  </a:cubicBezTo>
                  <a:cubicBezTo>
                    <a:pt x="1511" y="1757"/>
                    <a:pt x="1792" y="2038"/>
                    <a:pt x="1792" y="2389"/>
                  </a:cubicBezTo>
                  <a:cubicBezTo>
                    <a:pt x="1792" y="2740"/>
                    <a:pt x="1511" y="3021"/>
                    <a:pt x="1160" y="3021"/>
                  </a:cubicBezTo>
                  <a:cubicBezTo>
                    <a:pt x="843" y="3021"/>
                    <a:pt x="562" y="2740"/>
                    <a:pt x="562" y="2389"/>
                  </a:cubicBezTo>
                  <a:cubicBezTo>
                    <a:pt x="562" y="2248"/>
                    <a:pt x="421" y="2108"/>
                    <a:pt x="281" y="2108"/>
                  </a:cubicBezTo>
                  <a:cubicBezTo>
                    <a:pt x="107" y="2108"/>
                    <a:pt x="0" y="2248"/>
                    <a:pt x="0" y="2389"/>
                  </a:cubicBezTo>
                  <a:cubicBezTo>
                    <a:pt x="0" y="3057"/>
                    <a:pt x="528" y="3583"/>
                    <a:pt x="1160" y="3583"/>
                  </a:cubicBezTo>
                  <a:cubicBezTo>
                    <a:pt x="1826" y="3583"/>
                    <a:pt x="2354" y="3057"/>
                    <a:pt x="2354" y="2389"/>
                  </a:cubicBezTo>
                  <a:cubicBezTo>
                    <a:pt x="2354" y="1897"/>
                    <a:pt x="2073" y="1512"/>
                    <a:pt x="1652" y="1302"/>
                  </a:cubicBezTo>
                  <a:lnTo>
                    <a:pt x="2318" y="459"/>
                  </a:lnTo>
                  <a:cubicBezTo>
                    <a:pt x="2458" y="248"/>
                    <a:pt x="2318" y="1"/>
                    <a:pt x="2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531085" y="4162816"/>
              <a:ext cx="27485" cy="12949"/>
            </a:xfrm>
            <a:custGeom>
              <a:rect b="b" l="l" r="r" t="t"/>
              <a:pathLst>
                <a:path extrusionOk="0" h="563" w="1195">
                  <a:moveTo>
                    <a:pt x="281" y="1"/>
                  </a:moveTo>
                  <a:cubicBezTo>
                    <a:pt x="141" y="1"/>
                    <a:pt x="0" y="141"/>
                    <a:pt x="0" y="282"/>
                  </a:cubicBezTo>
                  <a:cubicBezTo>
                    <a:pt x="0" y="422"/>
                    <a:pt x="141" y="562"/>
                    <a:pt x="281" y="562"/>
                  </a:cubicBezTo>
                  <a:lnTo>
                    <a:pt x="913" y="562"/>
                  </a:lnTo>
                  <a:cubicBezTo>
                    <a:pt x="1054" y="562"/>
                    <a:pt x="1194" y="422"/>
                    <a:pt x="1194" y="282"/>
                  </a:cubicBezTo>
                  <a:cubicBezTo>
                    <a:pt x="1194" y="141"/>
                    <a:pt x="1054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522161" y="4106880"/>
              <a:ext cx="29946" cy="26887"/>
            </a:xfrm>
            <a:custGeom>
              <a:rect b="b" l="l" r="r" t="t"/>
              <a:pathLst>
                <a:path extrusionOk="0" h="1169" w="1302">
                  <a:moveTo>
                    <a:pt x="985" y="1"/>
                  </a:moveTo>
                  <a:cubicBezTo>
                    <a:pt x="906" y="1"/>
                    <a:pt x="827" y="26"/>
                    <a:pt x="773" y="78"/>
                  </a:cubicBezTo>
                  <a:lnTo>
                    <a:pt x="178" y="711"/>
                  </a:lnTo>
                  <a:cubicBezTo>
                    <a:pt x="1" y="888"/>
                    <a:pt x="141" y="1168"/>
                    <a:pt x="388" y="1168"/>
                  </a:cubicBezTo>
                  <a:cubicBezTo>
                    <a:pt x="459" y="1168"/>
                    <a:pt x="529" y="1168"/>
                    <a:pt x="599" y="1098"/>
                  </a:cubicBezTo>
                  <a:lnTo>
                    <a:pt x="1195" y="500"/>
                  </a:lnTo>
                  <a:cubicBezTo>
                    <a:pt x="1301" y="396"/>
                    <a:pt x="1301" y="219"/>
                    <a:pt x="1195" y="78"/>
                  </a:cubicBezTo>
                  <a:cubicBezTo>
                    <a:pt x="1143" y="26"/>
                    <a:pt x="106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523771" y="4204584"/>
              <a:ext cx="28336" cy="27025"/>
            </a:xfrm>
            <a:custGeom>
              <a:rect b="b" l="l" r="r" t="t"/>
              <a:pathLst>
                <a:path extrusionOk="0" h="1175" w="1232">
                  <a:moveTo>
                    <a:pt x="305" y="1"/>
                  </a:moveTo>
                  <a:cubicBezTo>
                    <a:pt x="230" y="1"/>
                    <a:pt x="160" y="27"/>
                    <a:pt x="108" y="81"/>
                  </a:cubicBezTo>
                  <a:cubicBezTo>
                    <a:pt x="1" y="185"/>
                    <a:pt x="1" y="362"/>
                    <a:pt x="108" y="466"/>
                  </a:cubicBezTo>
                  <a:lnTo>
                    <a:pt x="703" y="1098"/>
                  </a:lnTo>
                  <a:cubicBezTo>
                    <a:pt x="769" y="1147"/>
                    <a:pt x="842" y="1174"/>
                    <a:pt x="912" y="1174"/>
                  </a:cubicBezTo>
                  <a:cubicBezTo>
                    <a:pt x="993" y="1174"/>
                    <a:pt x="1069" y="1139"/>
                    <a:pt x="1125" y="1064"/>
                  </a:cubicBezTo>
                  <a:cubicBezTo>
                    <a:pt x="1231" y="957"/>
                    <a:pt x="1231" y="783"/>
                    <a:pt x="1125" y="676"/>
                  </a:cubicBezTo>
                  <a:lnTo>
                    <a:pt x="529" y="81"/>
                  </a:lnTo>
                  <a:cubicBezTo>
                    <a:pt x="459" y="27"/>
                    <a:pt x="379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2294415" y="4162816"/>
              <a:ext cx="27485" cy="12949"/>
            </a:xfrm>
            <a:custGeom>
              <a:rect b="b" l="l" r="r" t="t"/>
              <a:pathLst>
                <a:path extrusionOk="0" h="563" w="1195">
                  <a:moveTo>
                    <a:pt x="281" y="1"/>
                  </a:moveTo>
                  <a:cubicBezTo>
                    <a:pt x="141" y="1"/>
                    <a:pt x="0" y="141"/>
                    <a:pt x="0" y="282"/>
                  </a:cubicBezTo>
                  <a:cubicBezTo>
                    <a:pt x="0" y="422"/>
                    <a:pt x="141" y="562"/>
                    <a:pt x="281" y="562"/>
                  </a:cubicBezTo>
                  <a:lnTo>
                    <a:pt x="913" y="562"/>
                  </a:lnTo>
                  <a:cubicBezTo>
                    <a:pt x="1054" y="562"/>
                    <a:pt x="1194" y="422"/>
                    <a:pt x="1194" y="282"/>
                  </a:cubicBezTo>
                  <a:cubicBezTo>
                    <a:pt x="1194" y="141"/>
                    <a:pt x="1054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300878" y="4106880"/>
              <a:ext cx="28313" cy="27071"/>
            </a:xfrm>
            <a:custGeom>
              <a:rect b="b" l="l" r="r" t="t"/>
              <a:pathLst>
                <a:path extrusionOk="0" h="1177" w="1231">
                  <a:moveTo>
                    <a:pt x="330" y="1"/>
                  </a:moveTo>
                  <a:cubicBezTo>
                    <a:pt x="256" y="1"/>
                    <a:pt x="177" y="26"/>
                    <a:pt x="107" y="78"/>
                  </a:cubicBezTo>
                  <a:cubicBezTo>
                    <a:pt x="0" y="219"/>
                    <a:pt x="0" y="396"/>
                    <a:pt x="107" y="500"/>
                  </a:cubicBezTo>
                  <a:lnTo>
                    <a:pt x="739" y="1098"/>
                  </a:lnTo>
                  <a:cubicBezTo>
                    <a:pt x="791" y="1150"/>
                    <a:pt x="861" y="1176"/>
                    <a:pt x="931" y="1176"/>
                  </a:cubicBezTo>
                  <a:cubicBezTo>
                    <a:pt x="1002" y="1176"/>
                    <a:pt x="1072" y="1150"/>
                    <a:pt x="1124" y="1098"/>
                  </a:cubicBezTo>
                  <a:cubicBezTo>
                    <a:pt x="1230" y="958"/>
                    <a:pt x="1230" y="817"/>
                    <a:pt x="1124" y="711"/>
                  </a:cubicBezTo>
                  <a:lnTo>
                    <a:pt x="528" y="78"/>
                  </a:lnTo>
                  <a:cubicBezTo>
                    <a:pt x="475" y="26"/>
                    <a:pt x="405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300878" y="4204584"/>
              <a:ext cx="28313" cy="27094"/>
            </a:xfrm>
            <a:custGeom>
              <a:rect b="b" l="l" r="r" t="t"/>
              <a:pathLst>
                <a:path extrusionOk="0" h="1178" w="1231">
                  <a:moveTo>
                    <a:pt x="931" y="1"/>
                  </a:moveTo>
                  <a:cubicBezTo>
                    <a:pt x="861" y="1"/>
                    <a:pt x="791" y="27"/>
                    <a:pt x="739" y="81"/>
                  </a:cubicBezTo>
                  <a:lnTo>
                    <a:pt x="107" y="676"/>
                  </a:lnTo>
                  <a:cubicBezTo>
                    <a:pt x="0" y="783"/>
                    <a:pt x="0" y="994"/>
                    <a:pt x="107" y="1098"/>
                  </a:cubicBezTo>
                  <a:cubicBezTo>
                    <a:pt x="159" y="1151"/>
                    <a:pt x="237" y="1178"/>
                    <a:pt x="316" y="1178"/>
                  </a:cubicBezTo>
                  <a:cubicBezTo>
                    <a:pt x="395" y="1178"/>
                    <a:pt x="475" y="1151"/>
                    <a:pt x="528" y="1098"/>
                  </a:cubicBezTo>
                  <a:lnTo>
                    <a:pt x="1124" y="466"/>
                  </a:lnTo>
                  <a:cubicBezTo>
                    <a:pt x="1230" y="362"/>
                    <a:pt x="1230" y="185"/>
                    <a:pt x="1124" y="81"/>
                  </a:cubicBezTo>
                  <a:cubicBezTo>
                    <a:pt x="1072" y="27"/>
                    <a:pt x="1002" y="1"/>
                    <a:pt x="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345314" y="4089285"/>
              <a:ext cx="162334" cy="163162"/>
            </a:xfrm>
            <a:custGeom>
              <a:rect b="b" l="l" r="r" t="t"/>
              <a:pathLst>
                <a:path extrusionOk="0" h="7094" w="7058">
                  <a:moveTo>
                    <a:pt x="3546" y="599"/>
                  </a:moveTo>
                  <a:cubicBezTo>
                    <a:pt x="5161" y="599"/>
                    <a:pt x="6496" y="1933"/>
                    <a:pt x="6496" y="3549"/>
                  </a:cubicBezTo>
                  <a:cubicBezTo>
                    <a:pt x="6496" y="5198"/>
                    <a:pt x="5161" y="6532"/>
                    <a:pt x="3546" y="6532"/>
                  </a:cubicBezTo>
                  <a:cubicBezTo>
                    <a:pt x="1897" y="6532"/>
                    <a:pt x="563" y="5198"/>
                    <a:pt x="563" y="3549"/>
                  </a:cubicBezTo>
                  <a:cubicBezTo>
                    <a:pt x="563" y="1933"/>
                    <a:pt x="1897" y="599"/>
                    <a:pt x="3546" y="599"/>
                  </a:cubicBezTo>
                  <a:close/>
                  <a:moveTo>
                    <a:pt x="3546" y="1"/>
                  </a:moveTo>
                  <a:cubicBezTo>
                    <a:pt x="1580" y="1"/>
                    <a:pt x="1" y="1616"/>
                    <a:pt x="1" y="3549"/>
                  </a:cubicBezTo>
                  <a:cubicBezTo>
                    <a:pt x="1" y="5515"/>
                    <a:pt x="1580" y="7094"/>
                    <a:pt x="3546" y="7094"/>
                  </a:cubicBezTo>
                  <a:cubicBezTo>
                    <a:pt x="5479" y="7094"/>
                    <a:pt x="7058" y="5515"/>
                    <a:pt x="7058" y="3549"/>
                  </a:cubicBezTo>
                  <a:cubicBezTo>
                    <a:pt x="7058" y="1616"/>
                    <a:pt x="5479" y="1"/>
                    <a:pt x="3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2401848" y="4119208"/>
              <a:ext cx="49266" cy="103408"/>
            </a:xfrm>
            <a:custGeom>
              <a:rect b="b" l="l" r="r" t="t"/>
              <a:pathLst>
                <a:path extrusionOk="0" h="4496" w="2142">
                  <a:moveTo>
                    <a:pt x="1088" y="0"/>
                  </a:moveTo>
                  <a:cubicBezTo>
                    <a:pt x="914" y="0"/>
                    <a:pt x="773" y="141"/>
                    <a:pt x="773" y="281"/>
                  </a:cubicBezTo>
                  <a:lnTo>
                    <a:pt x="773" y="596"/>
                  </a:lnTo>
                  <a:cubicBezTo>
                    <a:pt x="352" y="703"/>
                    <a:pt x="1" y="1088"/>
                    <a:pt x="1" y="1579"/>
                  </a:cubicBezTo>
                  <a:cubicBezTo>
                    <a:pt x="1" y="2107"/>
                    <a:pt x="422" y="2529"/>
                    <a:pt x="984" y="2529"/>
                  </a:cubicBezTo>
                  <a:lnTo>
                    <a:pt x="1158" y="2529"/>
                  </a:lnTo>
                  <a:cubicBezTo>
                    <a:pt x="1405" y="2529"/>
                    <a:pt x="1580" y="2703"/>
                    <a:pt x="1580" y="2950"/>
                  </a:cubicBezTo>
                  <a:cubicBezTo>
                    <a:pt x="1580" y="3161"/>
                    <a:pt x="1405" y="3335"/>
                    <a:pt x="1158" y="3335"/>
                  </a:cubicBezTo>
                  <a:lnTo>
                    <a:pt x="877" y="3335"/>
                  </a:lnTo>
                  <a:cubicBezTo>
                    <a:pt x="703" y="3335"/>
                    <a:pt x="563" y="3194"/>
                    <a:pt x="563" y="3054"/>
                  </a:cubicBezTo>
                  <a:cubicBezTo>
                    <a:pt x="563" y="2880"/>
                    <a:pt x="456" y="2739"/>
                    <a:pt x="282" y="2739"/>
                  </a:cubicBezTo>
                  <a:cubicBezTo>
                    <a:pt x="141" y="2739"/>
                    <a:pt x="1" y="2880"/>
                    <a:pt x="1" y="3054"/>
                  </a:cubicBezTo>
                  <a:cubicBezTo>
                    <a:pt x="1" y="3475"/>
                    <a:pt x="352" y="3863"/>
                    <a:pt x="773" y="3897"/>
                  </a:cubicBezTo>
                  <a:lnTo>
                    <a:pt x="773" y="4214"/>
                  </a:lnTo>
                  <a:cubicBezTo>
                    <a:pt x="773" y="4388"/>
                    <a:pt x="914" y="4495"/>
                    <a:pt x="1088" y="4495"/>
                  </a:cubicBezTo>
                  <a:cubicBezTo>
                    <a:pt x="1229" y="4495"/>
                    <a:pt x="1369" y="4388"/>
                    <a:pt x="1369" y="4214"/>
                  </a:cubicBezTo>
                  <a:lnTo>
                    <a:pt x="1369" y="3897"/>
                  </a:lnTo>
                  <a:cubicBezTo>
                    <a:pt x="1790" y="3793"/>
                    <a:pt x="2142" y="3405"/>
                    <a:pt x="2142" y="2950"/>
                  </a:cubicBezTo>
                  <a:cubicBezTo>
                    <a:pt x="2142" y="2388"/>
                    <a:pt x="1720" y="1967"/>
                    <a:pt x="1158" y="1967"/>
                  </a:cubicBezTo>
                  <a:lnTo>
                    <a:pt x="984" y="1967"/>
                  </a:lnTo>
                  <a:cubicBezTo>
                    <a:pt x="737" y="1967"/>
                    <a:pt x="563" y="1790"/>
                    <a:pt x="563" y="1579"/>
                  </a:cubicBezTo>
                  <a:cubicBezTo>
                    <a:pt x="563" y="1335"/>
                    <a:pt x="737" y="1158"/>
                    <a:pt x="984" y="1158"/>
                  </a:cubicBezTo>
                  <a:lnTo>
                    <a:pt x="1265" y="1158"/>
                  </a:lnTo>
                  <a:cubicBezTo>
                    <a:pt x="1439" y="1158"/>
                    <a:pt x="1580" y="1298"/>
                    <a:pt x="1580" y="1475"/>
                  </a:cubicBezTo>
                  <a:lnTo>
                    <a:pt x="1580" y="1649"/>
                  </a:lnTo>
                  <a:cubicBezTo>
                    <a:pt x="1580" y="1826"/>
                    <a:pt x="1720" y="1930"/>
                    <a:pt x="1861" y="1930"/>
                  </a:cubicBezTo>
                  <a:cubicBezTo>
                    <a:pt x="2001" y="1930"/>
                    <a:pt x="2142" y="1826"/>
                    <a:pt x="2142" y="1649"/>
                  </a:cubicBezTo>
                  <a:lnTo>
                    <a:pt x="2142" y="1475"/>
                  </a:lnTo>
                  <a:cubicBezTo>
                    <a:pt x="2142" y="1017"/>
                    <a:pt x="1790" y="632"/>
                    <a:pt x="1369" y="596"/>
                  </a:cubicBezTo>
                  <a:lnTo>
                    <a:pt x="1369" y="281"/>
                  </a:lnTo>
                  <a:cubicBezTo>
                    <a:pt x="1369" y="141"/>
                    <a:pt x="1229" y="0"/>
                    <a:pt x="1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6188660" y="3240634"/>
            <a:ext cx="960054" cy="730080"/>
            <a:chOff x="6671087" y="2009304"/>
            <a:chExt cx="332756" cy="281832"/>
          </a:xfrm>
        </p:grpSpPr>
        <p:sp>
          <p:nvSpPr>
            <p:cNvPr id="243" name="Google Shape;243;p22"/>
            <p:cNvSpPr/>
            <p:nvPr/>
          </p:nvSpPr>
          <p:spPr>
            <a:xfrm>
              <a:off x="6671087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233272" y="4123133"/>
            <a:ext cx="3850284" cy="657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</a:pPr>
            <a:r>
              <a:rPr i="0" lang="de-DE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Competitive Prices</a:t>
            </a:r>
            <a:endParaRPr i="0" sz="14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2"/>
          <p:cNvSpPr txBox="1"/>
          <p:nvPr>
            <p:ph idx="1" type="subTitle"/>
          </p:nvPr>
        </p:nvSpPr>
        <p:spPr>
          <a:xfrm>
            <a:off x="4770194" y="3970716"/>
            <a:ext cx="3850284" cy="831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High customer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satisfaction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3946552" y="1226714"/>
            <a:ext cx="1426464" cy="1079832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DCA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2771744" y="229325"/>
            <a:ext cx="3564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ENIAC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2794259" y="2497075"/>
            <a:ext cx="3850284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</a:pPr>
            <a:r>
              <a:rPr b="0" i="0" lang="de-DE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High-end tech product company       </a:t>
            </a:r>
            <a:endParaRPr b="0" i="0" sz="14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40"/>
          <p:cNvSpPr txBox="1"/>
          <p:nvPr>
            <p:ph type="title"/>
          </p:nvPr>
        </p:nvSpPr>
        <p:spPr>
          <a:xfrm>
            <a:off x="1996950" y="191841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achendes Gesicht ohne Füllung" id="4425" name="Google Shape;44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369" y="364861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6" name="Google Shape;4426;p40"/>
          <p:cNvSpPr txBox="1"/>
          <p:nvPr/>
        </p:nvSpPr>
        <p:spPr>
          <a:xfrm>
            <a:off x="3096293" y="856687"/>
            <a:ext cx="23490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0" i="0" lang="de-DE" sz="18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Business Questions</a:t>
            </a:r>
            <a:endParaRPr/>
          </a:p>
        </p:txBody>
      </p:sp>
      <p:sp>
        <p:nvSpPr>
          <p:cNvPr id="4427" name="Google Shape;4427;p40"/>
          <p:cNvSpPr txBox="1"/>
          <p:nvPr/>
        </p:nvSpPr>
        <p:spPr>
          <a:xfrm>
            <a:off x="2985089" y="1118123"/>
            <a:ext cx="510283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Is Magist a good fit for high-end tech products?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Are orders being delivered on time?</a:t>
            </a:r>
            <a:endParaRPr/>
          </a:p>
        </p:txBody>
      </p:sp>
      <p:sp>
        <p:nvSpPr>
          <p:cNvPr id="4428" name="Google Shape;4428;p40"/>
          <p:cNvSpPr txBox="1"/>
          <p:nvPr/>
        </p:nvSpPr>
        <p:spPr>
          <a:xfrm>
            <a:off x="3096293" y="3585561"/>
            <a:ext cx="4292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0" i="0" lang="de-DE" sz="18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Customer Satisfaction – </a:t>
            </a:r>
            <a:r>
              <a:rPr b="1" i="0" lang="de-DE" sz="2400" u="none" cap="none" strike="noStrike">
                <a:solidFill>
                  <a:srgbClr val="00B050"/>
                </a:solidFill>
                <a:latin typeface="Abel"/>
                <a:ea typeface="Abel"/>
                <a:cs typeface="Abel"/>
                <a:sym typeface="Abel"/>
              </a:rPr>
              <a:t>Recommended</a:t>
            </a:r>
            <a:endParaRPr b="1" i="0" sz="1800" u="none" cap="none" strike="noStrike">
              <a:solidFill>
                <a:srgbClr val="00B05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29" name="Google Shape;4429;p40"/>
          <p:cNvSpPr txBox="1"/>
          <p:nvPr/>
        </p:nvSpPr>
        <p:spPr>
          <a:xfrm>
            <a:off x="3096293" y="2201398"/>
            <a:ext cx="363828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0" i="0" lang="de-DE" sz="18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Sales Volume – </a:t>
            </a:r>
            <a:r>
              <a:rPr b="1" i="0" lang="de-DE" sz="2400" u="none" cap="none" strike="noStrike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Inconclusive</a:t>
            </a:r>
            <a:endParaRPr b="1" i="0" sz="1800" u="none" cap="none" strike="noStrike">
              <a:solidFill>
                <a:srgbClr val="FF00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30" name="Google Shape;4430;p40"/>
          <p:cNvSpPr txBox="1"/>
          <p:nvPr/>
        </p:nvSpPr>
        <p:spPr>
          <a:xfrm>
            <a:off x="2985089" y="2350977"/>
            <a:ext cx="5295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nly 1,278 high-end tech products sold.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oo low to determine scalability for premium tech.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ore sales data needed before a final decision.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1" name="Google Shape;4431;p40"/>
          <p:cNvSpPr txBox="1"/>
          <p:nvPr/>
        </p:nvSpPr>
        <p:spPr>
          <a:xfrm>
            <a:off x="2937819" y="3713795"/>
            <a:ext cx="515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fficient delivery times and high customer satisfaction.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trong logistics performance despite low sales.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de-DE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de-DE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roceed with magist based on delivery efficiency.</a:t>
            </a:r>
            <a:endParaRPr b="0" i="0" sz="12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tatistik" id="4432" name="Google Shape;443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5369" y="210884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en" id="4433" name="Google Shape;443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369" y="79691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41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b="0" i="0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9" name="Google Shape;4439;p41"/>
          <p:cNvSpPr/>
          <p:nvPr/>
        </p:nvSpPr>
        <p:spPr>
          <a:xfrm>
            <a:off x="3949634" y="2909299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0" name="Google Shape;4440;p41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4441" name="Google Shape;4441;p41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4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4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4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5" name="Google Shape;4445;p41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4446" name="Google Shape;4446;p4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4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4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4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0" name="Google Shape;4450;p41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/>
              <a:t>THANKS!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4" name="Shape 4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5" name="Google Shape;4455;p4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Sources</a:t>
            </a:r>
            <a:endParaRPr/>
          </a:p>
        </p:txBody>
      </p:sp>
      <p:sp>
        <p:nvSpPr>
          <p:cNvPr id="4456" name="Google Shape;4456;p42"/>
          <p:cNvSpPr txBox="1"/>
          <p:nvPr/>
        </p:nvSpPr>
        <p:spPr>
          <a:xfrm>
            <a:off x="504825" y="1323975"/>
            <a:ext cx="805815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[1] Patently Apple: https://www.patentlyapple.com/2024/12/in-q3-2024-apple-took-a-solid-leap-in-smartphone-sales-in-the-latin-american-market.html?utm_source=chatgpt.com</a:t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[2] Statista: https://www.statista.com/statistics/1117196/delivery-time-e-commerce-brazil/?utm_source=chatgpt.com</a:t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[3] StatCounter: https://gs.statcounter.com/os-market-share/mobile/brazil?utm_source=chatgpt.com</a:t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[4] Digital Watch: https://dig.watch/updates/apple-expands-iphone-16-production-to-brazil?utm_source=chatgpt.com</a:t>
            </a:r>
            <a:endParaRPr b="0" i="0" sz="1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9E2C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1" name="Google Shape;44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000"/>
            <a:ext cx="8839199" cy="40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2" name="Google Shape;4462;p43"/>
          <p:cNvSpPr txBox="1"/>
          <p:nvPr/>
        </p:nvSpPr>
        <p:spPr>
          <a:xfrm>
            <a:off x="609200" y="443050"/>
            <a:ext cx="76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Extra</a:t>
            </a:r>
            <a:endParaRPr b="1" sz="19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TABLE OF CONTENTS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ABOUT THE 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3"/>
          <p:cNvSpPr txBox="1"/>
          <p:nvPr>
            <p:ph idx="3" type="title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3442200" y="1803474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MARKET SHARE OF TECH PRODUCTS</a:t>
            </a: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3"/>
          <p:cNvSpPr txBox="1"/>
          <p:nvPr>
            <p:ph idx="6" type="title"/>
          </p:nvPr>
        </p:nvSpPr>
        <p:spPr>
          <a:xfrm>
            <a:off x="3985800" y="1132325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>
            <a:off x="6232025" y="1803474"/>
            <a:ext cx="2259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 REVIEW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3"/>
          <p:cNvSpPr txBox="1"/>
          <p:nvPr>
            <p:ph idx="9" type="title"/>
          </p:nvPr>
        </p:nvSpPr>
        <p:spPr>
          <a:xfrm>
            <a:off x="6775625" y="1132325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3"/>
          <p:cNvSpPr txBox="1"/>
          <p:nvPr>
            <p:ph idx="13" type="subTitle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ANALYSIS OF DELIVERY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3"/>
          <p:cNvSpPr txBox="1"/>
          <p:nvPr>
            <p:ph idx="15" type="title"/>
          </p:nvPr>
        </p:nvSpPr>
        <p:spPr>
          <a:xfrm>
            <a:off x="2590900" y="290270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3"/>
          <p:cNvSpPr txBox="1"/>
          <p:nvPr>
            <p:ph idx="16" type="subTitle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3"/>
          <p:cNvSpPr txBox="1"/>
          <p:nvPr>
            <p:ph idx="18" type="title"/>
          </p:nvPr>
        </p:nvSpPr>
        <p:spPr>
          <a:xfrm>
            <a:off x="5380725" y="2902700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4479650" y="2571750"/>
            <a:ext cx="3644442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ABOUT THE 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4"/>
          <p:cNvSpPr txBox="1"/>
          <p:nvPr>
            <p:ph idx="2" type="title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479650" y="789650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5"/>
          <p:cNvGrpSpPr/>
          <p:nvPr/>
        </p:nvGrpSpPr>
        <p:grpSpPr>
          <a:xfrm>
            <a:off x="555048" y="1098569"/>
            <a:ext cx="5945680" cy="3505049"/>
            <a:chOff x="793334" y="1192826"/>
            <a:chExt cx="2665073" cy="1317140"/>
          </a:xfrm>
        </p:grpSpPr>
        <p:sp>
          <p:nvSpPr>
            <p:cNvPr id="277" name="Google Shape;277;p25"/>
            <p:cNvSpPr/>
            <p:nvPr/>
          </p:nvSpPr>
          <p:spPr>
            <a:xfrm>
              <a:off x="2759899" y="20345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622291" y="1667631"/>
              <a:ext cx="12573" cy="1765"/>
            </a:xfrm>
            <a:custGeom>
              <a:rect b="b" l="l" r="r" t="t"/>
              <a:pathLst>
                <a:path extrusionOk="0" h="130" w="926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265040" y="1528449"/>
              <a:ext cx="1344" cy="109"/>
            </a:xfrm>
            <a:custGeom>
              <a:rect b="b" l="l" r="r" t="t"/>
              <a:pathLst>
                <a:path extrusionOk="0" h="8" w="99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494622" y="1668433"/>
              <a:ext cx="8147" cy="2118"/>
            </a:xfrm>
            <a:custGeom>
              <a:rect b="b" l="l" r="r" t="t"/>
              <a:pathLst>
                <a:path extrusionOk="0" h="156" w="60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304347" y="1661671"/>
              <a:ext cx="30291" cy="17094"/>
            </a:xfrm>
            <a:custGeom>
              <a:rect b="b" l="l" r="r" t="t"/>
              <a:pathLst>
                <a:path extrusionOk="0" h="1259" w="2231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596779" y="1667903"/>
              <a:ext cx="20869" cy="13808"/>
            </a:xfrm>
            <a:custGeom>
              <a:rect b="b" l="l" r="r" t="t"/>
              <a:pathLst>
                <a:path extrusionOk="0" h="1017" w="1537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460410" y="19054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393809" y="1664875"/>
              <a:ext cx="58709" cy="92123"/>
            </a:xfrm>
            <a:custGeom>
              <a:rect b="b" l="l" r="r" t="t"/>
              <a:pathLst>
                <a:path extrusionOk="0" h="6785" w="4324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030608" y="2063280"/>
              <a:ext cx="2525" cy="733"/>
            </a:xfrm>
            <a:custGeom>
              <a:rect b="b" l="l" r="r" t="t"/>
              <a:pathLst>
                <a:path extrusionOk="0" h="54" w="186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090841" y="1529304"/>
              <a:ext cx="1765" cy="2390"/>
            </a:xfrm>
            <a:custGeom>
              <a:rect b="b" l="l" r="r" t="t"/>
              <a:pathLst>
                <a:path extrusionOk="0" h="176" w="13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245597" y="1718058"/>
              <a:ext cx="14229" cy="4386"/>
            </a:xfrm>
            <a:custGeom>
              <a:rect b="b" l="l" r="r" t="t"/>
              <a:pathLst>
                <a:path extrusionOk="0" h="323" w="1048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812146" y="1578590"/>
              <a:ext cx="42742" cy="41805"/>
            </a:xfrm>
            <a:custGeom>
              <a:rect b="b" l="l" r="r" t="t"/>
              <a:pathLst>
                <a:path extrusionOk="0" h="3079" w="3148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563691" y="1451016"/>
              <a:ext cx="3055" cy="2593"/>
            </a:xfrm>
            <a:custGeom>
              <a:rect b="b" l="l" r="r" t="t"/>
              <a:pathLst>
                <a:path extrusionOk="0" h="191" w="225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480977" y="1673361"/>
              <a:ext cx="16510" cy="18180"/>
            </a:xfrm>
            <a:custGeom>
              <a:rect b="b" l="l" r="r" t="t"/>
              <a:pathLst>
                <a:path extrusionOk="0" h="1339" w="1216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278156" y="2042506"/>
              <a:ext cx="20651" cy="18846"/>
            </a:xfrm>
            <a:custGeom>
              <a:rect b="b" l="l" r="r" t="t"/>
              <a:pathLst>
                <a:path extrusionOk="0" h="1388" w="1521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095159" y="1526222"/>
              <a:ext cx="2009" cy="1344"/>
            </a:xfrm>
            <a:custGeom>
              <a:rect b="b" l="l" r="r" t="t"/>
              <a:pathLst>
                <a:path extrusionOk="0" h="99" w="148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217030" y="1745010"/>
              <a:ext cx="1874" cy="394"/>
            </a:xfrm>
            <a:custGeom>
              <a:rect b="b" l="l" r="r" t="t"/>
              <a:pathLst>
                <a:path extrusionOk="0" h="29" w="138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294517" y="2116096"/>
              <a:ext cx="8377" cy="33360"/>
            </a:xfrm>
            <a:custGeom>
              <a:rect b="b" l="l" r="r" t="t"/>
              <a:pathLst>
                <a:path extrusionOk="0" h="2457" w="617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250119" y="1665337"/>
              <a:ext cx="104438" cy="51540"/>
            </a:xfrm>
            <a:custGeom>
              <a:rect b="b" l="l" r="r" t="t"/>
              <a:pathLst>
                <a:path extrusionOk="0" h="3796" w="7692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259243" y="2070557"/>
              <a:ext cx="13034" cy="35342"/>
            </a:xfrm>
            <a:custGeom>
              <a:rect b="b" l="l" r="r" t="t"/>
              <a:pathLst>
                <a:path extrusionOk="0" h="2603" w="96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664562" y="2045086"/>
              <a:ext cx="3435" cy="4711"/>
            </a:xfrm>
            <a:custGeom>
              <a:rect b="b" l="l" r="r" t="t"/>
              <a:pathLst>
                <a:path extrusionOk="0" h="347" w="253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423480" y="1702037"/>
              <a:ext cx="30142" cy="11880"/>
            </a:xfrm>
            <a:custGeom>
              <a:rect b="b" l="l" r="r" t="t"/>
              <a:pathLst>
                <a:path extrusionOk="0" h="875" w="222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110233" y="1631597"/>
              <a:ext cx="22498" cy="29097"/>
            </a:xfrm>
            <a:custGeom>
              <a:rect b="b" l="l" r="r" t="t"/>
              <a:pathLst>
                <a:path extrusionOk="0" h="2143" w="1657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475522" y="1731935"/>
              <a:ext cx="1059" cy="1914"/>
            </a:xfrm>
            <a:custGeom>
              <a:rect b="b" l="l" r="r" t="t"/>
              <a:pathLst>
                <a:path extrusionOk="0" h="141" w="78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1389726" y="1671094"/>
              <a:ext cx="58858" cy="39483"/>
            </a:xfrm>
            <a:custGeom>
              <a:rect b="b" l="l" r="r" t="t"/>
              <a:pathLst>
                <a:path extrusionOk="0" h="2908" w="4335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309917" y="1312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507986" y="1447255"/>
              <a:ext cx="18601" cy="10482"/>
            </a:xfrm>
            <a:custGeom>
              <a:rect b="b" l="l" r="r" t="t"/>
              <a:pathLst>
                <a:path extrusionOk="0" h="772" w="137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328559" y="1417113"/>
              <a:ext cx="4236" cy="937"/>
            </a:xfrm>
            <a:custGeom>
              <a:rect b="b" l="l" r="r" t="t"/>
              <a:pathLst>
                <a:path extrusionOk="0" h="69" w="312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359407" y="1645812"/>
              <a:ext cx="55247" cy="22335"/>
            </a:xfrm>
            <a:custGeom>
              <a:rect b="b" l="l" r="r" t="t"/>
              <a:pathLst>
                <a:path extrusionOk="0" h="1645" w="4069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451571" y="1689858"/>
              <a:ext cx="24589" cy="7454"/>
            </a:xfrm>
            <a:custGeom>
              <a:rect b="b" l="l" r="r" t="t"/>
              <a:pathLst>
                <a:path extrusionOk="0" h="549" w="1811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051157" y="1420222"/>
              <a:ext cx="5241" cy="3965"/>
            </a:xfrm>
            <a:custGeom>
              <a:rect b="b" l="l" r="r" t="t"/>
              <a:pathLst>
                <a:path extrusionOk="0" h="292" w="386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513458" y="2479960"/>
              <a:ext cx="11663" cy="15465"/>
            </a:xfrm>
            <a:custGeom>
              <a:rect b="b" l="l" r="r" t="t"/>
              <a:pathLst>
                <a:path extrusionOk="0" h="1139" w="859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506995" y="2482186"/>
              <a:ext cx="4956" cy="2743"/>
            </a:xfrm>
            <a:custGeom>
              <a:rect b="b" l="l" r="r" t="t"/>
              <a:pathLst>
                <a:path extrusionOk="0" h="202" w="365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039073" y="1557966"/>
              <a:ext cx="1344" cy="4155"/>
            </a:xfrm>
            <a:custGeom>
              <a:rect b="b" l="l" r="r" t="t"/>
              <a:pathLst>
                <a:path extrusionOk="0" h="306" w="99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493960" y="2432982"/>
              <a:ext cx="1589" cy="1168"/>
            </a:xfrm>
            <a:custGeom>
              <a:rect b="b" l="l" r="r" t="t"/>
              <a:pathLst>
                <a:path extrusionOk="0" h="86" w="117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496866" y="2484630"/>
              <a:ext cx="7006" cy="4331"/>
            </a:xfrm>
            <a:custGeom>
              <a:rect b="b" l="l" r="r" t="t"/>
              <a:pathLst>
                <a:path extrusionOk="0" h="319" w="516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412930" y="1447825"/>
              <a:ext cx="2200" cy="1643"/>
            </a:xfrm>
            <a:custGeom>
              <a:rect b="b" l="l" r="r" t="t"/>
              <a:pathLst>
                <a:path extrusionOk="0" h="121" w="162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375700" y="1460860"/>
              <a:ext cx="14419" cy="6721"/>
            </a:xfrm>
            <a:custGeom>
              <a:rect b="b" l="l" r="r" t="t"/>
              <a:pathLst>
                <a:path extrusionOk="0" h="495" w="1062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518536" y="1659444"/>
              <a:ext cx="3150" cy="2729"/>
            </a:xfrm>
            <a:custGeom>
              <a:rect b="b" l="l" r="r" t="t"/>
              <a:pathLst>
                <a:path extrusionOk="0" h="201" w="232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2136230" y="2173135"/>
              <a:ext cx="92123" cy="91879"/>
            </a:xfrm>
            <a:custGeom>
              <a:rect b="b" l="l" r="r" t="t"/>
              <a:pathLst>
                <a:path extrusionOk="0" h="6767" w="6785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2231110" y="2162816"/>
              <a:ext cx="55953" cy="49734"/>
            </a:xfrm>
            <a:custGeom>
              <a:rect b="b" l="l" r="r" t="t"/>
              <a:pathLst>
                <a:path extrusionOk="0" h="3663" w="4121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193500" y="2179503"/>
              <a:ext cx="64425" cy="69177"/>
            </a:xfrm>
            <a:custGeom>
              <a:rect b="b" l="l" r="r" t="t"/>
              <a:pathLst>
                <a:path extrusionOk="0" h="5095" w="4745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229155" y="217950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229209" y="217950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257776" y="221006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257491" y="2209455"/>
              <a:ext cx="95" cy="149"/>
            </a:xfrm>
            <a:custGeom>
              <a:rect b="b" l="l" r="r" t="t"/>
              <a:pathLst>
                <a:path extrusionOk="0" h="11" w="7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233106" y="218340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257871" y="2210406"/>
              <a:ext cx="0" cy="149"/>
            </a:xfrm>
            <a:custGeom>
              <a:rect b="b" l="l" r="r" t="t"/>
              <a:pathLst>
                <a:path extrusionOk="0" h="11" w="12000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249589" y="2206645"/>
              <a:ext cx="3965" cy="1874"/>
            </a:xfrm>
            <a:custGeom>
              <a:rect b="b" l="l" r="r" t="t"/>
              <a:pathLst>
                <a:path extrusionOk="0" h="138" w="292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257681" y="2209740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229915" y="218050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230200" y="2180834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229399" y="2179843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229684" y="21801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230485" y="2181173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232156" y="2182830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2231870" y="2182545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232821" y="2183264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231205" y="218197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231531" y="2182259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230771" y="218155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232481" y="2183074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271462" y="2241294"/>
              <a:ext cx="8133" cy="10523"/>
            </a:xfrm>
            <a:custGeom>
              <a:rect b="b" l="l" r="r" t="t"/>
              <a:pathLst>
                <a:path extrusionOk="0" h="775" w="599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244837" y="2263697"/>
              <a:ext cx="14704" cy="14922"/>
            </a:xfrm>
            <a:custGeom>
              <a:rect b="b" l="l" r="r" t="t"/>
              <a:pathLst>
                <a:path extrusionOk="0" h="1099" w="1083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168694" y="2212021"/>
              <a:ext cx="116509" cy="102252"/>
            </a:xfrm>
            <a:custGeom>
              <a:rect b="b" l="l" r="r" t="t"/>
              <a:pathLst>
                <a:path extrusionOk="0" h="7531" w="8581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2185707" y="226682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169780" y="2264023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182435" y="2266725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184336" y="22668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186236" y="2266779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169265" y="2264159"/>
              <a:ext cx="394" cy="68"/>
            </a:xfrm>
            <a:custGeom>
              <a:rect b="b" l="l" r="r" t="t"/>
              <a:pathLst>
                <a:path extrusionOk="0" h="5" w="29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168640" y="2264213"/>
              <a:ext cx="543" cy="41"/>
            </a:xfrm>
            <a:custGeom>
              <a:rect b="b" l="l" r="r" t="t"/>
              <a:pathLst>
                <a:path extrusionOk="0" h="3" w="4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170161" y="2262883"/>
              <a:ext cx="869" cy="1100"/>
            </a:xfrm>
            <a:custGeom>
              <a:rect b="b" l="l" r="r" t="t"/>
              <a:pathLst>
                <a:path extrusionOk="0" h="81" w="64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188178" y="2266019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87893" y="2266250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187608" y="2266440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186712" y="2266725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259012" y="2212062"/>
              <a:ext cx="14840" cy="2349"/>
            </a:xfrm>
            <a:custGeom>
              <a:rect b="b" l="l" r="r" t="t"/>
              <a:pathLst>
                <a:path extrusionOk="0" h="173" w="1093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201728" y="225032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193881" y="2234886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203113" y="22504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195021" y="223568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195211" y="22359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00927" y="2250228"/>
              <a:ext cx="95" cy="14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194600" y="223536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194315" y="2235117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2203588" y="22504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195116" y="22358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194831" y="2235497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206005" y="2249468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205625" y="224975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258102" y="2213298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257722" y="2213732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257152" y="221453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2257437" y="2214153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258482" y="2212687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204865" y="2250133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258822" y="2212211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193460" y="22346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2205245" y="224994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2204485" y="225028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2278916" y="225289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2279256" y="225265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2279772" y="2251994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2279541" y="2252319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2276445" y="22536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2280301" y="22507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2280111" y="2251043"/>
              <a:ext cx="109" cy="434"/>
            </a:xfrm>
            <a:custGeom>
              <a:rect b="b" l="l" r="r" t="t"/>
              <a:pathLst>
                <a:path extrusionOk="0" h="32" w="8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2279962" y="2251613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2278536" y="2253134"/>
              <a:ext cx="353" cy="149"/>
            </a:xfrm>
            <a:custGeom>
              <a:rect b="b" l="l" r="r" t="t"/>
              <a:pathLst>
                <a:path extrusionOk="0" h="11" w="26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2276119" y="2239584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2277111" y="2239869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2276595" y="2239679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2277735" y="2240154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2278210" y="2240439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278726" y="2240779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278210" y="2253270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2277396" y="2253460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2276921" y="2253514"/>
              <a:ext cx="394" cy="54"/>
            </a:xfrm>
            <a:custGeom>
              <a:rect b="b" l="l" r="r" t="t"/>
              <a:pathLst>
                <a:path extrusionOk="0" h="4" w="29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277776" y="2253419"/>
              <a:ext cx="299" cy="54"/>
            </a:xfrm>
            <a:custGeom>
              <a:rect b="b" l="l" r="r" t="t"/>
              <a:pathLst>
                <a:path extrusionOk="0" h="4" w="22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2276595" y="2253609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2275644" y="22535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252019" y="2279556"/>
              <a:ext cx="149" cy="353"/>
            </a:xfrm>
            <a:custGeom>
              <a:rect b="b" l="l" r="r" t="t"/>
              <a:pathLst>
                <a:path extrusionOk="0" h="26" w="11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252155" y="2275999"/>
              <a:ext cx="1589" cy="3476"/>
            </a:xfrm>
            <a:custGeom>
              <a:rect b="b" l="l" r="r" t="t"/>
              <a:pathLst>
                <a:path extrusionOk="0" h="256" w="117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2256867" y="2263589"/>
              <a:ext cx="1589" cy="1494"/>
            </a:xfrm>
            <a:custGeom>
              <a:rect b="b" l="l" r="r" t="t"/>
              <a:pathLst>
                <a:path extrusionOk="0" h="110" w="117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2136461" y="2088588"/>
              <a:ext cx="84819" cy="89883"/>
            </a:xfrm>
            <a:custGeom>
              <a:rect b="b" l="l" r="r" t="t"/>
              <a:pathLst>
                <a:path extrusionOk="0" h="6620" w="6247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2193595" y="217727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2185897" y="2177697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200113" y="2177372"/>
              <a:ext cx="625" cy="109"/>
            </a:xfrm>
            <a:custGeom>
              <a:rect b="b" l="l" r="r" t="t"/>
              <a:pathLst>
                <a:path extrusionOk="0" h="8" w="46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192889" y="2177317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2197492" y="2177277"/>
              <a:ext cx="774" cy="14"/>
            </a:xfrm>
            <a:custGeom>
              <a:rect b="b" l="l" r="r" t="t"/>
              <a:pathLst>
                <a:path extrusionOk="0" h="1" w="57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2198497" y="2177277"/>
              <a:ext cx="679" cy="54"/>
            </a:xfrm>
            <a:custGeom>
              <a:rect b="b" l="l" r="r" t="t"/>
              <a:pathLst>
                <a:path extrusionOk="0" h="4" w="5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2197261" y="21772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2195401" y="21772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136421" y="2173421"/>
              <a:ext cx="679" cy="149"/>
            </a:xfrm>
            <a:custGeom>
              <a:rect b="b" l="l" r="r" t="t"/>
              <a:pathLst>
                <a:path extrusionOk="0" h="11" w="5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2199257" y="2177317"/>
              <a:ext cx="679" cy="68"/>
            </a:xfrm>
            <a:custGeom>
              <a:rect b="b" l="l" r="r" t="t"/>
              <a:pathLst>
                <a:path extrusionOk="0" h="5" w="5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2187852" y="217756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2187323" y="217760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2186847" y="217760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2200832" y="2177467"/>
              <a:ext cx="475" cy="109"/>
            </a:xfrm>
            <a:custGeom>
              <a:rect b="b" l="l" r="r" t="t"/>
              <a:pathLst>
                <a:path extrusionOk="0" h="8" w="35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2186372" y="217765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192075" y="2177317"/>
              <a:ext cx="489" cy="14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191219" y="2177372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190513" y="217741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189223" y="2177467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188558" y="2177507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189889" y="2177412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194695" y="217727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195971" y="21772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201973" y="2177697"/>
              <a:ext cx="339" cy="163"/>
            </a:xfrm>
            <a:custGeom>
              <a:rect b="b" l="l" r="r" t="t"/>
              <a:pathLst>
                <a:path extrusionOk="0" h="12" w="25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201402" y="2177562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2207865" y="2106307"/>
              <a:ext cx="83624" cy="72463"/>
            </a:xfrm>
            <a:custGeom>
              <a:rect b="b" l="l" r="r" t="t"/>
              <a:pathLst>
                <a:path extrusionOk="0" h="5337" w="6159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229915" y="21769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229250" y="2175661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230065" y="217741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229494" y="2175892"/>
              <a:ext cx="95" cy="109"/>
            </a:xfrm>
            <a:custGeom>
              <a:rect b="b" l="l" r="r" t="t"/>
              <a:pathLst>
                <a:path extrusionOk="0" h="8" w="7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228965" y="2175566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230010" y="217718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229915" y="21768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229793" y="2176353"/>
              <a:ext cx="95" cy="177"/>
            </a:xfrm>
            <a:custGeom>
              <a:rect b="b" l="l" r="r" t="t"/>
              <a:pathLst>
                <a:path extrusionOk="0" h="13" w="7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229684" y="217608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218836" y="2175172"/>
              <a:ext cx="10142" cy="733"/>
            </a:xfrm>
            <a:custGeom>
              <a:rect b="b" l="l" r="r" t="t"/>
              <a:pathLst>
                <a:path extrusionOk="0" h="54" w="747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261483" y="2161065"/>
              <a:ext cx="5051" cy="149"/>
            </a:xfrm>
            <a:custGeom>
              <a:rect b="b" l="l" r="r" t="t"/>
              <a:pathLst>
                <a:path extrusionOk="0" h="11" w="372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231816" y="2177032"/>
              <a:ext cx="584" cy="109"/>
            </a:xfrm>
            <a:custGeom>
              <a:rect b="b" l="l" r="r" t="t"/>
              <a:pathLst>
                <a:path extrusionOk="0" h="8" w="43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231056" y="2177127"/>
              <a:ext cx="638" cy="109"/>
            </a:xfrm>
            <a:custGeom>
              <a:rect b="b" l="l" r="r" t="t"/>
              <a:pathLst>
                <a:path extrusionOk="0" h="8" w="47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230105" y="2177277"/>
              <a:ext cx="774" cy="204"/>
            </a:xfrm>
            <a:custGeom>
              <a:rect b="b" l="l" r="r" t="t"/>
              <a:pathLst>
                <a:path extrusionOk="0" h="15" w="57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232536" y="2177032"/>
              <a:ext cx="489" cy="14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233106" y="2176991"/>
              <a:ext cx="434" cy="14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258672" y="2052499"/>
              <a:ext cx="12464" cy="10170"/>
            </a:xfrm>
            <a:custGeom>
              <a:rect b="b" l="l" r="r" t="t"/>
              <a:pathLst>
                <a:path extrusionOk="0" h="749" w="918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348080" y="1953764"/>
              <a:ext cx="75016" cy="100080"/>
            </a:xfrm>
            <a:custGeom>
              <a:rect b="b" l="l" r="r" t="t"/>
              <a:pathLst>
                <a:path extrusionOk="0" h="7371" w="5525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953274" y="1764276"/>
              <a:ext cx="85620" cy="66543"/>
            </a:xfrm>
            <a:custGeom>
              <a:rect b="b" l="l" r="r" t="t"/>
              <a:pathLst>
                <a:path extrusionOk="0" h="4901" w="6306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104473" y="1751839"/>
              <a:ext cx="29151" cy="57216"/>
            </a:xfrm>
            <a:custGeom>
              <a:rect b="b" l="l" r="r" t="t"/>
              <a:pathLst>
                <a:path extrusionOk="0" h="4214" w="2147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983932" y="1753020"/>
              <a:ext cx="152883" cy="146433"/>
            </a:xfrm>
            <a:custGeom>
              <a:rect b="b" l="l" r="r" t="t"/>
              <a:pathLst>
                <a:path extrusionOk="0" h="10785" w="1126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000849" y="181464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021202" y="1799102"/>
              <a:ext cx="149" cy="869"/>
            </a:xfrm>
            <a:custGeom>
              <a:rect b="b" l="l" r="r" t="t"/>
              <a:pathLst>
                <a:path extrusionOk="0" h="64" w="11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034372" y="1771296"/>
              <a:ext cx="244" cy="434"/>
            </a:xfrm>
            <a:custGeom>
              <a:rect b="b" l="l" r="r" t="t"/>
              <a:pathLst>
                <a:path extrusionOk="0" h="32" w="18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995581" y="1816645"/>
              <a:ext cx="1534" cy="299"/>
            </a:xfrm>
            <a:custGeom>
              <a:rect b="b" l="l" r="r" t="t"/>
              <a:pathLst>
                <a:path extrusionOk="0" h="22" w="113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034603" y="1771771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034182" y="1771051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997672" y="1816115"/>
              <a:ext cx="2675" cy="611"/>
            </a:xfrm>
            <a:custGeom>
              <a:rect b="b" l="l" r="r" t="t"/>
              <a:pathLst>
                <a:path extrusionOk="0" h="45" w="197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027950" y="1795491"/>
              <a:ext cx="8282" cy="434"/>
            </a:xfrm>
            <a:custGeom>
              <a:rect b="b" l="l" r="r" t="t"/>
              <a:pathLst>
                <a:path extrusionOk="0" h="32" w="61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110135" y="1764018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110270" y="1764493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110080" y="1763448"/>
              <a:ext cx="68" cy="299"/>
            </a:xfrm>
            <a:custGeom>
              <a:rect b="b" l="l" r="r" t="t"/>
              <a:pathLst>
                <a:path extrusionOk="0" h="22" w="5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110039" y="1759836"/>
              <a:ext cx="14" cy="448"/>
            </a:xfrm>
            <a:custGeom>
              <a:rect b="b" l="l" r="r" t="t"/>
              <a:pathLst>
                <a:path extrusionOk="0" h="33" w="1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110039" y="1762878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119218" y="180970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110555" y="176534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119028" y="180898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110365" y="1764969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2110080" y="1758981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2109985" y="1762212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2109985" y="1760692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109985" y="1761452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110705" y="1765688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110135" y="1757990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110230" y="1756985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110365" y="1755899"/>
              <a:ext cx="68" cy="530"/>
            </a:xfrm>
            <a:custGeom>
              <a:rect b="b" l="l" r="r" t="t"/>
              <a:pathLst>
                <a:path extrusionOk="0" h="39" w="5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110515" y="1754704"/>
              <a:ext cx="54" cy="638"/>
            </a:xfrm>
            <a:custGeom>
              <a:rect b="b" l="l" r="r" t="t"/>
              <a:pathLst>
                <a:path extrusionOk="0" h="47" w="4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119734" y="1788268"/>
              <a:ext cx="110385" cy="105294"/>
            </a:xfrm>
            <a:custGeom>
              <a:rect b="b" l="l" r="r" t="t"/>
              <a:pathLst>
                <a:path extrusionOk="0" h="7755" w="813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135375" y="179016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127962" y="1796916"/>
              <a:ext cx="434" cy="434"/>
            </a:xfrm>
            <a:custGeom>
              <a:rect b="b" l="l" r="r" t="t"/>
              <a:pathLst>
                <a:path extrusionOk="0" h="32" w="32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128573" y="1796577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135416" y="17890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131668" y="179382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131899" y="1793726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131763" y="1793821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121825" y="1808036"/>
              <a:ext cx="2580" cy="2485"/>
            </a:xfrm>
            <a:custGeom>
              <a:rect b="b" l="l" r="r" t="t"/>
              <a:pathLst>
                <a:path extrusionOk="0" h="183" w="19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120929" y="1810847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135375" y="178963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2135470" y="17883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2120114" y="1812884"/>
              <a:ext cx="964" cy="1684"/>
            </a:xfrm>
            <a:custGeom>
              <a:rect b="b" l="l" r="r" t="t"/>
              <a:pathLst>
                <a:path extrusionOk="0" h="124" w="71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137222" y="1859943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134615" y="185741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136706" y="1859034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137466" y="186045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119788" y="1811132"/>
              <a:ext cx="1195" cy="964"/>
            </a:xfrm>
            <a:custGeom>
              <a:rect b="b" l="l" r="r" t="t"/>
              <a:pathLst>
                <a:path extrusionOk="0" h="71" w="88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137697" y="186102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135036" y="1857567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137982" y="186165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138172" y="1862265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36081" y="1858273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136421" y="185861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135755" y="1857947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119883" y="181240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119788" y="181221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135416" y="1857703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119978" y="181265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136991" y="1859468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122449" y="1836183"/>
              <a:ext cx="584" cy="1534"/>
            </a:xfrm>
            <a:custGeom>
              <a:rect b="b" l="l" r="r" t="t"/>
              <a:pathLst>
                <a:path extrusionOk="0" h="113" w="43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21730" y="1810562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138362" y="1862985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120779" y="1810562"/>
              <a:ext cx="1059" cy="720"/>
            </a:xfrm>
            <a:custGeom>
              <a:rect b="b" l="l" r="r" t="t"/>
              <a:pathLst>
                <a:path extrusionOk="0" h="53" w="78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925087" y="1940173"/>
              <a:ext cx="16741" cy="4195"/>
            </a:xfrm>
            <a:custGeom>
              <a:rect b="b" l="l" r="r" t="t"/>
              <a:pathLst>
                <a:path extrusionOk="0" h="309" w="1233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920484" y="1919467"/>
              <a:ext cx="41887" cy="31391"/>
            </a:xfrm>
            <a:custGeom>
              <a:rect b="b" l="l" r="r" t="t"/>
              <a:pathLst>
                <a:path extrusionOk="0" h="2312" w="3085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924802" y="1946215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925752" y="194606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1928943" y="1940268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925752" y="1940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932880" y="1939181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931835" y="1939562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1925901" y="1946025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1925521" y="194612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1926947" y="19403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925087" y="1946160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28033" y="19403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1926037" y="19460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929893" y="1940132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930884" y="1939888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1926132" y="194597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1928318" y="1943404"/>
              <a:ext cx="6911" cy="2349"/>
            </a:xfrm>
            <a:custGeom>
              <a:rect b="b" l="l" r="r" t="t"/>
              <a:pathLst>
                <a:path extrusionOk="0" h="173" w="509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926607" y="1945834"/>
              <a:ext cx="1018" cy="149"/>
            </a:xfrm>
            <a:custGeom>
              <a:rect b="b" l="l" r="r" t="t"/>
              <a:pathLst>
                <a:path extrusionOk="0" h="11" w="75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927273" y="1949405"/>
              <a:ext cx="17936" cy="10224"/>
            </a:xfrm>
            <a:custGeom>
              <a:rect b="b" l="l" r="r" t="t"/>
              <a:pathLst>
                <a:path extrusionOk="0" h="753" w="1321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1944856" y="194940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1945141" y="1949500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1927938" y="1950967"/>
              <a:ext cx="1018" cy="828"/>
            </a:xfrm>
            <a:custGeom>
              <a:rect b="b" l="l" r="r" t="t"/>
              <a:pathLst>
                <a:path extrusionOk="0" h="61" w="75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1927612" y="1950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1927843" y="19507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1944666" y="194935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927802" y="195073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927748" y="195068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1927137" y="195054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1944475" y="19493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156244" y="1961014"/>
              <a:ext cx="88987" cy="61547"/>
            </a:xfrm>
            <a:custGeom>
              <a:rect b="b" l="l" r="r" t="t"/>
              <a:pathLst>
                <a:path extrusionOk="0" h="4533" w="6554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069728" y="1940363"/>
              <a:ext cx="85810" cy="69734"/>
            </a:xfrm>
            <a:custGeom>
              <a:rect b="b" l="l" r="r" t="t"/>
              <a:pathLst>
                <a:path extrusionOk="0" h="5136" w="632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055186" y="1951225"/>
              <a:ext cx="19973" cy="43584"/>
            </a:xfrm>
            <a:custGeom>
              <a:rect b="b" l="l" r="r" t="t"/>
              <a:pathLst>
                <a:path extrusionOk="0" h="3210" w="1471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074819" y="19584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069972" y="1992704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2074860" y="195885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074670" y="19575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2074385" y="1955678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074480" y="19563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2074344" y="1955244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048669" y="1961041"/>
              <a:ext cx="11704" cy="36279"/>
            </a:xfrm>
            <a:custGeom>
              <a:rect b="b" l="l" r="r" t="t"/>
              <a:pathLst>
                <a:path extrusionOk="0" h="2672" w="862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2054141" y="196598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2054331" y="196632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2053476" y="1963417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053326" y="1961897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060414" y="1992514"/>
              <a:ext cx="14" cy="774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053666" y="196465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053571" y="196408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2053381" y="1962711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2060319" y="1990369"/>
              <a:ext cx="14" cy="638"/>
            </a:xfrm>
            <a:custGeom>
              <a:rect b="b" l="l" r="r" t="t"/>
              <a:pathLst>
                <a:path extrusionOk="0" h="47" w="1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2060319" y="1989378"/>
              <a:ext cx="14" cy="584"/>
            </a:xfrm>
            <a:custGeom>
              <a:rect b="b" l="l" r="r" t="t"/>
              <a:pathLst>
                <a:path extrusionOk="0" h="43" w="1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2058459" y="1972786"/>
              <a:ext cx="584" cy="1439"/>
            </a:xfrm>
            <a:custGeom>
              <a:rect b="b" l="l" r="r" t="t"/>
              <a:pathLst>
                <a:path extrusionOk="0" h="106" w="43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2054806" y="1966934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2053951" y="196560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060373" y="1991414"/>
              <a:ext cx="0" cy="679"/>
            </a:xfrm>
            <a:custGeom>
              <a:rect b="b" l="l" r="r" t="t"/>
              <a:pathLst>
                <a:path extrusionOk="0" h="50" w="12000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053801" y="1965128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060224" y="1987477"/>
              <a:ext cx="14" cy="584"/>
            </a:xfrm>
            <a:custGeom>
              <a:rect b="b" l="l" r="r" t="t"/>
              <a:pathLst>
                <a:path extrusionOk="0" h="43" w="1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060034" y="1983865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059939" y="1982820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060088" y="1984435"/>
              <a:ext cx="0" cy="530"/>
            </a:xfrm>
            <a:custGeom>
              <a:rect b="b" l="l" r="r" t="t"/>
              <a:pathLst>
                <a:path extrusionOk="0" h="39" w="12000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059993" y="1983295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060468" y="1993695"/>
              <a:ext cx="54" cy="923"/>
            </a:xfrm>
            <a:custGeom>
              <a:rect b="b" l="l" r="r" t="t"/>
              <a:pathLst>
                <a:path extrusionOk="0" h="68" w="4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060183" y="1986621"/>
              <a:ext cx="0" cy="584"/>
            </a:xfrm>
            <a:custGeom>
              <a:rect b="b" l="l" r="r" t="t"/>
              <a:pathLst>
                <a:path extrusionOk="0" h="43" w="12000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060129" y="1985807"/>
              <a:ext cx="14" cy="638"/>
            </a:xfrm>
            <a:custGeom>
              <a:rect b="b" l="l" r="r" t="t"/>
              <a:pathLst>
                <a:path extrusionOk="0" h="47" w="1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060088" y="1985101"/>
              <a:ext cx="0" cy="530"/>
            </a:xfrm>
            <a:custGeom>
              <a:rect b="b" l="l" r="r" t="t"/>
              <a:pathLst>
                <a:path extrusionOk="0" h="39" w="12000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054562" y="1966649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060509" y="1994795"/>
              <a:ext cx="14" cy="530"/>
            </a:xfrm>
            <a:custGeom>
              <a:rect b="b" l="l" r="r" t="t"/>
              <a:pathLst>
                <a:path extrusionOk="0" h="39" w="1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055091" y="196717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055376" y="196746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059939" y="1982385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060278" y="1988427"/>
              <a:ext cx="0" cy="530"/>
            </a:xfrm>
            <a:custGeom>
              <a:rect b="b" l="l" r="r" t="t"/>
              <a:pathLst>
                <a:path extrusionOk="0" h="39" w="12000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2056137" y="196788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055757" y="196765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153623" y="1945930"/>
              <a:ext cx="3720" cy="6381"/>
            </a:xfrm>
            <a:custGeom>
              <a:rect b="b" l="l" r="r" t="t"/>
              <a:pathLst>
                <a:path extrusionOk="0" h="470" w="274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113366" y="1953723"/>
              <a:ext cx="52776" cy="75260"/>
            </a:xfrm>
            <a:custGeom>
              <a:rect b="b" l="l" r="r" t="t"/>
              <a:pathLst>
                <a:path extrusionOk="0" h="5543" w="3887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165368" y="2023172"/>
              <a:ext cx="149" cy="244"/>
            </a:xfrm>
            <a:custGeom>
              <a:rect b="b" l="l" r="r" t="t"/>
              <a:pathLst>
                <a:path extrusionOk="0" h="18" w="11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2165178" y="2022792"/>
              <a:ext cx="149" cy="339"/>
            </a:xfrm>
            <a:custGeom>
              <a:rect b="b" l="l" r="r" t="t"/>
              <a:pathLst>
                <a:path extrusionOk="0" h="25" w="11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2159136" y="198890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2158715" y="198956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158375" y="199017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159611" y="198833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161132" y="1986757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160086" y="1987803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165884" y="202383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160616" y="1987287"/>
              <a:ext cx="244" cy="244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165558" y="2023457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157289" y="1953832"/>
              <a:ext cx="54" cy="855"/>
            </a:xfrm>
            <a:custGeom>
              <a:rect b="b" l="l" r="r" t="t"/>
              <a:pathLst>
                <a:path extrusionOk="0" h="63" w="4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2157140" y="1954728"/>
              <a:ext cx="163" cy="869"/>
            </a:xfrm>
            <a:custGeom>
              <a:rect b="b" l="l" r="r" t="t"/>
              <a:pathLst>
                <a:path extrusionOk="0" h="64" w="12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2157004" y="1951971"/>
              <a:ext cx="149" cy="339"/>
            </a:xfrm>
            <a:custGeom>
              <a:rect b="b" l="l" r="r" t="t"/>
              <a:pathLst>
                <a:path extrusionOk="0" h="25" w="11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2115213" y="2000688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124011" y="1992826"/>
              <a:ext cx="923" cy="27"/>
            </a:xfrm>
            <a:custGeom>
              <a:rect b="b" l="l" r="r" t="t"/>
              <a:pathLst>
                <a:path extrusionOk="0" h="2" w="68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153528" y="1947885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2153528" y="1947409"/>
              <a:ext cx="68" cy="339"/>
            </a:xfrm>
            <a:custGeom>
              <a:rect b="b" l="l" r="r" t="t"/>
              <a:pathLst>
                <a:path extrusionOk="0" h="25" w="5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2153487" y="194830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2153678" y="1946255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2153583" y="1946785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153718" y="1945875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2155959" y="1951116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2156760" y="1951591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115172" y="200091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2153487" y="194864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2156434" y="1951347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2113597" y="200682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2114506" y="2003824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2115117" y="200120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113977" y="2005535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114602" y="2003254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2114221" y="2004924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2113787" y="2006159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2114316" y="2004353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114982" y="200192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114737" y="2002779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114832" y="200234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113366" y="200749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2115022" y="2001543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985928" y="1964599"/>
              <a:ext cx="43217" cy="44466"/>
            </a:xfrm>
            <a:custGeom>
              <a:rect b="b" l="l" r="r" t="t"/>
              <a:pathLst>
                <a:path extrusionOk="0" h="3275" w="3183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2025044" y="1961747"/>
              <a:ext cx="29585" cy="45417"/>
            </a:xfrm>
            <a:custGeom>
              <a:rect b="b" l="l" r="r" t="t"/>
              <a:pathLst>
                <a:path extrusionOk="0" h="3345" w="2179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053761" y="1996316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053516" y="1995786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052905" y="199398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53326" y="1995175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2053095" y="1994605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2054277" y="1997497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053992" y="1996927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054467" y="1997931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2048004" y="196508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2047909" y="196489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2048343" y="196556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049620" y="1975691"/>
              <a:ext cx="679" cy="4521"/>
            </a:xfrm>
            <a:custGeom>
              <a:rect b="b" l="l" r="r" t="t"/>
              <a:pathLst>
                <a:path extrusionOk="0" h="333" w="5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052376" y="1991849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2047393" y="196347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2047773" y="196461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2047529" y="1963947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047678" y="196427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052281" y="1991224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2048153" y="196531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2048438" y="196565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2047298" y="1962942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2052661" y="199317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2048574" y="196575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2052525" y="199251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047149" y="1962426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2052186" y="1990654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048248" y="196546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030082" y="1976927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2028520" y="2004014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2029756" y="1975203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2028520" y="200296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2028561" y="2003444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2028262" y="2002195"/>
              <a:ext cx="81" cy="122"/>
            </a:xfrm>
            <a:custGeom>
              <a:rect b="b" l="l" r="r" t="t"/>
              <a:pathLst>
                <a:path extrusionOk="0" h="9" w="6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2028425" y="200253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2030231" y="1977728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030747" y="1981530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030652" y="1980539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2030557" y="1979914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2029281" y="1973397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030367" y="1978488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029511" y="1974306"/>
              <a:ext cx="109" cy="394"/>
            </a:xfrm>
            <a:custGeom>
              <a:rect b="b" l="l" r="r" t="t"/>
              <a:pathLst>
                <a:path extrusionOk="0" h="29" w="8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2030706" y="198110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2030462" y="197924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2028425" y="2004666"/>
              <a:ext cx="54" cy="177"/>
            </a:xfrm>
            <a:custGeom>
              <a:rect b="b" l="l" r="r" t="t"/>
              <a:pathLst>
                <a:path extrusionOk="0" h="13" w="4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2028995" y="1972541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2029892" y="1976072"/>
              <a:ext cx="109" cy="339"/>
            </a:xfrm>
            <a:custGeom>
              <a:rect b="b" l="l" r="r" t="t"/>
              <a:pathLst>
                <a:path extrusionOk="0" h="25" w="8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2028425" y="1970885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2025044" y="1994320"/>
              <a:ext cx="3055" cy="7563"/>
            </a:xfrm>
            <a:custGeom>
              <a:rect b="b" l="l" r="r" t="t"/>
              <a:pathLst>
                <a:path extrusionOk="0" h="557" w="225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2028710" y="1971686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936777" y="1949351"/>
              <a:ext cx="53305" cy="39619"/>
            </a:xfrm>
            <a:custGeom>
              <a:rect b="b" l="l" r="r" t="t"/>
              <a:pathLst>
                <a:path extrusionOk="0" h="2918" w="3926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956464" y="195258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957510" y="195258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953898" y="1952352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953138" y="1952162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951997" y="1951822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952513" y="195201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955650" y="1952542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958026" y="1952582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958745" y="1952542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960972" y="1952202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959451" y="1952487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1960171" y="1952392"/>
              <a:ext cx="394" cy="68"/>
            </a:xfrm>
            <a:custGeom>
              <a:rect b="b" l="l" r="r" t="t"/>
              <a:pathLst>
                <a:path extrusionOk="0" h="5" w="29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961732" y="1952067"/>
              <a:ext cx="448" cy="109"/>
            </a:xfrm>
            <a:custGeom>
              <a:rect b="b" l="l" r="r" t="t"/>
              <a:pathLst>
                <a:path extrusionOk="0" h="8" w="33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946865" y="1949351"/>
              <a:ext cx="190" cy="964"/>
            </a:xfrm>
            <a:custGeom>
              <a:rect b="b" l="l" r="r" t="t"/>
              <a:pathLst>
                <a:path extrusionOk="0" h="71" w="14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946756" y="1950261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946281" y="1951211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936831" y="196066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1945521" y="1952012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1944856" y="1952297"/>
              <a:ext cx="489" cy="258"/>
            </a:xfrm>
            <a:custGeom>
              <a:rect b="b" l="l" r="r" t="t"/>
              <a:pathLst>
                <a:path extrusionOk="0" h="19" w="36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1936967" y="1959616"/>
              <a:ext cx="1249" cy="964"/>
            </a:xfrm>
            <a:custGeom>
              <a:rect b="b" l="l" r="r" t="t"/>
              <a:pathLst>
                <a:path extrusionOk="0" h="71" w="92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945955" y="1951632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946526" y="195073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1946865" y="1950206"/>
              <a:ext cx="0" cy="68"/>
            </a:xfrm>
            <a:custGeom>
              <a:rect b="b" l="l" r="r" t="t"/>
              <a:pathLst>
                <a:path extrusionOk="0" h="5" w="12000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1946960" y="1949595"/>
              <a:ext cx="0" cy="109"/>
            </a:xfrm>
            <a:custGeom>
              <a:rect b="b" l="l" r="r" t="t"/>
              <a:pathLst>
                <a:path extrusionOk="0" h="8" w="12000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987217" y="1973261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1986498" y="196983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986783" y="1972677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1986457" y="1970315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1985547" y="1985236"/>
              <a:ext cx="1629" cy="1629"/>
            </a:xfrm>
            <a:custGeom>
              <a:rect b="b" l="l" r="r" t="t"/>
              <a:pathLst>
                <a:path extrusionOk="0" h="120" w="12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1986878" y="1967789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1986742" y="1968319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1986457" y="1971211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1986688" y="1968835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1986457" y="197073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986973" y="1967273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1986959" y="1973017"/>
              <a:ext cx="122" cy="109"/>
            </a:xfrm>
            <a:custGeom>
              <a:rect b="b" l="l" r="r" t="t"/>
              <a:pathLst>
                <a:path extrusionOk="0" h="8" w="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1986498" y="197159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1986647" y="1972351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1986552" y="1971971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1986593" y="1969310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1963443" y="1981204"/>
              <a:ext cx="29110" cy="27820"/>
            </a:xfrm>
            <a:custGeom>
              <a:rect b="b" l="l" r="r" t="t"/>
              <a:pathLst>
                <a:path extrusionOk="0" h="2049" w="2144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1984787" y="1988522"/>
              <a:ext cx="68" cy="1534"/>
            </a:xfrm>
            <a:custGeom>
              <a:rect b="b" l="l" r="r" t="t"/>
              <a:pathLst>
                <a:path extrusionOk="0" h="113" w="5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1991345" y="2005630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1990259" y="2008766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990639" y="2007490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991155" y="2006064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1990449" y="2008101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1990965" y="2006485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1990775" y="2006960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985547" y="1997456"/>
              <a:ext cx="1344" cy="774"/>
            </a:xfrm>
            <a:custGeom>
              <a:rect b="b" l="l" r="r" t="t"/>
              <a:pathLst>
                <a:path extrusionOk="0" h="57" w="99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1980795" y="199065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1979845" y="199065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971481" y="198191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1983796" y="1987612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1981800" y="1990084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1974468" y="1981299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1972567" y="1981584"/>
              <a:ext cx="448" cy="109"/>
            </a:xfrm>
            <a:custGeom>
              <a:rect b="b" l="l" r="r" t="t"/>
              <a:pathLst>
                <a:path extrusionOk="0" h="8" w="33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984597" y="1988373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980374" y="1990708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1984081" y="1987952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1984312" y="198818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1981366" y="199036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1973898" y="1981340"/>
              <a:ext cx="394" cy="109"/>
            </a:xfrm>
            <a:custGeom>
              <a:rect b="b" l="l" r="r" t="t"/>
              <a:pathLst>
                <a:path extrusionOk="0" h="8" w="29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1973233" y="1981435"/>
              <a:ext cx="448" cy="109"/>
            </a:xfrm>
            <a:custGeom>
              <a:rect b="b" l="l" r="r" t="t"/>
              <a:pathLst>
                <a:path extrusionOk="0" h="8" w="33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971766" y="1981720"/>
              <a:ext cx="530" cy="109"/>
            </a:xfrm>
            <a:custGeom>
              <a:rect b="b" l="l" r="r" t="t"/>
              <a:pathLst>
                <a:path extrusionOk="0" h="8" w="39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1975378" y="1981150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1974943" y="1981204"/>
              <a:ext cx="299" cy="54"/>
            </a:xfrm>
            <a:custGeom>
              <a:rect b="b" l="l" r="r" t="t"/>
              <a:pathLst>
                <a:path extrusionOk="0" h="4" w="22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1950327" y="1969744"/>
              <a:ext cx="19362" cy="21398"/>
            </a:xfrm>
            <a:custGeom>
              <a:rect b="b" l="l" r="r" t="t"/>
              <a:pathLst>
                <a:path extrusionOk="0" h="1576" w="1426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1953749" y="1973166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954754" y="197187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1951563" y="197525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954564" y="1972161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1950382" y="1976357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954319" y="1972501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955039" y="197136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954889" y="1971591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955134" y="197111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952608" y="197434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952092" y="1974782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50993" y="1975786"/>
              <a:ext cx="204" cy="190"/>
            </a:xfrm>
            <a:custGeom>
              <a:rect b="b" l="l" r="r" t="t"/>
              <a:pathLst>
                <a:path extrusionOk="0" h="14" w="15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969526" y="1981204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954034" y="197282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953369" y="197354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952989" y="197392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962968" y="1989228"/>
              <a:ext cx="299" cy="258"/>
            </a:xfrm>
            <a:custGeom>
              <a:rect b="b" l="l" r="r" t="t"/>
              <a:pathLst>
                <a:path extrusionOk="0" h="19" w="22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1961828" y="1990518"/>
              <a:ext cx="394" cy="625"/>
            </a:xfrm>
            <a:custGeom>
              <a:rect b="b" l="l" r="r" t="t"/>
              <a:pathLst>
                <a:path extrusionOk="0" h="46" w="29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962262" y="1989988"/>
              <a:ext cx="339" cy="448"/>
            </a:xfrm>
            <a:custGeom>
              <a:rect b="b" l="l" r="r" t="t"/>
              <a:pathLst>
                <a:path extrusionOk="0" h="33" w="25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1969675" y="1981720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969621" y="1981530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69675" y="198200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1962588" y="1989568"/>
              <a:ext cx="353" cy="394"/>
            </a:xfrm>
            <a:custGeom>
              <a:rect b="b" l="l" r="r" t="t"/>
              <a:pathLst>
                <a:path extrusionOk="0" h="29" w="26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969580" y="198139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922385" y="1832082"/>
              <a:ext cx="60230" cy="48838"/>
            </a:xfrm>
            <a:custGeom>
              <a:rect b="b" l="l" r="r" t="t"/>
              <a:pathLst>
                <a:path extrusionOk="0" h="3597" w="4436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982370" y="1833793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982275" y="183350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982465" y="1834078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1922575" y="1836318"/>
              <a:ext cx="85525" cy="95653"/>
            </a:xfrm>
            <a:custGeom>
              <a:rect b="b" l="l" r="r" t="t"/>
              <a:pathLst>
                <a:path extrusionOk="0" h="7045" w="6299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984366" y="1836088"/>
              <a:ext cx="54" cy="1385"/>
            </a:xfrm>
            <a:custGeom>
              <a:rect b="b" l="l" r="r" t="t"/>
              <a:pathLst>
                <a:path extrusionOk="0" h="102" w="4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984692" y="1836278"/>
              <a:ext cx="23503" cy="15410"/>
            </a:xfrm>
            <a:custGeom>
              <a:rect b="b" l="l" r="r" t="t"/>
              <a:pathLst>
                <a:path extrusionOk="0" h="1135" w="1731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984502" y="183618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924517" y="1921218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953369" y="1928727"/>
              <a:ext cx="3204" cy="3245"/>
            </a:xfrm>
            <a:custGeom>
              <a:rect b="b" l="l" r="r" t="t"/>
              <a:pathLst>
                <a:path extrusionOk="0" h="239" w="236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929893" y="1918544"/>
              <a:ext cx="4671" cy="258"/>
            </a:xfrm>
            <a:custGeom>
              <a:rect b="b" l="l" r="r" t="t"/>
              <a:pathLst>
                <a:path extrusionOk="0" h="19" w="344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983796" y="1845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983986" y="18453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84081" y="184515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983891" y="1845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984122" y="18450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984366" y="18434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983932" y="18454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984027" y="184525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984407" y="1840269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984407" y="1841790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984217" y="18447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984271" y="1844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84366" y="184373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1984366" y="184397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984407" y="18427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984312" y="184439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984176" y="1844967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983986" y="18453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1984176" y="184483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984407" y="1842971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984407" y="1840785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984407" y="1837459"/>
              <a:ext cx="68" cy="2729"/>
            </a:xfrm>
            <a:custGeom>
              <a:rect b="b" l="l" r="r" t="t"/>
              <a:pathLst>
                <a:path extrusionOk="0" h="201" w="5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1984407" y="184131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984407" y="1842211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984366" y="1836128"/>
              <a:ext cx="14" cy="1344"/>
            </a:xfrm>
            <a:custGeom>
              <a:rect b="b" l="l" r="r" t="t"/>
              <a:pathLst>
                <a:path extrusionOk="0" h="99" w="1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1957170" y="1853426"/>
              <a:ext cx="121505" cy="113481"/>
            </a:xfrm>
            <a:custGeom>
              <a:rect b="b" l="l" r="r" t="t"/>
              <a:pathLst>
                <a:path extrusionOk="0" h="8358" w="8949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2072674" y="189959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2072729" y="1900635"/>
              <a:ext cx="14" cy="1154"/>
            </a:xfrm>
            <a:custGeom>
              <a:rect b="b" l="l" r="r" t="t"/>
              <a:pathLst>
                <a:path extrusionOk="0" h="85" w="1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2055607" y="188351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070298" y="1894172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2072104" y="1897023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2056042" y="1883799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2072443" y="189816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2072633" y="189915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2071588" y="1895829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071208" y="189521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2072253" y="1897594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060848" y="1890642"/>
              <a:ext cx="679" cy="448"/>
            </a:xfrm>
            <a:custGeom>
              <a:rect b="b" l="l" r="r" t="t"/>
              <a:pathLst>
                <a:path extrusionOk="0" h="33" w="5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2072729" y="189991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2073815" y="1900445"/>
              <a:ext cx="5010" cy="1100"/>
            </a:xfrm>
            <a:custGeom>
              <a:rect b="b" l="l" r="r" t="t"/>
              <a:pathLst>
                <a:path extrusionOk="0" h="81" w="369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2010883" y="1853426"/>
              <a:ext cx="44738" cy="30101"/>
            </a:xfrm>
            <a:custGeom>
              <a:rect b="b" l="l" r="r" t="t"/>
              <a:pathLst>
                <a:path extrusionOk="0" h="2217" w="3295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2069538" y="1893602"/>
              <a:ext cx="584" cy="394"/>
            </a:xfrm>
            <a:custGeom>
              <a:rect b="b" l="l" r="r" t="t"/>
              <a:pathLst>
                <a:path extrusionOk="0" h="29" w="43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2070828" y="1894647"/>
              <a:ext cx="204" cy="299"/>
            </a:xfrm>
            <a:custGeom>
              <a:rect b="b" l="l" r="r" t="t"/>
              <a:pathLst>
                <a:path extrusionOk="0" h="22" w="15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2072729" y="1900255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2072729" y="1900486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079042" y="1900391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2072538" y="189868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071873" y="1896453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1964013" y="1946120"/>
              <a:ext cx="109" cy="1534"/>
            </a:xfrm>
            <a:custGeom>
              <a:rect b="b" l="l" r="r" t="t"/>
              <a:pathLst>
                <a:path extrusionOk="0" h="113" w="8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964013" y="1950872"/>
              <a:ext cx="14" cy="543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957361" y="1933683"/>
              <a:ext cx="1629" cy="2702"/>
            </a:xfrm>
            <a:custGeom>
              <a:rect b="b" l="l" r="r" t="t"/>
              <a:pathLst>
                <a:path extrusionOk="0" h="199" w="12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992866" y="1964748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1994631" y="19662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004325" y="1964843"/>
              <a:ext cx="448" cy="258"/>
            </a:xfrm>
            <a:custGeom>
              <a:rect b="b" l="l" r="r" t="t"/>
              <a:pathLst>
                <a:path extrusionOk="0" h="19" w="33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1988589" y="1966133"/>
              <a:ext cx="733" cy="299"/>
            </a:xfrm>
            <a:custGeom>
              <a:rect b="b" l="l" r="r" t="t"/>
              <a:pathLst>
                <a:path extrusionOk="0" h="22" w="54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1989634" y="1964558"/>
              <a:ext cx="1494" cy="1534"/>
            </a:xfrm>
            <a:custGeom>
              <a:rect b="b" l="l" r="r" t="t"/>
              <a:pathLst>
                <a:path extrusionOk="0" h="113" w="11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1992390" y="1964612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989539" y="1966133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994196" y="196584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993816" y="196546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991875" y="196451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1989349" y="1966364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003035" y="1965087"/>
              <a:ext cx="1303" cy="720"/>
            </a:xfrm>
            <a:custGeom>
              <a:rect b="b" l="l" r="r" t="t"/>
              <a:pathLst>
                <a:path extrusionOk="0" h="53" w="96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004800" y="1964463"/>
              <a:ext cx="1494" cy="353"/>
            </a:xfrm>
            <a:custGeom>
              <a:rect b="b" l="l" r="r" t="t"/>
              <a:pathLst>
                <a:path extrusionOk="0" h="26" w="11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1993341" y="1965087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1964068" y="1949446"/>
              <a:ext cx="54" cy="1208"/>
            </a:xfrm>
            <a:custGeom>
              <a:rect b="b" l="l" r="r" t="t"/>
              <a:pathLst>
                <a:path extrusionOk="0" h="89" w="4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987788" y="1965318"/>
              <a:ext cx="815" cy="828"/>
            </a:xfrm>
            <a:custGeom>
              <a:rect b="b" l="l" r="r" t="t"/>
              <a:pathLst>
                <a:path extrusionOk="0" h="61" w="6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964013" y="1951876"/>
              <a:ext cx="299" cy="869"/>
            </a:xfrm>
            <a:custGeom>
              <a:rect b="b" l="l" r="r" t="t"/>
              <a:pathLst>
                <a:path extrusionOk="0" h="64" w="22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964299" y="1952732"/>
              <a:ext cx="353" cy="679"/>
            </a:xfrm>
            <a:custGeom>
              <a:rect b="b" l="l" r="r" t="t"/>
              <a:pathLst>
                <a:path extrusionOk="0" h="50" w="26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988358" y="1965983"/>
              <a:ext cx="394" cy="299"/>
            </a:xfrm>
            <a:custGeom>
              <a:rect b="b" l="l" r="r" t="t"/>
              <a:pathLst>
                <a:path extrusionOk="0" h="22" w="29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57415" y="1933479"/>
              <a:ext cx="720" cy="149"/>
            </a:xfrm>
            <a:custGeom>
              <a:rect b="b" l="l" r="r" t="t"/>
              <a:pathLst>
                <a:path extrusionOk="0" h="11" w="53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959506" y="1932569"/>
              <a:ext cx="434" cy="353"/>
            </a:xfrm>
            <a:custGeom>
              <a:rect b="b" l="l" r="r" t="t"/>
              <a:pathLst>
                <a:path extrusionOk="0" h="26" w="32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958175" y="1933289"/>
              <a:ext cx="584" cy="204"/>
            </a:xfrm>
            <a:custGeom>
              <a:rect b="b" l="l" r="r" t="t"/>
              <a:pathLst>
                <a:path extrusionOk="0" h="15" w="43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958881" y="1932949"/>
              <a:ext cx="543" cy="299"/>
            </a:xfrm>
            <a:custGeom>
              <a:rect b="b" l="l" r="r" t="t"/>
              <a:pathLst>
                <a:path extrusionOk="0" h="22" w="4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959981" y="1932148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960646" y="1931103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969051" y="1928673"/>
              <a:ext cx="1398" cy="204"/>
            </a:xfrm>
            <a:custGeom>
              <a:rect b="b" l="l" r="r" t="t"/>
              <a:pathLst>
                <a:path extrusionOk="0" h="15" w="103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960836" y="1930438"/>
              <a:ext cx="54" cy="584"/>
            </a:xfrm>
            <a:custGeom>
              <a:rect b="b" l="l" r="r" t="t"/>
              <a:pathLst>
                <a:path extrusionOk="0" h="43" w="4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1960361" y="193167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008222" y="1930981"/>
              <a:ext cx="58533" cy="39592"/>
            </a:xfrm>
            <a:custGeom>
              <a:rect b="b" l="l" r="r" t="t"/>
              <a:pathLst>
                <a:path extrusionOk="0" h="2916" w="4311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054236" y="1960186"/>
              <a:ext cx="679" cy="14"/>
            </a:xfrm>
            <a:custGeom>
              <a:rect b="b" l="l" r="r" t="t"/>
              <a:pathLst>
                <a:path extrusionOk="0" h="1" w="5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066782" y="195438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066782" y="1954673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2066836" y="195453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066591" y="1954864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066401" y="195495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066687" y="1954768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2055037" y="196014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2066171" y="1955108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2051439" y="1959711"/>
              <a:ext cx="2811" cy="489"/>
            </a:xfrm>
            <a:custGeom>
              <a:rect b="b" l="l" r="r" t="t"/>
              <a:pathLst>
                <a:path extrusionOk="0" h="36" w="207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046633" y="1959575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48343" y="19591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53856" y="1960186"/>
              <a:ext cx="625" cy="14"/>
            </a:xfrm>
            <a:custGeom>
              <a:rect b="b" l="l" r="r" t="t"/>
              <a:pathLst>
                <a:path extrusionOk="0" h="1" w="46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011263" y="1967273"/>
              <a:ext cx="1208" cy="1385"/>
            </a:xfrm>
            <a:custGeom>
              <a:rect b="b" l="l" r="r" t="t"/>
              <a:pathLst>
                <a:path extrusionOk="0" h="102" w="89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2008086" y="1964748"/>
              <a:ext cx="2770" cy="1914"/>
            </a:xfrm>
            <a:custGeom>
              <a:rect b="b" l="l" r="r" t="t"/>
              <a:pathLst>
                <a:path extrusionOk="0" h="141" w="204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022818" y="1968074"/>
              <a:ext cx="3720" cy="1059"/>
            </a:xfrm>
            <a:custGeom>
              <a:rect b="b" l="l" r="r" t="t"/>
              <a:pathLst>
                <a:path extrusionOk="0" h="78" w="274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2026524" y="1969120"/>
              <a:ext cx="679" cy="489"/>
            </a:xfrm>
            <a:custGeom>
              <a:rect b="b" l="l" r="r" t="t"/>
              <a:pathLst>
                <a:path extrusionOk="0" h="36" w="5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2010842" y="1966703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045397" y="1961001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2045058" y="1960905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2044677" y="1960810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2027190" y="1968984"/>
              <a:ext cx="244" cy="625"/>
            </a:xfrm>
            <a:custGeom>
              <a:rect b="b" l="l" r="r" t="t"/>
              <a:pathLst>
                <a:path extrusionOk="0" h="46" w="18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2026280" y="1960023"/>
              <a:ext cx="9287" cy="1086"/>
            </a:xfrm>
            <a:custGeom>
              <a:rect b="b" l="l" r="r" t="t"/>
              <a:pathLst>
                <a:path extrusionOk="0" h="80" w="684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2047583" y="1958950"/>
              <a:ext cx="774" cy="353"/>
            </a:xfrm>
            <a:custGeom>
              <a:rect b="b" l="l" r="r" t="t"/>
              <a:pathLst>
                <a:path extrusionOk="0" h="26" w="57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2044257" y="19607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2048153" y="19591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027190" y="19695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2043971" y="1930954"/>
              <a:ext cx="869" cy="258"/>
            </a:xfrm>
            <a:custGeom>
              <a:rect b="b" l="l" r="r" t="t"/>
              <a:pathLst>
                <a:path extrusionOk="0" h="19" w="64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2009036" y="196189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2008276" y="1963947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2008561" y="1963187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2028805" y="1937607"/>
              <a:ext cx="964" cy="163"/>
            </a:xfrm>
            <a:custGeom>
              <a:rect b="b" l="l" r="r" t="t"/>
              <a:pathLst>
                <a:path extrusionOk="0" h="12" w="71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008846" y="196252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2009647" y="1960335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2029796" y="1937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009267" y="196128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2009457" y="1960756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2008086" y="196474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2008086" y="196474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2051520" y="1865551"/>
              <a:ext cx="112191" cy="87765"/>
            </a:xfrm>
            <a:custGeom>
              <a:rect b="b" l="l" r="r" t="t"/>
              <a:pathLst>
                <a:path extrusionOk="0" h="6464" w="8263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2080902" y="1899970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2147120" y="1866841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2138131" y="1865510"/>
              <a:ext cx="2525" cy="149"/>
            </a:xfrm>
            <a:custGeom>
              <a:rect b="b" l="l" r="r" t="t"/>
              <a:pathLst>
                <a:path extrusionOk="0" h="11" w="186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2140888" y="186564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2145219" y="1866311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2147690" y="1867071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2144554" y="1866175"/>
              <a:ext cx="285" cy="54"/>
            </a:xfrm>
            <a:custGeom>
              <a:rect b="b" l="l" r="r" t="t"/>
              <a:pathLst>
                <a:path extrusionOk="0" h="4" w="21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2146495" y="1866650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2145884" y="1866460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2153202" y="1872014"/>
              <a:ext cx="1059" cy="584"/>
            </a:xfrm>
            <a:custGeom>
              <a:rect b="b" l="l" r="r" t="t"/>
              <a:pathLst>
                <a:path extrusionOk="0" h="43" w="78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2143875" y="1866026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2143169" y="1865931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2141648" y="1865741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2142449" y="186583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2122300" y="1942359"/>
              <a:ext cx="4481" cy="2539"/>
            </a:xfrm>
            <a:custGeom>
              <a:rect b="b" l="l" r="r" t="t"/>
              <a:pathLst>
                <a:path extrusionOk="0" h="187" w="33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2074860" y="1952637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2074575" y="1952868"/>
              <a:ext cx="299" cy="489"/>
            </a:xfrm>
            <a:custGeom>
              <a:rect b="b" l="l" r="r" t="t"/>
              <a:pathLst>
                <a:path extrusionOk="0" h="36" w="22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2066741" y="1951822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2067732" y="1949881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2067121" y="1950777"/>
              <a:ext cx="109" cy="258"/>
            </a:xfrm>
            <a:custGeom>
              <a:rect b="b" l="l" r="r" t="t"/>
              <a:pathLst>
                <a:path extrusionOk="0" h="19" w="8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2066877" y="1951347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73530" y="1953343"/>
              <a:ext cx="1059" cy="122"/>
            </a:xfrm>
            <a:custGeom>
              <a:rect b="b" l="l" r="r" t="t"/>
              <a:pathLst>
                <a:path extrusionOk="0" h="9" w="78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67352" y="1950166"/>
              <a:ext cx="394" cy="394"/>
            </a:xfrm>
            <a:custGeom>
              <a:rect b="b" l="l" r="r" t="t"/>
              <a:pathLst>
                <a:path extrusionOk="0" h="29" w="29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2073054" y="1953153"/>
              <a:ext cx="489" cy="204"/>
            </a:xfrm>
            <a:custGeom>
              <a:rect b="b" l="l" r="r" t="t"/>
              <a:pathLst>
                <a:path extrusionOk="0" h="15" w="36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2069633" y="1949446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2069117" y="1949446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070067" y="1949500"/>
              <a:ext cx="2240" cy="1765"/>
            </a:xfrm>
            <a:custGeom>
              <a:rect b="b" l="l" r="r" t="t"/>
              <a:pathLst>
                <a:path extrusionOk="0" h="130" w="165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2068207" y="1949636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2068587" y="1949500"/>
              <a:ext cx="489" cy="149"/>
            </a:xfrm>
            <a:custGeom>
              <a:rect b="b" l="l" r="r" t="t"/>
              <a:pathLst>
                <a:path extrusionOk="0" h="11" w="36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2074439" y="1953302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2080902" y="1902386"/>
              <a:ext cx="54" cy="584"/>
            </a:xfrm>
            <a:custGeom>
              <a:rect b="b" l="l" r="r" t="t"/>
              <a:pathLst>
                <a:path extrusionOk="0" h="43" w="4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2080848" y="1900635"/>
              <a:ext cx="68" cy="679"/>
            </a:xfrm>
            <a:custGeom>
              <a:rect b="b" l="l" r="r" t="t"/>
              <a:pathLst>
                <a:path extrusionOk="0" h="50" w="5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2080943" y="1903961"/>
              <a:ext cx="14" cy="530"/>
            </a:xfrm>
            <a:custGeom>
              <a:rect b="b" l="l" r="r" t="t"/>
              <a:pathLst>
                <a:path extrusionOk="0" h="39" w="1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2080753" y="1916032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2080848" y="1914077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2080563" y="191844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2080617" y="191816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2080902" y="191327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2080658" y="1917838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2080522" y="191869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2080373" y="191920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2080468" y="1918924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2080427" y="1919073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2080943" y="1910424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2080943" y="191147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2080902" y="1912420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2080848" y="1914796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2080753" y="1916548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2080712" y="1917077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2080807" y="1915462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2080658" y="1917457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2050855" y="1932094"/>
              <a:ext cx="1629" cy="68"/>
            </a:xfrm>
            <a:custGeom>
              <a:rect b="b" l="l" r="r" t="t"/>
              <a:pathLst>
                <a:path extrusionOk="0" h="5" w="12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2080943" y="1905482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080943" y="1906813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54996" y="1931714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080943" y="1909325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080943" y="190808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062124" y="1929243"/>
              <a:ext cx="5906" cy="638"/>
            </a:xfrm>
            <a:custGeom>
              <a:rect b="b" l="l" r="r" t="t"/>
              <a:pathLst>
                <a:path extrusionOk="0" h="47" w="435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080237" y="1919548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080332" y="1919358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080278" y="191945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080183" y="191960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080142" y="191964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079992" y="1919739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060658" y="1947735"/>
              <a:ext cx="1914" cy="407"/>
            </a:xfrm>
            <a:custGeom>
              <a:rect b="b" l="l" r="r" t="t"/>
              <a:pathLst>
                <a:path extrusionOk="0" h="30" w="141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050855" y="193214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050719" y="193390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066401" y="1952067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050760" y="193275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065981" y="1951917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050719" y="193418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050719" y="19343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050719" y="193452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065166" y="195168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050719" y="19336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065600" y="1951822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050719" y="193323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149346" y="1865605"/>
              <a:ext cx="72640" cy="121356"/>
            </a:xfrm>
            <a:custGeom>
              <a:rect b="b" l="l" r="r" t="t"/>
              <a:pathLst>
                <a:path extrusionOk="0" h="8938" w="535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163888" y="198681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163467" y="1986282"/>
              <a:ext cx="339" cy="489"/>
            </a:xfrm>
            <a:custGeom>
              <a:rect b="b" l="l" r="r" t="t"/>
              <a:pathLst>
                <a:path extrusionOk="0" h="36" w="25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212943" y="195933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212468" y="1959235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206195" y="1959235"/>
              <a:ext cx="5295" cy="2865"/>
            </a:xfrm>
            <a:custGeom>
              <a:rect b="b" l="l" r="r" t="t"/>
              <a:pathLst>
                <a:path extrusionOk="0" h="211" w="39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211993" y="1959195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211477" y="1959195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154153" y="19441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149536" y="1939752"/>
              <a:ext cx="1303" cy="1480"/>
            </a:xfrm>
            <a:custGeom>
              <a:rect b="b" l="l" r="r" t="t"/>
              <a:pathLst>
                <a:path extrusionOk="0" h="109" w="96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150826" y="1941218"/>
              <a:ext cx="2675" cy="2824"/>
            </a:xfrm>
            <a:custGeom>
              <a:rect b="b" l="l" r="r" t="t"/>
              <a:pathLst>
                <a:path extrusionOk="0" h="208" w="197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158905" y="1969785"/>
              <a:ext cx="1100" cy="68"/>
            </a:xfrm>
            <a:custGeom>
              <a:rect b="b" l="l" r="r" t="t"/>
              <a:pathLst>
                <a:path extrusionOk="0" h="5" w="81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161376" y="1981150"/>
              <a:ext cx="2105" cy="5146"/>
            </a:xfrm>
            <a:custGeom>
              <a:rect b="b" l="l" r="r" t="t"/>
              <a:pathLst>
                <a:path extrusionOk="0" h="379" w="155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163277" y="1985997"/>
              <a:ext cx="339" cy="543"/>
            </a:xfrm>
            <a:custGeom>
              <a:rect b="b" l="l" r="r" t="t"/>
              <a:pathLst>
                <a:path extrusionOk="0" h="40" w="25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152917" y="1943974"/>
              <a:ext cx="584" cy="109"/>
            </a:xfrm>
            <a:custGeom>
              <a:rect b="b" l="l" r="r" t="t"/>
              <a:pathLst>
                <a:path extrusionOk="0" h="8" w="43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160711" y="1877105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160656" y="1875680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160751" y="18774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160656" y="1875055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160711" y="1876671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149536" y="1937946"/>
              <a:ext cx="14" cy="815"/>
            </a:xfrm>
            <a:custGeom>
              <a:rect b="b" l="l" r="r" t="t"/>
              <a:pathLst>
                <a:path extrusionOk="0" h="60" w="1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149536" y="1938896"/>
              <a:ext cx="14" cy="869"/>
            </a:xfrm>
            <a:custGeom>
              <a:rect b="b" l="l" r="r" t="t"/>
              <a:pathLst>
                <a:path extrusionOk="0" h="64" w="1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160616" y="1874444"/>
              <a:ext cx="14" cy="584"/>
            </a:xfrm>
            <a:custGeom>
              <a:rect b="b" l="l" r="r" t="t"/>
              <a:pathLst>
                <a:path extrusionOk="0" h="43" w="1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160711" y="187619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160331" y="1868741"/>
              <a:ext cx="299" cy="5716"/>
            </a:xfrm>
            <a:custGeom>
              <a:rect b="b" l="l" r="r" t="t"/>
              <a:pathLst>
                <a:path extrusionOk="0" h="421" w="22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149631" y="1932379"/>
              <a:ext cx="1344" cy="3910"/>
            </a:xfrm>
            <a:custGeom>
              <a:rect b="b" l="l" r="r" t="t"/>
              <a:pathLst>
                <a:path extrusionOk="0" h="288" w="99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149536" y="193975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229209" y="1797813"/>
              <a:ext cx="78193" cy="78641"/>
            </a:xfrm>
            <a:custGeom>
              <a:rect b="b" l="l" r="r" t="t"/>
              <a:pathLst>
                <a:path extrusionOk="0" h="5792" w="5759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231531" y="1797813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115742" y="2027164"/>
              <a:ext cx="39035" cy="44263"/>
            </a:xfrm>
            <a:custGeom>
              <a:rect b="b" l="l" r="r" t="t"/>
              <a:pathLst>
                <a:path extrusionOk="0" h="3260" w="2875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135375" y="2027164"/>
              <a:ext cx="9952" cy="434"/>
            </a:xfrm>
            <a:custGeom>
              <a:rect b="b" l="l" r="r" t="t"/>
              <a:pathLst>
                <a:path extrusionOk="0" h="32" w="733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119218" y="2027924"/>
              <a:ext cx="13605" cy="8147"/>
            </a:xfrm>
            <a:custGeom>
              <a:rect b="b" l="l" r="r" t="t"/>
              <a:pathLst>
                <a:path extrusionOk="0" h="600" w="1002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132184" y="2028019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133040" y="2031576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133040" y="2027870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133094" y="203024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133094" y="202834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133094" y="2029010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133094" y="2030816"/>
              <a:ext cx="14" cy="584"/>
            </a:xfrm>
            <a:custGeom>
              <a:rect b="b" l="l" r="r" t="t"/>
              <a:pathLst>
                <a:path extrusionOk="0" h="43" w="1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133094" y="202963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133040" y="2032160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132809" y="2034767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132809" y="2035107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122680" y="203586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132904" y="203444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132904" y="203406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123400" y="20358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123495" y="20358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122925" y="2035813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123115" y="203581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132999" y="2032676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121974" y="2035908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132945" y="203362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121499" y="2035962"/>
              <a:ext cx="394" cy="54"/>
            </a:xfrm>
            <a:custGeom>
              <a:rect b="b" l="l" r="r" t="t"/>
              <a:pathLst>
                <a:path extrusionOk="0" h="4" w="29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132945" y="2033151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122354" y="2035867"/>
              <a:ext cx="299" cy="54"/>
            </a:xfrm>
            <a:custGeom>
              <a:rect b="b" l="l" r="r" t="t"/>
              <a:pathLst>
                <a:path extrusionOk="0" h="4" w="22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132279" y="2016560"/>
              <a:ext cx="49884" cy="63380"/>
            </a:xfrm>
            <a:custGeom>
              <a:rect b="b" l="l" r="r" t="t"/>
              <a:pathLst>
                <a:path extrusionOk="0" h="4668" w="3674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168070" y="2023593"/>
              <a:ext cx="394" cy="638"/>
            </a:xfrm>
            <a:custGeom>
              <a:rect b="b" l="l" r="r" t="t"/>
              <a:pathLst>
                <a:path extrusionOk="0" h="47" w="29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166359" y="2024217"/>
              <a:ext cx="1724" cy="6191"/>
            </a:xfrm>
            <a:custGeom>
              <a:rect b="b" l="l" r="r" t="t"/>
              <a:pathLst>
                <a:path extrusionOk="0" h="456" w="127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147065" y="2027639"/>
              <a:ext cx="1779" cy="54"/>
            </a:xfrm>
            <a:custGeom>
              <a:rect b="b" l="l" r="r" t="t"/>
              <a:pathLst>
                <a:path extrusionOk="0" h="4" w="131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149306" y="202773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167934" y="2023837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132184" y="2072553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146400" y="2033532"/>
              <a:ext cx="68" cy="489"/>
            </a:xfrm>
            <a:custGeom>
              <a:rect b="b" l="l" r="r" t="t"/>
              <a:pathLst>
                <a:path extrusionOk="0" h="36" w="5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132660" y="207198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133759" y="2071603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132334" y="2072268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133379" y="2071657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134140" y="2071562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143359" y="2058297"/>
              <a:ext cx="1100" cy="1819"/>
            </a:xfrm>
            <a:custGeom>
              <a:rect b="b" l="l" r="r" t="t"/>
              <a:pathLst>
                <a:path extrusionOk="0" h="134" w="81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146685" y="2030436"/>
              <a:ext cx="109" cy="774"/>
            </a:xfrm>
            <a:custGeom>
              <a:rect b="b" l="l" r="r" t="t"/>
              <a:pathLst>
                <a:path extrusionOk="0" h="57" w="8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146780" y="2029350"/>
              <a:ext cx="109" cy="910"/>
            </a:xfrm>
            <a:custGeom>
              <a:rect b="b" l="l" r="r" t="t"/>
              <a:pathLst>
                <a:path extrusionOk="0" h="67" w="8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132945" y="2071793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146590" y="2031386"/>
              <a:ext cx="68" cy="638"/>
            </a:xfrm>
            <a:custGeom>
              <a:rect b="b" l="l" r="r" t="t"/>
              <a:pathLst>
                <a:path extrusionOk="0" h="47" w="5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146930" y="2027639"/>
              <a:ext cx="149" cy="1575"/>
            </a:xfrm>
            <a:custGeom>
              <a:rect b="b" l="l" r="r" t="t"/>
              <a:pathLst>
                <a:path extrusionOk="0" h="116" w="11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146549" y="2032201"/>
              <a:ext cx="54" cy="584"/>
            </a:xfrm>
            <a:custGeom>
              <a:rect b="b" l="l" r="r" t="t"/>
              <a:pathLst>
                <a:path extrusionOk="0" h="43" w="4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136135" y="2062329"/>
              <a:ext cx="3150" cy="543"/>
            </a:xfrm>
            <a:custGeom>
              <a:rect b="b" l="l" r="r" t="t"/>
              <a:pathLst>
                <a:path extrusionOk="0" h="40" w="232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146454" y="2032921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208721" y="1867452"/>
              <a:ext cx="119645" cy="148131"/>
            </a:xfrm>
            <a:custGeom>
              <a:rect b="b" l="l" r="r" t="t"/>
              <a:pathLst>
                <a:path extrusionOk="0" h="10910" w="8812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215129" y="1960186"/>
              <a:ext cx="5295" cy="7196"/>
            </a:xfrm>
            <a:custGeom>
              <a:rect b="b" l="l" r="r" t="t"/>
              <a:pathLst>
                <a:path extrusionOk="0" h="530" w="39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245217" y="1998977"/>
              <a:ext cx="394" cy="625"/>
            </a:xfrm>
            <a:custGeom>
              <a:rect b="b" l="l" r="r" t="t"/>
              <a:pathLst>
                <a:path extrusionOk="0" h="46" w="29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212183" y="1952922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214994" y="1959385"/>
              <a:ext cx="244" cy="720"/>
            </a:xfrm>
            <a:custGeom>
              <a:rect b="b" l="l" r="r" t="t"/>
              <a:pathLst>
                <a:path extrusionOk="0" h="53" w="18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208761" y="1945210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212563" y="1953872"/>
              <a:ext cx="964" cy="1195"/>
            </a:xfrm>
            <a:custGeom>
              <a:rect b="b" l="l" r="r" t="t"/>
              <a:pathLst>
                <a:path extrusionOk="0" h="88" w="71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215279" y="195634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212427" y="1953533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212278" y="1953248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216080" y="1961421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307348" y="1867601"/>
              <a:ext cx="394" cy="489"/>
            </a:xfrm>
            <a:custGeom>
              <a:rect b="b" l="l" r="r" t="t"/>
              <a:pathLst>
                <a:path extrusionOk="0" h="36" w="29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305583" y="1869312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306302" y="186893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305963" y="1869162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306628" y="1868646"/>
              <a:ext cx="299" cy="299"/>
            </a:xfrm>
            <a:custGeom>
              <a:rect b="b" l="l" r="r" t="t"/>
              <a:pathLst>
                <a:path extrusionOk="0" h="22" w="22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306968" y="1868171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305162" y="1869407"/>
              <a:ext cx="394" cy="54"/>
            </a:xfrm>
            <a:custGeom>
              <a:rect b="b" l="l" r="r" t="t"/>
              <a:pathLst>
                <a:path extrusionOk="0" h="4" w="29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305067" y="18694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353593" y="1948930"/>
              <a:ext cx="11799" cy="11704"/>
            </a:xfrm>
            <a:custGeom>
              <a:rect b="b" l="l" r="r" t="t"/>
              <a:pathLst>
                <a:path extrusionOk="0" h="862" w="869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361481" y="1958570"/>
              <a:ext cx="1779" cy="2064"/>
            </a:xfrm>
            <a:custGeom>
              <a:rect b="b" l="l" r="r" t="t"/>
              <a:pathLst>
                <a:path extrusionOk="0" h="152" w="131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314910" y="1908374"/>
              <a:ext cx="47019" cy="40325"/>
            </a:xfrm>
            <a:custGeom>
              <a:rect b="b" l="l" r="r" t="t"/>
              <a:pathLst>
                <a:path extrusionOk="0" h="2970" w="3463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327266" y="1910329"/>
              <a:ext cx="625" cy="679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324034" y="1913126"/>
              <a:ext cx="489" cy="353"/>
            </a:xfrm>
            <a:custGeom>
              <a:rect b="b" l="l" r="r" t="t"/>
              <a:pathLst>
                <a:path extrusionOk="0" h="26" w="36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325881" y="1911660"/>
              <a:ext cx="638" cy="489"/>
            </a:xfrm>
            <a:custGeom>
              <a:rect b="b" l="l" r="r" t="t"/>
              <a:pathLst>
                <a:path extrusionOk="0" h="36" w="47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324605" y="1912705"/>
              <a:ext cx="530" cy="394"/>
            </a:xfrm>
            <a:custGeom>
              <a:rect b="b" l="l" r="r" t="t"/>
              <a:pathLst>
                <a:path extrusionOk="0" h="29" w="39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325216" y="1912230"/>
              <a:ext cx="584" cy="434"/>
            </a:xfrm>
            <a:custGeom>
              <a:rect b="b" l="l" r="r" t="t"/>
              <a:pathLst>
                <a:path extrusionOk="0" h="32" w="43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328026" y="1909515"/>
              <a:ext cx="625" cy="733"/>
            </a:xfrm>
            <a:custGeom>
              <a:rect b="b" l="l" r="r" t="t"/>
              <a:pathLst>
                <a:path extrusionOk="0" h="54" w="46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326546" y="1911035"/>
              <a:ext cx="679" cy="584"/>
            </a:xfrm>
            <a:custGeom>
              <a:rect b="b" l="l" r="r" t="t"/>
              <a:pathLst>
                <a:path extrusionOk="0" h="43" w="5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328732" y="1908619"/>
              <a:ext cx="679" cy="774"/>
            </a:xfrm>
            <a:custGeom>
              <a:rect b="b" l="l" r="r" t="t"/>
              <a:pathLst>
                <a:path extrusionOk="0" h="57" w="5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315196" y="1925726"/>
              <a:ext cx="869" cy="1629"/>
            </a:xfrm>
            <a:custGeom>
              <a:rect b="b" l="l" r="r" t="t"/>
              <a:pathLst>
                <a:path extrusionOk="0" h="120" w="64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315481" y="1933384"/>
              <a:ext cx="204" cy="869"/>
            </a:xfrm>
            <a:custGeom>
              <a:rect b="b" l="l" r="r" t="t"/>
              <a:pathLst>
                <a:path extrusionOk="0" h="64" w="15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315046" y="1928062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315100" y="1927396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361250" y="1948170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361861" y="194773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360870" y="194849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361481" y="1947980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361060" y="194836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2360721" y="1948645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2289045" y="1932474"/>
              <a:ext cx="108104" cy="83909"/>
            </a:xfrm>
            <a:custGeom>
              <a:rect b="b" l="l" r="r" t="t"/>
              <a:pathLst>
                <a:path extrusionOk="0" h="6180" w="7962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2360015" y="196271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2360965" y="1967409"/>
              <a:ext cx="3761" cy="4861"/>
            </a:xfrm>
            <a:custGeom>
              <a:rect b="b" l="l" r="r" t="t"/>
              <a:pathLst>
                <a:path extrusionOk="0" h="358" w="277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2359580" y="196470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2360205" y="1962087"/>
              <a:ext cx="299" cy="489"/>
            </a:xfrm>
            <a:custGeom>
              <a:rect b="b" l="l" r="r" t="t"/>
              <a:pathLst>
                <a:path extrusionOk="0" h="36" w="22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2354027" y="2011522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2353647" y="2011577"/>
              <a:ext cx="299" cy="54"/>
            </a:xfrm>
            <a:custGeom>
              <a:rect b="b" l="l" r="r" t="t"/>
              <a:pathLst>
                <a:path extrusionOk="0" h="4" w="22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356159" y="2010572"/>
              <a:ext cx="3815" cy="543"/>
            </a:xfrm>
            <a:custGeom>
              <a:rect b="b" l="l" r="r" t="t"/>
              <a:pathLst>
                <a:path extrusionOk="0" h="40" w="281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314720" y="1939562"/>
              <a:ext cx="244" cy="584"/>
            </a:xfrm>
            <a:custGeom>
              <a:rect b="b" l="l" r="r" t="t"/>
              <a:pathLst>
                <a:path extrusionOk="0" h="43" w="18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2314381" y="1940268"/>
              <a:ext cx="258" cy="543"/>
            </a:xfrm>
            <a:custGeom>
              <a:rect b="b" l="l" r="r" t="t"/>
              <a:pathLst>
                <a:path extrusionOk="0" h="40" w="19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2315005" y="1938896"/>
              <a:ext cx="244" cy="584"/>
            </a:xfrm>
            <a:custGeom>
              <a:rect b="b" l="l" r="r" t="t"/>
              <a:pathLst>
                <a:path extrusionOk="0" h="43" w="18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2315236" y="1938231"/>
              <a:ext cx="204" cy="625"/>
            </a:xfrm>
            <a:custGeom>
              <a:rect b="b" l="l" r="r" t="t"/>
              <a:pathLst>
                <a:path extrusionOk="0" h="46" w="15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314055" y="1940933"/>
              <a:ext cx="244" cy="489"/>
            </a:xfrm>
            <a:custGeom>
              <a:rect b="b" l="l" r="r" t="t"/>
              <a:pathLst>
                <a:path extrusionOk="0" h="36" w="18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315481" y="1937511"/>
              <a:ext cx="204" cy="584"/>
            </a:xfrm>
            <a:custGeom>
              <a:rect b="b" l="l" r="r" t="t"/>
              <a:pathLst>
                <a:path extrusionOk="0" h="43" w="15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296038" y="1987707"/>
              <a:ext cx="1955" cy="2444"/>
            </a:xfrm>
            <a:custGeom>
              <a:rect b="b" l="l" r="r" t="t"/>
              <a:pathLst>
                <a:path extrusionOk="0" h="180" w="144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2315807" y="1936086"/>
              <a:ext cx="68" cy="584"/>
            </a:xfrm>
            <a:custGeom>
              <a:rect b="b" l="l" r="r" t="t"/>
              <a:pathLst>
                <a:path extrusionOk="0" h="43" w="5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15671" y="1936751"/>
              <a:ext cx="149" cy="638"/>
            </a:xfrm>
            <a:custGeom>
              <a:rect b="b" l="l" r="r" t="t"/>
              <a:pathLst>
                <a:path extrusionOk="0" h="47" w="11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2309534" y="2006390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2308909" y="2000973"/>
              <a:ext cx="1344" cy="3775"/>
            </a:xfrm>
            <a:custGeom>
              <a:rect b="b" l="l" r="r" t="t"/>
              <a:pathLst>
                <a:path extrusionOk="0" h="278" w="99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2309344" y="20077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2300029" y="196404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2359064" y="196132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2354407" y="195286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2355779" y="1950967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2353932" y="1953533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2358915" y="196132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2354828" y="195229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2358779" y="19613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2359445" y="19613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2356118" y="1950451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2360056" y="1961761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2359730" y="196151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2355263" y="1951591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2356539" y="194992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2360490" y="19620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2319703" y="1935991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2355113" y="1947735"/>
              <a:ext cx="1724" cy="1779"/>
            </a:xfrm>
            <a:custGeom>
              <a:rect b="b" l="l" r="r" t="t"/>
              <a:pathLst>
                <a:path extrusionOk="0" h="131" w="127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2320464" y="193614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2320423" y="1936140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2320233" y="1936086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2315861" y="1935950"/>
              <a:ext cx="1860" cy="54"/>
            </a:xfrm>
            <a:custGeom>
              <a:rect b="b" l="l" r="r" t="t"/>
              <a:pathLst>
                <a:path extrusionOk="0" h="4" w="137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2319893" y="1936045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2320369" y="1936086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2320083" y="193604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2341998" y="1935000"/>
              <a:ext cx="12994" cy="12600"/>
            </a:xfrm>
            <a:custGeom>
              <a:rect b="b" l="l" r="r" t="t"/>
              <a:pathLst>
                <a:path extrusionOk="0" h="928" w="957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2325121" y="1932284"/>
              <a:ext cx="923" cy="448"/>
            </a:xfrm>
            <a:custGeom>
              <a:rect b="b" l="l" r="r" t="t"/>
              <a:pathLst>
                <a:path extrusionOk="0" h="33" w="68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2318753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2319133" y="1935950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2318332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2317762" y="193595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2338902" y="1934945"/>
              <a:ext cx="2539" cy="109"/>
            </a:xfrm>
            <a:custGeom>
              <a:rect b="b" l="l" r="r" t="t"/>
              <a:pathLst>
                <a:path extrusionOk="0" h="8" w="187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2319418" y="193599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2306153" y="1772952"/>
              <a:ext cx="8296" cy="11568"/>
            </a:xfrm>
            <a:custGeom>
              <a:rect b="b" l="l" r="r" t="t"/>
              <a:pathLst>
                <a:path extrusionOk="0" h="852" w="611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2309669" y="1752192"/>
              <a:ext cx="47929" cy="38750"/>
            </a:xfrm>
            <a:custGeom>
              <a:rect b="b" l="l" r="r" t="t"/>
              <a:pathLst>
                <a:path extrusionOk="0" h="2854" w="353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2314625" y="1772192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2313770" y="1779334"/>
              <a:ext cx="190" cy="204"/>
            </a:xfrm>
            <a:custGeom>
              <a:rect b="b" l="l" r="r" t="t"/>
              <a:pathLst>
                <a:path extrusionOk="0" h="15" w="14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2315671" y="177342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2315521" y="1773237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2313485" y="1771527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2314055" y="177904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2314530" y="1778519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2313811" y="1771676"/>
              <a:ext cx="244" cy="149"/>
            </a:xfrm>
            <a:custGeom>
              <a:rect b="b" l="l" r="r" t="t"/>
              <a:pathLst>
                <a:path extrusionOk="0" h="11" w="18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2314096" y="1771866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2315386" y="1773006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2315236" y="177281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2315046" y="177257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2314286" y="177870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2310769" y="1783081"/>
              <a:ext cx="339" cy="543"/>
            </a:xfrm>
            <a:custGeom>
              <a:rect b="b" l="l" r="r" t="t"/>
              <a:pathLst>
                <a:path extrusionOk="0" h="40" w="25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2310335" y="1783651"/>
              <a:ext cx="394" cy="638"/>
            </a:xfrm>
            <a:custGeom>
              <a:rect b="b" l="l" r="r" t="t"/>
              <a:pathLst>
                <a:path extrusionOk="0" h="47" w="29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2309669" y="1784982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2313430" y="1779659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2311190" y="178251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2314856" y="177238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2313091" y="1780094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2312765" y="1780515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2312385" y="1780990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2312005" y="1781465"/>
              <a:ext cx="244" cy="353"/>
            </a:xfrm>
            <a:custGeom>
              <a:rect b="b" l="l" r="r" t="t"/>
              <a:pathLst>
                <a:path extrusionOk="0" h="26" w="18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2311625" y="1781995"/>
              <a:ext cx="244" cy="339"/>
            </a:xfrm>
            <a:custGeom>
              <a:rect b="b" l="l" r="r" t="t"/>
              <a:pathLst>
                <a:path extrusionOk="0" h="25" w="18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2309955" y="1784276"/>
              <a:ext cx="394" cy="584"/>
            </a:xfrm>
            <a:custGeom>
              <a:rect b="b" l="l" r="r" t="t"/>
              <a:pathLst>
                <a:path extrusionOk="0" h="43" w="29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2312141" y="1771241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2312616" y="177129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2311665" y="1771146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2313050" y="1771431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2978891" y="1743340"/>
              <a:ext cx="24684" cy="32355"/>
            </a:xfrm>
            <a:custGeom>
              <a:rect b="b" l="l" r="r" t="t"/>
              <a:pathLst>
                <a:path extrusionOk="0" h="2383" w="1818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2700253" y="1844234"/>
              <a:ext cx="29287" cy="39198"/>
            </a:xfrm>
            <a:custGeom>
              <a:rect b="b" l="l" r="r" t="t"/>
              <a:pathLst>
                <a:path extrusionOk="0" h="2887" w="2157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2556128" y="1768064"/>
              <a:ext cx="203975" cy="215624"/>
            </a:xfrm>
            <a:custGeom>
              <a:rect b="b" l="l" r="r" t="t"/>
              <a:pathLst>
                <a:path extrusionOk="0" h="15881" w="15023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2702915" y="1869217"/>
              <a:ext cx="109" cy="394"/>
            </a:xfrm>
            <a:custGeom>
              <a:rect b="b" l="l" r="r" t="t"/>
              <a:pathLst>
                <a:path extrusionOk="0" h="29" w="8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2730382" y="1871783"/>
              <a:ext cx="204" cy="1290"/>
            </a:xfrm>
            <a:custGeom>
              <a:rect b="b" l="l" r="r" t="t"/>
              <a:pathLst>
                <a:path extrusionOk="0" h="95" w="15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2703105" y="1870018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2702480" y="1867737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2701774" y="1865795"/>
              <a:ext cx="204" cy="489"/>
            </a:xfrm>
            <a:custGeom>
              <a:rect b="b" l="l" r="r" t="t"/>
              <a:pathLst>
                <a:path extrusionOk="0" h="36" w="15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2730667" y="1873439"/>
              <a:ext cx="163" cy="964"/>
            </a:xfrm>
            <a:custGeom>
              <a:rect b="b" l="l" r="r" t="t"/>
              <a:pathLst>
                <a:path extrusionOk="0" h="71" w="12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2730911" y="1874919"/>
              <a:ext cx="149" cy="1005"/>
            </a:xfrm>
            <a:custGeom>
              <a:rect b="b" l="l" r="r" t="t"/>
              <a:pathLst>
                <a:path extrusionOk="0" h="74" w="11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2702290" y="1867071"/>
              <a:ext cx="109" cy="353"/>
            </a:xfrm>
            <a:custGeom>
              <a:rect b="b" l="l" r="r" t="t"/>
              <a:pathLst>
                <a:path extrusionOk="0" h="26" w="8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2703675" y="1872638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2703485" y="1871728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2702670" y="1868497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2731142" y="1876345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2699819" y="1855802"/>
              <a:ext cx="1969" cy="10007"/>
            </a:xfrm>
            <a:custGeom>
              <a:rect b="b" l="l" r="r" t="t"/>
              <a:pathLst>
                <a:path extrusionOk="0" h="737" w="145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2704191" y="1876345"/>
              <a:ext cx="68" cy="530"/>
            </a:xfrm>
            <a:custGeom>
              <a:rect b="b" l="l" r="r" t="t"/>
              <a:pathLst>
                <a:path extrusionOk="0" h="39" w="5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2698543" y="1845022"/>
              <a:ext cx="299" cy="1195"/>
            </a:xfrm>
            <a:custGeom>
              <a:rect b="b" l="l" r="r" t="t"/>
              <a:pathLst>
                <a:path extrusionOk="0" h="88" w="22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2703295" y="1870873"/>
              <a:ext cx="109" cy="448"/>
            </a:xfrm>
            <a:custGeom>
              <a:rect b="b" l="l" r="r" t="t"/>
              <a:pathLst>
                <a:path extrusionOk="0" h="33" w="8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2703960" y="1874485"/>
              <a:ext cx="54" cy="489"/>
            </a:xfrm>
            <a:custGeom>
              <a:rect b="b" l="l" r="r" t="t"/>
              <a:pathLst>
                <a:path extrusionOk="0" h="36" w="4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2704245" y="1877241"/>
              <a:ext cx="54" cy="543"/>
            </a:xfrm>
            <a:custGeom>
              <a:rect b="b" l="l" r="r" t="t"/>
              <a:pathLst>
                <a:path extrusionOk="0" h="40" w="4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2704055" y="1875394"/>
              <a:ext cx="109" cy="489"/>
            </a:xfrm>
            <a:custGeom>
              <a:rect b="b" l="l" r="r" t="t"/>
              <a:pathLst>
                <a:path extrusionOk="0" h="36" w="8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2704286" y="1878151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2703811" y="1873534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2702059" y="1866460"/>
              <a:ext cx="149" cy="339"/>
            </a:xfrm>
            <a:custGeom>
              <a:rect b="b" l="l" r="r" t="t"/>
              <a:pathLst>
                <a:path extrusionOk="0" h="25" w="11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2698923" y="1616037"/>
              <a:ext cx="231211" cy="97731"/>
            </a:xfrm>
            <a:custGeom>
              <a:rect b="b" l="l" r="r" t="t"/>
              <a:pathLst>
                <a:path extrusionOk="0" h="7198" w="17029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2305162" y="1791540"/>
              <a:ext cx="1914" cy="7047"/>
            </a:xfrm>
            <a:custGeom>
              <a:rect b="b" l="l" r="r" t="t"/>
              <a:pathLst>
                <a:path extrusionOk="0" h="519" w="141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2298930" y="1785457"/>
              <a:ext cx="8853" cy="26449"/>
            </a:xfrm>
            <a:custGeom>
              <a:rect b="b" l="l" r="r" t="t"/>
              <a:pathLst>
                <a:path extrusionOk="0" h="1948" w="652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2298889" y="1800908"/>
              <a:ext cx="4426" cy="10848"/>
            </a:xfrm>
            <a:custGeom>
              <a:rect b="b" l="l" r="r" t="t"/>
              <a:pathLst>
                <a:path extrusionOk="0" h="799" w="326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2303397" y="1796441"/>
              <a:ext cx="163" cy="434"/>
            </a:xfrm>
            <a:custGeom>
              <a:rect b="b" l="l" r="r" t="t"/>
              <a:pathLst>
                <a:path extrusionOk="0" h="32" w="12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2307063" y="178973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2305542" y="178992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2305827" y="178982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304021" y="1798193"/>
              <a:ext cx="339" cy="584"/>
            </a:xfrm>
            <a:custGeom>
              <a:rect b="b" l="l" r="r" t="t"/>
              <a:pathLst>
                <a:path extrusionOk="0" h="43" w="25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2303546" y="1796916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304877" y="1799618"/>
              <a:ext cx="530" cy="679"/>
            </a:xfrm>
            <a:custGeom>
              <a:rect b="b" l="l" r="r" t="t"/>
              <a:pathLst>
                <a:path extrusionOk="0" h="50" w="39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2305447" y="1800379"/>
              <a:ext cx="625" cy="733"/>
            </a:xfrm>
            <a:custGeom>
              <a:rect b="b" l="l" r="r" t="t"/>
              <a:pathLst>
                <a:path extrusionOk="0" h="54" w="46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2304401" y="1798858"/>
              <a:ext cx="434" cy="679"/>
            </a:xfrm>
            <a:custGeom>
              <a:rect b="b" l="l" r="r" t="t"/>
              <a:pathLst>
                <a:path extrusionOk="0" h="50" w="32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2305637" y="178988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306017" y="17897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303397" y="1796102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303736" y="1797487"/>
              <a:ext cx="299" cy="584"/>
            </a:xfrm>
            <a:custGeom>
              <a:rect b="b" l="l" r="r" t="t"/>
              <a:pathLst>
                <a:path extrusionOk="0" h="43" w="22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304917" y="1785036"/>
              <a:ext cx="29300" cy="32097"/>
            </a:xfrm>
            <a:custGeom>
              <a:rect b="b" l="l" r="r" t="t"/>
              <a:pathLst>
                <a:path extrusionOk="0" h="2364" w="2158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328977" y="1785036"/>
              <a:ext cx="3001" cy="1534"/>
            </a:xfrm>
            <a:custGeom>
              <a:rect b="b" l="l" r="r" t="t"/>
              <a:pathLst>
                <a:path extrusionOk="0" h="113" w="221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317422" y="1791784"/>
              <a:ext cx="584" cy="394"/>
            </a:xfrm>
            <a:custGeom>
              <a:rect b="b" l="l" r="r" t="t"/>
              <a:pathLst>
                <a:path extrusionOk="0" h="29" w="43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308773" y="1792069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308013" y="1799293"/>
              <a:ext cx="54" cy="625"/>
            </a:xfrm>
            <a:custGeom>
              <a:rect b="b" l="l" r="r" t="t"/>
              <a:pathLst>
                <a:path extrusionOk="0" h="46" w="4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2309058" y="1789829"/>
              <a:ext cx="54" cy="394"/>
            </a:xfrm>
            <a:custGeom>
              <a:rect b="b" l="l" r="r" t="t"/>
              <a:pathLst>
                <a:path extrusionOk="0" h="29" w="4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2308339" y="1792300"/>
              <a:ext cx="353" cy="3815"/>
            </a:xfrm>
            <a:custGeom>
              <a:rect b="b" l="l" r="r" t="t"/>
              <a:pathLst>
                <a:path extrusionOk="0" h="281" w="26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2307633" y="1800949"/>
              <a:ext cx="299" cy="1819"/>
            </a:xfrm>
            <a:custGeom>
              <a:rect b="b" l="l" r="r" t="t"/>
              <a:pathLst>
                <a:path extrusionOk="0" h="134" w="22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2308244" y="1796767"/>
              <a:ext cx="68" cy="638"/>
            </a:xfrm>
            <a:custGeom>
              <a:rect b="b" l="l" r="r" t="t"/>
              <a:pathLst>
                <a:path extrusionOk="0" h="47" w="5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2308108" y="1797772"/>
              <a:ext cx="109" cy="1005"/>
            </a:xfrm>
            <a:custGeom>
              <a:rect b="b" l="l" r="r" t="t"/>
              <a:pathLst>
                <a:path extrusionOk="0" h="74" w="8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306397" y="1805701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2307918" y="1800528"/>
              <a:ext cx="54" cy="434"/>
            </a:xfrm>
            <a:custGeom>
              <a:rect b="b" l="l" r="r" t="t"/>
              <a:pathLst>
                <a:path extrusionOk="0" h="32" w="4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2307388" y="1803284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2306587" y="180513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2308868" y="1791404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2307538" y="1802809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2307253" y="1803705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2307103" y="1804045"/>
              <a:ext cx="163" cy="339"/>
            </a:xfrm>
            <a:custGeom>
              <a:rect b="b" l="l" r="r" t="t"/>
              <a:pathLst>
                <a:path extrusionOk="0" h="25" w="12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2306248" y="1806041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2306492" y="1805375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2305393" y="1809652"/>
              <a:ext cx="109" cy="489"/>
            </a:xfrm>
            <a:custGeom>
              <a:rect b="b" l="l" r="r" t="t"/>
              <a:pathLst>
                <a:path extrusionOk="0" h="36" w="8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2304687" y="1814404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2304917" y="1812313"/>
              <a:ext cx="109" cy="584"/>
            </a:xfrm>
            <a:custGeom>
              <a:rect b="b" l="l" r="r" t="t"/>
              <a:pathLst>
                <a:path extrusionOk="0" h="43" w="8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2305868" y="1807561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2305732" y="1808186"/>
              <a:ext cx="109" cy="434"/>
            </a:xfrm>
            <a:custGeom>
              <a:rect b="b" l="l" r="r" t="t"/>
              <a:pathLst>
                <a:path extrusionOk="0" h="32" w="8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2305107" y="1811363"/>
              <a:ext cx="109" cy="584"/>
            </a:xfrm>
            <a:custGeom>
              <a:rect b="b" l="l" r="r" t="t"/>
              <a:pathLst>
                <a:path extrusionOk="0" h="43" w="8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2304782" y="1813359"/>
              <a:ext cx="109" cy="638"/>
            </a:xfrm>
            <a:custGeom>
              <a:rect b="b" l="l" r="r" t="t"/>
              <a:pathLst>
                <a:path extrusionOk="0" h="47" w="8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2305257" y="1810467"/>
              <a:ext cx="109" cy="530"/>
            </a:xfrm>
            <a:custGeom>
              <a:rect b="b" l="l" r="r" t="t"/>
              <a:pathLst>
                <a:path extrusionOk="0" h="39" w="8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2305542" y="1808892"/>
              <a:ext cx="109" cy="489"/>
            </a:xfrm>
            <a:custGeom>
              <a:rect b="b" l="l" r="r" t="t"/>
              <a:pathLst>
                <a:path extrusionOk="0" h="36" w="8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2306112" y="1806516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2306017" y="1806991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2306682" y="1804370"/>
              <a:ext cx="434" cy="774"/>
            </a:xfrm>
            <a:custGeom>
              <a:rect b="b" l="l" r="r" t="t"/>
              <a:pathLst>
                <a:path extrusionOk="0" h="57" w="32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307633" y="1802280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307769" y="1801614"/>
              <a:ext cx="68" cy="258"/>
            </a:xfrm>
            <a:custGeom>
              <a:rect b="b" l="l" r="r" t="t"/>
              <a:pathLst>
                <a:path extrusionOk="0" h="19" w="5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307823" y="1800759"/>
              <a:ext cx="109" cy="448"/>
            </a:xfrm>
            <a:custGeom>
              <a:rect b="b" l="l" r="r" t="t"/>
              <a:pathLst>
                <a:path extrusionOk="0" h="33" w="8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2564356" y="1700353"/>
              <a:ext cx="79157" cy="32179"/>
            </a:xfrm>
            <a:custGeom>
              <a:rect b="b" l="l" r="r" t="t"/>
              <a:pathLst>
                <a:path extrusionOk="0" h="2370" w="583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342432" y="1695723"/>
              <a:ext cx="47874" cy="20841"/>
            </a:xfrm>
            <a:custGeom>
              <a:rect b="b" l="l" r="r" t="t"/>
              <a:pathLst>
                <a:path extrusionOk="0" h="1535" w="3526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240180" y="1709559"/>
              <a:ext cx="19076" cy="11745"/>
            </a:xfrm>
            <a:custGeom>
              <a:rect b="b" l="l" r="r" t="t"/>
              <a:pathLst>
                <a:path extrusionOk="0" h="865" w="1405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2239949" y="1709871"/>
              <a:ext cx="136291" cy="51934"/>
            </a:xfrm>
            <a:custGeom>
              <a:rect b="b" l="l" r="r" t="t"/>
              <a:pathLst>
                <a:path extrusionOk="0" h="3825" w="10038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2314381" y="1759456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2314530" y="1758886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314625" y="1758275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2314571" y="175860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2314435" y="1759171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2314150" y="1759701"/>
              <a:ext cx="204" cy="530"/>
            </a:xfrm>
            <a:custGeom>
              <a:rect b="b" l="l" r="r" t="t"/>
              <a:pathLst>
                <a:path extrusionOk="0" h="39" w="15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312575" y="176141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2313811" y="1760556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313580" y="176078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2338427" y="1752993"/>
              <a:ext cx="4630" cy="1439"/>
            </a:xfrm>
            <a:custGeom>
              <a:rect b="b" l="l" r="r" t="t"/>
              <a:pathLst>
                <a:path extrusionOk="0" h="106" w="341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2312236" y="176160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2314001" y="1760312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2312955" y="176122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2356254" y="1750291"/>
              <a:ext cx="1344" cy="285"/>
            </a:xfrm>
            <a:custGeom>
              <a:rect b="b" l="l" r="r" t="t"/>
              <a:pathLst>
                <a:path extrusionOk="0" h="21" w="99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2314720" y="1754758"/>
              <a:ext cx="2009" cy="2770"/>
            </a:xfrm>
            <a:custGeom>
              <a:rect b="b" l="l" r="r" t="t"/>
              <a:pathLst>
                <a:path extrusionOk="0" h="204" w="148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313335" y="176103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2360911" y="1713591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2360531" y="1713686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2361291" y="1713442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2364332" y="1715628"/>
              <a:ext cx="1208" cy="1724"/>
            </a:xfrm>
            <a:custGeom>
              <a:rect b="b" l="l" r="r" t="t"/>
              <a:pathLst>
                <a:path extrusionOk="0" h="127" w="89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2358725" y="1713917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2354163" y="1713822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2353552" y="1713781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359200" y="1713876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2365812" y="171781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354788" y="171387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2355358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357680" y="171397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2359675" y="1713822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35820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235653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2360110" y="1713781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2357299" y="171397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2355969" y="17139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2628523" y="1764588"/>
              <a:ext cx="15085" cy="14419"/>
            </a:xfrm>
            <a:custGeom>
              <a:rect b="b" l="l" r="r" t="t"/>
              <a:pathLst>
                <a:path extrusionOk="0" h="1062" w="1111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2634090" y="1775192"/>
              <a:ext cx="964" cy="2620"/>
            </a:xfrm>
            <a:custGeom>
              <a:rect b="b" l="l" r="r" t="t"/>
              <a:pathLst>
                <a:path extrusionOk="0" h="193" w="71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2633846" y="177500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2628483" y="1768349"/>
              <a:ext cx="339" cy="489"/>
            </a:xfrm>
            <a:custGeom>
              <a:rect b="b" l="l" r="r" t="t"/>
              <a:pathLst>
                <a:path extrusionOk="0" h="36" w="25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2634891" y="1778858"/>
              <a:ext cx="14" cy="95"/>
            </a:xfrm>
            <a:custGeom>
              <a:rect b="b" l="l" r="r" t="t"/>
              <a:pathLst>
                <a:path extrusionOk="0" h="7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629148" y="1769341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634986" y="1777894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628904" y="176886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2629379" y="1769816"/>
              <a:ext cx="204" cy="489"/>
            </a:xfrm>
            <a:custGeom>
              <a:rect b="b" l="l" r="r" t="t"/>
              <a:pathLst>
                <a:path extrusionOk="0" h="36" w="15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2964159" y="1702797"/>
              <a:ext cx="47345" cy="45539"/>
            </a:xfrm>
            <a:custGeom>
              <a:rect b="b" l="l" r="r" t="t"/>
              <a:pathLst>
                <a:path extrusionOk="0" h="3354" w="3487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2991817" y="1742539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2987920" y="1742769"/>
              <a:ext cx="625" cy="68"/>
            </a:xfrm>
            <a:custGeom>
              <a:rect b="b" l="l" r="r" t="t"/>
              <a:pathLst>
                <a:path extrusionOk="0" h="5" w="46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2992387" y="1742294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2980547" y="1745770"/>
              <a:ext cx="774" cy="584"/>
            </a:xfrm>
            <a:custGeom>
              <a:rect b="b" l="l" r="r" t="t"/>
              <a:pathLst>
                <a:path extrusionOk="0" h="43" w="57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979556" y="1746476"/>
              <a:ext cx="815" cy="584"/>
            </a:xfrm>
            <a:custGeom>
              <a:rect b="b" l="l" r="r" t="t"/>
              <a:pathLst>
                <a:path extrusionOk="0" h="43" w="6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2982312" y="1744100"/>
              <a:ext cx="1154" cy="964"/>
            </a:xfrm>
            <a:custGeom>
              <a:rect b="b" l="l" r="r" t="t"/>
              <a:pathLst>
                <a:path extrusionOk="0" h="71" w="85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2989101" y="1742674"/>
              <a:ext cx="1398" cy="14"/>
            </a:xfrm>
            <a:custGeom>
              <a:rect b="b" l="l" r="r" t="t"/>
              <a:pathLst>
                <a:path extrusionOk="0" h="1" w="103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2993052" y="17419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2991111" y="1742674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2643975" y="1811444"/>
              <a:ext cx="54487" cy="30006"/>
            </a:xfrm>
            <a:custGeom>
              <a:rect b="b" l="l" r="r" t="t"/>
              <a:pathLst>
                <a:path extrusionOk="0" h="2210" w="4013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2645115" y="1813508"/>
              <a:ext cx="3001" cy="3381"/>
            </a:xfrm>
            <a:custGeom>
              <a:rect b="b" l="l" r="r" t="t"/>
              <a:pathLst>
                <a:path extrusionOk="0" h="249" w="221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2697592" y="1832327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2650763" y="1826149"/>
              <a:ext cx="2878" cy="1955"/>
            </a:xfrm>
            <a:custGeom>
              <a:rect b="b" l="l" r="r" t="t"/>
              <a:pathLst>
                <a:path extrusionOk="0" h="144" w="212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2697633" y="1831892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2658856" y="1830426"/>
              <a:ext cx="5811" cy="3381"/>
            </a:xfrm>
            <a:custGeom>
              <a:rect b="b" l="l" r="r" t="t"/>
              <a:pathLst>
                <a:path extrusionOk="0" h="249" w="428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2726960" y="1826773"/>
              <a:ext cx="59904" cy="135897"/>
            </a:xfrm>
            <a:custGeom>
              <a:rect b="b" l="l" r="r" t="t"/>
              <a:pathLst>
                <a:path extrusionOk="0" h="10009" w="4412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2728671" y="1883663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2729241" y="188303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728155" y="1883989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728820" y="1883568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728440" y="1883799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727341" y="1884518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727775" y="188423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26825" y="1884844"/>
              <a:ext cx="394" cy="394"/>
            </a:xfrm>
            <a:custGeom>
              <a:rect b="b" l="l" r="r" t="t"/>
              <a:pathLst>
                <a:path extrusionOk="0" h="29" w="29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729296" y="1878531"/>
              <a:ext cx="1914" cy="4331"/>
            </a:xfrm>
            <a:custGeom>
              <a:rect b="b" l="l" r="r" t="t"/>
              <a:pathLst>
                <a:path extrusionOk="0" h="319" w="141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733668" y="18746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760334" y="1831037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760565" y="183080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760945" y="183023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2760089" y="1831227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2760755" y="1830521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2761135" y="182995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2755297" y="18362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2734374" y="1864885"/>
              <a:ext cx="1059" cy="5010"/>
            </a:xfrm>
            <a:custGeom>
              <a:rect b="b" l="l" r="r" t="t"/>
              <a:pathLst>
                <a:path extrusionOk="0" h="369" w="78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2731903" y="1878151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2761135" y="1836658"/>
              <a:ext cx="204" cy="720"/>
            </a:xfrm>
            <a:custGeom>
              <a:rect b="b" l="l" r="r" t="t"/>
              <a:pathLst>
                <a:path extrusionOk="0" h="53" w="15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2755527" y="1836128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2761990" y="1827805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2762045" y="18276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2732717" y="187771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2761895" y="182805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2761325" y="182966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2732188" y="187805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2761855" y="1828335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2761474" y="182923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2761610" y="1828905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2761705" y="1828620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732473" y="187790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731197" y="1878151"/>
              <a:ext cx="434" cy="394"/>
            </a:xfrm>
            <a:custGeom>
              <a:rect b="b" l="l" r="r" t="t"/>
              <a:pathLst>
                <a:path extrusionOk="0" h="29" w="32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755867" y="1836088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730911" y="1878246"/>
              <a:ext cx="584" cy="625"/>
            </a:xfrm>
            <a:custGeom>
              <a:rect b="b" l="l" r="r" t="t"/>
              <a:pathLst>
                <a:path extrusionOk="0" h="46" w="43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705196" y="1828905"/>
              <a:ext cx="20163" cy="10197"/>
            </a:xfrm>
            <a:custGeom>
              <a:rect b="b" l="l" r="r" t="t"/>
              <a:pathLst>
                <a:path extrusionOk="0" h="751" w="1485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2713179" y="1838314"/>
              <a:ext cx="489" cy="163"/>
            </a:xfrm>
            <a:custGeom>
              <a:rect b="b" l="l" r="r" t="t"/>
              <a:pathLst>
                <a:path extrusionOk="0" h="12" w="36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712039" y="1838178"/>
              <a:ext cx="489" cy="54"/>
            </a:xfrm>
            <a:custGeom>
              <a:rect b="b" l="l" r="r" t="t"/>
              <a:pathLst>
                <a:path extrusionOk="0" h="4" w="36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713804" y="1838504"/>
              <a:ext cx="489" cy="163"/>
            </a:xfrm>
            <a:custGeom>
              <a:rect b="b" l="l" r="r" t="t"/>
              <a:pathLst>
                <a:path extrusionOk="0" h="12" w="36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711523" y="1838178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723403" y="1831851"/>
              <a:ext cx="394" cy="679"/>
            </a:xfrm>
            <a:custGeom>
              <a:rect b="b" l="l" r="r" t="t"/>
              <a:pathLst>
                <a:path extrusionOk="0" h="50" w="29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06051" y="1837079"/>
              <a:ext cx="2105" cy="638"/>
            </a:xfrm>
            <a:custGeom>
              <a:rect b="b" l="l" r="r" t="t"/>
              <a:pathLst>
                <a:path extrusionOk="0" h="47" w="155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710857" y="1838219"/>
              <a:ext cx="530" cy="109"/>
            </a:xfrm>
            <a:custGeom>
              <a:rect b="b" l="l" r="r" t="t"/>
              <a:pathLst>
                <a:path extrusionOk="0" h="8" w="39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712568" y="1838219"/>
              <a:ext cx="584" cy="109"/>
            </a:xfrm>
            <a:custGeom>
              <a:rect b="b" l="l" r="r" t="t"/>
              <a:pathLst>
                <a:path extrusionOk="0" h="8" w="43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2798745" y="1868022"/>
              <a:ext cx="52056" cy="110847"/>
            </a:xfrm>
            <a:custGeom>
              <a:rect b="b" l="l" r="r" t="t"/>
              <a:pathLst>
                <a:path extrusionOk="0" h="8164" w="3834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2799356" y="1936670"/>
              <a:ext cx="40800" cy="29477"/>
            </a:xfrm>
            <a:custGeom>
              <a:rect b="b" l="l" r="r" t="t"/>
              <a:pathLst>
                <a:path extrusionOk="0" h="2171" w="3005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816708" y="1965033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2815798" y="1965563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2817033" y="1964802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815133" y="1965848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2816273" y="1965277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2818364" y="1963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2838147" y="1943839"/>
              <a:ext cx="625" cy="1059"/>
            </a:xfrm>
            <a:custGeom>
              <a:rect b="b" l="l" r="r" t="t"/>
              <a:pathLst>
                <a:path extrusionOk="0" h="78" w="46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2818364" y="1963702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2818364" y="19637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2836096" y="1936710"/>
              <a:ext cx="2064" cy="7142"/>
            </a:xfrm>
            <a:custGeom>
              <a:rect b="b" l="l" r="r" t="t"/>
              <a:pathLst>
                <a:path extrusionOk="0" h="526" w="152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2817373" y="196461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2818364" y="1962616"/>
              <a:ext cx="543" cy="1005"/>
            </a:xfrm>
            <a:custGeom>
              <a:rect b="b" l="l" r="r" t="t"/>
              <a:pathLst>
                <a:path extrusionOk="0" h="74" w="4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2818133" y="196394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817848" y="196427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2817604" y="196442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2817984" y="196408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2818228" y="1963852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2818323" y="196375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2784244" y="1875299"/>
              <a:ext cx="52436" cy="63936"/>
            </a:xfrm>
            <a:custGeom>
              <a:rect b="b" l="l" r="r" t="t"/>
              <a:pathLst>
                <a:path extrusionOk="0" h="4709" w="3862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2786525" y="1885469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2788086" y="188299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2785615" y="1887981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2788996" y="1881857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2788371" y="1882618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2786185" y="1886514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2786376" y="1885795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2786280" y="1886039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2787801" y="188337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2788657" y="1882237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2786185" y="1886270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2785289" y="188832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2786050" y="1887180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2785860" y="1887601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2787570" y="188375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2789281" y="188157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2787285" y="188413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2787041" y="1884464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2786851" y="1884844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2786715" y="1885184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2836191" y="1932053"/>
              <a:ext cx="109" cy="530"/>
            </a:xfrm>
            <a:custGeom>
              <a:rect b="b" l="l" r="r" t="t"/>
              <a:pathLst>
                <a:path extrusionOk="0" h="39" w="8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2836056" y="1932664"/>
              <a:ext cx="149" cy="2064"/>
            </a:xfrm>
            <a:custGeom>
              <a:rect b="b" l="l" r="r" t="t"/>
              <a:pathLst>
                <a:path extrusionOk="0" h="152" w="11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2797075" y="187524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2825316" y="1938231"/>
              <a:ext cx="339" cy="815"/>
            </a:xfrm>
            <a:custGeom>
              <a:rect b="b" l="l" r="r" t="t"/>
              <a:pathLst>
                <a:path extrusionOk="0" h="60" w="25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832009" y="1935380"/>
              <a:ext cx="353" cy="149"/>
            </a:xfrm>
            <a:custGeom>
              <a:rect b="b" l="l" r="r" t="t"/>
              <a:pathLst>
                <a:path extrusionOk="0" h="11" w="26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2832960" y="1935570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824881" y="1938516"/>
              <a:ext cx="394" cy="625"/>
            </a:xfrm>
            <a:custGeom>
              <a:rect b="b" l="l" r="r" t="t"/>
              <a:pathLst>
                <a:path extrusionOk="0" h="46" w="29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2835865" y="193471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833489" y="1935570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832444" y="193551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834671" y="1935230"/>
              <a:ext cx="353" cy="163"/>
            </a:xfrm>
            <a:custGeom>
              <a:rect b="b" l="l" r="r" t="t"/>
              <a:pathLst>
                <a:path extrusionOk="0" h="12" w="26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834060" y="1935421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835241" y="1934945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836056" y="193471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764461" y="1889977"/>
              <a:ext cx="57148" cy="110439"/>
            </a:xfrm>
            <a:custGeom>
              <a:rect b="b" l="l" r="r" t="t"/>
              <a:pathLst>
                <a:path extrusionOk="0" h="8134" w="4209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774359" y="1962182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774115" y="1962657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774590" y="196176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775595" y="1959521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775310" y="1960145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775065" y="1960756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774835" y="196128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2773884" y="196309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2772268" y="1965087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2772839" y="1964517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2771983" y="196531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2773599" y="196351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2773070" y="1964178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2773355" y="1963852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776776" y="1956384"/>
              <a:ext cx="68" cy="299"/>
            </a:xfrm>
            <a:custGeom>
              <a:rect b="b" l="l" r="r" t="t"/>
              <a:pathLst>
                <a:path extrusionOk="0" h="22" w="5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777496" y="1954062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2777632" y="1953628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2776926" y="1955909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777251" y="1954959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2777781" y="1953248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2777061" y="1955434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776586" y="1956914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776206" y="1957959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776016" y="1958475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776396" y="1957430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777401" y="1954483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772554" y="1964802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775826" y="1959005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771698" y="1965508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800401" y="1951917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2800591" y="195258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2800591" y="19530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820930" y="1936276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800550" y="195229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783293" y="1890642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821609" y="1933425"/>
              <a:ext cx="0" cy="109"/>
            </a:xfrm>
            <a:custGeom>
              <a:rect b="b" l="l" r="r" t="t"/>
              <a:pathLst>
                <a:path extrusionOk="0" h="8" w="12000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2821555" y="193285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2787380" y="1905767"/>
              <a:ext cx="964" cy="2390"/>
            </a:xfrm>
            <a:custGeom>
              <a:rect b="b" l="l" r="r" t="t"/>
              <a:pathLst>
                <a:path extrusionOk="0" h="176" w="71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2782913" y="189026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2783198" y="189054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2815988" y="1913221"/>
              <a:ext cx="299" cy="1018"/>
            </a:xfrm>
            <a:custGeom>
              <a:rect b="b" l="l" r="r" t="t"/>
              <a:pathLst>
                <a:path extrusionOk="0" h="75" w="22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2821650" y="1933995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2782574" y="18899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2782723" y="189007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2783103" y="1890411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783334" y="1890696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2821324" y="1935950"/>
              <a:ext cx="0" cy="14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2821609" y="1934945"/>
              <a:ext cx="0" cy="68"/>
            </a:xfrm>
            <a:custGeom>
              <a:rect b="b" l="l" r="r" t="t"/>
              <a:pathLst>
                <a:path extrusionOk="0" h="5" w="12000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2821650" y="193442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2821039" y="1936330"/>
              <a:ext cx="0" cy="54"/>
            </a:xfrm>
            <a:custGeom>
              <a:rect b="b" l="l" r="r" t="t"/>
              <a:pathLst>
                <a:path extrusionOk="0" h="4" w="12000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2821460" y="1935421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2154289" y="1586085"/>
              <a:ext cx="69123" cy="54935"/>
            </a:xfrm>
            <a:custGeom>
              <a:rect b="b" l="l" r="r" t="t"/>
              <a:pathLst>
                <a:path extrusionOk="0" h="4046" w="5091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2164512" y="1680435"/>
              <a:ext cx="24820" cy="22661"/>
            </a:xfrm>
            <a:custGeom>
              <a:rect b="b" l="l" r="r" t="t"/>
              <a:pathLst>
                <a:path extrusionOk="0" h="1669" w="1828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2151397" y="1668202"/>
              <a:ext cx="37270" cy="31337"/>
            </a:xfrm>
            <a:custGeom>
              <a:rect b="b" l="l" r="r" t="t"/>
              <a:pathLst>
                <a:path extrusionOk="0" h="2308" w="2745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2186141" y="168088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2187187" y="16813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2188327" y="168202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2185571" y="1680652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2186657" y="168112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2184756" y="168031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2185137" y="1680462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2183616" y="167989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2175347" y="1698615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176257" y="169952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2187703" y="1681698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2167595" y="1679838"/>
              <a:ext cx="489" cy="163"/>
            </a:xfrm>
            <a:custGeom>
              <a:rect b="b" l="l" r="r" t="t"/>
              <a:pathLst>
                <a:path extrusionOk="0" h="12" w="36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2183711" y="16799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2184145" y="168008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2183860" y="167998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2189794" y="1704318"/>
              <a:ext cx="11324" cy="24833"/>
            </a:xfrm>
            <a:custGeom>
              <a:rect b="b" l="l" r="r" t="t"/>
              <a:pathLst>
                <a:path extrusionOk="0" h="1829" w="834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2121119" y="1644237"/>
              <a:ext cx="52626" cy="23163"/>
            </a:xfrm>
            <a:custGeom>
              <a:rect b="b" l="l" r="r" t="t"/>
              <a:pathLst>
                <a:path extrusionOk="0" h="1706" w="3876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545" y="1647618"/>
              <a:ext cx="45838" cy="25064"/>
            </a:xfrm>
            <a:custGeom>
              <a:rect b="b" l="l" r="r" t="t"/>
              <a:pathLst>
                <a:path extrusionOk="0" h="1846" w="3376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70215" y="1666817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170636" y="1667061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175252" y="1670524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182571" y="1671854"/>
              <a:ext cx="2539" cy="733"/>
            </a:xfrm>
            <a:custGeom>
              <a:rect b="b" l="l" r="r" t="t"/>
              <a:pathLst>
                <a:path extrusionOk="0" h="54" w="187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175592" y="1670809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174587" y="1669858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74207" y="166957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71070" y="1667346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173786" y="1669247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174926" y="16701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171546" y="166767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72971" y="1668623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173351" y="166890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174831" y="1654081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168599" y="1663436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168409" y="1663871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168450" y="1663680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735" y="166334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694" y="166334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168640" y="166339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168504" y="166353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174872" y="165389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141078" y="1625270"/>
              <a:ext cx="43597" cy="21317"/>
            </a:xfrm>
            <a:custGeom>
              <a:rect b="b" l="l" r="r" t="t"/>
              <a:pathLst>
                <a:path extrusionOk="0" h="1570" w="3211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183195" y="1635589"/>
              <a:ext cx="1534" cy="2390"/>
            </a:xfrm>
            <a:custGeom>
              <a:rect b="b" l="l" r="r" t="t"/>
              <a:pathLst>
                <a:path extrusionOk="0" h="176" w="113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1756" y="1626465"/>
              <a:ext cx="774" cy="394"/>
            </a:xfrm>
            <a:custGeom>
              <a:rect b="b" l="l" r="r" t="t"/>
              <a:pathLst>
                <a:path extrusionOk="0" h="29" w="57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2612" y="1626885"/>
              <a:ext cx="720" cy="299"/>
            </a:xfrm>
            <a:custGeom>
              <a:rect b="b" l="l" r="r" t="t"/>
              <a:pathLst>
                <a:path extrusionOk="0" h="22" w="53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183046" y="1635439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160711" y="1625894"/>
              <a:ext cx="815" cy="489"/>
            </a:xfrm>
            <a:custGeom>
              <a:rect b="b" l="l" r="r" t="t"/>
              <a:pathLst>
                <a:path extrusionOk="0" h="36" w="6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159801" y="1625270"/>
              <a:ext cx="869" cy="584"/>
            </a:xfrm>
            <a:custGeom>
              <a:rect b="b" l="l" r="r" t="t"/>
              <a:pathLst>
                <a:path extrusionOk="0" h="43" w="64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166359" y="1644333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156855" y="1646478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57045" y="1646423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56570" y="1646518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157384" y="164623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165028" y="1643531"/>
              <a:ext cx="1059" cy="584"/>
            </a:xfrm>
            <a:custGeom>
              <a:rect b="b" l="l" r="r" t="t"/>
              <a:pathLst>
                <a:path extrusionOk="0" h="43" w="78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157235" y="164638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160561" y="1642432"/>
              <a:ext cx="1303" cy="204"/>
            </a:xfrm>
            <a:custGeom>
              <a:rect b="b" l="l" r="r" t="t"/>
              <a:pathLst>
                <a:path extrusionOk="0" h="15" w="96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164458" y="1643287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2136" y="1642676"/>
              <a:ext cx="2200" cy="584"/>
            </a:xfrm>
            <a:custGeom>
              <a:rect b="b" l="l" r="r" t="t"/>
              <a:pathLst>
                <a:path extrusionOk="0" h="43" w="162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56244" y="1646614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154628" y="1646614"/>
              <a:ext cx="1195" cy="54"/>
            </a:xfrm>
            <a:custGeom>
              <a:rect b="b" l="l" r="r" t="t"/>
              <a:pathLst>
                <a:path extrusionOk="0" h="4" w="88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166984" y="1644903"/>
              <a:ext cx="2906" cy="1113"/>
            </a:xfrm>
            <a:custGeom>
              <a:rect b="b" l="l" r="r" t="t"/>
              <a:pathLst>
                <a:path extrusionOk="0" h="82" w="214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154248" y="1646614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153813" y="1646573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153433" y="1646518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71641" y="1645052"/>
              <a:ext cx="1100" cy="530"/>
            </a:xfrm>
            <a:custGeom>
              <a:rect b="b" l="l" r="r" t="t"/>
              <a:pathLst>
                <a:path extrusionOk="0" h="39" w="81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52958" y="1646478"/>
              <a:ext cx="353" cy="54"/>
            </a:xfrm>
            <a:custGeom>
              <a:rect b="b" l="l" r="r" t="t"/>
              <a:pathLst>
                <a:path extrusionOk="0" h="4" w="26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155864" y="1646614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152768" y="164642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173637" y="1639417"/>
              <a:ext cx="38709" cy="14569"/>
            </a:xfrm>
            <a:custGeom>
              <a:rect b="b" l="l" r="r" t="t"/>
              <a:pathLst>
                <a:path extrusionOk="0" h="1073" w="2851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211667" y="164286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209332" y="164214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200343" y="1640341"/>
              <a:ext cx="3014" cy="489"/>
            </a:xfrm>
            <a:custGeom>
              <a:rect b="b" l="l" r="r" t="t"/>
              <a:pathLst>
                <a:path extrusionOk="0" h="36" w="222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212088" y="164296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9807" y="164233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209481" y="1642201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209576" y="1642242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209291" y="16420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209956" y="1642432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85802" y="1639390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209196" y="164201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10187" y="164248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210472" y="1642581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198062" y="1640056"/>
              <a:ext cx="2295" cy="299"/>
            </a:xfrm>
            <a:custGeom>
              <a:rect b="b" l="l" r="r" t="t"/>
              <a:pathLst>
                <a:path extrusionOk="0" h="22" w="169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210757" y="164267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173501" y="1647713"/>
              <a:ext cx="2145" cy="4195"/>
            </a:xfrm>
            <a:custGeom>
              <a:rect b="b" l="l" r="r" t="t"/>
              <a:pathLst>
                <a:path extrusionOk="0" h="309" w="158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208286" y="16483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208191" y="164832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9956" y="1649085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209427" y="1648895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208381" y="164847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175632" y="1651895"/>
              <a:ext cx="638" cy="774"/>
            </a:xfrm>
            <a:custGeom>
              <a:rect b="b" l="l" r="r" t="t"/>
              <a:pathLst>
                <a:path extrusionOk="0" h="57" w="47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208531" y="164851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208816" y="16486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2209047" y="164880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175402" y="1651515"/>
              <a:ext cx="530" cy="720"/>
            </a:xfrm>
            <a:custGeom>
              <a:rect b="b" l="l" r="r" t="t"/>
              <a:pathLst>
                <a:path extrusionOk="0" h="53" w="39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74492" y="16463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74356" y="16464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74166" y="164666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74587" y="16462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73732" y="16472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73976" y="164689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2182910" y="1641345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174682" y="16462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2185517" y="1639390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184906" y="1639635"/>
              <a:ext cx="489" cy="339"/>
            </a:xfrm>
            <a:custGeom>
              <a:rect b="b" l="l" r="r" t="t"/>
              <a:pathLst>
                <a:path extrusionOk="0" h="25" w="36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173501" y="164771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2184376" y="1640056"/>
              <a:ext cx="353" cy="299"/>
            </a:xfrm>
            <a:custGeom>
              <a:rect b="b" l="l" r="r" t="t"/>
              <a:pathLst>
                <a:path extrusionOk="0" h="22" w="26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2182380" y="1641821"/>
              <a:ext cx="394" cy="489"/>
            </a:xfrm>
            <a:custGeom>
              <a:rect b="b" l="l" r="r" t="t"/>
              <a:pathLst>
                <a:path extrusionOk="0" h="36" w="29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2183860" y="1640490"/>
              <a:ext cx="339" cy="244"/>
            </a:xfrm>
            <a:custGeom>
              <a:rect b="b" l="l" r="r" t="t"/>
              <a:pathLst>
                <a:path extrusionOk="0" h="18" w="25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2183385" y="1640911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2173501" y="16477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1977808" y="1708880"/>
              <a:ext cx="22865" cy="43584"/>
            </a:xfrm>
            <a:custGeom>
              <a:rect b="b" l="l" r="r" t="t"/>
              <a:pathLst>
                <a:path extrusionOk="0" h="3210" w="1684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2073964" y="1600939"/>
              <a:ext cx="27440" cy="23163"/>
            </a:xfrm>
            <a:custGeom>
              <a:rect b="b" l="l" r="r" t="t"/>
              <a:pathLst>
                <a:path extrusionOk="0" h="1706" w="2021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2092647" y="1634489"/>
              <a:ext cx="2865" cy="4114"/>
            </a:xfrm>
            <a:custGeom>
              <a:rect b="b" l="l" r="r" t="t"/>
              <a:pathLst>
                <a:path extrusionOk="0" h="303" w="211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6" name="Google Shape;1586;p25"/>
            <p:cNvSpPr/>
            <p:nvPr/>
          </p:nvSpPr>
          <p:spPr>
            <a:xfrm>
              <a:off x="2068873" y="1620273"/>
              <a:ext cx="26014" cy="18194"/>
            </a:xfrm>
            <a:custGeom>
              <a:rect b="b" l="l" r="r" t="t"/>
              <a:pathLst>
                <a:path extrusionOk="0" h="1340" w="1916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7" name="Google Shape;1587;p25"/>
            <p:cNvSpPr/>
            <p:nvPr/>
          </p:nvSpPr>
          <p:spPr>
            <a:xfrm>
              <a:off x="2073244" y="1623043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8" name="Google Shape;1588;p25"/>
            <p:cNvSpPr/>
            <p:nvPr/>
          </p:nvSpPr>
          <p:spPr>
            <a:xfrm>
              <a:off x="2091547" y="1625134"/>
              <a:ext cx="543" cy="530"/>
            </a:xfrm>
            <a:custGeom>
              <a:rect b="b" l="l" r="r" t="t"/>
              <a:pathLst>
                <a:path extrusionOk="0" h="39" w="4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9" name="Google Shape;1589;p25"/>
            <p:cNvSpPr/>
            <p:nvPr/>
          </p:nvSpPr>
          <p:spPr>
            <a:xfrm>
              <a:off x="2074480" y="162336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0" name="Google Shape;1590;p25"/>
            <p:cNvSpPr/>
            <p:nvPr/>
          </p:nvSpPr>
          <p:spPr>
            <a:xfrm>
              <a:off x="2072769" y="1622853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1" name="Google Shape;1591;p25"/>
            <p:cNvSpPr/>
            <p:nvPr/>
          </p:nvSpPr>
          <p:spPr>
            <a:xfrm>
              <a:off x="2072253" y="1622609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2" name="Google Shape;1592;p25"/>
            <p:cNvSpPr/>
            <p:nvPr/>
          </p:nvSpPr>
          <p:spPr>
            <a:xfrm>
              <a:off x="2074005" y="1623274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3" name="Google Shape;1593;p25"/>
            <p:cNvSpPr/>
            <p:nvPr/>
          </p:nvSpPr>
          <p:spPr>
            <a:xfrm>
              <a:off x="2073679" y="1623179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2074249" y="1623328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2092212" y="1625745"/>
              <a:ext cx="638" cy="543"/>
            </a:xfrm>
            <a:custGeom>
              <a:rect b="b" l="l" r="r" t="t"/>
              <a:pathLst>
                <a:path extrusionOk="0" h="40" w="47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2091031" y="163572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2091167" y="1635208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2091547" y="163435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2092362" y="163321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2092117" y="16335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2092647" y="163292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2091832" y="1633973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2090746" y="1637734"/>
              <a:ext cx="14" cy="95"/>
            </a:xfrm>
            <a:custGeom>
              <a:rect b="b" l="l" r="r" t="t"/>
              <a:pathLst>
                <a:path extrusionOk="0" h="7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2093448" y="163226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2090936" y="1636254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090841" y="1636919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091357" y="16347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093163" y="163245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2092878" y="1632683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2199162" y="1650755"/>
              <a:ext cx="65131" cy="41439"/>
            </a:xfrm>
            <a:custGeom>
              <a:rect b="b" l="l" r="r" t="t"/>
              <a:pathLst>
                <a:path extrusionOk="0" h="3052" w="4797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2215795" y="1653321"/>
              <a:ext cx="353" cy="720"/>
            </a:xfrm>
            <a:custGeom>
              <a:rect b="b" l="l" r="r" t="t"/>
              <a:pathLst>
                <a:path extrusionOk="0" h="53" w="26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2214654" y="1654841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2199108" y="1671623"/>
              <a:ext cx="774" cy="489"/>
            </a:xfrm>
            <a:custGeom>
              <a:rect b="b" l="l" r="r" t="t"/>
              <a:pathLst>
                <a:path extrusionOk="0" h="36" w="57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2215319" y="1654502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2213948" y="1655127"/>
              <a:ext cx="679" cy="434"/>
            </a:xfrm>
            <a:custGeom>
              <a:rect b="b" l="l" r="r" t="t"/>
              <a:pathLst>
                <a:path extrusionOk="0" h="32" w="5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2215659" y="165412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2245977" y="1649234"/>
              <a:ext cx="20746" cy="26205"/>
            </a:xfrm>
            <a:custGeom>
              <a:rect b="b" l="l" r="r" t="t"/>
              <a:pathLst>
                <a:path extrusionOk="0" h="1930" w="1528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2249548" y="165649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2249304" y="1656172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2254776" y="1673714"/>
              <a:ext cx="204" cy="584"/>
            </a:xfrm>
            <a:custGeom>
              <a:rect b="b" l="l" r="r" t="t"/>
              <a:pathLst>
                <a:path extrusionOk="0" h="43" w="15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2254626" y="1673144"/>
              <a:ext cx="163" cy="625"/>
            </a:xfrm>
            <a:custGeom>
              <a:rect b="b" l="l" r="r" t="t"/>
              <a:pathLst>
                <a:path extrusionOk="0" h="46" w="12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2255251" y="1674950"/>
              <a:ext cx="244" cy="434"/>
            </a:xfrm>
            <a:custGeom>
              <a:rect b="b" l="l" r="r" t="t"/>
              <a:pathLst>
                <a:path extrusionOk="0" h="32" w="18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2254531" y="1672479"/>
              <a:ext cx="109" cy="489"/>
            </a:xfrm>
            <a:custGeom>
              <a:rect b="b" l="l" r="r" t="t"/>
              <a:pathLst>
                <a:path extrusionOk="0" h="36" w="8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2250119" y="165731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2249928" y="1657068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2254436" y="1671623"/>
              <a:ext cx="109" cy="679"/>
            </a:xfrm>
            <a:custGeom>
              <a:rect b="b" l="l" r="r" t="t"/>
              <a:pathLst>
                <a:path extrusionOk="0" h="50" w="8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2249738" y="1656837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2255006" y="1674420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2247933" y="1653796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2255482" y="167542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2248258" y="1654366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2245977" y="1650225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2247593" y="1653226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2247267" y="1652601"/>
              <a:ext cx="149" cy="353"/>
            </a:xfrm>
            <a:custGeom>
              <a:rect b="b" l="l" r="r" t="t"/>
              <a:pathLst>
                <a:path extrusionOk="0" h="26" w="11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2246697" y="1651610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2246317" y="1650890"/>
              <a:ext cx="244" cy="448"/>
            </a:xfrm>
            <a:custGeom>
              <a:rect b="b" l="l" r="r" t="t"/>
              <a:pathLst>
                <a:path extrusionOk="0" h="33" w="18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2249073" y="165579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2248829" y="165535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2248544" y="1654882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2212047" y="1690224"/>
              <a:ext cx="44073" cy="23516"/>
            </a:xfrm>
            <a:custGeom>
              <a:rect b="b" l="l" r="r" t="t"/>
              <a:pathLst>
                <a:path extrusionOk="0" h="1732" w="3246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2240994" y="1708500"/>
              <a:ext cx="339" cy="394"/>
            </a:xfrm>
            <a:custGeom>
              <a:rect b="b" l="l" r="r" t="t"/>
              <a:pathLst>
                <a:path extrusionOk="0" h="29" w="25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2250784" y="1708364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2240845" y="1709600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2251015" y="170826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2251259" y="170821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2241605" y="1707644"/>
              <a:ext cx="5485" cy="679"/>
            </a:xfrm>
            <a:custGeom>
              <a:rect b="b" l="l" r="r" t="t"/>
              <a:pathLst>
                <a:path extrusionOk="0" h="50" w="404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2241375" y="1708310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2250444" y="1708405"/>
              <a:ext cx="299" cy="68"/>
            </a:xfrm>
            <a:custGeom>
              <a:rect b="b" l="l" r="r" t="t"/>
              <a:pathLst>
                <a:path extrusionOk="0" h="5" w="22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2250214" y="170845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2240899" y="1708934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2249928" y="170836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2240845" y="170916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2255631" y="1693578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2238849" y="1689396"/>
              <a:ext cx="8187" cy="2200"/>
            </a:xfrm>
            <a:custGeom>
              <a:rect b="b" l="l" r="r" t="t"/>
              <a:pathLst>
                <a:path extrusionOk="0" h="162" w="603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2247023" y="16893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2213283" y="1690197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2253581" y="169266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2214233" y="1690822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2253296" y="1692533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2254056" y="169291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2253011" y="1692383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2213758" y="1690482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2214708" y="1691243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2252820" y="1692247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2254531" y="1693144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2255061" y="1693334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2252400" y="1691867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2252495" y="1692003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252305" y="169181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252250" y="1691718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252209" y="169167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2252630" y="1692098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2198782" y="1705988"/>
              <a:ext cx="18031" cy="12274"/>
            </a:xfrm>
            <a:custGeom>
              <a:rect b="b" l="l" r="r" t="t"/>
              <a:pathLst>
                <a:path extrusionOk="0" h="904" w="1328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2198823" y="171097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2198728" y="171178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2198728" y="1713917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2202204" y="171815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2199447" y="1715628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2198687" y="171249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2199828" y="1716103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2198687" y="17133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2201538" y="171758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2198918" y="170998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2200873" y="1717108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2198823" y="1714447"/>
              <a:ext cx="204" cy="530"/>
            </a:xfrm>
            <a:custGeom>
              <a:rect b="b" l="l" r="r" t="t"/>
              <a:pathLst>
                <a:path extrusionOk="0" h="39" w="15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2200343" y="1716578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2199108" y="170902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2199108" y="1715112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2199352" y="17082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2216609" y="1712967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2216745" y="171311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2211097" y="1705988"/>
              <a:ext cx="434" cy="1005"/>
            </a:xfrm>
            <a:custGeom>
              <a:rect b="b" l="l" r="r" t="t"/>
              <a:pathLst>
                <a:path extrusionOk="0" h="74" w="32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2211572" y="1611095"/>
              <a:ext cx="130385" cy="74283"/>
            </a:xfrm>
            <a:custGeom>
              <a:rect b="b" l="l" r="r" t="t"/>
              <a:pathLst>
                <a:path extrusionOk="0" h="5471" w="9603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221782" y="16200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2214518" y="164296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2223113" y="1622133"/>
              <a:ext cx="2200" cy="5865"/>
            </a:xfrm>
            <a:custGeom>
              <a:rect b="b" l="l" r="r" t="t"/>
              <a:pathLst>
                <a:path extrusionOk="0" h="432" w="162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2213609" y="165051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2212808" y="1649940"/>
              <a:ext cx="679" cy="489"/>
            </a:xfrm>
            <a:custGeom>
              <a:rect b="b" l="l" r="r" t="t"/>
              <a:pathLst>
                <a:path extrusionOk="0" h="36" w="5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2214654" y="165098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2214994" y="1651176"/>
              <a:ext cx="584" cy="394"/>
            </a:xfrm>
            <a:custGeom>
              <a:rect b="b" l="l" r="r" t="t"/>
              <a:pathLst>
                <a:path extrusionOk="0" h="29" w="43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2212563" y="164965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2211762" y="1648664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2212332" y="164946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2212047" y="1649085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2211667" y="164832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2214939" y="1641631"/>
              <a:ext cx="584" cy="1059"/>
            </a:xfrm>
            <a:custGeom>
              <a:rect b="b" l="l" r="r" t="t"/>
              <a:pathLst>
                <a:path extrusionOk="0" h="78" w="43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2214518" y="1643056"/>
              <a:ext cx="244" cy="244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2212713" y="1649845"/>
              <a:ext cx="136" cy="136"/>
            </a:xfrm>
            <a:custGeom>
              <a:rect b="b" l="l" r="r" t="t"/>
              <a:pathLst>
                <a:path extrusionOk="0" h="10" w="1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2216270" y="1651420"/>
              <a:ext cx="638" cy="54"/>
            </a:xfrm>
            <a:custGeom>
              <a:rect b="b" l="l" r="r" t="t"/>
              <a:pathLst>
                <a:path extrusionOk="0" h="4" w="47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2217600" y="1651366"/>
              <a:ext cx="448" cy="14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2242895" y="164937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2244891" y="1648609"/>
              <a:ext cx="244" cy="68"/>
            </a:xfrm>
            <a:custGeom>
              <a:rect b="b" l="l" r="r" t="t"/>
              <a:pathLst>
                <a:path extrusionOk="0" h="5" w="18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2216989" y="1651366"/>
              <a:ext cx="530" cy="68"/>
            </a:xfrm>
            <a:custGeom>
              <a:rect b="b" l="l" r="r" t="t"/>
              <a:pathLst>
                <a:path extrusionOk="0" h="5" w="39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2240329" y="1649424"/>
              <a:ext cx="2430" cy="1534"/>
            </a:xfrm>
            <a:custGeom>
              <a:rect b="b" l="l" r="r" t="t"/>
              <a:pathLst>
                <a:path extrusionOk="0" h="113" w="179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2215564" y="1651515"/>
              <a:ext cx="679" cy="54"/>
            </a:xfrm>
            <a:custGeom>
              <a:rect b="b" l="l" r="r" t="t"/>
              <a:pathLst>
                <a:path extrusionOk="0" h="4" w="5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2234151" y="1652465"/>
              <a:ext cx="1819" cy="149"/>
            </a:xfrm>
            <a:custGeom>
              <a:rect b="b" l="l" r="r" t="t"/>
              <a:pathLst>
                <a:path extrusionOk="0" h="11" w="134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2263764" y="1676796"/>
              <a:ext cx="299" cy="258"/>
            </a:xfrm>
            <a:custGeom>
              <a:rect b="b" l="l" r="r" t="t"/>
              <a:pathLst>
                <a:path extrusionOk="0" h="19" w="22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2263479" y="1676606"/>
              <a:ext cx="244" cy="204"/>
            </a:xfrm>
            <a:custGeom>
              <a:rect b="b" l="l" r="r" t="t"/>
              <a:pathLst>
                <a:path extrusionOk="0" h="15" w="18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2262528" y="1676226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2262623" y="1676226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2257532" y="167780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2262814" y="1676280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2262949" y="167632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2262474" y="167618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2256486" y="1677462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2263194" y="1676470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2262148" y="1655317"/>
              <a:ext cx="720" cy="1724"/>
            </a:xfrm>
            <a:custGeom>
              <a:rect b="b" l="l" r="r" t="t"/>
              <a:pathLst>
                <a:path extrusionOk="0" h="127" w="53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2245842" y="1647469"/>
              <a:ext cx="3951" cy="964"/>
            </a:xfrm>
            <a:custGeom>
              <a:rect b="b" l="l" r="r" t="t"/>
              <a:pathLst>
                <a:path extrusionOk="0" h="71" w="291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2264619" y="1659974"/>
              <a:ext cx="869" cy="1195"/>
            </a:xfrm>
            <a:custGeom>
              <a:rect b="b" l="l" r="r" t="t"/>
              <a:pathLst>
                <a:path extrusionOk="0" h="88" w="64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2243371" y="1648990"/>
              <a:ext cx="489" cy="204"/>
            </a:xfrm>
            <a:custGeom>
              <a:rect b="b" l="l" r="r" t="t"/>
              <a:pathLst>
                <a:path extrusionOk="0" h="15" w="36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2256242" y="1670238"/>
              <a:ext cx="4399" cy="7142"/>
            </a:xfrm>
            <a:custGeom>
              <a:rect b="b" l="l" r="r" t="t"/>
              <a:pathLst>
                <a:path extrusionOk="0" h="526" w="324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2256242" y="1677326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2218985" y="1572222"/>
              <a:ext cx="67847" cy="47032"/>
            </a:xfrm>
            <a:custGeom>
              <a:rect b="b" l="l" r="r" t="t"/>
              <a:pathLst>
                <a:path extrusionOk="0" h="3464" w="4997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2221972" y="1598508"/>
              <a:ext cx="353" cy="448"/>
            </a:xfrm>
            <a:custGeom>
              <a:rect b="b" l="l" r="r" t="t"/>
              <a:pathLst>
                <a:path extrusionOk="0" h="33" w="26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2221212" y="1594666"/>
              <a:ext cx="828" cy="3856"/>
            </a:xfrm>
            <a:custGeom>
              <a:rect b="b" l="l" r="r" t="t"/>
              <a:pathLst>
                <a:path extrusionOk="0" h="284" w="61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2277355" y="1611733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2222923" y="1617001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2223547" y="1616526"/>
              <a:ext cx="244" cy="258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2223208" y="161681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2276785" y="1611774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2277016" y="1611774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2263425" y="161857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2257776" y="1617381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2256812" y="1617286"/>
              <a:ext cx="163" cy="68"/>
            </a:xfrm>
            <a:custGeom>
              <a:rect b="b" l="l" r="r" t="t"/>
              <a:pathLst>
                <a:path extrusionOk="0" h="5" w="12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2222638" y="1617096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2278305" y="1611489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277966" y="1611584"/>
              <a:ext cx="353" cy="68"/>
            </a:xfrm>
            <a:custGeom>
              <a:rect b="b" l="l" r="r" t="t"/>
              <a:pathLst>
                <a:path extrusionOk="0" h="5" w="26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2270227" y="1618902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2277640" y="1611638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2222353" y="16171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2221972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2268272" y="1618332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2267701" y="1618291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2276024" y="161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2278726" y="1611448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2266520" y="16181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2267131" y="1618237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2269792" y="1618712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2269317" y="1618576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2263764" y="1618427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2268801" y="1618427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2264565" y="1618332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2276445" y="16118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2264144" y="161838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2265570" y="1618237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2266086" y="16181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2276255" y="16118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2276119" y="161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2265040" y="161829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2221307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2257002" y="1617340"/>
              <a:ext cx="638" cy="54"/>
            </a:xfrm>
            <a:custGeom>
              <a:rect b="b" l="l" r="r" t="t"/>
              <a:pathLst>
                <a:path extrusionOk="0" h="4" w="47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2221687" y="161719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279446" y="161129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2279107" y="1611353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2201348" y="1551829"/>
              <a:ext cx="52776" cy="23503"/>
            </a:xfrm>
            <a:custGeom>
              <a:rect b="b" l="l" r="r" t="t"/>
              <a:pathLst>
                <a:path extrusionOk="0" h="1731" w="3887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2244511" y="1573173"/>
              <a:ext cx="3476" cy="1113"/>
            </a:xfrm>
            <a:custGeom>
              <a:rect b="b" l="l" r="r" t="t"/>
              <a:pathLst>
                <a:path extrusionOk="0" h="82" w="256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2243316" y="1574273"/>
              <a:ext cx="1208" cy="1154"/>
            </a:xfrm>
            <a:custGeom>
              <a:rect b="b" l="l" r="r" t="t"/>
              <a:pathLst>
                <a:path extrusionOk="0" h="85" w="89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2252820" y="1570607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2253445" y="1570322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2201973" y="1568516"/>
              <a:ext cx="40502" cy="24372"/>
            </a:xfrm>
            <a:custGeom>
              <a:rect b="b" l="l" r="r" t="t"/>
              <a:pathLst>
                <a:path extrusionOk="0" h="1795" w="2983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2219786" y="159109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2220072" y="1591285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220411" y="1591530"/>
              <a:ext cx="1154" cy="1290"/>
            </a:xfrm>
            <a:custGeom>
              <a:rect b="b" l="l" r="r" t="t"/>
              <a:pathLst>
                <a:path extrusionOk="0" h="95" w="85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2223547" y="1592901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2222312" y="1592860"/>
              <a:ext cx="489" cy="14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2224878" y="159299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2222923" y="1592860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2224023" y="1592955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2221592" y="1592806"/>
              <a:ext cx="584" cy="14"/>
            </a:xfrm>
            <a:custGeom>
              <a:rect b="b" l="l" r="r" t="t"/>
              <a:pathLst>
                <a:path extrusionOk="0" h="1" w="43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2224444" y="1592955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2225204" y="1592996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2242081" y="1576934"/>
              <a:ext cx="353" cy="2200"/>
            </a:xfrm>
            <a:custGeom>
              <a:rect b="b" l="l" r="r" t="t"/>
              <a:pathLst>
                <a:path extrusionOk="0" h="162" w="26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2225489" y="159305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26494" y="159318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26439" y="159318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26154" y="159314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226304" y="159314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225964" y="15930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225774" y="159309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240044" y="157545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2206195" y="1570566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2208151" y="1569806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2225109" y="1570036"/>
              <a:ext cx="1914" cy="109"/>
            </a:xfrm>
            <a:custGeom>
              <a:rect b="b" l="l" r="r" t="t"/>
              <a:pathLst>
                <a:path extrusionOk="0" h="8" w="141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2207526" y="1570091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2240899" y="1576024"/>
              <a:ext cx="339" cy="204"/>
            </a:xfrm>
            <a:custGeom>
              <a:rect b="b" l="l" r="r" t="t"/>
              <a:pathLst>
                <a:path extrusionOk="0" h="15" w="25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2206915" y="1570322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2241755" y="1576554"/>
              <a:ext cx="530" cy="299"/>
            </a:xfrm>
            <a:custGeom>
              <a:rect b="b" l="l" r="r" t="t"/>
              <a:pathLst>
                <a:path extrusionOk="0" h="22" w="39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2204539" y="157094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2229345" y="1569466"/>
              <a:ext cx="1018" cy="543"/>
            </a:xfrm>
            <a:custGeom>
              <a:rect b="b" l="l" r="r" t="t"/>
              <a:pathLst>
                <a:path extrusionOk="0" h="40" w="75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2205394" y="1570756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2095783" y="1657326"/>
              <a:ext cx="30481" cy="15641"/>
            </a:xfrm>
            <a:custGeom>
              <a:rect b="b" l="l" r="r" t="t"/>
              <a:pathLst>
                <a:path extrusionOk="0" h="1152" w="2245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2124445" y="1664672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2126292" y="16646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2119422" y="1659349"/>
              <a:ext cx="136" cy="2539"/>
            </a:xfrm>
            <a:custGeom>
              <a:rect b="b" l="l" r="r" t="t"/>
              <a:pathLst>
                <a:path extrusionOk="0" h="187" w="1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2125681" y="1664536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2125206" y="1664536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2124581" y="166453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2094588" y="1586533"/>
              <a:ext cx="64181" cy="72259"/>
            </a:xfrm>
            <a:custGeom>
              <a:rect b="b" l="l" r="r" t="t"/>
              <a:pathLst>
                <a:path extrusionOk="0" h="5322" w="4727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2158525" y="1622418"/>
              <a:ext cx="299" cy="1113"/>
            </a:xfrm>
            <a:custGeom>
              <a:rect b="b" l="l" r="r" t="t"/>
              <a:pathLst>
                <a:path extrusionOk="0" h="82" w="22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2158620" y="1621427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2158756" y="1622093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2153433" y="159584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2158756" y="1621753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2153433" y="1596227"/>
              <a:ext cx="109" cy="448"/>
            </a:xfrm>
            <a:custGeom>
              <a:rect b="b" l="l" r="r" t="t"/>
              <a:pathLst>
                <a:path extrusionOk="0" h="33" w="8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2147160" y="1646763"/>
              <a:ext cx="3775" cy="2390"/>
            </a:xfrm>
            <a:custGeom>
              <a:rect b="b" l="l" r="r" t="t"/>
              <a:pathLst>
                <a:path extrusionOk="0" h="176" w="278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2121445" y="1657027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2120073" y="1657123"/>
              <a:ext cx="815" cy="489"/>
            </a:xfrm>
            <a:custGeom>
              <a:rect b="b" l="l" r="r" t="t"/>
              <a:pathLst>
                <a:path extrusionOk="0" h="36" w="6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2121159" y="16570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2122069" y="165712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2123020" y="16575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2122680" y="165740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2122395" y="16572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2121730" y="1657068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2123305" y="1657788"/>
              <a:ext cx="434" cy="299"/>
            </a:xfrm>
            <a:custGeom>
              <a:rect b="b" l="l" r="r" t="t"/>
              <a:pathLst>
                <a:path extrusionOk="0" h="22" w="32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2146454" y="1643436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2146780" y="1643667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2150867" y="16467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2158280" y="1623559"/>
              <a:ext cx="258" cy="543"/>
            </a:xfrm>
            <a:custGeom>
              <a:rect b="b" l="l" r="r" t="t"/>
              <a:pathLst>
                <a:path extrusionOk="0" h="40" w="19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2150731" y="164657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2157859" y="162399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2158090" y="162403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2147310" y="164404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2147785" y="16443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2145409" y="1642717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2145069" y="1642486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2158430" y="1623274"/>
              <a:ext cx="204" cy="543"/>
            </a:xfrm>
            <a:custGeom>
              <a:rect b="b" l="l" r="r" t="t"/>
              <a:pathLst>
                <a:path extrusionOk="0" h="40" w="15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2150921" y="164676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2102911" y="1600219"/>
              <a:ext cx="109" cy="489"/>
            </a:xfrm>
            <a:custGeom>
              <a:rect b="b" l="l" r="r" t="t"/>
              <a:pathLst>
                <a:path extrusionOk="0" h="36" w="8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2103101" y="1604741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2103142" y="1601224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2103291" y="1602079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2103332" y="1602840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2103237" y="1604170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2103332" y="1603546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2095308" y="1620572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2095593" y="163406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2095308" y="1633688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2095159" y="1633443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2097345" y="1638969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2096163" y="1635059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2096014" y="16347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2097249" y="1638345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2097059" y="1637299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2096774" y="1636444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2096639" y="1636009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2097154" y="1637775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2096924" y="1636824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2096353" y="1635344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2096489" y="1635724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2095878" y="163454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2095729" y="163429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2095254" y="16329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2095064" y="1633063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2094588" y="1626274"/>
              <a:ext cx="964" cy="1860"/>
            </a:xfrm>
            <a:custGeom>
              <a:rect b="b" l="l" r="r" t="t"/>
              <a:pathLst>
                <a:path extrusionOk="0" h="137" w="71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2095064" y="163330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2109944" y="1656498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2110555" y="1656362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2118118" y="1656647"/>
              <a:ext cx="869" cy="394"/>
            </a:xfrm>
            <a:custGeom>
              <a:rect b="b" l="l" r="r" t="t"/>
              <a:pathLst>
                <a:path extrusionOk="0" h="29" w="64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2109374" y="1656552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2110325" y="165640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2117222" y="1656308"/>
              <a:ext cx="774" cy="299"/>
            </a:xfrm>
            <a:custGeom>
              <a:rect b="b" l="l" r="r" t="t"/>
              <a:pathLst>
                <a:path extrusionOk="0" h="22" w="57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2110650" y="165630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2110135" y="1656457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2119069" y="1657123"/>
              <a:ext cx="964" cy="434"/>
            </a:xfrm>
            <a:custGeom>
              <a:rect b="b" l="l" r="r" t="t"/>
              <a:pathLst>
                <a:path extrusionOk="0" h="32" w="71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2108994" y="1656593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2109659" y="1656498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2116407" y="1656023"/>
              <a:ext cx="679" cy="258"/>
            </a:xfrm>
            <a:custGeom>
              <a:rect b="b" l="l" r="r" t="t"/>
              <a:pathLst>
                <a:path extrusionOk="0" h="19" w="5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2106428" y="1656552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2105898" y="1656498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2110460" y="1656403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2107039" y="1656593"/>
              <a:ext cx="1969" cy="14"/>
            </a:xfrm>
            <a:custGeom>
              <a:rect b="b" l="l" r="r" t="t"/>
              <a:pathLst>
                <a:path extrusionOk="0" h="1" w="145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2203154" y="1406808"/>
              <a:ext cx="75925" cy="121342"/>
            </a:xfrm>
            <a:custGeom>
              <a:rect b="b" l="l" r="r" t="t"/>
              <a:pathLst>
                <a:path extrusionOk="0" h="8937" w="5592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2302786" y="1795464"/>
              <a:ext cx="154498" cy="123284"/>
            </a:xfrm>
            <a:custGeom>
              <a:rect b="b" l="l" r="r" t="t"/>
              <a:pathLst>
                <a:path extrusionOk="0" h="9080" w="11379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2303017" y="1816074"/>
              <a:ext cx="394" cy="1059"/>
            </a:xfrm>
            <a:custGeom>
              <a:rect b="b" l="l" r="r" t="t"/>
              <a:pathLst>
                <a:path extrusionOk="0" h="78" w="29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2334625" y="1795491"/>
              <a:ext cx="1534" cy="14"/>
            </a:xfrm>
            <a:custGeom>
              <a:rect b="b" l="l" r="r" t="t"/>
              <a:pathLst>
                <a:path extrusionOk="0" h="1" w="113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2312765" y="1818355"/>
              <a:ext cx="434" cy="204"/>
            </a:xfrm>
            <a:custGeom>
              <a:rect b="b" l="l" r="r" t="t"/>
              <a:pathLst>
                <a:path extrusionOk="0" h="15" w="32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2311530" y="1818776"/>
              <a:ext cx="434" cy="109"/>
            </a:xfrm>
            <a:custGeom>
              <a:rect b="b" l="l" r="r" t="t"/>
              <a:pathLst>
                <a:path extrusionOk="0" h="8" w="32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2314571" y="1817025"/>
              <a:ext cx="584" cy="489"/>
            </a:xfrm>
            <a:custGeom>
              <a:rect b="b" l="l" r="r" t="t"/>
              <a:pathLst>
                <a:path extrusionOk="0" h="36" w="43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2310959" y="1818926"/>
              <a:ext cx="394" cy="54"/>
            </a:xfrm>
            <a:custGeom>
              <a:rect b="b" l="l" r="r" t="t"/>
              <a:pathLst>
                <a:path extrusionOk="0" h="4" w="29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2313376" y="1818016"/>
              <a:ext cx="448" cy="258"/>
            </a:xfrm>
            <a:custGeom>
              <a:rect b="b" l="l" r="r" t="t"/>
              <a:pathLst>
                <a:path extrusionOk="0" h="19" w="33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2314001" y="1817595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2305963" y="1817405"/>
              <a:ext cx="4250" cy="1534"/>
            </a:xfrm>
            <a:custGeom>
              <a:rect b="b" l="l" r="r" t="t"/>
              <a:pathLst>
                <a:path extrusionOk="0" h="113" w="313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2312141" y="1818586"/>
              <a:ext cx="448" cy="163"/>
            </a:xfrm>
            <a:custGeom>
              <a:rect b="b" l="l" r="r" t="t"/>
              <a:pathLst>
                <a:path extrusionOk="0" h="12" w="33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2305447" y="18171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2310199" y="1818966"/>
              <a:ext cx="584" cy="14"/>
            </a:xfrm>
            <a:custGeom>
              <a:rect b="b" l="l" r="r" t="t"/>
              <a:pathLst>
                <a:path extrusionOk="0" h="1" w="43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2431555" y="1853331"/>
              <a:ext cx="57338" cy="63991"/>
            </a:xfrm>
            <a:custGeom>
              <a:rect b="b" l="l" r="r" t="t"/>
              <a:pathLst>
                <a:path extrusionOk="0" h="4713" w="4223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2455845" y="1870778"/>
              <a:ext cx="625" cy="489"/>
            </a:xfrm>
            <a:custGeom>
              <a:rect b="b" l="l" r="r" t="t"/>
              <a:pathLst>
                <a:path extrusionOk="0" h="36" w="46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2453550" y="1892787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2455791" y="1870737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2453414" y="1892882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2454270" y="1870357"/>
              <a:ext cx="1059" cy="204"/>
            </a:xfrm>
            <a:custGeom>
              <a:rect b="b" l="l" r="r" t="t"/>
              <a:pathLst>
                <a:path extrusionOk="0" h="15" w="78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2422037" y="1845619"/>
              <a:ext cx="5961" cy="9912"/>
            </a:xfrm>
            <a:custGeom>
              <a:rect b="b" l="l" r="r" t="t"/>
              <a:pathLst>
                <a:path extrusionOk="0" h="730" w="439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2425553" y="1855571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2422852" y="1853956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2422037" y="1852761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2422186" y="1853046"/>
              <a:ext cx="584" cy="869"/>
            </a:xfrm>
            <a:custGeom>
              <a:rect b="b" l="l" r="r" t="t"/>
              <a:pathLst>
                <a:path extrusionOk="0" h="64" w="43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2425988" y="185561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2424508" y="1855286"/>
              <a:ext cx="353" cy="109"/>
            </a:xfrm>
            <a:custGeom>
              <a:rect b="b" l="l" r="r" t="t"/>
              <a:pathLst>
                <a:path extrusionOk="0" h="8" w="26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2424141" y="1855096"/>
              <a:ext cx="380" cy="149"/>
            </a:xfrm>
            <a:custGeom>
              <a:rect b="b" l="l" r="r" t="t"/>
              <a:pathLst>
                <a:path extrusionOk="0" h="11" w="28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2423137" y="1854281"/>
              <a:ext cx="339" cy="353"/>
            </a:xfrm>
            <a:custGeom>
              <a:rect b="b" l="l" r="r" t="t"/>
              <a:pathLst>
                <a:path extrusionOk="0" h="26" w="25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2423843" y="1854906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423422" y="1854621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424847" y="1855381"/>
              <a:ext cx="720" cy="204"/>
            </a:xfrm>
            <a:custGeom>
              <a:rect b="b" l="l" r="r" t="t"/>
              <a:pathLst>
                <a:path extrusionOk="0" h="15" w="53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431365" y="1843827"/>
              <a:ext cx="33048" cy="26544"/>
            </a:xfrm>
            <a:custGeom>
              <a:rect b="b" l="l" r="r" t="t"/>
              <a:pathLst>
                <a:path extrusionOk="0" h="1955" w="2434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435682" y="1868117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432695" y="1865035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435397" y="186788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439538" y="1869027"/>
              <a:ext cx="11174" cy="1249"/>
            </a:xfrm>
            <a:custGeom>
              <a:rect b="b" l="l" r="r" t="t"/>
              <a:pathLst>
                <a:path extrusionOk="0" h="92" w="823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2435967" y="186826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2432315" y="1864505"/>
              <a:ext cx="244" cy="353"/>
            </a:xfrm>
            <a:custGeom>
              <a:rect b="b" l="l" r="r" t="t"/>
              <a:pathLst>
                <a:path extrusionOk="0" h="26" w="18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2431365" y="1862645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2435071" y="1867601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2433021" y="1865551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2434732" y="186731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2433456" y="1865985"/>
              <a:ext cx="299" cy="339"/>
            </a:xfrm>
            <a:custGeom>
              <a:rect b="b" l="l" r="r" t="t"/>
              <a:pathLst>
                <a:path extrusionOk="0" h="25" w="22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2434352" y="1866936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2431935" y="1863840"/>
              <a:ext cx="244" cy="448"/>
            </a:xfrm>
            <a:custGeom>
              <a:rect b="b" l="l" r="r" t="t"/>
              <a:pathLst>
                <a:path extrusionOk="0" h="33" w="18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2433836" y="1866460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431595" y="1863134"/>
              <a:ext cx="258" cy="625"/>
            </a:xfrm>
            <a:custGeom>
              <a:rect b="b" l="l" r="r" t="t"/>
              <a:pathLst>
                <a:path extrusionOk="0" h="46" w="19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2452274" y="1864560"/>
              <a:ext cx="2295" cy="5811"/>
            </a:xfrm>
            <a:custGeom>
              <a:rect b="b" l="l" r="r" t="t"/>
              <a:pathLst>
                <a:path extrusionOk="0" h="428" w="169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2782384" y="1996356"/>
              <a:ext cx="29246" cy="38139"/>
            </a:xfrm>
            <a:custGeom>
              <a:rect b="b" l="l" r="r" t="t"/>
              <a:pathLst>
                <a:path extrusionOk="0" h="2809" w="2154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2853543" y="1995460"/>
              <a:ext cx="70169" cy="41954"/>
            </a:xfrm>
            <a:custGeom>
              <a:rect b="b" l="l" r="r" t="t"/>
              <a:pathLst>
                <a:path extrusionOk="0" h="3090" w="5168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2791942" y="20021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2790367" y="2002059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792458" y="2002154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2790843" y="2002113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2793463" y="2002059"/>
              <a:ext cx="353" cy="14"/>
            </a:xfrm>
            <a:custGeom>
              <a:rect b="b" l="l" r="r" t="t"/>
              <a:pathLst>
                <a:path extrusionOk="0" h="1" w="26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2792947" y="2002113"/>
              <a:ext cx="380" cy="14"/>
            </a:xfrm>
            <a:custGeom>
              <a:rect b="b" l="l" r="r" t="t"/>
              <a:pathLst>
                <a:path extrusionOk="0" h="1" w="28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2793938" y="2002018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2788657" y="2001448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2783524" y="1996546"/>
              <a:ext cx="394" cy="68"/>
            </a:xfrm>
            <a:custGeom>
              <a:rect b="b" l="l" r="r" t="t"/>
              <a:pathLst>
                <a:path extrusionOk="0" h="5" w="29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2782343" y="1996506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2789471" y="2001869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2789091" y="200173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2789892" y="2001964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2794943" y="200186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2796083" y="2000253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2791847" y="200215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2794563" y="2001923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2794794" y="2001923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2796124" y="2000022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2796749" y="199916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2796559" y="1999208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2796178" y="1999737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2796369" y="19993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2796274" y="1999547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2794223" y="2001964"/>
              <a:ext cx="299" cy="68"/>
            </a:xfrm>
            <a:custGeom>
              <a:rect b="b" l="l" r="r" t="t"/>
              <a:pathLst>
                <a:path extrusionOk="0" h="5" w="22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2887582" y="2010097"/>
              <a:ext cx="6572" cy="4100"/>
            </a:xfrm>
            <a:custGeom>
              <a:rect b="b" l="l" r="r" t="t"/>
              <a:pathLst>
                <a:path extrusionOk="0" h="302" w="484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2888668" y="2013192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2888913" y="201347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2888438" y="2012907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2889049" y="2013708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2887582" y="2011577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2888247" y="2012568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2889239" y="2013898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2887908" y="2012093"/>
              <a:ext cx="204" cy="353"/>
            </a:xfrm>
            <a:custGeom>
              <a:rect b="b" l="l" r="r" t="t"/>
              <a:pathLst>
                <a:path extrusionOk="0" h="26" w="15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2889334" y="201404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2893801" y="201024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2889483" y="201414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2889578" y="201423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2889619" y="2014279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2894181" y="2012188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893950" y="2010952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894045" y="2011387"/>
              <a:ext cx="54" cy="394"/>
            </a:xfrm>
            <a:custGeom>
              <a:rect b="b" l="l" r="r" t="t"/>
              <a:pathLst>
                <a:path extrusionOk="0" h="29" w="4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894140" y="2011808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889714" y="201433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893855" y="2010477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333674" y="1750386"/>
              <a:ext cx="69992" cy="68689"/>
            </a:xfrm>
            <a:custGeom>
              <a:rect b="b" l="l" r="r" t="t"/>
              <a:pathLst>
                <a:path extrusionOk="0" h="5059" w="5155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2360965" y="1751568"/>
              <a:ext cx="584" cy="204"/>
            </a:xfrm>
            <a:custGeom>
              <a:rect b="b" l="l" r="r" t="t"/>
              <a:pathLst>
                <a:path extrusionOk="0" h="15" w="43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333674" y="1776048"/>
              <a:ext cx="15465" cy="8147"/>
            </a:xfrm>
            <a:custGeom>
              <a:rect b="b" l="l" r="r" t="t"/>
              <a:pathLst>
                <a:path extrusionOk="0" h="600" w="1139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2333674" y="17841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2334720" y="1789218"/>
              <a:ext cx="1059" cy="4481"/>
            </a:xfrm>
            <a:custGeom>
              <a:rect b="b" l="l" r="r" t="t"/>
              <a:pathLst>
                <a:path extrusionOk="0" h="330" w="78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2334530" y="1788403"/>
              <a:ext cx="204" cy="828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2334340" y="1787697"/>
              <a:ext cx="204" cy="720"/>
            </a:xfrm>
            <a:custGeom>
              <a:rect b="b" l="l" r="r" t="t"/>
              <a:pathLst>
                <a:path extrusionOk="0" h="53" w="15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2333770" y="17850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2334150" y="1787073"/>
              <a:ext cx="204" cy="584"/>
            </a:xfrm>
            <a:custGeom>
              <a:rect b="b" l="l" r="r" t="t"/>
              <a:pathLst>
                <a:path extrusionOk="0" h="43" w="15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2333865" y="178574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2334055" y="178646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2333674" y="178418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2369709" y="1751568"/>
              <a:ext cx="2580" cy="1249"/>
            </a:xfrm>
            <a:custGeom>
              <a:rect b="b" l="l" r="r" t="t"/>
              <a:pathLst>
                <a:path extrusionOk="0" h="92" w="19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2348135" y="1797392"/>
              <a:ext cx="2620" cy="1724"/>
            </a:xfrm>
            <a:custGeom>
              <a:rect b="b" l="l" r="r" t="t"/>
              <a:pathLst>
                <a:path extrusionOk="0" h="127" w="193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2337666" y="179363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2338046" y="1793590"/>
              <a:ext cx="679" cy="14"/>
            </a:xfrm>
            <a:custGeom>
              <a:rect b="b" l="l" r="r" t="t"/>
              <a:pathLst>
                <a:path extrusionOk="0" h="1" w="5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2342663" y="1794255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2344088" y="1795016"/>
              <a:ext cx="4060" cy="2390"/>
            </a:xfrm>
            <a:custGeom>
              <a:rect b="b" l="l" r="r" t="t"/>
              <a:pathLst>
                <a:path extrusionOk="0" h="176" w="299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2343192" y="1794540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2338712" y="1793590"/>
              <a:ext cx="2009" cy="109"/>
            </a:xfrm>
            <a:custGeom>
              <a:rect b="b" l="l" r="r" t="t"/>
              <a:pathLst>
                <a:path extrusionOk="0" h="8" w="148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2382309" y="18183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2386776" y="1818776"/>
              <a:ext cx="3435" cy="394"/>
            </a:xfrm>
            <a:custGeom>
              <a:rect b="b" l="l" r="r" t="t"/>
              <a:pathLst>
                <a:path extrusionOk="0" h="29" w="253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2392098" y="1811662"/>
              <a:ext cx="11663" cy="11554"/>
            </a:xfrm>
            <a:custGeom>
              <a:rect b="b" l="l" r="r" t="t"/>
              <a:pathLst>
                <a:path extrusionOk="0" h="851" w="859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2392003" y="1819401"/>
              <a:ext cx="3435" cy="434"/>
            </a:xfrm>
            <a:custGeom>
              <a:rect b="b" l="l" r="r" t="t"/>
              <a:pathLst>
                <a:path extrusionOk="0" h="32" w="253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2399471" y="1823053"/>
              <a:ext cx="4236" cy="204"/>
            </a:xfrm>
            <a:custGeom>
              <a:rect b="b" l="l" r="r" t="t"/>
              <a:pathLst>
                <a:path extrusionOk="0" h="15" w="312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2397991" y="1811743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2393185" y="1816685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2399702" y="181259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2399227" y="181227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2398426" y="1811838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2397367" y="1811743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2393755" y="181540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2400747" y="1813549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2393375" y="181616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2400177" y="1813033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2393565" y="1815735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2398806" y="1812028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2394420" y="181426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2394040" y="181483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2394135" y="1814649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2394230" y="181449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2394380" y="181430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2394325" y="181440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2393904" y="181507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2013313" y="1624754"/>
              <a:ext cx="94975" cy="80080"/>
            </a:xfrm>
            <a:custGeom>
              <a:rect b="b" l="l" r="r" t="t"/>
              <a:pathLst>
                <a:path extrusionOk="0" h="5898" w="6995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2113407" y="1701277"/>
              <a:ext cx="5580" cy="11812"/>
            </a:xfrm>
            <a:custGeom>
              <a:rect b="b" l="l" r="r" t="t"/>
              <a:pathLst>
                <a:path extrusionOk="0" h="870" w="411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2091696" y="1640056"/>
              <a:ext cx="4616" cy="543"/>
            </a:xfrm>
            <a:custGeom>
              <a:rect b="b" l="l" r="r" t="t"/>
              <a:pathLst>
                <a:path extrusionOk="0" h="40" w="34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2083563" y="163439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2066972" y="1624699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2087840" y="1638630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2089741" y="1640151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2089361" y="1640015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2079992" y="1635819"/>
              <a:ext cx="1629" cy="299"/>
            </a:xfrm>
            <a:custGeom>
              <a:rect b="b" l="l" r="r" t="t"/>
              <a:pathLst>
                <a:path extrusionOk="0" h="22" w="12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2088411" y="1639295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2088981" y="1639825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2090121" y="1640110"/>
              <a:ext cx="1589" cy="109"/>
            </a:xfrm>
            <a:custGeom>
              <a:rect b="b" l="l" r="r" t="t"/>
              <a:pathLst>
                <a:path extrusionOk="0" h="8" w="117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2088125" y="1638969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2088696" y="1639580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2091221" y="1640056"/>
              <a:ext cx="1100" cy="68"/>
            </a:xfrm>
            <a:custGeom>
              <a:rect b="b" l="l" r="r" t="t"/>
              <a:pathLst>
                <a:path extrusionOk="0" h="5" w="81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2093923" y="1670524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2103767" y="1657068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2101676" y="1658019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2099585" y="1672289"/>
              <a:ext cx="502" cy="1385"/>
            </a:xfrm>
            <a:custGeom>
              <a:rect b="b" l="l" r="r" t="t"/>
              <a:pathLst>
                <a:path extrusionOk="0" h="102" w="37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2101296" y="1658209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2100630" y="1658684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2100956" y="1658453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2102056" y="1657829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2103142" y="1657543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2102816" y="1657638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2102436" y="1657733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2100345" y="165902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2099395" y="1660300"/>
              <a:ext cx="149" cy="299"/>
            </a:xfrm>
            <a:custGeom>
              <a:rect b="b" l="l" r="r" t="t"/>
              <a:pathLst>
                <a:path extrusionOk="0" h="22" w="11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2099585" y="165991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2099245" y="1660639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2099150" y="1661019"/>
              <a:ext cx="109" cy="339"/>
            </a:xfrm>
            <a:custGeom>
              <a:rect b="b" l="l" r="r" t="t"/>
              <a:pathLst>
                <a:path extrusionOk="0" h="25" w="8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2094018" y="1670958"/>
              <a:ext cx="543" cy="584"/>
            </a:xfrm>
            <a:custGeom>
              <a:rect b="b" l="l" r="r" t="t"/>
              <a:pathLst>
                <a:path extrusionOk="0" h="43" w="4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2100060" y="165930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2099816" y="1659594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2096299" y="1640626"/>
              <a:ext cx="1113" cy="489"/>
            </a:xfrm>
            <a:custGeom>
              <a:rect b="b" l="l" r="r" t="t"/>
              <a:pathLst>
                <a:path extrusionOk="0" h="36" w="82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2103957" y="1654937"/>
              <a:ext cx="299" cy="2145"/>
            </a:xfrm>
            <a:custGeom>
              <a:rect b="b" l="l" r="r" t="t"/>
              <a:pathLst>
                <a:path extrusionOk="0" h="158" w="22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2105138" y="1644577"/>
              <a:ext cx="1969" cy="625"/>
            </a:xfrm>
            <a:custGeom>
              <a:rect b="b" l="l" r="r" t="t"/>
              <a:pathLst>
                <a:path extrusionOk="0" h="46" w="145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2095824" y="1640490"/>
              <a:ext cx="1018" cy="299"/>
            </a:xfrm>
            <a:custGeom>
              <a:rect b="b" l="l" r="r" t="t"/>
              <a:pathLst>
                <a:path extrusionOk="0" h="22" w="75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2103862" y="1656837"/>
              <a:ext cx="149" cy="530"/>
            </a:xfrm>
            <a:custGeom>
              <a:rect b="b" l="l" r="r" t="t"/>
              <a:pathLst>
                <a:path extrusionOk="0" h="39" w="11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1375130" y="1936371"/>
              <a:ext cx="14704" cy="7522"/>
            </a:xfrm>
            <a:custGeom>
              <a:rect b="b" l="l" r="r" t="t"/>
              <a:pathLst>
                <a:path extrusionOk="0" h="554" w="1083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1380643" y="1923581"/>
              <a:ext cx="42986" cy="21887"/>
            </a:xfrm>
            <a:custGeom>
              <a:rect b="b" l="l" r="r" t="t"/>
              <a:pathLst>
                <a:path extrusionOk="0" h="1612" w="3166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1391722" y="1940553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1391722" y="1941503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1391722" y="1940933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1391586" y="1938937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1381403" y="1935230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1391396" y="1938516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1382163" y="193566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1391722" y="1940173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1391627" y="1941978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1391722" y="193960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1391722" y="19399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1391722" y="193941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1391627" y="1939127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1391491" y="193865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1391532" y="193880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1174075" y="1791214"/>
              <a:ext cx="223703" cy="138382"/>
            </a:xfrm>
            <a:custGeom>
              <a:rect b="b" l="l" r="r" t="t"/>
              <a:pathLst>
                <a:path extrusionOk="0" h="10192" w="16476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1356122" y="1909990"/>
              <a:ext cx="28160" cy="28771"/>
            </a:xfrm>
            <a:custGeom>
              <a:rect b="b" l="l" r="r" t="t"/>
              <a:pathLst>
                <a:path extrusionOk="0" h="2119" w="2074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1378552" y="193466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1374370" y="1937892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1373759" y="1938462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1377601" y="1935190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1378362" y="1934714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1377370" y="1935380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1377031" y="193557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1376705" y="1935855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1375470" y="1936900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1377846" y="193504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1378076" y="1934905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1374899" y="193737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1375890" y="19365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1376325" y="1936140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1378226" y="1934810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1378647" y="1928917"/>
              <a:ext cx="3435" cy="5716"/>
            </a:xfrm>
            <a:custGeom>
              <a:rect b="b" l="l" r="r" t="t"/>
              <a:pathLst>
                <a:path extrusionOk="0" h="421" w="253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1384078" y="192686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1383127" y="1927152"/>
              <a:ext cx="869" cy="869"/>
            </a:xfrm>
            <a:custGeom>
              <a:rect b="b" l="l" r="r" t="t"/>
              <a:pathLst>
                <a:path extrusionOk="0" h="64" w="64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1378647" y="1934524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1358213" y="1927342"/>
              <a:ext cx="394" cy="543"/>
            </a:xfrm>
            <a:custGeom>
              <a:rect b="b" l="l" r="r" t="t"/>
              <a:pathLst>
                <a:path extrusionOk="0" h="40" w="29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1360874" y="1924206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1361064" y="192397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1356122" y="1927912"/>
              <a:ext cx="2064" cy="2865"/>
            </a:xfrm>
            <a:custGeom>
              <a:rect b="b" l="l" r="r" t="t"/>
              <a:pathLst>
                <a:path extrusionOk="0" h="211" w="152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1358647" y="1926826"/>
              <a:ext cx="339" cy="434"/>
            </a:xfrm>
            <a:custGeom>
              <a:rect b="b" l="l" r="r" t="t"/>
              <a:pathLst>
                <a:path extrusionOk="0" h="32" w="25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1377465" y="1910085"/>
              <a:ext cx="1955" cy="14"/>
            </a:xfrm>
            <a:custGeom>
              <a:rect b="b" l="l" r="r" t="t"/>
              <a:pathLst>
                <a:path extrusionOk="0" h="1" w="144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1359788" y="1925441"/>
              <a:ext cx="204" cy="299"/>
            </a:xfrm>
            <a:custGeom>
              <a:rect b="b" l="l" r="r" t="t"/>
              <a:pathLst>
                <a:path extrusionOk="0" h="22" w="15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1359448" y="1925876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1360113" y="192511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1361213" y="1923785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1360643" y="1924450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1360399" y="1924735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1359068" y="1926351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1380833" y="1905333"/>
              <a:ext cx="7386" cy="17841"/>
            </a:xfrm>
            <a:custGeom>
              <a:rect b="b" l="l" r="r" t="t"/>
              <a:pathLst>
                <a:path extrusionOk="0" h="1314" w="544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1381973" y="1909664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1381837" y="190980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1386970" y="1905618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1382123" y="1909515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1382543" y="1908374"/>
              <a:ext cx="584" cy="774"/>
            </a:xfrm>
            <a:custGeom>
              <a:rect b="b" l="l" r="r" t="t"/>
              <a:pathLst>
                <a:path extrusionOk="0" h="57" w="43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1387214" y="190576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1382408" y="1909189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1381593" y="19099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1387499" y="1905957"/>
              <a:ext cx="720" cy="584"/>
            </a:xfrm>
            <a:custGeom>
              <a:rect b="b" l="l" r="r" t="t"/>
              <a:pathLst>
                <a:path extrusionOk="0" h="43" w="53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1382258" y="190937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1381688" y="1909854"/>
              <a:ext cx="109" cy="54"/>
            </a:xfrm>
            <a:custGeom>
              <a:rect b="b" l="l" r="r" t="t"/>
              <a:pathLst>
                <a:path extrusionOk="0" h="4" w="8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1380833" y="1922875"/>
              <a:ext cx="2105" cy="299"/>
            </a:xfrm>
            <a:custGeom>
              <a:rect b="b" l="l" r="r" t="t"/>
              <a:pathLst>
                <a:path extrusionOk="0" h="22" w="155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1490539" y="1892285"/>
              <a:ext cx="19416" cy="14772"/>
            </a:xfrm>
            <a:custGeom>
              <a:rect b="b" l="l" r="r" t="t"/>
              <a:pathLst>
                <a:path extrusionOk="0" h="1088" w="143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1510647" y="1894932"/>
              <a:ext cx="23353" cy="13252"/>
            </a:xfrm>
            <a:custGeom>
              <a:rect b="b" l="l" r="r" t="t"/>
              <a:pathLst>
                <a:path extrusionOk="0" h="976" w="172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1510797" y="1904382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1511598" y="1896453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1510647" y="1905998"/>
              <a:ext cx="14" cy="448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1510552" y="1907709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1510932" y="190282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1511082" y="1901056"/>
              <a:ext cx="54" cy="353"/>
            </a:xfrm>
            <a:custGeom>
              <a:rect b="b" l="l" r="r" t="t"/>
              <a:pathLst>
                <a:path extrusionOk="0" h="26" w="4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1511462" y="1897824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1511272" y="1899399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1511788" y="1895068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1394193" y="1931619"/>
              <a:ext cx="29585" cy="30481"/>
            </a:xfrm>
            <a:custGeom>
              <a:rect b="b" l="l" r="r" t="t"/>
              <a:pathLst>
                <a:path extrusionOk="0" h="2245" w="2179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1418863" y="193361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1419488" y="1933194"/>
              <a:ext cx="244" cy="149"/>
            </a:xfrm>
            <a:custGeom>
              <a:rect b="b" l="l" r="r" t="t"/>
              <a:pathLst>
                <a:path extrusionOk="0" h="11" w="18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1421429" y="1932189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1420058" y="1932814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1423575" y="193161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1422190" y="1931958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1422814" y="1931768"/>
              <a:ext cx="394" cy="109"/>
            </a:xfrm>
            <a:custGeom>
              <a:rect b="b" l="l" r="r" t="t"/>
              <a:pathLst>
                <a:path extrusionOk="0" h="8" w="29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1399189" y="194425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1420669" y="1932433"/>
              <a:ext cx="489" cy="244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1399135" y="1942793"/>
              <a:ext cx="204" cy="1195"/>
            </a:xfrm>
            <a:custGeom>
              <a:rect b="b" l="l" r="r" t="t"/>
              <a:pathLst>
                <a:path extrusionOk="0" h="88" w="15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1494680" y="2006254"/>
              <a:ext cx="293288" cy="299506"/>
            </a:xfrm>
            <a:custGeom>
              <a:rect b="b" l="l" r="r" t="t"/>
              <a:pathLst>
                <a:path extrusionOk="0" h="22059" w="21601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1610849" y="2278130"/>
              <a:ext cx="35193" cy="37406"/>
            </a:xfrm>
            <a:custGeom>
              <a:rect b="b" l="l" r="r" t="t"/>
              <a:pathLst>
                <a:path extrusionOk="0" h="2755" w="2592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1645078" y="2303846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1644983" y="2300289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1645173" y="230447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1645024" y="2303235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1645268" y="230508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1644983" y="2301999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1644983" y="230261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1644983" y="2300859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645838" y="230694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45594" y="2306317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1645404" y="2305706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1617312" y="2278700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1618032" y="2278660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1645024" y="2299718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1645078" y="2299189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1644983" y="2301429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1645119" y="2298673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1618697" y="2278565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1533091" y="2481100"/>
              <a:ext cx="1575" cy="3014"/>
            </a:xfrm>
            <a:custGeom>
              <a:rect b="b" l="l" r="r" t="t"/>
              <a:pathLst>
                <a:path extrusionOk="0" h="222" w="116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1496866" y="2211818"/>
              <a:ext cx="147845" cy="264069"/>
            </a:xfrm>
            <a:custGeom>
              <a:rect b="b" l="l" r="r" t="t"/>
              <a:pathLst>
                <a:path extrusionOk="0" h="19449" w="10889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1532711" y="2487712"/>
              <a:ext cx="24589" cy="16850"/>
            </a:xfrm>
            <a:custGeom>
              <a:rect b="b" l="l" r="r" t="t"/>
              <a:pathLst>
                <a:path extrusionOk="0" h="1241" w="1811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1640177" y="2240588"/>
              <a:ext cx="3245" cy="244"/>
            </a:xfrm>
            <a:custGeom>
              <a:rect b="b" l="l" r="r" t="t"/>
              <a:pathLst>
                <a:path extrusionOk="0" h="18" w="239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1639946" y="22405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1620924" y="2257221"/>
              <a:ext cx="12709" cy="14555"/>
            </a:xfrm>
            <a:custGeom>
              <a:rect b="b" l="l" r="r" t="t"/>
              <a:pathLst>
                <a:path extrusionOk="0" h="1072" w="936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1615031" y="2277560"/>
              <a:ext cx="733" cy="828"/>
            </a:xfrm>
            <a:custGeom>
              <a:rect b="b" l="l" r="r" t="t"/>
              <a:pathLst>
                <a:path extrusionOk="0" h="61" w="54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1644453" y="2246291"/>
              <a:ext cx="109" cy="1100"/>
            </a:xfrm>
            <a:custGeom>
              <a:rect b="b" l="l" r="r" t="t"/>
              <a:pathLst>
                <a:path extrusionOk="0" h="81" w="8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1644358" y="2245001"/>
              <a:ext cx="109" cy="1208"/>
            </a:xfrm>
            <a:custGeom>
              <a:rect b="b" l="l" r="r" t="t"/>
              <a:pathLst>
                <a:path extrusionOk="0" h="89" w="8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1644168" y="2243671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1644358" y="224490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1635710" y="2253745"/>
              <a:ext cx="3720" cy="1914"/>
            </a:xfrm>
            <a:custGeom>
              <a:rect b="b" l="l" r="r" t="t"/>
              <a:pathLst>
                <a:path extrusionOk="0" h="141" w="274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1614081" y="2280031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1611284" y="2310119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1611379" y="23097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1611379" y="23095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1613700" y="2281226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1611134" y="231055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1481659" y="2178417"/>
              <a:ext cx="61465" cy="331549"/>
            </a:xfrm>
            <a:custGeom>
              <a:rect b="b" l="l" r="r" t="t"/>
              <a:pathLst>
                <a:path extrusionOk="0" h="24419" w="4527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1538223" y="2504929"/>
              <a:ext cx="4671" cy="855"/>
            </a:xfrm>
            <a:custGeom>
              <a:rect b="b" l="l" r="r" t="t"/>
              <a:pathLst>
                <a:path extrusionOk="0" h="63" w="344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1490593" y="2404157"/>
              <a:ext cx="3476" cy="4236"/>
            </a:xfrm>
            <a:custGeom>
              <a:rect b="b" l="l" r="r" t="t"/>
              <a:pathLst>
                <a:path extrusionOk="0" h="312" w="256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1481225" y="2421916"/>
              <a:ext cx="163" cy="869"/>
            </a:xfrm>
            <a:custGeom>
              <a:rect b="b" l="l" r="r" t="t"/>
              <a:pathLst>
                <a:path extrusionOk="0" h="64" w="12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1543206" y="221900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1542351" y="2224132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1542446" y="2223617"/>
              <a:ext cx="109" cy="434"/>
            </a:xfrm>
            <a:custGeom>
              <a:rect b="b" l="l" r="r" t="t"/>
              <a:pathLst>
                <a:path extrusionOk="0" h="32" w="8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1542256" y="2224513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1542066" y="2225137"/>
              <a:ext cx="68" cy="204"/>
            </a:xfrm>
            <a:custGeom>
              <a:rect b="b" l="l" r="r" t="t"/>
              <a:pathLst>
                <a:path extrusionOk="0" h="15" w="5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1532466" y="2238158"/>
              <a:ext cx="1874" cy="6381"/>
            </a:xfrm>
            <a:custGeom>
              <a:rect b="b" l="l" r="r" t="t"/>
              <a:pathLst>
                <a:path extrusionOk="0" h="470" w="138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1542161" y="2224893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1543016" y="2220141"/>
              <a:ext cx="68" cy="584"/>
            </a:xfrm>
            <a:custGeom>
              <a:rect b="b" l="l" r="r" t="t"/>
              <a:pathLst>
                <a:path extrusionOk="0" h="43" w="5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1531611" y="2504576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1508556" y="2474447"/>
              <a:ext cx="1059" cy="149"/>
            </a:xfrm>
            <a:custGeom>
              <a:rect b="b" l="l" r="r" t="t"/>
              <a:pathLst>
                <a:path extrusionOk="0" h="11" w="78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1542921" y="2220955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153299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1542826" y="2221566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1540830" y="2504861"/>
              <a:ext cx="638" cy="68"/>
            </a:xfrm>
            <a:custGeom>
              <a:rect b="b" l="l" r="r" t="t"/>
              <a:pathLst>
                <a:path extrusionOk="0" h="5" w="47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1543111" y="2219530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1508516" y="2416173"/>
              <a:ext cx="149" cy="1059"/>
            </a:xfrm>
            <a:custGeom>
              <a:rect b="b" l="l" r="r" t="t"/>
              <a:pathLst>
                <a:path extrusionOk="0" h="78" w="11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1512738" y="2402867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1507660" y="2400396"/>
              <a:ext cx="3910" cy="1724"/>
            </a:xfrm>
            <a:custGeom>
              <a:rect b="b" l="l" r="r" t="t"/>
              <a:pathLst>
                <a:path extrusionOk="0" h="127" w="288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1542541" y="2223141"/>
              <a:ext cx="109" cy="339"/>
            </a:xfrm>
            <a:custGeom>
              <a:rect b="b" l="l" r="r" t="t"/>
              <a:pathLst>
                <a:path extrusionOk="0" h="25" w="8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1542785" y="2222137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1541590" y="2504915"/>
              <a:ext cx="448" cy="54"/>
            </a:xfrm>
            <a:custGeom>
              <a:rect b="b" l="l" r="r" t="t"/>
              <a:pathLst>
                <a:path extrusionOk="0" h="4" w="33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1542636" y="2222666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1514978" y="2347728"/>
              <a:ext cx="204" cy="1195"/>
            </a:xfrm>
            <a:custGeom>
              <a:rect b="b" l="l" r="r" t="t"/>
              <a:pathLst>
                <a:path extrusionOk="0" h="88" w="15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1530620" y="2480530"/>
              <a:ext cx="1005" cy="24059"/>
            </a:xfrm>
            <a:custGeom>
              <a:rect b="b" l="l" r="r" t="t"/>
              <a:pathLst>
                <a:path extrusionOk="0" h="1772" w="74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1523858" y="2474868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1525243" y="2475724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1524483" y="247524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1523057" y="2474488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1495386" y="2453008"/>
              <a:ext cx="1208" cy="2539"/>
            </a:xfrm>
            <a:custGeom>
              <a:rect b="b" l="l" r="r" t="t"/>
              <a:pathLst>
                <a:path extrusionOk="0" h="187" w="89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1542215" y="2504956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1531801" y="2504861"/>
              <a:ext cx="543" cy="258"/>
            </a:xfrm>
            <a:custGeom>
              <a:rect b="b" l="l" r="r" t="t"/>
              <a:pathLst>
                <a:path extrusionOk="0" h="19" w="4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153246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1532656" y="250510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1542785" y="2505105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1522297" y="2306412"/>
              <a:ext cx="625" cy="3014"/>
            </a:xfrm>
            <a:custGeom>
              <a:rect b="b" l="l" r="r" t="t"/>
              <a:pathLst>
                <a:path extrusionOk="0" h="222" w="46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1541930" y="222536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1538223" y="2504834"/>
              <a:ext cx="2620" cy="41"/>
            </a:xfrm>
            <a:custGeom>
              <a:rect b="b" l="l" r="r" t="t"/>
              <a:pathLst>
                <a:path extrusionOk="0" h="3" w="193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1518495" y="2283982"/>
              <a:ext cx="815" cy="434"/>
            </a:xfrm>
            <a:custGeom>
              <a:rect b="b" l="l" r="r" t="t"/>
              <a:pathLst>
                <a:path extrusionOk="0" h="32" w="6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1578290" y="2191723"/>
              <a:ext cx="61669" cy="63298"/>
            </a:xfrm>
            <a:custGeom>
              <a:rect b="b" l="l" r="r" t="t"/>
              <a:pathLst>
                <a:path extrusionOk="0" h="4662" w="4542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1613184" y="2195620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1612804" y="2194954"/>
              <a:ext cx="204" cy="339"/>
            </a:xfrm>
            <a:custGeom>
              <a:rect b="b" l="l" r="r" t="t"/>
              <a:pathLst>
                <a:path extrusionOk="0" h="25" w="15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1613035" y="219533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1638086" y="2239733"/>
              <a:ext cx="109" cy="910"/>
            </a:xfrm>
            <a:custGeom>
              <a:rect b="b" l="l" r="r" t="t"/>
              <a:pathLst>
                <a:path extrusionOk="0" h="67" w="8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1612560" y="2194615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1625201" y="2214031"/>
              <a:ext cx="299" cy="54"/>
            </a:xfrm>
            <a:custGeom>
              <a:rect b="b" l="l" r="r" t="t"/>
              <a:pathLst>
                <a:path extrusionOk="0" h="4" w="22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1613184" y="2196095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1639280" y="2227228"/>
              <a:ext cx="434" cy="679"/>
            </a:xfrm>
            <a:custGeom>
              <a:rect b="b" l="l" r="r" t="t"/>
              <a:pathLst>
                <a:path extrusionOk="0" h="50" w="32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1613320" y="2196000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1613280" y="2195810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1638181" y="2226943"/>
              <a:ext cx="1113" cy="299"/>
            </a:xfrm>
            <a:custGeom>
              <a:rect b="b" l="l" r="r" t="t"/>
              <a:pathLst>
                <a:path extrusionOk="0" h="22" w="82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1634759" y="2250514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1581101" y="2216013"/>
              <a:ext cx="489" cy="489"/>
            </a:xfrm>
            <a:custGeom>
              <a:rect b="b" l="l" r="r" t="t"/>
              <a:pathLst>
                <a:path extrusionOk="0" h="36" w="36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1580436" y="2215294"/>
              <a:ext cx="489" cy="489"/>
            </a:xfrm>
            <a:custGeom>
              <a:rect b="b" l="l" r="r" t="t"/>
              <a:pathLst>
                <a:path extrusionOk="0" h="36" w="36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1581807" y="2216719"/>
              <a:ext cx="448" cy="489"/>
            </a:xfrm>
            <a:custGeom>
              <a:rect b="b" l="l" r="r" t="t"/>
              <a:pathLst>
                <a:path extrusionOk="0" h="36" w="33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1582472" y="2217439"/>
              <a:ext cx="543" cy="530"/>
            </a:xfrm>
            <a:custGeom>
              <a:rect b="b" l="l" r="r" t="t"/>
              <a:pathLst>
                <a:path extrusionOk="0" h="39" w="4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1638140" y="2238878"/>
              <a:ext cx="14" cy="869"/>
            </a:xfrm>
            <a:custGeom>
              <a:rect b="b" l="l" r="r" t="t"/>
              <a:pathLst>
                <a:path extrusionOk="0" h="64" w="1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1579662" y="2214438"/>
              <a:ext cx="638" cy="679"/>
            </a:xfrm>
            <a:custGeom>
              <a:rect b="b" l="l" r="r" t="t"/>
              <a:pathLst>
                <a:path extrusionOk="0" h="50" w="47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1579146" y="2213773"/>
              <a:ext cx="530" cy="679"/>
            </a:xfrm>
            <a:custGeom>
              <a:rect b="b" l="l" r="r" t="t"/>
              <a:pathLst>
                <a:path extrusionOk="0" h="50" w="39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1578290" y="221268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1619932" y="2254220"/>
              <a:ext cx="774" cy="68"/>
            </a:xfrm>
            <a:custGeom>
              <a:rect b="b" l="l" r="r" t="t"/>
              <a:pathLst>
                <a:path extrusionOk="0" h="5" w="57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1578616" y="2213108"/>
              <a:ext cx="394" cy="489"/>
            </a:xfrm>
            <a:custGeom>
              <a:rect b="b" l="l" r="r" t="t"/>
              <a:pathLst>
                <a:path extrusionOk="0" h="36" w="29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1622254" y="225441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618982" y="2254275"/>
              <a:ext cx="774" cy="109"/>
            </a:xfrm>
            <a:custGeom>
              <a:rect b="b" l="l" r="r" t="t"/>
              <a:pathLst>
                <a:path extrusionOk="0" h="8" w="57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1621263" y="22542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1617461" y="2254370"/>
              <a:ext cx="1534" cy="109"/>
            </a:xfrm>
            <a:custGeom>
              <a:rect b="b" l="l" r="r" t="t"/>
              <a:pathLst>
                <a:path extrusionOk="0" h="8" w="113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622824" y="2254600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621779" y="225431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584712" y="2219475"/>
              <a:ext cx="489" cy="448"/>
            </a:xfrm>
            <a:custGeom>
              <a:rect b="b" l="l" r="r" t="t"/>
              <a:pathLst>
                <a:path extrusionOk="0" h="33" w="36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583137" y="2218050"/>
              <a:ext cx="679" cy="679"/>
            </a:xfrm>
            <a:custGeom>
              <a:rect b="b" l="l" r="r" t="t"/>
              <a:pathLst>
                <a:path extrusionOk="0" h="50" w="5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586084" y="2220616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583952" y="2218810"/>
              <a:ext cx="584" cy="543"/>
            </a:xfrm>
            <a:custGeom>
              <a:rect b="b" l="l" r="r" t="t"/>
              <a:pathLst>
                <a:path extrusionOk="0" h="40" w="43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585418" y="2220100"/>
              <a:ext cx="448" cy="339"/>
            </a:xfrm>
            <a:custGeom>
              <a:rect b="b" l="l" r="r" t="t"/>
              <a:pathLst>
                <a:path extrusionOk="0" h="25" w="33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586749" y="2221050"/>
              <a:ext cx="584" cy="394"/>
            </a:xfrm>
            <a:custGeom>
              <a:rect b="b" l="l" r="r" t="t"/>
              <a:pathLst>
                <a:path extrusionOk="0" h="29" w="43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1638086" y="2239638"/>
              <a:ext cx="14" cy="339"/>
            </a:xfrm>
            <a:custGeom>
              <a:rect b="b" l="l" r="r" t="t"/>
              <a:pathLst>
                <a:path extrusionOk="0" h="25" w="1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1638086" y="2240168"/>
              <a:ext cx="68" cy="475"/>
            </a:xfrm>
            <a:custGeom>
              <a:rect b="b" l="l" r="r" t="t"/>
              <a:pathLst>
                <a:path extrusionOk="0" h="35" w="5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1638140" y="223916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5" name="Google Shape;2275;p25"/>
            <p:cNvSpPr/>
            <p:nvPr/>
          </p:nvSpPr>
          <p:spPr>
            <a:xfrm>
              <a:off x="1405367" y="1962046"/>
              <a:ext cx="22118" cy="18031"/>
            </a:xfrm>
            <a:custGeom>
              <a:rect b="b" l="l" r="r" t="t"/>
              <a:pathLst>
                <a:path extrusionOk="0" h="1328" w="1629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6" name="Google Shape;2276;p25"/>
            <p:cNvSpPr/>
            <p:nvPr/>
          </p:nvSpPr>
          <p:spPr>
            <a:xfrm>
              <a:off x="1408599" y="1961951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1407553" y="19619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1418918" y="1963988"/>
              <a:ext cx="339" cy="14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1408123" y="196195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1407214" y="196195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1419773" y="19640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1420533" y="1963988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1418442" y="1963893"/>
              <a:ext cx="339" cy="68"/>
            </a:xfrm>
            <a:custGeom>
              <a:rect b="b" l="l" r="r" t="t"/>
              <a:pathLst>
                <a:path extrusionOk="0" h="5" w="25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4" name="Google Shape;2284;p25"/>
            <p:cNvSpPr/>
            <p:nvPr/>
          </p:nvSpPr>
          <p:spPr>
            <a:xfrm>
              <a:off x="1417057" y="1963322"/>
              <a:ext cx="353" cy="258"/>
            </a:xfrm>
            <a:custGeom>
              <a:rect b="b" l="l" r="r" t="t"/>
              <a:pathLst>
                <a:path extrusionOk="0" h="19" w="26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5" name="Google Shape;2285;p25"/>
            <p:cNvSpPr/>
            <p:nvPr/>
          </p:nvSpPr>
          <p:spPr>
            <a:xfrm>
              <a:off x="1417533" y="1963607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1409115" y="1961992"/>
              <a:ext cx="353" cy="68"/>
            </a:xfrm>
            <a:custGeom>
              <a:rect b="b" l="l" r="r" t="t"/>
              <a:pathLst>
                <a:path extrusionOk="0" h="5" w="26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1409549" y="1962087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1417913" y="1963757"/>
              <a:ext cx="448" cy="149"/>
            </a:xfrm>
            <a:custGeom>
              <a:rect b="b" l="l" r="r" t="t"/>
              <a:pathLst>
                <a:path extrusionOk="0" h="11" w="33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1427662" y="1972433"/>
              <a:ext cx="41031" cy="16768"/>
            </a:xfrm>
            <a:custGeom>
              <a:rect b="b" l="l" r="r" t="t"/>
              <a:pathLst>
                <a:path extrusionOk="0" h="1235" w="3022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1428272" y="1975013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1428272" y="197563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1428707" y="1973641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1428272" y="1976072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1427797" y="1978923"/>
              <a:ext cx="299" cy="869"/>
            </a:xfrm>
            <a:custGeom>
              <a:rect b="b" l="l" r="r" t="t"/>
              <a:pathLst>
                <a:path extrusionOk="0" h="64" w="22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1428082" y="1976642"/>
              <a:ext cx="394" cy="2295"/>
            </a:xfrm>
            <a:custGeom>
              <a:rect b="b" l="l" r="r" t="t"/>
              <a:pathLst>
                <a:path extrusionOk="0" h="169" w="29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1428272" y="1976397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1428368" y="1974497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1427662" y="1979778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9" name="Google Shape;2299;p25"/>
            <p:cNvSpPr/>
            <p:nvPr/>
          </p:nvSpPr>
          <p:spPr>
            <a:xfrm>
              <a:off x="1428558" y="1973967"/>
              <a:ext cx="109" cy="394"/>
            </a:xfrm>
            <a:custGeom>
              <a:rect b="b" l="l" r="r" t="t"/>
              <a:pathLst>
                <a:path extrusionOk="0" h="29" w="8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0" name="Google Shape;2300;p25"/>
            <p:cNvSpPr/>
            <p:nvPr/>
          </p:nvSpPr>
          <p:spPr>
            <a:xfrm>
              <a:off x="1456704" y="1951401"/>
              <a:ext cx="86665" cy="123066"/>
            </a:xfrm>
            <a:custGeom>
              <a:rect b="b" l="l" r="r" t="t"/>
              <a:pathLst>
                <a:path extrusionOk="0" h="9064" w="6383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1" name="Google Shape;2301;p25"/>
            <p:cNvSpPr/>
            <p:nvPr/>
          </p:nvSpPr>
          <p:spPr>
            <a:xfrm>
              <a:off x="1525392" y="2067095"/>
              <a:ext cx="54" cy="434"/>
            </a:xfrm>
            <a:custGeom>
              <a:rect b="b" l="l" r="r" t="t"/>
              <a:pathLst>
                <a:path extrusionOk="0" h="32" w="4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2" name="Google Shape;2302;p25"/>
            <p:cNvSpPr/>
            <p:nvPr/>
          </p:nvSpPr>
          <p:spPr>
            <a:xfrm>
              <a:off x="1536743" y="2029771"/>
              <a:ext cx="2675" cy="679"/>
            </a:xfrm>
            <a:custGeom>
              <a:rect b="b" l="l" r="r" t="t"/>
              <a:pathLst>
                <a:path extrusionOk="0" h="50" w="197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3" name="Google Shape;2303;p25"/>
            <p:cNvSpPr/>
            <p:nvPr/>
          </p:nvSpPr>
          <p:spPr>
            <a:xfrm>
              <a:off x="1540124" y="2029540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4" name="Google Shape;2304;p25"/>
            <p:cNvSpPr/>
            <p:nvPr/>
          </p:nvSpPr>
          <p:spPr>
            <a:xfrm>
              <a:off x="1536363" y="2030436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5" name="Google Shape;2305;p25"/>
            <p:cNvSpPr/>
            <p:nvPr/>
          </p:nvSpPr>
          <p:spPr>
            <a:xfrm>
              <a:off x="1542215" y="2028440"/>
              <a:ext cx="720" cy="353"/>
            </a:xfrm>
            <a:custGeom>
              <a:rect b="b" l="l" r="r" t="t"/>
              <a:pathLst>
                <a:path extrusionOk="0" h="26" w="53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6" name="Google Shape;2306;p25"/>
            <p:cNvSpPr/>
            <p:nvPr/>
          </p:nvSpPr>
          <p:spPr>
            <a:xfrm>
              <a:off x="1525433" y="2066335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7" name="Google Shape;2307;p25"/>
            <p:cNvSpPr/>
            <p:nvPr/>
          </p:nvSpPr>
          <p:spPr>
            <a:xfrm>
              <a:off x="1525487" y="2065520"/>
              <a:ext cx="54" cy="638"/>
            </a:xfrm>
            <a:custGeom>
              <a:rect b="b" l="l" r="r" t="t"/>
              <a:pathLst>
                <a:path extrusionOk="0" h="47" w="4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8" name="Google Shape;2308;p25"/>
            <p:cNvSpPr/>
            <p:nvPr/>
          </p:nvSpPr>
          <p:spPr>
            <a:xfrm>
              <a:off x="1539459" y="2029676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9" name="Google Shape;2309;p25"/>
            <p:cNvSpPr/>
            <p:nvPr/>
          </p:nvSpPr>
          <p:spPr>
            <a:xfrm>
              <a:off x="1525202" y="2068521"/>
              <a:ext cx="109" cy="434"/>
            </a:xfrm>
            <a:custGeom>
              <a:rect b="b" l="l" r="r" t="t"/>
              <a:pathLst>
                <a:path extrusionOk="0" h="32" w="8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0" name="Google Shape;2310;p25"/>
            <p:cNvSpPr/>
            <p:nvPr/>
          </p:nvSpPr>
          <p:spPr>
            <a:xfrm>
              <a:off x="1524157" y="2073178"/>
              <a:ext cx="95" cy="394"/>
            </a:xfrm>
            <a:custGeom>
              <a:rect b="b" l="l" r="r" t="t"/>
              <a:pathLst>
                <a:path extrusionOk="0" h="29" w="7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1" name="Google Shape;2311;p25"/>
            <p:cNvSpPr/>
            <p:nvPr/>
          </p:nvSpPr>
          <p:spPr>
            <a:xfrm>
              <a:off x="1525338" y="2067855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2" name="Google Shape;2312;p25"/>
            <p:cNvSpPr/>
            <p:nvPr/>
          </p:nvSpPr>
          <p:spPr>
            <a:xfrm>
              <a:off x="1524483" y="2071983"/>
              <a:ext cx="163" cy="448"/>
            </a:xfrm>
            <a:custGeom>
              <a:rect b="b" l="l" r="r" t="t"/>
              <a:pathLst>
                <a:path extrusionOk="0" h="33" w="12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3" name="Google Shape;2313;p25"/>
            <p:cNvSpPr/>
            <p:nvPr/>
          </p:nvSpPr>
          <p:spPr>
            <a:xfrm>
              <a:off x="1523953" y="2073653"/>
              <a:ext cx="163" cy="339"/>
            </a:xfrm>
            <a:custGeom>
              <a:rect b="b" l="l" r="r" t="t"/>
              <a:pathLst>
                <a:path extrusionOk="0" h="25" w="12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4" name="Google Shape;2314;p25"/>
            <p:cNvSpPr/>
            <p:nvPr/>
          </p:nvSpPr>
          <p:spPr>
            <a:xfrm>
              <a:off x="1523532" y="207460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5" name="Google Shape;2315;p25"/>
            <p:cNvSpPr/>
            <p:nvPr/>
          </p:nvSpPr>
          <p:spPr>
            <a:xfrm>
              <a:off x="1523573" y="2074413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6" name="Google Shape;2316;p25"/>
            <p:cNvSpPr/>
            <p:nvPr/>
          </p:nvSpPr>
          <p:spPr>
            <a:xfrm>
              <a:off x="1523763" y="2074074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7" name="Google Shape;2317;p25"/>
            <p:cNvSpPr/>
            <p:nvPr/>
          </p:nvSpPr>
          <p:spPr>
            <a:xfrm>
              <a:off x="1524347" y="2072608"/>
              <a:ext cx="95" cy="434"/>
            </a:xfrm>
            <a:custGeom>
              <a:rect b="b" l="l" r="r" t="t"/>
              <a:pathLst>
                <a:path extrusionOk="0" h="32" w="7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8" name="Google Shape;2318;p25"/>
            <p:cNvSpPr/>
            <p:nvPr/>
          </p:nvSpPr>
          <p:spPr>
            <a:xfrm>
              <a:off x="1525107" y="2069281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19" name="Google Shape;2319;p25"/>
            <p:cNvSpPr/>
            <p:nvPr/>
          </p:nvSpPr>
          <p:spPr>
            <a:xfrm>
              <a:off x="1524822" y="2070707"/>
              <a:ext cx="95" cy="434"/>
            </a:xfrm>
            <a:custGeom>
              <a:rect b="b" l="l" r="r" t="t"/>
              <a:pathLst>
                <a:path extrusionOk="0" h="32" w="7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0" name="Google Shape;2320;p25"/>
            <p:cNvSpPr/>
            <p:nvPr/>
          </p:nvSpPr>
          <p:spPr>
            <a:xfrm>
              <a:off x="1524958" y="2069987"/>
              <a:ext cx="109" cy="448"/>
            </a:xfrm>
            <a:custGeom>
              <a:rect b="b" l="l" r="r" t="t"/>
              <a:pathLst>
                <a:path extrusionOk="0" h="33" w="8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1" name="Google Shape;2321;p25"/>
            <p:cNvSpPr/>
            <p:nvPr/>
          </p:nvSpPr>
          <p:spPr>
            <a:xfrm>
              <a:off x="1524673" y="2071372"/>
              <a:ext cx="109" cy="489"/>
            </a:xfrm>
            <a:custGeom>
              <a:rect b="b" l="l" r="r" t="t"/>
              <a:pathLst>
                <a:path extrusionOk="0" h="36" w="8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2" name="Google Shape;2322;p25"/>
            <p:cNvSpPr/>
            <p:nvPr/>
          </p:nvSpPr>
          <p:spPr>
            <a:xfrm>
              <a:off x="1467063" y="1987667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3" name="Google Shape;2323;p25"/>
            <p:cNvSpPr/>
            <p:nvPr/>
          </p:nvSpPr>
          <p:spPr>
            <a:xfrm>
              <a:off x="1467783" y="1986906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4" name="Google Shape;2324;p25"/>
            <p:cNvSpPr/>
            <p:nvPr/>
          </p:nvSpPr>
          <p:spPr>
            <a:xfrm>
              <a:off x="1466724" y="198799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5" name="Google Shape;2325;p25"/>
            <p:cNvSpPr/>
            <p:nvPr/>
          </p:nvSpPr>
          <p:spPr>
            <a:xfrm>
              <a:off x="1467389" y="1987287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6" name="Google Shape;2326;p25"/>
            <p:cNvSpPr/>
            <p:nvPr/>
          </p:nvSpPr>
          <p:spPr>
            <a:xfrm>
              <a:off x="1468163" y="1986662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7" name="Google Shape;2327;p25"/>
            <p:cNvSpPr/>
            <p:nvPr/>
          </p:nvSpPr>
          <p:spPr>
            <a:xfrm>
              <a:off x="1469344" y="1985481"/>
              <a:ext cx="353" cy="299"/>
            </a:xfrm>
            <a:custGeom>
              <a:rect b="b" l="l" r="r" t="t"/>
              <a:pathLst>
                <a:path extrusionOk="0" h="22" w="26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8" name="Google Shape;2328;p25"/>
            <p:cNvSpPr/>
            <p:nvPr/>
          </p:nvSpPr>
          <p:spPr>
            <a:xfrm>
              <a:off x="1465828" y="198899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29" name="Google Shape;2329;p25"/>
            <p:cNvSpPr/>
            <p:nvPr/>
          </p:nvSpPr>
          <p:spPr>
            <a:xfrm>
              <a:off x="1466059" y="198865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0" name="Google Shape;2330;p25"/>
            <p:cNvSpPr/>
            <p:nvPr/>
          </p:nvSpPr>
          <p:spPr>
            <a:xfrm>
              <a:off x="1466398" y="1988332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1" name="Google Shape;2331;p25"/>
            <p:cNvSpPr/>
            <p:nvPr/>
          </p:nvSpPr>
          <p:spPr>
            <a:xfrm>
              <a:off x="1470010" y="1984476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2" name="Google Shape;2332;p25"/>
            <p:cNvSpPr/>
            <p:nvPr/>
          </p:nvSpPr>
          <p:spPr>
            <a:xfrm>
              <a:off x="1468448" y="198637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3" name="Google Shape;2333;p25"/>
            <p:cNvSpPr/>
            <p:nvPr/>
          </p:nvSpPr>
          <p:spPr>
            <a:xfrm>
              <a:off x="1469154" y="198576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4" name="Google Shape;2334;p25"/>
            <p:cNvSpPr/>
            <p:nvPr/>
          </p:nvSpPr>
          <p:spPr>
            <a:xfrm>
              <a:off x="1470295" y="1983811"/>
              <a:ext cx="204" cy="584"/>
            </a:xfrm>
            <a:custGeom>
              <a:rect b="b" l="l" r="r" t="t"/>
              <a:pathLst>
                <a:path extrusionOk="0" h="43" w="15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5" name="Google Shape;2335;p25"/>
            <p:cNvSpPr/>
            <p:nvPr/>
          </p:nvSpPr>
          <p:spPr>
            <a:xfrm>
              <a:off x="1469725" y="1985006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6" name="Google Shape;2336;p25"/>
            <p:cNvSpPr/>
            <p:nvPr/>
          </p:nvSpPr>
          <p:spPr>
            <a:xfrm>
              <a:off x="1468679" y="198614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7" name="Google Shape;2337;p25"/>
            <p:cNvSpPr/>
            <p:nvPr/>
          </p:nvSpPr>
          <p:spPr>
            <a:xfrm>
              <a:off x="1468964" y="198595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1527008" y="2118853"/>
              <a:ext cx="88322" cy="99360"/>
            </a:xfrm>
            <a:custGeom>
              <a:rect b="b" l="l" r="r" t="t"/>
              <a:pathLst>
                <a:path extrusionOk="0" h="7318" w="6505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1596443" y="2164147"/>
              <a:ext cx="8812" cy="4820"/>
            </a:xfrm>
            <a:custGeom>
              <a:rect b="b" l="l" r="r" t="t"/>
              <a:pathLst>
                <a:path extrusionOk="0" h="355" w="649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0" name="Google Shape;2340;p25"/>
            <p:cNvSpPr/>
            <p:nvPr/>
          </p:nvSpPr>
          <p:spPr>
            <a:xfrm>
              <a:off x="1614230" y="2188587"/>
              <a:ext cx="54" cy="625"/>
            </a:xfrm>
            <a:custGeom>
              <a:rect b="b" l="l" r="r" t="t"/>
              <a:pathLst>
                <a:path extrusionOk="0" h="46" w="4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1" name="Google Shape;2341;p25"/>
            <p:cNvSpPr/>
            <p:nvPr/>
          </p:nvSpPr>
          <p:spPr>
            <a:xfrm>
              <a:off x="1584047" y="2146754"/>
              <a:ext cx="4616" cy="923"/>
            </a:xfrm>
            <a:custGeom>
              <a:rect b="b" l="l" r="r" t="t"/>
              <a:pathLst>
                <a:path extrusionOk="0" h="68" w="34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2" name="Google Shape;2342;p25"/>
            <p:cNvSpPr/>
            <p:nvPr/>
          </p:nvSpPr>
          <p:spPr>
            <a:xfrm>
              <a:off x="1612370" y="2190433"/>
              <a:ext cx="1724" cy="2349"/>
            </a:xfrm>
            <a:custGeom>
              <a:rect b="b" l="l" r="r" t="t"/>
              <a:pathLst>
                <a:path extrusionOk="0" h="173" w="127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3" name="Google Shape;2343;p25"/>
            <p:cNvSpPr/>
            <p:nvPr/>
          </p:nvSpPr>
          <p:spPr>
            <a:xfrm>
              <a:off x="1614040" y="2189917"/>
              <a:ext cx="149" cy="530"/>
            </a:xfrm>
            <a:custGeom>
              <a:rect b="b" l="l" r="r" t="t"/>
              <a:pathLst>
                <a:path extrusionOk="0" h="39" w="11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4" name="Google Shape;2344;p25"/>
            <p:cNvSpPr/>
            <p:nvPr/>
          </p:nvSpPr>
          <p:spPr>
            <a:xfrm>
              <a:off x="1529140" y="2128031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5" name="Google Shape;2345;p25"/>
            <p:cNvSpPr/>
            <p:nvPr/>
          </p:nvSpPr>
          <p:spPr>
            <a:xfrm>
              <a:off x="1614230" y="2189293"/>
              <a:ext cx="54" cy="489"/>
            </a:xfrm>
            <a:custGeom>
              <a:rect b="b" l="l" r="r" t="t"/>
              <a:pathLst>
                <a:path extrusionOk="0" h="36" w="4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6" name="Google Shape;2346;p25"/>
            <p:cNvSpPr/>
            <p:nvPr/>
          </p:nvSpPr>
          <p:spPr>
            <a:xfrm>
              <a:off x="1529425" y="212812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7" name="Google Shape;2347;p25"/>
            <p:cNvSpPr/>
            <p:nvPr/>
          </p:nvSpPr>
          <p:spPr>
            <a:xfrm>
              <a:off x="1575290" y="214080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8" name="Google Shape;2348;p25"/>
            <p:cNvSpPr/>
            <p:nvPr/>
          </p:nvSpPr>
          <p:spPr>
            <a:xfrm>
              <a:off x="1615085" y="2180983"/>
              <a:ext cx="299" cy="2009"/>
            </a:xfrm>
            <a:custGeom>
              <a:rect b="b" l="l" r="r" t="t"/>
              <a:pathLst>
                <a:path extrusionOk="0" h="148" w="22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49" name="Google Shape;2349;p25"/>
            <p:cNvSpPr/>
            <p:nvPr/>
          </p:nvSpPr>
          <p:spPr>
            <a:xfrm>
              <a:off x="1595493" y="2161391"/>
              <a:ext cx="964" cy="2770"/>
            </a:xfrm>
            <a:custGeom>
              <a:rect b="b" l="l" r="r" t="t"/>
              <a:pathLst>
                <a:path extrusionOk="0" h="204" w="71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0" name="Google Shape;2350;p25"/>
            <p:cNvSpPr/>
            <p:nvPr/>
          </p:nvSpPr>
          <p:spPr>
            <a:xfrm>
              <a:off x="1543736" y="2212822"/>
              <a:ext cx="4711" cy="3775"/>
            </a:xfrm>
            <a:custGeom>
              <a:rect b="b" l="l" r="r" t="t"/>
              <a:pathLst>
                <a:path extrusionOk="0" h="278" w="347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1" name="Google Shape;2351;p25"/>
            <p:cNvSpPr/>
            <p:nvPr/>
          </p:nvSpPr>
          <p:spPr>
            <a:xfrm>
              <a:off x="1568542" y="2210324"/>
              <a:ext cx="8092" cy="855"/>
            </a:xfrm>
            <a:custGeom>
              <a:rect b="b" l="l" r="r" t="t"/>
              <a:pathLst>
                <a:path extrusionOk="0" h="63" w="596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2" name="Google Shape;2352;p25"/>
            <p:cNvSpPr/>
            <p:nvPr/>
          </p:nvSpPr>
          <p:spPr>
            <a:xfrm>
              <a:off x="1530375" y="2180128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3" name="Google Shape;2353;p25"/>
            <p:cNvSpPr/>
            <p:nvPr/>
          </p:nvSpPr>
          <p:spPr>
            <a:xfrm>
              <a:off x="1527049" y="2176177"/>
              <a:ext cx="2675" cy="3340"/>
            </a:xfrm>
            <a:custGeom>
              <a:rect b="b" l="l" r="r" t="t"/>
              <a:pathLst>
                <a:path extrusionOk="0" h="246" w="197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4" name="Google Shape;2354;p25"/>
            <p:cNvSpPr/>
            <p:nvPr/>
          </p:nvSpPr>
          <p:spPr>
            <a:xfrm>
              <a:off x="1540314" y="2216583"/>
              <a:ext cx="3435" cy="1629"/>
            </a:xfrm>
            <a:custGeom>
              <a:rect b="b" l="l" r="r" t="t"/>
              <a:pathLst>
                <a:path extrusionOk="0" h="120" w="253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1530565" y="2180413"/>
              <a:ext cx="353" cy="489"/>
            </a:xfrm>
            <a:custGeom>
              <a:rect b="b" l="l" r="r" t="t"/>
              <a:pathLst>
                <a:path extrusionOk="0" h="36" w="26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1540260" y="221781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1540124" y="2216149"/>
              <a:ext cx="109" cy="1018"/>
            </a:xfrm>
            <a:custGeom>
              <a:rect b="b" l="l" r="r" t="t"/>
              <a:pathLst>
                <a:path extrusionOk="0" h="75" w="8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8" name="Google Shape;2358;p25"/>
            <p:cNvSpPr/>
            <p:nvPr/>
          </p:nvSpPr>
          <p:spPr>
            <a:xfrm>
              <a:off x="1540219" y="2217289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9" name="Google Shape;2359;p25"/>
            <p:cNvSpPr/>
            <p:nvPr/>
          </p:nvSpPr>
          <p:spPr>
            <a:xfrm>
              <a:off x="1533512" y="2195335"/>
              <a:ext cx="869" cy="2675"/>
            </a:xfrm>
            <a:custGeom>
              <a:rect b="b" l="l" r="r" t="t"/>
              <a:pathLst>
                <a:path extrusionOk="0" h="197" w="64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0" name="Google Shape;2360;p25"/>
            <p:cNvSpPr/>
            <p:nvPr/>
          </p:nvSpPr>
          <p:spPr>
            <a:xfrm>
              <a:off x="1530090" y="21798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1" name="Google Shape;2361;p25"/>
            <p:cNvSpPr/>
            <p:nvPr/>
          </p:nvSpPr>
          <p:spPr>
            <a:xfrm>
              <a:off x="1543355" y="2216108"/>
              <a:ext cx="1100" cy="720"/>
            </a:xfrm>
            <a:custGeom>
              <a:rect b="b" l="l" r="r" t="t"/>
              <a:pathLst>
                <a:path extrusionOk="0" h="53" w="81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1579281" y="2208980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1579376" y="2208641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4" name="Google Shape;2364;p25"/>
            <p:cNvSpPr/>
            <p:nvPr/>
          </p:nvSpPr>
          <p:spPr>
            <a:xfrm>
              <a:off x="1576620" y="2210786"/>
              <a:ext cx="2105" cy="122"/>
            </a:xfrm>
            <a:custGeom>
              <a:rect b="b" l="l" r="r" t="t"/>
              <a:pathLst>
                <a:path extrusionOk="0" h="9" w="155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5" name="Google Shape;2365;p25"/>
            <p:cNvSpPr/>
            <p:nvPr/>
          </p:nvSpPr>
          <p:spPr>
            <a:xfrm>
              <a:off x="1595588" y="2189958"/>
              <a:ext cx="5621" cy="1018"/>
            </a:xfrm>
            <a:custGeom>
              <a:rect b="b" l="l" r="r" t="t"/>
              <a:pathLst>
                <a:path extrusionOk="0" h="75" w="414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6" name="Google Shape;2366;p25"/>
            <p:cNvSpPr/>
            <p:nvPr/>
          </p:nvSpPr>
          <p:spPr>
            <a:xfrm>
              <a:off x="1611609" y="2192768"/>
              <a:ext cx="774" cy="299"/>
            </a:xfrm>
            <a:custGeom>
              <a:rect b="b" l="l" r="r" t="t"/>
              <a:pathLst>
                <a:path extrusionOk="0" h="22" w="57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7" name="Google Shape;2367;p25"/>
            <p:cNvSpPr/>
            <p:nvPr/>
          </p:nvSpPr>
          <p:spPr>
            <a:xfrm>
              <a:off x="1579526" y="2208260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8" name="Google Shape;2368;p25"/>
            <p:cNvSpPr/>
            <p:nvPr/>
          </p:nvSpPr>
          <p:spPr>
            <a:xfrm>
              <a:off x="1612180" y="2192619"/>
              <a:ext cx="394" cy="258"/>
            </a:xfrm>
            <a:custGeom>
              <a:rect b="b" l="l" r="r" t="t"/>
              <a:pathLst>
                <a:path extrusionOk="0" h="19" w="29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9" name="Google Shape;2369;p25"/>
            <p:cNvSpPr/>
            <p:nvPr/>
          </p:nvSpPr>
          <p:spPr>
            <a:xfrm>
              <a:off x="1575385" y="2210636"/>
              <a:ext cx="1724" cy="204"/>
            </a:xfrm>
            <a:custGeom>
              <a:rect b="b" l="l" r="r" t="t"/>
              <a:pathLst>
                <a:path extrusionOk="0" h="15" w="127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0" name="Google Shape;2370;p25"/>
            <p:cNvSpPr/>
            <p:nvPr/>
          </p:nvSpPr>
          <p:spPr>
            <a:xfrm>
              <a:off x="1438877" y="2046607"/>
              <a:ext cx="93508" cy="136291"/>
            </a:xfrm>
            <a:custGeom>
              <a:rect b="b" l="l" r="r" t="t"/>
              <a:pathLst>
                <a:path extrusionOk="0" h="10038" w="6887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1" name="Google Shape;2371;p25"/>
            <p:cNvSpPr/>
            <p:nvPr/>
          </p:nvSpPr>
          <p:spPr>
            <a:xfrm>
              <a:off x="1518685" y="2074223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2" name="Google Shape;2372;p25"/>
            <p:cNvSpPr/>
            <p:nvPr/>
          </p:nvSpPr>
          <p:spPr>
            <a:xfrm>
              <a:off x="1517545" y="2074549"/>
              <a:ext cx="299" cy="163"/>
            </a:xfrm>
            <a:custGeom>
              <a:rect b="b" l="l" r="r" t="t"/>
              <a:pathLst>
                <a:path extrusionOk="0" h="12" w="22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3" name="Google Shape;2373;p25"/>
            <p:cNvSpPr/>
            <p:nvPr/>
          </p:nvSpPr>
          <p:spPr>
            <a:xfrm>
              <a:off x="1518305" y="2074318"/>
              <a:ext cx="299" cy="54"/>
            </a:xfrm>
            <a:custGeom>
              <a:rect b="b" l="l" r="r" t="t"/>
              <a:pathLst>
                <a:path extrusionOk="0" h="4" w="22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1517110" y="207479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1516594" y="2075024"/>
              <a:ext cx="434" cy="353"/>
            </a:xfrm>
            <a:custGeom>
              <a:rect b="b" l="l" r="r" t="t"/>
              <a:pathLst>
                <a:path extrusionOk="0" h="26" w="32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1519065" y="207422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1504184" y="2079356"/>
              <a:ext cx="2349" cy="964"/>
            </a:xfrm>
            <a:custGeom>
              <a:rect b="b" l="l" r="r" t="t"/>
              <a:pathLst>
                <a:path extrusionOk="0" h="71" w="173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1517925" y="2074413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1522052" y="2182355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1518305" y="2072988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1485176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2" name="Google Shape;2382;p25"/>
            <p:cNvSpPr/>
            <p:nvPr/>
          </p:nvSpPr>
          <p:spPr>
            <a:xfrm>
              <a:off x="1485692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1486411" y="204626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1486982" y="204645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1486506" y="2046322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1486792" y="204641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1486887" y="2046457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1517965" y="207251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1484171" y="204626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1485407" y="204622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1483655" y="204636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1482800" y="2046417"/>
              <a:ext cx="584" cy="109"/>
            </a:xfrm>
            <a:custGeom>
              <a:rect b="b" l="l" r="r" t="t"/>
              <a:pathLst>
                <a:path extrusionOk="0" h="8" w="43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3" name="Google Shape;2393;p25"/>
            <p:cNvSpPr/>
            <p:nvPr/>
          </p:nvSpPr>
          <p:spPr>
            <a:xfrm>
              <a:off x="1519201" y="2073789"/>
              <a:ext cx="543" cy="353"/>
            </a:xfrm>
            <a:custGeom>
              <a:rect b="b" l="l" r="r" t="t"/>
              <a:pathLst>
                <a:path extrusionOk="0" h="26" w="4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4" name="Google Shape;2394;p25"/>
            <p:cNvSpPr/>
            <p:nvPr/>
          </p:nvSpPr>
          <p:spPr>
            <a:xfrm>
              <a:off x="1510606" y="2062248"/>
              <a:ext cx="1249" cy="299"/>
            </a:xfrm>
            <a:custGeom>
              <a:rect b="b" l="l" r="r" t="t"/>
              <a:pathLst>
                <a:path extrusionOk="0" h="22" w="92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1518726" y="2073463"/>
              <a:ext cx="448" cy="299"/>
            </a:xfrm>
            <a:custGeom>
              <a:rect b="b" l="l" r="r" t="t"/>
              <a:pathLst>
                <a:path extrusionOk="0" h="22" w="33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1484646" y="204626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1486642" y="2046362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1526003" y="2172945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1525677" y="2173325"/>
              <a:ext cx="299" cy="353"/>
            </a:xfrm>
            <a:custGeom>
              <a:rect b="b" l="l" r="r" t="t"/>
              <a:pathLst>
                <a:path extrusionOk="0" h="26" w="22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1529425" y="213253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1527714" y="2129212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1527049" y="2127787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3" name="Google Shape;2403;p25"/>
            <p:cNvSpPr/>
            <p:nvPr/>
          </p:nvSpPr>
          <p:spPr>
            <a:xfrm>
              <a:off x="1527388" y="2128452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4" name="Google Shape;2404;p25"/>
            <p:cNvSpPr/>
            <p:nvPr/>
          </p:nvSpPr>
          <p:spPr>
            <a:xfrm>
              <a:off x="1525202" y="2175661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5" name="Google Shape;2405;p25"/>
            <p:cNvSpPr/>
            <p:nvPr/>
          </p:nvSpPr>
          <p:spPr>
            <a:xfrm>
              <a:off x="1525243" y="2176041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6" name="Google Shape;2406;p25"/>
            <p:cNvSpPr/>
            <p:nvPr/>
          </p:nvSpPr>
          <p:spPr>
            <a:xfrm>
              <a:off x="1528094" y="2129973"/>
              <a:ext cx="163" cy="299"/>
            </a:xfrm>
            <a:custGeom>
              <a:rect b="b" l="l" r="r" t="t"/>
              <a:pathLst>
                <a:path extrusionOk="0" h="22" w="12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7" name="Google Shape;2407;p25"/>
            <p:cNvSpPr/>
            <p:nvPr/>
          </p:nvSpPr>
          <p:spPr>
            <a:xfrm>
              <a:off x="1525243" y="2174615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8" name="Google Shape;2408;p25"/>
            <p:cNvSpPr/>
            <p:nvPr/>
          </p:nvSpPr>
          <p:spPr>
            <a:xfrm>
              <a:off x="1525297" y="2174181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09" name="Google Shape;2409;p25"/>
            <p:cNvSpPr/>
            <p:nvPr/>
          </p:nvSpPr>
          <p:spPr>
            <a:xfrm>
              <a:off x="1525433" y="2173706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0" name="Google Shape;2410;p25"/>
            <p:cNvSpPr/>
            <p:nvPr/>
          </p:nvSpPr>
          <p:spPr>
            <a:xfrm>
              <a:off x="1528950" y="2131683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1" name="Google Shape;2411;p25"/>
            <p:cNvSpPr/>
            <p:nvPr/>
          </p:nvSpPr>
          <p:spPr>
            <a:xfrm>
              <a:off x="1525202" y="2175131"/>
              <a:ext cx="54" cy="448"/>
            </a:xfrm>
            <a:custGeom>
              <a:rect b="b" l="l" r="r" t="t"/>
              <a:pathLst>
                <a:path extrusionOk="0" h="33" w="4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2" name="Google Shape;2412;p25"/>
            <p:cNvSpPr/>
            <p:nvPr/>
          </p:nvSpPr>
          <p:spPr>
            <a:xfrm>
              <a:off x="1528529" y="2130787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3" name="Google Shape;2413;p25"/>
            <p:cNvSpPr/>
            <p:nvPr/>
          </p:nvSpPr>
          <p:spPr>
            <a:xfrm>
              <a:off x="1499201" y="1953967"/>
              <a:ext cx="99781" cy="84031"/>
            </a:xfrm>
            <a:custGeom>
              <a:rect b="b" l="l" r="r" t="t"/>
              <a:pathLst>
                <a:path extrusionOk="0" h="6189" w="7349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4" name="Google Shape;2414;p25"/>
            <p:cNvSpPr/>
            <p:nvPr/>
          </p:nvSpPr>
          <p:spPr>
            <a:xfrm>
              <a:off x="1578575" y="2011862"/>
              <a:ext cx="4915" cy="1385"/>
            </a:xfrm>
            <a:custGeom>
              <a:rect b="b" l="l" r="r" t="t"/>
              <a:pathLst>
                <a:path extrusionOk="0" h="102" w="362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5" name="Google Shape;2415;p25"/>
            <p:cNvSpPr/>
            <p:nvPr/>
          </p:nvSpPr>
          <p:spPr>
            <a:xfrm>
              <a:off x="1547062" y="2032676"/>
              <a:ext cx="489" cy="774"/>
            </a:xfrm>
            <a:custGeom>
              <a:rect b="b" l="l" r="r" t="t"/>
              <a:pathLst>
                <a:path extrusionOk="0" h="57" w="36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1557381" y="2036817"/>
              <a:ext cx="625" cy="339"/>
            </a:xfrm>
            <a:custGeom>
              <a:rect b="b" l="l" r="r" t="t"/>
              <a:pathLst>
                <a:path extrusionOk="0" h="25" w="46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7" name="Google Shape;2417;p25"/>
            <p:cNvSpPr/>
            <p:nvPr/>
          </p:nvSpPr>
          <p:spPr>
            <a:xfrm>
              <a:off x="1592316" y="2006960"/>
              <a:ext cx="1100" cy="1684"/>
            </a:xfrm>
            <a:custGeom>
              <a:rect b="b" l="l" r="r" t="t"/>
              <a:pathLst>
                <a:path extrusionOk="0" h="124" w="81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8" name="Google Shape;2418;p25"/>
            <p:cNvSpPr/>
            <p:nvPr/>
          </p:nvSpPr>
          <p:spPr>
            <a:xfrm>
              <a:off x="1547537" y="2033436"/>
              <a:ext cx="2009" cy="2634"/>
            </a:xfrm>
            <a:custGeom>
              <a:rect b="b" l="l" r="r" t="t"/>
              <a:pathLst>
                <a:path extrusionOk="0" h="194" w="148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9" name="Google Shape;2419;p25"/>
            <p:cNvSpPr/>
            <p:nvPr/>
          </p:nvSpPr>
          <p:spPr>
            <a:xfrm>
              <a:off x="1546397" y="2031576"/>
              <a:ext cx="530" cy="869"/>
            </a:xfrm>
            <a:custGeom>
              <a:rect b="b" l="l" r="r" t="t"/>
              <a:pathLst>
                <a:path extrusionOk="0" h="64" w="39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0" name="Google Shape;2420;p25"/>
            <p:cNvSpPr/>
            <p:nvPr/>
          </p:nvSpPr>
          <p:spPr>
            <a:xfrm>
              <a:off x="1545582" y="2030544"/>
              <a:ext cx="679" cy="910"/>
            </a:xfrm>
            <a:custGeom>
              <a:rect b="b" l="l" r="r" t="t"/>
              <a:pathLst>
                <a:path extrusionOk="0" h="67" w="5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1" name="Google Shape;2421;p25"/>
            <p:cNvSpPr/>
            <p:nvPr/>
          </p:nvSpPr>
          <p:spPr>
            <a:xfrm>
              <a:off x="1544822" y="2029580"/>
              <a:ext cx="774" cy="923"/>
            </a:xfrm>
            <a:custGeom>
              <a:rect b="b" l="l" r="r" t="t"/>
              <a:pathLst>
                <a:path extrusionOk="0" h="68" w="57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2" name="Google Shape;2422;p25"/>
            <p:cNvSpPr/>
            <p:nvPr/>
          </p:nvSpPr>
          <p:spPr>
            <a:xfrm>
              <a:off x="1506941" y="196037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3" name="Google Shape;2423;p25"/>
            <p:cNvSpPr/>
            <p:nvPr/>
          </p:nvSpPr>
          <p:spPr>
            <a:xfrm>
              <a:off x="1508651" y="1958434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4" name="Google Shape;2424;p25"/>
            <p:cNvSpPr/>
            <p:nvPr/>
          </p:nvSpPr>
          <p:spPr>
            <a:xfrm>
              <a:off x="1508271" y="1958624"/>
              <a:ext cx="299" cy="299"/>
            </a:xfrm>
            <a:custGeom>
              <a:rect b="b" l="l" r="r" t="t"/>
              <a:pathLst>
                <a:path extrusionOk="0" h="22" w="22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5" name="Google Shape;2425;p25"/>
            <p:cNvSpPr/>
            <p:nvPr/>
          </p:nvSpPr>
          <p:spPr>
            <a:xfrm>
              <a:off x="1507280" y="1990084"/>
              <a:ext cx="3096" cy="1086"/>
            </a:xfrm>
            <a:custGeom>
              <a:rect b="b" l="l" r="r" t="t"/>
              <a:pathLst>
                <a:path extrusionOk="0" h="80" w="228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6" name="Google Shape;2426;p25"/>
            <p:cNvSpPr/>
            <p:nvPr/>
          </p:nvSpPr>
          <p:spPr>
            <a:xfrm>
              <a:off x="1614271" y="1998868"/>
              <a:ext cx="28730" cy="30970"/>
            </a:xfrm>
            <a:custGeom>
              <a:rect b="b" l="l" r="r" t="t"/>
              <a:pathLst>
                <a:path extrusionOk="0" h="2281" w="2116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7" name="Google Shape;2427;p25"/>
            <p:cNvSpPr/>
            <p:nvPr/>
          </p:nvSpPr>
          <p:spPr>
            <a:xfrm>
              <a:off x="1636321" y="20241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8" name="Google Shape;2428;p25"/>
            <p:cNvSpPr/>
            <p:nvPr/>
          </p:nvSpPr>
          <p:spPr>
            <a:xfrm>
              <a:off x="1639185" y="202444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9" name="Google Shape;2429;p25"/>
            <p:cNvSpPr/>
            <p:nvPr/>
          </p:nvSpPr>
          <p:spPr>
            <a:xfrm>
              <a:off x="1636796" y="20241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0" name="Google Shape;2430;p25"/>
            <p:cNvSpPr/>
            <p:nvPr/>
          </p:nvSpPr>
          <p:spPr>
            <a:xfrm>
              <a:off x="1638900" y="202431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1" name="Google Shape;2431;p25"/>
            <p:cNvSpPr/>
            <p:nvPr/>
          </p:nvSpPr>
          <p:spPr>
            <a:xfrm>
              <a:off x="1626871" y="202963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2" name="Google Shape;2432;p25"/>
            <p:cNvSpPr/>
            <p:nvPr/>
          </p:nvSpPr>
          <p:spPr>
            <a:xfrm>
              <a:off x="1639471" y="202459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3" name="Google Shape;2433;p25"/>
            <p:cNvSpPr/>
            <p:nvPr/>
          </p:nvSpPr>
          <p:spPr>
            <a:xfrm>
              <a:off x="1627441" y="2029255"/>
              <a:ext cx="530" cy="339"/>
            </a:xfrm>
            <a:custGeom>
              <a:rect b="b" l="l" r="r" t="t"/>
              <a:pathLst>
                <a:path extrusionOk="0" h="25" w="39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4" name="Google Shape;2434;p25"/>
            <p:cNvSpPr/>
            <p:nvPr/>
          </p:nvSpPr>
          <p:spPr>
            <a:xfrm>
              <a:off x="1627156" y="2029580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5" name="Google Shape;2435;p25"/>
            <p:cNvSpPr/>
            <p:nvPr/>
          </p:nvSpPr>
          <p:spPr>
            <a:xfrm>
              <a:off x="1638561" y="2024258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6" name="Google Shape;2436;p25"/>
            <p:cNvSpPr/>
            <p:nvPr/>
          </p:nvSpPr>
          <p:spPr>
            <a:xfrm>
              <a:off x="1637475" y="20241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7" name="Google Shape;2437;p25"/>
            <p:cNvSpPr/>
            <p:nvPr/>
          </p:nvSpPr>
          <p:spPr>
            <a:xfrm>
              <a:off x="1637230" y="20241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8" name="Google Shape;2438;p25"/>
            <p:cNvSpPr/>
            <p:nvPr/>
          </p:nvSpPr>
          <p:spPr>
            <a:xfrm>
              <a:off x="1638235" y="2024217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9" name="Google Shape;2439;p25"/>
            <p:cNvSpPr/>
            <p:nvPr/>
          </p:nvSpPr>
          <p:spPr>
            <a:xfrm>
              <a:off x="1639756" y="2024788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0" name="Google Shape;2440;p25"/>
            <p:cNvSpPr/>
            <p:nvPr/>
          </p:nvSpPr>
          <p:spPr>
            <a:xfrm>
              <a:off x="1637855" y="202416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1" name="Google Shape;2441;p25"/>
            <p:cNvSpPr/>
            <p:nvPr/>
          </p:nvSpPr>
          <p:spPr>
            <a:xfrm>
              <a:off x="1639946" y="2025018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2" name="Google Shape;2442;p25"/>
            <p:cNvSpPr/>
            <p:nvPr/>
          </p:nvSpPr>
          <p:spPr>
            <a:xfrm>
              <a:off x="1589940" y="1981910"/>
              <a:ext cx="32613" cy="51690"/>
            </a:xfrm>
            <a:custGeom>
              <a:rect b="b" l="l" r="r" t="t"/>
              <a:pathLst>
                <a:path extrusionOk="0" h="3807" w="2402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3" name="Google Shape;2443;p25"/>
            <p:cNvSpPr/>
            <p:nvPr/>
          </p:nvSpPr>
          <p:spPr>
            <a:xfrm>
              <a:off x="1596688" y="2004394"/>
              <a:ext cx="584" cy="54"/>
            </a:xfrm>
            <a:custGeom>
              <a:rect b="b" l="l" r="r" t="t"/>
              <a:pathLst>
                <a:path extrusionOk="0" h="4" w="43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4" name="Google Shape;2444;p25"/>
            <p:cNvSpPr/>
            <p:nvPr/>
          </p:nvSpPr>
          <p:spPr>
            <a:xfrm>
              <a:off x="1594502" y="2005155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5" name="Google Shape;2445;p25"/>
            <p:cNvSpPr/>
            <p:nvPr/>
          </p:nvSpPr>
          <p:spPr>
            <a:xfrm>
              <a:off x="1621019" y="202849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6" name="Google Shape;2446;p25"/>
            <p:cNvSpPr/>
            <p:nvPr/>
          </p:nvSpPr>
          <p:spPr>
            <a:xfrm>
              <a:off x="1594638" y="2004394"/>
              <a:ext cx="1969" cy="774"/>
            </a:xfrm>
            <a:custGeom>
              <a:rect b="b" l="l" r="r" t="t"/>
              <a:pathLst>
                <a:path extrusionOk="0" h="57" w="145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7" name="Google Shape;2447;p25"/>
            <p:cNvSpPr/>
            <p:nvPr/>
          </p:nvSpPr>
          <p:spPr>
            <a:xfrm>
              <a:off x="1621494" y="2028535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8" name="Google Shape;2448;p25"/>
            <p:cNvSpPr/>
            <p:nvPr/>
          </p:nvSpPr>
          <p:spPr>
            <a:xfrm>
              <a:off x="1619878" y="2028589"/>
              <a:ext cx="353" cy="54"/>
            </a:xfrm>
            <a:custGeom>
              <a:rect b="b" l="l" r="r" t="t"/>
              <a:pathLst>
                <a:path extrusionOk="0" h="4" w="26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9" name="Google Shape;2449;p25"/>
            <p:cNvSpPr/>
            <p:nvPr/>
          </p:nvSpPr>
          <p:spPr>
            <a:xfrm>
              <a:off x="1619362" y="2028684"/>
              <a:ext cx="434" cy="149"/>
            </a:xfrm>
            <a:custGeom>
              <a:rect b="b" l="l" r="r" t="t"/>
              <a:pathLst>
                <a:path extrusionOk="0" h="11" w="32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0" name="Google Shape;2450;p25"/>
            <p:cNvSpPr/>
            <p:nvPr/>
          </p:nvSpPr>
          <p:spPr>
            <a:xfrm>
              <a:off x="1620353" y="2028494"/>
              <a:ext cx="448" cy="54"/>
            </a:xfrm>
            <a:custGeom>
              <a:rect b="b" l="l" r="r" t="t"/>
              <a:pathLst>
                <a:path extrusionOk="0" h="4" w="33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1" name="Google Shape;2451;p25"/>
            <p:cNvSpPr/>
            <p:nvPr/>
          </p:nvSpPr>
          <p:spPr>
            <a:xfrm>
              <a:off x="1618507" y="2029160"/>
              <a:ext cx="394" cy="299"/>
            </a:xfrm>
            <a:custGeom>
              <a:rect b="b" l="l" r="r" t="t"/>
              <a:pathLst>
                <a:path extrusionOk="0" h="22" w="29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2" name="Google Shape;2452;p25"/>
            <p:cNvSpPr/>
            <p:nvPr/>
          </p:nvSpPr>
          <p:spPr>
            <a:xfrm>
              <a:off x="1618928" y="2028874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3" name="Google Shape;2453;p25"/>
            <p:cNvSpPr/>
            <p:nvPr/>
          </p:nvSpPr>
          <p:spPr>
            <a:xfrm>
              <a:off x="1622254" y="202863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4" name="Google Shape;2454;p25"/>
            <p:cNvSpPr/>
            <p:nvPr/>
          </p:nvSpPr>
          <p:spPr>
            <a:xfrm>
              <a:off x="1599444" y="198362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5" name="Google Shape;2455;p25"/>
            <p:cNvSpPr/>
            <p:nvPr/>
          </p:nvSpPr>
          <p:spPr>
            <a:xfrm>
              <a:off x="1591365" y="2001489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6" name="Google Shape;2456;p25"/>
            <p:cNvSpPr/>
            <p:nvPr/>
          </p:nvSpPr>
          <p:spPr>
            <a:xfrm>
              <a:off x="1594067" y="2004869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7" name="Google Shape;2457;p25"/>
            <p:cNvSpPr/>
            <p:nvPr/>
          </p:nvSpPr>
          <p:spPr>
            <a:xfrm>
              <a:off x="1599064" y="1984055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8" name="Google Shape;2458;p25"/>
            <p:cNvSpPr/>
            <p:nvPr/>
          </p:nvSpPr>
          <p:spPr>
            <a:xfrm>
              <a:off x="1599824" y="1983105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59" name="Google Shape;2459;p25"/>
            <p:cNvSpPr/>
            <p:nvPr/>
          </p:nvSpPr>
          <p:spPr>
            <a:xfrm>
              <a:off x="1593266" y="2003824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0" name="Google Shape;2460;p25"/>
            <p:cNvSpPr/>
            <p:nvPr/>
          </p:nvSpPr>
          <p:spPr>
            <a:xfrm>
              <a:off x="1591936" y="2002154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1" name="Google Shape;2461;p25"/>
            <p:cNvSpPr/>
            <p:nvPr/>
          </p:nvSpPr>
          <p:spPr>
            <a:xfrm>
              <a:off x="1590890" y="2000973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2" name="Google Shape;2462;p25"/>
            <p:cNvSpPr/>
            <p:nvPr/>
          </p:nvSpPr>
          <p:spPr>
            <a:xfrm>
              <a:off x="1598344" y="1984815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3" name="Google Shape;2463;p25"/>
            <p:cNvSpPr/>
            <p:nvPr/>
          </p:nvSpPr>
          <p:spPr>
            <a:xfrm>
              <a:off x="1592547" y="2002914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4" name="Google Shape;2464;p25"/>
            <p:cNvSpPr/>
            <p:nvPr/>
          </p:nvSpPr>
          <p:spPr>
            <a:xfrm>
              <a:off x="1595303" y="1987287"/>
              <a:ext cx="353" cy="584"/>
            </a:xfrm>
            <a:custGeom>
              <a:rect b="b" l="l" r="r" t="t"/>
              <a:pathLst>
                <a:path extrusionOk="0" h="43" w="26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5" name="Google Shape;2465;p25"/>
            <p:cNvSpPr/>
            <p:nvPr/>
          </p:nvSpPr>
          <p:spPr>
            <a:xfrm>
              <a:off x="1600245" y="1982534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6" name="Google Shape;2466;p25"/>
            <p:cNvSpPr/>
            <p:nvPr/>
          </p:nvSpPr>
          <p:spPr>
            <a:xfrm>
              <a:off x="1598684" y="1984476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7" name="Google Shape;2467;p25"/>
            <p:cNvSpPr/>
            <p:nvPr/>
          </p:nvSpPr>
          <p:spPr>
            <a:xfrm>
              <a:off x="1596498" y="1985101"/>
              <a:ext cx="1534" cy="1195"/>
            </a:xfrm>
            <a:custGeom>
              <a:rect b="b" l="l" r="r" t="t"/>
              <a:pathLst>
                <a:path extrusionOk="0" h="88" w="113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8" name="Google Shape;2468;p25"/>
            <p:cNvSpPr/>
            <p:nvPr/>
          </p:nvSpPr>
          <p:spPr>
            <a:xfrm>
              <a:off x="1590456" y="200053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9" name="Google Shape;2469;p25"/>
            <p:cNvSpPr/>
            <p:nvPr/>
          </p:nvSpPr>
          <p:spPr>
            <a:xfrm>
              <a:off x="1619783" y="1999968"/>
              <a:ext cx="109" cy="353"/>
            </a:xfrm>
            <a:custGeom>
              <a:rect b="b" l="l" r="r" t="t"/>
              <a:pathLst>
                <a:path extrusionOk="0" h="26" w="8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0" name="Google Shape;2470;p25"/>
            <p:cNvSpPr/>
            <p:nvPr/>
          </p:nvSpPr>
          <p:spPr>
            <a:xfrm>
              <a:off x="1619213" y="2003783"/>
              <a:ext cx="68" cy="190"/>
            </a:xfrm>
            <a:custGeom>
              <a:rect b="b" l="l" r="r" t="t"/>
              <a:pathLst>
                <a:path extrusionOk="0" h="14" w="5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1" name="Google Shape;2471;p25"/>
            <p:cNvSpPr/>
            <p:nvPr/>
          </p:nvSpPr>
          <p:spPr>
            <a:xfrm>
              <a:off x="1619267" y="2001964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2" name="Google Shape;2472;p25"/>
            <p:cNvSpPr/>
            <p:nvPr/>
          </p:nvSpPr>
          <p:spPr>
            <a:xfrm>
              <a:off x="1619362" y="2001353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3" name="Google Shape;2473;p25"/>
            <p:cNvSpPr/>
            <p:nvPr/>
          </p:nvSpPr>
          <p:spPr>
            <a:xfrm>
              <a:off x="1619552" y="2000688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4" name="Google Shape;2474;p25"/>
            <p:cNvSpPr/>
            <p:nvPr/>
          </p:nvSpPr>
          <p:spPr>
            <a:xfrm>
              <a:off x="1619172" y="2003199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5" name="Google Shape;2475;p25"/>
            <p:cNvSpPr/>
            <p:nvPr/>
          </p:nvSpPr>
          <p:spPr>
            <a:xfrm>
              <a:off x="1620598" y="2025073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6" name="Google Shape;2476;p25"/>
            <p:cNvSpPr/>
            <p:nvPr/>
          </p:nvSpPr>
          <p:spPr>
            <a:xfrm>
              <a:off x="1619118" y="2022031"/>
              <a:ext cx="258" cy="530"/>
            </a:xfrm>
            <a:custGeom>
              <a:rect b="b" l="l" r="r" t="t"/>
              <a:pathLst>
                <a:path extrusionOk="0" h="39" w="19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7" name="Google Shape;2477;p25"/>
            <p:cNvSpPr/>
            <p:nvPr/>
          </p:nvSpPr>
          <p:spPr>
            <a:xfrm>
              <a:off x="1622118" y="2027924"/>
              <a:ext cx="339" cy="584"/>
            </a:xfrm>
            <a:custGeom>
              <a:rect b="b" l="l" r="r" t="t"/>
              <a:pathLst>
                <a:path extrusionOk="0" h="43" w="25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8" name="Google Shape;2478;p25"/>
            <p:cNvSpPr/>
            <p:nvPr/>
          </p:nvSpPr>
          <p:spPr>
            <a:xfrm>
              <a:off x="1619172" y="2002588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9" name="Google Shape;2479;p25"/>
            <p:cNvSpPr/>
            <p:nvPr/>
          </p:nvSpPr>
          <p:spPr>
            <a:xfrm>
              <a:off x="1619742" y="2023403"/>
              <a:ext cx="299" cy="584"/>
            </a:xfrm>
            <a:custGeom>
              <a:rect b="b" l="l" r="r" t="t"/>
              <a:pathLst>
                <a:path extrusionOk="0" h="43" w="22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0" name="Google Shape;2480;p25"/>
            <p:cNvSpPr/>
            <p:nvPr/>
          </p:nvSpPr>
          <p:spPr>
            <a:xfrm>
              <a:off x="1621548" y="2026879"/>
              <a:ext cx="434" cy="815"/>
            </a:xfrm>
            <a:custGeom>
              <a:rect b="b" l="l" r="r" t="t"/>
              <a:pathLst>
                <a:path extrusionOk="0" h="60" w="32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1" name="Google Shape;2481;p25"/>
            <p:cNvSpPr/>
            <p:nvPr/>
          </p:nvSpPr>
          <p:spPr>
            <a:xfrm>
              <a:off x="1621073" y="2025928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2" name="Google Shape;2482;p25"/>
            <p:cNvSpPr/>
            <p:nvPr/>
          </p:nvSpPr>
          <p:spPr>
            <a:xfrm>
              <a:off x="1620123" y="202412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3" name="Google Shape;2483;p25"/>
            <p:cNvSpPr/>
            <p:nvPr/>
          </p:nvSpPr>
          <p:spPr>
            <a:xfrm>
              <a:off x="1619403" y="2022642"/>
              <a:ext cx="299" cy="638"/>
            </a:xfrm>
            <a:custGeom>
              <a:rect b="b" l="l" r="r" t="t"/>
              <a:pathLst>
                <a:path extrusionOk="0" h="47" w="22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4" name="Google Shape;2484;p25"/>
            <p:cNvSpPr/>
            <p:nvPr/>
          </p:nvSpPr>
          <p:spPr>
            <a:xfrm>
              <a:off x="1619457" y="2004449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5" name="Google Shape;2485;p25"/>
            <p:cNvSpPr/>
            <p:nvPr/>
          </p:nvSpPr>
          <p:spPr>
            <a:xfrm>
              <a:off x="1641466" y="2001964"/>
              <a:ext cx="20488" cy="25689"/>
            </a:xfrm>
            <a:custGeom>
              <a:rect b="b" l="l" r="r" t="t"/>
              <a:pathLst>
                <a:path extrusionOk="0" h="1892" w="1509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6" name="Google Shape;2486;p25"/>
            <p:cNvSpPr/>
            <p:nvPr/>
          </p:nvSpPr>
          <p:spPr>
            <a:xfrm>
              <a:off x="1659470" y="2015473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7" name="Google Shape;2487;p25"/>
            <p:cNvSpPr/>
            <p:nvPr/>
          </p:nvSpPr>
          <p:spPr>
            <a:xfrm>
              <a:off x="1656714" y="2018936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8" name="Google Shape;2488;p25"/>
            <p:cNvSpPr/>
            <p:nvPr/>
          </p:nvSpPr>
          <p:spPr>
            <a:xfrm>
              <a:off x="1660760" y="201414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9" name="Google Shape;2489;p25"/>
            <p:cNvSpPr/>
            <p:nvPr/>
          </p:nvSpPr>
          <p:spPr>
            <a:xfrm>
              <a:off x="1654487" y="2022412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0" name="Google Shape;2490;p25"/>
            <p:cNvSpPr/>
            <p:nvPr/>
          </p:nvSpPr>
          <p:spPr>
            <a:xfrm>
              <a:off x="1660095" y="2014808"/>
              <a:ext cx="244" cy="244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1" name="Google Shape;2491;p25"/>
            <p:cNvSpPr/>
            <p:nvPr/>
          </p:nvSpPr>
          <p:spPr>
            <a:xfrm>
              <a:off x="1655478" y="2020646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2" name="Google Shape;2492;p25"/>
            <p:cNvSpPr/>
            <p:nvPr/>
          </p:nvSpPr>
          <p:spPr>
            <a:xfrm>
              <a:off x="1654962" y="2021556"/>
              <a:ext cx="204" cy="339"/>
            </a:xfrm>
            <a:custGeom>
              <a:rect b="b" l="l" r="r" t="t"/>
              <a:pathLst>
                <a:path extrusionOk="0" h="25" w="15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3" name="Google Shape;2493;p25"/>
            <p:cNvSpPr/>
            <p:nvPr/>
          </p:nvSpPr>
          <p:spPr>
            <a:xfrm>
              <a:off x="1656049" y="2019791"/>
              <a:ext cx="258" cy="353"/>
            </a:xfrm>
            <a:custGeom>
              <a:rect b="b" l="l" r="r" t="t"/>
              <a:pathLst>
                <a:path extrusionOk="0" h="26" w="19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4" name="Google Shape;2494;p25"/>
            <p:cNvSpPr/>
            <p:nvPr/>
          </p:nvSpPr>
          <p:spPr>
            <a:xfrm>
              <a:off x="1645933" y="2026634"/>
              <a:ext cx="4711" cy="774"/>
            </a:xfrm>
            <a:custGeom>
              <a:rect b="b" l="l" r="r" t="t"/>
              <a:pathLst>
                <a:path extrusionOk="0" h="57" w="347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5" name="Google Shape;2495;p25"/>
            <p:cNvSpPr/>
            <p:nvPr/>
          </p:nvSpPr>
          <p:spPr>
            <a:xfrm>
              <a:off x="1658194" y="2017035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6" name="Google Shape;2496;p25"/>
            <p:cNvSpPr/>
            <p:nvPr/>
          </p:nvSpPr>
          <p:spPr>
            <a:xfrm>
              <a:off x="1645268" y="2027395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7" name="Google Shape;2497;p25"/>
            <p:cNvSpPr/>
            <p:nvPr/>
          </p:nvSpPr>
          <p:spPr>
            <a:xfrm>
              <a:off x="1658859" y="2016234"/>
              <a:ext cx="244" cy="299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8" name="Google Shape;2498;p25"/>
            <p:cNvSpPr/>
            <p:nvPr/>
          </p:nvSpPr>
          <p:spPr>
            <a:xfrm>
              <a:off x="1661371" y="201361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9" name="Google Shape;2499;p25"/>
            <p:cNvSpPr/>
            <p:nvPr/>
          </p:nvSpPr>
          <p:spPr>
            <a:xfrm>
              <a:off x="1654107" y="2023308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0" name="Google Shape;2500;p25"/>
            <p:cNvSpPr/>
            <p:nvPr/>
          </p:nvSpPr>
          <p:spPr>
            <a:xfrm>
              <a:off x="1641697" y="2026919"/>
              <a:ext cx="3476" cy="733"/>
            </a:xfrm>
            <a:custGeom>
              <a:rect b="b" l="l" r="r" t="t"/>
              <a:pathLst>
                <a:path extrusionOk="0" h="54" w="256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1" name="Google Shape;2501;p25"/>
            <p:cNvSpPr/>
            <p:nvPr/>
          </p:nvSpPr>
          <p:spPr>
            <a:xfrm>
              <a:off x="1643123" y="2023688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2" name="Google Shape;2502;p25"/>
            <p:cNvSpPr/>
            <p:nvPr/>
          </p:nvSpPr>
          <p:spPr>
            <a:xfrm>
              <a:off x="1643082" y="2023837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3" name="Google Shape;2503;p25"/>
            <p:cNvSpPr/>
            <p:nvPr/>
          </p:nvSpPr>
          <p:spPr>
            <a:xfrm>
              <a:off x="1642458" y="2013097"/>
              <a:ext cx="1344" cy="8798"/>
            </a:xfrm>
            <a:custGeom>
              <a:rect b="b" l="l" r="r" t="t"/>
              <a:pathLst>
                <a:path extrusionOk="0" h="648" w="99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4" name="Google Shape;2504;p25"/>
            <p:cNvSpPr/>
            <p:nvPr/>
          </p:nvSpPr>
          <p:spPr>
            <a:xfrm>
              <a:off x="1644128" y="2004353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5" name="Google Shape;2505;p25"/>
            <p:cNvSpPr/>
            <p:nvPr/>
          </p:nvSpPr>
          <p:spPr>
            <a:xfrm>
              <a:off x="1644358" y="200378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6" name="Google Shape;2506;p25"/>
            <p:cNvSpPr/>
            <p:nvPr/>
          </p:nvSpPr>
          <p:spPr>
            <a:xfrm>
              <a:off x="1644834" y="2002059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7" name="Google Shape;2507;p25"/>
            <p:cNvSpPr/>
            <p:nvPr/>
          </p:nvSpPr>
          <p:spPr>
            <a:xfrm>
              <a:off x="1644033" y="2004544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8" name="Google Shape;2508;p25"/>
            <p:cNvSpPr/>
            <p:nvPr/>
          </p:nvSpPr>
          <p:spPr>
            <a:xfrm>
              <a:off x="1643028" y="202387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09" name="Google Shape;2509;p25"/>
            <p:cNvSpPr/>
            <p:nvPr/>
          </p:nvSpPr>
          <p:spPr>
            <a:xfrm>
              <a:off x="1643693" y="200511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0" name="Google Shape;2510;p25"/>
            <p:cNvSpPr/>
            <p:nvPr/>
          </p:nvSpPr>
          <p:spPr>
            <a:xfrm>
              <a:off x="1644453" y="2003389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1" name="Google Shape;2511;p25"/>
            <p:cNvSpPr/>
            <p:nvPr/>
          </p:nvSpPr>
          <p:spPr>
            <a:xfrm>
              <a:off x="1642607" y="2024598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2" name="Google Shape;2512;p25"/>
            <p:cNvSpPr/>
            <p:nvPr/>
          </p:nvSpPr>
          <p:spPr>
            <a:xfrm>
              <a:off x="1642987" y="2024027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3" name="Google Shape;2513;p25"/>
            <p:cNvSpPr/>
            <p:nvPr/>
          </p:nvSpPr>
          <p:spPr>
            <a:xfrm>
              <a:off x="1642702" y="202440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4" name="Google Shape;2514;p25"/>
            <p:cNvSpPr/>
            <p:nvPr/>
          </p:nvSpPr>
          <p:spPr>
            <a:xfrm>
              <a:off x="1643652" y="200520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5" name="Google Shape;2515;p25"/>
            <p:cNvSpPr/>
            <p:nvPr/>
          </p:nvSpPr>
          <p:spPr>
            <a:xfrm>
              <a:off x="1642838" y="202425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6" name="Google Shape;2516;p25"/>
            <p:cNvSpPr/>
            <p:nvPr/>
          </p:nvSpPr>
          <p:spPr>
            <a:xfrm>
              <a:off x="1643408" y="2021882"/>
              <a:ext cx="163" cy="1113"/>
            </a:xfrm>
            <a:custGeom>
              <a:rect b="b" l="l" r="r" t="t"/>
              <a:pathLst>
                <a:path extrusionOk="0" h="82" w="12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1644698" y="2002588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1643937" y="2004734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9" name="Google Shape;2519;p25"/>
            <p:cNvSpPr/>
            <p:nvPr/>
          </p:nvSpPr>
          <p:spPr>
            <a:xfrm>
              <a:off x="1642267" y="20252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0" name="Google Shape;2520;p25"/>
            <p:cNvSpPr/>
            <p:nvPr/>
          </p:nvSpPr>
          <p:spPr>
            <a:xfrm>
              <a:off x="1644603" y="2003009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1" name="Google Shape;2521;p25"/>
            <p:cNvSpPr/>
            <p:nvPr/>
          </p:nvSpPr>
          <p:spPr>
            <a:xfrm>
              <a:off x="1642892" y="2024122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2" name="Google Shape;2522;p25"/>
            <p:cNvSpPr/>
            <p:nvPr/>
          </p:nvSpPr>
          <p:spPr>
            <a:xfrm>
              <a:off x="1643598" y="200525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3" name="Google Shape;2523;p25"/>
            <p:cNvSpPr/>
            <p:nvPr/>
          </p:nvSpPr>
          <p:spPr>
            <a:xfrm>
              <a:off x="1643842" y="2004869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4" name="Google Shape;2524;p25"/>
            <p:cNvSpPr/>
            <p:nvPr/>
          </p:nvSpPr>
          <p:spPr>
            <a:xfrm>
              <a:off x="1642458" y="202488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5" name="Google Shape;2525;p25"/>
            <p:cNvSpPr/>
            <p:nvPr/>
          </p:nvSpPr>
          <p:spPr>
            <a:xfrm>
              <a:off x="1643747" y="200496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6" name="Google Shape;2526;p25"/>
            <p:cNvSpPr/>
            <p:nvPr/>
          </p:nvSpPr>
          <p:spPr>
            <a:xfrm>
              <a:off x="1415781" y="1868483"/>
              <a:ext cx="74445" cy="23055"/>
            </a:xfrm>
            <a:custGeom>
              <a:rect b="b" l="l" r="r" t="t"/>
              <a:pathLst>
                <a:path extrusionOk="0" h="1698" w="5483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7" name="Google Shape;2527;p25"/>
            <p:cNvSpPr/>
            <p:nvPr/>
          </p:nvSpPr>
          <p:spPr>
            <a:xfrm>
              <a:off x="1460410" y="1905007"/>
              <a:ext cx="815" cy="434"/>
            </a:xfrm>
            <a:custGeom>
              <a:rect b="b" l="l" r="r" t="t"/>
              <a:pathLst>
                <a:path extrusionOk="0" h="32" w="6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8" name="Google Shape;2528;p25"/>
            <p:cNvSpPr/>
            <p:nvPr/>
          </p:nvSpPr>
          <p:spPr>
            <a:xfrm>
              <a:off x="1461402" y="1905075"/>
              <a:ext cx="13333" cy="3286"/>
            </a:xfrm>
            <a:custGeom>
              <a:rect b="b" l="l" r="r" t="t"/>
              <a:pathLst>
                <a:path extrusionOk="0" h="242" w="982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9" name="Google Shape;2529;p25"/>
            <p:cNvSpPr/>
            <p:nvPr/>
          </p:nvSpPr>
          <p:spPr>
            <a:xfrm>
              <a:off x="1545446" y="1904002"/>
              <a:ext cx="11039" cy="3720"/>
            </a:xfrm>
            <a:custGeom>
              <a:rect b="b" l="l" r="r" t="t"/>
              <a:pathLst>
                <a:path extrusionOk="0" h="274" w="813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0" name="Google Shape;2530;p25"/>
            <p:cNvSpPr/>
            <p:nvPr/>
          </p:nvSpPr>
          <p:spPr>
            <a:xfrm>
              <a:off x="1591976" y="2466518"/>
              <a:ext cx="8907" cy="7115"/>
            </a:xfrm>
            <a:custGeom>
              <a:rect b="b" l="l" r="r" t="t"/>
              <a:pathLst>
                <a:path extrusionOk="0" h="524" w="656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1" name="Google Shape;2531;p25"/>
            <p:cNvSpPr/>
            <p:nvPr/>
          </p:nvSpPr>
          <p:spPr>
            <a:xfrm>
              <a:off x="1602621" y="2468718"/>
              <a:ext cx="10862" cy="5540"/>
            </a:xfrm>
            <a:custGeom>
              <a:rect b="b" l="l" r="r" t="t"/>
              <a:pathLst>
                <a:path extrusionOk="0" h="408" w="80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2" name="Google Shape;2532;p25"/>
            <p:cNvSpPr/>
            <p:nvPr/>
          </p:nvSpPr>
          <p:spPr>
            <a:xfrm>
              <a:off x="1441633" y="2034672"/>
              <a:ext cx="41181" cy="45838"/>
            </a:xfrm>
            <a:custGeom>
              <a:rect b="b" l="l" r="r" t="t"/>
              <a:pathLst>
                <a:path extrusionOk="0" h="3376" w="3033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3" name="Google Shape;2533;p25"/>
            <p:cNvSpPr/>
            <p:nvPr/>
          </p:nvSpPr>
          <p:spPr>
            <a:xfrm>
              <a:off x="1464633" y="2038813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4" name="Google Shape;2534;p25"/>
            <p:cNvSpPr/>
            <p:nvPr/>
          </p:nvSpPr>
          <p:spPr>
            <a:xfrm>
              <a:off x="1462501" y="2038053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5" name="Google Shape;2535;p25"/>
            <p:cNvSpPr/>
            <p:nvPr/>
          </p:nvSpPr>
          <p:spPr>
            <a:xfrm>
              <a:off x="1475767" y="2042140"/>
              <a:ext cx="244" cy="244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6" name="Google Shape;2536;p25"/>
            <p:cNvSpPr/>
            <p:nvPr/>
          </p:nvSpPr>
          <p:spPr>
            <a:xfrm>
              <a:off x="1463112" y="2038338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7" name="Google Shape;2537;p25"/>
            <p:cNvSpPr/>
            <p:nvPr/>
          </p:nvSpPr>
          <p:spPr>
            <a:xfrm>
              <a:off x="1464158" y="2038718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8" name="Google Shape;2538;p25"/>
            <p:cNvSpPr/>
            <p:nvPr/>
          </p:nvSpPr>
          <p:spPr>
            <a:xfrm>
              <a:off x="1463642" y="2038569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478048" y="2043891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1478428" y="2044326"/>
              <a:ext cx="1670" cy="1819"/>
            </a:xfrm>
            <a:custGeom>
              <a:rect b="b" l="l" r="r" t="t"/>
              <a:pathLst>
                <a:path extrusionOk="0" h="134" w="123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1459026" y="2036152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1457559" y="2035147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1458265" y="2035622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1477192" y="2043090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1460356" y="2036912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1456935" y="203472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1459691" y="2036532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1461021" y="2037293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1461687" y="203767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1452522" y="207797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1480084" y="2046131"/>
              <a:ext cx="733" cy="815"/>
            </a:xfrm>
            <a:custGeom>
              <a:rect b="b" l="l" r="r" t="t"/>
              <a:pathLst>
                <a:path extrusionOk="0" h="60" w="54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1449100" y="2076925"/>
              <a:ext cx="530" cy="109"/>
            </a:xfrm>
            <a:custGeom>
              <a:rect b="b" l="l" r="r" t="t"/>
              <a:pathLst>
                <a:path extrusionOk="0" h="8" w="39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1446724" y="207046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1451897" y="2077400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1447390" y="2071698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1447104" y="2071087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1447580" y="207293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1482705" y="2049974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1452807" y="2078351"/>
              <a:ext cx="1534" cy="1819"/>
            </a:xfrm>
            <a:custGeom>
              <a:rect b="b" l="l" r="r" t="t"/>
              <a:pathLst>
                <a:path extrusionOk="0" h="134" w="113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1482460" y="2050313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1482610" y="205012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1447390" y="2073463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1481320" y="2047598"/>
              <a:ext cx="1453" cy="2295"/>
            </a:xfrm>
            <a:custGeom>
              <a:rect b="b" l="l" r="r" t="t"/>
              <a:pathLst>
                <a:path extrusionOk="0" h="169" w="107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1451571" y="2077170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1450947" y="2076980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1452237" y="2077645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1449671" y="2076884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1450621" y="207688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1451286" y="2077075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1450336" y="2076884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1447580" y="2072417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1480899" y="2047082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1479989" y="2046077"/>
              <a:ext cx="299" cy="299"/>
            </a:xfrm>
            <a:custGeom>
              <a:rect b="b" l="l" r="r" t="t"/>
              <a:pathLst>
                <a:path extrusionOk="0" h="22" w="22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1504429" y="1192826"/>
              <a:ext cx="453000" cy="337170"/>
            </a:xfrm>
            <a:custGeom>
              <a:rect b="b" l="l" r="r" t="t"/>
              <a:pathLst>
                <a:path extrusionOk="0" h="24833" w="33364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1636850" y="1405097"/>
              <a:ext cx="21547" cy="12491"/>
            </a:xfrm>
            <a:custGeom>
              <a:rect b="b" l="l" r="r" t="t"/>
              <a:pathLst>
                <a:path extrusionOk="0" h="920" w="1587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1089269" y="1627361"/>
              <a:ext cx="38085" cy="22688"/>
            </a:xfrm>
            <a:custGeom>
              <a:rect b="b" l="l" r="r" t="t"/>
              <a:pathLst>
                <a:path extrusionOk="0" h="1671" w="2805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108006" y="1344093"/>
              <a:ext cx="76156" cy="49612"/>
            </a:xfrm>
            <a:custGeom>
              <a:rect b="b" l="l" r="r" t="t"/>
              <a:pathLst>
                <a:path extrusionOk="0" h="3654" w="5609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1158773" y="1355960"/>
              <a:ext cx="133616" cy="70277"/>
            </a:xfrm>
            <a:custGeom>
              <a:rect b="b" l="l" r="r" t="t"/>
              <a:pathLst>
                <a:path extrusionOk="0" h="5176" w="9841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1158243" y="1321487"/>
              <a:ext cx="9857" cy="6436"/>
            </a:xfrm>
            <a:custGeom>
              <a:rect b="b" l="l" r="r" t="t"/>
              <a:pathLst>
                <a:path extrusionOk="0" h="474" w="726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1130627" y="1298310"/>
              <a:ext cx="52871" cy="25947"/>
            </a:xfrm>
            <a:custGeom>
              <a:rect b="b" l="l" r="r" t="t"/>
              <a:pathLst>
                <a:path extrusionOk="0" h="1911" w="3894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1171549" y="1310367"/>
              <a:ext cx="86380" cy="35437"/>
            </a:xfrm>
            <a:custGeom>
              <a:rect b="b" l="l" r="r" t="t"/>
              <a:pathLst>
                <a:path extrusionOk="0" h="2610" w="6362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1190001" y="1292064"/>
              <a:ext cx="7943" cy="3136"/>
            </a:xfrm>
            <a:custGeom>
              <a:rect b="b" l="l" r="r" t="t"/>
              <a:pathLst>
                <a:path extrusionOk="0" h="231" w="585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1203443" y="1290258"/>
              <a:ext cx="23829" cy="10971"/>
            </a:xfrm>
            <a:custGeom>
              <a:rect b="b" l="l" r="r" t="t"/>
              <a:pathLst>
                <a:path extrusionOk="0" h="808" w="1755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1201067" y="1279519"/>
              <a:ext cx="29300" cy="6789"/>
            </a:xfrm>
            <a:custGeom>
              <a:rect b="b" l="l" r="r" t="t"/>
              <a:pathLst>
                <a:path extrusionOk="0" h="500" w="2158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1259015" y="1268100"/>
              <a:ext cx="46978" cy="24073"/>
            </a:xfrm>
            <a:custGeom>
              <a:rect b="b" l="l" r="r" t="t"/>
              <a:pathLst>
                <a:path extrusionOk="0" h="1773" w="346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1256395" y="1294400"/>
              <a:ext cx="10332" cy="9328"/>
            </a:xfrm>
            <a:custGeom>
              <a:rect b="b" l="l" r="r" t="t"/>
              <a:pathLst>
                <a:path extrusionOk="0" h="687" w="761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1300753" y="1256369"/>
              <a:ext cx="8703" cy="4698"/>
            </a:xfrm>
            <a:custGeom>
              <a:rect b="b" l="l" r="r" t="t"/>
              <a:pathLst>
                <a:path extrusionOk="0" h="346" w="641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1265858" y="1330814"/>
              <a:ext cx="6626" cy="4901"/>
            </a:xfrm>
            <a:custGeom>
              <a:rect b="b" l="l" r="r" t="t"/>
              <a:pathLst>
                <a:path extrusionOk="0" h="361" w="488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1266945" y="1309756"/>
              <a:ext cx="52260" cy="27454"/>
            </a:xfrm>
            <a:custGeom>
              <a:rect b="b" l="l" r="r" t="t"/>
              <a:pathLst>
                <a:path extrusionOk="0" h="2022" w="3849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1309917" y="1312268"/>
              <a:ext cx="923" cy="109"/>
            </a:xfrm>
            <a:custGeom>
              <a:rect b="b" l="l" r="r" t="t"/>
              <a:pathLst>
                <a:path extrusionOk="0" h="8" w="68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1314344" y="1277224"/>
              <a:ext cx="23109" cy="14718"/>
            </a:xfrm>
            <a:custGeom>
              <a:rect b="b" l="l" r="r" t="t"/>
              <a:pathLst>
                <a:path extrusionOk="0" h="1084" w="1702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1329265" y="1294739"/>
              <a:ext cx="19973" cy="4548"/>
            </a:xfrm>
            <a:custGeom>
              <a:rect b="b" l="l" r="r" t="t"/>
              <a:pathLst>
                <a:path extrusionOk="0" h="335" w="1471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1324934" y="1329592"/>
              <a:ext cx="24684" cy="12138"/>
            </a:xfrm>
            <a:custGeom>
              <a:rect b="b" l="l" r="r" t="t"/>
              <a:pathLst>
                <a:path extrusionOk="0" h="894" w="1818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1281500" y="1350040"/>
              <a:ext cx="45593" cy="39266"/>
            </a:xfrm>
            <a:custGeom>
              <a:rect b="b" l="l" r="r" t="t"/>
              <a:pathLst>
                <a:path extrusionOk="0" h="2892" w="3358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1325029" y="1306674"/>
              <a:ext cx="126216" cy="36999"/>
            </a:xfrm>
            <a:custGeom>
              <a:rect b="b" l="l" r="r" t="t"/>
              <a:pathLst>
                <a:path extrusionOk="0" h="2725" w="9296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1366386" y="1297251"/>
              <a:ext cx="10237" cy="5092"/>
            </a:xfrm>
            <a:custGeom>
              <a:rect b="b" l="l" r="r" t="t"/>
              <a:pathLst>
                <a:path extrusionOk="0" h="375" w="754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325409" y="1232744"/>
              <a:ext cx="83529" cy="54948"/>
            </a:xfrm>
            <a:custGeom>
              <a:rect b="b" l="l" r="r" t="t"/>
              <a:pathLst>
                <a:path extrusionOk="0" h="4047" w="6152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1360263" y="1200633"/>
              <a:ext cx="230111" cy="117201"/>
            </a:xfrm>
            <a:custGeom>
              <a:rect b="b" l="l" r="r" t="t"/>
              <a:pathLst>
                <a:path extrusionOk="0" h="8632" w="16948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1448150" y="1504498"/>
              <a:ext cx="5567" cy="6476"/>
            </a:xfrm>
            <a:custGeom>
              <a:rect b="b" l="l" r="r" t="t"/>
              <a:pathLst>
                <a:path extrusionOk="0" h="477" w="41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1420818" y="1496650"/>
              <a:ext cx="12410" cy="7807"/>
            </a:xfrm>
            <a:custGeom>
              <a:rect b="b" l="l" r="r" t="t"/>
              <a:pathLst>
                <a:path extrusionOk="0" h="575" w="914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1395483" y="1461851"/>
              <a:ext cx="49110" cy="30699"/>
            </a:xfrm>
            <a:custGeom>
              <a:rect b="b" l="l" r="r" t="t"/>
              <a:pathLst>
                <a:path extrusionOk="0" h="2261" w="3617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1373895" y="1355132"/>
              <a:ext cx="215339" cy="153181"/>
            </a:xfrm>
            <a:custGeom>
              <a:rect b="b" l="l" r="r" t="t"/>
              <a:pathLst>
                <a:path extrusionOk="0" h="11282" w="1586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1468014" y="1430297"/>
              <a:ext cx="17841" cy="12722"/>
            </a:xfrm>
            <a:custGeom>
              <a:rect b="b" l="l" r="r" t="t"/>
              <a:pathLst>
                <a:path extrusionOk="0" h="937" w="1314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1442393" y="1355322"/>
              <a:ext cx="32667" cy="14188"/>
            </a:xfrm>
            <a:custGeom>
              <a:rect b="b" l="l" r="r" t="t"/>
              <a:pathLst>
                <a:path extrusionOk="0" h="1045" w="2406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1605052" y="1620450"/>
              <a:ext cx="47684" cy="43136"/>
            </a:xfrm>
            <a:custGeom>
              <a:rect b="b" l="l" r="r" t="t"/>
              <a:pathLst>
                <a:path extrusionOk="0" h="3177" w="3512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1053479" y="1595277"/>
              <a:ext cx="11704" cy="15777"/>
            </a:xfrm>
            <a:custGeom>
              <a:rect b="b" l="l" r="r" t="t"/>
              <a:pathLst>
                <a:path extrusionOk="0" h="1162" w="862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1341580" y="1422123"/>
              <a:ext cx="1439" cy="2009"/>
            </a:xfrm>
            <a:custGeom>
              <a:rect b="b" l="l" r="r" t="t"/>
              <a:pathLst>
                <a:path extrusionOk="0" h="148" w="106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993779" y="1350298"/>
              <a:ext cx="636812" cy="355798"/>
            </a:xfrm>
            <a:custGeom>
              <a:rect b="b" l="l" r="r" t="t"/>
              <a:pathLst>
                <a:path extrusionOk="0" h="26205" w="46902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890970" y="1547688"/>
              <a:ext cx="18547" cy="17176"/>
            </a:xfrm>
            <a:custGeom>
              <a:rect b="b" l="l" r="r" t="t"/>
              <a:pathLst>
                <a:path extrusionOk="0" h="1265" w="1366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797896" y="1528258"/>
              <a:ext cx="11229" cy="5064"/>
            </a:xfrm>
            <a:custGeom>
              <a:rect b="b" l="l" r="r" t="t"/>
              <a:pathLst>
                <a:path extrusionOk="0" h="373" w="827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793334" y="1391519"/>
              <a:ext cx="283403" cy="195652"/>
            </a:xfrm>
            <a:custGeom>
              <a:rect b="b" l="l" r="r" t="t"/>
              <a:pathLst>
                <a:path extrusionOk="0" h="14410" w="20873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815819" y="1587293"/>
              <a:ext cx="9518" cy="3435"/>
            </a:xfrm>
            <a:custGeom>
              <a:rect b="b" l="l" r="r" t="t"/>
              <a:pathLst>
                <a:path extrusionOk="0" h="253" w="701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1116791" y="1641060"/>
              <a:ext cx="428519" cy="210818"/>
            </a:xfrm>
            <a:custGeom>
              <a:rect b="b" l="l" r="r" t="t"/>
              <a:pathLst>
                <a:path extrusionOk="0" h="15527" w="31561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797231" y="1596418"/>
              <a:ext cx="3625" cy="3965"/>
            </a:xfrm>
            <a:custGeom>
              <a:rect b="b" l="l" r="r" t="t"/>
              <a:pathLst>
                <a:path extrusionOk="0" h="292" w="267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950901" y="1525692"/>
              <a:ext cx="2824" cy="1738"/>
            </a:xfrm>
            <a:custGeom>
              <a:rect b="b" l="l" r="r" t="t"/>
              <a:pathLst>
                <a:path extrusionOk="0" h="128" w="208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054294" y="1571136"/>
              <a:ext cx="3571" cy="2200"/>
            </a:xfrm>
            <a:custGeom>
              <a:rect b="b" l="l" r="r" t="t"/>
              <a:pathLst>
                <a:path extrusionOk="0" h="162" w="263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1293570" y="1816780"/>
              <a:ext cx="1290" cy="1113"/>
            </a:xfrm>
            <a:custGeom>
              <a:rect b="b" l="l" r="r" t="t"/>
              <a:pathLst>
                <a:path extrusionOk="0" h="82" w="95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1278743" y="1812694"/>
              <a:ext cx="14786" cy="4100"/>
            </a:xfrm>
            <a:custGeom>
              <a:rect b="b" l="l" r="r" t="t"/>
              <a:pathLst>
                <a:path extrusionOk="0" h="302" w="1089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1173314" y="1789354"/>
              <a:ext cx="16741" cy="2254"/>
            </a:xfrm>
            <a:custGeom>
              <a:rect b="b" l="l" r="r" t="t"/>
              <a:pathLst>
                <a:path extrusionOk="0" h="166" w="1233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1317141" y="1844302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1318906" y="1844641"/>
              <a:ext cx="339" cy="149"/>
            </a:xfrm>
            <a:custGeom>
              <a:rect b="b" l="l" r="r" t="t"/>
              <a:pathLst>
                <a:path extrusionOk="0" h="11" w="25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1317765" y="1844302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1278173" y="1815545"/>
              <a:ext cx="584" cy="964"/>
            </a:xfrm>
            <a:custGeom>
              <a:rect b="b" l="l" r="r" t="t"/>
              <a:pathLst>
                <a:path extrusionOk="0" h="71" w="43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1252838" y="1797147"/>
              <a:ext cx="244" cy="258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1318240" y="1844397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1294846" y="1817880"/>
              <a:ext cx="1018" cy="1249"/>
            </a:xfrm>
            <a:custGeom>
              <a:rect b="b" l="l" r="r" t="t"/>
              <a:pathLst>
                <a:path extrusionOk="0" h="92" w="75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1122833" y="165189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1124734" y="1651746"/>
              <a:ext cx="530" cy="68"/>
            </a:xfrm>
            <a:custGeom>
              <a:rect b="b" l="l" r="r" t="t"/>
              <a:pathLst>
                <a:path extrusionOk="0" h="5" w="39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1125969" y="1651556"/>
              <a:ext cx="489" cy="109"/>
            </a:xfrm>
            <a:custGeom>
              <a:rect b="b" l="l" r="r" t="t"/>
              <a:pathLst>
                <a:path extrusionOk="0" h="8" w="36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1117076" y="1651515"/>
              <a:ext cx="448" cy="54"/>
            </a:xfrm>
            <a:custGeom>
              <a:rect b="b" l="l" r="r" t="t"/>
              <a:pathLst>
                <a:path extrusionOk="0" h="4" w="33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1120783" y="1651841"/>
              <a:ext cx="394" cy="14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1123539" y="1651895"/>
              <a:ext cx="543" cy="14"/>
            </a:xfrm>
            <a:custGeom>
              <a:rect b="b" l="l" r="r" t="t"/>
              <a:pathLst>
                <a:path extrusionOk="0" h="1" w="4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1119072" y="1651705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1543206" y="1679322"/>
              <a:ext cx="258" cy="434"/>
            </a:xfrm>
            <a:custGeom>
              <a:rect b="b" l="l" r="r" t="t"/>
              <a:pathLst>
                <a:path extrusionOk="0" h="32" w="19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1543736" y="1680177"/>
              <a:ext cx="299" cy="434"/>
            </a:xfrm>
            <a:custGeom>
              <a:rect b="b" l="l" r="r" t="t"/>
              <a:pathLst>
                <a:path extrusionOk="0" h="32" w="22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1542731" y="1678507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1544251" y="1681032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1544876" y="1681888"/>
              <a:ext cx="299" cy="394"/>
            </a:xfrm>
            <a:custGeom>
              <a:rect b="b" l="l" r="r" t="t"/>
              <a:pathLst>
                <a:path extrusionOk="0" h="29" w="22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1478333" y="1688541"/>
              <a:ext cx="530" cy="434"/>
            </a:xfrm>
            <a:custGeom>
              <a:rect b="b" l="l" r="r" t="t"/>
              <a:pathLst>
                <a:path extrusionOk="0" h="32" w="39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1478944" y="1688011"/>
              <a:ext cx="489" cy="448"/>
            </a:xfrm>
            <a:custGeom>
              <a:rect b="b" l="l" r="r" t="t"/>
              <a:pathLst>
                <a:path extrusionOk="0" h="33" w="36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1542310" y="1677706"/>
              <a:ext cx="244" cy="434"/>
            </a:xfrm>
            <a:custGeom>
              <a:rect b="b" l="l" r="r" t="t"/>
              <a:pathLst>
                <a:path extrusionOk="0" h="32" w="18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1539689" y="1670714"/>
              <a:ext cx="109" cy="353"/>
            </a:xfrm>
            <a:custGeom>
              <a:rect b="b" l="l" r="r" t="t"/>
              <a:pathLst>
                <a:path extrusionOk="0" h="26" w="8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3" name="Google Shape;2643;p25"/>
            <p:cNvSpPr/>
            <p:nvPr/>
          </p:nvSpPr>
          <p:spPr>
            <a:xfrm>
              <a:off x="1539975" y="1671949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4" name="Google Shape;2644;p25"/>
            <p:cNvSpPr/>
            <p:nvPr/>
          </p:nvSpPr>
          <p:spPr>
            <a:xfrm>
              <a:off x="1477667" y="1689111"/>
              <a:ext cx="584" cy="489"/>
            </a:xfrm>
            <a:custGeom>
              <a:rect b="b" l="l" r="r" t="t"/>
              <a:pathLst>
                <a:path extrusionOk="0" h="36" w="43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1034661" y="1534586"/>
              <a:ext cx="679" cy="109"/>
            </a:xfrm>
            <a:custGeom>
              <a:rect b="b" l="l" r="r" t="t"/>
              <a:pathLst>
                <a:path extrusionOk="0" h="8" w="5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1540165" y="1672614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1035462" y="1534721"/>
              <a:ext cx="638" cy="163"/>
            </a:xfrm>
            <a:custGeom>
              <a:rect b="b" l="l" r="r" t="t"/>
              <a:pathLst>
                <a:path extrusionOk="0" h="12" w="47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1539839" y="1671338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1539554" y="1670103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1033710" y="1534531"/>
              <a:ext cx="815" cy="68"/>
            </a:xfrm>
            <a:custGeom>
              <a:rect b="b" l="l" r="r" t="t"/>
              <a:pathLst>
                <a:path extrusionOk="0" h="5" w="6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1541210" y="1675425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1541550" y="167618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1540884" y="1674705"/>
              <a:ext cx="204" cy="394"/>
            </a:xfrm>
            <a:custGeom>
              <a:rect b="b" l="l" r="r" t="t"/>
              <a:pathLst>
                <a:path extrusionOk="0" h="29" w="15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1540640" y="1673999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1541930" y="1676946"/>
              <a:ext cx="204" cy="434"/>
            </a:xfrm>
            <a:custGeom>
              <a:rect b="b" l="l" r="r" t="t"/>
              <a:pathLst>
                <a:path extrusionOk="0" h="32" w="15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1540409" y="1673280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1015408" y="1537953"/>
              <a:ext cx="964" cy="1303"/>
            </a:xfrm>
            <a:custGeom>
              <a:rect b="b" l="l" r="r" t="t"/>
              <a:pathLst>
                <a:path extrusionOk="0" h="96" w="71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1036181" y="1534871"/>
              <a:ext cx="964" cy="434"/>
            </a:xfrm>
            <a:custGeom>
              <a:rect b="b" l="l" r="r" t="t"/>
              <a:pathLst>
                <a:path extrusionOk="0" h="32" w="71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1072257" y="1586153"/>
              <a:ext cx="869" cy="638"/>
            </a:xfrm>
            <a:custGeom>
              <a:rect b="b" l="l" r="r" t="t"/>
              <a:pathLst>
                <a:path extrusionOk="0" h="47" w="64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1073357" y="1585447"/>
              <a:ext cx="774" cy="530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1075257" y="1584116"/>
              <a:ext cx="774" cy="530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1006379" y="1526928"/>
              <a:ext cx="1385" cy="3055"/>
            </a:xfrm>
            <a:custGeom>
              <a:rect b="b" l="l" r="r" t="t"/>
              <a:pathLst>
                <a:path extrusionOk="0" h="225" w="102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1074348" y="1584822"/>
              <a:ext cx="679" cy="448"/>
            </a:xfrm>
            <a:custGeom>
              <a:rect b="b" l="l" r="r" t="t"/>
              <a:pathLst>
                <a:path extrusionOk="0" h="33" w="5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1417248" y="166991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1416677" y="1669532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1341010" y="1647374"/>
              <a:ext cx="2485" cy="1208"/>
            </a:xfrm>
            <a:custGeom>
              <a:rect b="b" l="l" r="r" t="t"/>
              <a:pathLst>
                <a:path extrusionOk="0" h="89" w="183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992313" y="1527457"/>
              <a:ext cx="5187" cy="2580"/>
            </a:xfrm>
            <a:custGeom>
              <a:rect b="b" l="l" r="r" t="t"/>
              <a:pathLst>
                <a:path extrusionOk="0" h="190" w="382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1416012" y="1669057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1417872" y="167033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1037458" y="1535536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1037173" y="153529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1074443" y="158035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1370853" y="1652846"/>
              <a:ext cx="4766" cy="1385"/>
            </a:xfrm>
            <a:custGeom>
              <a:rect b="b" l="l" r="r" t="t"/>
              <a:pathLst>
                <a:path extrusionOk="0" h="102" w="351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1132813" y="1645052"/>
              <a:ext cx="202889" cy="1100"/>
            </a:xfrm>
            <a:custGeom>
              <a:rect b="b" l="l" r="r" t="t"/>
              <a:pathLst>
                <a:path extrusionOk="0" h="81" w="14943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1415496" y="1668718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6" name="Google Shape;2676;p25"/>
            <p:cNvSpPr/>
            <p:nvPr/>
          </p:nvSpPr>
          <p:spPr>
            <a:xfrm>
              <a:off x="1075678" y="1581930"/>
              <a:ext cx="1113" cy="1439"/>
            </a:xfrm>
            <a:custGeom>
              <a:rect b="b" l="l" r="r" t="t"/>
              <a:pathLst>
                <a:path extrusionOk="0" h="106" w="82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7" name="Google Shape;2677;p25"/>
            <p:cNvSpPr/>
            <p:nvPr/>
          </p:nvSpPr>
          <p:spPr>
            <a:xfrm>
              <a:off x="1457410" y="169937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8" name="Google Shape;2678;p25"/>
            <p:cNvSpPr/>
            <p:nvPr/>
          </p:nvSpPr>
          <p:spPr>
            <a:xfrm>
              <a:off x="1456649" y="1702091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79" name="Google Shape;2679;p25"/>
            <p:cNvSpPr/>
            <p:nvPr/>
          </p:nvSpPr>
          <p:spPr>
            <a:xfrm>
              <a:off x="1457152" y="1701467"/>
              <a:ext cx="136" cy="163"/>
            </a:xfrm>
            <a:custGeom>
              <a:rect b="b" l="l" r="r" t="t"/>
              <a:pathLst>
                <a:path extrusionOk="0" h="12" w="1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0" name="Google Shape;2680;p25"/>
            <p:cNvSpPr/>
            <p:nvPr/>
          </p:nvSpPr>
          <p:spPr>
            <a:xfrm>
              <a:off x="1456935" y="1701806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1" name="Google Shape;2681;p25"/>
            <p:cNvSpPr/>
            <p:nvPr/>
          </p:nvSpPr>
          <p:spPr>
            <a:xfrm>
              <a:off x="1457464" y="170009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2" name="Google Shape;2682;p25"/>
            <p:cNvSpPr/>
            <p:nvPr/>
          </p:nvSpPr>
          <p:spPr>
            <a:xfrm>
              <a:off x="1457369" y="1701181"/>
              <a:ext cx="54" cy="122"/>
            </a:xfrm>
            <a:custGeom>
              <a:rect b="b" l="l" r="r" t="t"/>
              <a:pathLst>
                <a:path extrusionOk="0" h="9" w="4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3" name="Google Shape;2683;p25"/>
            <p:cNvSpPr/>
            <p:nvPr/>
          </p:nvSpPr>
          <p:spPr>
            <a:xfrm>
              <a:off x="1539174" y="1665921"/>
              <a:ext cx="14" cy="285"/>
            </a:xfrm>
            <a:custGeom>
              <a:rect b="b" l="l" r="r" t="t"/>
              <a:pathLst>
                <a:path extrusionOk="0" h="21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4" name="Google Shape;2684;p25"/>
            <p:cNvSpPr/>
            <p:nvPr/>
          </p:nvSpPr>
          <p:spPr>
            <a:xfrm>
              <a:off x="1536512" y="1661494"/>
              <a:ext cx="2865" cy="530"/>
            </a:xfrm>
            <a:custGeom>
              <a:rect b="b" l="l" r="r" t="t"/>
              <a:pathLst>
                <a:path extrusionOk="0" h="39" w="211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5" name="Google Shape;2685;p25"/>
            <p:cNvSpPr/>
            <p:nvPr/>
          </p:nvSpPr>
          <p:spPr>
            <a:xfrm>
              <a:off x="1477423" y="168968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6" name="Google Shape;2686;p25"/>
            <p:cNvSpPr/>
            <p:nvPr/>
          </p:nvSpPr>
          <p:spPr>
            <a:xfrm>
              <a:off x="1428843" y="1703327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7" name="Google Shape;2687;p25"/>
            <p:cNvSpPr/>
            <p:nvPr/>
          </p:nvSpPr>
          <p:spPr>
            <a:xfrm>
              <a:off x="1428897" y="1704223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8" name="Google Shape;2688;p25"/>
            <p:cNvSpPr/>
            <p:nvPr/>
          </p:nvSpPr>
          <p:spPr>
            <a:xfrm>
              <a:off x="1428992" y="1705038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9" name="Google Shape;2689;p25"/>
            <p:cNvSpPr/>
            <p:nvPr/>
          </p:nvSpPr>
          <p:spPr>
            <a:xfrm>
              <a:off x="1456269" y="1702376"/>
              <a:ext cx="163" cy="149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0" name="Google Shape;2690;p25"/>
            <p:cNvSpPr/>
            <p:nvPr/>
          </p:nvSpPr>
          <p:spPr>
            <a:xfrm>
              <a:off x="1429223" y="1705893"/>
              <a:ext cx="68" cy="149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1" name="Google Shape;2691;p25"/>
            <p:cNvSpPr/>
            <p:nvPr/>
          </p:nvSpPr>
          <p:spPr>
            <a:xfrm>
              <a:off x="1428897" y="1702227"/>
              <a:ext cx="54" cy="258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2" name="Google Shape;2692;p25"/>
            <p:cNvSpPr/>
            <p:nvPr/>
          </p:nvSpPr>
          <p:spPr>
            <a:xfrm>
              <a:off x="1455794" y="1702702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3" name="Google Shape;2693;p25"/>
            <p:cNvSpPr/>
            <p:nvPr/>
          </p:nvSpPr>
          <p:spPr>
            <a:xfrm>
              <a:off x="1429562" y="1706653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4" name="Google Shape;2694;p25"/>
            <p:cNvSpPr/>
            <p:nvPr/>
          </p:nvSpPr>
          <p:spPr>
            <a:xfrm>
              <a:off x="1455224" y="1703042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5" name="Google Shape;2695;p25"/>
            <p:cNvSpPr/>
            <p:nvPr/>
          </p:nvSpPr>
          <p:spPr>
            <a:xfrm>
              <a:off x="1482080" y="1685595"/>
              <a:ext cx="299" cy="244"/>
            </a:xfrm>
            <a:custGeom>
              <a:rect b="b" l="l" r="r" t="t"/>
              <a:pathLst>
                <a:path extrusionOk="0" h="18" w="22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6" name="Google Shape;2696;p25"/>
            <p:cNvSpPr/>
            <p:nvPr/>
          </p:nvSpPr>
          <p:spPr>
            <a:xfrm>
              <a:off x="1539174" y="1665486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7" name="Google Shape;2697;p25"/>
            <p:cNvSpPr/>
            <p:nvPr/>
          </p:nvSpPr>
          <p:spPr>
            <a:xfrm>
              <a:off x="1539174" y="166687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8" name="Google Shape;2698;p25"/>
            <p:cNvSpPr/>
            <p:nvPr/>
          </p:nvSpPr>
          <p:spPr>
            <a:xfrm>
              <a:off x="1539174" y="1666396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9" name="Google Shape;2699;p25"/>
            <p:cNvSpPr/>
            <p:nvPr/>
          </p:nvSpPr>
          <p:spPr>
            <a:xfrm>
              <a:off x="1485217" y="1683409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0" name="Google Shape;2700;p25"/>
            <p:cNvSpPr/>
            <p:nvPr/>
          </p:nvSpPr>
          <p:spPr>
            <a:xfrm>
              <a:off x="1485407" y="1683354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1" name="Google Shape;2701;p25"/>
            <p:cNvSpPr/>
            <p:nvPr/>
          </p:nvSpPr>
          <p:spPr>
            <a:xfrm>
              <a:off x="1480139" y="1687115"/>
              <a:ext cx="394" cy="339"/>
            </a:xfrm>
            <a:custGeom>
              <a:rect b="b" l="l" r="r" t="t"/>
              <a:pathLst>
                <a:path extrusionOk="0" h="25" w="29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2" name="Google Shape;2702;p25"/>
            <p:cNvSpPr/>
            <p:nvPr/>
          </p:nvSpPr>
          <p:spPr>
            <a:xfrm>
              <a:off x="1539174" y="166505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3" name="Google Shape;2703;p25"/>
            <p:cNvSpPr/>
            <p:nvPr/>
          </p:nvSpPr>
          <p:spPr>
            <a:xfrm>
              <a:off x="1485556" y="1683259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4" name="Google Shape;2704;p25"/>
            <p:cNvSpPr/>
            <p:nvPr/>
          </p:nvSpPr>
          <p:spPr>
            <a:xfrm>
              <a:off x="1483845" y="1684264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5" name="Google Shape;2705;p25"/>
            <p:cNvSpPr/>
            <p:nvPr/>
          </p:nvSpPr>
          <p:spPr>
            <a:xfrm>
              <a:off x="1484646" y="1683789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6" name="Google Shape;2706;p25"/>
            <p:cNvSpPr/>
            <p:nvPr/>
          </p:nvSpPr>
          <p:spPr>
            <a:xfrm>
              <a:off x="1484415" y="1683924"/>
              <a:ext cx="204" cy="163"/>
            </a:xfrm>
            <a:custGeom>
              <a:rect b="b" l="l" r="r" t="t"/>
              <a:pathLst>
                <a:path extrusionOk="0" h="12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7" name="Google Shape;2707;p25"/>
            <p:cNvSpPr/>
            <p:nvPr/>
          </p:nvSpPr>
          <p:spPr>
            <a:xfrm>
              <a:off x="1484130" y="1684115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8" name="Google Shape;2708;p25"/>
            <p:cNvSpPr/>
            <p:nvPr/>
          </p:nvSpPr>
          <p:spPr>
            <a:xfrm>
              <a:off x="1485026" y="168354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9" name="Google Shape;2709;p25"/>
            <p:cNvSpPr/>
            <p:nvPr/>
          </p:nvSpPr>
          <p:spPr>
            <a:xfrm>
              <a:off x="1539309" y="1668392"/>
              <a:ext cx="68" cy="339"/>
            </a:xfrm>
            <a:custGeom>
              <a:rect b="b" l="l" r="r" t="t"/>
              <a:pathLst>
                <a:path extrusionOk="0" h="25" w="5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0" name="Google Shape;2710;p25"/>
            <p:cNvSpPr/>
            <p:nvPr/>
          </p:nvSpPr>
          <p:spPr>
            <a:xfrm>
              <a:off x="1539214" y="1667346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1" name="Google Shape;2711;p25"/>
            <p:cNvSpPr/>
            <p:nvPr/>
          </p:nvSpPr>
          <p:spPr>
            <a:xfrm>
              <a:off x="1484836" y="1683639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2" name="Google Shape;2712;p25"/>
            <p:cNvSpPr/>
            <p:nvPr/>
          </p:nvSpPr>
          <p:spPr>
            <a:xfrm>
              <a:off x="1485692" y="1683164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3" name="Google Shape;2713;p25"/>
            <p:cNvSpPr/>
            <p:nvPr/>
          </p:nvSpPr>
          <p:spPr>
            <a:xfrm>
              <a:off x="1539269" y="166786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4" name="Google Shape;2714;p25"/>
            <p:cNvSpPr/>
            <p:nvPr/>
          </p:nvSpPr>
          <p:spPr>
            <a:xfrm>
              <a:off x="1485787" y="1683164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5" name="Google Shape;2715;p25"/>
            <p:cNvSpPr/>
            <p:nvPr/>
          </p:nvSpPr>
          <p:spPr>
            <a:xfrm>
              <a:off x="1539269" y="1663300"/>
              <a:ext cx="54" cy="584"/>
            </a:xfrm>
            <a:custGeom>
              <a:rect b="b" l="l" r="r" t="t"/>
              <a:pathLst>
                <a:path extrusionOk="0" h="43" w="4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6" name="Google Shape;2716;p25"/>
            <p:cNvSpPr/>
            <p:nvPr/>
          </p:nvSpPr>
          <p:spPr>
            <a:xfrm>
              <a:off x="1539269" y="166391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7" name="Google Shape;2717;p25"/>
            <p:cNvSpPr/>
            <p:nvPr/>
          </p:nvSpPr>
          <p:spPr>
            <a:xfrm>
              <a:off x="1529099" y="1659634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8" name="Google Shape;2718;p25"/>
            <p:cNvSpPr/>
            <p:nvPr/>
          </p:nvSpPr>
          <p:spPr>
            <a:xfrm>
              <a:off x="1482460" y="1685309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19" name="Google Shape;2719;p25"/>
            <p:cNvSpPr/>
            <p:nvPr/>
          </p:nvSpPr>
          <p:spPr>
            <a:xfrm>
              <a:off x="1482840" y="1685024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0" name="Google Shape;2720;p25"/>
            <p:cNvSpPr/>
            <p:nvPr/>
          </p:nvSpPr>
          <p:spPr>
            <a:xfrm>
              <a:off x="1481605" y="1685975"/>
              <a:ext cx="353" cy="244"/>
            </a:xfrm>
            <a:custGeom>
              <a:rect b="b" l="l" r="r" t="t"/>
              <a:pathLst>
                <a:path extrusionOk="0" h="18" w="26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1" name="Google Shape;2721;p25"/>
            <p:cNvSpPr/>
            <p:nvPr/>
          </p:nvSpPr>
          <p:spPr>
            <a:xfrm>
              <a:off x="1539214" y="1664672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2" name="Google Shape;2722;p25"/>
            <p:cNvSpPr/>
            <p:nvPr/>
          </p:nvSpPr>
          <p:spPr>
            <a:xfrm>
              <a:off x="1539214" y="1664291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3" name="Google Shape;2723;p25"/>
            <p:cNvSpPr/>
            <p:nvPr/>
          </p:nvSpPr>
          <p:spPr>
            <a:xfrm>
              <a:off x="1479568" y="1687536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4" name="Google Shape;2724;p25"/>
            <p:cNvSpPr/>
            <p:nvPr/>
          </p:nvSpPr>
          <p:spPr>
            <a:xfrm>
              <a:off x="1485882" y="1683123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5" name="Google Shape;2725;p25"/>
            <p:cNvSpPr/>
            <p:nvPr/>
          </p:nvSpPr>
          <p:spPr>
            <a:xfrm>
              <a:off x="1486167" y="16830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6" name="Google Shape;2726;p25"/>
            <p:cNvSpPr/>
            <p:nvPr/>
          </p:nvSpPr>
          <p:spPr>
            <a:xfrm>
              <a:off x="1485977" y="1683123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7" name="Google Shape;2727;p25"/>
            <p:cNvSpPr/>
            <p:nvPr/>
          </p:nvSpPr>
          <p:spPr>
            <a:xfrm>
              <a:off x="1481184" y="1686301"/>
              <a:ext cx="339" cy="299"/>
            </a:xfrm>
            <a:custGeom>
              <a:rect b="b" l="l" r="r" t="t"/>
              <a:pathLst>
                <a:path extrusionOk="0" h="22" w="25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8" name="Google Shape;2728;p25"/>
            <p:cNvSpPr/>
            <p:nvPr/>
          </p:nvSpPr>
          <p:spPr>
            <a:xfrm>
              <a:off x="1486031" y="168306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29" name="Google Shape;2729;p25"/>
            <p:cNvSpPr/>
            <p:nvPr/>
          </p:nvSpPr>
          <p:spPr>
            <a:xfrm>
              <a:off x="1486072" y="1683069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0" name="Google Shape;2730;p25"/>
            <p:cNvSpPr/>
            <p:nvPr/>
          </p:nvSpPr>
          <p:spPr>
            <a:xfrm>
              <a:off x="1480654" y="1686681"/>
              <a:ext cx="394" cy="353"/>
            </a:xfrm>
            <a:custGeom>
              <a:rect b="b" l="l" r="r" t="t"/>
              <a:pathLst>
                <a:path extrusionOk="0" h="26" w="29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1" name="Google Shape;2731;p25"/>
            <p:cNvSpPr/>
            <p:nvPr/>
          </p:nvSpPr>
          <p:spPr>
            <a:xfrm>
              <a:off x="1483221" y="1684739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2" name="Google Shape;2732;p25"/>
            <p:cNvSpPr/>
            <p:nvPr/>
          </p:nvSpPr>
          <p:spPr>
            <a:xfrm>
              <a:off x="1539364" y="1668962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3" name="Google Shape;2733;p25"/>
            <p:cNvSpPr/>
            <p:nvPr/>
          </p:nvSpPr>
          <p:spPr>
            <a:xfrm>
              <a:off x="1483560" y="1684495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4" name="Google Shape;2734;p25"/>
            <p:cNvSpPr/>
            <p:nvPr/>
          </p:nvSpPr>
          <p:spPr>
            <a:xfrm>
              <a:off x="1539459" y="1669532"/>
              <a:ext cx="54" cy="339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5" name="Google Shape;2735;p25"/>
            <p:cNvSpPr/>
            <p:nvPr/>
          </p:nvSpPr>
          <p:spPr>
            <a:xfrm>
              <a:off x="1979940" y="1694338"/>
              <a:ext cx="92083" cy="65769"/>
            </a:xfrm>
            <a:custGeom>
              <a:rect b="b" l="l" r="r" t="t"/>
              <a:pathLst>
                <a:path extrusionOk="0" h="4844" w="6782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6" name="Google Shape;2736;p25"/>
            <p:cNvSpPr/>
            <p:nvPr/>
          </p:nvSpPr>
          <p:spPr>
            <a:xfrm>
              <a:off x="2067501" y="1729043"/>
              <a:ext cx="4956" cy="3069"/>
            </a:xfrm>
            <a:custGeom>
              <a:rect b="b" l="l" r="r" t="t"/>
              <a:pathLst>
                <a:path extrusionOk="0" h="226" w="365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7" name="Google Shape;2737;p25"/>
            <p:cNvSpPr/>
            <p:nvPr/>
          </p:nvSpPr>
          <p:spPr>
            <a:xfrm>
              <a:off x="1993626" y="1750237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8" name="Google Shape;2738;p25"/>
            <p:cNvSpPr/>
            <p:nvPr/>
          </p:nvSpPr>
          <p:spPr>
            <a:xfrm>
              <a:off x="1993870" y="1750767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9" name="Google Shape;2739;p25"/>
            <p:cNvSpPr/>
            <p:nvPr/>
          </p:nvSpPr>
          <p:spPr>
            <a:xfrm>
              <a:off x="1993490" y="174976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0" name="Google Shape;2740;p25"/>
            <p:cNvSpPr/>
            <p:nvPr/>
          </p:nvSpPr>
          <p:spPr>
            <a:xfrm>
              <a:off x="1993490" y="1749898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1" name="Google Shape;2741;p25"/>
            <p:cNvSpPr/>
            <p:nvPr/>
          </p:nvSpPr>
          <p:spPr>
            <a:xfrm>
              <a:off x="1993436" y="1749667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2" name="Google Shape;2742;p25"/>
            <p:cNvSpPr/>
            <p:nvPr/>
          </p:nvSpPr>
          <p:spPr>
            <a:xfrm>
              <a:off x="1983552" y="1708690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3" name="Google Shape;2743;p25"/>
            <p:cNvSpPr/>
            <p:nvPr/>
          </p:nvSpPr>
          <p:spPr>
            <a:xfrm>
              <a:off x="1993721" y="1750481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4" name="Google Shape;2744;p25"/>
            <p:cNvSpPr/>
            <p:nvPr/>
          </p:nvSpPr>
          <p:spPr>
            <a:xfrm>
              <a:off x="1993531" y="1750047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5" name="Google Shape;2745;p25"/>
            <p:cNvSpPr/>
            <p:nvPr/>
          </p:nvSpPr>
          <p:spPr>
            <a:xfrm>
              <a:off x="1983647" y="1708500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6" name="Google Shape;2746;p25"/>
            <p:cNvSpPr/>
            <p:nvPr/>
          </p:nvSpPr>
          <p:spPr>
            <a:xfrm>
              <a:off x="2035703" y="1698520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7" name="Google Shape;2747;p25"/>
            <p:cNvSpPr/>
            <p:nvPr/>
          </p:nvSpPr>
          <p:spPr>
            <a:xfrm>
              <a:off x="2065505" y="1706314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8" name="Google Shape;2748;p25"/>
            <p:cNvSpPr/>
            <p:nvPr/>
          </p:nvSpPr>
          <p:spPr>
            <a:xfrm>
              <a:off x="2066266" y="1706409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9" name="Google Shape;2749;p25"/>
            <p:cNvSpPr/>
            <p:nvPr/>
          </p:nvSpPr>
          <p:spPr>
            <a:xfrm>
              <a:off x="2067257" y="170646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0" name="Google Shape;2750;p25"/>
            <p:cNvSpPr/>
            <p:nvPr/>
          </p:nvSpPr>
          <p:spPr>
            <a:xfrm>
              <a:off x="2068357" y="17065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1" name="Google Shape;2751;p25"/>
            <p:cNvSpPr/>
            <p:nvPr/>
          </p:nvSpPr>
          <p:spPr>
            <a:xfrm>
              <a:off x="2071819" y="170640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2" name="Google Shape;2752;p25"/>
            <p:cNvSpPr/>
            <p:nvPr/>
          </p:nvSpPr>
          <p:spPr>
            <a:xfrm>
              <a:off x="2145164" y="1665201"/>
              <a:ext cx="22919" cy="11663"/>
            </a:xfrm>
            <a:custGeom>
              <a:rect b="b" l="l" r="r" t="t"/>
              <a:pathLst>
                <a:path extrusionOk="0" h="859" w="1688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3" name="Google Shape;2753;p25"/>
            <p:cNvSpPr/>
            <p:nvPr/>
          </p:nvSpPr>
          <p:spPr>
            <a:xfrm>
              <a:off x="2165463" y="166871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4" name="Google Shape;2754;p25"/>
            <p:cNvSpPr/>
            <p:nvPr/>
          </p:nvSpPr>
          <p:spPr>
            <a:xfrm>
              <a:off x="2165028" y="1668908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5" name="Google Shape;2755;p25"/>
            <p:cNvSpPr/>
            <p:nvPr/>
          </p:nvSpPr>
          <p:spPr>
            <a:xfrm>
              <a:off x="2167880" y="1666776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6" name="Google Shape;2756;p25"/>
            <p:cNvSpPr/>
            <p:nvPr/>
          </p:nvSpPr>
          <p:spPr>
            <a:xfrm>
              <a:off x="2167404" y="166719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7" name="Google Shape;2757;p25"/>
            <p:cNvSpPr/>
            <p:nvPr/>
          </p:nvSpPr>
          <p:spPr>
            <a:xfrm>
              <a:off x="2151437" y="1676701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8" name="Google Shape;2758;p25"/>
            <p:cNvSpPr/>
            <p:nvPr/>
          </p:nvSpPr>
          <p:spPr>
            <a:xfrm>
              <a:off x="2152917" y="1676470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2152198" y="1676606"/>
              <a:ext cx="394" cy="68"/>
            </a:xfrm>
            <a:custGeom>
              <a:rect b="b" l="l" r="r" t="t"/>
              <a:pathLst>
                <a:path extrusionOk="0" h="5" w="29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2150962" y="167685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2154913" y="1676036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2153528" y="1676375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2154098" y="1676280"/>
              <a:ext cx="258" cy="54"/>
            </a:xfrm>
            <a:custGeom>
              <a:rect b="b" l="l" r="r" t="t"/>
              <a:pathLst>
                <a:path extrusionOk="0" h="4" w="19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2154533" y="1676131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5" name="Google Shape;2765;p25"/>
            <p:cNvSpPr/>
            <p:nvPr/>
          </p:nvSpPr>
          <p:spPr>
            <a:xfrm>
              <a:off x="2164703" y="166909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6" name="Google Shape;2766;p25"/>
            <p:cNvSpPr/>
            <p:nvPr/>
          </p:nvSpPr>
          <p:spPr>
            <a:xfrm>
              <a:off x="2145450" y="1667387"/>
              <a:ext cx="1018" cy="109"/>
            </a:xfrm>
            <a:custGeom>
              <a:rect b="b" l="l" r="r" t="t"/>
              <a:pathLst>
                <a:path extrusionOk="0" h="8" w="75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7" name="Google Shape;2767;p25"/>
            <p:cNvSpPr/>
            <p:nvPr/>
          </p:nvSpPr>
          <p:spPr>
            <a:xfrm>
              <a:off x="2166888" y="166520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8" name="Google Shape;2768;p25"/>
            <p:cNvSpPr/>
            <p:nvPr/>
          </p:nvSpPr>
          <p:spPr>
            <a:xfrm>
              <a:off x="2146590" y="1667482"/>
              <a:ext cx="964" cy="68"/>
            </a:xfrm>
            <a:custGeom>
              <a:rect b="b" l="l" r="r" t="t"/>
              <a:pathLst>
                <a:path extrusionOk="0" h="5" w="71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69" name="Google Shape;2769;p25"/>
            <p:cNvSpPr/>
            <p:nvPr/>
          </p:nvSpPr>
          <p:spPr>
            <a:xfrm>
              <a:off x="2167174" y="1665296"/>
              <a:ext cx="720" cy="1154"/>
            </a:xfrm>
            <a:custGeom>
              <a:rect b="b" l="l" r="r" t="t"/>
              <a:pathLst>
                <a:path extrusionOk="0" h="85" w="53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0" name="Google Shape;2770;p25"/>
            <p:cNvSpPr/>
            <p:nvPr/>
          </p:nvSpPr>
          <p:spPr>
            <a:xfrm>
              <a:off x="2167934" y="1666532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1" name="Google Shape;2771;p25"/>
            <p:cNvSpPr/>
            <p:nvPr/>
          </p:nvSpPr>
          <p:spPr>
            <a:xfrm>
              <a:off x="2167119" y="1665201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2" name="Google Shape;2772;p25"/>
            <p:cNvSpPr/>
            <p:nvPr/>
          </p:nvSpPr>
          <p:spPr>
            <a:xfrm>
              <a:off x="2196637" y="1711826"/>
              <a:ext cx="45172" cy="43706"/>
            </a:xfrm>
            <a:custGeom>
              <a:rect b="b" l="l" r="r" t="t"/>
              <a:pathLst>
                <a:path extrusionOk="0" h="3219" w="3327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3" name="Google Shape;2773;p25"/>
            <p:cNvSpPr/>
            <p:nvPr/>
          </p:nvSpPr>
          <p:spPr>
            <a:xfrm>
              <a:off x="2220411" y="1765512"/>
              <a:ext cx="17176" cy="3557"/>
            </a:xfrm>
            <a:custGeom>
              <a:rect b="b" l="l" r="r" t="t"/>
              <a:pathLst>
                <a:path extrusionOk="0" h="262" w="1265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4" name="Google Shape;2774;p25"/>
            <p:cNvSpPr/>
            <p:nvPr/>
          </p:nvSpPr>
          <p:spPr>
            <a:xfrm>
              <a:off x="2239039" y="1718289"/>
              <a:ext cx="109" cy="163"/>
            </a:xfrm>
            <a:custGeom>
              <a:rect b="b" l="l" r="r" t="t"/>
              <a:pathLst>
                <a:path extrusionOk="0" h="12" w="8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5" name="Google Shape;2775;p25"/>
            <p:cNvSpPr/>
            <p:nvPr/>
          </p:nvSpPr>
          <p:spPr>
            <a:xfrm>
              <a:off x="2241701" y="1713591"/>
              <a:ext cx="68" cy="489"/>
            </a:xfrm>
            <a:custGeom>
              <a:rect b="b" l="l" r="r" t="t"/>
              <a:pathLst>
                <a:path extrusionOk="0" h="36" w="5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6" name="Google Shape;2776;p25"/>
            <p:cNvSpPr/>
            <p:nvPr/>
          </p:nvSpPr>
          <p:spPr>
            <a:xfrm>
              <a:off x="2239515" y="171752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2241415" y="1712397"/>
              <a:ext cx="109" cy="394"/>
            </a:xfrm>
            <a:custGeom>
              <a:rect b="b" l="l" r="r" t="t"/>
              <a:pathLst>
                <a:path extrusionOk="0" h="29" w="8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2241415" y="1712166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2239324" y="171796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2238618" y="1718764"/>
              <a:ext cx="149" cy="163"/>
            </a:xfrm>
            <a:custGeom>
              <a:rect b="b" l="l" r="r" t="t"/>
              <a:pathLst>
                <a:path extrusionOk="0" h="12" w="11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2241605" y="1713062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2196637" y="1727427"/>
              <a:ext cx="1398" cy="2620"/>
            </a:xfrm>
            <a:custGeom>
              <a:rect b="b" l="l" r="r" t="t"/>
              <a:pathLst>
                <a:path extrusionOk="0" h="193" w="103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2199054" y="1726762"/>
              <a:ext cx="68" cy="122"/>
            </a:xfrm>
            <a:custGeom>
              <a:rect b="b" l="l" r="r" t="t"/>
              <a:pathLst>
                <a:path extrusionOk="0" h="9" w="5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2199447" y="1726178"/>
              <a:ext cx="81" cy="122"/>
            </a:xfrm>
            <a:custGeom>
              <a:rect b="b" l="l" r="r" t="t"/>
              <a:pathLst>
                <a:path extrusionOk="0" h="9" w="6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2199542" y="172594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2199257" y="1726463"/>
              <a:ext cx="109" cy="122"/>
            </a:xfrm>
            <a:custGeom>
              <a:rect b="b" l="l" r="r" t="t"/>
              <a:pathLst>
                <a:path extrusionOk="0" h="9" w="8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2200534" y="172381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2198728" y="1727033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9" name="Google Shape;2789;p25"/>
            <p:cNvSpPr/>
            <p:nvPr/>
          </p:nvSpPr>
          <p:spPr>
            <a:xfrm>
              <a:off x="2198348" y="1727277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0" name="Google Shape;2790;p25"/>
            <p:cNvSpPr/>
            <p:nvPr/>
          </p:nvSpPr>
          <p:spPr>
            <a:xfrm>
              <a:off x="2202733" y="1720149"/>
              <a:ext cx="109" cy="299"/>
            </a:xfrm>
            <a:custGeom>
              <a:rect b="b" l="l" r="r" t="t"/>
              <a:pathLst>
                <a:path extrusionOk="0" h="22" w="8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1" name="Google Shape;2791;p25"/>
            <p:cNvSpPr/>
            <p:nvPr/>
          </p:nvSpPr>
          <p:spPr>
            <a:xfrm>
              <a:off x="2202489" y="1720624"/>
              <a:ext cx="163" cy="394"/>
            </a:xfrm>
            <a:custGeom>
              <a:rect b="b" l="l" r="r" t="t"/>
              <a:pathLst>
                <a:path extrusionOk="0" h="29" w="12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2" name="Google Shape;2792;p25"/>
            <p:cNvSpPr/>
            <p:nvPr/>
          </p:nvSpPr>
          <p:spPr>
            <a:xfrm>
              <a:off x="2202163" y="1721154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3" name="Google Shape;2793;p25"/>
            <p:cNvSpPr/>
            <p:nvPr/>
          </p:nvSpPr>
          <p:spPr>
            <a:xfrm>
              <a:off x="2201402" y="1722485"/>
              <a:ext cx="244" cy="339"/>
            </a:xfrm>
            <a:custGeom>
              <a:rect b="b" l="l" r="r" t="t"/>
              <a:pathLst>
                <a:path extrusionOk="0" h="25" w="18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4" name="Google Shape;2794;p25"/>
            <p:cNvSpPr/>
            <p:nvPr/>
          </p:nvSpPr>
          <p:spPr>
            <a:xfrm>
              <a:off x="2201783" y="1721806"/>
              <a:ext cx="244" cy="394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5" name="Google Shape;2795;p25"/>
            <p:cNvSpPr/>
            <p:nvPr/>
          </p:nvSpPr>
          <p:spPr>
            <a:xfrm>
              <a:off x="2200968" y="1723150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6" name="Google Shape;2796;p25"/>
            <p:cNvSpPr/>
            <p:nvPr/>
          </p:nvSpPr>
          <p:spPr>
            <a:xfrm>
              <a:off x="2226344" y="1713917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7" name="Google Shape;2797;p25"/>
            <p:cNvSpPr/>
            <p:nvPr/>
          </p:nvSpPr>
          <p:spPr>
            <a:xfrm>
              <a:off x="2225964" y="1713917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8" name="Google Shape;2798;p25"/>
            <p:cNvSpPr/>
            <p:nvPr/>
          </p:nvSpPr>
          <p:spPr>
            <a:xfrm>
              <a:off x="2225543" y="1713876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99" name="Google Shape;2799;p25"/>
            <p:cNvSpPr/>
            <p:nvPr/>
          </p:nvSpPr>
          <p:spPr>
            <a:xfrm>
              <a:off x="2222882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0" name="Google Shape;2800;p25"/>
            <p:cNvSpPr/>
            <p:nvPr/>
          </p:nvSpPr>
          <p:spPr>
            <a:xfrm>
              <a:off x="2226915" y="171401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1" name="Google Shape;2801;p25"/>
            <p:cNvSpPr/>
            <p:nvPr/>
          </p:nvSpPr>
          <p:spPr>
            <a:xfrm>
              <a:off x="2223588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2" name="Google Shape;2802;p25"/>
            <p:cNvSpPr/>
            <p:nvPr/>
          </p:nvSpPr>
          <p:spPr>
            <a:xfrm>
              <a:off x="2225014" y="1713822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3" name="Google Shape;2803;p25"/>
            <p:cNvSpPr/>
            <p:nvPr/>
          </p:nvSpPr>
          <p:spPr>
            <a:xfrm>
              <a:off x="2224824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4" name="Google Shape;2804;p25"/>
            <p:cNvSpPr/>
            <p:nvPr/>
          </p:nvSpPr>
          <p:spPr>
            <a:xfrm>
              <a:off x="2226684" y="171397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5" name="Google Shape;2805;p25"/>
            <p:cNvSpPr/>
            <p:nvPr/>
          </p:nvSpPr>
          <p:spPr>
            <a:xfrm>
              <a:off x="2240845" y="1712206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6" name="Google Shape;2806;p25"/>
            <p:cNvSpPr/>
            <p:nvPr/>
          </p:nvSpPr>
          <p:spPr>
            <a:xfrm>
              <a:off x="2240370" y="1712301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7" name="Google Shape;2807;p25"/>
            <p:cNvSpPr/>
            <p:nvPr/>
          </p:nvSpPr>
          <p:spPr>
            <a:xfrm>
              <a:off x="2241225" y="1712166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8" name="Google Shape;2808;p25"/>
            <p:cNvSpPr/>
            <p:nvPr/>
          </p:nvSpPr>
          <p:spPr>
            <a:xfrm>
              <a:off x="2239379" y="1712682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09" name="Google Shape;2809;p25"/>
            <p:cNvSpPr/>
            <p:nvPr/>
          </p:nvSpPr>
          <p:spPr>
            <a:xfrm>
              <a:off x="2240044" y="1712397"/>
              <a:ext cx="244" cy="68"/>
            </a:xfrm>
            <a:custGeom>
              <a:rect b="b" l="l" r="r" t="t"/>
              <a:pathLst>
                <a:path extrusionOk="0" h="5" w="18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0" name="Google Shape;2810;p25"/>
            <p:cNvSpPr/>
            <p:nvPr/>
          </p:nvSpPr>
          <p:spPr>
            <a:xfrm>
              <a:off x="2227159" y="1714067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1" name="Google Shape;2811;p25"/>
            <p:cNvSpPr/>
            <p:nvPr/>
          </p:nvSpPr>
          <p:spPr>
            <a:xfrm>
              <a:off x="2239800" y="1712492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2" name="Google Shape;2812;p25"/>
            <p:cNvSpPr/>
            <p:nvPr/>
          </p:nvSpPr>
          <p:spPr>
            <a:xfrm>
              <a:off x="2239569" y="1712587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3" name="Google Shape;2813;p25"/>
            <p:cNvSpPr/>
            <p:nvPr/>
          </p:nvSpPr>
          <p:spPr>
            <a:xfrm>
              <a:off x="2223873" y="17138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4" name="Google Shape;2814;p25"/>
            <p:cNvSpPr/>
            <p:nvPr/>
          </p:nvSpPr>
          <p:spPr>
            <a:xfrm>
              <a:off x="2218320" y="1714067"/>
              <a:ext cx="394" cy="14"/>
            </a:xfrm>
            <a:custGeom>
              <a:rect b="b" l="l" r="r" t="t"/>
              <a:pathLst>
                <a:path extrusionOk="0" h="1" w="29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5" name="Google Shape;2815;p25"/>
            <p:cNvSpPr/>
            <p:nvPr/>
          </p:nvSpPr>
          <p:spPr>
            <a:xfrm>
              <a:off x="2221742" y="1713822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6" name="Google Shape;2816;p25"/>
            <p:cNvSpPr/>
            <p:nvPr/>
          </p:nvSpPr>
          <p:spPr>
            <a:xfrm>
              <a:off x="2236188" y="1713157"/>
              <a:ext cx="3245" cy="2349"/>
            </a:xfrm>
            <a:custGeom>
              <a:rect b="b" l="l" r="r" t="t"/>
              <a:pathLst>
                <a:path extrusionOk="0" h="173" w="239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7" name="Google Shape;2817;p25"/>
            <p:cNvSpPr/>
            <p:nvPr/>
          </p:nvSpPr>
          <p:spPr>
            <a:xfrm>
              <a:off x="2218985" y="1713972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8" name="Google Shape;2818;p25"/>
            <p:cNvSpPr/>
            <p:nvPr/>
          </p:nvSpPr>
          <p:spPr>
            <a:xfrm>
              <a:off x="2219977" y="1713917"/>
              <a:ext cx="543" cy="14"/>
            </a:xfrm>
            <a:custGeom>
              <a:rect b="b" l="l" r="r" t="t"/>
              <a:pathLst>
                <a:path extrusionOk="0" h="1" w="4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19" name="Google Shape;2819;p25"/>
            <p:cNvSpPr/>
            <p:nvPr/>
          </p:nvSpPr>
          <p:spPr>
            <a:xfrm>
              <a:off x="2220886" y="1713876"/>
              <a:ext cx="489" cy="14"/>
            </a:xfrm>
            <a:custGeom>
              <a:rect b="b" l="l" r="r" t="t"/>
              <a:pathLst>
                <a:path extrusionOk="0" h="1" w="36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0" name="Google Shape;2820;p25"/>
            <p:cNvSpPr/>
            <p:nvPr/>
          </p:nvSpPr>
          <p:spPr>
            <a:xfrm>
              <a:off x="2206005" y="1719905"/>
              <a:ext cx="679" cy="68"/>
            </a:xfrm>
            <a:custGeom>
              <a:rect b="b" l="l" r="r" t="t"/>
              <a:pathLst>
                <a:path extrusionOk="0" h="5" w="5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1" name="Google Shape;2821;p25"/>
            <p:cNvSpPr/>
            <p:nvPr/>
          </p:nvSpPr>
          <p:spPr>
            <a:xfrm>
              <a:off x="2202923" y="1719973"/>
              <a:ext cx="1480" cy="41"/>
            </a:xfrm>
            <a:custGeom>
              <a:rect b="b" l="l" r="r" t="t"/>
              <a:pathLst>
                <a:path extrusionOk="0" h="3" w="109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2205204" y="1719959"/>
              <a:ext cx="625" cy="14"/>
            </a:xfrm>
            <a:custGeom>
              <a:rect b="b" l="l" r="r" t="t"/>
              <a:pathLst>
                <a:path extrusionOk="0" h="1" w="46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2206725" y="1719715"/>
              <a:ext cx="720" cy="163"/>
            </a:xfrm>
            <a:custGeom>
              <a:rect b="b" l="l" r="r" t="t"/>
              <a:pathLst>
                <a:path extrusionOk="0" h="12" w="53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2285094" y="1766163"/>
              <a:ext cx="11622" cy="5675"/>
            </a:xfrm>
            <a:custGeom>
              <a:rect b="b" l="l" r="r" t="t"/>
              <a:pathLst>
                <a:path extrusionOk="0" h="418" w="856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1868957" y="1453664"/>
              <a:ext cx="77052" cy="36456"/>
            </a:xfrm>
            <a:custGeom>
              <a:rect b="b" l="l" r="r" t="t"/>
              <a:pathLst>
                <a:path extrusionOk="0" h="2685" w="5675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1971712" y="1589955"/>
              <a:ext cx="30821" cy="28486"/>
            </a:xfrm>
            <a:custGeom>
              <a:rect b="b" l="l" r="r" t="t"/>
              <a:pathLst>
                <a:path extrusionOk="0" h="2098" w="227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1984936" y="1583342"/>
              <a:ext cx="6422" cy="5010"/>
            </a:xfrm>
            <a:custGeom>
              <a:rect b="b" l="l" r="r" t="t"/>
              <a:pathLst>
                <a:path extrusionOk="0" h="369" w="473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8" name="Google Shape;2828;p25"/>
            <p:cNvSpPr/>
            <p:nvPr/>
          </p:nvSpPr>
          <p:spPr>
            <a:xfrm>
              <a:off x="1999193" y="1543044"/>
              <a:ext cx="61805" cy="90508"/>
            </a:xfrm>
            <a:custGeom>
              <a:rect b="b" l="l" r="r" t="t"/>
              <a:pathLst>
                <a:path extrusionOk="0" h="6666" w="4552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29" name="Google Shape;2829;p25"/>
            <p:cNvSpPr/>
            <p:nvPr/>
          </p:nvSpPr>
          <p:spPr>
            <a:xfrm>
              <a:off x="1996287" y="1548177"/>
              <a:ext cx="3965" cy="4861"/>
            </a:xfrm>
            <a:custGeom>
              <a:rect b="b" l="l" r="r" t="t"/>
              <a:pathLst>
                <a:path extrusionOk="0" h="358" w="292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1989118" y="1581876"/>
              <a:ext cx="16646" cy="10848"/>
            </a:xfrm>
            <a:custGeom>
              <a:rect b="b" l="l" r="r" t="t"/>
              <a:pathLst>
                <a:path extrusionOk="0" h="799" w="1226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1" name="Google Shape;2831;p25"/>
            <p:cNvSpPr/>
            <p:nvPr/>
          </p:nvSpPr>
          <p:spPr>
            <a:xfrm>
              <a:off x="2038310" y="1522800"/>
              <a:ext cx="2009" cy="5621"/>
            </a:xfrm>
            <a:custGeom>
              <a:rect b="b" l="l" r="r" t="t"/>
              <a:pathLst>
                <a:path extrusionOk="0" h="414" w="148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2" name="Google Shape;2832;p25"/>
            <p:cNvSpPr/>
            <p:nvPr/>
          </p:nvSpPr>
          <p:spPr>
            <a:xfrm>
              <a:off x="1993015" y="1584252"/>
              <a:ext cx="149" cy="543"/>
            </a:xfrm>
            <a:custGeom>
              <a:rect b="b" l="l" r="r" t="t"/>
              <a:pathLst>
                <a:path extrusionOk="0" h="40" w="11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3" name="Google Shape;2833;p25"/>
            <p:cNvSpPr/>
            <p:nvPr/>
          </p:nvSpPr>
          <p:spPr>
            <a:xfrm>
              <a:off x="1992105" y="1586533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4" name="Google Shape;2834;p25"/>
            <p:cNvSpPr/>
            <p:nvPr/>
          </p:nvSpPr>
          <p:spPr>
            <a:xfrm>
              <a:off x="1992866" y="1584782"/>
              <a:ext cx="163" cy="489"/>
            </a:xfrm>
            <a:custGeom>
              <a:rect b="b" l="l" r="r" t="t"/>
              <a:pathLst>
                <a:path extrusionOk="0" h="36" w="12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5" name="Google Shape;2835;p25"/>
            <p:cNvSpPr/>
            <p:nvPr/>
          </p:nvSpPr>
          <p:spPr>
            <a:xfrm>
              <a:off x="1991820" y="1587063"/>
              <a:ext cx="299" cy="434"/>
            </a:xfrm>
            <a:custGeom>
              <a:rect b="b" l="l" r="r" t="t"/>
              <a:pathLst>
                <a:path extrusionOk="0" h="32" w="22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1992390" y="1585963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1992635" y="1585352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1998432" y="1591000"/>
              <a:ext cx="434" cy="489"/>
            </a:xfrm>
            <a:custGeom>
              <a:rect b="b" l="l" r="r" t="t"/>
              <a:pathLst>
                <a:path extrusionOk="0" h="36" w="32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1999478" y="1592046"/>
              <a:ext cx="530" cy="489"/>
            </a:xfrm>
            <a:custGeom>
              <a:rect b="b" l="l" r="r" t="t"/>
              <a:pathLst>
                <a:path extrusionOk="0" h="36" w="39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1990965" y="158801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1998948" y="1591570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1991399" y="1587579"/>
              <a:ext cx="339" cy="394"/>
            </a:xfrm>
            <a:custGeom>
              <a:rect b="b" l="l" r="r" t="t"/>
              <a:pathLst>
                <a:path extrusionOk="0" h="29" w="25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2108940" y="1555794"/>
              <a:ext cx="19932" cy="28906"/>
            </a:xfrm>
            <a:custGeom>
              <a:rect b="b" l="l" r="r" t="t"/>
              <a:pathLst>
                <a:path extrusionOk="0" h="2129" w="1468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2132850" y="1574558"/>
              <a:ext cx="8948" cy="12288"/>
            </a:xfrm>
            <a:custGeom>
              <a:rect b="b" l="l" r="r" t="t"/>
              <a:pathLst>
                <a:path extrusionOk="0" h="905" w="659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2116217" y="158453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2117168" y="158463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2115267" y="1584496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2115742" y="1584537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2114357" y="15844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2115022" y="15844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2117643" y="1584687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2120263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2120874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2120399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5" name="Google Shape;2855;p25"/>
            <p:cNvSpPr/>
            <p:nvPr/>
          </p:nvSpPr>
          <p:spPr>
            <a:xfrm>
              <a:off x="2118118" y="1584727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6" name="Google Shape;2856;p25"/>
            <p:cNvSpPr/>
            <p:nvPr/>
          </p:nvSpPr>
          <p:spPr>
            <a:xfrm>
              <a:off x="2118553" y="158478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2118973" y="158487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2119408" y="1584917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2116692" y="158463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2119734" y="1585012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2113936" y="158444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2120644" y="15851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2182285" y="1554259"/>
              <a:ext cx="4766" cy="7617"/>
            </a:xfrm>
            <a:custGeom>
              <a:rect b="b" l="l" r="r" t="t"/>
              <a:pathLst>
                <a:path extrusionOk="0" h="561" w="351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2133094" y="1420616"/>
              <a:ext cx="90752" cy="158463"/>
            </a:xfrm>
            <a:custGeom>
              <a:rect b="b" l="l" r="r" t="t"/>
              <a:pathLst>
                <a:path extrusionOk="0" h="11671" w="6684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2223833" y="14593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2221022" y="1454248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2221782" y="1455673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2221552" y="1455347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2221171" y="1454587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2223737" y="1458864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2221361" y="1454967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2223642" y="1458429"/>
              <a:ext cx="109" cy="258"/>
            </a:xfrm>
            <a:custGeom>
              <a:rect b="b" l="l" r="r" t="t"/>
              <a:pathLst>
                <a:path extrusionOk="0" h="19" w="8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2222692" y="1456868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2222502" y="145658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2223547" y="1458008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2223303" y="1457574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2222258" y="1456338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2220927" y="1453922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2223398" y="145776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2222882" y="1457058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2220886" y="145320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2222027" y="145601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2220886" y="1453541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2201498" y="1421268"/>
              <a:ext cx="6667" cy="5146"/>
            </a:xfrm>
            <a:custGeom>
              <a:rect b="b" l="l" r="r" t="t"/>
              <a:pathLst>
                <a:path extrusionOk="0" h="379" w="491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2212618" y="1541442"/>
              <a:ext cx="2580" cy="489"/>
            </a:xfrm>
            <a:custGeom>
              <a:rect b="b" l="l" r="r" t="t"/>
              <a:pathLst>
                <a:path extrusionOk="0" h="36" w="19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2219746" y="1534599"/>
              <a:ext cx="33333" cy="20244"/>
            </a:xfrm>
            <a:custGeom>
              <a:rect b="b" l="l" r="r" t="t"/>
              <a:pathLst>
                <a:path extrusionOk="0" h="1491" w="2455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2210051" y="1545190"/>
              <a:ext cx="7047" cy="5092"/>
            </a:xfrm>
            <a:custGeom>
              <a:rect b="b" l="l" r="r" t="t"/>
              <a:pathLst>
                <a:path extrusionOk="0" h="375" w="519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2234002" y="1549982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2234342" y="1550023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2234722" y="1550118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2234572" y="155007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2229630" y="1549982"/>
              <a:ext cx="733" cy="54"/>
            </a:xfrm>
            <a:custGeom>
              <a:rect b="b" l="l" r="r" t="t"/>
              <a:pathLst>
                <a:path extrusionOk="0" h="4" w="54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2245652" y="1554599"/>
              <a:ext cx="530" cy="54"/>
            </a:xfrm>
            <a:custGeom>
              <a:rect b="b" l="l" r="r" t="t"/>
              <a:pathLst>
                <a:path extrusionOk="0" h="4" w="39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2244986" y="1554544"/>
              <a:ext cx="489" cy="68"/>
            </a:xfrm>
            <a:custGeom>
              <a:rect b="b" l="l" r="r" t="t"/>
              <a:pathLst>
                <a:path extrusionOk="0" h="5" w="36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2235102" y="1550213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2244416" y="1554544"/>
              <a:ext cx="434" cy="14"/>
            </a:xfrm>
            <a:custGeom>
              <a:rect b="b" l="l" r="r" t="t"/>
              <a:pathLst>
                <a:path extrusionOk="0" h="1" w="32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2233622" y="154998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2247267" y="1554789"/>
              <a:ext cx="584" cy="54"/>
            </a:xfrm>
            <a:custGeom>
              <a:rect b="b" l="l" r="r" t="t"/>
              <a:pathLst>
                <a:path extrusionOk="0" h="4" w="43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2246412" y="1554694"/>
              <a:ext cx="584" cy="54"/>
            </a:xfrm>
            <a:custGeom>
              <a:rect b="b" l="l" r="r" t="t"/>
              <a:pathLst>
                <a:path extrusionOk="0" h="4" w="43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2243941" y="1554504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2242420" y="155450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2242230" y="1554504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2228530" y="1550023"/>
              <a:ext cx="964" cy="109"/>
            </a:xfrm>
            <a:custGeom>
              <a:rect b="b" l="l" r="r" t="t"/>
              <a:pathLst>
                <a:path extrusionOk="0" h="8" w="71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2243506" y="1554449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2242841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2242610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2232441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2242081" y="1554544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2243126" y="15544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2230581" y="1549928"/>
              <a:ext cx="584" cy="14"/>
            </a:xfrm>
            <a:custGeom>
              <a:rect b="b" l="l" r="r" t="t"/>
              <a:pathLst>
                <a:path extrusionOk="0" h="1" w="43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2234912" y="1550118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2233011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2231436" y="1549928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2235197" y="155030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2242040" y="155454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2233486" y="154992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2235007" y="1550173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2295603" y="2007327"/>
              <a:ext cx="56822" cy="70087"/>
            </a:xfrm>
            <a:custGeom>
              <a:rect b="b" l="l" r="r" t="t"/>
              <a:pathLst>
                <a:path extrusionOk="0" h="5162" w="4185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2349886" y="2013858"/>
              <a:ext cx="2254" cy="3286"/>
            </a:xfrm>
            <a:custGeom>
              <a:rect b="b" l="l" r="r" t="t"/>
              <a:pathLst>
                <a:path extrusionOk="0" h="242" w="166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2308149" y="2009201"/>
              <a:ext cx="964" cy="394"/>
            </a:xfrm>
            <a:custGeom>
              <a:rect b="b" l="l" r="r" t="t"/>
              <a:pathLst>
                <a:path extrusionOk="0" h="29" w="71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2302310" y="2007341"/>
              <a:ext cx="3530" cy="448"/>
            </a:xfrm>
            <a:custGeom>
              <a:rect b="b" l="l" r="r" t="t"/>
              <a:pathLst>
                <a:path extrusionOk="0" h="33" w="26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2296513" y="2011767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2296649" y="2011522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4" name="Google Shape;2924;p25"/>
            <p:cNvSpPr/>
            <p:nvPr/>
          </p:nvSpPr>
          <p:spPr>
            <a:xfrm>
              <a:off x="2296798" y="2011237"/>
              <a:ext cx="109" cy="122"/>
            </a:xfrm>
            <a:custGeom>
              <a:rect b="b" l="l" r="r" t="t"/>
              <a:pathLst>
                <a:path extrusionOk="0" h="9" w="8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2296934" y="2010857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2306248" y="2008196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2336336" y="2018080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2336675" y="2017890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2348270" y="2014333"/>
              <a:ext cx="1398" cy="244"/>
            </a:xfrm>
            <a:custGeom>
              <a:rect b="b" l="l" r="r" t="t"/>
              <a:pathLst>
                <a:path extrusionOk="0" h="18" w="103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2335765" y="20182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2335480" y="2018230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2335249" y="2018135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2336051" y="2018175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2335059" y="201798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5" name="Google Shape;2935;p25"/>
            <p:cNvSpPr/>
            <p:nvPr/>
          </p:nvSpPr>
          <p:spPr>
            <a:xfrm>
              <a:off x="2337816" y="2016804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6" name="Google Shape;2936;p25"/>
            <p:cNvSpPr/>
            <p:nvPr/>
          </p:nvSpPr>
          <p:spPr>
            <a:xfrm>
              <a:off x="2337245" y="2017415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2337571" y="20171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2336960" y="2017700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2307388" y="2008861"/>
              <a:ext cx="584" cy="258"/>
            </a:xfrm>
            <a:custGeom>
              <a:rect b="b" l="l" r="r" t="t"/>
              <a:pathLst>
                <a:path extrusionOk="0" h="19" w="43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2324170" y="2015704"/>
              <a:ext cx="1303" cy="584"/>
            </a:xfrm>
            <a:custGeom>
              <a:rect b="b" l="l" r="r" t="t"/>
              <a:pathLst>
                <a:path extrusionOk="0" h="43" w="96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2310050" y="200996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2351651" y="2013953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2314001" y="2010626"/>
              <a:ext cx="10183" cy="5092"/>
            </a:xfrm>
            <a:custGeom>
              <a:rect b="b" l="l" r="r" t="t"/>
              <a:pathLst>
                <a:path extrusionOk="0" h="375" w="75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2352072" y="2013858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2351027" y="201414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351312" y="201404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2263574" y="2013192"/>
              <a:ext cx="38180" cy="39646"/>
            </a:xfrm>
            <a:custGeom>
              <a:rect b="b" l="l" r="r" t="t"/>
              <a:pathLst>
                <a:path extrusionOk="0" h="2920" w="2812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2263710" y="205268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2264144" y="2052540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2265135" y="2052024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2264524" y="2052404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2265475" y="2051834"/>
              <a:ext cx="394" cy="149"/>
            </a:xfrm>
            <a:custGeom>
              <a:rect b="b" l="l" r="r" t="t"/>
              <a:pathLst>
                <a:path extrusionOk="0" h="11" w="29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2266941" y="2051304"/>
              <a:ext cx="448" cy="163"/>
            </a:xfrm>
            <a:custGeom>
              <a:rect b="b" l="l" r="r" t="t"/>
              <a:pathLst>
                <a:path extrusionOk="0" h="12" w="33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2270037" y="2050503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5" name="Google Shape;2955;p25"/>
            <p:cNvSpPr/>
            <p:nvPr/>
          </p:nvSpPr>
          <p:spPr>
            <a:xfrm>
              <a:off x="2263329" y="20527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2265896" y="2051644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2266371" y="2051495"/>
              <a:ext cx="543" cy="163"/>
            </a:xfrm>
            <a:custGeom>
              <a:rect b="b" l="l" r="r" t="t"/>
              <a:pathLst>
                <a:path extrusionOk="0" h="12" w="4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2267756" y="2051169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2280872" y="2017035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0" name="Google Shape;2960;p25"/>
            <p:cNvSpPr/>
            <p:nvPr/>
          </p:nvSpPr>
          <p:spPr>
            <a:xfrm>
              <a:off x="2281958" y="201751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1" name="Google Shape;2961;p25"/>
            <p:cNvSpPr/>
            <p:nvPr/>
          </p:nvSpPr>
          <p:spPr>
            <a:xfrm>
              <a:off x="2283098" y="2017184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2282338" y="20175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2282528" y="201751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2274219" y="2015664"/>
              <a:ext cx="3910" cy="1059"/>
            </a:xfrm>
            <a:custGeom>
              <a:rect b="b" l="l" r="r" t="t"/>
              <a:pathLst>
                <a:path extrusionOk="0" h="78" w="288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2282867" y="201737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2281673" y="201741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2280586" y="2016899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2280342" y="201675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2281442" y="2017320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2281157" y="2017225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2295793" y="2037863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2295562" y="2038284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2295413" y="2038569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2295698" y="2038053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2294897" y="2039669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2295277" y="2038908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2295087" y="2039234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2296228" y="2037293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2296323" y="2037197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2294707" y="204028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2295128" y="2013043"/>
              <a:ext cx="2634" cy="2349"/>
            </a:xfrm>
            <a:custGeom>
              <a:rect b="b" l="l" r="r" t="t"/>
              <a:pathLst>
                <a:path extrusionOk="0" h="173" w="194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2296133" y="2037388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2295943" y="203767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2296038" y="203752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2294422" y="2040809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462729" y="1678276"/>
              <a:ext cx="126732" cy="73834"/>
            </a:xfrm>
            <a:custGeom>
              <a:rect b="b" l="l" r="r" t="t"/>
              <a:pathLst>
                <a:path extrusionOk="0" h="5438" w="9334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2580038" y="1723951"/>
              <a:ext cx="2105" cy="258"/>
            </a:xfrm>
            <a:custGeom>
              <a:rect b="b" l="l" r="r" t="t"/>
              <a:pathLst>
                <a:path extrusionOk="0" h="19" w="155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2573059" y="1725241"/>
              <a:ext cx="3096" cy="394"/>
            </a:xfrm>
            <a:custGeom>
              <a:rect b="b" l="l" r="r" t="t"/>
              <a:pathLst>
                <a:path extrusionOk="0" h="29" w="228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2579807" y="1723951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2580894" y="1715913"/>
              <a:ext cx="8242" cy="4915"/>
            </a:xfrm>
            <a:custGeom>
              <a:rect b="b" l="l" r="r" t="t"/>
              <a:pathLst>
                <a:path extrusionOk="0" h="362" w="607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2579034" y="1724236"/>
              <a:ext cx="122" cy="122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2570534" y="1714107"/>
              <a:ext cx="2390" cy="2200"/>
            </a:xfrm>
            <a:custGeom>
              <a:rect b="b" l="l" r="r" t="t"/>
              <a:pathLst>
                <a:path extrusionOk="0" h="162" w="176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2576291" y="172524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2579427" y="1724046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2086700" y="1392158"/>
              <a:ext cx="189338" cy="157838"/>
            </a:xfrm>
            <a:custGeom>
              <a:rect b="b" l="l" r="r" t="t"/>
              <a:pathLst>
                <a:path extrusionOk="0" h="11625" w="13945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2127052" y="1276572"/>
              <a:ext cx="5961" cy="5526"/>
            </a:xfrm>
            <a:custGeom>
              <a:rect b="b" l="l" r="r" t="t"/>
              <a:pathLst>
                <a:path extrusionOk="0" h="407" w="439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2199678" y="1404961"/>
              <a:ext cx="1724" cy="1290"/>
            </a:xfrm>
            <a:custGeom>
              <a:rect b="b" l="l" r="r" t="t"/>
              <a:pathLst>
                <a:path extrusionOk="0" h="95" w="127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210947" y="1395471"/>
              <a:ext cx="9043" cy="6409"/>
            </a:xfrm>
            <a:custGeom>
              <a:rect b="b" l="l" r="r" t="t"/>
              <a:pathLst>
                <a:path extrusionOk="0" h="472" w="666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2181335" y="1248725"/>
              <a:ext cx="67372" cy="20393"/>
            </a:xfrm>
            <a:custGeom>
              <a:rect b="b" l="l" r="r" t="t"/>
              <a:pathLst>
                <a:path extrusionOk="0" h="1502" w="4962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2129768" y="1256084"/>
              <a:ext cx="99252" cy="55546"/>
            </a:xfrm>
            <a:custGeom>
              <a:rect b="b" l="l" r="r" t="t"/>
              <a:pathLst>
                <a:path extrusionOk="0" h="4091" w="731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2248883" y="1404961"/>
              <a:ext cx="4331" cy="1914"/>
            </a:xfrm>
            <a:custGeom>
              <a:rect b="b" l="l" r="r" t="t"/>
              <a:pathLst>
                <a:path extrusionOk="0" h="141" w="319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2202543" y="1417887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2202258" y="1418267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2264334" y="1413800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2201688" y="1419082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2201973" y="1418647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2206480" y="141604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2202923" y="1417561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2203249" y="141722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2205625" y="1416081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2206060" y="1416040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2264334" y="141452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2204104" y="141670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2264334" y="1413135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2204865" y="141627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2204485" y="1416461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7" name="Google Shape;3017;p25"/>
            <p:cNvSpPr/>
            <p:nvPr/>
          </p:nvSpPr>
          <p:spPr>
            <a:xfrm>
              <a:off x="2205245" y="1416176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8" name="Google Shape;3018;p25"/>
            <p:cNvSpPr/>
            <p:nvPr/>
          </p:nvSpPr>
          <p:spPr>
            <a:xfrm>
              <a:off x="2199162" y="1418932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2198823" y="141902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2150921" y="1464471"/>
              <a:ext cx="4331" cy="8527"/>
            </a:xfrm>
            <a:custGeom>
              <a:rect b="b" l="l" r="r" t="t"/>
              <a:pathLst>
                <a:path extrusionOk="0" h="628" w="319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2200248" y="1418837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2199488" y="1418837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2136556" y="1531015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2201158" y="1419082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2188422" y="1425300"/>
              <a:ext cx="4290" cy="1208"/>
            </a:xfrm>
            <a:custGeom>
              <a:rect b="b" l="l" r="r" t="t"/>
              <a:pathLst>
                <a:path extrusionOk="0" h="89" w="316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2199828" y="141883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2200683" y="1418932"/>
              <a:ext cx="204" cy="68"/>
            </a:xfrm>
            <a:custGeom>
              <a:rect b="b" l="l" r="r" t="t"/>
              <a:pathLst>
                <a:path extrusionOk="0" h="5" w="15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2133705" y="154057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2134275" y="1540668"/>
              <a:ext cx="163" cy="54"/>
            </a:xfrm>
            <a:custGeom>
              <a:rect b="b" l="l" r="r" t="t"/>
              <a:pathLst>
                <a:path extrusionOk="0" h="4" w="12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3024851" y="1777922"/>
              <a:ext cx="15655" cy="12165"/>
            </a:xfrm>
            <a:custGeom>
              <a:rect b="b" l="l" r="r" t="t"/>
              <a:pathLst>
                <a:path extrusionOk="0" h="896" w="1153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3003846" y="1783461"/>
              <a:ext cx="16795" cy="20366"/>
            </a:xfrm>
            <a:custGeom>
              <a:rect b="b" l="l" r="r" t="t"/>
              <a:pathLst>
                <a:path extrusionOk="0" h="1500" w="1237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3013581" y="1718520"/>
              <a:ext cx="82443" cy="64127"/>
            </a:xfrm>
            <a:custGeom>
              <a:rect b="b" l="l" r="r" t="t"/>
              <a:pathLst>
                <a:path extrusionOk="0" h="4723" w="6072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3080939" y="1680503"/>
              <a:ext cx="45973" cy="34283"/>
            </a:xfrm>
            <a:custGeom>
              <a:rect b="b" l="l" r="r" t="t"/>
              <a:pathLst>
                <a:path extrusionOk="0" h="2525" w="3386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2932062" y="1853304"/>
              <a:ext cx="13143" cy="22009"/>
            </a:xfrm>
            <a:custGeom>
              <a:rect b="b" l="l" r="r" t="t"/>
              <a:pathLst>
                <a:path extrusionOk="0" h="1621" w="968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2597485" y="1601971"/>
              <a:ext cx="442776" cy="287924"/>
            </a:xfrm>
            <a:custGeom>
              <a:rect b="b" l="l" r="r" t="t"/>
              <a:pathLst>
                <a:path extrusionOk="0" h="21206" w="32611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2846836" y="1894023"/>
              <a:ext cx="15804" cy="11649"/>
            </a:xfrm>
            <a:custGeom>
              <a:rect b="b" l="l" r="r" t="t"/>
              <a:pathLst>
                <a:path extrusionOk="0" h="858" w="1164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2648062" y="1810752"/>
              <a:ext cx="244" cy="434"/>
            </a:xfrm>
            <a:custGeom>
              <a:rect b="b" l="l" r="r" t="t"/>
              <a:pathLst>
                <a:path extrusionOk="0" h="32" w="18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2732242" y="1823623"/>
              <a:ext cx="2770" cy="2064"/>
            </a:xfrm>
            <a:custGeom>
              <a:rect b="b" l="l" r="r" t="t"/>
              <a:pathLst>
                <a:path extrusionOk="0" h="152" w="204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2647627" y="1810277"/>
              <a:ext cx="353" cy="434"/>
            </a:xfrm>
            <a:custGeom>
              <a:rect b="b" l="l" r="r" t="t"/>
              <a:pathLst>
                <a:path extrusionOk="0" h="32" w="26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2648347" y="1811227"/>
              <a:ext cx="204" cy="434"/>
            </a:xfrm>
            <a:custGeom>
              <a:rect b="b" l="l" r="r" t="t"/>
              <a:pathLst>
                <a:path extrusionOk="0" h="32" w="15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2698638" y="1829665"/>
              <a:ext cx="815" cy="489"/>
            </a:xfrm>
            <a:custGeom>
              <a:rect b="b" l="l" r="r" t="t"/>
              <a:pathLst>
                <a:path extrusionOk="0" h="36" w="6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2704530" y="1833752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2645210" y="1808322"/>
              <a:ext cx="434" cy="299"/>
            </a:xfrm>
            <a:custGeom>
              <a:rect b="b" l="l" r="r" t="t"/>
              <a:pathLst>
                <a:path extrusionOk="0" h="22" w="32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4" name="Google Shape;3044;p25"/>
            <p:cNvSpPr/>
            <p:nvPr/>
          </p:nvSpPr>
          <p:spPr>
            <a:xfrm>
              <a:off x="2646201" y="1809041"/>
              <a:ext cx="448" cy="339"/>
            </a:xfrm>
            <a:custGeom>
              <a:rect b="b" l="l" r="r" t="t"/>
              <a:pathLst>
                <a:path extrusionOk="0" h="25" w="33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5" name="Google Shape;3045;p25"/>
            <p:cNvSpPr/>
            <p:nvPr/>
          </p:nvSpPr>
          <p:spPr>
            <a:xfrm>
              <a:off x="2645685" y="1808661"/>
              <a:ext cx="434" cy="339"/>
            </a:xfrm>
            <a:custGeom>
              <a:rect b="b" l="l" r="r" t="t"/>
              <a:pathLst>
                <a:path extrusionOk="0" h="25" w="32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2757863" y="1824818"/>
              <a:ext cx="149" cy="149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2622101" y="1766489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2646731" y="1809421"/>
              <a:ext cx="434" cy="394"/>
            </a:xfrm>
            <a:custGeom>
              <a:rect b="b" l="l" r="r" t="t"/>
              <a:pathLst>
                <a:path extrusionOk="0" h="29" w="32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2647152" y="1809801"/>
              <a:ext cx="448" cy="394"/>
            </a:xfrm>
            <a:custGeom>
              <a:rect b="b" l="l" r="r" t="t"/>
              <a:pathLst>
                <a:path extrusionOk="0" h="29" w="33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2642685" y="180532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2643730" y="1806271"/>
              <a:ext cx="1494" cy="2064"/>
            </a:xfrm>
            <a:custGeom>
              <a:rect b="b" l="l" r="r" t="t"/>
              <a:pathLst>
                <a:path extrusionOk="0" h="152" w="11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2634280" y="1782606"/>
              <a:ext cx="1765" cy="2770"/>
            </a:xfrm>
            <a:custGeom>
              <a:rect b="b" l="l" r="r" t="t"/>
              <a:pathLst>
                <a:path extrusionOk="0" h="204" w="13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2643404" y="1805945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4" name="Google Shape;3054;p25"/>
            <p:cNvSpPr/>
            <p:nvPr/>
          </p:nvSpPr>
          <p:spPr>
            <a:xfrm>
              <a:off x="2725915" y="1830616"/>
              <a:ext cx="543" cy="204"/>
            </a:xfrm>
            <a:custGeom>
              <a:rect b="b" l="l" r="r" t="t"/>
              <a:pathLst>
                <a:path extrusionOk="0" h="15" w="4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5" name="Google Shape;3055;p25"/>
            <p:cNvSpPr/>
            <p:nvPr/>
          </p:nvSpPr>
          <p:spPr>
            <a:xfrm>
              <a:off x="2701204" y="1827805"/>
              <a:ext cx="815" cy="353"/>
            </a:xfrm>
            <a:custGeom>
              <a:rect b="b" l="l" r="r" t="t"/>
              <a:pathLst>
                <a:path extrusionOk="0" h="26" w="6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2757673" y="1824533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2758012" y="1824954"/>
              <a:ext cx="1955" cy="1018"/>
            </a:xfrm>
            <a:custGeom>
              <a:rect b="b" l="l" r="r" t="t"/>
              <a:pathLst>
                <a:path extrusionOk="0" h="75" w="144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2626338" y="1766353"/>
              <a:ext cx="869" cy="679"/>
            </a:xfrm>
            <a:custGeom>
              <a:rect b="b" l="l" r="r" t="t"/>
              <a:pathLst>
                <a:path extrusionOk="0" h="50" w="64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2757768" y="1824669"/>
              <a:ext cx="109" cy="163"/>
            </a:xfrm>
            <a:custGeom>
              <a:rect b="b" l="l" r="r" t="t"/>
              <a:pathLst>
                <a:path extrusionOk="0" h="12" w="8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0" name="Google Shape;3060;p25"/>
            <p:cNvSpPr/>
            <p:nvPr/>
          </p:nvSpPr>
          <p:spPr>
            <a:xfrm>
              <a:off x="2760049" y="1825959"/>
              <a:ext cx="204" cy="54"/>
            </a:xfrm>
            <a:custGeom>
              <a:rect b="b" l="l" r="r" t="t"/>
              <a:pathLst>
                <a:path extrusionOk="0" h="4" w="15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1" name="Google Shape;3061;p25"/>
            <p:cNvSpPr/>
            <p:nvPr/>
          </p:nvSpPr>
          <p:spPr>
            <a:xfrm>
              <a:off x="2704571" y="1833223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2634280" y="1780800"/>
              <a:ext cx="339" cy="1819"/>
            </a:xfrm>
            <a:custGeom>
              <a:rect b="b" l="l" r="r" t="t"/>
              <a:pathLst>
                <a:path extrusionOk="0" h="134" w="25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2726580" y="1830426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2917955" y="1668962"/>
              <a:ext cx="1575" cy="530"/>
            </a:xfrm>
            <a:custGeom>
              <a:rect b="b" l="l" r="r" t="t"/>
              <a:pathLst>
                <a:path extrusionOk="0" h="39" w="116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2754577" y="170422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2822125" y="171378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2821324" y="1714297"/>
              <a:ext cx="95" cy="68"/>
            </a:xfrm>
            <a:custGeom>
              <a:rect b="b" l="l" r="r" t="t"/>
              <a:pathLst>
                <a:path extrusionOk="0" h="5" w="7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2845370" y="1708079"/>
              <a:ext cx="1670" cy="299"/>
            </a:xfrm>
            <a:custGeom>
              <a:rect b="b" l="l" r="r" t="t"/>
              <a:pathLst>
                <a:path extrusionOk="0" h="22" w="123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2819124" y="171534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0" name="Google Shape;3070;p25"/>
            <p:cNvSpPr/>
            <p:nvPr/>
          </p:nvSpPr>
          <p:spPr>
            <a:xfrm>
              <a:off x="2822980" y="171321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1" name="Google Shape;3071;p25"/>
            <p:cNvSpPr/>
            <p:nvPr/>
          </p:nvSpPr>
          <p:spPr>
            <a:xfrm>
              <a:off x="2924459" y="1658548"/>
              <a:ext cx="869" cy="720"/>
            </a:xfrm>
            <a:custGeom>
              <a:rect b="b" l="l" r="r" t="t"/>
              <a:pathLst>
                <a:path extrusionOk="0" h="53" w="64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2" name="Google Shape;3072;p25"/>
            <p:cNvSpPr/>
            <p:nvPr/>
          </p:nvSpPr>
          <p:spPr>
            <a:xfrm>
              <a:off x="2759424" y="1705363"/>
              <a:ext cx="5390" cy="204"/>
            </a:xfrm>
            <a:custGeom>
              <a:rect b="b" l="l" r="r" t="t"/>
              <a:pathLst>
                <a:path extrusionOk="0" h="15" w="397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3" name="Google Shape;3073;p25"/>
            <p:cNvSpPr/>
            <p:nvPr/>
          </p:nvSpPr>
          <p:spPr>
            <a:xfrm>
              <a:off x="2818459" y="1715533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4" name="Google Shape;3074;p25"/>
            <p:cNvSpPr/>
            <p:nvPr/>
          </p:nvSpPr>
          <p:spPr>
            <a:xfrm>
              <a:off x="2820550" y="171477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5" name="Google Shape;3075;p25"/>
            <p:cNvSpPr/>
            <p:nvPr/>
          </p:nvSpPr>
          <p:spPr>
            <a:xfrm>
              <a:off x="2697063" y="1644102"/>
              <a:ext cx="68" cy="244"/>
            </a:xfrm>
            <a:custGeom>
              <a:rect b="b" l="l" r="r" t="t"/>
              <a:pathLst>
                <a:path extrusionOk="0" h="18" w="5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6" name="Google Shape;3076;p25"/>
            <p:cNvSpPr/>
            <p:nvPr/>
          </p:nvSpPr>
          <p:spPr>
            <a:xfrm>
              <a:off x="2810815" y="1712641"/>
              <a:ext cx="1385" cy="109"/>
            </a:xfrm>
            <a:custGeom>
              <a:rect b="b" l="l" r="r" t="t"/>
              <a:pathLst>
                <a:path extrusionOk="0" h="8" w="102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7" name="Google Shape;3077;p25"/>
            <p:cNvSpPr/>
            <p:nvPr/>
          </p:nvSpPr>
          <p:spPr>
            <a:xfrm>
              <a:off x="2817943" y="17155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8" name="Google Shape;3078;p25"/>
            <p:cNvSpPr/>
            <p:nvPr/>
          </p:nvSpPr>
          <p:spPr>
            <a:xfrm>
              <a:off x="2901594" y="1637965"/>
              <a:ext cx="5540" cy="10943"/>
            </a:xfrm>
            <a:custGeom>
              <a:rect b="b" l="l" r="r" t="t"/>
              <a:pathLst>
                <a:path extrusionOk="0" h="806" w="408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9" name="Google Shape;3079;p25"/>
            <p:cNvSpPr/>
            <p:nvPr/>
          </p:nvSpPr>
          <p:spPr>
            <a:xfrm>
              <a:off x="2921988" y="1656213"/>
              <a:ext cx="774" cy="774"/>
            </a:xfrm>
            <a:custGeom>
              <a:rect b="b" l="l" r="r" t="t"/>
              <a:pathLst>
                <a:path extrusionOk="0" h="57" w="57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0" name="Google Shape;3080;p25"/>
            <p:cNvSpPr/>
            <p:nvPr/>
          </p:nvSpPr>
          <p:spPr>
            <a:xfrm>
              <a:off x="2803687" y="1710645"/>
              <a:ext cx="679" cy="394"/>
            </a:xfrm>
            <a:custGeom>
              <a:rect b="b" l="l" r="r" t="t"/>
              <a:pathLst>
                <a:path extrusionOk="0" h="29" w="5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1" name="Google Shape;3081;p25"/>
            <p:cNvSpPr/>
            <p:nvPr/>
          </p:nvSpPr>
          <p:spPr>
            <a:xfrm>
              <a:off x="2598395" y="1730373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2" name="Google Shape;3082;p25"/>
            <p:cNvSpPr/>
            <p:nvPr/>
          </p:nvSpPr>
          <p:spPr>
            <a:xfrm>
              <a:off x="2598531" y="1729463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3" name="Google Shape;3083;p25"/>
            <p:cNvSpPr/>
            <p:nvPr/>
          </p:nvSpPr>
          <p:spPr>
            <a:xfrm>
              <a:off x="2609176" y="1723815"/>
              <a:ext cx="1113" cy="679"/>
            </a:xfrm>
            <a:custGeom>
              <a:rect b="b" l="l" r="r" t="t"/>
              <a:pathLst>
                <a:path extrusionOk="0" h="50" w="82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4" name="Google Shape;3084;p25"/>
            <p:cNvSpPr/>
            <p:nvPr/>
          </p:nvSpPr>
          <p:spPr>
            <a:xfrm>
              <a:off x="2597825" y="1732030"/>
              <a:ext cx="109" cy="258"/>
            </a:xfrm>
            <a:custGeom>
              <a:rect b="b" l="l" r="r" t="t"/>
              <a:pathLst>
                <a:path extrusionOk="0" h="19" w="8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5" name="Google Shape;3085;p25"/>
            <p:cNvSpPr/>
            <p:nvPr/>
          </p:nvSpPr>
          <p:spPr>
            <a:xfrm>
              <a:off x="2643975" y="17104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6" name="Google Shape;3086;p25"/>
            <p:cNvSpPr/>
            <p:nvPr/>
          </p:nvSpPr>
          <p:spPr>
            <a:xfrm>
              <a:off x="2598490" y="1729898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7" name="Google Shape;3087;p25"/>
            <p:cNvSpPr/>
            <p:nvPr/>
          </p:nvSpPr>
          <p:spPr>
            <a:xfrm>
              <a:off x="2598056" y="1731459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8" name="Google Shape;3088;p25"/>
            <p:cNvSpPr/>
            <p:nvPr/>
          </p:nvSpPr>
          <p:spPr>
            <a:xfrm>
              <a:off x="2598246" y="1730943"/>
              <a:ext cx="109" cy="244"/>
            </a:xfrm>
            <a:custGeom>
              <a:rect b="b" l="l" r="r" t="t"/>
              <a:pathLst>
                <a:path extrusionOk="0" h="18" w="8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9" name="Google Shape;3089;p25"/>
            <p:cNvSpPr/>
            <p:nvPr/>
          </p:nvSpPr>
          <p:spPr>
            <a:xfrm>
              <a:off x="2597485" y="1732600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0" name="Google Shape;3090;p25"/>
            <p:cNvSpPr/>
            <p:nvPr/>
          </p:nvSpPr>
          <p:spPr>
            <a:xfrm>
              <a:off x="2645156" y="1707604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1" name="Google Shape;3091;p25"/>
            <p:cNvSpPr/>
            <p:nvPr/>
          </p:nvSpPr>
          <p:spPr>
            <a:xfrm>
              <a:off x="2625441" y="1716633"/>
              <a:ext cx="6612" cy="4141"/>
            </a:xfrm>
            <a:custGeom>
              <a:rect b="b" l="l" r="r" t="t"/>
              <a:pathLst>
                <a:path extrusionOk="0" h="305" w="487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2" name="Google Shape;3092;p25"/>
            <p:cNvSpPr/>
            <p:nvPr/>
          </p:nvSpPr>
          <p:spPr>
            <a:xfrm>
              <a:off x="2627437" y="1766639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3" name="Google Shape;3093;p25"/>
            <p:cNvSpPr/>
            <p:nvPr/>
          </p:nvSpPr>
          <p:spPr>
            <a:xfrm>
              <a:off x="2629094" y="17652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4" name="Google Shape;3094;p25"/>
            <p:cNvSpPr/>
            <p:nvPr/>
          </p:nvSpPr>
          <p:spPr>
            <a:xfrm>
              <a:off x="2635896" y="1762742"/>
              <a:ext cx="7658" cy="4576"/>
            </a:xfrm>
            <a:custGeom>
              <a:rect b="b" l="l" r="r" t="t"/>
              <a:pathLst>
                <a:path extrusionOk="0" h="337" w="564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5" name="Google Shape;3095;p25"/>
            <p:cNvSpPr/>
            <p:nvPr/>
          </p:nvSpPr>
          <p:spPr>
            <a:xfrm>
              <a:off x="2634701" y="176283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6" name="Google Shape;3096;p25"/>
            <p:cNvSpPr/>
            <p:nvPr/>
          </p:nvSpPr>
          <p:spPr>
            <a:xfrm>
              <a:off x="2634701" y="1780759"/>
              <a:ext cx="679" cy="54"/>
            </a:xfrm>
            <a:custGeom>
              <a:rect b="b" l="l" r="r" t="t"/>
              <a:pathLst>
                <a:path extrusionOk="0" h="4" w="5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7" name="Google Shape;3097;p25"/>
            <p:cNvSpPr/>
            <p:nvPr/>
          </p:nvSpPr>
          <p:spPr>
            <a:xfrm>
              <a:off x="2644925" y="1769055"/>
              <a:ext cx="530" cy="1969"/>
            </a:xfrm>
            <a:custGeom>
              <a:rect b="b" l="l" r="r" t="t"/>
              <a:pathLst>
                <a:path extrusionOk="0" h="145" w="39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8" name="Google Shape;3098;p25"/>
            <p:cNvSpPr/>
            <p:nvPr/>
          </p:nvSpPr>
          <p:spPr>
            <a:xfrm>
              <a:off x="2635421" y="1780705"/>
              <a:ext cx="625" cy="68"/>
            </a:xfrm>
            <a:custGeom>
              <a:rect b="b" l="l" r="r" t="t"/>
              <a:pathLst>
                <a:path extrusionOk="0" h="5" w="46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9" name="Google Shape;3099;p25"/>
            <p:cNvSpPr/>
            <p:nvPr/>
          </p:nvSpPr>
          <p:spPr>
            <a:xfrm>
              <a:off x="2636127" y="1780610"/>
              <a:ext cx="543" cy="68"/>
            </a:xfrm>
            <a:custGeom>
              <a:rect b="b" l="l" r="r" t="t"/>
              <a:pathLst>
                <a:path extrusionOk="0" h="5" w="4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0" name="Google Shape;3100;p25"/>
            <p:cNvSpPr/>
            <p:nvPr/>
          </p:nvSpPr>
          <p:spPr>
            <a:xfrm>
              <a:off x="2635272" y="17627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1" name="Google Shape;3101;p25"/>
            <p:cNvSpPr/>
            <p:nvPr/>
          </p:nvSpPr>
          <p:spPr>
            <a:xfrm>
              <a:off x="2636751" y="1780474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2" name="Google Shape;3102;p25"/>
            <p:cNvSpPr/>
            <p:nvPr/>
          </p:nvSpPr>
          <p:spPr>
            <a:xfrm>
              <a:off x="2963060" y="1726992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3" name="Google Shape;3103;p25"/>
            <p:cNvSpPr/>
            <p:nvPr/>
          </p:nvSpPr>
          <p:spPr>
            <a:xfrm>
              <a:off x="2962449" y="1728038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4" name="Google Shape;3104;p25"/>
            <p:cNvSpPr/>
            <p:nvPr/>
          </p:nvSpPr>
          <p:spPr>
            <a:xfrm>
              <a:off x="3013201" y="1703272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5" name="Google Shape;3105;p25"/>
            <p:cNvSpPr/>
            <p:nvPr/>
          </p:nvSpPr>
          <p:spPr>
            <a:xfrm>
              <a:off x="2963684" y="1726286"/>
              <a:ext cx="109" cy="149"/>
            </a:xfrm>
            <a:custGeom>
              <a:rect b="b" l="l" r="r" t="t"/>
              <a:pathLst>
                <a:path extrusionOk="0" h="11" w="8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6" name="Google Shape;3106;p25"/>
            <p:cNvSpPr/>
            <p:nvPr/>
          </p:nvSpPr>
          <p:spPr>
            <a:xfrm>
              <a:off x="2962204" y="1728662"/>
              <a:ext cx="109" cy="244"/>
            </a:xfrm>
            <a:custGeom>
              <a:rect b="b" l="l" r="r" t="t"/>
              <a:pathLst>
                <a:path extrusionOk="0" h="18" w="8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7" name="Google Shape;3107;p25"/>
            <p:cNvSpPr/>
            <p:nvPr/>
          </p:nvSpPr>
          <p:spPr>
            <a:xfrm>
              <a:off x="2962774" y="1727468"/>
              <a:ext cx="109" cy="258"/>
            </a:xfrm>
            <a:custGeom>
              <a:rect b="b" l="l" r="r" t="t"/>
              <a:pathLst>
                <a:path extrusionOk="0" h="19" w="8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8" name="Google Shape;3108;p25"/>
            <p:cNvSpPr/>
            <p:nvPr/>
          </p:nvSpPr>
          <p:spPr>
            <a:xfrm>
              <a:off x="3012536" y="1703177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9" name="Google Shape;3109;p25"/>
            <p:cNvSpPr/>
            <p:nvPr/>
          </p:nvSpPr>
          <p:spPr>
            <a:xfrm>
              <a:off x="2963345" y="1726612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0" name="Google Shape;3110;p25"/>
            <p:cNvSpPr/>
            <p:nvPr/>
          </p:nvSpPr>
          <p:spPr>
            <a:xfrm>
              <a:off x="2964010" y="1726042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1" name="Google Shape;3111;p25"/>
            <p:cNvSpPr/>
            <p:nvPr/>
          </p:nvSpPr>
          <p:spPr>
            <a:xfrm>
              <a:off x="3009685" y="1703082"/>
              <a:ext cx="1344" cy="394"/>
            </a:xfrm>
            <a:custGeom>
              <a:rect b="b" l="l" r="r" t="t"/>
              <a:pathLst>
                <a:path extrusionOk="0" h="29" w="99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2" name="Google Shape;3112;p25"/>
            <p:cNvSpPr/>
            <p:nvPr/>
          </p:nvSpPr>
          <p:spPr>
            <a:xfrm>
              <a:off x="3011966" y="170317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3" name="Google Shape;3113;p25"/>
            <p:cNvSpPr/>
            <p:nvPr/>
          </p:nvSpPr>
          <p:spPr>
            <a:xfrm>
              <a:off x="2991532" y="1712492"/>
              <a:ext cx="353" cy="1398"/>
            </a:xfrm>
            <a:custGeom>
              <a:rect b="b" l="l" r="r" t="t"/>
              <a:pathLst>
                <a:path extrusionOk="0" h="103" w="26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4" name="Google Shape;3114;p25"/>
            <p:cNvSpPr/>
            <p:nvPr/>
          </p:nvSpPr>
          <p:spPr>
            <a:xfrm>
              <a:off x="3011070" y="1703327"/>
              <a:ext cx="339" cy="54"/>
            </a:xfrm>
            <a:custGeom>
              <a:rect b="b" l="l" r="r" t="t"/>
              <a:pathLst>
                <a:path extrusionOk="0" h="4" w="25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5" name="Google Shape;3115;p25"/>
            <p:cNvSpPr/>
            <p:nvPr/>
          </p:nvSpPr>
          <p:spPr>
            <a:xfrm>
              <a:off x="2650343" y="181141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6" name="Google Shape;3116;p25"/>
            <p:cNvSpPr/>
            <p:nvPr/>
          </p:nvSpPr>
          <p:spPr>
            <a:xfrm>
              <a:off x="2650723" y="1811322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7" name="Google Shape;3117;p25"/>
            <p:cNvSpPr/>
            <p:nvPr/>
          </p:nvSpPr>
          <p:spPr>
            <a:xfrm>
              <a:off x="2698067" y="1830086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8" name="Google Shape;3118;p25"/>
            <p:cNvSpPr/>
            <p:nvPr/>
          </p:nvSpPr>
          <p:spPr>
            <a:xfrm>
              <a:off x="2651008" y="18112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9" name="Google Shape;3119;p25"/>
            <p:cNvSpPr/>
            <p:nvPr/>
          </p:nvSpPr>
          <p:spPr>
            <a:xfrm>
              <a:off x="2651198" y="181113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0" name="Google Shape;3120;p25"/>
            <p:cNvSpPr/>
            <p:nvPr/>
          </p:nvSpPr>
          <p:spPr>
            <a:xfrm>
              <a:off x="2649012" y="18116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1" name="Google Shape;3121;p25"/>
            <p:cNvSpPr/>
            <p:nvPr/>
          </p:nvSpPr>
          <p:spPr>
            <a:xfrm>
              <a:off x="2649487" y="181155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2" name="Google Shape;3122;p25"/>
            <p:cNvSpPr/>
            <p:nvPr/>
          </p:nvSpPr>
          <p:spPr>
            <a:xfrm>
              <a:off x="2649962" y="181145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3" name="Google Shape;3123;p25"/>
            <p:cNvSpPr/>
            <p:nvPr/>
          </p:nvSpPr>
          <p:spPr>
            <a:xfrm>
              <a:off x="2787041" y="1879305"/>
              <a:ext cx="2634" cy="421"/>
            </a:xfrm>
            <a:custGeom>
              <a:rect b="b" l="l" r="r" t="t"/>
              <a:pathLst>
                <a:path extrusionOk="0" h="31" w="194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4" name="Google Shape;3124;p25"/>
            <p:cNvSpPr/>
            <p:nvPr/>
          </p:nvSpPr>
          <p:spPr>
            <a:xfrm>
              <a:off x="2774414" y="1867642"/>
              <a:ext cx="3326" cy="1629"/>
            </a:xfrm>
            <a:custGeom>
              <a:rect b="b" l="l" r="r" t="t"/>
              <a:pathLst>
                <a:path extrusionOk="0" h="120" w="245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5" name="Google Shape;3125;p25"/>
            <p:cNvSpPr/>
            <p:nvPr/>
          </p:nvSpPr>
          <p:spPr>
            <a:xfrm>
              <a:off x="2764774" y="1848443"/>
              <a:ext cx="5322" cy="8757"/>
            </a:xfrm>
            <a:custGeom>
              <a:rect b="b" l="l" r="r" t="t"/>
              <a:pathLst>
                <a:path extrusionOk="0" h="645" w="392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6" name="Google Shape;3126;p25"/>
            <p:cNvSpPr/>
            <p:nvPr/>
          </p:nvSpPr>
          <p:spPr>
            <a:xfrm>
              <a:off x="2771603" y="1838694"/>
              <a:ext cx="1765" cy="8051"/>
            </a:xfrm>
            <a:custGeom>
              <a:rect b="b" l="l" r="r" t="t"/>
              <a:pathLst>
                <a:path extrusionOk="0" h="593" w="13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7" name="Google Shape;3127;p25"/>
            <p:cNvSpPr/>
            <p:nvPr/>
          </p:nvSpPr>
          <p:spPr>
            <a:xfrm>
              <a:off x="2786661" y="1879766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8" name="Google Shape;3128;p25"/>
            <p:cNvSpPr/>
            <p:nvPr/>
          </p:nvSpPr>
          <p:spPr>
            <a:xfrm>
              <a:off x="2761230" y="1825999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9" name="Google Shape;3129;p25"/>
            <p:cNvSpPr/>
            <p:nvPr/>
          </p:nvSpPr>
          <p:spPr>
            <a:xfrm>
              <a:off x="2761474" y="1825864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0" name="Google Shape;3130;p25"/>
            <p:cNvSpPr/>
            <p:nvPr/>
          </p:nvSpPr>
          <p:spPr>
            <a:xfrm>
              <a:off x="2761705" y="182576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1" name="Google Shape;3131;p25"/>
            <p:cNvSpPr/>
            <p:nvPr/>
          </p:nvSpPr>
          <p:spPr>
            <a:xfrm>
              <a:off x="2760945" y="1826149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2" name="Google Shape;3132;p25"/>
            <p:cNvSpPr/>
            <p:nvPr/>
          </p:nvSpPr>
          <p:spPr>
            <a:xfrm>
              <a:off x="2704530" y="1833793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3" name="Google Shape;3133;p25"/>
            <p:cNvSpPr/>
            <p:nvPr/>
          </p:nvSpPr>
          <p:spPr>
            <a:xfrm>
              <a:off x="2712894" y="1827004"/>
              <a:ext cx="4766" cy="1724"/>
            </a:xfrm>
            <a:custGeom>
              <a:rect b="b" l="l" r="r" t="t"/>
              <a:pathLst>
                <a:path extrusionOk="0" h="127" w="351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4" name="Google Shape;3134;p25"/>
            <p:cNvSpPr/>
            <p:nvPr/>
          </p:nvSpPr>
          <p:spPr>
            <a:xfrm>
              <a:off x="2719126" y="1828946"/>
              <a:ext cx="964" cy="163"/>
            </a:xfrm>
            <a:custGeom>
              <a:rect b="b" l="l" r="r" t="t"/>
              <a:pathLst>
                <a:path extrusionOk="0" h="12" w="71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5" name="Google Shape;3135;p25"/>
            <p:cNvSpPr/>
            <p:nvPr/>
          </p:nvSpPr>
          <p:spPr>
            <a:xfrm>
              <a:off x="2724204" y="1829570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6" name="Google Shape;3136;p25"/>
            <p:cNvSpPr/>
            <p:nvPr/>
          </p:nvSpPr>
          <p:spPr>
            <a:xfrm>
              <a:off x="2722208" y="1828851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7" name="Google Shape;3137;p25"/>
            <p:cNvSpPr/>
            <p:nvPr/>
          </p:nvSpPr>
          <p:spPr>
            <a:xfrm>
              <a:off x="2724679" y="1829855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8" name="Google Shape;3138;p25"/>
            <p:cNvSpPr/>
            <p:nvPr/>
          </p:nvSpPr>
          <p:spPr>
            <a:xfrm>
              <a:off x="2720593" y="1828905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9" name="Google Shape;3139;p25"/>
            <p:cNvSpPr/>
            <p:nvPr/>
          </p:nvSpPr>
          <p:spPr>
            <a:xfrm>
              <a:off x="2720077" y="1828905"/>
              <a:ext cx="489" cy="54"/>
            </a:xfrm>
            <a:custGeom>
              <a:rect b="b" l="l" r="r" t="t"/>
              <a:pathLst>
                <a:path extrusionOk="0" h="4" w="36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0" name="Google Shape;3140;p25"/>
            <p:cNvSpPr/>
            <p:nvPr/>
          </p:nvSpPr>
          <p:spPr>
            <a:xfrm>
              <a:off x="2722588" y="1828946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1" name="Google Shape;3141;p25"/>
            <p:cNvSpPr/>
            <p:nvPr/>
          </p:nvSpPr>
          <p:spPr>
            <a:xfrm>
              <a:off x="2723349" y="1829190"/>
              <a:ext cx="204" cy="54"/>
            </a:xfrm>
            <a:custGeom>
              <a:rect b="b" l="l" r="r" t="t"/>
              <a:pathLst>
                <a:path extrusionOk="0" h="4" w="15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2" name="Google Shape;3142;p25"/>
            <p:cNvSpPr/>
            <p:nvPr/>
          </p:nvSpPr>
          <p:spPr>
            <a:xfrm>
              <a:off x="2722969" y="1829041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3" name="Google Shape;3143;p25"/>
            <p:cNvSpPr/>
            <p:nvPr/>
          </p:nvSpPr>
          <p:spPr>
            <a:xfrm>
              <a:off x="2723783" y="1829380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4" name="Google Shape;3144;p25"/>
            <p:cNvSpPr/>
            <p:nvPr/>
          </p:nvSpPr>
          <p:spPr>
            <a:xfrm>
              <a:off x="2720878" y="1828851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5" name="Google Shape;3145;p25"/>
            <p:cNvSpPr/>
            <p:nvPr/>
          </p:nvSpPr>
          <p:spPr>
            <a:xfrm>
              <a:off x="2721217" y="182881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6" name="Google Shape;3146;p25"/>
            <p:cNvSpPr/>
            <p:nvPr/>
          </p:nvSpPr>
          <p:spPr>
            <a:xfrm>
              <a:off x="2721882" y="1828810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7" name="Google Shape;3147;p25"/>
            <p:cNvSpPr/>
            <p:nvPr/>
          </p:nvSpPr>
          <p:spPr>
            <a:xfrm>
              <a:off x="2725155" y="1830181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8" name="Google Shape;3148;p25"/>
            <p:cNvSpPr/>
            <p:nvPr/>
          </p:nvSpPr>
          <p:spPr>
            <a:xfrm>
              <a:off x="2721543" y="182881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9" name="Google Shape;3149;p25"/>
            <p:cNvSpPr/>
            <p:nvPr/>
          </p:nvSpPr>
          <p:spPr>
            <a:xfrm>
              <a:off x="2725630" y="183061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0" name="Google Shape;3150;p25"/>
            <p:cNvSpPr/>
            <p:nvPr/>
          </p:nvSpPr>
          <p:spPr>
            <a:xfrm>
              <a:off x="2704530" y="183388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1" name="Google Shape;3151;p25"/>
            <p:cNvSpPr/>
            <p:nvPr/>
          </p:nvSpPr>
          <p:spPr>
            <a:xfrm>
              <a:off x="2801976" y="1871403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2" name="Google Shape;3152;p25"/>
            <p:cNvSpPr/>
            <p:nvPr/>
          </p:nvSpPr>
          <p:spPr>
            <a:xfrm>
              <a:off x="2821894" y="1866270"/>
              <a:ext cx="815" cy="339"/>
            </a:xfrm>
            <a:custGeom>
              <a:rect b="b" l="l" r="r" t="t"/>
              <a:pathLst>
                <a:path extrusionOk="0" h="25" w="6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3" name="Google Shape;3153;p25"/>
            <p:cNvSpPr/>
            <p:nvPr/>
          </p:nvSpPr>
          <p:spPr>
            <a:xfrm>
              <a:off x="2797414" y="1872774"/>
              <a:ext cx="434" cy="299"/>
            </a:xfrm>
            <a:custGeom>
              <a:rect b="b" l="l" r="r" t="t"/>
              <a:pathLst>
                <a:path extrusionOk="0" h="22" w="32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4" name="Google Shape;3154;p25"/>
            <p:cNvSpPr/>
            <p:nvPr/>
          </p:nvSpPr>
          <p:spPr>
            <a:xfrm>
              <a:off x="2804108" y="1870452"/>
              <a:ext cx="1874" cy="1100"/>
            </a:xfrm>
            <a:custGeom>
              <a:rect b="b" l="l" r="r" t="t"/>
              <a:pathLst>
                <a:path extrusionOk="0" h="81" w="138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5" name="Google Shape;3155;p25"/>
            <p:cNvSpPr/>
            <p:nvPr/>
          </p:nvSpPr>
          <p:spPr>
            <a:xfrm>
              <a:off x="2837902" y="1879617"/>
              <a:ext cx="353" cy="109"/>
            </a:xfrm>
            <a:custGeom>
              <a:rect b="b" l="l" r="r" t="t"/>
              <a:pathLst>
                <a:path extrusionOk="0" h="8" w="26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6" name="Google Shape;3156;p25"/>
            <p:cNvSpPr/>
            <p:nvPr/>
          </p:nvSpPr>
          <p:spPr>
            <a:xfrm>
              <a:off x="2822750" y="1866596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7" name="Google Shape;3157;p25"/>
            <p:cNvSpPr/>
            <p:nvPr/>
          </p:nvSpPr>
          <p:spPr>
            <a:xfrm>
              <a:off x="2838282" y="1879712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8" name="Google Shape;3158;p25"/>
            <p:cNvSpPr/>
            <p:nvPr/>
          </p:nvSpPr>
          <p:spPr>
            <a:xfrm>
              <a:off x="2796939" y="1873113"/>
              <a:ext cx="434" cy="244"/>
            </a:xfrm>
            <a:custGeom>
              <a:rect b="b" l="l" r="r" t="t"/>
              <a:pathLst>
                <a:path extrusionOk="0" h="18" w="32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9" name="Google Shape;3159;p25"/>
            <p:cNvSpPr/>
            <p:nvPr/>
          </p:nvSpPr>
          <p:spPr>
            <a:xfrm>
              <a:off x="2797889" y="1872543"/>
              <a:ext cx="299" cy="244"/>
            </a:xfrm>
            <a:custGeom>
              <a:rect b="b" l="l" r="r" t="t"/>
              <a:pathLst>
                <a:path extrusionOk="0" h="18" w="22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0" name="Google Shape;3160;p25"/>
            <p:cNvSpPr/>
            <p:nvPr/>
          </p:nvSpPr>
          <p:spPr>
            <a:xfrm>
              <a:off x="2838662" y="1879956"/>
              <a:ext cx="828" cy="720"/>
            </a:xfrm>
            <a:custGeom>
              <a:rect b="b" l="l" r="r" t="t"/>
              <a:pathLst>
                <a:path extrusionOk="0" h="53" w="61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1" name="Google Shape;3161;p25"/>
            <p:cNvSpPr/>
            <p:nvPr/>
          </p:nvSpPr>
          <p:spPr>
            <a:xfrm>
              <a:off x="2796178" y="187368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2" name="Google Shape;3162;p25"/>
            <p:cNvSpPr/>
            <p:nvPr/>
          </p:nvSpPr>
          <p:spPr>
            <a:xfrm>
              <a:off x="2795798" y="187377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3" name="Google Shape;3163;p25"/>
            <p:cNvSpPr/>
            <p:nvPr/>
          </p:nvSpPr>
          <p:spPr>
            <a:xfrm>
              <a:off x="2795459" y="187377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4" name="Google Shape;3164;p25"/>
            <p:cNvSpPr/>
            <p:nvPr/>
          </p:nvSpPr>
          <p:spPr>
            <a:xfrm>
              <a:off x="2789661" y="1879671"/>
              <a:ext cx="3476" cy="3476"/>
            </a:xfrm>
            <a:custGeom>
              <a:rect b="b" l="l" r="r" t="t"/>
              <a:pathLst>
                <a:path extrusionOk="0" h="256" w="256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5" name="Google Shape;3165;p25"/>
            <p:cNvSpPr/>
            <p:nvPr/>
          </p:nvSpPr>
          <p:spPr>
            <a:xfrm>
              <a:off x="2796559" y="1873399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6" name="Google Shape;3166;p25"/>
            <p:cNvSpPr/>
            <p:nvPr/>
          </p:nvSpPr>
          <p:spPr>
            <a:xfrm>
              <a:off x="2794984" y="1873724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7" name="Google Shape;3167;p25"/>
            <p:cNvSpPr/>
            <p:nvPr/>
          </p:nvSpPr>
          <p:spPr>
            <a:xfrm>
              <a:off x="2789661" y="187967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8" name="Google Shape;3168;p25"/>
            <p:cNvSpPr/>
            <p:nvPr/>
          </p:nvSpPr>
          <p:spPr>
            <a:xfrm>
              <a:off x="2796980" y="1873303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9" name="Google Shape;3169;p25"/>
            <p:cNvSpPr/>
            <p:nvPr/>
          </p:nvSpPr>
          <p:spPr>
            <a:xfrm>
              <a:off x="2959964" y="1971102"/>
              <a:ext cx="4345" cy="3082"/>
            </a:xfrm>
            <a:custGeom>
              <a:rect b="b" l="l" r="r" t="t"/>
              <a:pathLst>
                <a:path extrusionOk="0" h="227" w="32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0" name="Google Shape;3170;p25"/>
            <p:cNvSpPr/>
            <p:nvPr/>
          </p:nvSpPr>
          <p:spPr>
            <a:xfrm>
              <a:off x="2945287" y="1972446"/>
              <a:ext cx="34378" cy="30916"/>
            </a:xfrm>
            <a:custGeom>
              <a:rect b="b" l="l" r="r" t="t"/>
              <a:pathLst>
                <a:path extrusionOk="0" h="2277" w="2532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1" name="Google Shape;3171;p25"/>
            <p:cNvSpPr/>
            <p:nvPr/>
          </p:nvSpPr>
          <p:spPr>
            <a:xfrm>
              <a:off x="2934927" y="1945305"/>
              <a:ext cx="6191" cy="6463"/>
            </a:xfrm>
            <a:custGeom>
              <a:rect b="b" l="l" r="r" t="t"/>
              <a:pathLst>
                <a:path extrusionOk="0" h="476" w="456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2" name="Google Shape;3172;p25"/>
            <p:cNvSpPr/>
            <p:nvPr/>
          </p:nvSpPr>
          <p:spPr>
            <a:xfrm>
              <a:off x="2944567" y="1938516"/>
              <a:ext cx="27875" cy="31432"/>
            </a:xfrm>
            <a:custGeom>
              <a:rect b="b" l="l" r="r" t="t"/>
              <a:pathLst>
                <a:path extrusionOk="0" h="2315" w="2053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3" name="Google Shape;3173;p25"/>
            <p:cNvSpPr/>
            <p:nvPr/>
          </p:nvSpPr>
          <p:spPr>
            <a:xfrm>
              <a:off x="2944187" y="1956588"/>
              <a:ext cx="15030" cy="20258"/>
            </a:xfrm>
            <a:custGeom>
              <a:rect b="b" l="l" r="r" t="t"/>
              <a:pathLst>
                <a:path extrusionOk="0" h="1492" w="1107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4" name="Google Shape;3174;p25"/>
            <p:cNvSpPr/>
            <p:nvPr/>
          </p:nvSpPr>
          <p:spPr>
            <a:xfrm>
              <a:off x="2930066" y="1906039"/>
              <a:ext cx="18126" cy="34270"/>
            </a:xfrm>
            <a:custGeom>
              <a:rect b="b" l="l" r="r" t="t"/>
              <a:pathLst>
                <a:path extrusionOk="0" h="2524" w="1335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5" name="Google Shape;3175;p25"/>
            <p:cNvSpPr/>
            <p:nvPr/>
          </p:nvSpPr>
          <p:spPr>
            <a:xfrm>
              <a:off x="2911587" y="1962426"/>
              <a:ext cx="15410" cy="19171"/>
            </a:xfrm>
            <a:custGeom>
              <a:rect b="b" l="l" r="r" t="t"/>
              <a:pathLst>
                <a:path extrusionOk="0" h="1412" w="1135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6" name="Google Shape;3176;p25"/>
            <p:cNvSpPr/>
            <p:nvPr/>
          </p:nvSpPr>
          <p:spPr>
            <a:xfrm>
              <a:off x="3088163" y="2067136"/>
              <a:ext cx="69218" cy="57636"/>
            </a:xfrm>
            <a:custGeom>
              <a:rect b="b" l="l" r="r" t="t"/>
              <a:pathLst>
                <a:path extrusionOk="0" h="4245" w="5098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7" name="Google Shape;3177;p25"/>
            <p:cNvSpPr/>
            <p:nvPr/>
          </p:nvSpPr>
          <p:spPr>
            <a:xfrm>
              <a:off x="2639603" y="1973302"/>
              <a:ext cx="14229" cy="26680"/>
            </a:xfrm>
            <a:custGeom>
              <a:rect b="b" l="l" r="r" t="t"/>
              <a:pathLst>
                <a:path extrusionOk="0" h="1965" w="1048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8" name="Google Shape;3178;p25"/>
            <p:cNvSpPr/>
            <p:nvPr/>
          </p:nvSpPr>
          <p:spPr>
            <a:xfrm>
              <a:off x="2363531" y="2134820"/>
              <a:ext cx="53061" cy="102877"/>
            </a:xfrm>
            <a:custGeom>
              <a:rect b="b" l="l" r="r" t="t"/>
              <a:pathLst>
                <a:path extrusionOk="0" h="7577" w="3908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79" name="Google Shape;3179;p25"/>
            <p:cNvSpPr/>
            <p:nvPr/>
          </p:nvSpPr>
          <p:spPr>
            <a:xfrm>
              <a:off x="2441765" y="1949718"/>
              <a:ext cx="5621" cy="1466"/>
            </a:xfrm>
            <a:custGeom>
              <a:rect b="b" l="l" r="r" t="t"/>
              <a:pathLst>
                <a:path extrusionOk="0" h="108" w="414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0" name="Google Shape;3180;p25"/>
            <p:cNvSpPr/>
            <p:nvPr/>
          </p:nvSpPr>
          <p:spPr>
            <a:xfrm>
              <a:off x="2361345" y="1900730"/>
              <a:ext cx="77012" cy="46109"/>
            </a:xfrm>
            <a:custGeom>
              <a:rect b="b" l="l" r="r" t="t"/>
              <a:pathLst>
                <a:path extrusionOk="0" h="3396" w="5672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1" name="Google Shape;3181;p25"/>
            <p:cNvSpPr/>
            <p:nvPr/>
          </p:nvSpPr>
          <p:spPr>
            <a:xfrm>
              <a:off x="2379743" y="1913221"/>
              <a:ext cx="5146" cy="1018"/>
            </a:xfrm>
            <a:custGeom>
              <a:rect b="b" l="l" r="r" t="t"/>
              <a:pathLst>
                <a:path extrusionOk="0" h="75" w="379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2" name="Google Shape;3182;p25"/>
            <p:cNvSpPr/>
            <p:nvPr/>
          </p:nvSpPr>
          <p:spPr>
            <a:xfrm>
              <a:off x="2364237" y="1918829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3" name="Google Shape;3183;p25"/>
            <p:cNvSpPr/>
            <p:nvPr/>
          </p:nvSpPr>
          <p:spPr>
            <a:xfrm>
              <a:off x="2364713" y="191850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4" name="Google Shape;3184;p25"/>
            <p:cNvSpPr/>
            <p:nvPr/>
          </p:nvSpPr>
          <p:spPr>
            <a:xfrm>
              <a:off x="2364102" y="1918978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5" name="Google Shape;3185;p25"/>
            <p:cNvSpPr/>
            <p:nvPr/>
          </p:nvSpPr>
          <p:spPr>
            <a:xfrm>
              <a:off x="2364672" y="191854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6" name="Google Shape;3186;p25"/>
            <p:cNvSpPr/>
            <p:nvPr/>
          </p:nvSpPr>
          <p:spPr>
            <a:xfrm>
              <a:off x="2364523" y="19186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7" name="Google Shape;3187;p25"/>
            <p:cNvSpPr/>
            <p:nvPr/>
          </p:nvSpPr>
          <p:spPr>
            <a:xfrm>
              <a:off x="2364387" y="1918734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8" name="Google Shape;3188;p25"/>
            <p:cNvSpPr/>
            <p:nvPr/>
          </p:nvSpPr>
          <p:spPr>
            <a:xfrm>
              <a:off x="2363857" y="191907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9" name="Google Shape;3189;p25"/>
            <p:cNvSpPr/>
            <p:nvPr/>
          </p:nvSpPr>
          <p:spPr>
            <a:xfrm>
              <a:off x="2363341" y="1919358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0" name="Google Shape;3190;p25"/>
            <p:cNvSpPr/>
            <p:nvPr/>
          </p:nvSpPr>
          <p:spPr>
            <a:xfrm>
              <a:off x="2362242" y="1919508"/>
              <a:ext cx="1018" cy="530"/>
            </a:xfrm>
            <a:custGeom>
              <a:rect b="b" l="l" r="r" t="t"/>
              <a:pathLst>
                <a:path extrusionOk="0" h="39" w="75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1" name="Google Shape;3191;p25"/>
            <p:cNvSpPr/>
            <p:nvPr/>
          </p:nvSpPr>
          <p:spPr>
            <a:xfrm>
              <a:off x="2363626" y="1919209"/>
              <a:ext cx="149" cy="68"/>
            </a:xfrm>
            <a:custGeom>
              <a:rect b="b" l="l" r="r" t="t"/>
              <a:pathLst>
                <a:path extrusionOk="0" h="5" w="11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2" name="Google Shape;3192;p25"/>
            <p:cNvSpPr/>
            <p:nvPr/>
          </p:nvSpPr>
          <p:spPr>
            <a:xfrm>
              <a:off x="2361766" y="1920024"/>
              <a:ext cx="394" cy="204"/>
            </a:xfrm>
            <a:custGeom>
              <a:rect b="b" l="l" r="r" t="t"/>
              <a:pathLst>
                <a:path extrusionOk="0" h="15" w="29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3" name="Google Shape;3193;p25"/>
            <p:cNvSpPr/>
            <p:nvPr/>
          </p:nvSpPr>
          <p:spPr>
            <a:xfrm>
              <a:off x="2423463" y="1902672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4" name="Google Shape;3194;p25"/>
            <p:cNvSpPr/>
            <p:nvPr/>
          </p:nvSpPr>
          <p:spPr>
            <a:xfrm>
              <a:off x="2367333" y="1912040"/>
              <a:ext cx="1100" cy="244"/>
            </a:xfrm>
            <a:custGeom>
              <a:rect b="b" l="l" r="r" t="t"/>
              <a:pathLst>
                <a:path extrusionOk="0" h="18" w="81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5" name="Google Shape;3195;p25"/>
            <p:cNvSpPr/>
            <p:nvPr/>
          </p:nvSpPr>
          <p:spPr>
            <a:xfrm>
              <a:off x="2364618" y="191859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6" name="Google Shape;3196;p25"/>
            <p:cNvSpPr/>
            <p:nvPr/>
          </p:nvSpPr>
          <p:spPr>
            <a:xfrm>
              <a:off x="2364767" y="19184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7" name="Google Shape;3197;p25"/>
            <p:cNvSpPr/>
            <p:nvPr/>
          </p:nvSpPr>
          <p:spPr>
            <a:xfrm>
              <a:off x="2414298" y="1903201"/>
              <a:ext cx="3286" cy="54"/>
            </a:xfrm>
            <a:custGeom>
              <a:rect b="b" l="l" r="r" t="t"/>
              <a:pathLst>
                <a:path extrusionOk="0" h="4" w="242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8" name="Google Shape;3198;p25"/>
            <p:cNvSpPr/>
            <p:nvPr/>
          </p:nvSpPr>
          <p:spPr>
            <a:xfrm>
              <a:off x="2373131" y="1912746"/>
              <a:ext cx="1779" cy="109"/>
            </a:xfrm>
            <a:custGeom>
              <a:rect b="b" l="l" r="r" t="t"/>
              <a:pathLst>
                <a:path extrusionOk="0" h="8" w="131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9" name="Google Shape;3199;p25"/>
            <p:cNvSpPr/>
            <p:nvPr/>
          </p:nvSpPr>
          <p:spPr>
            <a:xfrm>
              <a:off x="2437773" y="191717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0" name="Google Shape;3200;p25"/>
            <p:cNvSpPr/>
            <p:nvPr/>
          </p:nvSpPr>
          <p:spPr>
            <a:xfrm>
              <a:off x="2437203" y="1916032"/>
              <a:ext cx="448" cy="774"/>
            </a:xfrm>
            <a:custGeom>
              <a:rect b="b" l="l" r="r" t="t"/>
              <a:pathLst>
                <a:path extrusionOk="0" h="57" w="33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1" name="Google Shape;3201;p25"/>
            <p:cNvSpPr/>
            <p:nvPr/>
          </p:nvSpPr>
          <p:spPr>
            <a:xfrm>
              <a:off x="2436062" y="1913656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2" name="Google Shape;3202;p25"/>
            <p:cNvSpPr/>
            <p:nvPr/>
          </p:nvSpPr>
          <p:spPr>
            <a:xfrm>
              <a:off x="2436687" y="1914932"/>
              <a:ext cx="394" cy="733"/>
            </a:xfrm>
            <a:custGeom>
              <a:rect b="b" l="l" r="r" t="t"/>
              <a:pathLst>
                <a:path extrusionOk="0" h="54" w="29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2429885" y="1900825"/>
              <a:ext cx="6096" cy="12600"/>
            </a:xfrm>
            <a:custGeom>
              <a:rect b="b" l="l" r="r" t="t"/>
              <a:pathLst>
                <a:path extrusionOk="0" h="928" w="449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3053662" y="2325828"/>
              <a:ext cx="6762" cy="1426"/>
            </a:xfrm>
            <a:custGeom>
              <a:rect b="b" l="l" r="r" t="t"/>
              <a:pathLst>
                <a:path extrusionOk="0" h="105" w="498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2878838" y="2126931"/>
              <a:ext cx="301597" cy="226799"/>
            </a:xfrm>
            <a:custGeom>
              <a:rect b="b" l="l" r="r" t="t"/>
              <a:pathLst>
                <a:path extrusionOk="0" h="16704" w="22213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3006548" y="2132321"/>
              <a:ext cx="7861" cy="1765"/>
            </a:xfrm>
            <a:custGeom>
              <a:rect b="b" l="l" r="r" t="t"/>
              <a:pathLst>
                <a:path extrusionOk="0" h="130" w="579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3116594" y="2348014"/>
              <a:ext cx="679" cy="1344"/>
            </a:xfrm>
            <a:custGeom>
              <a:rect b="b" l="l" r="r" t="t"/>
              <a:pathLst>
                <a:path extrusionOk="0" h="99" w="5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3114883" y="2370254"/>
              <a:ext cx="25675" cy="24575"/>
            </a:xfrm>
            <a:custGeom>
              <a:rect b="b" l="l" r="r" t="t"/>
              <a:pathLst>
                <a:path extrusionOk="0" h="1810" w="1891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3286190" y="2425120"/>
              <a:ext cx="2770" cy="2322"/>
            </a:xfrm>
            <a:custGeom>
              <a:rect b="b" l="l" r="r" t="t"/>
              <a:pathLst>
                <a:path extrusionOk="0" h="171" w="204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278682" y="2370688"/>
              <a:ext cx="55858" cy="52287"/>
            </a:xfrm>
            <a:custGeom>
              <a:rect b="b" l="l" r="r" t="t"/>
              <a:pathLst>
                <a:path extrusionOk="0" h="3851" w="4114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327113" y="2318822"/>
              <a:ext cx="40271" cy="57243"/>
            </a:xfrm>
            <a:custGeom>
              <a:rect b="b" l="l" r="r" t="t"/>
              <a:pathLst>
                <a:path extrusionOk="0" h="4216" w="2966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2437868" y="1704617"/>
              <a:ext cx="103542" cy="63855"/>
            </a:xfrm>
            <a:custGeom>
              <a:rect b="b" l="l" r="r" t="t"/>
              <a:pathLst>
                <a:path extrusionOk="0" h="4703" w="7626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2461928" y="1715967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2465159" y="1716823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2462498" y="1716157"/>
              <a:ext cx="244" cy="109"/>
            </a:xfrm>
            <a:custGeom>
              <a:rect b="b" l="l" r="r" t="t"/>
              <a:pathLst>
                <a:path extrusionOk="0" h="8" w="18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2463733" y="1716538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2463109" y="1716388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2464399" y="1716728"/>
              <a:ext cx="299" cy="54"/>
            </a:xfrm>
            <a:custGeom>
              <a:rect b="b" l="l" r="r" t="t"/>
              <a:pathLst>
                <a:path extrusionOk="0" h="4" w="22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2541071" y="1746150"/>
              <a:ext cx="394" cy="3530"/>
            </a:xfrm>
            <a:custGeom>
              <a:rect b="b" l="l" r="r" t="t"/>
              <a:pathLst>
                <a:path extrusionOk="0" h="260" w="29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2465919" y="1716959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2373470" y="1729138"/>
              <a:ext cx="143134" cy="121505"/>
            </a:xfrm>
            <a:custGeom>
              <a:rect b="b" l="l" r="r" t="t"/>
              <a:pathLst>
                <a:path extrusionOk="0" h="8949" w="10542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2377313" y="1749667"/>
              <a:ext cx="299" cy="584"/>
            </a:xfrm>
            <a:custGeom>
              <a:rect b="b" l="l" r="r" t="t"/>
              <a:pathLst>
                <a:path extrusionOk="0" h="43" w="22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2378073" y="1751907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2377978" y="1751282"/>
              <a:ext cx="68" cy="353"/>
            </a:xfrm>
            <a:custGeom>
              <a:rect b="b" l="l" r="r" t="t"/>
              <a:pathLst>
                <a:path extrusionOk="0" h="26" w="5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2373755" y="1729233"/>
              <a:ext cx="1629" cy="3761"/>
            </a:xfrm>
            <a:custGeom>
              <a:rect b="b" l="l" r="r" t="t"/>
              <a:pathLst>
                <a:path extrusionOk="0" h="277" w="12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6" name="Google Shape;3226;p25"/>
            <p:cNvSpPr/>
            <p:nvPr/>
          </p:nvSpPr>
          <p:spPr>
            <a:xfrm>
              <a:off x="2378032" y="1751622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7" name="Google Shape;3227;p25"/>
            <p:cNvSpPr/>
            <p:nvPr/>
          </p:nvSpPr>
          <p:spPr>
            <a:xfrm>
              <a:off x="2374135" y="174438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8" name="Google Shape;3228;p25"/>
            <p:cNvSpPr/>
            <p:nvPr/>
          </p:nvSpPr>
          <p:spPr>
            <a:xfrm>
              <a:off x="2377842" y="1750862"/>
              <a:ext cx="149" cy="394"/>
            </a:xfrm>
            <a:custGeom>
              <a:rect b="b" l="l" r="r" t="t"/>
              <a:pathLst>
                <a:path extrusionOk="0" h="29" w="11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9" name="Google Shape;3229;p25"/>
            <p:cNvSpPr/>
            <p:nvPr/>
          </p:nvSpPr>
          <p:spPr>
            <a:xfrm>
              <a:off x="2373470" y="1733034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0" name="Google Shape;3230;p25"/>
            <p:cNvSpPr/>
            <p:nvPr/>
          </p:nvSpPr>
          <p:spPr>
            <a:xfrm>
              <a:off x="2374135" y="1745485"/>
              <a:ext cx="2295" cy="2485"/>
            </a:xfrm>
            <a:custGeom>
              <a:rect b="b" l="l" r="r" t="t"/>
              <a:pathLst>
                <a:path extrusionOk="0" h="183" w="169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1" name="Google Shape;3231;p25"/>
            <p:cNvSpPr/>
            <p:nvPr/>
          </p:nvSpPr>
          <p:spPr>
            <a:xfrm>
              <a:off x="2377652" y="1750291"/>
              <a:ext cx="204" cy="530"/>
            </a:xfrm>
            <a:custGeom>
              <a:rect b="b" l="l" r="r" t="t"/>
              <a:pathLst>
                <a:path extrusionOk="0" h="39" w="15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2" name="Google Shape;3232;p25"/>
            <p:cNvSpPr/>
            <p:nvPr/>
          </p:nvSpPr>
          <p:spPr>
            <a:xfrm>
              <a:off x="2376932" y="1748852"/>
              <a:ext cx="394" cy="774"/>
            </a:xfrm>
            <a:custGeom>
              <a:rect b="b" l="l" r="r" t="t"/>
              <a:pathLst>
                <a:path extrusionOk="0" h="57" w="29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3" name="Google Shape;3233;p25"/>
            <p:cNvSpPr/>
            <p:nvPr/>
          </p:nvSpPr>
          <p:spPr>
            <a:xfrm>
              <a:off x="2374135" y="1742063"/>
              <a:ext cx="244" cy="2335"/>
            </a:xfrm>
            <a:custGeom>
              <a:rect b="b" l="l" r="r" t="t"/>
              <a:pathLst>
                <a:path extrusionOk="0" h="172" w="18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4" name="Google Shape;3234;p25"/>
            <p:cNvSpPr/>
            <p:nvPr/>
          </p:nvSpPr>
          <p:spPr>
            <a:xfrm>
              <a:off x="2378073" y="1752138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5" name="Google Shape;3235;p25"/>
            <p:cNvSpPr/>
            <p:nvPr/>
          </p:nvSpPr>
          <p:spPr>
            <a:xfrm>
              <a:off x="2374135" y="17448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6" name="Google Shape;3236;p25"/>
            <p:cNvSpPr/>
            <p:nvPr/>
          </p:nvSpPr>
          <p:spPr>
            <a:xfrm>
              <a:off x="2402173" y="1806665"/>
              <a:ext cx="109" cy="190"/>
            </a:xfrm>
            <a:custGeom>
              <a:rect b="b" l="l" r="r" t="t"/>
              <a:pathLst>
                <a:path extrusionOk="0" h="14" w="8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7" name="Google Shape;3237;p25"/>
            <p:cNvSpPr/>
            <p:nvPr/>
          </p:nvSpPr>
          <p:spPr>
            <a:xfrm>
              <a:off x="2402458" y="180718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8" name="Google Shape;3238;p25"/>
            <p:cNvSpPr/>
            <p:nvPr/>
          </p:nvSpPr>
          <p:spPr>
            <a:xfrm>
              <a:off x="2403218" y="1808186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9" name="Google Shape;3239;p25"/>
            <p:cNvSpPr/>
            <p:nvPr/>
          </p:nvSpPr>
          <p:spPr>
            <a:xfrm>
              <a:off x="2403504" y="1808566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0" name="Google Shape;3240;p25"/>
            <p:cNvSpPr/>
            <p:nvPr/>
          </p:nvSpPr>
          <p:spPr>
            <a:xfrm>
              <a:off x="2402132" y="1806421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1" name="Google Shape;3241;p25"/>
            <p:cNvSpPr/>
            <p:nvPr/>
          </p:nvSpPr>
          <p:spPr>
            <a:xfrm>
              <a:off x="2403789" y="1808892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2" name="Google Shape;3242;p25"/>
            <p:cNvSpPr/>
            <p:nvPr/>
          </p:nvSpPr>
          <p:spPr>
            <a:xfrm>
              <a:off x="2402078" y="180613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3" name="Google Shape;3243;p25"/>
            <p:cNvSpPr/>
            <p:nvPr/>
          </p:nvSpPr>
          <p:spPr>
            <a:xfrm>
              <a:off x="2404508" y="180965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4" name="Google Shape;3244;p25"/>
            <p:cNvSpPr/>
            <p:nvPr/>
          </p:nvSpPr>
          <p:spPr>
            <a:xfrm>
              <a:off x="2402703" y="1807520"/>
              <a:ext cx="109" cy="149"/>
            </a:xfrm>
            <a:custGeom>
              <a:rect b="b" l="l" r="r" t="t"/>
              <a:pathLst>
                <a:path extrusionOk="0" h="11" w="8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5" name="Google Shape;3245;p25"/>
            <p:cNvSpPr/>
            <p:nvPr/>
          </p:nvSpPr>
          <p:spPr>
            <a:xfrm>
              <a:off x="2402933" y="1807901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6" name="Google Shape;3246;p25"/>
            <p:cNvSpPr/>
            <p:nvPr/>
          </p:nvSpPr>
          <p:spPr>
            <a:xfrm>
              <a:off x="2404128" y="1809272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7" name="Google Shape;3247;p25"/>
            <p:cNvSpPr/>
            <p:nvPr/>
          </p:nvSpPr>
          <p:spPr>
            <a:xfrm>
              <a:off x="2378697" y="1753468"/>
              <a:ext cx="204" cy="299"/>
            </a:xfrm>
            <a:custGeom>
              <a:rect b="b" l="l" r="r" t="t"/>
              <a:pathLst>
                <a:path extrusionOk="0" h="22" w="15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8" name="Google Shape;3248;p25"/>
            <p:cNvSpPr/>
            <p:nvPr/>
          </p:nvSpPr>
          <p:spPr>
            <a:xfrm>
              <a:off x="2388487" y="1786652"/>
              <a:ext cx="6476" cy="3910"/>
            </a:xfrm>
            <a:custGeom>
              <a:rect b="b" l="l" r="r" t="t"/>
              <a:pathLst>
                <a:path extrusionOk="0" h="288" w="477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9" name="Google Shape;3249;p25"/>
            <p:cNvSpPr/>
            <p:nvPr/>
          </p:nvSpPr>
          <p:spPr>
            <a:xfrm>
              <a:off x="2378032" y="17522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0" name="Google Shape;3250;p25"/>
            <p:cNvSpPr/>
            <p:nvPr/>
          </p:nvSpPr>
          <p:spPr>
            <a:xfrm>
              <a:off x="2402268" y="1806896"/>
              <a:ext cx="109" cy="204"/>
            </a:xfrm>
            <a:custGeom>
              <a:rect b="b" l="l" r="r" t="t"/>
              <a:pathLst>
                <a:path extrusionOk="0" h="15" w="8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1" name="Google Shape;3251;p25"/>
            <p:cNvSpPr/>
            <p:nvPr/>
          </p:nvSpPr>
          <p:spPr>
            <a:xfrm>
              <a:off x="2449043" y="1751187"/>
              <a:ext cx="299" cy="68"/>
            </a:xfrm>
            <a:custGeom>
              <a:rect b="b" l="l" r="r" t="t"/>
              <a:pathLst>
                <a:path extrusionOk="0" h="5" w="22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2" name="Google Shape;3252;p25"/>
            <p:cNvSpPr/>
            <p:nvPr/>
          </p:nvSpPr>
          <p:spPr>
            <a:xfrm>
              <a:off x="2452559" y="1750088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3" name="Google Shape;3253;p25"/>
            <p:cNvSpPr/>
            <p:nvPr/>
          </p:nvSpPr>
          <p:spPr>
            <a:xfrm>
              <a:off x="2448418" y="175124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4" name="Google Shape;3254;p25"/>
            <p:cNvSpPr/>
            <p:nvPr/>
          </p:nvSpPr>
          <p:spPr>
            <a:xfrm>
              <a:off x="2451419" y="1750712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5" name="Google Shape;3255;p25"/>
            <p:cNvSpPr/>
            <p:nvPr/>
          </p:nvSpPr>
          <p:spPr>
            <a:xfrm>
              <a:off x="2451038" y="1750807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6" name="Google Shape;3256;p25"/>
            <p:cNvSpPr/>
            <p:nvPr/>
          </p:nvSpPr>
          <p:spPr>
            <a:xfrm>
              <a:off x="2452179" y="1750332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7" name="Google Shape;3257;p25"/>
            <p:cNvSpPr/>
            <p:nvPr/>
          </p:nvSpPr>
          <p:spPr>
            <a:xfrm>
              <a:off x="2447658" y="1751282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8" name="Google Shape;3258;p25"/>
            <p:cNvSpPr/>
            <p:nvPr/>
          </p:nvSpPr>
          <p:spPr>
            <a:xfrm>
              <a:off x="2446857" y="175133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9" name="Google Shape;3259;p25"/>
            <p:cNvSpPr/>
            <p:nvPr/>
          </p:nvSpPr>
          <p:spPr>
            <a:xfrm>
              <a:off x="2500610" y="1758560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0" name="Google Shape;3260;p25"/>
            <p:cNvSpPr/>
            <p:nvPr/>
          </p:nvSpPr>
          <p:spPr>
            <a:xfrm>
              <a:off x="2500610" y="1758886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1" name="Google Shape;3261;p25"/>
            <p:cNvSpPr/>
            <p:nvPr/>
          </p:nvSpPr>
          <p:spPr>
            <a:xfrm>
              <a:off x="2450658" y="1750902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2" name="Google Shape;3262;p25"/>
            <p:cNvSpPr/>
            <p:nvPr/>
          </p:nvSpPr>
          <p:spPr>
            <a:xfrm>
              <a:off x="2451989" y="1750481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3" name="Google Shape;3263;p25"/>
            <p:cNvSpPr/>
            <p:nvPr/>
          </p:nvSpPr>
          <p:spPr>
            <a:xfrm>
              <a:off x="2449654" y="1751092"/>
              <a:ext cx="258" cy="68"/>
            </a:xfrm>
            <a:custGeom>
              <a:rect b="b" l="l" r="r" t="t"/>
              <a:pathLst>
                <a:path extrusionOk="0" h="5" w="19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4" name="Google Shape;3264;p25"/>
            <p:cNvSpPr/>
            <p:nvPr/>
          </p:nvSpPr>
          <p:spPr>
            <a:xfrm>
              <a:off x="2500664" y="1759266"/>
              <a:ext cx="14" cy="258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5" name="Google Shape;3265;p25"/>
            <p:cNvSpPr/>
            <p:nvPr/>
          </p:nvSpPr>
          <p:spPr>
            <a:xfrm>
              <a:off x="2500800" y="1760787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6" name="Google Shape;3266;p25"/>
            <p:cNvSpPr/>
            <p:nvPr/>
          </p:nvSpPr>
          <p:spPr>
            <a:xfrm>
              <a:off x="2500664" y="1759741"/>
              <a:ext cx="54" cy="258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7" name="Google Shape;3267;p25"/>
            <p:cNvSpPr/>
            <p:nvPr/>
          </p:nvSpPr>
          <p:spPr>
            <a:xfrm>
              <a:off x="2500759" y="1760216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8" name="Google Shape;3268;p25"/>
            <p:cNvSpPr/>
            <p:nvPr/>
          </p:nvSpPr>
          <p:spPr>
            <a:xfrm>
              <a:off x="2451704" y="1750576"/>
              <a:ext cx="149" cy="95"/>
            </a:xfrm>
            <a:custGeom>
              <a:rect b="b" l="l" r="r" t="t"/>
              <a:pathLst>
                <a:path extrusionOk="0" h="7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9" name="Google Shape;3269;p25"/>
            <p:cNvSpPr/>
            <p:nvPr/>
          </p:nvSpPr>
          <p:spPr>
            <a:xfrm>
              <a:off x="2450183" y="1750997"/>
              <a:ext cx="204" cy="54"/>
            </a:xfrm>
            <a:custGeom>
              <a:rect b="b" l="l" r="r" t="t"/>
              <a:pathLst>
                <a:path extrusionOk="0" h="4" w="15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0" name="Google Shape;3270;p25"/>
            <p:cNvSpPr/>
            <p:nvPr/>
          </p:nvSpPr>
          <p:spPr>
            <a:xfrm>
              <a:off x="2452695" y="1749952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1" name="Google Shape;3271;p25"/>
            <p:cNvSpPr/>
            <p:nvPr/>
          </p:nvSpPr>
          <p:spPr>
            <a:xfrm>
              <a:off x="2501044" y="1763312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2" name="Google Shape;3272;p25"/>
            <p:cNvSpPr/>
            <p:nvPr/>
          </p:nvSpPr>
          <p:spPr>
            <a:xfrm>
              <a:off x="2501275" y="1764683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3" name="Google Shape;3273;p25"/>
            <p:cNvSpPr/>
            <p:nvPr/>
          </p:nvSpPr>
          <p:spPr>
            <a:xfrm>
              <a:off x="2501180" y="1763977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4" name="Google Shape;3274;p25"/>
            <p:cNvSpPr/>
            <p:nvPr/>
          </p:nvSpPr>
          <p:spPr>
            <a:xfrm>
              <a:off x="2452369" y="1750237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5" name="Google Shape;3275;p25"/>
            <p:cNvSpPr/>
            <p:nvPr/>
          </p:nvSpPr>
          <p:spPr>
            <a:xfrm>
              <a:off x="2501425" y="1765403"/>
              <a:ext cx="54" cy="244"/>
            </a:xfrm>
            <a:custGeom>
              <a:rect b="b" l="l" r="r" t="t"/>
              <a:pathLst>
                <a:path extrusionOk="0" h="18" w="4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6" name="Google Shape;3276;p25"/>
            <p:cNvSpPr/>
            <p:nvPr/>
          </p:nvSpPr>
          <p:spPr>
            <a:xfrm>
              <a:off x="2500800" y="1761357"/>
              <a:ext cx="68" cy="353"/>
            </a:xfrm>
            <a:custGeom>
              <a:rect b="b" l="l" r="r" t="t"/>
              <a:pathLst>
                <a:path extrusionOk="0" h="26" w="5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7" name="Google Shape;3277;p25"/>
            <p:cNvSpPr/>
            <p:nvPr/>
          </p:nvSpPr>
          <p:spPr>
            <a:xfrm>
              <a:off x="2500895" y="1761982"/>
              <a:ext cx="68" cy="339"/>
            </a:xfrm>
            <a:custGeom>
              <a:rect b="b" l="l" r="r" t="t"/>
              <a:pathLst>
                <a:path extrusionOk="0" h="25" w="5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8" name="Google Shape;3278;p25"/>
            <p:cNvSpPr/>
            <p:nvPr/>
          </p:nvSpPr>
          <p:spPr>
            <a:xfrm>
              <a:off x="2500949" y="1762647"/>
              <a:ext cx="54" cy="339"/>
            </a:xfrm>
            <a:custGeom>
              <a:rect b="b" l="l" r="r" t="t"/>
              <a:pathLst>
                <a:path extrusionOk="0" h="25" w="4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9" name="Google Shape;3279;p25"/>
            <p:cNvSpPr/>
            <p:nvPr/>
          </p:nvSpPr>
          <p:spPr>
            <a:xfrm>
              <a:off x="2501615" y="1766258"/>
              <a:ext cx="54" cy="204"/>
            </a:xfrm>
            <a:custGeom>
              <a:rect b="b" l="l" r="r" t="t"/>
              <a:pathLst>
                <a:path extrusionOk="0" h="15" w="4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0" name="Google Shape;3280;p25"/>
            <p:cNvSpPr/>
            <p:nvPr/>
          </p:nvSpPr>
          <p:spPr>
            <a:xfrm>
              <a:off x="2391759" y="1582202"/>
              <a:ext cx="300144" cy="138721"/>
            </a:xfrm>
            <a:custGeom>
              <a:rect b="b" l="l" r="r" t="t"/>
              <a:pathLst>
                <a:path extrusionOk="0" h="10217" w="22106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1" name="Google Shape;3281;p25"/>
            <p:cNvSpPr/>
            <p:nvPr/>
          </p:nvSpPr>
          <p:spPr>
            <a:xfrm>
              <a:off x="2571159" y="1710115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2" name="Google Shape;3282;p25"/>
            <p:cNvSpPr/>
            <p:nvPr/>
          </p:nvSpPr>
          <p:spPr>
            <a:xfrm>
              <a:off x="2571960" y="170883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3" name="Google Shape;3283;p25"/>
            <p:cNvSpPr/>
            <p:nvPr/>
          </p:nvSpPr>
          <p:spPr>
            <a:xfrm>
              <a:off x="2572340" y="1708500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4" name="Google Shape;3284;p25"/>
            <p:cNvSpPr/>
            <p:nvPr/>
          </p:nvSpPr>
          <p:spPr>
            <a:xfrm>
              <a:off x="2572245" y="1708595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5" name="Google Shape;3285;p25"/>
            <p:cNvSpPr/>
            <p:nvPr/>
          </p:nvSpPr>
          <p:spPr>
            <a:xfrm>
              <a:off x="2571539" y="1709505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6" name="Google Shape;3286;p25"/>
            <p:cNvSpPr/>
            <p:nvPr/>
          </p:nvSpPr>
          <p:spPr>
            <a:xfrm>
              <a:off x="2571729" y="1709219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7" name="Google Shape;3287;p25"/>
            <p:cNvSpPr/>
            <p:nvPr/>
          </p:nvSpPr>
          <p:spPr>
            <a:xfrm>
              <a:off x="2571349" y="170979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8" name="Google Shape;3288;p25"/>
            <p:cNvSpPr/>
            <p:nvPr/>
          </p:nvSpPr>
          <p:spPr>
            <a:xfrm>
              <a:off x="2572109" y="1708690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9" name="Google Shape;3289;p25"/>
            <p:cNvSpPr/>
            <p:nvPr/>
          </p:nvSpPr>
          <p:spPr>
            <a:xfrm>
              <a:off x="2570968" y="171055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0" name="Google Shape;3290;p25"/>
            <p:cNvSpPr/>
            <p:nvPr/>
          </p:nvSpPr>
          <p:spPr>
            <a:xfrm>
              <a:off x="2641218" y="170617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1" name="Google Shape;3291;p25"/>
            <p:cNvSpPr/>
            <p:nvPr/>
          </p:nvSpPr>
          <p:spPr>
            <a:xfrm>
              <a:off x="2572584" y="1708364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2" name="Google Shape;3292;p25"/>
            <p:cNvSpPr/>
            <p:nvPr/>
          </p:nvSpPr>
          <p:spPr>
            <a:xfrm>
              <a:off x="2641829" y="1706178"/>
              <a:ext cx="204" cy="14"/>
            </a:xfrm>
            <a:custGeom>
              <a:rect b="b" l="l" r="r" t="t"/>
              <a:pathLst>
                <a:path extrusionOk="0" h="1" w="15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3" name="Google Shape;3293;p25"/>
            <p:cNvSpPr/>
            <p:nvPr/>
          </p:nvSpPr>
          <p:spPr>
            <a:xfrm>
              <a:off x="2571824" y="1709029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4" name="Google Shape;3294;p25"/>
            <p:cNvSpPr/>
            <p:nvPr/>
          </p:nvSpPr>
          <p:spPr>
            <a:xfrm>
              <a:off x="2642305" y="1706219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5" name="Google Shape;3295;p25"/>
            <p:cNvSpPr/>
            <p:nvPr/>
          </p:nvSpPr>
          <p:spPr>
            <a:xfrm>
              <a:off x="2642780" y="1706273"/>
              <a:ext cx="353" cy="149"/>
            </a:xfrm>
            <a:custGeom>
              <a:rect b="b" l="l" r="r" t="t"/>
              <a:pathLst>
                <a:path extrusionOk="0" h="11" w="26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6" name="Google Shape;3296;p25"/>
            <p:cNvSpPr/>
            <p:nvPr/>
          </p:nvSpPr>
          <p:spPr>
            <a:xfrm>
              <a:off x="2634756" y="1702852"/>
              <a:ext cx="4005" cy="2200"/>
            </a:xfrm>
            <a:custGeom>
              <a:rect b="b" l="l" r="r" t="t"/>
              <a:pathLst>
                <a:path extrusionOk="0" h="162" w="295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7" name="Google Shape;3297;p25"/>
            <p:cNvSpPr/>
            <p:nvPr/>
          </p:nvSpPr>
          <p:spPr>
            <a:xfrm>
              <a:off x="2572489" y="170845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8" name="Google Shape;3298;p25"/>
            <p:cNvSpPr/>
            <p:nvPr/>
          </p:nvSpPr>
          <p:spPr>
            <a:xfrm>
              <a:off x="2506177" y="1694053"/>
              <a:ext cx="244" cy="299"/>
            </a:xfrm>
            <a:custGeom>
              <a:rect b="b" l="l" r="r" t="t"/>
              <a:pathLst>
                <a:path extrusionOk="0" h="22" w="18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9" name="Google Shape;3299;p25"/>
            <p:cNvSpPr/>
            <p:nvPr/>
          </p:nvSpPr>
          <p:spPr>
            <a:xfrm>
              <a:off x="2504602" y="1692152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0" name="Google Shape;3300;p25"/>
            <p:cNvSpPr/>
            <p:nvPr/>
          </p:nvSpPr>
          <p:spPr>
            <a:xfrm>
              <a:off x="2505172" y="1692818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1" name="Google Shape;3301;p25"/>
            <p:cNvSpPr/>
            <p:nvPr/>
          </p:nvSpPr>
          <p:spPr>
            <a:xfrm>
              <a:off x="2503325" y="1690768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2" name="Google Shape;3302;p25"/>
            <p:cNvSpPr/>
            <p:nvPr/>
          </p:nvSpPr>
          <p:spPr>
            <a:xfrm>
              <a:off x="2568497" y="1712166"/>
              <a:ext cx="244" cy="54"/>
            </a:xfrm>
            <a:custGeom>
              <a:rect b="b" l="l" r="r" t="t"/>
              <a:pathLst>
                <a:path extrusionOk="0" h="4" w="18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3" name="Google Shape;3303;p25"/>
            <p:cNvSpPr/>
            <p:nvPr/>
          </p:nvSpPr>
          <p:spPr>
            <a:xfrm>
              <a:off x="2567778" y="171235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4" name="Google Shape;3304;p25"/>
            <p:cNvSpPr/>
            <p:nvPr/>
          </p:nvSpPr>
          <p:spPr>
            <a:xfrm>
              <a:off x="2461873" y="1676280"/>
              <a:ext cx="19022" cy="5051"/>
            </a:xfrm>
            <a:custGeom>
              <a:rect b="b" l="l" r="r" t="t"/>
              <a:pathLst>
                <a:path extrusionOk="0" h="372" w="1401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5" name="Google Shape;3305;p25"/>
            <p:cNvSpPr/>
            <p:nvPr/>
          </p:nvSpPr>
          <p:spPr>
            <a:xfrm>
              <a:off x="2516061" y="1694583"/>
              <a:ext cx="394" cy="95"/>
            </a:xfrm>
            <a:custGeom>
              <a:rect b="b" l="l" r="r" t="t"/>
              <a:pathLst>
                <a:path extrusionOk="0" h="7" w="29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6" name="Google Shape;3306;p25"/>
            <p:cNvSpPr/>
            <p:nvPr/>
          </p:nvSpPr>
          <p:spPr>
            <a:xfrm>
              <a:off x="2515260" y="169452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7" name="Google Shape;3307;p25"/>
            <p:cNvSpPr/>
            <p:nvPr/>
          </p:nvSpPr>
          <p:spPr>
            <a:xfrm>
              <a:off x="2514690" y="1694624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8" name="Google Shape;3308;p25"/>
            <p:cNvSpPr/>
            <p:nvPr/>
          </p:nvSpPr>
          <p:spPr>
            <a:xfrm>
              <a:off x="2514119" y="1694678"/>
              <a:ext cx="149" cy="0"/>
            </a:xfrm>
            <a:custGeom>
              <a:rect b="b" l="l" r="r" t="t"/>
              <a:pathLst>
                <a:path extrusionOk="0" h="120000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9" name="Google Shape;3309;p25"/>
            <p:cNvSpPr/>
            <p:nvPr/>
          </p:nvSpPr>
          <p:spPr>
            <a:xfrm>
              <a:off x="2499374" y="1686830"/>
              <a:ext cx="299" cy="299"/>
            </a:xfrm>
            <a:custGeom>
              <a:rect b="b" l="l" r="r" t="t"/>
              <a:pathLst>
                <a:path extrusionOk="0" h="22" w="22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0" name="Google Shape;3310;p25"/>
            <p:cNvSpPr/>
            <p:nvPr/>
          </p:nvSpPr>
          <p:spPr>
            <a:xfrm>
              <a:off x="2505742" y="1693483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1" name="Google Shape;3311;p25"/>
            <p:cNvSpPr/>
            <p:nvPr/>
          </p:nvSpPr>
          <p:spPr>
            <a:xfrm>
              <a:off x="2498804" y="1686301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2" name="Google Shape;3312;p25"/>
            <p:cNvSpPr/>
            <p:nvPr/>
          </p:nvSpPr>
          <p:spPr>
            <a:xfrm>
              <a:off x="2507168" y="1695574"/>
              <a:ext cx="109" cy="163"/>
            </a:xfrm>
            <a:custGeom>
              <a:rect b="b" l="l" r="r" t="t"/>
              <a:pathLst>
                <a:path extrusionOk="0" h="12" w="8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3" name="Google Shape;3313;p25"/>
            <p:cNvSpPr/>
            <p:nvPr/>
          </p:nvSpPr>
          <p:spPr>
            <a:xfrm>
              <a:off x="2501329" y="1688677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4" name="Google Shape;3314;p25"/>
            <p:cNvSpPr/>
            <p:nvPr/>
          </p:nvSpPr>
          <p:spPr>
            <a:xfrm>
              <a:off x="2557133" y="1719389"/>
              <a:ext cx="910" cy="1249"/>
            </a:xfrm>
            <a:custGeom>
              <a:rect b="b" l="l" r="r" t="t"/>
              <a:pathLst>
                <a:path extrusionOk="0" h="92" w="67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5" name="Google Shape;3315;p25"/>
            <p:cNvSpPr/>
            <p:nvPr/>
          </p:nvSpPr>
          <p:spPr>
            <a:xfrm>
              <a:off x="2501995" y="1689342"/>
              <a:ext cx="339" cy="353"/>
            </a:xfrm>
            <a:custGeom>
              <a:rect b="b" l="l" r="r" t="t"/>
              <a:pathLst>
                <a:path extrusionOk="0" h="26" w="25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6" name="Google Shape;3316;p25"/>
            <p:cNvSpPr/>
            <p:nvPr/>
          </p:nvSpPr>
          <p:spPr>
            <a:xfrm>
              <a:off x="2500664" y="1688011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7" name="Google Shape;3317;p25"/>
            <p:cNvSpPr/>
            <p:nvPr/>
          </p:nvSpPr>
          <p:spPr>
            <a:xfrm>
              <a:off x="2506937" y="169515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8" name="Google Shape;3318;p25"/>
            <p:cNvSpPr/>
            <p:nvPr/>
          </p:nvSpPr>
          <p:spPr>
            <a:xfrm>
              <a:off x="2503991" y="1691487"/>
              <a:ext cx="299" cy="339"/>
            </a:xfrm>
            <a:custGeom>
              <a:rect b="b" l="l" r="r" t="t"/>
              <a:pathLst>
                <a:path extrusionOk="0" h="25" w="22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9" name="Google Shape;3319;p25"/>
            <p:cNvSpPr/>
            <p:nvPr/>
          </p:nvSpPr>
          <p:spPr>
            <a:xfrm>
              <a:off x="2506598" y="1694624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0" name="Google Shape;3320;p25"/>
            <p:cNvSpPr/>
            <p:nvPr/>
          </p:nvSpPr>
          <p:spPr>
            <a:xfrm>
              <a:off x="2515640" y="1694529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1" name="Google Shape;3321;p25"/>
            <p:cNvSpPr/>
            <p:nvPr/>
          </p:nvSpPr>
          <p:spPr>
            <a:xfrm>
              <a:off x="2568973" y="1712111"/>
              <a:ext cx="1344" cy="109"/>
            </a:xfrm>
            <a:custGeom>
              <a:rect b="b" l="l" r="r" t="t"/>
              <a:pathLst>
                <a:path extrusionOk="0" h="8" w="99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2" name="Google Shape;3322;p25"/>
            <p:cNvSpPr/>
            <p:nvPr/>
          </p:nvSpPr>
          <p:spPr>
            <a:xfrm>
              <a:off x="2512640" y="1694909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3" name="Google Shape;3323;p25"/>
            <p:cNvSpPr/>
            <p:nvPr/>
          </p:nvSpPr>
          <p:spPr>
            <a:xfrm>
              <a:off x="2499999" y="1687400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4" name="Google Shape;3324;p25"/>
            <p:cNvSpPr/>
            <p:nvPr/>
          </p:nvSpPr>
          <p:spPr>
            <a:xfrm>
              <a:off x="2513400" y="1694773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5" name="Google Shape;3325;p25"/>
            <p:cNvSpPr/>
            <p:nvPr/>
          </p:nvSpPr>
          <p:spPr>
            <a:xfrm>
              <a:off x="2566963" y="1712546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6" name="Google Shape;3326;p25"/>
            <p:cNvSpPr/>
            <p:nvPr/>
          </p:nvSpPr>
          <p:spPr>
            <a:xfrm>
              <a:off x="2502660" y="1690062"/>
              <a:ext cx="339" cy="339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7" name="Google Shape;3327;p25"/>
            <p:cNvSpPr/>
            <p:nvPr/>
          </p:nvSpPr>
          <p:spPr>
            <a:xfrm>
              <a:off x="2690844" y="1643097"/>
              <a:ext cx="339" cy="489"/>
            </a:xfrm>
            <a:custGeom>
              <a:rect b="b" l="l" r="r" t="t"/>
              <a:pathLst>
                <a:path extrusionOk="0" h="36" w="25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8" name="Google Shape;3328;p25"/>
            <p:cNvSpPr/>
            <p:nvPr/>
          </p:nvSpPr>
          <p:spPr>
            <a:xfrm>
              <a:off x="2691319" y="1642622"/>
              <a:ext cx="244" cy="353"/>
            </a:xfrm>
            <a:custGeom>
              <a:rect b="b" l="l" r="r" t="t"/>
              <a:pathLst>
                <a:path extrusionOk="0" h="26" w="18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9" name="Google Shape;3329;p25"/>
            <p:cNvSpPr/>
            <p:nvPr/>
          </p:nvSpPr>
          <p:spPr>
            <a:xfrm>
              <a:off x="2691645" y="1642147"/>
              <a:ext cx="204" cy="353"/>
            </a:xfrm>
            <a:custGeom>
              <a:rect b="b" l="l" r="r" t="t"/>
              <a:pathLst>
                <a:path extrusionOk="0" h="26" w="15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0" name="Google Shape;3330;p25"/>
            <p:cNvSpPr/>
            <p:nvPr/>
          </p:nvSpPr>
          <p:spPr>
            <a:xfrm>
              <a:off x="2655339" y="1679838"/>
              <a:ext cx="4141" cy="1113"/>
            </a:xfrm>
            <a:custGeom>
              <a:rect b="b" l="l" r="r" t="t"/>
              <a:pathLst>
                <a:path extrusionOk="0" h="82" w="305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1" name="Google Shape;3331;p25"/>
            <p:cNvSpPr/>
            <p:nvPr/>
          </p:nvSpPr>
          <p:spPr>
            <a:xfrm>
              <a:off x="2691930" y="1641861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2" name="Google Shape;3332;p25"/>
            <p:cNvSpPr/>
            <p:nvPr/>
          </p:nvSpPr>
          <p:spPr>
            <a:xfrm>
              <a:off x="2643255" y="1705934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3" name="Google Shape;3333;p25"/>
            <p:cNvSpPr/>
            <p:nvPr/>
          </p:nvSpPr>
          <p:spPr>
            <a:xfrm>
              <a:off x="2438968" y="1708269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4" name="Google Shape;3334;p25"/>
            <p:cNvSpPr/>
            <p:nvPr/>
          </p:nvSpPr>
          <p:spPr>
            <a:xfrm>
              <a:off x="2438873" y="1708554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5" name="Google Shape;3335;p25"/>
            <p:cNvSpPr/>
            <p:nvPr/>
          </p:nvSpPr>
          <p:spPr>
            <a:xfrm>
              <a:off x="2438819" y="1710401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6" name="Google Shape;3336;p25"/>
            <p:cNvSpPr/>
            <p:nvPr/>
          </p:nvSpPr>
          <p:spPr>
            <a:xfrm>
              <a:off x="2438683" y="1709545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7" name="Google Shape;3337;p25"/>
            <p:cNvSpPr/>
            <p:nvPr/>
          </p:nvSpPr>
          <p:spPr>
            <a:xfrm>
              <a:off x="2438778" y="170878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8" name="Google Shape;3338;p25"/>
            <p:cNvSpPr/>
            <p:nvPr/>
          </p:nvSpPr>
          <p:spPr>
            <a:xfrm>
              <a:off x="2438724" y="1709165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9" name="Google Shape;3339;p25"/>
            <p:cNvSpPr/>
            <p:nvPr/>
          </p:nvSpPr>
          <p:spPr>
            <a:xfrm>
              <a:off x="2438724" y="1709925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0" name="Google Shape;3340;p25"/>
            <p:cNvSpPr/>
            <p:nvPr/>
          </p:nvSpPr>
          <p:spPr>
            <a:xfrm>
              <a:off x="3083315" y="1349877"/>
              <a:ext cx="6436" cy="2648"/>
            </a:xfrm>
            <a:custGeom>
              <a:rect b="b" l="l" r="r" t="t"/>
              <a:pathLst>
                <a:path extrusionOk="0" h="195" w="474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1" name="Google Shape;3341;p25"/>
            <p:cNvSpPr/>
            <p:nvPr/>
          </p:nvSpPr>
          <p:spPr>
            <a:xfrm>
              <a:off x="2740470" y="1256152"/>
              <a:ext cx="41452" cy="20869"/>
            </a:xfrm>
            <a:custGeom>
              <a:rect b="b" l="l" r="r" t="t"/>
              <a:pathLst>
                <a:path extrusionOk="0" h="1537" w="3053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2" name="Google Shape;3342;p25"/>
            <p:cNvSpPr/>
            <p:nvPr/>
          </p:nvSpPr>
          <p:spPr>
            <a:xfrm>
              <a:off x="2779112" y="1267720"/>
              <a:ext cx="44453" cy="23136"/>
            </a:xfrm>
            <a:custGeom>
              <a:rect b="b" l="l" r="r" t="t"/>
              <a:pathLst>
                <a:path extrusionOk="0" h="1704" w="3274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3" name="Google Shape;3343;p25"/>
            <p:cNvSpPr/>
            <p:nvPr/>
          </p:nvSpPr>
          <p:spPr>
            <a:xfrm>
              <a:off x="3087022" y="1356164"/>
              <a:ext cx="21412" cy="7834"/>
            </a:xfrm>
            <a:custGeom>
              <a:rect b="b" l="l" r="r" t="t"/>
              <a:pathLst>
                <a:path extrusionOk="0" h="577" w="1577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4" name="Google Shape;3344;p25"/>
            <p:cNvSpPr/>
            <p:nvPr/>
          </p:nvSpPr>
          <p:spPr>
            <a:xfrm>
              <a:off x="2249874" y="1296871"/>
              <a:ext cx="1208533" cy="418540"/>
            </a:xfrm>
            <a:custGeom>
              <a:rect b="b" l="l" r="r" t="t"/>
              <a:pathLst>
                <a:path extrusionOk="0" h="30826" w="8901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5" name="Google Shape;3345;p25"/>
            <p:cNvSpPr/>
            <p:nvPr/>
          </p:nvSpPr>
          <p:spPr>
            <a:xfrm>
              <a:off x="2192984" y="1581360"/>
              <a:ext cx="21262" cy="7753"/>
            </a:xfrm>
            <a:custGeom>
              <a:rect b="b" l="l" r="r" t="t"/>
              <a:pathLst>
                <a:path extrusionOk="0" h="571" w="1566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6" name="Google Shape;3346;p25"/>
            <p:cNvSpPr/>
            <p:nvPr/>
          </p:nvSpPr>
          <p:spPr>
            <a:xfrm>
              <a:off x="2688889" y="1342735"/>
              <a:ext cx="3394" cy="828"/>
            </a:xfrm>
            <a:custGeom>
              <a:rect b="b" l="l" r="r" t="t"/>
              <a:pathLst>
                <a:path extrusionOk="0" h="61" w="25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7" name="Google Shape;3347;p25"/>
            <p:cNvSpPr/>
            <p:nvPr/>
          </p:nvSpPr>
          <p:spPr>
            <a:xfrm>
              <a:off x="3095345" y="1594612"/>
              <a:ext cx="18737" cy="78777"/>
            </a:xfrm>
            <a:custGeom>
              <a:rect b="b" l="l" r="r" t="t"/>
              <a:pathLst>
                <a:path extrusionOk="0" h="5802" w="138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8" name="Google Shape;3348;p25"/>
            <p:cNvSpPr/>
            <p:nvPr/>
          </p:nvSpPr>
          <p:spPr>
            <a:xfrm>
              <a:off x="2726485" y="1235772"/>
              <a:ext cx="39185" cy="27603"/>
            </a:xfrm>
            <a:custGeom>
              <a:rect b="b" l="l" r="r" t="t"/>
              <a:pathLst>
                <a:path extrusionOk="0" h="2033" w="2886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9" name="Google Shape;3349;p25"/>
            <p:cNvSpPr/>
            <p:nvPr/>
          </p:nvSpPr>
          <p:spPr>
            <a:xfrm>
              <a:off x="2452749" y="1237876"/>
              <a:ext cx="24249" cy="7875"/>
            </a:xfrm>
            <a:custGeom>
              <a:rect b="b" l="l" r="r" t="t"/>
              <a:pathLst>
                <a:path extrusionOk="0" h="580" w="1786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0" name="Google Shape;3350;p25"/>
            <p:cNvSpPr/>
            <p:nvPr/>
          </p:nvSpPr>
          <p:spPr>
            <a:xfrm>
              <a:off x="2405554" y="1415592"/>
              <a:ext cx="14406" cy="8065"/>
            </a:xfrm>
            <a:custGeom>
              <a:rect b="b" l="l" r="r" t="t"/>
              <a:pathLst>
                <a:path extrusionOk="0" h="594" w="1061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1" name="Google Shape;3351;p25"/>
            <p:cNvSpPr/>
            <p:nvPr/>
          </p:nvSpPr>
          <p:spPr>
            <a:xfrm>
              <a:off x="2399471" y="1241556"/>
              <a:ext cx="30047" cy="12613"/>
            </a:xfrm>
            <a:custGeom>
              <a:rect b="b" l="l" r="r" t="t"/>
              <a:pathLst>
                <a:path extrusionOk="0" h="929" w="2213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2" name="Google Shape;3352;p25"/>
            <p:cNvSpPr/>
            <p:nvPr/>
          </p:nvSpPr>
          <p:spPr>
            <a:xfrm>
              <a:off x="2429179" y="1308887"/>
              <a:ext cx="131865" cy="90535"/>
            </a:xfrm>
            <a:custGeom>
              <a:rect b="b" l="l" r="r" t="t"/>
              <a:pathLst>
                <a:path extrusionOk="0" h="6668" w="9712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3" name="Google Shape;3353;p25"/>
            <p:cNvSpPr/>
            <p:nvPr/>
          </p:nvSpPr>
          <p:spPr>
            <a:xfrm>
              <a:off x="2439104" y="1251861"/>
              <a:ext cx="6857" cy="1833"/>
            </a:xfrm>
            <a:custGeom>
              <a:rect b="b" l="l" r="r" t="t"/>
              <a:pathLst>
                <a:path extrusionOk="0" h="135" w="505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4" name="Google Shape;3354;p25"/>
            <p:cNvSpPr/>
            <p:nvPr/>
          </p:nvSpPr>
          <p:spPr>
            <a:xfrm>
              <a:off x="2870271" y="1345763"/>
              <a:ext cx="11758" cy="4576"/>
            </a:xfrm>
            <a:custGeom>
              <a:rect b="b" l="l" r="r" t="t"/>
              <a:pathLst>
                <a:path extrusionOk="0" h="337" w="866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5" name="Google Shape;3355;p25"/>
            <p:cNvSpPr/>
            <p:nvPr/>
          </p:nvSpPr>
          <p:spPr>
            <a:xfrm>
              <a:off x="2384020" y="1243620"/>
              <a:ext cx="22783" cy="4983"/>
            </a:xfrm>
            <a:custGeom>
              <a:rect b="b" l="l" r="r" t="t"/>
              <a:pathLst>
                <a:path extrusionOk="0" h="367" w="1678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6" name="Google Shape;3356;p25"/>
            <p:cNvSpPr/>
            <p:nvPr/>
          </p:nvSpPr>
          <p:spPr>
            <a:xfrm>
              <a:off x="2517202" y="1238691"/>
              <a:ext cx="17406" cy="5404"/>
            </a:xfrm>
            <a:custGeom>
              <a:rect b="b" l="l" r="r" t="t"/>
              <a:pathLst>
                <a:path extrusionOk="0" h="398" w="1282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7" name="Google Shape;3357;p25"/>
            <p:cNvSpPr/>
            <p:nvPr/>
          </p:nvSpPr>
          <p:spPr>
            <a:xfrm>
              <a:off x="2718026" y="1237646"/>
              <a:ext cx="8757" cy="2403"/>
            </a:xfrm>
            <a:custGeom>
              <a:rect b="b" l="l" r="r" t="t"/>
              <a:pathLst>
                <a:path extrusionOk="0" h="177" w="645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8" name="Google Shape;3358;p25"/>
            <p:cNvSpPr/>
            <p:nvPr/>
          </p:nvSpPr>
          <p:spPr>
            <a:xfrm>
              <a:off x="2570534" y="1361377"/>
              <a:ext cx="11229" cy="4209"/>
            </a:xfrm>
            <a:custGeom>
              <a:rect b="b" l="l" r="r" t="t"/>
              <a:pathLst>
                <a:path extrusionOk="0" h="310" w="827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9" name="Google Shape;3359;p25"/>
            <p:cNvSpPr/>
            <p:nvPr/>
          </p:nvSpPr>
          <p:spPr>
            <a:xfrm>
              <a:off x="2635516" y="1366890"/>
              <a:ext cx="4616" cy="2865"/>
            </a:xfrm>
            <a:custGeom>
              <a:rect b="b" l="l" r="r" t="t"/>
              <a:pathLst>
                <a:path extrusionOk="0" h="211" w="34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0" name="Google Shape;3360;p25"/>
            <p:cNvSpPr/>
            <p:nvPr/>
          </p:nvSpPr>
          <p:spPr>
            <a:xfrm>
              <a:off x="2491961" y="1240701"/>
              <a:ext cx="20176" cy="8119"/>
            </a:xfrm>
            <a:custGeom>
              <a:rect b="b" l="l" r="r" t="t"/>
              <a:pathLst>
                <a:path extrusionOk="0" h="598" w="1486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1" name="Google Shape;3361;p25"/>
            <p:cNvSpPr/>
            <p:nvPr/>
          </p:nvSpPr>
          <p:spPr>
            <a:xfrm>
              <a:off x="2465159" y="1249621"/>
              <a:ext cx="23394" cy="6734"/>
            </a:xfrm>
            <a:custGeom>
              <a:rect b="b" l="l" r="r" t="t"/>
              <a:pathLst>
                <a:path extrusionOk="0" h="496" w="1723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2" name="Google Shape;3362;p25"/>
            <p:cNvSpPr/>
            <p:nvPr/>
          </p:nvSpPr>
          <p:spPr>
            <a:xfrm>
              <a:off x="2466530" y="1232500"/>
              <a:ext cx="20597" cy="4358"/>
            </a:xfrm>
            <a:custGeom>
              <a:rect b="b" l="l" r="r" t="t"/>
              <a:pathLst>
                <a:path extrusionOk="0" h="321" w="1517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3" name="Google Shape;3363;p25"/>
            <p:cNvSpPr/>
            <p:nvPr/>
          </p:nvSpPr>
          <p:spPr>
            <a:xfrm>
              <a:off x="2698353" y="1642147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4" name="Google Shape;3364;p25"/>
            <p:cNvSpPr/>
            <p:nvPr/>
          </p:nvSpPr>
          <p:spPr>
            <a:xfrm>
              <a:off x="2818038" y="1630266"/>
              <a:ext cx="3625" cy="530"/>
            </a:xfrm>
            <a:custGeom>
              <a:rect b="b" l="l" r="r" t="t"/>
              <a:pathLst>
                <a:path extrusionOk="0" h="39" w="267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5" name="Google Shape;3365;p25"/>
            <p:cNvSpPr/>
            <p:nvPr/>
          </p:nvSpPr>
          <p:spPr>
            <a:xfrm>
              <a:off x="2835580" y="1633878"/>
              <a:ext cx="2430" cy="815"/>
            </a:xfrm>
            <a:custGeom>
              <a:rect b="b" l="l" r="r" t="t"/>
              <a:pathLst>
                <a:path extrusionOk="0" h="60" w="179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6" name="Google Shape;3366;p25"/>
            <p:cNvSpPr/>
            <p:nvPr/>
          </p:nvSpPr>
          <p:spPr>
            <a:xfrm>
              <a:off x="2863808" y="1641861"/>
              <a:ext cx="584" cy="299"/>
            </a:xfrm>
            <a:custGeom>
              <a:rect b="b" l="l" r="r" t="t"/>
              <a:pathLst>
                <a:path extrusionOk="0" h="22" w="43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7" name="Google Shape;3367;p25"/>
            <p:cNvSpPr/>
            <p:nvPr/>
          </p:nvSpPr>
          <p:spPr>
            <a:xfrm>
              <a:off x="2807149" y="1632778"/>
              <a:ext cx="2729" cy="1059"/>
            </a:xfrm>
            <a:custGeom>
              <a:rect b="b" l="l" r="r" t="t"/>
              <a:pathLst>
                <a:path extrusionOk="0" h="78" w="201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8" name="Google Shape;3368;p25"/>
            <p:cNvSpPr/>
            <p:nvPr/>
          </p:nvSpPr>
          <p:spPr>
            <a:xfrm>
              <a:off x="2901553" y="1635249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9" name="Google Shape;3369;p25"/>
            <p:cNvSpPr/>
            <p:nvPr/>
          </p:nvSpPr>
          <p:spPr>
            <a:xfrm>
              <a:off x="2907351" y="1636064"/>
              <a:ext cx="584" cy="299"/>
            </a:xfrm>
            <a:custGeom>
              <a:rect b="b" l="l" r="r" t="t"/>
              <a:pathLst>
                <a:path extrusionOk="0" h="22" w="43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0" name="Google Shape;3370;p25"/>
            <p:cNvSpPr/>
            <p:nvPr/>
          </p:nvSpPr>
          <p:spPr>
            <a:xfrm>
              <a:off x="2902355" y="16351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1" name="Google Shape;3371;p25"/>
            <p:cNvSpPr/>
            <p:nvPr/>
          </p:nvSpPr>
          <p:spPr>
            <a:xfrm>
              <a:off x="2873367" y="1638915"/>
              <a:ext cx="3286" cy="1018"/>
            </a:xfrm>
            <a:custGeom>
              <a:rect b="b" l="l" r="r" t="t"/>
              <a:pathLst>
                <a:path extrusionOk="0" h="75" w="242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2" name="Google Shape;3372;p25"/>
            <p:cNvSpPr/>
            <p:nvPr/>
          </p:nvSpPr>
          <p:spPr>
            <a:xfrm>
              <a:off x="2746879" y="1634258"/>
              <a:ext cx="3299" cy="1494"/>
            </a:xfrm>
            <a:custGeom>
              <a:rect b="b" l="l" r="r" t="t"/>
              <a:pathLst>
                <a:path extrusionOk="0" h="110" w="243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3" name="Google Shape;3373;p25"/>
            <p:cNvSpPr/>
            <p:nvPr/>
          </p:nvSpPr>
          <p:spPr>
            <a:xfrm>
              <a:off x="2716221" y="1632113"/>
              <a:ext cx="2444" cy="1534"/>
            </a:xfrm>
            <a:custGeom>
              <a:rect b="b" l="l" r="r" t="t"/>
              <a:pathLst>
                <a:path extrusionOk="0" h="113" w="18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4" name="Google Shape;3374;p25"/>
            <p:cNvSpPr/>
            <p:nvPr/>
          </p:nvSpPr>
          <p:spPr>
            <a:xfrm>
              <a:off x="2699059" y="1641440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5" name="Google Shape;3375;p25"/>
            <p:cNvSpPr/>
            <p:nvPr/>
          </p:nvSpPr>
          <p:spPr>
            <a:xfrm>
              <a:off x="2698869" y="1641576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6" name="Google Shape;3376;p25"/>
            <p:cNvSpPr/>
            <p:nvPr/>
          </p:nvSpPr>
          <p:spPr>
            <a:xfrm>
              <a:off x="2698678" y="1641726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7" name="Google Shape;3377;p25"/>
            <p:cNvSpPr/>
            <p:nvPr/>
          </p:nvSpPr>
          <p:spPr>
            <a:xfrm>
              <a:off x="2698543" y="1641916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8" name="Google Shape;3378;p25"/>
            <p:cNvSpPr/>
            <p:nvPr/>
          </p:nvSpPr>
          <p:spPr>
            <a:xfrm>
              <a:off x="2700348" y="1640870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9" name="Google Shape;3379;p25"/>
            <p:cNvSpPr/>
            <p:nvPr/>
          </p:nvSpPr>
          <p:spPr>
            <a:xfrm>
              <a:off x="2699629" y="1641155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0" name="Google Shape;3380;p25"/>
            <p:cNvSpPr/>
            <p:nvPr/>
          </p:nvSpPr>
          <p:spPr>
            <a:xfrm>
              <a:off x="2698448" y="1642051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1" name="Google Shape;3381;p25"/>
            <p:cNvSpPr/>
            <p:nvPr/>
          </p:nvSpPr>
          <p:spPr>
            <a:xfrm>
              <a:off x="2699968" y="1641006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2" name="Google Shape;3382;p25"/>
            <p:cNvSpPr/>
            <p:nvPr/>
          </p:nvSpPr>
          <p:spPr>
            <a:xfrm>
              <a:off x="2699303" y="1641291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3" name="Google Shape;3383;p25"/>
            <p:cNvSpPr/>
            <p:nvPr/>
          </p:nvSpPr>
          <p:spPr>
            <a:xfrm>
              <a:off x="2750164" y="1633688"/>
              <a:ext cx="6952" cy="2050"/>
            </a:xfrm>
            <a:custGeom>
              <a:rect b="b" l="l" r="r" t="t"/>
              <a:pathLst>
                <a:path extrusionOk="0" h="151" w="512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4" name="Google Shape;3384;p25"/>
            <p:cNvSpPr/>
            <p:nvPr/>
          </p:nvSpPr>
          <p:spPr>
            <a:xfrm>
              <a:off x="2757102" y="1635249"/>
              <a:ext cx="3666" cy="2009"/>
            </a:xfrm>
            <a:custGeom>
              <a:rect b="b" l="l" r="r" t="t"/>
              <a:pathLst>
                <a:path extrusionOk="0" h="148" w="27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5" name="Google Shape;3385;p25"/>
            <p:cNvSpPr/>
            <p:nvPr/>
          </p:nvSpPr>
          <p:spPr>
            <a:xfrm>
              <a:off x="2728291" y="1626980"/>
              <a:ext cx="3489" cy="204"/>
            </a:xfrm>
            <a:custGeom>
              <a:rect b="b" l="l" r="r" t="t"/>
              <a:pathLst>
                <a:path extrusionOk="0" h="15" w="257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6" name="Google Shape;3386;p25"/>
            <p:cNvSpPr/>
            <p:nvPr/>
          </p:nvSpPr>
          <p:spPr>
            <a:xfrm>
              <a:off x="2720688" y="1629126"/>
              <a:ext cx="3340" cy="1670"/>
            </a:xfrm>
            <a:custGeom>
              <a:rect b="b" l="l" r="r" t="t"/>
              <a:pathLst>
                <a:path extrusionOk="0" h="123" w="246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7" name="Google Shape;3387;p25"/>
            <p:cNvSpPr/>
            <p:nvPr/>
          </p:nvSpPr>
          <p:spPr>
            <a:xfrm>
              <a:off x="2697877" y="1642337"/>
              <a:ext cx="434" cy="109"/>
            </a:xfrm>
            <a:custGeom>
              <a:rect b="b" l="l" r="r" t="t"/>
              <a:pathLst>
                <a:path extrusionOk="0" h="8" w="32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8" name="Google Shape;3388;p25"/>
            <p:cNvSpPr/>
            <p:nvPr/>
          </p:nvSpPr>
          <p:spPr>
            <a:xfrm>
              <a:off x="2761094" y="1634923"/>
              <a:ext cx="3666" cy="2200"/>
            </a:xfrm>
            <a:custGeom>
              <a:rect b="b" l="l" r="r" t="t"/>
              <a:pathLst>
                <a:path extrusionOk="0" h="162" w="27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9" name="Google Shape;3389;p25"/>
            <p:cNvSpPr/>
            <p:nvPr/>
          </p:nvSpPr>
          <p:spPr>
            <a:xfrm>
              <a:off x="2741991" y="1628963"/>
              <a:ext cx="2240" cy="2688"/>
            </a:xfrm>
            <a:custGeom>
              <a:rect b="b" l="l" r="r" t="t"/>
              <a:pathLst>
                <a:path extrusionOk="0" h="198" w="165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0" name="Google Shape;3390;p25"/>
            <p:cNvSpPr/>
            <p:nvPr/>
          </p:nvSpPr>
          <p:spPr>
            <a:xfrm>
              <a:off x="2895851" y="1634774"/>
              <a:ext cx="3571" cy="964"/>
            </a:xfrm>
            <a:custGeom>
              <a:rect b="b" l="l" r="r" t="t"/>
              <a:pathLst>
                <a:path extrusionOk="0" h="71" w="263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1" name="Google Shape;3391;p25"/>
            <p:cNvSpPr/>
            <p:nvPr/>
          </p:nvSpPr>
          <p:spPr>
            <a:xfrm>
              <a:off x="2850271" y="1641576"/>
              <a:ext cx="6191" cy="1208"/>
            </a:xfrm>
            <a:custGeom>
              <a:rect b="b" l="l" r="r" t="t"/>
              <a:pathLst>
                <a:path extrusionOk="0" h="89" w="456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2" name="Google Shape;3392;p25"/>
            <p:cNvSpPr/>
            <p:nvPr/>
          </p:nvSpPr>
          <p:spPr>
            <a:xfrm>
              <a:off x="2868370" y="1640300"/>
              <a:ext cx="3965" cy="774"/>
            </a:xfrm>
            <a:custGeom>
              <a:rect b="b" l="l" r="r" t="t"/>
              <a:pathLst>
                <a:path extrusionOk="0" h="57" w="292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3" name="Google Shape;3393;p25"/>
            <p:cNvSpPr/>
            <p:nvPr/>
          </p:nvSpPr>
          <p:spPr>
            <a:xfrm>
              <a:off x="2799315" y="1625840"/>
              <a:ext cx="394" cy="2824"/>
            </a:xfrm>
            <a:custGeom>
              <a:rect b="b" l="l" r="r" t="t"/>
              <a:pathLst>
                <a:path extrusionOk="0" h="208" w="29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4" name="Google Shape;3394;p25"/>
            <p:cNvSpPr/>
            <p:nvPr/>
          </p:nvSpPr>
          <p:spPr>
            <a:xfrm>
              <a:off x="2845696" y="1640911"/>
              <a:ext cx="4290" cy="638"/>
            </a:xfrm>
            <a:custGeom>
              <a:rect b="b" l="l" r="r" t="t"/>
              <a:pathLst>
                <a:path extrusionOk="0" h="47" w="316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5" name="Google Shape;3395;p25"/>
            <p:cNvSpPr/>
            <p:nvPr/>
          </p:nvSpPr>
          <p:spPr>
            <a:xfrm>
              <a:off x="2342147" y="1694393"/>
              <a:ext cx="190" cy="54"/>
            </a:xfrm>
            <a:custGeom>
              <a:rect b="b" l="l" r="r" t="t"/>
              <a:pathLst>
                <a:path extrusionOk="0" h="4" w="14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6" name="Google Shape;3396;p25"/>
            <p:cNvSpPr/>
            <p:nvPr/>
          </p:nvSpPr>
          <p:spPr>
            <a:xfrm>
              <a:off x="2342527" y="1694243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7" name="Google Shape;3397;p25"/>
            <p:cNvSpPr/>
            <p:nvPr/>
          </p:nvSpPr>
          <p:spPr>
            <a:xfrm>
              <a:off x="2342812" y="1694148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8" name="Google Shape;3398;p25"/>
            <p:cNvSpPr/>
            <p:nvPr/>
          </p:nvSpPr>
          <p:spPr>
            <a:xfrm>
              <a:off x="2341767" y="1694529"/>
              <a:ext cx="190" cy="109"/>
            </a:xfrm>
            <a:custGeom>
              <a:rect b="b" l="l" r="r" t="t"/>
              <a:pathLst>
                <a:path extrusionOk="0" h="8" w="14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2341278" y="1694773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2371230" y="1702227"/>
              <a:ext cx="1208" cy="923"/>
            </a:xfrm>
            <a:custGeom>
              <a:rect b="b" l="l" r="r" t="t"/>
              <a:pathLst>
                <a:path extrusionOk="0" h="68" w="89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2343043" y="169414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2385676" y="1707223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2340708" y="1695058"/>
              <a:ext cx="299" cy="149"/>
            </a:xfrm>
            <a:custGeom>
              <a:rect b="b" l="l" r="r" t="t"/>
              <a:pathLst>
                <a:path extrusionOk="0" h="11" w="22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2372520" y="1702892"/>
              <a:ext cx="489" cy="299"/>
            </a:xfrm>
            <a:custGeom>
              <a:rect b="b" l="l" r="r" t="t"/>
              <a:pathLst>
                <a:path extrusionOk="0" h="22" w="36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2372995" y="1701942"/>
              <a:ext cx="7617" cy="923"/>
            </a:xfrm>
            <a:custGeom>
              <a:rect b="b" l="l" r="r" t="t"/>
              <a:pathLst>
                <a:path extrusionOk="0" h="68" w="561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2343287" y="1694040"/>
              <a:ext cx="9518" cy="2878"/>
            </a:xfrm>
            <a:custGeom>
              <a:rect b="b" l="l" r="r" t="t"/>
              <a:pathLst>
                <a:path extrusionOk="0" h="212" w="701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2385771" y="1707509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2386667" y="1707807"/>
              <a:ext cx="3870" cy="2227"/>
            </a:xfrm>
            <a:custGeom>
              <a:rect b="b" l="l" r="r" t="t"/>
              <a:pathLst>
                <a:path extrusionOk="0" h="164" w="285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2210472" y="158934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2211138" y="158934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2198728" y="1588678"/>
              <a:ext cx="353" cy="54"/>
            </a:xfrm>
            <a:custGeom>
              <a:rect b="b" l="l" r="r" t="t"/>
              <a:pathLst>
                <a:path extrusionOk="0" h="4" w="26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2198253" y="1588678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2194071" y="1587579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2193650" y="1587443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2197777" y="1588583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2209807" y="158938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2199298" y="1588719"/>
              <a:ext cx="353" cy="68"/>
            </a:xfrm>
            <a:custGeom>
              <a:rect b="b" l="l" r="r" t="t"/>
              <a:pathLst>
                <a:path extrusionOk="0" h="5" w="26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2208436" y="1589344"/>
              <a:ext cx="679" cy="14"/>
            </a:xfrm>
            <a:custGeom>
              <a:rect b="b" l="l" r="r" t="t"/>
              <a:pathLst>
                <a:path extrusionOk="0" h="1" w="5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2202448" y="1589004"/>
              <a:ext cx="5947" cy="353"/>
            </a:xfrm>
            <a:custGeom>
              <a:rect b="b" l="l" r="r" t="t"/>
              <a:pathLst>
                <a:path extrusionOk="0" h="26" w="438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2213228" y="1589194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2212047" y="1589289"/>
              <a:ext cx="339" cy="14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2211382" y="1589289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2195876" y="1588244"/>
              <a:ext cx="109" cy="68"/>
            </a:xfrm>
            <a:custGeom>
              <a:rect b="b" l="l" r="r" t="t"/>
              <a:pathLst>
                <a:path extrusionOk="0" h="5" w="8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2195456" y="158810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2196067" y="1588339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2212658" y="1589249"/>
              <a:ext cx="299" cy="14"/>
            </a:xfrm>
            <a:custGeom>
              <a:rect b="b" l="l" r="r" t="t"/>
              <a:pathLst>
                <a:path extrusionOk="0" h="1" w="22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2196352" y="1588393"/>
              <a:ext cx="109" cy="14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194641" y="158776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2196976" y="1588488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195075" y="1587959"/>
              <a:ext cx="204" cy="68"/>
            </a:xfrm>
            <a:custGeom>
              <a:rect b="b" l="l" r="r" t="t"/>
              <a:pathLst>
                <a:path extrusionOk="0" h="5" w="15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2197356" y="1588529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2196637" y="1588434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2201783" y="1588963"/>
              <a:ext cx="625" cy="54"/>
            </a:xfrm>
            <a:custGeom>
              <a:rect b="b" l="l" r="r" t="t"/>
              <a:pathLst>
                <a:path extrusionOk="0" h="4" w="46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2201117" y="1588909"/>
              <a:ext cx="530" cy="68"/>
            </a:xfrm>
            <a:custGeom>
              <a:rect b="b" l="l" r="r" t="t"/>
              <a:pathLst>
                <a:path extrusionOk="0" h="5" w="39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2199868" y="1588814"/>
              <a:ext cx="394" cy="14"/>
            </a:xfrm>
            <a:custGeom>
              <a:rect b="b" l="l" r="r" t="t"/>
              <a:pathLst>
                <a:path extrusionOk="0" h="1" w="29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2200493" y="1588868"/>
              <a:ext cx="489" cy="54"/>
            </a:xfrm>
            <a:custGeom>
              <a:rect b="b" l="l" r="r" t="t"/>
              <a:pathLst>
                <a:path extrusionOk="0" h="4" w="36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2213799" y="1589154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2328882" y="1660259"/>
              <a:ext cx="54" cy="149"/>
            </a:xfrm>
            <a:custGeom>
              <a:rect b="b" l="l" r="r" t="t"/>
              <a:pathLst>
                <a:path extrusionOk="0" h="11" w="4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2335860" y="1655032"/>
              <a:ext cx="1534" cy="204"/>
            </a:xfrm>
            <a:custGeom>
              <a:rect b="b" l="l" r="r" t="t"/>
              <a:pathLst>
                <a:path extrusionOk="0" h="15" w="113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2341468" y="1648039"/>
              <a:ext cx="964" cy="1344"/>
            </a:xfrm>
            <a:custGeom>
              <a:rect b="b" l="l" r="r" t="t"/>
              <a:pathLst>
                <a:path extrusionOk="0" h="99" w="71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2309574" y="1627510"/>
              <a:ext cx="14" cy="434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2" name="Google Shape;3442;p25"/>
            <p:cNvSpPr/>
            <p:nvPr/>
          </p:nvSpPr>
          <p:spPr>
            <a:xfrm>
              <a:off x="2281483" y="1611298"/>
              <a:ext cx="1303" cy="475"/>
            </a:xfrm>
            <a:custGeom>
              <a:rect b="b" l="l" r="r" t="t"/>
              <a:pathLst>
                <a:path extrusionOk="0" h="35" w="96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3" name="Google Shape;3443;p25"/>
            <p:cNvSpPr/>
            <p:nvPr/>
          </p:nvSpPr>
          <p:spPr>
            <a:xfrm>
              <a:off x="2284714" y="1609778"/>
              <a:ext cx="1833" cy="1113"/>
            </a:xfrm>
            <a:custGeom>
              <a:rect b="b" l="l" r="r" t="t"/>
              <a:pathLst>
                <a:path extrusionOk="0" h="82" w="135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2314625" y="1629832"/>
              <a:ext cx="1860" cy="1018"/>
            </a:xfrm>
            <a:custGeom>
              <a:rect b="b" l="l" r="r" t="t"/>
              <a:pathLst>
                <a:path extrusionOk="0" h="75" w="137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2299079" y="1615860"/>
              <a:ext cx="339" cy="1494"/>
            </a:xfrm>
            <a:custGeom>
              <a:rect b="b" l="l" r="r" t="t"/>
              <a:pathLst>
                <a:path extrusionOk="0" h="110" w="25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2291136" y="1609398"/>
              <a:ext cx="2824" cy="339"/>
            </a:xfrm>
            <a:custGeom>
              <a:rect b="b" l="l" r="r" t="t"/>
              <a:pathLst>
                <a:path extrusionOk="0" h="25" w="208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2341862" y="1642581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2337476" y="165522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2328692" y="1659023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2328787" y="1659594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2328692" y="1658779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2328827" y="1659919"/>
              <a:ext cx="68" cy="163"/>
            </a:xfrm>
            <a:custGeom>
              <a:rect b="b" l="l" r="r" t="t"/>
              <a:pathLst>
                <a:path extrusionOk="0" h="12" w="5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2328732" y="1659254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2341957" y="1637680"/>
              <a:ext cx="1914" cy="3489"/>
            </a:xfrm>
            <a:custGeom>
              <a:rect b="b" l="l" r="r" t="t"/>
              <a:pathLst>
                <a:path extrusionOk="0" h="257" w="141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2282908" y="1603600"/>
              <a:ext cx="448" cy="14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2279161" y="1602364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2283438" y="159432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2280342" y="1602690"/>
              <a:ext cx="2580" cy="869"/>
            </a:xfrm>
            <a:custGeom>
              <a:rect b="b" l="l" r="r" t="t"/>
              <a:pathLst>
                <a:path extrusionOk="0" h="64" w="19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2280532" y="1608488"/>
              <a:ext cx="964" cy="2824"/>
            </a:xfrm>
            <a:custGeom>
              <a:rect b="b" l="l" r="r" t="t"/>
              <a:pathLst>
                <a:path extrusionOk="0" h="208" w="71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2278631" y="1589724"/>
              <a:ext cx="869" cy="679"/>
            </a:xfrm>
            <a:custGeom>
              <a:rect b="b" l="l" r="r" t="t"/>
              <a:pathLst>
                <a:path extrusionOk="0" h="50" w="64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2256066" y="1570376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2276215" y="1585868"/>
              <a:ext cx="1724" cy="2349"/>
            </a:xfrm>
            <a:custGeom>
              <a:rect b="b" l="l" r="r" t="t"/>
              <a:pathLst>
                <a:path extrusionOk="0" h="173" w="127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2281293" y="1611013"/>
              <a:ext cx="299" cy="394"/>
            </a:xfrm>
            <a:custGeom>
              <a:rect b="b" l="l" r="r" t="t"/>
              <a:pathLst>
                <a:path extrusionOk="0" h="29" w="22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2250879" y="1556826"/>
              <a:ext cx="299" cy="353"/>
            </a:xfrm>
            <a:custGeom>
              <a:rect b="b" l="l" r="r" t="t"/>
              <a:pathLst>
                <a:path extrusionOk="0" h="26" w="22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2250539" y="1556445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2255577" y="1568760"/>
              <a:ext cx="489" cy="1629"/>
            </a:xfrm>
            <a:custGeom>
              <a:rect b="b" l="l" r="r" t="t"/>
              <a:pathLst>
                <a:path extrusionOk="0" h="120" w="36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2250119" y="1555590"/>
              <a:ext cx="394" cy="828"/>
            </a:xfrm>
            <a:custGeom>
              <a:rect b="b" l="l" r="r" t="t"/>
              <a:pathLst>
                <a:path extrusionOk="0" h="61" w="29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2255957" y="1570131"/>
              <a:ext cx="204" cy="448"/>
            </a:xfrm>
            <a:custGeom>
              <a:rect b="b" l="l" r="r" t="t"/>
              <a:pathLst>
                <a:path extrusionOk="0" h="33" w="15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9" name="Google Shape;3469;p25"/>
            <p:cNvSpPr/>
            <p:nvPr/>
          </p:nvSpPr>
          <p:spPr>
            <a:xfrm>
              <a:off x="2211667" y="158330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2211898" y="1583356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2211382" y="158330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2" name="Google Shape;3472;p25"/>
            <p:cNvSpPr/>
            <p:nvPr/>
          </p:nvSpPr>
          <p:spPr>
            <a:xfrm>
              <a:off x="2211477" y="158330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3" name="Google Shape;3473;p25"/>
            <p:cNvSpPr/>
            <p:nvPr/>
          </p:nvSpPr>
          <p:spPr>
            <a:xfrm>
              <a:off x="2212753" y="1583736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4" name="Google Shape;3474;p25"/>
            <p:cNvSpPr/>
            <p:nvPr/>
          </p:nvSpPr>
          <p:spPr>
            <a:xfrm>
              <a:off x="2212427" y="1583546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5" name="Google Shape;3475;p25"/>
            <p:cNvSpPr/>
            <p:nvPr/>
          </p:nvSpPr>
          <p:spPr>
            <a:xfrm>
              <a:off x="2212142" y="1583451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2213093" y="1583872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2213853" y="1584972"/>
              <a:ext cx="394" cy="4195"/>
            </a:xfrm>
            <a:custGeom>
              <a:rect b="b" l="l" r="r" t="t"/>
              <a:pathLst>
                <a:path extrusionOk="0" h="309" w="29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8" name="Google Shape;3478;p25"/>
            <p:cNvSpPr/>
            <p:nvPr/>
          </p:nvSpPr>
          <p:spPr>
            <a:xfrm>
              <a:off x="2204009" y="1581143"/>
              <a:ext cx="774" cy="27"/>
            </a:xfrm>
            <a:custGeom>
              <a:rect b="b" l="l" r="r" t="t"/>
              <a:pathLst>
                <a:path extrusionOk="0" h="2" w="57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9" name="Google Shape;3479;p25"/>
            <p:cNvSpPr/>
            <p:nvPr/>
          </p:nvSpPr>
          <p:spPr>
            <a:xfrm>
              <a:off x="2205815" y="1581360"/>
              <a:ext cx="5485" cy="2172"/>
            </a:xfrm>
            <a:custGeom>
              <a:rect b="b" l="l" r="r" t="t"/>
              <a:pathLst>
                <a:path extrusionOk="0" h="160" w="404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0" name="Google Shape;3480;p25"/>
            <p:cNvSpPr/>
            <p:nvPr/>
          </p:nvSpPr>
          <p:spPr>
            <a:xfrm>
              <a:off x="2204824" y="158111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1" name="Google Shape;3481;p25"/>
            <p:cNvSpPr/>
            <p:nvPr/>
          </p:nvSpPr>
          <p:spPr>
            <a:xfrm>
              <a:off x="2205720" y="1581265"/>
              <a:ext cx="14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2" name="Google Shape;3482;p25"/>
            <p:cNvSpPr/>
            <p:nvPr/>
          </p:nvSpPr>
          <p:spPr>
            <a:xfrm>
              <a:off x="2205530" y="1581211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2205055" y="1581156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4" name="Google Shape;3484;p25"/>
            <p:cNvSpPr/>
            <p:nvPr/>
          </p:nvSpPr>
          <p:spPr>
            <a:xfrm>
              <a:off x="2205299" y="1581156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5" name="Google Shape;3485;p25"/>
            <p:cNvSpPr/>
            <p:nvPr/>
          </p:nvSpPr>
          <p:spPr>
            <a:xfrm>
              <a:off x="2213894" y="15891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6" name="Google Shape;3486;p25"/>
            <p:cNvSpPr/>
            <p:nvPr/>
          </p:nvSpPr>
          <p:spPr>
            <a:xfrm>
              <a:off x="2269276" y="1477017"/>
              <a:ext cx="1629" cy="1303"/>
            </a:xfrm>
            <a:custGeom>
              <a:rect b="b" l="l" r="r" t="t"/>
              <a:pathLst>
                <a:path extrusionOk="0" h="96" w="12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7" name="Google Shape;3487;p25"/>
            <p:cNvSpPr/>
            <p:nvPr/>
          </p:nvSpPr>
          <p:spPr>
            <a:xfrm>
              <a:off x="2260193" y="1430147"/>
              <a:ext cx="3394" cy="1398"/>
            </a:xfrm>
            <a:custGeom>
              <a:rect b="b" l="l" r="r" t="t"/>
              <a:pathLst>
                <a:path extrusionOk="0" h="103" w="25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2262664" y="1417466"/>
              <a:ext cx="1344" cy="2009"/>
            </a:xfrm>
            <a:custGeom>
              <a:rect b="b" l="l" r="r" t="t"/>
              <a:pathLst>
                <a:path extrusionOk="0" h="148" w="99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89" name="Google Shape;3489;p25"/>
            <p:cNvSpPr/>
            <p:nvPr/>
          </p:nvSpPr>
          <p:spPr>
            <a:xfrm>
              <a:off x="2263520" y="1448640"/>
              <a:ext cx="6246" cy="10047"/>
            </a:xfrm>
            <a:custGeom>
              <a:rect b="b" l="l" r="r" t="t"/>
              <a:pathLst>
                <a:path extrusionOk="0" h="740" w="46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0" name="Google Shape;3490;p25"/>
            <p:cNvSpPr/>
            <p:nvPr/>
          </p:nvSpPr>
          <p:spPr>
            <a:xfrm>
              <a:off x="2269127" y="1476542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1" name="Google Shape;3491;p25"/>
            <p:cNvSpPr/>
            <p:nvPr/>
          </p:nvSpPr>
          <p:spPr>
            <a:xfrm>
              <a:off x="2257002" y="1519610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2" name="Google Shape;3492;p25"/>
            <p:cNvSpPr/>
            <p:nvPr/>
          </p:nvSpPr>
          <p:spPr>
            <a:xfrm>
              <a:off x="2271082" y="1504593"/>
              <a:ext cx="3476" cy="2716"/>
            </a:xfrm>
            <a:custGeom>
              <a:rect b="b" l="l" r="r" t="t"/>
              <a:pathLst>
                <a:path extrusionOk="0" h="200" w="256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3" name="Google Shape;3493;p25"/>
            <p:cNvSpPr/>
            <p:nvPr/>
          </p:nvSpPr>
          <p:spPr>
            <a:xfrm>
              <a:off x="2268801" y="1485625"/>
              <a:ext cx="3286" cy="2295"/>
            </a:xfrm>
            <a:custGeom>
              <a:rect b="b" l="l" r="r" t="t"/>
              <a:pathLst>
                <a:path extrusionOk="0" h="169" w="242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4" name="Google Shape;3494;p25"/>
            <p:cNvSpPr/>
            <p:nvPr/>
          </p:nvSpPr>
          <p:spPr>
            <a:xfrm>
              <a:off x="2257966" y="1513187"/>
              <a:ext cx="8282" cy="5580"/>
            </a:xfrm>
            <a:custGeom>
              <a:rect b="b" l="l" r="r" t="t"/>
              <a:pathLst>
                <a:path extrusionOk="0" h="411" w="61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5" name="Google Shape;3495;p25"/>
            <p:cNvSpPr/>
            <p:nvPr/>
          </p:nvSpPr>
          <p:spPr>
            <a:xfrm>
              <a:off x="2256581" y="1520126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6" name="Google Shape;3496;p25"/>
            <p:cNvSpPr/>
            <p:nvPr/>
          </p:nvSpPr>
          <p:spPr>
            <a:xfrm>
              <a:off x="2274449" y="1489372"/>
              <a:ext cx="6056" cy="6816"/>
            </a:xfrm>
            <a:custGeom>
              <a:rect b="b" l="l" r="r" t="t"/>
              <a:pathLst>
                <a:path extrusionOk="0" h="502" w="446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7" name="Google Shape;3497;p25"/>
            <p:cNvSpPr/>
            <p:nvPr/>
          </p:nvSpPr>
          <p:spPr>
            <a:xfrm>
              <a:off x="2275929" y="1499121"/>
              <a:ext cx="4195" cy="4481"/>
            </a:xfrm>
            <a:custGeom>
              <a:rect b="b" l="l" r="r" t="t"/>
              <a:pathLst>
                <a:path extrusionOk="0" h="330" w="309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8" name="Google Shape;3498;p25"/>
            <p:cNvSpPr/>
            <p:nvPr/>
          </p:nvSpPr>
          <p:spPr>
            <a:xfrm>
              <a:off x="2249874" y="1554544"/>
              <a:ext cx="258" cy="1059"/>
            </a:xfrm>
            <a:custGeom>
              <a:rect b="b" l="l" r="r" t="t"/>
              <a:pathLst>
                <a:path extrusionOk="0" h="78" w="19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9" name="Google Shape;3499;p25"/>
            <p:cNvSpPr/>
            <p:nvPr/>
          </p:nvSpPr>
          <p:spPr>
            <a:xfrm>
              <a:off x="2251965" y="1550498"/>
              <a:ext cx="774" cy="1724"/>
            </a:xfrm>
            <a:custGeom>
              <a:rect b="b" l="l" r="r" t="t"/>
              <a:pathLst>
                <a:path extrusionOk="0" h="127" w="57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0" name="Google Shape;3500;p25"/>
            <p:cNvSpPr/>
            <p:nvPr/>
          </p:nvSpPr>
          <p:spPr>
            <a:xfrm>
              <a:off x="2254871" y="153614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1" name="Google Shape;3501;p25"/>
            <p:cNvSpPr/>
            <p:nvPr/>
          </p:nvSpPr>
          <p:spPr>
            <a:xfrm>
              <a:off x="2254681" y="1537002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2" name="Google Shape;3502;p25"/>
            <p:cNvSpPr/>
            <p:nvPr/>
          </p:nvSpPr>
          <p:spPr>
            <a:xfrm>
              <a:off x="2253961" y="1538048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3" name="Google Shape;3503;p25"/>
            <p:cNvSpPr/>
            <p:nvPr/>
          </p:nvSpPr>
          <p:spPr>
            <a:xfrm>
              <a:off x="2254110" y="1537858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4" name="Google Shape;3504;p25"/>
            <p:cNvSpPr/>
            <p:nvPr/>
          </p:nvSpPr>
          <p:spPr>
            <a:xfrm>
              <a:off x="2253825" y="1538238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5" name="Google Shape;3505;p25"/>
            <p:cNvSpPr/>
            <p:nvPr/>
          </p:nvSpPr>
          <p:spPr>
            <a:xfrm>
              <a:off x="2250974" y="1540519"/>
              <a:ext cx="1249" cy="1629"/>
            </a:xfrm>
            <a:custGeom>
              <a:rect b="b" l="l" r="r" t="t"/>
              <a:pathLst>
                <a:path extrusionOk="0" h="120" w="92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6" name="Google Shape;3506;p25"/>
            <p:cNvSpPr/>
            <p:nvPr/>
          </p:nvSpPr>
          <p:spPr>
            <a:xfrm>
              <a:off x="2252875" y="1538428"/>
              <a:ext cx="774" cy="923"/>
            </a:xfrm>
            <a:custGeom>
              <a:rect b="b" l="l" r="r" t="t"/>
              <a:pathLst>
                <a:path extrusionOk="0" h="68" w="57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7" name="Google Shape;3507;p25"/>
            <p:cNvSpPr/>
            <p:nvPr/>
          </p:nvSpPr>
          <p:spPr>
            <a:xfrm>
              <a:off x="2254300" y="1537668"/>
              <a:ext cx="54" cy="68"/>
            </a:xfrm>
            <a:custGeom>
              <a:rect b="b" l="l" r="r" t="t"/>
              <a:pathLst>
                <a:path extrusionOk="0" h="5" w="4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8" name="Google Shape;3508;p25"/>
            <p:cNvSpPr/>
            <p:nvPr/>
          </p:nvSpPr>
          <p:spPr>
            <a:xfrm>
              <a:off x="2252820" y="1539378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9" name="Google Shape;3509;p25"/>
            <p:cNvSpPr/>
            <p:nvPr/>
          </p:nvSpPr>
          <p:spPr>
            <a:xfrm>
              <a:off x="2254531" y="1534721"/>
              <a:ext cx="68" cy="163"/>
            </a:xfrm>
            <a:custGeom>
              <a:rect b="b" l="l" r="r" t="t"/>
              <a:pathLst>
                <a:path extrusionOk="0" h="12" w="5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0" name="Google Shape;3510;p25"/>
            <p:cNvSpPr/>
            <p:nvPr/>
          </p:nvSpPr>
          <p:spPr>
            <a:xfrm>
              <a:off x="2254776" y="1535427"/>
              <a:ext cx="54" cy="163"/>
            </a:xfrm>
            <a:custGeom>
              <a:rect b="b" l="l" r="r" t="t"/>
              <a:pathLst>
                <a:path extrusionOk="0" h="12" w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2254436" y="1537437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2254871" y="153576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2254681" y="1535102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2254816" y="1536432"/>
              <a:ext cx="14" cy="109"/>
            </a:xfrm>
            <a:custGeom>
              <a:rect b="b" l="l" r="r" t="t"/>
              <a:pathLst>
                <a:path extrusionOk="0" h="8" w="1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2254531" y="153719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2254776" y="1536717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2250024" y="1555359"/>
              <a:ext cx="149" cy="489"/>
            </a:xfrm>
            <a:custGeom>
              <a:rect b="b" l="l" r="r" t="t"/>
              <a:pathLst>
                <a:path extrusionOk="0" h="36" w="11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8" name="Google Shape;3518;p25"/>
            <p:cNvSpPr/>
            <p:nvPr/>
          </p:nvSpPr>
          <p:spPr>
            <a:xfrm>
              <a:off x="2263995" y="1416040"/>
              <a:ext cx="2770" cy="1439"/>
            </a:xfrm>
            <a:custGeom>
              <a:rect b="b" l="l" r="r" t="t"/>
              <a:pathLst>
                <a:path extrusionOk="0" h="106" w="204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9" name="Google Shape;3519;p25"/>
            <p:cNvSpPr/>
            <p:nvPr/>
          </p:nvSpPr>
          <p:spPr>
            <a:xfrm>
              <a:off x="2276350" y="1412130"/>
              <a:ext cx="258" cy="258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0" name="Google Shape;3520;p25"/>
            <p:cNvSpPr/>
            <p:nvPr/>
          </p:nvSpPr>
          <p:spPr>
            <a:xfrm>
              <a:off x="2276921" y="1411139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2275875" y="1412470"/>
              <a:ext cx="394" cy="299"/>
            </a:xfrm>
            <a:custGeom>
              <a:rect b="b" l="l" r="r" t="t"/>
              <a:pathLst>
                <a:path extrusionOk="0" h="22" w="29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2276690" y="1411709"/>
              <a:ext cx="204" cy="339"/>
            </a:xfrm>
            <a:custGeom>
              <a:rect b="b" l="l" r="r" t="t"/>
              <a:pathLst>
                <a:path extrusionOk="0" h="25" w="15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2263764" y="1417222"/>
              <a:ext cx="434" cy="448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3015482" y="1689586"/>
              <a:ext cx="163" cy="1195"/>
            </a:xfrm>
            <a:custGeom>
              <a:rect b="b" l="l" r="r" t="t"/>
              <a:pathLst>
                <a:path extrusionOk="0" h="88" w="12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2958307" y="1600694"/>
              <a:ext cx="3150" cy="353"/>
            </a:xfrm>
            <a:custGeom>
              <a:rect b="b" l="l" r="r" t="t"/>
              <a:pathLst>
                <a:path extrusionOk="0" h="26" w="232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2924961" y="1625555"/>
              <a:ext cx="3408" cy="7671"/>
            </a:xfrm>
            <a:custGeom>
              <a:rect b="b" l="l" r="r" t="t"/>
              <a:pathLst>
                <a:path extrusionOk="0" h="565" w="251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2928546" y="1617856"/>
              <a:ext cx="4535" cy="7196"/>
            </a:xfrm>
            <a:custGeom>
              <a:rect b="b" l="l" r="r" t="t"/>
              <a:pathLst>
                <a:path extrusionOk="0" h="530" w="334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2906265" y="1635629"/>
              <a:ext cx="339" cy="109"/>
            </a:xfrm>
            <a:custGeom>
              <a:rect b="b" l="l" r="r" t="t"/>
              <a:pathLst>
                <a:path extrusionOk="0" h="8" w="25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2908301" y="1636634"/>
              <a:ext cx="638" cy="625"/>
            </a:xfrm>
            <a:custGeom>
              <a:rect b="b" l="l" r="r" t="t"/>
              <a:pathLst>
                <a:path extrusionOk="0" h="46" w="47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2908967" y="1637299"/>
              <a:ext cx="258" cy="339"/>
            </a:xfrm>
            <a:custGeom>
              <a:rect b="b" l="l" r="r" t="t"/>
              <a:pathLst>
                <a:path extrusionOk="0" h="25" w="19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2935633" y="1611163"/>
              <a:ext cx="828" cy="3530"/>
            </a:xfrm>
            <a:custGeom>
              <a:rect b="b" l="l" r="r" t="t"/>
              <a:pathLst>
                <a:path extrusionOk="0" h="260" w="61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2907976" y="1636390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2695420" y="1641956"/>
              <a:ext cx="2417" cy="448"/>
            </a:xfrm>
            <a:custGeom>
              <a:rect b="b" l="l" r="r" t="t"/>
              <a:pathLst>
                <a:path extrusionOk="0" h="33" w="178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2693641" y="1641060"/>
              <a:ext cx="1208" cy="869"/>
            </a:xfrm>
            <a:custGeom>
              <a:rect b="b" l="l" r="r" t="t"/>
              <a:pathLst>
                <a:path extrusionOk="0" h="64" w="89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2974655" y="1606071"/>
              <a:ext cx="3584" cy="4481"/>
            </a:xfrm>
            <a:custGeom>
              <a:rect b="b" l="l" r="r" t="t"/>
              <a:pathLst>
                <a:path extrusionOk="0" h="330" w="264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023194" y="1657313"/>
              <a:ext cx="1100" cy="54"/>
            </a:xfrm>
            <a:custGeom>
              <a:rect b="b" l="l" r="r" t="t"/>
              <a:pathLst>
                <a:path extrusionOk="0" h="4" w="81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3010594" y="1646478"/>
              <a:ext cx="1874" cy="2620"/>
            </a:xfrm>
            <a:custGeom>
              <a:rect b="b" l="l" r="r" t="t"/>
              <a:pathLst>
                <a:path extrusionOk="0" h="193" w="138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3041863" y="1659634"/>
              <a:ext cx="163" cy="448"/>
            </a:xfrm>
            <a:custGeom>
              <a:rect b="b" l="l" r="r" t="t"/>
              <a:pathLst>
                <a:path extrusionOk="0" h="33" w="12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006888" y="1644862"/>
              <a:ext cx="1534" cy="964"/>
            </a:xfrm>
            <a:custGeom>
              <a:rect b="b" l="l" r="r" t="t"/>
              <a:pathLst>
                <a:path extrusionOk="0" h="71" w="113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3014722" y="1656362"/>
              <a:ext cx="5159" cy="1154"/>
            </a:xfrm>
            <a:custGeom>
              <a:rect b="b" l="l" r="r" t="t"/>
              <a:pathLst>
                <a:path extrusionOk="0" h="85" w="38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3033880" y="1652031"/>
              <a:ext cx="3680" cy="1113"/>
            </a:xfrm>
            <a:custGeom>
              <a:rect b="b" l="l" r="r" t="t"/>
              <a:pathLst>
                <a:path extrusionOk="0" h="82" w="271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3018632" y="1682254"/>
              <a:ext cx="2715" cy="1494"/>
            </a:xfrm>
            <a:custGeom>
              <a:rect b="b" l="l" r="r" t="t"/>
              <a:pathLst>
                <a:path extrusionOk="0" h="110" w="20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2985965" y="1626560"/>
              <a:ext cx="3720" cy="8608"/>
            </a:xfrm>
            <a:custGeom>
              <a:rect b="b" l="l" r="r" t="t"/>
              <a:pathLst>
                <a:path extrusionOk="0" h="634" w="274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2972944" y="1604741"/>
              <a:ext cx="1724" cy="1344"/>
            </a:xfrm>
            <a:custGeom>
              <a:rect b="b" l="l" r="r" t="t"/>
              <a:pathLst>
                <a:path extrusionOk="0" h="99" w="127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3042013" y="1660069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3015876" y="1695628"/>
              <a:ext cx="475" cy="4046"/>
            </a:xfrm>
            <a:custGeom>
              <a:rect b="b" l="l" r="r" t="t"/>
              <a:pathLst>
                <a:path extrusionOk="0" h="298" w="35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2961824" y="1601129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2989291" y="1637109"/>
              <a:ext cx="68" cy="299"/>
            </a:xfrm>
            <a:custGeom>
              <a:rect b="b" l="l" r="r" t="t"/>
              <a:pathLst>
                <a:path extrusionOk="0" h="22" w="5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2977845" y="1610973"/>
              <a:ext cx="109" cy="394"/>
            </a:xfrm>
            <a:custGeom>
              <a:rect b="b" l="l" r="r" t="t"/>
              <a:pathLst>
                <a:path extrusionOk="0" h="29" w="8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2962829" y="1601509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2955117" y="1600464"/>
              <a:ext cx="2444" cy="339"/>
            </a:xfrm>
            <a:custGeom>
              <a:rect b="b" l="l" r="r" t="t"/>
              <a:pathLst>
                <a:path extrusionOk="0" h="25" w="18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2998429" y="1641250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2694931" y="1641956"/>
              <a:ext cx="434" cy="14"/>
            </a:xfrm>
            <a:custGeom>
              <a:rect b="b" l="l" r="r" t="t"/>
              <a:pathLst>
                <a:path extrusionOk="0" h="1" w="32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2697538" y="1642337"/>
              <a:ext cx="679" cy="109"/>
            </a:xfrm>
            <a:custGeom>
              <a:rect b="b" l="l" r="r" t="t"/>
              <a:pathLst>
                <a:path extrusionOk="0" h="8" w="5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2409736" y="1625609"/>
              <a:ext cx="1534" cy="1344"/>
            </a:xfrm>
            <a:custGeom>
              <a:rect b="b" l="l" r="r" t="t"/>
              <a:pathLst>
                <a:path extrusionOk="0" h="99" w="113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2425798" y="1617761"/>
              <a:ext cx="2824" cy="828"/>
            </a:xfrm>
            <a:custGeom>
              <a:rect b="b" l="l" r="r" t="t"/>
              <a:pathLst>
                <a:path extrusionOk="0" h="61" w="208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2458167" y="1627035"/>
              <a:ext cx="4440" cy="828"/>
            </a:xfrm>
            <a:custGeom>
              <a:rect b="b" l="l" r="r" t="t"/>
              <a:pathLst>
                <a:path extrusionOk="0" h="61" w="327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2567398" y="1580681"/>
              <a:ext cx="5051" cy="1303"/>
            </a:xfrm>
            <a:custGeom>
              <a:rect b="b" l="l" r="r" t="t"/>
              <a:pathLst>
                <a:path extrusionOk="0" h="96" w="372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2468336" y="1623505"/>
              <a:ext cx="4100" cy="638"/>
            </a:xfrm>
            <a:custGeom>
              <a:rect b="b" l="l" r="r" t="t"/>
              <a:pathLst>
                <a:path extrusionOk="0" h="47" w="302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2501995" y="1594001"/>
              <a:ext cx="1914" cy="434"/>
            </a:xfrm>
            <a:custGeom>
              <a:rect b="b" l="l" r="r" t="t"/>
              <a:pathLst>
                <a:path extrusionOk="0" h="32" w="141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2407020" y="1631787"/>
              <a:ext cx="448" cy="1154"/>
            </a:xfrm>
            <a:custGeom>
              <a:rect b="b" l="l" r="r" t="t"/>
              <a:pathLst>
                <a:path extrusionOk="0" h="85" w="33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2480882" y="1622989"/>
              <a:ext cx="638" cy="109"/>
            </a:xfrm>
            <a:custGeom>
              <a:rect b="b" l="l" r="r" t="t"/>
              <a:pathLst>
                <a:path extrusionOk="0" h="8" w="47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2472898" y="1624509"/>
              <a:ext cx="2634" cy="1208"/>
            </a:xfrm>
            <a:custGeom>
              <a:rect b="b" l="l" r="r" t="t"/>
              <a:pathLst>
                <a:path extrusionOk="0" h="89" w="194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2643499" y="1625270"/>
              <a:ext cx="1059" cy="1629"/>
            </a:xfrm>
            <a:custGeom>
              <a:rect b="b" l="l" r="r" t="t"/>
              <a:pathLst>
                <a:path extrusionOk="0" h="120" w="78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2626772" y="1600559"/>
              <a:ext cx="9708" cy="13415"/>
            </a:xfrm>
            <a:custGeom>
              <a:rect b="b" l="l" r="r" t="t"/>
              <a:pathLst>
                <a:path extrusionOk="0" h="988" w="715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2691319" y="1637245"/>
              <a:ext cx="910" cy="1208"/>
            </a:xfrm>
            <a:custGeom>
              <a:rect b="b" l="l" r="r" t="t"/>
              <a:pathLst>
                <a:path extrusionOk="0" h="89" w="67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2692216" y="1638494"/>
              <a:ext cx="1398" cy="2580"/>
            </a:xfrm>
            <a:custGeom>
              <a:rect b="b" l="l" r="r" t="t"/>
              <a:pathLst>
                <a:path extrusionOk="0" h="190" w="103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2584125" y="1590959"/>
              <a:ext cx="2390" cy="1005"/>
            </a:xfrm>
            <a:custGeom>
              <a:rect b="b" l="l" r="r" t="t"/>
              <a:pathLst>
                <a:path extrusionOk="0" h="74" w="176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2673723" y="1629737"/>
              <a:ext cx="3815" cy="3245"/>
            </a:xfrm>
            <a:custGeom>
              <a:rect b="b" l="l" r="r" t="t"/>
              <a:pathLst>
                <a:path extrusionOk="0" h="239" w="281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0" name="Google Shape;3570;p25"/>
            <p:cNvSpPr/>
            <p:nvPr/>
          </p:nvSpPr>
          <p:spPr>
            <a:xfrm>
              <a:off x="2619345" y="1593335"/>
              <a:ext cx="1208" cy="2050"/>
            </a:xfrm>
            <a:custGeom>
              <a:rect b="b" l="l" r="r" t="t"/>
              <a:pathLst>
                <a:path extrusionOk="0" h="151" w="89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1" name="Google Shape;3571;p25"/>
            <p:cNvSpPr/>
            <p:nvPr/>
          </p:nvSpPr>
          <p:spPr>
            <a:xfrm>
              <a:off x="2593969" y="159470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2594919" y="1599269"/>
              <a:ext cx="299" cy="448"/>
            </a:xfrm>
            <a:custGeom>
              <a:rect b="b" l="l" r="r" t="t"/>
              <a:pathLst>
                <a:path extrusionOk="0" h="33" w="22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2600391" y="1598413"/>
              <a:ext cx="1195" cy="163"/>
            </a:xfrm>
            <a:custGeom>
              <a:rect b="b" l="l" r="r" t="t"/>
              <a:pathLst>
                <a:path extrusionOk="0" h="12" w="88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2607994" y="1592711"/>
              <a:ext cx="4576" cy="2444"/>
            </a:xfrm>
            <a:custGeom>
              <a:rect b="b" l="l" r="r" t="t"/>
              <a:pathLst>
                <a:path extrusionOk="0" h="180" w="337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2408921" y="1669763"/>
              <a:ext cx="1113" cy="638"/>
            </a:xfrm>
            <a:custGeom>
              <a:rect b="b" l="l" r="r" t="t"/>
              <a:pathLst>
                <a:path extrusionOk="0" h="47" w="82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2397041" y="1656498"/>
              <a:ext cx="3965" cy="489"/>
            </a:xfrm>
            <a:custGeom>
              <a:rect b="b" l="l" r="r" t="t"/>
              <a:pathLst>
                <a:path extrusionOk="0" h="36" w="292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2395045" y="1656742"/>
              <a:ext cx="2009" cy="530"/>
            </a:xfrm>
            <a:custGeom>
              <a:rect b="b" l="l" r="r" t="t"/>
              <a:pathLst>
                <a:path extrusionOk="0" h="39" w="148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2498668" y="1608732"/>
              <a:ext cx="679" cy="2919"/>
            </a:xfrm>
            <a:custGeom>
              <a:rect b="b" l="l" r="r" t="t"/>
              <a:pathLst>
                <a:path extrusionOk="0" h="215" w="5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2403748" y="1658684"/>
              <a:ext cx="2240" cy="2960"/>
            </a:xfrm>
            <a:custGeom>
              <a:rect b="b" l="l" r="r" t="t"/>
              <a:pathLst>
                <a:path extrusionOk="0" h="218" w="165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2475519" y="1622853"/>
              <a:ext cx="4521" cy="1670"/>
            </a:xfrm>
            <a:custGeom>
              <a:rect b="b" l="l" r="r" t="t"/>
              <a:pathLst>
                <a:path extrusionOk="0" h="123" w="333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2428608" y="1618576"/>
              <a:ext cx="1195" cy="584"/>
            </a:xfrm>
            <a:custGeom>
              <a:rect b="b" l="l" r="r" t="t"/>
              <a:pathLst>
                <a:path extrusionOk="0" h="43" w="88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493862" y="1615480"/>
              <a:ext cx="204" cy="828"/>
            </a:xfrm>
            <a:custGeom>
              <a:rect b="b" l="l" r="r" t="t"/>
              <a:pathLst>
                <a:path extrusionOk="0" h="61" w="15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2578667" y="1593050"/>
              <a:ext cx="1249" cy="339"/>
            </a:xfrm>
            <a:custGeom>
              <a:rect b="b" l="l" r="r" t="t"/>
              <a:pathLst>
                <a:path extrusionOk="0" h="25" w="92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2601667" y="1598318"/>
              <a:ext cx="204" cy="109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2398561" y="1629913"/>
              <a:ext cx="3340" cy="787"/>
            </a:xfrm>
            <a:custGeom>
              <a:rect b="b" l="l" r="r" t="t"/>
              <a:pathLst>
                <a:path extrusionOk="0" h="58" w="246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603473" y="1596798"/>
              <a:ext cx="1208" cy="774"/>
            </a:xfrm>
            <a:custGeom>
              <a:rect b="b" l="l" r="r" t="t"/>
              <a:pathLst>
                <a:path extrusionOk="0" h="57" w="89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501370" y="1605066"/>
              <a:ext cx="733" cy="109"/>
            </a:xfrm>
            <a:custGeom>
              <a:rect b="b" l="l" r="r" t="t"/>
              <a:pathLst>
                <a:path extrusionOk="0" h="8" w="54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2590398" y="159324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2693587" y="1641047"/>
              <a:ext cx="122" cy="122"/>
            </a:xfrm>
            <a:custGeom>
              <a:rect b="b" l="l" r="r" t="t"/>
              <a:pathLst>
                <a:path extrusionOk="0" h="9" w="9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2139177" y="2004096"/>
              <a:ext cx="134295" cy="138844"/>
            </a:xfrm>
            <a:custGeom>
              <a:rect b="b" l="l" r="r" t="t"/>
              <a:pathLst>
                <a:path extrusionOk="0" h="10226" w="9891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2142218" y="2087909"/>
              <a:ext cx="584" cy="339"/>
            </a:xfrm>
            <a:custGeom>
              <a:rect b="b" l="l" r="r" t="t"/>
              <a:pathLst>
                <a:path extrusionOk="0" h="25" w="43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2143834" y="2087244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2143399" y="2087380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2141553" y="2088235"/>
              <a:ext cx="679" cy="448"/>
            </a:xfrm>
            <a:custGeom>
              <a:rect b="b" l="l" r="r" t="t"/>
              <a:pathLst>
                <a:path extrusionOk="0" h="33" w="5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2142829" y="2087624"/>
              <a:ext cx="489" cy="244"/>
            </a:xfrm>
            <a:custGeom>
              <a:rect b="b" l="l" r="r" t="t"/>
              <a:pathLst>
                <a:path extrusionOk="0" h="18" w="36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2144214" y="2087095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2144554" y="208705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2144839" y="2087000"/>
              <a:ext cx="190" cy="68"/>
            </a:xfrm>
            <a:custGeom>
              <a:rect b="b" l="l" r="r" t="t"/>
              <a:pathLst>
                <a:path extrusionOk="0" h="5" w="14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2222597" y="2124039"/>
              <a:ext cx="584" cy="339"/>
            </a:xfrm>
            <a:custGeom>
              <a:rect b="b" l="l" r="r" t="t"/>
              <a:pathLst>
                <a:path extrusionOk="0" h="25" w="43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2254816" y="2135539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2249168" y="2134725"/>
              <a:ext cx="5621" cy="828"/>
            </a:xfrm>
            <a:custGeom>
              <a:rect b="b" l="l" r="r" t="t"/>
              <a:pathLst>
                <a:path extrusionOk="0" h="61" w="414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2245787" y="2130597"/>
              <a:ext cx="258" cy="394"/>
            </a:xfrm>
            <a:custGeom>
              <a:rect b="b" l="l" r="r" t="t"/>
              <a:pathLst>
                <a:path extrusionOk="0" h="29" w="19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2255387" y="2136110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2255577" y="2136340"/>
              <a:ext cx="68" cy="204"/>
            </a:xfrm>
            <a:custGeom>
              <a:rect b="b" l="l" r="r" t="t"/>
              <a:pathLst>
                <a:path extrusionOk="0" h="15" w="5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2253866" y="2114331"/>
              <a:ext cx="1154" cy="1684"/>
            </a:xfrm>
            <a:custGeom>
              <a:rect b="b" l="l" r="r" t="t"/>
              <a:pathLst>
                <a:path extrusionOk="0" h="124" w="85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2266710" y="2104216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2254246" y="2120468"/>
              <a:ext cx="394" cy="3014"/>
            </a:xfrm>
            <a:custGeom>
              <a:rect b="b" l="l" r="r" t="t"/>
              <a:pathLst>
                <a:path extrusionOk="0" h="222" w="29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2223167" y="2124365"/>
              <a:ext cx="1724" cy="1819"/>
            </a:xfrm>
            <a:custGeom>
              <a:rect b="b" l="l" r="r" t="t"/>
              <a:pathLst>
                <a:path extrusionOk="0" h="134" w="127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2232196" y="2130353"/>
              <a:ext cx="489" cy="543"/>
            </a:xfrm>
            <a:custGeom>
              <a:rect b="b" l="l" r="r" t="t"/>
              <a:pathLst>
                <a:path extrusionOk="0" h="40" w="36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2255156" y="2135770"/>
              <a:ext cx="204" cy="204"/>
            </a:xfrm>
            <a:custGeom>
              <a:rect b="b" l="l" r="r" t="t"/>
              <a:pathLst>
                <a:path extrusionOk="0" h="15" w="15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2245027" y="2130068"/>
              <a:ext cx="353" cy="163"/>
            </a:xfrm>
            <a:custGeom>
              <a:rect b="b" l="l" r="r" t="t"/>
              <a:pathLst>
                <a:path extrusionOk="0" h="12" w="26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2221497" y="2123510"/>
              <a:ext cx="1208" cy="584"/>
            </a:xfrm>
            <a:custGeom>
              <a:rect b="b" l="l" r="r" t="t"/>
              <a:pathLst>
                <a:path extrusionOk="0" h="43" w="89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2244552" y="2129973"/>
              <a:ext cx="448" cy="68"/>
            </a:xfrm>
            <a:custGeom>
              <a:rect b="b" l="l" r="r" t="t"/>
              <a:pathLst>
                <a:path extrusionOk="0" h="5" w="33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2244036" y="2130027"/>
              <a:ext cx="434" cy="54"/>
            </a:xfrm>
            <a:custGeom>
              <a:rect b="b" l="l" r="r" t="t"/>
              <a:pathLst>
                <a:path extrusionOk="0" h="4" w="32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2255672" y="2136625"/>
              <a:ext cx="14" cy="353"/>
            </a:xfrm>
            <a:custGeom>
              <a:rect b="b" l="l" r="r" t="t"/>
              <a:pathLst>
                <a:path extrusionOk="0" h="26" w="1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2245407" y="2130258"/>
              <a:ext cx="353" cy="258"/>
            </a:xfrm>
            <a:custGeom>
              <a:rect b="b" l="l" r="r" t="t"/>
              <a:pathLst>
                <a:path extrusionOk="0" h="19" w="26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2222638" y="2124039"/>
              <a:ext cx="543" cy="339"/>
            </a:xfrm>
            <a:custGeom>
              <a:rect b="b" l="l" r="r" t="t"/>
              <a:pathLst>
                <a:path extrusionOk="0" h="25" w="4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2257057" y="2062194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2256907" y="2061678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2215659" y="2008291"/>
              <a:ext cx="3802" cy="380"/>
            </a:xfrm>
            <a:custGeom>
              <a:rect b="b" l="l" r="r" t="t"/>
              <a:pathLst>
                <a:path extrusionOk="0" h="28" w="28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2196121" y="2010572"/>
              <a:ext cx="15601" cy="3014"/>
            </a:xfrm>
            <a:custGeom>
              <a:rect b="b" l="l" r="r" t="t"/>
              <a:pathLst>
                <a:path extrusionOk="0" h="222" w="1149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2183955" y="2018040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2183806" y="2016845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2183901" y="2017469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2183955" y="201865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2139218" y="208154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2144404" y="2078500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2143644" y="2078785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2182910" y="2023783"/>
              <a:ext cx="149" cy="299"/>
            </a:xfrm>
            <a:custGeom>
              <a:rect b="b" l="l" r="r" t="t"/>
              <a:pathLst>
                <a:path extrusionOk="0" h="22" w="11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2143929" y="2078690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1" name="Google Shape;3631;p25"/>
            <p:cNvSpPr/>
            <p:nvPr/>
          </p:nvSpPr>
          <p:spPr>
            <a:xfrm>
              <a:off x="2182720" y="2024163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2" name="Google Shape;3632;p25"/>
            <p:cNvSpPr/>
            <p:nvPr/>
          </p:nvSpPr>
          <p:spPr>
            <a:xfrm>
              <a:off x="2183765" y="2020932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3" name="Google Shape;3633;p25"/>
            <p:cNvSpPr/>
            <p:nvPr/>
          </p:nvSpPr>
          <p:spPr>
            <a:xfrm>
              <a:off x="2144839" y="2078405"/>
              <a:ext cx="774" cy="489"/>
            </a:xfrm>
            <a:custGeom>
              <a:rect b="b" l="l" r="r" t="t"/>
              <a:pathLst>
                <a:path extrusionOk="0" h="36" w="57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4" name="Google Shape;3634;p25"/>
            <p:cNvSpPr/>
            <p:nvPr/>
          </p:nvSpPr>
          <p:spPr>
            <a:xfrm>
              <a:off x="2183670" y="2021461"/>
              <a:ext cx="54" cy="299"/>
            </a:xfrm>
            <a:custGeom>
              <a:rect b="b" l="l" r="r" t="t"/>
              <a:pathLst>
                <a:path extrusionOk="0" h="22" w="4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5" name="Google Shape;3635;p25"/>
            <p:cNvSpPr/>
            <p:nvPr/>
          </p:nvSpPr>
          <p:spPr>
            <a:xfrm>
              <a:off x="2143359" y="2078975"/>
              <a:ext cx="149" cy="54"/>
            </a:xfrm>
            <a:custGeom>
              <a:rect b="b" l="l" r="r" t="t"/>
              <a:pathLst>
                <a:path extrusionOk="0" h="4" w="11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6" name="Google Shape;3636;p25"/>
            <p:cNvSpPr/>
            <p:nvPr/>
          </p:nvSpPr>
          <p:spPr>
            <a:xfrm>
              <a:off x="2183236" y="2022928"/>
              <a:ext cx="109" cy="299"/>
            </a:xfrm>
            <a:custGeom>
              <a:rect b="b" l="l" r="r" t="t"/>
              <a:pathLst>
                <a:path extrusionOk="0" h="22" w="8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7" name="Google Shape;3637;p25"/>
            <p:cNvSpPr/>
            <p:nvPr/>
          </p:nvSpPr>
          <p:spPr>
            <a:xfrm>
              <a:off x="2142979" y="2079111"/>
              <a:ext cx="204" cy="109"/>
            </a:xfrm>
            <a:custGeom>
              <a:rect b="b" l="l" r="r" t="t"/>
              <a:pathLst>
                <a:path extrusionOk="0" h="8" w="15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8" name="Google Shape;3638;p25"/>
            <p:cNvSpPr/>
            <p:nvPr/>
          </p:nvSpPr>
          <p:spPr>
            <a:xfrm>
              <a:off x="2183521" y="2021977"/>
              <a:ext cx="109" cy="299"/>
            </a:xfrm>
            <a:custGeom>
              <a:rect b="b" l="l" r="r" t="t"/>
              <a:pathLst>
                <a:path extrusionOk="0" h="22" w="8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9" name="Google Shape;3639;p25"/>
            <p:cNvSpPr/>
            <p:nvPr/>
          </p:nvSpPr>
          <p:spPr>
            <a:xfrm>
              <a:off x="2183385" y="202245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0" name="Google Shape;3640;p25"/>
            <p:cNvSpPr/>
            <p:nvPr/>
          </p:nvSpPr>
          <p:spPr>
            <a:xfrm>
              <a:off x="2183100" y="2023362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1" name="Google Shape;3641;p25"/>
            <p:cNvSpPr/>
            <p:nvPr/>
          </p:nvSpPr>
          <p:spPr>
            <a:xfrm>
              <a:off x="2139462" y="2081107"/>
              <a:ext cx="394" cy="299"/>
            </a:xfrm>
            <a:custGeom>
              <a:rect b="b" l="l" r="r" t="t"/>
              <a:pathLst>
                <a:path extrusionOk="0" h="22" w="29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2" name="Google Shape;3642;p25"/>
            <p:cNvSpPr/>
            <p:nvPr/>
          </p:nvSpPr>
          <p:spPr>
            <a:xfrm>
              <a:off x="2140127" y="2080727"/>
              <a:ext cx="339" cy="258"/>
            </a:xfrm>
            <a:custGeom>
              <a:rect b="b" l="l" r="r" t="t"/>
              <a:pathLst>
                <a:path extrusionOk="0" h="19" w="25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3" name="Google Shape;3643;p25"/>
            <p:cNvSpPr/>
            <p:nvPr/>
          </p:nvSpPr>
          <p:spPr>
            <a:xfrm>
              <a:off x="2140697" y="2080401"/>
              <a:ext cx="299" cy="204"/>
            </a:xfrm>
            <a:custGeom>
              <a:rect b="b" l="l" r="r" t="t"/>
              <a:pathLst>
                <a:path extrusionOk="0" h="15" w="22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4" name="Google Shape;3644;p25"/>
            <p:cNvSpPr/>
            <p:nvPr/>
          </p:nvSpPr>
          <p:spPr>
            <a:xfrm>
              <a:off x="2183860" y="2020361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5" name="Google Shape;3645;p25"/>
            <p:cNvSpPr/>
            <p:nvPr/>
          </p:nvSpPr>
          <p:spPr>
            <a:xfrm>
              <a:off x="2141213" y="208006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6" name="Google Shape;3646;p25"/>
            <p:cNvSpPr/>
            <p:nvPr/>
          </p:nvSpPr>
          <p:spPr>
            <a:xfrm>
              <a:off x="2183955" y="2019275"/>
              <a:ext cx="14" cy="299"/>
            </a:xfrm>
            <a:custGeom>
              <a:rect b="b" l="l" r="r" t="t"/>
              <a:pathLst>
                <a:path extrusionOk="0" h="22" w="1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7" name="Google Shape;3647;p25"/>
            <p:cNvSpPr/>
            <p:nvPr/>
          </p:nvSpPr>
          <p:spPr>
            <a:xfrm>
              <a:off x="2141743" y="207977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8" name="Google Shape;3648;p25"/>
            <p:cNvSpPr/>
            <p:nvPr/>
          </p:nvSpPr>
          <p:spPr>
            <a:xfrm>
              <a:off x="2144214" y="2078595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9" name="Google Shape;3649;p25"/>
            <p:cNvSpPr/>
            <p:nvPr/>
          </p:nvSpPr>
          <p:spPr>
            <a:xfrm>
              <a:off x="2142164" y="2079546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0" name="Google Shape;3650;p25"/>
            <p:cNvSpPr/>
            <p:nvPr/>
          </p:nvSpPr>
          <p:spPr>
            <a:xfrm>
              <a:off x="2142598" y="2079301"/>
              <a:ext cx="244" cy="163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1" name="Google Shape;3651;p25"/>
            <p:cNvSpPr/>
            <p:nvPr/>
          </p:nvSpPr>
          <p:spPr>
            <a:xfrm>
              <a:off x="2144594" y="2078500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2" name="Google Shape;3652;p25"/>
            <p:cNvSpPr/>
            <p:nvPr/>
          </p:nvSpPr>
          <p:spPr>
            <a:xfrm>
              <a:off x="2144744" y="2078446"/>
              <a:ext cx="95" cy="14"/>
            </a:xfrm>
            <a:custGeom>
              <a:rect b="b" l="l" r="r" t="t"/>
              <a:pathLst>
                <a:path extrusionOk="0" h="1" w="7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3" name="Google Shape;3653;p25"/>
            <p:cNvSpPr/>
            <p:nvPr/>
          </p:nvSpPr>
          <p:spPr>
            <a:xfrm>
              <a:off x="2183901" y="2019845"/>
              <a:ext cx="14" cy="244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4" name="Google Shape;3654;p25"/>
            <p:cNvSpPr/>
            <p:nvPr/>
          </p:nvSpPr>
          <p:spPr>
            <a:xfrm>
              <a:off x="2246887" y="2005399"/>
              <a:ext cx="109" cy="54"/>
            </a:xfrm>
            <a:custGeom>
              <a:rect b="b" l="l" r="r" t="t"/>
              <a:pathLst>
                <a:path extrusionOk="0" h="4" w="8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5" name="Google Shape;3655;p25"/>
            <p:cNvSpPr/>
            <p:nvPr/>
          </p:nvSpPr>
          <p:spPr>
            <a:xfrm>
              <a:off x="2263194" y="200981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6" name="Google Shape;3656;p25"/>
            <p:cNvSpPr/>
            <p:nvPr/>
          </p:nvSpPr>
          <p:spPr>
            <a:xfrm>
              <a:off x="2260818" y="2010572"/>
              <a:ext cx="299" cy="258"/>
            </a:xfrm>
            <a:custGeom>
              <a:rect b="b" l="l" r="r" t="t"/>
              <a:pathLst>
                <a:path extrusionOk="0" h="19" w="22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7" name="Google Shape;3657;p25"/>
            <p:cNvSpPr/>
            <p:nvPr/>
          </p:nvSpPr>
          <p:spPr>
            <a:xfrm>
              <a:off x="2266235" y="201209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8" name="Google Shape;3658;p25"/>
            <p:cNvSpPr/>
            <p:nvPr/>
          </p:nvSpPr>
          <p:spPr>
            <a:xfrm>
              <a:off x="2265665" y="2011617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59" name="Google Shape;3659;p25"/>
            <p:cNvSpPr/>
            <p:nvPr/>
          </p:nvSpPr>
          <p:spPr>
            <a:xfrm>
              <a:off x="2265190" y="2011197"/>
              <a:ext cx="339" cy="339"/>
            </a:xfrm>
            <a:custGeom>
              <a:rect b="b" l="l" r="r" t="t"/>
              <a:pathLst>
                <a:path extrusionOk="0" h="25" w="25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0" name="Google Shape;3660;p25"/>
            <p:cNvSpPr/>
            <p:nvPr/>
          </p:nvSpPr>
          <p:spPr>
            <a:xfrm>
              <a:off x="2246643" y="2005155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1" name="Google Shape;3661;p25"/>
            <p:cNvSpPr/>
            <p:nvPr/>
          </p:nvSpPr>
          <p:spPr>
            <a:xfrm>
              <a:off x="2263995" y="2010287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2" name="Google Shape;3662;p25"/>
            <p:cNvSpPr/>
            <p:nvPr/>
          </p:nvSpPr>
          <p:spPr>
            <a:xfrm>
              <a:off x="2266805" y="2012527"/>
              <a:ext cx="394" cy="394"/>
            </a:xfrm>
            <a:custGeom>
              <a:rect b="b" l="l" r="r" t="t"/>
              <a:pathLst>
                <a:path extrusionOk="0" h="29" w="29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3" name="Google Shape;3663;p25"/>
            <p:cNvSpPr/>
            <p:nvPr/>
          </p:nvSpPr>
          <p:spPr>
            <a:xfrm>
              <a:off x="2263710" y="2010056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4" name="Google Shape;3664;p25"/>
            <p:cNvSpPr/>
            <p:nvPr/>
          </p:nvSpPr>
          <p:spPr>
            <a:xfrm>
              <a:off x="2261429" y="201034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5" name="Google Shape;3665;p25"/>
            <p:cNvSpPr/>
            <p:nvPr/>
          </p:nvSpPr>
          <p:spPr>
            <a:xfrm>
              <a:off x="2264334" y="2010531"/>
              <a:ext cx="299" cy="244"/>
            </a:xfrm>
            <a:custGeom>
              <a:rect b="b" l="l" r="r" t="t"/>
              <a:pathLst>
                <a:path extrusionOk="0" h="18" w="22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6" name="Google Shape;3666;p25"/>
            <p:cNvSpPr/>
            <p:nvPr/>
          </p:nvSpPr>
          <p:spPr>
            <a:xfrm>
              <a:off x="2264714" y="2010857"/>
              <a:ext cx="339" cy="258"/>
            </a:xfrm>
            <a:custGeom>
              <a:rect b="b" l="l" r="r" t="t"/>
              <a:pathLst>
                <a:path extrusionOk="0" h="19" w="25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7" name="Google Shape;3667;p25"/>
            <p:cNvSpPr/>
            <p:nvPr/>
          </p:nvSpPr>
          <p:spPr>
            <a:xfrm>
              <a:off x="2263479" y="2009907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8" name="Google Shape;3668;p25"/>
            <p:cNvSpPr/>
            <p:nvPr/>
          </p:nvSpPr>
          <p:spPr>
            <a:xfrm>
              <a:off x="2262528" y="200986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9" name="Google Shape;3669;p25"/>
            <p:cNvSpPr/>
            <p:nvPr/>
          </p:nvSpPr>
          <p:spPr>
            <a:xfrm>
              <a:off x="2262814" y="2009812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0" name="Google Shape;3670;p25"/>
            <p:cNvSpPr/>
            <p:nvPr/>
          </p:nvSpPr>
          <p:spPr>
            <a:xfrm>
              <a:off x="2268706" y="2014143"/>
              <a:ext cx="394" cy="339"/>
            </a:xfrm>
            <a:custGeom>
              <a:rect b="b" l="l" r="r" t="t"/>
              <a:pathLst>
                <a:path extrusionOk="0" h="25" w="29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1" name="Google Shape;3671;p25"/>
            <p:cNvSpPr/>
            <p:nvPr/>
          </p:nvSpPr>
          <p:spPr>
            <a:xfrm>
              <a:off x="2251069" y="2010341"/>
              <a:ext cx="3001" cy="964"/>
            </a:xfrm>
            <a:custGeom>
              <a:rect b="b" l="l" r="r" t="t"/>
              <a:pathLst>
                <a:path extrusionOk="0" h="71" w="221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2" name="Google Shape;3672;p25"/>
            <p:cNvSpPr/>
            <p:nvPr/>
          </p:nvSpPr>
          <p:spPr>
            <a:xfrm>
              <a:off x="2268041" y="201361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3" name="Google Shape;3673;p25"/>
            <p:cNvSpPr/>
            <p:nvPr/>
          </p:nvSpPr>
          <p:spPr>
            <a:xfrm>
              <a:off x="2271367" y="2016560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4" name="Google Shape;3674;p25"/>
            <p:cNvSpPr/>
            <p:nvPr/>
          </p:nvSpPr>
          <p:spPr>
            <a:xfrm>
              <a:off x="2269371" y="2014754"/>
              <a:ext cx="339" cy="299"/>
            </a:xfrm>
            <a:custGeom>
              <a:rect b="b" l="l" r="r" t="t"/>
              <a:pathLst>
                <a:path extrusionOk="0" h="22" w="25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5" name="Google Shape;3675;p25"/>
            <p:cNvSpPr/>
            <p:nvPr/>
          </p:nvSpPr>
          <p:spPr>
            <a:xfrm>
              <a:off x="2270743" y="2015949"/>
              <a:ext cx="353" cy="299"/>
            </a:xfrm>
            <a:custGeom>
              <a:rect b="b" l="l" r="r" t="t"/>
              <a:pathLst>
                <a:path extrusionOk="0" h="22" w="26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6" name="Google Shape;3676;p25"/>
            <p:cNvSpPr/>
            <p:nvPr/>
          </p:nvSpPr>
          <p:spPr>
            <a:xfrm>
              <a:off x="2270037" y="2015324"/>
              <a:ext cx="339" cy="353"/>
            </a:xfrm>
            <a:custGeom>
              <a:rect b="b" l="l" r="r" t="t"/>
              <a:pathLst>
                <a:path extrusionOk="0" h="26" w="25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7" name="Google Shape;3677;p25"/>
            <p:cNvSpPr/>
            <p:nvPr/>
          </p:nvSpPr>
          <p:spPr>
            <a:xfrm>
              <a:off x="2247172" y="2005684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8" name="Google Shape;3678;p25"/>
            <p:cNvSpPr/>
            <p:nvPr/>
          </p:nvSpPr>
          <p:spPr>
            <a:xfrm>
              <a:off x="2267416" y="2013043"/>
              <a:ext cx="394" cy="353"/>
            </a:xfrm>
            <a:custGeom>
              <a:rect b="b" l="l" r="r" t="t"/>
              <a:pathLst>
                <a:path extrusionOk="0" h="26" w="29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9" name="Google Shape;3679;p25"/>
            <p:cNvSpPr/>
            <p:nvPr/>
          </p:nvSpPr>
          <p:spPr>
            <a:xfrm>
              <a:off x="2247362" y="2005915"/>
              <a:ext cx="54" cy="68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0" name="Google Shape;3680;p25"/>
            <p:cNvSpPr/>
            <p:nvPr/>
          </p:nvSpPr>
          <p:spPr>
            <a:xfrm>
              <a:off x="2271028" y="2020511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1" name="Google Shape;3681;p25"/>
            <p:cNvSpPr/>
            <p:nvPr/>
          </p:nvSpPr>
          <p:spPr>
            <a:xfrm>
              <a:off x="2271367" y="2016655"/>
              <a:ext cx="149" cy="1059"/>
            </a:xfrm>
            <a:custGeom>
              <a:rect b="b" l="l" r="r" t="t"/>
              <a:pathLst>
                <a:path extrusionOk="0" h="78" w="11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2" name="Google Shape;3682;p25"/>
            <p:cNvSpPr/>
            <p:nvPr/>
          </p:nvSpPr>
          <p:spPr>
            <a:xfrm>
              <a:off x="2270987" y="2020986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3" name="Google Shape;3683;p25"/>
            <p:cNvSpPr/>
            <p:nvPr/>
          </p:nvSpPr>
          <p:spPr>
            <a:xfrm>
              <a:off x="2271082" y="20199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4" name="Google Shape;3684;p25"/>
            <p:cNvSpPr/>
            <p:nvPr/>
          </p:nvSpPr>
          <p:spPr>
            <a:xfrm>
              <a:off x="2271313" y="201789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5" name="Google Shape;3685;p25"/>
            <p:cNvSpPr/>
            <p:nvPr/>
          </p:nvSpPr>
          <p:spPr>
            <a:xfrm>
              <a:off x="2270933" y="2021461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6" name="Google Shape;3686;p25"/>
            <p:cNvSpPr/>
            <p:nvPr/>
          </p:nvSpPr>
          <p:spPr>
            <a:xfrm>
              <a:off x="2261143" y="2049037"/>
              <a:ext cx="1018" cy="3992"/>
            </a:xfrm>
            <a:custGeom>
              <a:rect b="b" l="l" r="r" t="t"/>
              <a:pathLst>
                <a:path extrusionOk="0" h="294" w="75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7" name="Google Shape;3687;p25"/>
            <p:cNvSpPr/>
            <p:nvPr/>
          </p:nvSpPr>
          <p:spPr>
            <a:xfrm>
              <a:off x="2271272" y="2018325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8" name="Google Shape;3688;p25"/>
            <p:cNvSpPr/>
            <p:nvPr/>
          </p:nvSpPr>
          <p:spPr>
            <a:xfrm>
              <a:off x="2271123" y="2019370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9" name="Google Shape;3689;p25"/>
            <p:cNvSpPr/>
            <p:nvPr/>
          </p:nvSpPr>
          <p:spPr>
            <a:xfrm>
              <a:off x="2270892" y="2021936"/>
              <a:ext cx="14" cy="149"/>
            </a:xfrm>
            <a:custGeom>
              <a:rect b="b" l="l" r="r" t="t"/>
              <a:pathLst>
                <a:path extrusionOk="0" h="11" w="1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0" name="Google Shape;3690;p25"/>
            <p:cNvSpPr/>
            <p:nvPr/>
          </p:nvSpPr>
          <p:spPr>
            <a:xfrm>
              <a:off x="2271177" y="2018800"/>
              <a:ext cx="14" cy="244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1" name="Google Shape;3691;p25"/>
            <p:cNvSpPr/>
            <p:nvPr/>
          </p:nvSpPr>
          <p:spPr>
            <a:xfrm>
              <a:off x="2270892" y="2022357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2" name="Google Shape;3692;p25"/>
            <p:cNvSpPr/>
            <p:nvPr/>
          </p:nvSpPr>
          <p:spPr>
            <a:xfrm>
              <a:off x="2260668" y="2062248"/>
              <a:ext cx="9192" cy="13265"/>
            </a:xfrm>
            <a:custGeom>
              <a:rect b="b" l="l" r="r" t="t"/>
              <a:pathLst>
                <a:path extrusionOk="0" h="977" w="677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3" name="Google Shape;3693;p25"/>
            <p:cNvSpPr/>
            <p:nvPr/>
          </p:nvSpPr>
          <p:spPr>
            <a:xfrm>
              <a:off x="2266140" y="2062628"/>
              <a:ext cx="109" cy="204"/>
            </a:xfrm>
            <a:custGeom>
              <a:rect b="b" l="l" r="r" t="t"/>
              <a:pathLst>
                <a:path extrusionOk="0" h="15" w="8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4" name="Google Shape;3694;p25"/>
            <p:cNvSpPr/>
            <p:nvPr/>
          </p:nvSpPr>
          <p:spPr>
            <a:xfrm>
              <a:off x="2263044" y="206462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5" name="Google Shape;3695;p25"/>
            <p:cNvSpPr/>
            <p:nvPr/>
          </p:nvSpPr>
          <p:spPr>
            <a:xfrm>
              <a:off x="2265515" y="2063388"/>
              <a:ext cx="353" cy="339"/>
            </a:xfrm>
            <a:custGeom>
              <a:rect b="b" l="l" r="r" t="t"/>
              <a:pathLst>
                <a:path extrusionOk="0" h="25" w="26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6" name="Google Shape;3696;p25"/>
            <p:cNvSpPr/>
            <p:nvPr/>
          </p:nvSpPr>
          <p:spPr>
            <a:xfrm>
              <a:off x="2261103" y="2064380"/>
              <a:ext cx="434" cy="109"/>
            </a:xfrm>
            <a:custGeom>
              <a:rect b="b" l="l" r="r" t="t"/>
              <a:pathLst>
                <a:path extrusionOk="0" h="8" w="32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7" name="Google Shape;3697;p25"/>
            <p:cNvSpPr/>
            <p:nvPr/>
          </p:nvSpPr>
          <p:spPr>
            <a:xfrm>
              <a:off x="2264904" y="2064054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8" name="Google Shape;3698;p25"/>
            <p:cNvSpPr/>
            <p:nvPr/>
          </p:nvSpPr>
          <p:spPr>
            <a:xfrm>
              <a:off x="2264375" y="2064339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99" name="Google Shape;3699;p25"/>
            <p:cNvSpPr/>
            <p:nvPr/>
          </p:nvSpPr>
          <p:spPr>
            <a:xfrm>
              <a:off x="2262243" y="2064570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0" name="Google Shape;3700;p25"/>
            <p:cNvSpPr/>
            <p:nvPr/>
          </p:nvSpPr>
          <p:spPr>
            <a:xfrm>
              <a:off x="2263615" y="206457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1" name="Google Shape;3701;p25"/>
            <p:cNvSpPr/>
            <p:nvPr/>
          </p:nvSpPr>
          <p:spPr>
            <a:xfrm>
              <a:off x="2260668" y="2064380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2" name="Google Shape;3702;p25"/>
            <p:cNvSpPr/>
            <p:nvPr/>
          </p:nvSpPr>
          <p:spPr>
            <a:xfrm>
              <a:off x="2265896" y="2063008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3" name="Google Shape;3703;p25"/>
            <p:cNvSpPr/>
            <p:nvPr/>
          </p:nvSpPr>
          <p:spPr>
            <a:xfrm>
              <a:off x="2266235" y="2062194"/>
              <a:ext cx="2050" cy="258"/>
            </a:xfrm>
            <a:custGeom>
              <a:rect b="b" l="l" r="r" t="t"/>
              <a:pathLst>
                <a:path extrusionOk="0" h="19" w="151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4" name="Google Shape;3704;p25"/>
            <p:cNvSpPr/>
            <p:nvPr/>
          </p:nvSpPr>
          <p:spPr>
            <a:xfrm>
              <a:off x="2260668" y="2064339"/>
              <a:ext cx="353" cy="4616"/>
            </a:xfrm>
            <a:custGeom>
              <a:rect b="b" l="l" r="r" t="t"/>
              <a:pathLst>
                <a:path extrusionOk="0" h="340" w="26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5" name="Google Shape;3705;p25"/>
            <p:cNvSpPr/>
            <p:nvPr/>
          </p:nvSpPr>
          <p:spPr>
            <a:xfrm>
              <a:off x="2267851" y="2123754"/>
              <a:ext cx="76781" cy="124832"/>
            </a:xfrm>
            <a:custGeom>
              <a:rect b="b" l="l" r="r" t="t"/>
              <a:pathLst>
                <a:path extrusionOk="0" h="9194" w="5655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6" name="Google Shape;3706;p25"/>
            <p:cNvSpPr/>
            <p:nvPr/>
          </p:nvSpPr>
          <p:spPr>
            <a:xfrm>
              <a:off x="2344428" y="215536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7" name="Google Shape;3707;p25"/>
            <p:cNvSpPr/>
            <p:nvPr/>
          </p:nvSpPr>
          <p:spPr>
            <a:xfrm>
              <a:off x="2275454" y="2213298"/>
              <a:ext cx="489" cy="448"/>
            </a:xfrm>
            <a:custGeom>
              <a:rect b="b" l="l" r="r" t="t"/>
              <a:pathLst>
                <a:path extrusionOk="0" h="33" w="36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8" name="Google Shape;3708;p25"/>
            <p:cNvSpPr/>
            <p:nvPr/>
          </p:nvSpPr>
          <p:spPr>
            <a:xfrm>
              <a:off x="2276119" y="2212116"/>
              <a:ext cx="1059" cy="964"/>
            </a:xfrm>
            <a:custGeom>
              <a:rect b="b" l="l" r="r" t="t"/>
              <a:pathLst>
                <a:path extrusionOk="0" h="71" w="78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9" name="Google Shape;3709;p25"/>
            <p:cNvSpPr/>
            <p:nvPr/>
          </p:nvSpPr>
          <p:spPr>
            <a:xfrm>
              <a:off x="2280777" y="2242204"/>
              <a:ext cx="14" cy="339"/>
            </a:xfrm>
            <a:custGeom>
              <a:rect b="b" l="l" r="r" t="t"/>
              <a:pathLst>
                <a:path extrusionOk="0" h="25" w="1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0" name="Google Shape;3710;p25"/>
            <p:cNvSpPr/>
            <p:nvPr/>
          </p:nvSpPr>
          <p:spPr>
            <a:xfrm>
              <a:off x="2280817" y="2243155"/>
              <a:ext cx="448" cy="4141"/>
            </a:xfrm>
            <a:custGeom>
              <a:rect b="b" l="l" r="r" t="t"/>
              <a:pathLst>
                <a:path extrusionOk="0" h="305" w="33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1" name="Google Shape;3711;p25"/>
            <p:cNvSpPr/>
            <p:nvPr/>
          </p:nvSpPr>
          <p:spPr>
            <a:xfrm>
              <a:off x="2281252" y="2247282"/>
              <a:ext cx="204" cy="1494"/>
            </a:xfrm>
            <a:custGeom>
              <a:rect b="b" l="l" r="r" t="t"/>
              <a:pathLst>
                <a:path extrusionOk="0" h="110" w="15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2" name="Google Shape;3712;p25"/>
            <p:cNvSpPr/>
            <p:nvPr/>
          </p:nvSpPr>
          <p:spPr>
            <a:xfrm>
              <a:off x="2276215" y="2216393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3" name="Google Shape;3713;p25"/>
            <p:cNvSpPr/>
            <p:nvPr/>
          </p:nvSpPr>
          <p:spPr>
            <a:xfrm>
              <a:off x="2280722" y="2241389"/>
              <a:ext cx="14" cy="828"/>
            </a:xfrm>
            <a:custGeom>
              <a:rect b="b" l="l" r="r" t="t"/>
              <a:pathLst>
                <a:path extrusionOk="0" h="61" w="1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4" name="Google Shape;3714;p25"/>
            <p:cNvSpPr/>
            <p:nvPr/>
          </p:nvSpPr>
          <p:spPr>
            <a:xfrm>
              <a:off x="2281917" y="224870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5" name="Google Shape;3715;p25"/>
            <p:cNvSpPr/>
            <p:nvPr/>
          </p:nvSpPr>
          <p:spPr>
            <a:xfrm>
              <a:off x="2280777" y="2242530"/>
              <a:ext cx="54" cy="638"/>
            </a:xfrm>
            <a:custGeom>
              <a:rect b="b" l="l" r="r" t="t"/>
              <a:pathLst>
                <a:path extrusionOk="0" h="47" w="4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6" name="Google Shape;3716;p25"/>
            <p:cNvSpPr/>
            <p:nvPr/>
          </p:nvSpPr>
          <p:spPr>
            <a:xfrm>
              <a:off x="2275875" y="2215158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7" name="Google Shape;3717;p25"/>
            <p:cNvSpPr/>
            <p:nvPr/>
          </p:nvSpPr>
          <p:spPr>
            <a:xfrm>
              <a:off x="2275780" y="221468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8" name="Google Shape;3718;p25"/>
            <p:cNvSpPr/>
            <p:nvPr/>
          </p:nvSpPr>
          <p:spPr>
            <a:xfrm>
              <a:off x="2276024" y="2215728"/>
              <a:ext cx="54" cy="149"/>
            </a:xfrm>
            <a:custGeom>
              <a:rect b="b" l="l" r="r" t="t"/>
              <a:pathLst>
                <a:path extrusionOk="0" h="11" w="4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9" name="Google Shape;3719;p25"/>
            <p:cNvSpPr/>
            <p:nvPr/>
          </p:nvSpPr>
          <p:spPr>
            <a:xfrm>
              <a:off x="2280722" y="2242109"/>
              <a:ext cx="163" cy="1534"/>
            </a:xfrm>
            <a:custGeom>
              <a:rect b="b" l="l" r="r" t="t"/>
              <a:pathLst>
                <a:path extrusionOk="0" h="113" w="12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0" name="Google Shape;3720;p25"/>
            <p:cNvSpPr/>
            <p:nvPr/>
          </p:nvSpPr>
          <p:spPr>
            <a:xfrm>
              <a:off x="2281252" y="2247296"/>
              <a:ext cx="204" cy="1480"/>
            </a:xfrm>
            <a:custGeom>
              <a:rect b="b" l="l" r="r" t="t"/>
              <a:pathLst>
                <a:path extrusionOk="0" h="109" w="15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1" name="Google Shape;3721;p25"/>
            <p:cNvSpPr/>
            <p:nvPr/>
          </p:nvSpPr>
          <p:spPr>
            <a:xfrm>
              <a:off x="2269222" y="2162721"/>
              <a:ext cx="258" cy="68"/>
            </a:xfrm>
            <a:custGeom>
              <a:rect b="b" l="l" r="r" t="t"/>
              <a:pathLst>
                <a:path extrusionOk="0" h="5" w="19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2" name="Google Shape;3722;p25"/>
            <p:cNvSpPr/>
            <p:nvPr/>
          </p:nvSpPr>
          <p:spPr>
            <a:xfrm>
              <a:off x="2268611" y="2149850"/>
              <a:ext cx="18737" cy="6802"/>
            </a:xfrm>
            <a:custGeom>
              <a:rect b="b" l="l" r="r" t="t"/>
              <a:pathLst>
                <a:path extrusionOk="0" h="501" w="138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3" name="Google Shape;3723;p25"/>
            <p:cNvSpPr/>
            <p:nvPr/>
          </p:nvSpPr>
          <p:spPr>
            <a:xfrm>
              <a:off x="2267851" y="2156693"/>
              <a:ext cx="720" cy="244"/>
            </a:xfrm>
            <a:custGeom>
              <a:rect b="b" l="l" r="r" t="t"/>
              <a:pathLst>
                <a:path extrusionOk="0" h="18" w="53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4" name="Google Shape;3724;p25"/>
            <p:cNvSpPr/>
            <p:nvPr/>
          </p:nvSpPr>
          <p:spPr>
            <a:xfrm>
              <a:off x="2262854" y="2051169"/>
              <a:ext cx="78532" cy="79768"/>
            </a:xfrm>
            <a:custGeom>
              <a:rect b="b" l="l" r="r" t="t"/>
              <a:pathLst>
                <a:path extrusionOk="0" h="5875" w="5784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5" name="Google Shape;3725;p25"/>
            <p:cNvSpPr/>
            <p:nvPr/>
          </p:nvSpPr>
          <p:spPr>
            <a:xfrm>
              <a:off x="2274164" y="2107447"/>
              <a:ext cx="258" cy="54"/>
            </a:xfrm>
            <a:custGeom>
              <a:rect b="b" l="l" r="r" t="t"/>
              <a:pathLst>
                <a:path extrusionOk="0" h="4" w="19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6" name="Google Shape;3726;p25"/>
            <p:cNvSpPr/>
            <p:nvPr/>
          </p:nvSpPr>
          <p:spPr>
            <a:xfrm>
              <a:off x="2273173" y="2107203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7" name="Google Shape;3727;p25"/>
            <p:cNvSpPr/>
            <p:nvPr/>
          </p:nvSpPr>
          <p:spPr>
            <a:xfrm>
              <a:off x="2275739" y="2108058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8" name="Google Shape;3728;p25"/>
            <p:cNvSpPr/>
            <p:nvPr/>
          </p:nvSpPr>
          <p:spPr>
            <a:xfrm>
              <a:off x="2274694" y="210758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29" name="Google Shape;3729;p25"/>
            <p:cNvSpPr/>
            <p:nvPr/>
          </p:nvSpPr>
          <p:spPr>
            <a:xfrm>
              <a:off x="2275210" y="2107828"/>
              <a:ext cx="258" cy="109"/>
            </a:xfrm>
            <a:custGeom>
              <a:rect b="b" l="l" r="r" t="t"/>
              <a:pathLst>
                <a:path extrusionOk="0" h="8" w="19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0" name="Google Shape;3730;p25"/>
            <p:cNvSpPr/>
            <p:nvPr/>
          </p:nvSpPr>
          <p:spPr>
            <a:xfrm>
              <a:off x="2273648" y="2107298"/>
              <a:ext cx="244" cy="68"/>
            </a:xfrm>
            <a:custGeom>
              <a:rect b="b" l="l" r="r" t="t"/>
              <a:pathLst>
                <a:path extrusionOk="0" h="5" w="18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1" name="Google Shape;3731;p25"/>
            <p:cNvSpPr/>
            <p:nvPr/>
          </p:nvSpPr>
          <p:spPr>
            <a:xfrm>
              <a:off x="2276310" y="2108344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2272168" y="2060822"/>
              <a:ext cx="258" cy="244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2272454" y="2060483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4" name="Google Shape;3734;p25"/>
            <p:cNvSpPr/>
            <p:nvPr/>
          </p:nvSpPr>
          <p:spPr>
            <a:xfrm>
              <a:off x="2271788" y="2061148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5" name="Google Shape;3735;p25"/>
            <p:cNvSpPr/>
            <p:nvPr/>
          </p:nvSpPr>
          <p:spPr>
            <a:xfrm>
              <a:off x="2271693" y="2054590"/>
              <a:ext cx="1208" cy="4576"/>
            </a:xfrm>
            <a:custGeom>
              <a:rect b="b" l="l" r="r" t="t"/>
              <a:pathLst>
                <a:path extrusionOk="0" h="337" w="89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6" name="Google Shape;3736;p25"/>
            <p:cNvSpPr/>
            <p:nvPr/>
          </p:nvSpPr>
          <p:spPr>
            <a:xfrm>
              <a:off x="2272698" y="2059953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7" name="Google Shape;3737;p25"/>
            <p:cNvSpPr/>
            <p:nvPr/>
          </p:nvSpPr>
          <p:spPr>
            <a:xfrm>
              <a:off x="2270077" y="2061393"/>
              <a:ext cx="1684" cy="584"/>
            </a:xfrm>
            <a:custGeom>
              <a:rect b="b" l="l" r="r" t="t"/>
              <a:pathLst>
                <a:path extrusionOk="0" h="43" w="124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8" name="Google Shape;3738;p25"/>
            <p:cNvSpPr/>
            <p:nvPr/>
          </p:nvSpPr>
          <p:spPr>
            <a:xfrm>
              <a:off x="2295223" y="2052024"/>
              <a:ext cx="26354" cy="13985"/>
            </a:xfrm>
            <a:custGeom>
              <a:rect b="b" l="l" r="r" t="t"/>
              <a:pathLst>
                <a:path extrusionOk="0" h="1030" w="1941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39" name="Google Shape;3739;p25"/>
            <p:cNvSpPr/>
            <p:nvPr/>
          </p:nvSpPr>
          <p:spPr>
            <a:xfrm>
              <a:off x="2274259" y="2051169"/>
              <a:ext cx="3775" cy="299"/>
            </a:xfrm>
            <a:custGeom>
              <a:rect b="b" l="l" r="r" t="t"/>
              <a:pathLst>
                <a:path extrusionOk="0" h="22" w="278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0" name="Google Shape;3740;p25"/>
            <p:cNvSpPr/>
            <p:nvPr/>
          </p:nvSpPr>
          <p:spPr>
            <a:xfrm>
              <a:off x="2270227" y="2064285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1" name="Google Shape;3741;p25"/>
            <p:cNvSpPr/>
            <p:nvPr/>
          </p:nvSpPr>
          <p:spPr>
            <a:xfrm>
              <a:off x="2270227" y="2063579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2" name="Google Shape;3742;p25"/>
            <p:cNvSpPr/>
            <p:nvPr/>
          </p:nvSpPr>
          <p:spPr>
            <a:xfrm>
              <a:off x="2264375" y="2076314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3" name="Google Shape;3743;p25"/>
            <p:cNvSpPr/>
            <p:nvPr/>
          </p:nvSpPr>
          <p:spPr>
            <a:xfrm>
              <a:off x="2270227" y="206390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4" name="Google Shape;3744;p25"/>
            <p:cNvSpPr/>
            <p:nvPr/>
          </p:nvSpPr>
          <p:spPr>
            <a:xfrm>
              <a:off x="2265380" y="2075839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5" name="Google Shape;3745;p25"/>
            <p:cNvSpPr/>
            <p:nvPr/>
          </p:nvSpPr>
          <p:spPr>
            <a:xfrm>
              <a:off x="2265190" y="2075880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6" name="Google Shape;3746;p25"/>
            <p:cNvSpPr/>
            <p:nvPr/>
          </p:nvSpPr>
          <p:spPr>
            <a:xfrm>
              <a:off x="2263900" y="2076599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7" name="Google Shape;3747;p25"/>
            <p:cNvSpPr/>
            <p:nvPr/>
          </p:nvSpPr>
          <p:spPr>
            <a:xfrm>
              <a:off x="2265000" y="2075975"/>
              <a:ext cx="109" cy="68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8" name="Google Shape;3748;p25"/>
            <p:cNvSpPr/>
            <p:nvPr/>
          </p:nvSpPr>
          <p:spPr>
            <a:xfrm>
              <a:off x="2264714" y="2076124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49" name="Google Shape;3749;p25"/>
            <p:cNvSpPr/>
            <p:nvPr/>
          </p:nvSpPr>
          <p:spPr>
            <a:xfrm>
              <a:off x="2262949" y="207721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0" name="Google Shape;3750;p25"/>
            <p:cNvSpPr/>
            <p:nvPr/>
          </p:nvSpPr>
          <p:spPr>
            <a:xfrm>
              <a:off x="2270077" y="2062058"/>
              <a:ext cx="14" cy="204"/>
            </a:xfrm>
            <a:custGeom>
              <a:rect b="b" l="l" r="r" t="t"/>
              <a:pathLst>
                <a:path extrusionOk="0" h="15" w="1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1" name="Google Shape;3751;p25"/>
            <p:cNvSpPr/>
            <p:nvPr/>
          </p:nvSpPr>
          <p:spPr>
            <a:xfrm>
              <a:off x="2270132" y="2062574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2" name="Google Shape;3752;p25"/>
            <p:cNvSpPr/>
            <p:nvPr/>
          </p:nvSpPr>
          <p:spPr>
            <a:xfrm>
              <a:off x="2263289" y="2076830"/>
              <a:ext cx="394" cy="258"/>
            </a:xfrm>
            <a:custGeom>
              <a:rect b="b" l="l" r="r" t="t"/>
              <a:pathLst>
                <a:path extrusionOk="0" h="19" w="29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3" name="Google Shape;3753;p25"/>
            <p:cNvSpPr/>
            <p:nvPr/>
          </p:nvSpPr>
          <p:spPr>
            <a:xfrm>
              <a:off x="2270173" y="206310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4" name="Google Shape;3754;p25"/>
            <p:cNvSpPr/>
            <p:nvPr/>
          </p:nvSpPr>
          <p:spPr>
            <a:xfrm>
              <a:off x="2334109" y="212622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5" name="Google Shape;3755;p25"/>
            <p:cNvSpPr/>
            <p:nvPr/>
          </p:nvSpPr>
          <p:spPr>
            <a:xfrm>
              <a:off x="2334204" y="2126076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6" name="Google Shape;3756;p25"/>
            <p:cNvSpPr/>
            <p:nvPr/>
          </p:nvSpPr>
          <p:spPr>
            <a:xfrm>
              <a:off x="2334150" y="212613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7" name="Google Shape;3757;p25"/>
            <p:cNvSpPr/>
            <p:nvPr/>
          </p:nvSpPr>
          <p:spPr>
            <a:xfrm>
              <a:off x="2334204" y="212603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8" name="Google Shape;3758;p25"/>
            <p:cNvSpPr/>
            <p:nvPr/>
          </p:nvSpPr>
          <p:spPr>
            <a:xfrm>
              <a:off x="2334055" y="212632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9" name="Google Shape;3759;p25"/>
            <p:cNvSpPr/>
            <p:nvPr/>
          </p:nvSpPr>
          <p:spPr>
            <a:xfrm>
              <a:off x="2334109" y="212626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0" name="Google Shape;3760;p25"/>
            <p:cNvSpPr/>
            <p:nvPr/>
          </p:nvSpPr>
          <p:spPr>
            <a:xfrm>
              <a:off x="2336580" y="2124365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1" name="Google Shape;3761;p25"/>
            <p:cNvSpPr/>
            <p:nvPr/>
          </p:nvSpPr>
          <p:spPr>
            <a:xfrm>
              <a:off x="2304306" y="2129782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2" name="Google Shape;3762;p25"/>
            <p:cNvSpPr/>
            <p:nvPr/>
          </p:nvSpPr>
          <p:spPr>
            <a:xfrm>
              <a:off x="2337245" y="212398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3" name="Google Shape;3763;p25"/>
            <p:cNvSpPr/>
            <p:nvPr/>
          </p:nvSpPr>
          <p:spPr>
            <a:xfrm>
              <a:off x="2317952" y="2130217"/>
              <a:ext cx="584" cy="54"/>
            </a:xfrm>
            <a:custGeom>
              <a:rect b="b" l="l" r="r" t="t"/>
              <a:pathLst>
                <a:path extrusionOk="0" h="4" w="43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4" name="Google Shape;3764;p25"/>
            <p:cNvSpPr/>
            <p:nvPr/>
          </p:nvSpPr>
          <p:spPr>
            <a:xfrm>
              <a:off x="2304687" y="2129782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5" name="Google Shape;3765;p25"/>
            <p:cNvSpPr/>
            <p:nvPr/>
          </p:nvSpPr>
          <p:spPr>
            <a:xfrm>
              <a:off x="2318658" y="2130312"/>
              <a:ext cx="3245" cy="312"/>
            </a:xfrm>
            <a:custGeom>
              <a:rect b="b" l="l" r="r" t="t"/>
              <a:pathLst>
                <a:path extrusionOk="0" h="23" w="239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6" name="Google Shape;3766;p25"/>
            <p:cNvSpPr/>
            <p:nvPr/>
          </p:nvSpPr>
          <p:spPr>
            <a:xfrm>
              <a:off x="2336241" y="2124555"/>
              <a:ext cx="258" cy="109"/>
            </a:xfrm>
            <a:custGeom>
              <a:rect b="b" l="l" r="r" t="t"/>
              <a:pathLst>
                <a:path extrusionOk="0" h="8" w="19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7" name="Google Shape;3767;p25"/>
            <p:cNvSpPr/>
            <p:nvPr/>
          </p:nvSpPr>
          <p:spPr>
            <a:xfrm>
              <a:off x="2336010" y="2124704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8" name="Google Shape;3768;p25"/>
            <p:cNvSpPr/>
            <p:nvPr/>
          </p:nvSpPr>
          <p:spPr>
            <a:xfrm>
              <a:off x="2335725" y="2124895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9" name="Google Shape;3769;p25"/>
            <p:cNvSpPr/>
            <p:nvPr/>
          </p:nvSpPr>
          <p:spPr>
            <a:xfrm>
              <a:off x="2341237" y="2121989"/>
              <a:ext cx="530" cy="258"/>
            </a:xfrm>
            <a:custGeom>
              <a:rect b="b" l="l" r="r" t="t"/>
              <a:pathLst>
                <a:path extrusionOk="0" h="19" w="39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0" name="Google Shape;3770;p25"/>
            <p:cNvSpPr/>
            <p:nvPr/>
          </p:nvSpPr>
          <p:spPr>
            <a:xfrm>
              <a:off x="2336865" y="2124229"/>
              <a:ext cx="299" cy="109"/>
            </a:xfrm>
            <a:custGeom>
              <a:rect b="b" l="l" r="r" t="t"/>
              <a:pathLst>
                <a:path extrusionOk="0" h="8" w="22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1" name="Google Shape;3771;p25"/>
            <p:cNvSpPr/>
            <p:nvPr/>
          </p:nvSpPr>
          <p:spPr>
            <a:xfrm>
              <a:off x="2339472" y="2122844"/>
              <a:ext cx="448" cy="204"/>
            </a:xfrm>
            <a:custGeom>
              <a:rect b="b" l="l" r="r" t="t"/>
              <a:pathLst>
                <a:path extrusionOk="0" h="15" w="33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2" name="Google Shape;3772;p25"/>
            <p:cNvSpPr/>
            <p:nvPr/>
          </p:nvSpPr>
          <p:spPr>
            <a:xfrm>
              <a:off x="2301876" y="2129457"/>
              <a:ext cx="679" cy="109"/>
            </a:xfrm>
            <a:custGeom>
              <a:rect b="b" l="l" r="r" t="t"/>
              <a:pathLst>
                <a:path extrusionOk="0" h="8" w="5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3" name="Google Shape;3773;p25"/>
            <p:cNvSpPr/>
            <p:nvPr/>
          </p:nvSpPr>
          <p:spPr>
            <a:xfrm>
              <a:off x="2340572" y="2122274"/>
              <a:ext cx="530" cy="258"/>
            </a:xfrm>
            <a:custGeom>
              <a:rect b="b" l="l" r="r" t="t"/>
              <a:pathLst>
                <a:path extrusionOk="0" h="19" w="39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4" name="Google Shape;3774;p25"/>
            <p:cNvSpPr/>
            <p:nvPr/>
          </p:nvSpPr>
          <p:spPr>
            <a:xfrm>
              <a:off x="2334340" y="2125886"/>
              <a:ext cx="68" cy="68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5" name="Google Shape;3775;p25"/>
            <p:cNvSpPr/>
            <p:nvPr/>
          </p:nvSpPr>
          <p:spPr>
            <a:xfrm>
              <a:off x="2338956" y="2123129"/>
              <a:ext cx="394" cy="163"/>
            </a:xfrm>
            <a:custGeom>
              <a:rect b="b" l="l" r="r" t="t"/>
              <a:pathLst>
                <a:path extrusionOk="0" h="12" w="29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6" name="Google Shape;3776;p25"/>
            <p:cNvSpPr/>
            <p:nvPr/>
          </p:nvSpPr>
          <p:spPr>
            <a:xfrm>
              <a:off x="2327307" y="2127406"/>
              <a:ext cx="1684" cy="638"/>
            </a:xfrm>
            <a:custGeom>
              <a:rect b="b" l="l" r="r" t="t"/>
              <a:pathLst>
                <a:path extrusionOk="0" h="47" w="124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7" name="Google Shape;3777;p25"/>
            <p:cNvSpPr/>
            <p:nvPr/>
          </p:nvSpPr>
          <p:spPr>
            <a:xfrm>
              <a:off x="2338481" y="2123374"/>
              <a:ext cx="339" cy="149"/>
            </a:xfrm>
            <a:custGeom>
              <a:rect b="b" l="l" r="r" t="t"/>
              <a:pathLst>
                <a:path extrusionOk="0" h="11" w="25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8" name="Google Shape;3778;p25"/>
            <p:cNvSpPr/>
            <p:nvPr/>
          </p:nvSpPr>
          <p:spPr>
            <a:xfrm>
              <a:off x="2328977" y="2126361"/>
              <a:ext cx="3815" cy="1059"/>
            </a:xfrm>
            <a:custGeom>
              <a:rect b="b" l="l" r="r" t="t"/>
              <a:pathLst>
                <a:path extrusionOk="0" h="78" w="281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9" name="Google Shape;3779;p25"/>
            <p:cNvSpPr/>
            <p:nvPr/>
          </p:nvSpPr>
          <p:spPr>
            <a:xfrm>
              <a:off x="2302691" y="2129592"/>
              <a:ext cx="489" cy="68"/>
            </a:xfrm>
            <a:custGeom>
              <a:rect b="b" l="l" r="r" t="t"/>
              <a:pathLst>
                <a:path extrusionOk="0" h="5" w="36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0" name="Google Shape;3780;p25"/>
            <p:cNvSpPr/>
            <p:nvPr/>
          </p:nvSpPr>
          <p:spPr>
            <a:xfrm>
              <a:off x="2334245" y="2125981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1" name="Google Shape;3781;p25"/>
            <p:cNvSpPr/>
            <p:nvPr/>
          </p:nvSpPr>
          <p:spPr>
            <a:xfrm>
              <a:off x="2334489" y="2125750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2" name="Google Shape;3782;p25"/>
            <p:cNvSpPr/>
            <p:nvPr/>
          </p:nvSpPr>
          <p:spPr>
            <a:xfrm>
              <a:off x="2303302" y="2129647"/>
              <a:ext cx="394" cy="54"/>
            </a:xfrm>
            <a:custGeom>
              <a:rect b="b" l="l" r="r" t="t"/>
              <a:pathLst>
                <a:path extrusionOk="0" h="4" w="29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3" name="Google Shape;3783;p25"/>
            <p:cNvSpPr/>
            <p:nvPr/>
          </p:nvSpPr>
          <p:spPr>
            <a:xfrm>
              <a:off x="2333294" y="212645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4" name="Google Shape;3784;p25"/>
            <p:cNvSpPr/>
            <p:nvPr/>
          </p:nvSpPr>
          <p:spPr>
            <a:xfrm>
              <a:off x="2334394" y="2125845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5" name="Google Shape;3785;p25"/>
            <p:cNvSpPr/>
            <p:nvPr/>
          </p:nvSpPr>
          <p:spPr>
            <a:xfrm>
              <a:off x="2340002" y="2122559"/>
              <a:ext cx="489" cy="258"/>
            </a:xfrm>
            <a:custGeom>
              <a:rect b="b" l="l" r="r" t="t"/>
              <a:pathLst>
                <a:path extrusionOk="0" h="19" w="36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6" name="Google Shape;3786;p25"/>
            <p:cNvSpPr/>
            <p:nvPr/>
          </p:nvSpPr>
          <p:spPr>
            <a:xfrm>
              <a:off x="2334530" y="212565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7" name="Google Shape;3787;p25"/>
            <p:cNvSpPr/>
            <p:nvPr/>
          </p:nvSpPr>
          <p:spPr>
            <a:xfrm>
              <a:off x="2305202" y="212983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8" name="Google Shape;3788;p25"/>
            <p:cNvSpPr/>
            <p:nvPr/>
          </p:nvSpPr>
          <p:spPr>
            <a:xfrm>
              <a:off x="2335100" y="2125275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9" name="Google Shape;3789;p25"/>
            <p:cNvSpPr/>
            <p:nvPr/>
          </p:nvSpPr>
          <p:spPr>
            <a:xfrm>
              <a:off x="2334964" y="212537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0" name="Google Shape;3790;p25"/>
            <p:cNvSpPr/>
            <p:nvPr/>
          </p:nvSpPr>
          <p:spPr>
            <a:xfrm>
              <a:off x="2335535" y="2124990"/>
              <a:ext cx="149" cy="109"/>
            </a:xfrm>
            <a:custGeom>
              <a:rect b="b" l="l" r="r" t="t"/>
              <a:pathLst>
                <a:path extrusionOk="0" h="8" w="11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1" name="Google Shape;3791;p25"/>
            <p:cNvSpPr/>
            <p:nvPr/>
          </p:nvSpPr>
          <p:spPr>
            <a:xfrm>
              <a:off x="2338046" y="212360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2" name="Google Shape;3792;p25"/>
            <p:cNvSpPr/>
            <p:nvPr/>
          </p:nvSpPr>
          <p:spPr>
            <a:xfrm>
              <a:off x="2303831" y="2129742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3" name="Google Shape;3793;p25"/>
            <p:cNvSpPr/>
            <p:nvPr/>
          </p:nvSpPr>
          <p:spPr>
            <a:xfrm>
              <a:off x="2335290" y="2125125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4" name="Google Shape;3794;p25"/>
            <p:cNvSpPr/>
            <p:nvPr/>
          </p:nvSpPr>
          <p:spPr>
            <a:xfrm>
              <a:off x="2334679" y="2125560"/>
              <a:ext cx="109" cy="109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5" name="Google Shape;3795;p25"/>
            <p:cNvSpPr/>
            <p:nvPr/>
          </p:nvSpPr>
          <p:spPr>
            <a:xfrm>
              <a:off x="2337626" y="2123795"/>
              <a:ext cx="299" cy="163"/>
            </a:xfrm>
            <a:custGeom>
              <a:rect b="b" l="l" r="r" t="t"/>
              <a:pathLst>
                <a:path extrusionOk="0" h="12" w="22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6" name="Google Shape;3796;p25"/>
            <p:cNvSpPr/>
            <p:nvPr/>
          </p:nvSpPr>
          <p:spPr>
            <a:xfrm>
              <a:off x="2334815" y="2125465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7" name="Google Shape;3797;p25"/>
            <p:cNvSpPr/>
            <p:nvPr/>
          </p:nvSpPr>
          <p:spPr>
            <a:xfrm>
              <a:off x="2286819" y="2116381"/>
              <a:ext cx="21398" cy="53672"/>
            </a:xfrm>
            <a:custGeom>
              <a:rect b="b" l="l" r="r" t="t"/>
              <a:pathLst>
                <a:path extrusionOk="0" h="3953" w="1576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8" name="Google Shape;3798;p25"/>
            <p:cNvSpPr/>
            <p:nvPr/>
          </p:nvSpPr>
          <p:spPr>
            <a:xfrm>
              <a:off x="2291041" y="2116476"/>
              <a:ext cx="1589" cy="3435"/>
            </a:xfrm>
            <a:custGeom>
              <a:rect b="b" l="l" r="r" t="t"/>
              <a:pathLst>
                <a:path extrusionOk="0" h="253" w="117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9" name="Google Shape;3799;p25"/>
            <p:cNvSpPr/>
            <p:nvPr/>
          </p:nvSpPr>
          <p:spPr>
            <a:xfrm>
              <a:off x="2287484" y="2138431"/>
              <a:ext cx="1534" cy="5906"/>
            </a:xfrm>
            <a:custGeom>
              <a:rect b="b" l="l" r="r" t="t"/>
              <a:pathLst>
                <a:path extrusionOk="0" h="435" w="113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0" name="Google Shape;3800;p25"/>
            <p:cNvSpPr/>
            <p:nvPr/>
          </p:nvSpPr>
          <p:spPr>
            <a:xfrm>
              <a:off x="2292942" y="2120903"/>
              <a:ext cx="68" cy="149"/>
            </a:xfrm>
            <a:custGeom>
              <a:rect b="b" l="l" r="r" t="t"/>
              <a:pathLst>
                <a:path extrusionOk="0" h="11" w="5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1" name="Google Shape;3801;p25"/>
            <p:cNvSpPr/>
            <p:nvPr/>
          </p:nvSpPr>
          <p:spPr>
            <a:xfrm>
              <a:off x="2292711" y="2120183"/>
              <a:ext cx="109" cy="353"/>
            </a:xfrm>
            <a:custGeom>
              <a:rect b="b" l="l" r="r" t="t"/>
              <a:pathLst>
                <a:path extrusionOk="0" h="26" w="8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2" name="Google Shape;3802;p25"/>
            <p:cNvSpPr/>
            <p:nvPr/>
          </p:nvSpPr>
          <p:spPr>
            <a:xfrm>
              <a:off x="2293376" y="2122464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3" name="Google Shape;3803;p25"/>
            <p:cNvSpPr/>
            <p:nvPr/>
          </p:nvSpPr>
          <p:spPr>
            <a:xfrm>
              <a:off x="2287049" y="2144324"/>
              <a:ext cx="448" cy="1398"/>
            </a:xfrm>
            <a:custGeom>
              <a:rect b="b" l="l" r="r" t="t"/>
              <a:pathLst>
                <a:path extrusionOk="0" h="103" w="33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4" name="Google Shape;3804;p25"/>
            <p:cNvSpPr/>
            <p:nvPr/>
          </p:nvSpPr>
          <p:spPr>
            <a:xfrm>
              <a:off x="2293281" y="2122043"/>
              <a:ext cx="14" cy="54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5" name="Google Shape;3805;p25"/>
            <p:cNvSpPr/>
            <p:nvPr/>
          </p:nvSpPr>
          <p:spPr>
            <a:xfrm>
              <a:off x="2287769" y="2147800"/>
              <a:ext cx="54" cy="163"/>
            </a:xfrm>
            <a:custGeom>
              <a:rect b="b" l="l" r="r" t="t"/>
              <a:pathLst>
                <a:path extrusionOk="0" h="12" w="4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6" name="Google Shape;3806;p25"/>
            <p:cNvSpPr/>
            <p:nvPr/>
          </p:nvSpPr>
          <p:spPr>
            <a:xfrm>
              <a:off x="2288000" y="2148180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7" name="Google Shape;3807;p25"/>
            <p:cNvSpPr/>
            <p:nvPr/>
          </p:nvSpPr>
          <p:spPr>
            <a:xfrm>
              <a:off x="2295467" y="2150705"/>
              <a:ext cx="720" cy="109"/>
            </a:xfrm>
            <a:custGeom>
              <a:rect b="b" l="l" r="r" t="t"/>
              <a:pathLst>
                <a:path extrusionOk="0" h="8" w="53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8" name="Google Shape;3808;p25"/>
            <p:cNvSpPr/>
            <p:nvPr/>
          </p:nvSpPr>
          <p:spPr>
            <a:xfrm>
              <a:off x="2288760" y="2148709"/>
              <a:ext cx="299" cy="299"/>
            </a:xfrm>
            <a:custGeom>
              <a:rect b="b" l="l" r="r" t="t"/>
              <a:pathLst>
                <a:path extrusionOk="0" h="22" w="22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9" name="Google Shape;3809;p25"/>
            <p:cNvSpPr/>
            <p:nvPr/>
          </p:nvSpPr>
          <p:spPr>
            <a:xfrm>
              <a:off x="2288285" y="2148370"/>
              <a:ext cx="353" cy="258"/>
            </a:xfrm>
            <a:custGeom>
              <a:rect b="b" l="l" r="r" t="t"/>
              <a:pathLst>
                <a:path extrusionOk="0" h="19" w="26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0" name="Google Shape;3810;p25"/>
            <p:cNvSpPr/>
            <p:nvPr/>
          </p:nvSpPr>
          <p:spPr>
            <a:xfrm>
              <a:off x="2294748" y="2150800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1" name="Google Shape;3811;p25"/>
            <p:cNvSpPr/>
            <p:nvPr/>
          </p:nvSpPr>
          <p:spPr>
            <a:xfrm>
              <a:off x="2293227" y="2151126"/>
              <a:ext cx="638" cy="204"/>
            </a:xfrm>
            <a:custGeom>
              <a:rect b="b" l="l" r="r" t="t"/>
              <a:pathLst>
                <a:path extrusionOk="0" h="15" w="47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2" name="Google Shape;3812;p25"/>
            <p:cNvSpPr/>
            <p:nvPr/>
          </p:nvSpPr>
          <p:spPr>
            <a:xfrm>
              <a:off x="2296703" y="2150800"/>
              <a:ext cx="204" cy="14"/>
            </a:xfrm>
            <a:custGeom>
              <a:rect b="b" l="l" r="r" t="t"/>
              <a:pathLst>
                <a:path extrusionOk="0" h="1" w="15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3" name="Google Shape;3813;p25"/>
            <p:cNvSpPr/>
            <p:nvPr/>
          </p:nvSpPr>
          <p:spPr>
            <a:xfrm>
              <a:off x="2289195" y="2149130"/>
              <a:ext cx="489" cy="394"/>
            </a:xfrm>
            <a:custGeom>
              <a:rect b="b" l="l" r="r" t="t"/>
              <a:pathLst>
                <a:path extrusionOk="0" h="29" w="36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4" name="Google Shape;3814;p25"/>
            <p:cNvSpPr/>
            <p:nvPr/>
          </p:nvSpPr>
          <p:spPr>
            <a:xfrm>
              <a:off x="2297273" y="2150895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5" name="Google Shape;3815;p25"/>
            <p:cNvSpPr/>
            <p:nvPr/>
          </p:nvSpPr>
          <p:spPr>
            <a:xfrm>
              <a:off x="2293987" y="2150936"/>
              <a:ext cx="543" cy="163"/>
            </a:xfrm>
            <a:custGeom>
              <a:rect b="b" l="l" r="r" t="t"/>
              <a:pathLst>
                <a:path extrusionOk="0" h="12" w="4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6" name="Google Shape;3816;p25"/>
            <p:cNvSpPr/>
            <p:nvPr/>
          </p:nvSpPr>
          <p:spPr>
            <a:xfrm>
              <a:off x="2306913" y="2152701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7" name="Google Shape;3817;p25"/>
            <p:cNvSpPr/>
            <p:nvPr/>
          </p:nvSpPr>
          <p:spPr>
            <a:xfrm>
              <a:off x="2307293" y="2153081"/>
              <a:ext cx="299" cy="339"/>
            </a:xfrm>
            <a:custGeom>
              <a:rect b="b" l="l" r="r" t="t"/>
              <a:pathLst>
                <a:path extrusionOk="0" h="25" w="22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8" name="Google Shape;3818;p25"/>
            <p:cNvSpPr/>
            <p:nvPr/>
          </p:nvSpPr>
          <p:spPr>
            <a:xfrm>
              <a:off x="2305352" y="2151126"/>
              <a:ext cx="530" cy="543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19" name="Google Shape;3819;p25"/>
            <p:cNvSpPr/>
            <p:nvPr/>
          </p:nvSpPr>
          <p:spPr>
            <a:xfrm>
              <a:off x="2305922" y="2151697"/>
              <a:ext cx="434" cy="448"/>
            </a:xfrm>
            <a:custGeom>
              <a:rect b="b" l="l" r="r" t="t"/>
              <a:pathLst>
                <a:path extrusionOk="0" h="33" w="32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0" name="Google Shape;3820;p25"/>
            <p:cNvSpPr/>
            <p:nvPr/>
          </p:nvSpPr>
          <p:spPr>
            <a:xfrm>
              <a:off x="2308108" y="2154792"/>
              <a:ext cx="149" cy="910"/>
            </a:xfrm>
            <a:custGeom>
              <a:rect b="b" l="l" r="r" t="t"/>
              <a:pathLst>
                <a:path extrusionOk="0" h="67" w="11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1" name="Google Shape;3821;p25"/>
            <p:cNvSpPr/>
            <p:nvPr/>
          </p:nvSpPr>
          <p:spPr>
            <a:xfrm>
              <a:off x="2306492" y="2152267"/>
              <a:ext cx="299" cy="299"/>
            </a:xfrm>
            <a:custGeom>
              <a:rect b="b" l="l" r="r" t="t"/>
              <a:pathLst>
                <a:path extrusionOk="0" h="22" w="22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2" name="Google Shape;3822;p25"/>
            <p:cNvSpPr/>
            <p:nvPr/>
          </p:nvSpPr>
          <p:spPr>
            <a:xfrm>
              <a:off x="2297694" y="2162681"/>
              <a:ext cx="4671" cy="7047"/>
            </a:xfrm>
            <a:custGeom>
              <a:rect b="b" l="l" r="r" t="t"/>
              <a:pathLst>
                <a:path extrusionOk="0" h="519" w="344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3" name="Google Shape;3823;p25"/>
            <p:cNvSpPr/>
            <p:nvPr/>
          </p:nvSpPr>
          <p:spPr>
            <a:xfrm>
              <a:off x="2304727" y="2150610"/>
              <a:ext cx="489" cy="434"/>
            </a:xfrm>
            <a:custGeom>
              <a:rect b="b" l="l" r="r" t="t"/>
              <a:pathLst>
                <a:path extrusionOk="0" h="32" w="36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4" name="Google Shape;3824;p25"/>
            <p:cNvSpPr/>
            <p:nvPr/>
          </p:nvSpPr>
          <p:spPr>
            <a:xfrm>
              <a:off x="2304347" y="2150271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5" name="Google Shape;3825;p25"/>
            <p:cNvSpPr/>
            <p:nvPr/>
          </p:nvSpPr>
          <p:spPr>
            <a:xfrm>
              <a:off x="2291951" y="2116436"/>
              <a:ext cx="14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6" name="Google Shape;3826;p25"/>
            <p:cNvSpPr/>
            <p:nvPr/>
          </p:nvSpPr>
          <p:spPr>
            <a:xfrm>
              <a:off x="2292562" y="2116436"/>
              <a:ext cx="14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7" name="Google Shape;3827;p25"/>
            <p:cNvSpPr/>
            <p:nvPr/>
          </p:nvSpPr>
          <p:spPr>
            <a:xfrm>
              <a:off x="2291095" y="211647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8" name="Google Shape;3828;p25"/>
            <p:cNvSpPr/>
            <p:nvPr/>
          </p:nvSpPr>
          <p:spPr>
            <a:xfrm>
              <a:off x="2293132" y="2116436"/>
              <a:ext cx="14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9" name="Google Shape;3829;p25"/>
            <p:cNvSpPr/>
            <p:nvPr/>
          </p:nvSpPr>
          <p:spPr>
            <a:xfrm>
              <a:off x="2291326" y="2116476"/>
              <a:ext cx="448" cy="14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0" name="Google Shape;3830;p25"/>
            <p:cNvSpPr/>
            <p:nvPr/>
          </p:nvSpPr>
          <p:spPr>
            <a:xfrm>
              <a:off x="2550480" y="1720977"/>
              <a:ext cx="54867" cy="35763"/>
            </a:xfrm>
            <a:custGeom>
              <a:rect b="b" l="l" r="r" t="t"/>
              <a:pathLst>
                <a:path extrusionOk="0" h="2634" w="4041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1" name="Google Shape;3831;p25"/>
            <p:cNvSpPr/>
            <p:nvPr/>
          </p:nvSpPr>
          <p:spPr>
            <a:xfrm>
              <a:off x="2585741" y="173408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2" name="Google Shape;3832;p25"/>
            <p:cNvSpPr/>
            <p:nvPr/>
          </p:nvSpPr>
          <p:spPr>
            <a:xfrm>
              <a:off x="2587696" y="1734365"/>
              <a:ext cx="299" cy="1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3" name="Google Shape;3833;p25"/>
            <p:cNvSpPr/>
            <p:nvPr/>
          </p:nvSpPr>
          <p:spPr>
            <a:xfrm>
              <a:off x="2588782" y="1734365"/>
              <a:ext cx="489" cy="14"/>
            </a:xfrm>
            <a:custGeom>
              <a:rect b="b" l="l" r="r" t="t"/>
              <a:pathLst>
                <a:path extrusionOk="0" h="1" w="36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4" name="Google Shape;3834;p25"/>
            <p:cNvSpPr/>
            <p:nvPr/>
          </p:nvSpPr>
          <p:spPr>
            <a:xfrm>
              <a:off x="2587221" y="1734365"/>
              <a:ext cx="204" cy="14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5" name="Google Shape;3835;p25"/>
            <p:cNvSpPr/>
            <p:nvPr/>
          </p:nvSpPr>
          <p:spPr>
            <a:xfrm>
              <a:off x="2586786" y="1734270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6" name="Google Shape;3836;p25"/>
            <p:cNvSpPr/>
            <p:nvPr/>
          </p:nvSpPr>
          <p:spPr>
            <a:xfrm>
              <a:off x="2588646" y="173436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7" name="Google Shape;3837;p25"/>
            <p:cNvSpPr/>
            <p:nvPr/>
          </p:nvSpPr>
          <p:spPr>
            <a:xfrm>
              <a:off x="2589352" y="1733740"/>
              <a:ext cx="6381" cy="638"/>
            </a:xfrm>
            <a:custGeom>
              <a:rect b="b" l="l" r="r" t="t"/>
              <a:pathLst>
                <a:path extrusionOk="0" h="47" w="47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8" name="Google Shape;3838;p25"/>
            <p:cNvSpPr/>
            <p:nvPr/>
          </p:nvSpPr>
          <p:spPr>
            <a:xfrm>
              <a:off x="2586121" y="1734080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9" name="Google Shape;3839;p25"/>
            <p:cNvSpPr/>
            <p:nvPr/>
          </p:nvSpPr>
          <p:spPr>
            <a:xfrm>
              <a:off x="2585075" y="1734080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0" name="Google Shape;3840;p25"/>
            <p:cNvSpPr/>
            <p:nvPr/>
          </p:nvSpPr>
          <p:spPr>
            <a:xfrm>
              <a:off x="2553752" y="174913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1" name="Google Shape;3841;p25"/>
            <p:cNvSpPr/>
            <p:nvPr/>
          </p:nvSpPr>
          <p:spPr>
            <a:xfrm>
              <a:off x="2553997" y="1748716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2" name="Google Shape;3842;p25"/>
            <p:cNvSpPr/>
            <p:nvPr/>
          </p:nvSpPr>
          <p:spPr>
            <a:xfrm>
              <a:off x="2555612" y="1746720"/>
              <a:ext cx="244" cy="204"/>
            </a:xfrm>
            <a:custGeom>
              <a:rect b="b" l="l" r="r" t="t"/>
              <a:pathLst>
                <a:path extrusionOk="0" h="15" w="18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3" name="Google Shape;3843;p25"/>
            <p:cNvSpPr/>
            <p:nvPr/>
          </p:nvSpPr>
          <p:spPr>
            <a:xfrm>
              <a:off x="2554893" y="1747426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4" name="Google Shape;3844;p25"/>
            <p:cNvSpPr/>
            <p:nvPr/>
          </p:nvSpPr>
          <p:spPr>
            <a:xfrm>
              <a:off x="2554187" y="1748377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5" name="Google Shape;3845;p25"/>
            <p:cNvSpPr/>
            <p:nvPr/>
          </p:nvSpPr>
          <p:spPr>
            <a:xfrm>
              <a:off x="2555368" y="1746951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6" name="Google Shape;3846;p25"/>
            <p:cNvSpPr/>
            <p:nvPr/>
          </p:nvSpPr>
          <p:spPr>
            <a:xfrm>
              <a:off x="2554417" y="1747997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7" name="Google Shape;3847;p25"/>
            <p:cNvSpPr/>
            <p:nvPr/>
          </p:nvSpPr>
          <p:spPr>
            <a:xfrm>
              <a:off x="2553616" y="1749572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8" name="Google Shape;3848;p25"/>
            <p:cNvSpPr/>
            <p:nvPr/>
          </p:nvSpPr>
          <p:spPr>
            <a:xfrm>
              <a:off x="2553141" y="1752423"/>
              <a:ext cx="14" cy="353"/>
            </a:xfrm>
            <a:custGeom>
              <a:rect b="b" l="l" r="r" t="t"/>
              <a:pathLst>
                <a:path extrusionOk="0" h="26" w="1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9" name="Google Shape;3849;p25"/>
            <p:cNvSpPr/>
            <p:nvPr/>
          </p:nvSpPr>
          <p:spPr>
            <a:xfrm>
              <a:off x="2572679" y="1720950"/>
              <a:ext cx="14" cy="163"/>
            </a:xfrm>
            <a:custGeom>
              <a:rect b="b" l="l" r="r" t="t"/>
              <a:pathLst>
                <a:path extrusionOk="0" h="12" w="1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0" name="Google Shape;3850;p25"/>
            <p:cNvSpPr/>
            <p:nvPr/>
          </p:nvSpPr>
          <p:spPr>
            <a:xfrm>
              <a:off x="2553087" y="1753143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1" name="Google Shape;3851;p25"/>
            <p:cNvSpPr/>
            <p:nvPr/>
          </p:nvSpPr>
          <p:spPr>
            <a:xfrm>
              <a:off x="2553141" y="1751758"/>
              <a:ext cx="54" cy="353"/>
            </a:xfrm>
            <a:custGeom>
              <a:rect b="b" l="l" r="r" t="t"/>
              <a:pathLst>
                <a:path extrusionOk="0" h="26" w="4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2" name="Google Shape;3852;p25"/>
            <p:cNvSpPr/>
            <p:nvPr/>
          </p:nvSpPr>
          <p:spPr>
            <a:xfrm>
              <a:off x="2555137" y="1747196"/>
              <a:ext cx="149" cy="149"/>
            </a:xfrm>
            <a:custGeom>
              <a:rect b="b" l="l" r="r" t="t"/>
              <a:pathLst>
                <a:path extrusionOk="0" h="11" w="11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3" name="Google Shape;3853;p25"/>
            <p:cNvSpPr/>
            <p:nvPr/>
          </p:nvSpPr>
          <p:spPr>
            <a:xfrm>
              <a:off x="2553467" y="1750047"/>
              <a:ext cx="68" cy="244"/>
            </a:xfrm>
            <a:custGeom>
              <a:rect b="b" l="l" r="r" t="t"/>
              <a:pathLst>
                <a:path extrusionOk="0" h="18" w="5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4" name="Google Shape;3854;p25"/>
            <p:cNvSpPr/>
            <p:nvPr/>
          </p:nvSpPr>
          <p:spPr>
            <a:xfrm>
              <a:off x="2553236" y="1751147"/>
              <a:ext cx="54" cy="299"/>
            </a:xfrm>
            <a:custGeom>
              <a:rect b="b" l="l" r="r" t="t"/>
              <a:pathLst>
                <a:path extrusionOk="0" h="22" w="4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5" name="Google Shape;3855;p25"/>
            <p:cNvSpPr/>
            <p:nvPr/>
          </p:nvSpPr>
          <p:spPr>
            <a:xfrm>
              <a:off x="2553331" y="1750576"/>
              <a:ext cx="54" cy="285"/>
            </a:xfrm>
            <a:custGeom>
              <a:rect b="b" l="l" r="r" t="t"/>
              <a:pathLst>
                <a:path extrusionOk="0" h="21" w="4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6" name="Google Shape;3856;p25"/>
            <p:cNvSpPr/>
            <p:nvPr/>
          </p:nvSpPr>
          <p:spPr>
            <a:xfrm>
              <a:off x="2570398" y="1725716"/>
              <a:ext cx="54" cy="54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7" name="Google Shape;3857;p25"/>
            <p:cNvSpPr/>
            <p:nvPr/>
          </p:nvSpPr>
          <p:spPr>
            <a:xfrm>
              <a:off x="2554662" y="1747712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8" name="Google Shape;3858;p25"/>
            <p:cNvSpPr/>
            <p:nvPr/>
          </p:nvSpPr>
          <p:spPr>
            <a:xfrm>
              <a:off x="2572014" y="1722675"/>
              <a:ext cx="109" cy="190"/>
            </a:xfrm>
            <a:custGeom>
              <a:rect b="b" l="l" r="r" t="t"/>
              <a:pathLst>
                <a:path extrusionOk="0" h="14" w="8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9" name="Google Shape;3859;p25"/>
            <p:cNvSpPr/>
            <p:nvPr/>
          </p:nvSpPr>
          <p:spPr>
            <a:xfrm>
              <a:off x="2572489" y="1721616"/>
              <a:ext cx="54" cy="163"/>
            </a:xfrm>
            <a:custGeom>
              <a:rect b="b" l="l" r="r" t="t"/>
              <a:pathLst>
                <a:path extrusionOk="0" h="12" w="4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0" name="Google Shape;3860;p25"/>
            <p:cNvSpPr/>
            <p:nvPr/>
          </p:nvSpPr>
          <p:spPr>
            <a:xfrm>
              <a:off x="2572299" y="172205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1" name="Google Shape;3861;p25"/>
            <p:cNvSpPr/>
            <p:nvPr/>
          </p:nvSpPr>
          <p:spPr>
            <a:xfrm>
              <a:off x="2571824" y="1723001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2" name="Google Shape;3862;p25"/>
            <p:cNvSpPr/>
            <p:nvPr/>
          </p:nvSpPr>
          <p:spPr>
            <a:xfrm>
              <a:off x="2572394" y="1721860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3" name="Google Shape;3863;p25"/>
            <p:cNvSpPr/>
            <p:nvPr/>
          </p:nvSpPr>
          <p:spPr>
            <a:xfrm>
              <a:off x="2572150" y="1722335"/>
              <a:ext cx="109" cy="204"/>
            </a:xfrm>
            <a:custGeom>
              <a:rect b="b" l="l" r="r" t="t"/>
              <a:pathLst>
                <a:path extrusionOk="0" h="15" w="8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4" name="Google Shape;3864;p25"/>
            <p:cNvSpPr/>
            <p:nvPr/>
          </p:nvSpPr>
          <p:spPr>
            <a:xfrm>
              <a:off x="2570914" y="1724671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5" name="Google Shape;3865;p25"/>
            <p:cNvSpPr/>
            <p:nvPr/>
          </p:nvSpPr>
          <p:spPr>
            <a:xfrm>
              <a:off x="2570588" y="1725187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6" name="Google Shape;3866;p25"/>
            <p:cNvSpPr/>
            <p:nvPr/>
          </p:nvSpPr>
          <p:spPr>
            <a:xfrm>
              <a:off x="2571634" y="1723381"/>
              <a:ext cx="149" cy="204"/>
            </a:xfrm>
            <a:custGeom>
              <a:rect b="b" l="l" r="r" t="t"/>
              <a:pathLst>
                <a:path extrusionOk="0" h="15" w="11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7" name="Google Shape;3867;p25"/>
            <p:cNvSpPr/>
            <p:nvPr/>
          </p:nvSpPr>
          <p:spPr>
            <a:xfrm>
              <a:off x="2571159" y="1724195"/>
              <a:ext cx="149" cy="244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8" name="Google Shape;3868;p25"/>
            <p:cNvSpPr/>
            <p:nvPr/>
          </p:nvSpPr>
          <p:spPr>
            <a:xfrm>
              <a:off x="2571389" y="1723761"/>
              <a:ext cx="163" cy="258"/>
            </a:xfrm>
            <a:custGeom>
              <a:rect b="b" l="l" r="r" t="t"/>
              <a:pathLst>
                <a:path extrusionOk="0" h="19" w="12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69" name="Google Shape;3869;p25"/>
            <p:cNvSpPr/>
            <p:nvPr/>
          </p:nvSpPr>
          <p:spPr>
            <a:xfrm>
              <a:off x="2572679" y="1721140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0" name="Google Shape;3870;p25"/>
            <p:cNvSpPr/>
            <p:nvPr/>
          </p:nvSpPr>
          <p:spPr>
            <a:xfrm>
              <a:off x="2572584" y="1721426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1" name="Google Shape;3871;p25"/>
            <p:cNvSpPr/>
            <p:nvPr/>
          </p:nvSpPr>
          <p:spPr>
            <a:xfrm>
              <a:off x="2572625" y="1721235"/>
              <a:ext cx="14" cy="163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2" name="Google Shape;3872;p25"/>
            <p:cNvSpPr/>
            <p:nvPr/>
          </p:nvSpPr>
          <p:spPr>
            <a:xfrm>
              <a:off x="2604994" y="1750237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3" name="Google Shape;3873;p25"/>
            <p:cNvSpPr/>
            <p:nvPr/>
          </p:nvSpPr>
          <p:spPr>
            <a:xfrm>
              <a:off x="2604003" y="1751242"/>
              <a:ext cx="1439" cy="2105"/>
            </a:xfrm>
            <a:custGeom>
              <a:rect b="b" l="l" r="r" t="t"/>
              <a:pathLst>
                <a:path extrusionOk="0" h="155" w="106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4" name="Google Shape;3874;p25"/>
            <p:cNvSpPr/>
            <p:nvPr/>
          </p:nvSpPr>
          <p:spPr>
            <a:xfrm>
              <a:off x="2605048" y="1750807"/>
              <a:ext cx="54" cy="244"/>
            </a:xfrm>
            <a:custGeom>
              <a:rect b="b" l="l" r="r" t="t"/>
              <a:pathLst>
                <a:path extrusionOk="0" h="18" w="4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5" name="Google Shape;3875;p25"/>
            <p:cNvSpPr/>
            <p:nvPr/>
          </p:nvSpPr>
          <p:spPr>
            <a:xfrm>
              <a:off x="2604003" y="1743774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6" name="Google Shape;3876;p25"/>
            <p:cNvSpPr/>
            <p:nvPr/>
          </p:nvSpPr>
          <p:spPr>
            <a:xfrm>
              <a:off x="2604043" y="1744005"/>
              <a:ext cx="869" cy="5770"/>
            </a:xfrm>
            <a:custGeom>
              <a:rect b="b" l="l" r="r" t="t"/>
              <a:pathLst>
                <a:path extrusionOk="0" h="425" w="64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7" name="Google Shape;3877;p25"/>
            <p:cNvSpPr/>
            <p:nvPr/>
          </p:nvSpPr>
          <p:spPr>
            <a:xfrm>
              <a:off x="1464633" y="1859509"/>
              <a:ext cx="1344" cy="2009"/>
            </a:xfrm>
            <a:custGeom>
              <a:rect b="b" l="l" r="r" t="t"/>
              <a:pathLst>
                <a:path extrusionOk="0" h="148" w="99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8" name="Google Shape;3878;p25"/>
            <p:cNvSpPr/>
            <p:nvPr/>
          </p:nvSpPr>
          <p:spPr>
            <a:xfrm>
              <a:off x="1462026" y="1851905"/>
              <a:ext cx="2050" cy="5580"/>
            </a:xfrm>
            <a:custGeom>
              <a:rect b="b" l="l" r="r" t="t"/>
              <a:pathLst>
                <a:path extrusionOk="0" h="411" w="151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9" name="Google Shape;3879;p25"/>
            <p:cNvSpPr/>
            <p:nvPr/>
          </p:nvSpPr>
          <p:spPr>
            <a:xfrm>
              <a:off x="1586043" y="1964015"/>
              <a:ext cx="5146" cy="4100"/>
            </a:xfrm>
            <a:custGeom>
              <a:rect b="b" l="l" r="r" t="t"/>
              <a:pathLst>
                <a:path extrusionOk="0" h="302" w="379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0" name="Google Shape;3880;p25"/>
            <p:cNvSpPr/>
            <p:nvPr/>
          </p:nvSpPr>
          <p:spPr>
            <a:xfrm>
              <a:off x="2367754" y="1716578"/>
              <a:ext cx="22213" cy="19226"/>
            </a:xfrm>
            <a:custGeom>
              <a:rect b="b" l="l" r="r" t="t"/>
              <a:pathLst>
                <a:path extrusionOk="0" h="1416" w="1636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1" name="Google Shape;3881;p25"/>
            <p:cNvSpPr/>
            <p:nvPr/>
          </p:nvSpPr>
          <p:spPr>
            <a:xfrm>
              <a:off x="2376321" y="1716673"/>
              <a:ext cx="584" cy="68"/>
            </a:xfrm>
            <a:custGeom>
              <a:rect b="b" l="l" r="r" t="t"/>
              <a:pathLst>
                <a:path extrusionOk="0" h="5" w="43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2" name="Google Shape;3882;p25"/>
            <p:cNvSpPr/>
            <p:nvPr/>
          </p:nvSpPr>
          <p:spPr>
            <a:xfrm>
              <a:off x="2377122" y="1716728"/>
              <a:ext cx="543" cy="109"/>
            </a:xfrm>
            <a:custGeom>
              <a:rect b="b" l="l" r="r" t="t"/>
              <a:pathLst>
                <a:path extrusionOk="0" h="8" w="4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3" name="Google Shape;3883;p25"/>
            <p:cNvSpPr/>
            <p:nvPr/>
          </p:nvSpPr>
          <p:spPr>
            <a:xfrm>
              <a:off x="2378833" y="1717013"/>
              <a:ext cx="543" cy="109"/>
            </a:xfrm>
            <a:custGeom>
              <a:rect b="b" l="l" r="r" t="t"/>
              <a:pathLst>
                <a:path extrusionOk="0" h="8" w="4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4" name="Google Shape;3884;p25"/>
            <p:cNvSpPr/>
            <p:nvPr/>
          </p:nvSpPr>
          <p:spPr>
            <a:xfrm>
              <a:off x="2377937" y="1716864"/>
              <a:ext cx="584" cy="68"/>
            </a:xfrm>
            <a:custGeom>
              <a:rect b="b" l="l" r="r" t="t"/>
              <a:pathLst>
                <a:path extrusionOk="0" h="5" w="43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5" name="Google Shape;3885;p25"/>
            <p:cNvSpPr/>
            <p:nvPr/>
          </p:nvSpPr>
          <p:spPr>
            <a:xfrm>
              <a:off x="2375561" y="1716633"/>
              <a:ext cx="584" cy="14"/>
            </a:xfrm>
            <a:custGeom>
              <a:rect b="b" l="l" r="r" t="t"/>
              <a:pathLst>
                <a:path extrusionOk="0" h="1" w="43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6" name="Google Shape;3886;p25"/>
            <p:cNvSpPr/>
            <p:nvPr/>
          </p:nvSpPr>
          <p:spPr>
            <a:xfrm>
              <a:off x="2379784" y="1717203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7" name="Google Shape;3887;p25"/>
            <p:cNvSpPr/>
            <p:nvPr/>
          </p:nvSpPr>
          <p:spPr>
            <a:xfrm>
              <a:off x="2368134" y="1717773"/>
              <a:ext cx="828" cy="149"/>
            </a:xfrm>
            <a:custGeom>
              <a:rect b="b" l="l" r="r" t="t"/>
              <a:pathLst>
                <a:path extrusionOk="0" h="11" w="61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8" name="Google Shape;3888;p25"/>
            <p:cNvSpPr/>
            <p:nvPr/>
          </p:nvSpPr>
          <p:spPr>
            <a:xfrm>
              <a:off x="2374896" y="1716633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9" name="Google Shape;3889;p25"/>
            <p:cNvSpPr/>
            <p:nvPr/>
          </p:nvSpPr>
          <p:spPr>
            <a:xfrm>
              <a:off x="2369234" y="1717488"/>
              <a:ext cx="964" cy="244"/>
            </a:xfrm>
            <a:custGeom>
              <a:rect b="b" l="l" r="r" t="t"/>
              <a:pathLst>
                <a:path extrusionOk="0" h="18" w="71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0" name="Google Shape;3890;p25"/>
            <p:cNvSpPr/>
            <p:nvPr/>
          </p:nvSpPr>
          <p:spPr>
            <a:xfrm>
              <a:off x="2374176" y="1716633"/>
              <a:ext cx="638" cy="54"/>
            </a:xfrm>
            <a:custGeom>
              <a:rect b="b" l="l" r="r" t="t"/>
              <a:pathLst>
                <a:path extrusionOk="0" h="4" w="47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1" name="Google Shape;3891;p25"/>
            <p:cNvSpPr/>
            <p:nvPr/>
          </p:nvSpPr>
          <p:spPr>
            <a:xfrm>
              <a:off x="2374611" y="1725051"/>
              <a:ext cx="149" cy="109"/>
            </a:xfrm>
            <a:custGeom>
              <a:rect b="b" l="l" r="r" t="t"/>
              <a:pathLst>
                <a:path extrusionOk="0" h="8" w="11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2" name="Google Shape;3892;p25"/>
            <p:cNvSpPr/>
            <p:nvPr/>
          </p:nvSpPr>
          <p:spPr>
            <a:xfrm>
              <a:off x="2375656" y="1726857"/>
              <a:ext cx="244" cy="530"/>
            </a:xfrm>
            <a:custGeom>
              <a:rect b="b" l="l" r="r" t="t"/>
              <a:pathLst>
                <a:path extrusionOk="0" h="39" w="18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3" name="Google Shape;3893;p25"/>
            <p:cNvSpPr/>
            <p:nvPr/>
          </p:nvSpPr>
          <p:spPr>
            <a:xfrm>
              <a:off x="2374461" y="1724901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4" name="Google Shape;3894;p25"/>
            <p:cNvSpPr/>
            <p:nvPr/>
          </p:nvSpPr>
          <p:spPr>
            <a:xfrm>
              <a:off x="2374896" y="1725377"/>
              <a:ext cx="149" cy="258"/>
            </a:xfrm>
            <a:custGeom>
              <a:rect b="b" l="l" r="r" t="t"/>
              <a:pathLst>
                <a:path extrusionOk="0" h="19" w="11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5" name="Google Shape;3895;p25"/>
            <p:cNvSpPr/>
            <p:nvPr/>
          </p:nvSpPr>
          <p:spPr>
            <a:xfrm>
              <a:off x="2374746" y="1725187"/>
              <a:ext cx="163" cy="163"/>
            </a:xfrm>
            <a:custGeom>
              <a:rect b="b" l="l" r="r" t="t"/>
              <a:pathLst>
                <a:path extrusionOk="0" h="12" w="12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6" name="Google Shape;3896;p25"/>
            <p:cNvSpPr/>
            <p:nvPr/>
          </p:nvSpPr>
          <p:spPr>
            <a:xfrm>
              <a:off x="2375466" y="1726381"/>
              <a:ext cx="204" cy="434"/>
            </a:xfrm>
            <a:custGeom>
              <a:rect b="b" l="l" r="r" t="t"/>
              <a:pathLst>
                <a:path extrusionOk="0" h="32" w="15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7" name="Google Shape;3897;p25"/>
            <p:cNvSpPr/>
            <p:nvPr/>
          </p:nvSpPr>
          <p:spPr>
            <a:xfrm>
              <a:off x="2375276" y="1725947"/>
              <a:ext cx="149" cy="394"/>
            </a:xfrm>
            <a:custGeom>
              <a:rect b="b" l="l" r="r" t="t"/>
              <a:pathLst>
                <a:path extrusionOk="0" h="29" w="11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8" name="Google Shape;3898;p25"/>
            <p:cNvSpPr/>
            <p:nvPr/>
          </p:nvSpPr>
          <p:spPr>
            <a:xfrm>
              <a:off x="2375086" y="1725662"/>
              <a:ext cx="149" cy="299"/>
            </a:xfrm>
            <a:custGeom>
              <a:rect b="b" l="l" r="r" t="t"/>
              <a:pathLst>
                <a:path extrusionOk="0" h="22" w="11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9" name="Google Shape;3899;p25"/>
            <p:cNvSpPr/>
            <p:nvPr/>
          </p:nvSpPr>
          <p:spPr>
            <a:xfrm>
              <a:off x="2367944" y="1717963"/>
              <a:ext cx="1113" cy="4901"/>
            </a:xfrm>
            <a:custGeom>
              <a:rect b="b" l="l" r="r" t="t"/>
              <a:pathLst>
                <a:path extrusionOk="0" h="361" w="82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0" name="Google Shape;3900;p25"/>
            <p:cNvSpPr/>
            <p:nvPr/>
          </p:nvSpPr>
          <p:spPr>
            <a:xfrm>
              <a:off x="2376702" y="1727617"/>
              <a:ext cx="339" cy="109"/>
            </a:xfrm>
            <a:custGeom>
              <a:rect b="b" l="l" r="r" t="t"/>
              <a:pathLst>
                <a:path extrusionOk="0" h="8" w="25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1" name="Google Shape;3901;p25"/>
            <p:cNvSpPr/>
            <p:nvPr/>
          </p:nvSpPr>
          <p:spPr>
            <a:xfrm>
              <a:off x="2377177" y="1727753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2" name="Google Shape;3902;p25"/>
            <p:cNvSpPr/>
            <p:nvPr/>
          </p:nvSpPr>
          <p:spPr>
            <a:xfrm>
              <a:off x="2377462" y="172794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3" name="Google Shape;3903;p25"/>
            <p:cNvSpPr/>
            <p:nvPr/>
          </p:nvSpPr>
          <p:spPr>
            <a:xfrm>
              <a:off x="2376131" y="1727468"/>
              <a:ext cx="489" cy="109"/>
            </a:xfrm>
            <a:custGeom>
              <a:rect b="b" l="l" r="r" t="t"/>
              <a:pathLst>
                <a:path extrusionOk="0" h="8" w="36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4" name="Google Shape;3904;p25"/>
            <p:cNvSpPr/>
            <p:nvPr/>
          </p:nvSpPr>
          <p:spPr>
            <a:xfrm>
              <a:off x="2377937" y="172832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5" name="Google Shape;3905;p25"/>
            <p:cNvSpPr/>
            <p:nvPr/>
          </p:nvSpPr>
          <p:spPr>
            <a:xfrm>
              <a:off x="2381169" y="1711881"/>
              <a:ext cx="32763" cy="27725"/>
            </a:xfrm>
            <a:custGeom>
              <a:rect b="b" l="l" r="r" t="t"/>
              <a:pathLst>
                <a:path extrusionOk="0" h="2042" w="2413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6" name="Google Shape;3906;p25"/>
            <p:cNvSpPr/>
            <p:nvPr/>
          </p:nvSpPr>
          <p:spPr>
            <a:xfrm>
              <a:off x="2379363" y="1731459"/>
              <a:ext cx="6517" cy="4535"/>
            </a:xfrm>
            <a:custGeom>
              <a:rect b="b" l="l" r="r" t="t"/>
              <a:pathLst>
                <a:path extrusionOk="0" h="334" w="48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7" name="Google Shape;3907;p25"/>
            <p:cNvSpPr/>
            <p:nvPr/>
          </p:nvSpPr>
          <p:spPr>
            <a:xfrm>
              <a:off x="2389668" y="1712682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8" name="Google Shape;3908;p25"/>
            <p:cNvSpPr/>
            <p:nvPr/>
          </p:nvSpPr>
          <p:spPr>
            <a:xfrm>
              <a:off x="2389953" y="1712111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9" name="Google Shape;3909;p25"/>
            <p:cNvSpPr/>
            <p:nvPr/>
          </p:nvSpPr>
          <p:spPr>
            <a:xfrm>
              <a:off x="2389532" y="1713021"/>
              <a:ext cx="54" cy="54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0" name="Google Shape;3910;p25"/>
            <p:cNvSpPr/>
            <p:nvPr/>
          </p:nvSpPr>
          <p:spPr>
            <a:xfrm>
              <a:off x="2389573" y="1712872"/>
              <a:ext cx="68" cy="109"/>
            </a:xfrm>
            <a:custGeom>
              <a:rect b="b" l="l" r="r" t="t"/>
              <a:pathLst>
                <a:path extrusionOk="0" h="8" w="5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1" name="Google Shape;3911;p25"/>
            <p:cNvSpPr/>
            <p:nvPr/>
          </p:nvSpPr>
          <p:spPr>
            <a:xfrm>
              <a:off x="2389763" y="1712397"/>
              <a:ext cx="204" cy="258"/>
            </a:xfrm>
            <a:custGeom>
              <a:rect b="b" l="l" r="r" t="t"/>
              <a:pathLst>
                <a:path extrusionOk="0" h="19" w="15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2" name="Google Shape;3912;p25"/>
            <p:cNvSpPr/>
            <p:nvPr/>
          </p:nvSpPr>
          <p:spPr>
            <a:xfrm>
              <a:off x="2389478" y="1713116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3" name="Google Shape;3913;p25"/>
            <p:cNvSpPr/>
            <p:nvPr/>
          </p:nvSpPr>
          <p:spPr>
            <a:xfrm>
              <a:off x="2381114" y="1715248"/>
              <a:ext cx="353" cy="774"/>
            </a:xfrm>
            <a:custGeom>
              <a:rect b="b" l="l" r="r" t="t"/>
              <a:pathLst>
                <a:path extrusionOk="0" h="57" w="26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4" name="Google Shape;3914;p25"/>
            <p:cNvSpPr/>
            <p:nvPr/>
          </p:nvSpPr>
          <p:spPr>
            <a:xfrm>
              <a:off x="2381114" y="171524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5" name="Google Shape;3915;p25"/>
            <p:cNvSpPr/>
            <p:nvPr/>
          </p:nvSpPr>
          <p:spPr>
            <a:xfrm>
              <a:off x="2381209" y="1715248"/>
              <a:ext cx="3530" cy="1779"/>
            </a:xfrm>
            <a:custGeom>
              <a:rect b="b" l="l" r="r" t="t"/>
              <a:pathLst>
                <a:path extrusionOk="0" h="131" w="26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6" name="Google Shape;3916;p25"/>
            <p:cNvSpPr/>
            <p:nvPr/>
          </p:nvSpPr>
          <p:spPr>
            <a:xfrm>
              <a:off x="2390198" y="1711921"/>
              <a:ext cx="149" cy="163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7" name="Google Shape;3917;p25"/>
            <p:cNvSpPr/>
            <p:nvPr/>
          </p:nvSpPr>
          <p:spPr>
            <a:xfrm>
              <a:off x="2379404" y="1731799"/>
              <a:ext cx="163" cy="244"/>
            </a:xfrm>
            <a:custGeom>
              <a:rect b="b" l="l" r="r" t="t"/>
              <a:pathLst>
                <a:path extrusionOk="0" h="18" w="12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8" name="Google Shape;3918;p25"/>
            <p:cNvSpPr/>
            <p:nvPr/>
          </p:nvSpPr>
          <p:spPr>
            <a:xfrm>
              <a:off x="2379268" y="1731459"/>
              <a:ext cx="149" cy="258"/>
            </a:xfrm>
            <a:custGeom>
              <a:rect b="b" l="l" r="r" t="t"/>
              <a:pathLst>
                <a:path extrusionOk="0" h="19" w="11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9" name="Google Shape;3919;p25"/>
            <p:cNvSpPr/>
            <p:nvPr/>
          </p:nvSpPr>
          <p:spPr>
            <a:xfrm>
              <a:off x="2403748" y="1738262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0" name="Google Shape;3920;p25"/>
            <p:cNvSpPr/>
            <p:nvPr/>
          </p:nvSpPr>
          <p:spPr>
            <a:xfrm>
              <a:off x="2404888" y="1738968"/>
              <a:ext cx="720" cy="394"/>
            </a:xfrm>
            <a:custGeom>
              <a:rect b="b" l="l" r="r" t="t"/>
              <a:pathLst>
                <a:path extrusionOk="0" h="29" w="53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1" name="Google Shape;3921;p25"/>
            <p:cNvSpPr/>
            <p:nvPr/>
          </p:nvSpPr>
          <p:spPr>
            <a:xfrm>
              <a:off x="2403273" y="1737922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2" name="Google Shape;3922;p25"/>
            <p:cNvSpPr/>
            <p:nvPr/>
          </p:nvSpPr>
          <p:spPr>
            <a:xfrm>
              <a:off x="2398901" y="1729613"/>
              <a:ext cx="1005" cy="584"/>
            </a:xfrm>
            <a:custGeom>
              <a:rect b="b" l="l" r="r" t="t"/>
              <a:pathLst>
                <a:path extrusionOk="0" h="43" w="74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3" name="Google Shape;3923;p25"/>
            <p:cNvSpPr/>
            <p:nvPr/>
          </p:nvSpPr>
          <p:spPr>
            <a:xfrm>
              <a:off x="2405839" y="1739443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4" name="Google Shape;3924;p25"/>
            <p:cNvSpPr/>
            <p:nvPr/>
          </p:nvSpPr>
          <p:spPr>
            <a:xfrm>
              <a:off x="2385486" y="1735981"/>
              <a:ext cx="353" cy="14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5" name="Google Shape;3925;p25"/>
            <p:cNvSpPr/>
            <p:nvPr/>
          </p:nvSpPr>
          <p:spPr>
            <a:xfrm>
              <a:off x="2379784" y="1732369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6" name="Google Shape;3926;p25"/>
            <p:cNvSpPr/>
            <p:nvPr/>
          </p:nvSpPr>
          <p:spPr>
            <a:xfrm>
              <a:off x="2402933" y="1737596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7" name="Google Shape;3927;p25"/>
            <p:cNvSpPr/>
            <p:nvPr/>
          </p:nvSpPr>
          <p:spPr>
            <a:xfrm>
              <a:off x="2379594" y="173212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8" name="Google Shape;3928;p25"/>
            <p:cNvSpPr/>
            <p:nvPr/>
          </p:nvSpPr>
          <p:spPr>
            <a:xfrm>
              <a:off x="2380069" y="1732695"/>
              <a:ext cx="204" cy="163"/>
            </a:xfrm>
            <a:custGeom>
              <a:rect b="b" l="l" r="r" t="t"/>
              <a:pathLst>
                <a:path extrusionOk="0" h="12" w="15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9" name="Google Shape;3929;p25"/>
            <p:cNvSpPr/>
            <p:nvPr/>
          </p:nvSpPr>
          <p:spPr>
            <a:xfrm>
              <a:off x="2402648" y="1737311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0" name="Google Shape;3930;p25"/>
            <p:cNvSpPr/>
            <p:nvPr/>
          </p:nvSpPr>
          <p:spPr>
            <a:xfrm>
              <a:off x="2380408" y="1732885"/>
              <a:ext cx="339" cy="204"/>
            </a:xfrm>
            <a:custGeom>
              <a:rect b="b" l="l" r="r" t="t"/>
              <a:pathLst>
                <a:path extrusionOk="0" h="15" w="25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1" name="Google Shape;3931;p25"/>
            <p:cNvSpPr/>
            <p:nvPr/>
          </p:nvSpPr>
          <p:spPr>
            <a:xfrm>
              <a:off x="2404264" y="1738588"/>
              <a:ext cx="543" cy="353"/>
            </a:xfrm>
            <a:custGeom>
              <a:rect b="b" l="l" r="r" t="t"/>
              <a:pathLst>
                <a:path extrusionOk="0" h="26" w="4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2" name="Google Shape;3932;p25"/>
            <p:cNvSpPr/>
            <p:nvPr/>
          </p:nvSpPr>
          <p:spPr>
            <a:xfrm>
              <a:off x="2392329" y="1712641"/>
              <a:ext cx="3109" cy="2295"/>
            </a:xfrm>
            <a:custGeom>
              <a:rect b="b" l="l" r="r" t="t"/>
              <a:pathLst>
                <a:path extrusionOk="0" h="169" w="229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3" name="Google Shape;3933;p25"/>
            <p:cNvSpPr/>
            <p:nvPr/>
          </p:nvSpPr>
          <p:spPr>
            <a:xfrm>
              <a:off x="2405364" y="1714447"/>
              <a:ext cx="244" cy="20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4" name="Google Shape;3934;p25"/>
            <p:cNvSpPr/>
            <p:nvPr/>
          </p:nvSpPr>
          <p:spPr>
            <a:xfrm>
              <a:off x="2400612" y="1717298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5" name="Google Shape;3935;p25"/>
            <p:cNvSpPr/>
            <p:nvPr/>
          </p:nvSpPr>
          <p:spPr>
            <a:xfrm>
              <a:off x="2403884" y="1715153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6" name="Google Shape;3936;p25"/>
            <p:cNvSpPr/>
            <p:nvPr/>
          </p:nvSpPr>
          <p:spPr>
            <a:xfrm>
              <a:off x="2404603" y="1714868"/>
              <a:ext cx="299" cy="109"/>
            </a:xfrm>
            <a:custGeom>
              <a:rect b="b" l="l" r="r" t="t"/>
              <a:pathLst>
                <a:path extrusionOk="0" h="8" w="22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7" name="Google Shape;3937;p25"/>
            <p:cNvSpPr/>
            <p:nvPr/>
          </p:nvSpPr>
          <p:spPr>
            <a:xfrm>
              <a:off x="2403504" y="1715302"/>
              <a:ext cx="299" cy="109"/>
            </a:xfrm>
            <a:custGeom>
              <a:rect b="b" l="l" r="r" t="t"/>
              <a:pathLst>
                <a:path extrusionOk="0" h="8" w="22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8" name="Google Shape;3938;p25"/>
            <p:cNvSpPr/>
            <p:nvPr/>
          </p:nvSpPr>
          <p:spPr>
            <a:xfrm>
              <a:off x="2404929" y="1714637"/>
              <a:ext cx="353" cy="204"/>
            </a:xfrm>
            <a:custGeom>
              <a:rect b="b" l="l" r="r" t="t"/>
              <a:pathLst>
                <a:path extrusionOk="0" h="15" w="26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9" name="Google Shape;3939;p25"/>
            <p:cNvSpPr/>
            <p:nvPr/>
          </p:nvSpPr>
          <p:spPr>
            <a:xfrm>
              <a:off x="2404223" y="1715017"/>
              <a:ext cx="299" cy="149"/>
            </a:xfrm>
            <a:custGeom>
              <a:rect b="b" l="l" r="r" t="t"/>
              <a:pathLst>
                <a:path extrusionOk="0" h="11" w="22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0" name="Google Shape;3940;p25"/>
            <p:cNvSpPr/>
            <p:nvPr/>
          </p:nvSpPr>
          <p:spPr>
            <a:xfrm>
              <a:off x="2390333" y="1711921"/>
              <a:ext cx="543" cy="299"/>
            </a:xfrm>
            <a:custGeom>
              <a:rect b="b" l="l" r="r" t="t"/>
              <a:pathLst>
                <a:path extrusionOk="0" h="22" w="4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1" name="Google Shape;3941;p25"/>
            <p:cNvSpPr/>
            <p:nvPr/>
          </p:nvSpPr>
          <p:spPr>
            <a:xfrm>
              <a:off x="2390958" y="1712261"/>
              <a:ext cx="394" cy="149"/>
            </a:xfrm>
            <a:custGeom>
              <a:rect b="b" l="l" r="r" t="t"/>
              <a:pathLst>
                <a:path extrusionOk="0" h="11" w="29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2" name="Google Shape;3942;p25"/>
            <p:cNvSpPr/>
            <p:nvPr/>
          </p:nvSpPr>
          <p:spPr>
            <a:xfrm>
              <a:off x="2391664" y="1712492"/>
              <a:ext cx="204" cy="68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3" name="Google Shape;3943;p25"/>
            <p:cNvSpPr/>
            <p:nvPr/>
          </p:nvSpPr>
          <p:spPr>
            <a:xfrm>
              <a:off x="2400136" y="1717244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4" name="Google Shape;3944;p25"/>
            <p:cNvSpPr/>
            <p:nvPr/>
          </p:nvSpPr>
          <p:spPr>
            <a:xfrm>
              <a:off x="2406029" y="1713822"/>
              <a:ext cx="244" cy="258"/>
            </a:xfrm>
            <a:custGeom>
              <a:rect b="b" l="l" r="r" t="t"/>
              <a:pathLst>
                <a:path extrusionOk="0" h="19" w="18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5" name="Google Shape;3945;p25"/>
            <p:cNvSpPr/>
            <p:nvPr/>
          </p:nvSpPr>
          <p:spPr>
            <a:xfrm>
              <a:off x="2398331" y="1716578"/>
              <a:ext cx="530" cy="204"/>
            </a:xfrm>
            <a:custGeom>
              <a:rect b="b" l="l" r="r" t="t"/>
              <a:pathLst>
                <a:path extrusionOk="0" h="15" w="39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6" name="Google Shape;3946;p25"/>
            <p:cNvSpPr/>
            <p:nvPr/>
          </p:nvSpPr>
          <p:spPr>
            <a:xfrm>
              <a:off x="2399702" y="171710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7" name="Google Shape;3947;p25"/>
            <p:cNvSpPr/>
            <p:nvPr/>
          </p:nvSpPr>
          <p:spPr>
            <a:xfrm>
              <a:off x="2405649" y="1714162"/>
              <a:ext cx="339" cy="244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8" name="Google Shape;3948;p25"/>
            <p:cNvSpPr/>
            <p:nvPr/>
          </p:nvSpPr>
          <p:spPr>
            <a:xfrm>
              <a:off x="2400747" y="1717244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9" name="Google Shape;3949;p25"/>
            <p:cNvSpPr/>
            <p:nvPr/>
          </p:nvSpPr>
          <p:spPr>
            <a:xfrm>
              <a:off x="2399322" y="1716959"/>
              <a:ext cx="109" cy="68"/>
            </a:xfrm>
            <a:custGeom>
              <a:rect b="b" l="l" r="r" t="t"/>
              <a:pathLst>
                <a:path extrusionOk="0" h="5" w="8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0" name="Google Shape;3950;p25"/>
            <p:cNvSpPr/>
            <p:nvPr/>
          </p:nvSpPr>
          <p:spPr>
            <a:xfrm>
              <a:off x="2381454" y="1716008"/>
              <a:ext cx="2485" cy="5010"/>
            </a:xfrm>
            <a:custGeom>
              <a:rect b="b" l="l" r="r" t="t"/>
              <a:pathLst>
                <a:path extrusionOk="0" h="369" w="183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1" name="Google Shape;3951;p25"/>
            <p:cNvSpPr/>
            <p:nvPr/>
          </p:nvSpPr>
          <p:spPr>
            <a:xfrm>
              <a:off x="2390863" y="1732315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2" name="Google Shape;3952;p25"/>
            <p:cNvSpPr/>
            <p:nvPr/>
          </p:nvSpPr>
          <p:spPr>
            <a:xfrm>
              <a:off x="2390958" y="1732790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3" name="Google Shape;3953;p25"/>
            <p:cNvSpPr/>
            <p:nvPr/>
          </p:nvSpPr>
          <p:spPr>
            <a:xfrm>
              <a:off x="2390809" y="1732179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4" name="Google Shape;3954;p25"/>
            <p:cNvSpPr/>
            <p:nvPr/>
          </p:nvSpPr>
          <p:spPr>
            <a:xfrm>
              <a:off x="2391243" y="1733550"/>
              <a:ext cx="149" cy="353"/>
            </a:xfrm>
            <a:custGeom>
              <a:rect b="b" l="l" r="r" t="t"/>
              <a:pathLst>
                <a:path extrusionOk="0" h="26" w="11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5" name="Google Shape;3955;p25"/>
            <p:cNvSpPr/>
            <p:nvPr/>
          </p:nvSpPr>
          <p:spPr>
            <a:xfrm>
              <a:off x="2391813" y="1734691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6" name="Google Shape;3956;p25"/>
            <p:cNvSpPr/>
            <p:nvPr/>
          </p:nvSpPr>
          <p:spPr>
            <a:xfrm>
              <a:off x="2391474" y="1734080"/>
              <a:ext cx="258" cy="489"/>
            </a:xfrm>
            <a:custGeom>
              <a:rect b="b" l="l" r="r" t="t"/>
              <a:pathLst>
                <a:path extrusionOk="0" h="36" w="19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7" name="Google Shape;3957;p25"/>
            <p:cNvSpPr/>
            <p:nvPr/>
          </p:nvSpPr>
          <p:spPr>
            <a:xfrm>
              <a:off x="2390904" y="1732559"/>
              <a:ext cx="14" cy="149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8" name="Google Shape;3958;p25"/>
            <p:cNvSpPr/>
            <p:nvPr/>
          </p:nvSpPr>
          <p:spPr>
            <a:xfrm>
              <a:off x="2391094" y="1733170"/>
              <a:ext cx="109" cy="258"/>
            </a:xfrm>
            <a:custGeom>
              <a:rect b="b" l="l" r="r" t="t"/>
              <a:pathLst>
                <a:path extrusionOk="0" h="19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9" name="Google Shape;3959;p25"/>
            <p:cNvSpPr/>
            <p:nvPr/>
          </p:nvSpPr>
          <p:spPr>
            <a:xfrm>
              <a:off x="2384726" y="1733930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0" name="Google Shape;3960;p25"/>
            <p:cNvSpPr/>
            <p:nvPr/>
          </p:nvSpPr>
          <p:spPr>
            <a:xfrm>
              <a:off x="2379308" y="1731459"/>
              <a:ext cx="299" cy="163"/>
            </a:xfrm>
            <a:custGeom>
              <a:rect b="b" l="l" r="r" t="t"/>
              <a:pathLst>
                <a:path extrusionOk="0" h="12" w="22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1" name="Google Shape;3961;p25"/>
            <p:cNvSpPr/>
            <p:nvPr/>
          </p:nvSpPr>
          <p:spPr>
            <a:xfrm>
              <a:off x="2385350" y="1734691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2" name="Google Shape;3962;p25"/>
            <p:cNvSpPr/>
            <p:nvPr/>
          </p:nvSpPr>
          <p:spPr>
            <a:xfrm>
              <a:off x="2379784" y="1731744"/>
              <a:ext cx="543" cy="299"/>
            </a:xfrm>
            <a:custGeom>
              <a:rect b="b" l="l" r="r" t="t"/>
              <a:pathLst>
                <a:path extrusionOk="0" h="22" w="4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3" name="Google Shape;3963;p25"/>
            <p:cNvSpPr/>
            <p:nvPr/>
          </p:nvSpPr>
          <p:spPr>
            <a:xfrm>
              <a:off x="2385826" y="173579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4" name="Google Shape;3964;p25"/>
            <p:cNvSpPr/>
            <p:nvPr/>
          </p:nvSpPr>
          <p:spPr>
            <a:xfrm>
              <a:off x="2385676" y="1735220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5" name="Google Shape;3965;p25"/>
            <p:cNvSpPr/>
            <p:nvPr/>
          </p:nvSpPr>
          <p:spPr>
            <a:xfrm>
              <a:off x="2381264" y="1715682"/>
              <a:ext cx="434" cy="774"/>
            </a:xfrm>
            <a:custGeom>
              <a:rect b="b" l="l" r="r" t="t"/>
              <a:pathLst>
                <a:path extrusionOk="0" h="57" w="32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6" name="Google Shape;3966;p25"/>
            <p:cNvSpPr/>
            <p:nvPr/>
          </p:nvSpPr>
          <p:spPr>
            <a:xfrm>
              <a:off x="2379404" y="1731324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7" name="Google Shape;3967;p25"/>
            <p:cNvSpPr/>
            <p:nvPr/>
          </p:nvSpPr>
          <p:spPr>
            <a:xfrm>
              <a:off x="2385826" y="17359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8" name="Google Shape;3968;p25"/>
            <p:cNvSpPr/>
            <p:nvPr/>
          </p:nvSpPr>
          <p:spPr>
            <a:xfrm>
              <a:off x="2497528" y="1743000"/>
              <a:ext cx="87140" cy="73726"/>
            </a:xfrm>
            <a:custGeom>
              <a:rect b="b" l="l" r="r" t="t"/>
              <a:pathLst>
                <a:path extrusionOk="0" h="5430" w="6418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9" name="Google Shape;3969;p25"/>
            <p:cNvSpPr/>
            <p:nvPr/>
          </p:nvSpPr>
          <p:spPr>
            <a:xfrm>
              <a:off x="2595449" y="1751378"/>
              <a:ext cx="0" cy="14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0" name="Google Shape;3970;p25"/>
            <p:cNvSpPr/>
            <p:nvPr/>
          </p:nvSpPr>
          <p:spPr>
            <a:xfrm>
              <a:off x="2589692" y="1751432"/>
              <a:ext cx="11134" cy="4046"/>
            </a:xfrm>
            <a:custGeom>
              <a:rect b="b" l="l" r="r" t="t"/>
              <a:pathLst>
                <a:path extrusionOk="0" h="298" w="82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1" name="Google Shape;3971;p25"/>
            <p:cNvSpPr/>
            <p:nvPr/>
          </p:nvSpPr>
          <p:spPr>
            <a:xfrm>
              <a:off x="2541736" y="1751432"/>
              <a:ext cx="434" cy="109"/>
            </a:xfrm>
            <a:custGeom>
              <a:rect b="b" l="l" r="r" t="t"/>
              <a:pathLst>
                <a:path extrusionOk="0" h="8" w="32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2" name="Google Shape;3972;p25"/>
            <p:cNvSpPr/>
            <p:nvPr/>
          </p:nvSpPr>
          <p:spPr>
            <a:xfrm>
              <a:off x="2550955" y="1754039"/>
              <a:ext cx="394" cy="258"/>
            </a:xfrm>
            <a:custGeom>
              <a:rect b="b" l="l" r="r" t="t"/>
              <a:pathLst>
                <a:path extrusionOk="0" h="19" w="29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3" name="Google Shape;3973;p25"/>
            <p:cNvSpPr/>
            <p:nvPr/>
          </p:nvSpPr>
          <p:spPr>
            <a:xfrm>
              <a:off x="2549950" y="1753523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4" name="Google Shape;3974;p25"/>
            <p:cNvSpPr/>
            <p:nvPr/>
          </p:nvSpPr>
          <p:spPr>
            <a:xfrm>
              <a:off x="2550236" y="1753618"/>
              <a:ext cx="109" cy="54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5" name="Google Shape;3975;p25"/>
            <p:cNvSpPr/>
            <p:nvPr/>
          </p:nvSpPr>
          <p:spPr>
            <a:xfrm>
              <a:off x="2549244" y="1753278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6" name="Google Shape;3976;p25"/>
            <p:cNvSpPr/>
            <p:nvPr/>
          </p:nvSpPr>
          <p:spPr>
            <a:xfrm>
              <a:off x="2550480" y="1753754"/>
              <a:ext cx="149" cy="68"/>
            </a:xfrm>
            <a:custGeom>
              <a:rect b="b" l="l" r="r" t="t"/>
              <a:pathLst>
                <a:path extrusionOk="0" h="5" w="11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7" name="Google Shape;3977;p25"/>
            <p:cNvSpPr/>
            <p:nvPr/>
          </p:nvSpPr>
          <p:spPr>
            <a:xfrm>
              <a:off x="2550711" y="1753903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8" name="Google Shape;3978;p25"/>
            <p:cNvSpPr/>
            <p:nvPr/>
          </p:nvSpPr>
          <p:spPr>
            <a:xfrm>
              <a:off x="2549625" y="1753373"/>
              <a:ext cx="109" cy="14"/>
            </a:xfrm>
            <a:custGeom>
              <a:rect b="b" l="l" r="r" t="t"/>
              <a:pathLst>
                <a:path extrusionOk="0" h="1" w="8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9" name="Google Shape;3979;p25"/>
            <p:cNvSpPr/>
            <p:nvPr/>
          </p:nvSpPr>
          <p:spPr>
            <a:xfrm>
              <a:off x="2551756" y="1754568"/>
              <a:ext cx="1439" cy="910"/>
            </a:xfrm>
            <a:custGeom>
              <a:rect b="b" l="l" r="r" t="t"/>
              <a:pathLst>
                <a:path extrusionOk="0" h="67" w="106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0" name="Google Shape;3980;p25"/>
            <p:cNvSpPr/>
            <p:nvPr/>
          </p:nvSpPr>
          <p:spPr>
            <a:xfrm>
              <a:off x="2542917" y="1751147"/>
              <a:ext cx="543" cy="149"/>
            </a:xfrm>
            <a:custGeom>
              <a:rect b="b" l="l" r="r" t="t"/>
              <a:pathLst>
                <a:path extrusionOk="0" h="11" w="4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1" name="Google Shape;3981;p25"/>
            <p:cNvSpPr/>
            <p:nvPr/>
          </p:nvSpPr>
          <p:spPr>
            <a:xfrm>
              <a:off x="2508784" y="1768770"/>
              <a:ext cx="204" cy="394"/>
            </a:xfrm>
            <a:custGeom>
              <a:rect b="b" l="l" r="r" t="t"/>
              <a:pathLst>
                <a:path extrusionOk="0" h="29" w="15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2" name="Google Shape;3982;p25"/>
            <p:cNvSpPr/>
            <p:nvPr/>
          </p:nvSpPr>
          <p:spPr>
            <a:xfrm>
              <a:off x="2511499" y="1770440"/>
              <a:ext cx="489" cy="14"/>
            </a:xfrm>
            <a:custGeom>
              <a:rect b="b" l="l" r="r" t="t"/>
              <a:pathLst>
                <a:path extrusionOk="0" h="1" w="36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3" name="Google Shape;3983;p25"/>
            <p:cNvSpPr/>
            <p:nvPr/>
          </p:nvSpPr>
          <p:spPr>
            <a:xfrm>
              <a:off x="2509734" y="1769965"/>
              <a:ext cx="1018" cy="394"/>
            </a:xfrm>
            <a:custGeom>
              <a:rect b="b" l="l" r="r" t="t"/>
              <a:pathLst>
                <a:path extrusionOk="0" h="29" w="75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4" name="Google Shape;3984;p25"/>
            <p:cNvSpPr/>
            <p:nvPr/>
          </p:nvSpPr>
          <p:spPr>
            <a:xfrm>
              <a:off x="2510888" y="1770345"/>
              <a:ext cx="475" cy="54"/>
            </a:xfrm>
            <a:custGeom>
              <a:rect b="b" l="l" r="r" t="t"/>
              <a:pathLst>
                <a:path extrusionOk="0" h="4" w="35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5" name="Google Shape;3985;p25"/>
            <p:cNvSpPr/>
            <p:nvPr/>
          </p:nvSpPr>
          <p:spPr>
            <a:xfrm>
              <a:off x="2509354" y="1769680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6" name="Google Shape;3986;p25"/>
            <p:cNvSpPr/>
            <p:nvPr/>
          </p:nvSpPr>
          <p:spPr>
            <a:xfrm>
              <a:off x="2509069" y="1769300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7" name="Google Shape;3987;p25"/>
            <p:cNvSpPr/>
            <p:nvPr/>
          </p:nvSpPr>
          <p:spPr>
            <a:xfrm>
              <a:off x="2534975" y="1750997"/>
              <a:ext cx="489" cy="543"/>
            </a:xfrm>
            <a:custGeom>
              <a:rect b="b" l="l" r="r" t="t"/>
              <a:pathLst>
                <a:path extrusionOk="0" h="40" w="36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8" name="Google Shape;3988;p25"/>
            <p:cNvSpPr/>
            <p:nvPr/>
          </p:nvSpPr>
          <p:spPr>
            <a:xfrm>
              <a:off x="2536780" y="1750047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9" name="Google Shape;3989;p25"/>
            <p:cNvSpPr/>
            <p:nvPr/>
          </p:nvSpPr>
          <p:spPr>
            <a:xfrm>
              <a:off x="2512219" y="1770291"/>
              <a:ext cx="679" cy="109"/>
            </a:xfrm>
            <a:custGeom>
              <a:rect b="b" l="l" r="r" t="t"/>
              <a:pathLst>
                <a:path extrusionOk="0" h="8" w="5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0" name="Google Shape;3990;p25"/>
            <p:cNvSpPr/>
            <p:nvPr/>
          </p:nvSpPr>
          <p:spPr>
            <a:xfrm>
              <a:off x="2503230" y="1767779"/>
              <a:ext cx="679" cy="204"/>
            </a:xfrm>
            <a:custGeom>
              <a:rect b="b" l="l" r="r" t="t"/>
              <a:pathLst>
                <a:path extrusionOk="0" h="15" w="5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1" name="Google Shape;3991;p25"/>
            <p:cNvSpPr/>
            <p:nvPr/>
          </p:nvSpPr>
          <p:spPr>
            <a:xfrm>
              <a:off x="2542917" y="1751187"/>
              <a:ext cx="489" cy="109"/>
            </a:xfrm>
            <a:custGeom>
              <a:rect b="b" l="l" r="r" t="t"/>
              <a:pathLst>
                <a:path extrusionOk="0" h="8" w="36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2" name="Google Shape;3992;p25"/>
            <p:cNvSpPr/>
            <p:nvPr/>
          </p:nvSpPr>
          <p:spPr>
            <a:xfrm>
              <a:off x="2502035" y="1769436"/>
              <a:ext cx="68" cy="394"/>
            </a:xfrm>
            <a:custGeom>
              <a:rect b="b" l="l" r="r" t="t"/>
              <a:pathLst>
                <a:path extrusionOk="0" h="29" w="5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3" name="Google Shape;3993;p25"/>
            <p:cNvSpPr/>
            <p:nvPr/>
          </p:nvSpPr>
          <p:spPr>
            <a:xfrm>
              <a:off x="2499143" y="1813793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4" name="Google Shape;3994;p25"/>
            <p:cNvSpPr/>
            <p:nvPr/>
          </p:nvSpPr>
          <p:spPr>
            <a:xfrm>
              <a:off x="2500230" y="1774663"/>
              <a:ext cx="448" cy="489"/>
            </a:xfrm>
            <a:custGeom>
              <a:rect b="b" l="l" r="r" t="t"/>
              <a:pathLst>
                <a:path extrusionOk="0" h="36" w="33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5" name="Google Shape;3995;p25"/>
            <p:cNvSpPr/>
            <p:nvPr/>
          </p:nvSpPr>
          <p:spPr>
            <a:xfrm>
              <a:off x="2502131" y="1767969"/>
              <a:ext cx="1113" cy="1385"/>
            </a:xfrm>
            <a:custGeom>
              <a:rect b="b" l="l" r="r" t="t"/>
              <a:pathLst>
                <a:path extrusionOk="0" h="102" w="82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6" name="Google Shape;3996;p25"/>
            <p:cNvSpPr/>
            <p:nvPr/>
          </p:nvSpPr>
          <p:spPr>
            <a:xfrm>
              <a:off x="2500664" y="1769911"/>
              <a:ext cx="1480" cy="4725"/>
            </a:xfrm>
            <a:custGeom>
              <a:rect b="b" l="l" r="r" t="t"/>
              <a:pathLst>
                <a:path extrusionOk="0" h="348" w="109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7" name="Google Shape;3997;p25"/>
            <p:cNvSpPr/>
            <p:nvPr/>
          </p:nvSpPr>
          <p:spPr>
            <a:xfrm>
              <a:off x="2503081" y="1767874"/>
              <a:ext cx="353" cy="204"/>
            </a:xfrm>
            <a:custGeom>
              <a:rect b="b" l="l" r="r" t="t"/>
              <a:pathLst>
                <a:path extrusionOk="0" h="15" w="26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8" name="Google Shape;3998;p25"/>
            <p:cNvSpPr/>
            <p:nvPr/>
          </p:nvSpPr>
          <p:spPr>
            <a:xfrm>
              <a:off x="2579848" y="1757895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9" name="Google Shape;3999;p25"/>
            <p:cNvSpPr/>
            <p:nvPr/>
          </p:nvSpPr>
          <p:spPr>
            <a:xfrm>
              <a:off x="2583419" y="1758221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0" name="Google Shape;4000;p25"/>
            <p:cNvSpPr/>
            <p:nvPr/>
          </p:nvSpPr>
          <p:spPr>
            <a:xfrm>
              <a:off x="2556318" y="1754568"/>
              <a:ext cx="204" cy="244"/>
            </a:xfrm>
            <a:custGeom>
              <a:rect b="b" l="l" r="r" t="t"/>
              <a:pathLst>
                <a:path extrusionOk="0" h="18" w="15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1" name="Google Shape;4001;p25"/>
            <p:cNvSpPr/>
            <p:nvPr/>
          </p:nvSpPr>
          <p:spPr>
            <a:xfrm>
              <a:off x="2582319" y="1758465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2" name="Google Shape;4002;p25"/>
            <p:cNvSpPr/>
            <p:nvPr/>
          </p:nvSpPr>
          <p:spPr>
            <a:xfrm>
              <a:off x="2584030" y="1758126"/>
              <a:ext cx="68" cy="14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3" name="Google Shape;4003;p25"/>
            <p:cNvSpPr/>
            <p:nvPr/>
          </p:nvSpPr>
          <p:spPr>
            <a:xfrm>
              <a:off x="2551335" y="1754283"/>
              <a:ext cx="394" cy="244"/>
            </a:xfrm>
            <a:custGeom>
              <a:rect b="b" l="l" r="r" t="t"/>
              <a:pathLst>
                <a:path extrusionOk="0" h="18" w="29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4" name="Google Shape;4004;p25"/>
            <p:cNvSpPr/>
            <p:nvPr/>
          </p:nvSpPr>
          <p:spPr>
            <a:xfrm>
              <a:off x="2582890" y="1758370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5" name="Google Shape;4005;p25"/>
            <p:cNvSpPr/>
            <p:nvPr/>
          </p:nvSpPr>
          <p:spPr>
            <a:xfrm>
              <a:off x="2581803" y="175850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6" name="Google Shape;4006;p25"/>
            <p:cNvSpPr/>
            <p:nvPr/>
          </p:nvSpPr>
          <p:spPr>
            <a:xfrm>
              <a:off x="2596494" y="1752423"/>
              <a:ext cx="2811" cy="1344"/>
            </a:xfrm>
            <a:custGeom>
              <a:rect b="b" l="l" r="r" t="t"/>
              <a:pathLst>
                <a:path extrusionOk="0" h="99" w="207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7" name="Google Shape;4007;p25"/>
            <p:cNvSpPr/>
            <p:nvPr/>
          </p:nvSpPr>
          <p:spPr>
            <a:xfrm>
              <a:off x="2600147" y="1753618"/>
              <a:ext cx="163" cy="14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8" name="Google Shape;4008;p25"/>
            <p:cNvSpPr/>
            <p:nvPr/>
          </p:nvSpPr>
          <p:spPr>
            <a:xfrm>
              <a:off x="2596250" y="1752097"/>
              <a:ext cx="54" cy="54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9" name="Google Shape;4009;p25"/>
            <p:cNvSpPr/>
            <p:nvPr/>
          </p:nvSpPr>
          <p:spPr>
            <a:xfrm>
              <a:off x="2599536" y="1753563"/>
              <a:ext cx="244" cy="14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0" name="Google Shape;4010;p25"/>
            <p:cNvSpPr/>
            <p:nvPr/>
          </p:nvSpPr>
          <p:spPr>
            <a:xfrm>
              <a:off x="2595639" y="1751473"/>
              <a:ext cx="190" cy="163"/>
            </a:xfrm>
            <a:custGeom>
              <a:rect b="b" l="l" r="r" t="t"/>
              <a:pathLst>
                <a:path extrusionOk="0" h="12" w="14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1" name="Google Shape;4011;p25"/>
            <p:cNvSpPr/>
            <p:nvPr/>
          </p:nvSpPr>
          <p:spPr>
            <a:xfrm>
              <a:off x="2595965" y="1751758"/>
              <a:ext cx="149" cy="109"/>
            </a:xfrm>
            <a:custGeom>
              <a:rect b="b" l="l" r="r" t="t"/>
              <a:pathLst>
                <a:path extrusionOk="0" h="8" w="11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2" name="Google Shape;4012;p25"/>
            <p:cNvSpPr/>
            <p:nvPr/>
          </p:nvSpPr>
          <p:spPr>
            <a:xfrm>
              <a:off x="2600812" y="1753754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3" name="Google Shape;4013;p25"/>
            <p:cNvSpPr/>
            <p:nvPr/>
          </p:nvSpPr>
          <p:spPr>
            <a:xfrm>
              <a:off x="2578952" y="1755709"/>
              <a:ext cx="774" cy="2050"/>
            </a:xfrm>
            <a:custGeom>
              <a:rect b="b" l="l" r="r" t="t"/>
              <a:pathLst>
                <a:path extrusionOk="0" h="151" w="57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4" name="Google Shape;4014;p25"/>
            <p:cNvSpPr/>
            <p:nvPr/>
          </p:nvSpPr>
          <p:spPr>
            <a:xfrm>
              <a:off x="2556183" y="1754853"/>
              <a:ext cx="149" cy="204"/>
            </a:xfrm>
            <a:custGeom>
              <a:rect b="b" l="l" r="r" t="t"/>
              <a:pathLst>
                <a:path extrusionOk="0" h="15" w="11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5" name="Google Shape;4015;p25"/>
            <p:cNvSpPr/>
            <p:nvPr/>
          </p:nvSpPr>
          <p:spPr>
            <a:xfrm>
              <a:off x="2556033" y="1755138"/>
              <a:ext cx="68" cy="54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6" name="Google Shape;4016;p25"/>
            <p:cNvSpPr/>
            <p:nvPr/>
          </p:nvSpPr>
          <p:spPr>
            <a:xfrm>
              <a:off x="2589692" y="1751378"/>
              <a:ext cx="5716" cy="4100"/>
            </a:xfrm>
            <a:custGeom>
              <a:rect b="b" l="l" r="r" t="t"/>
              <a:pathLst>
                <a:path extrusionOk="0" h="302" w="421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7" name="Google Shape;4017;p25"/>
            <p:cNvSpPr/>
            <p:nvPr/>
          </p:nvSpPr>
          <p:spPr>
            <a:xfrm>
              <a:off x="2552951" y="1755274"/>
              <a:ext cx="204" cy="68"/>
            </a:xfrm>
            <a:custGeom>
              <a:rect b="b" l="l" r="r" t="t"/>
              <a:pathLst>
                <a:path extrusionOk="0" h="5" w="15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8" name="Google Shape;4018;p25"/>
            <p:cNvSpPr/>
            <p:nvPr/>
          </p:nvSpPr>
          <p:spPr>
            <a:xfrm>
              <a:off x="2551566" y="1754419"/>
              <a:ext cx="1398" cy="828"/>
            </a:xfrm>
            <a:custGeom>
              <a:rect b="b" l="l" r="r" t="t"/>
              <a:pathLst>
                <a:path extrusionOk="0" h="61" w="103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9" name="Google Shape;4019;p25"/>
            <p:cNvSpPr/>
            <p:nvPr/>
          </p:nvSpPr>
          <p:spPr>
            <a:xfrm>
              <a:off x="2502185" y="1754514"/>
              <a:ext cx="119265" cy="108620"/>
            </a:xfrm>
            <a:custGeom>
              <a:rect b="b" l="l" r="r" t="t"/>
              <a:pathLst>
                <a:path extrusionOk="0" h="8000" w="8784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0" name="Google Shape;4020;p25"/>
            <p:cNvSpPr/>
            <p:nvPr/>
          </p:nvSpPr>
          <p:spPr>
            <a:xfrm>
              <a:off x="2562306" y="1858137"/>
              <a:ext cx="4155" cy="353"/>
            </a:xfrm>
            <a:custGeom>
              <a:rect b="b" l="l" r="r" t="t"/>
              <a:pathLst>
                <a:path extrusionOk="0" h="26" w="306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1" name="Google Shape;4021;p25"/>
            <p:cNvSpPr/>
            <p:nvPr/>
          </p:nvSpPr>
          <p:spPr>
            <a:xfrm>
              <a:off x="2597961" y="1785077"/>
              <a:ext cx="5431" cy="8187"/>
            </a:xfrm>
            <a:custGeom>
              <a:rect b="b" l="l" r="r" t="t"/>
              <a:pathLst>
                <a:path extrusionOk="0" h="603" w="40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2" name="Google Shape;4022;p25"/>
            <p:cNvSpPr/>
            <p:nvPr/>
          </p:nvSpPr>
          <p:spPr>
            <a:xfrm>
              <a:off x="2605903" y="1793210"/>
              <a:ext cx="720" cy="815"/>
            </a:xfrm>
            <a:custGeom>
              <a:rect b="b" l="l" r="r" t="t"/>
              <a:pathLst>
                <a:path extrusionOk="0" h="60" w="53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3" name="Google Shape;4023;p25"/>
            <p:cNvSpPr/>
            <p:nvPr/>
          </p:nvSpPr>
          <p:spPr>
            <a:xfrm>
              <a:off x="2580663" y="1829951"/>
              <a:ext cx="204" cy="109"/>
            </a:xfrm>
            <a:custGeom>
              <a:rect b="b" l="l" r="r" t="t"/>
              <a:pathLst>
                <a:path extrusionOk="0" h="8" w="15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4" name="Google Shape;4024;p25"/>
            <p:cNvSpPr/>
            <p:nvPr/>
          </p:nvSpPr>
          <p:spPr>
            <a:xfrm>
              <a:off x="2555273" y="1862360"/>
              <a:ext cx="68" cy="68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5" name="Google Shape;4025;p25"/>
            <p:cNvSpPr/>
            <p:nvPr/>
          </p:nvSpPr>
          <p:spPr>
            <a:xfrm>
              <a:off x="2554798" y="1863080"/>
              <a:ext cx="68" cy="54"/>
            </a:xfrm>
            <a:custGeom>
              <a:rect b="b" l="l" r="r" t="t"/>
              <a:pathLst>
                <a:path extrusionOk="0" h="4" w="5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6" name="Google Shape;4026;p25"/>
            <p:cNvSpPr/>
            <p:nvPr/>
          </p:nvSpPr>
          <p:spPr>
            <a:xfrm>
              <a:off x="2580853" y="1829801"/>
              <a:ext cx="244" cy="163"/>
            </a:xfrm>
            <a:custGeom>
              <a:rect b="b" l="l" r="r" t="t"/>
              <a:pathLst>
                <a:path extrusionOk="0" h="12" w="18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7" name="Google Shape;4027;p25"/>
            <p:cNvSpPr/>
            <p:nvPr/>
          </p:nvSpPr>
          <p:spPr>
            <a:xfrm>
              <a:off x="2620255" y="1767725"/>
              <a:ext cx="530" cy="258"/>
            </a:xfrm>
            <a:custGeom>
              <a:rect b="b" l="l" r="r" t="t"/>
              <a:pathLst>
                <a:path extrusionOk="0" h="19" w="39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8" name="Google Shape;4028;p25"/>
            <p:cNvSpPr/>
            <p:nvPr/>
          </p:nvSpPr>
          <p:spPr>
            <a:xfrm>
              <a:off x="2619589" y="1767345"/>
              <a:ext cx="434" cy="258"/>
            </a:xfrm>
            <a:custGeom>
              <a:rect b="b" l="l" r="r" t="t"/>
              <a:pathLst>
                <a:path extrusionOk="0" h="19" w="32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9" name="Google Shape;4029;p25"/>
            <p:cNvSpPr/>
            <p:nvPr/>
          </p:nvSpPr>
          <p:spPr>
            <a:xfrm>
              <a:off x="2612081" y="1759510"/>
              <a:ext cx="4290" cy="6286"/>
            </a:xfrm>
            <a:custGeom>
              <a:rect b="b" l="l" r="r" t="t"/>
              <a:pathLst>
                <a:path extrusionOk="0" h="463" w="316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0" name="Google Shape;4030;p25"/>
            <p:cNvSpPr/>
            <p:nvPr/>
          </p:nvSpPr>
          <p:spPr>
            <a:xfrm>
              <a:off x="2620920" y="1768064"/>
              <a:ext cx="530" cy="339"/>
            </a:xfrm>
            <a:custGeom>
              <a:rect b="b" l="l" r="r" t="t"/>
              <a:pathLst>
                <a:path extrusionOk="0" h="25" w="39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1" name="Google Shape;4031;p25"/>
            <p:cNvSpPr/>
            <p:nvPr/>
          </p:nvSpPr>
          <p:spPr>
            <a:xfrm>
              <a:off x="2618870" y="1766964"/>
              <a:ext cx="448" cy="258"/>
            </a:xfrm>
            <a:custGeom>
              <a:rect b="b" l="l" r="r" t="t"/>
              <a:pathLst>
                <a:path extrusionOk="0" h="19" w="33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2" name="Google Shape;4032;p25"/>
            <p:cNvSpPr/>
            <p:nvPr/>
          </p:nvSpPr>
          <p:spPr>
            <a:xfrm>
              <a:off x="2608660" y="1756754"/>
              <a:ext cx="3476" cy="2770"/>
            </a:xfrm>
            <a:custGeom>
              <a:rect b="b" l="l" r="r" t="t"/>
              <a:pathLst>
                <a:path extrusionOk="0" h="204" w="256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3" name="Google Shape;4033;p25"/>
            <p:cNvSpPr/>
            <p:nvPr/>
          </p:nvSpPr>
          <p:spPr>
            <a:xfrm>
              <a:off x="2606093" y="1754894"/>
              <a:ext cx="1154" cy="869"/>
            </a:xfrm>
            <a:custGeom>
              <a:rect b="b" l="l" r="r" t="t"/>
              <a:pathLst>
                <a:path extrusionOk="0" h="64" w="85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4" name="Google Shape;4034;p25"/>
            <p:cNvSpPr/>
            <p:nvPr/>
          </p:nvSpPr>
          <p:spPr>
            <a:xfrm>
              <a:off x="2616358" y="1765783"/>
              <a:ext cx="720" cy="339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5" name="Google Shape;4035;p25"/>
            <p:cNvSpPr/>
            <p:nvPr/>
          </p:nvSpPr>
          <p:spPr>
            <a:xfrm>
              <a:off x="2618164" y="1766639"/>
              <a:ext cx="394" cy="204"/>
            </a:xfrm>
            <a:custGeom>
              <a:rect b="b" l="l" r="r" t="t"/>
              <a:pathLst>
                <a:path extrusionOk="0" h="15" w="29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6" name="Google Shape;4036;p25"/>
            <p:cNvSpPr/>
            <p:nvPr/>
          </p:nvSpPr>
          <p:spPr>
            <a:xfrm>
              <a:off x="2607465" y="1755940"/>
              <a:ext cx="1208" cy="828"/>
            </a:xfrm>
            <a:custGeom>
              <a:rect b="b" l="l" r="r" t="t"/>
              <a:pathLst>
                <a:path extrusionOk="0" h="61" w="89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7" name="Google Shape;4037;p25"/>
            <p:cNvSpPr/>
            <p:nvPr/>
          </p:nvSpPr>
          <p:spPr>
            <a:xfrm>
              <a:off x="2617349" y="1766258"/>
              <a:ext cx="489" cy="204"/>
            </a:xfrm>
            <a:custGeom>
              <a:rect b="b" l="l" r="r" t="t"/>
              <a:pathLst>
                <a:path extrusionOk="0" h="15" w="36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8" name="Google Shape;4038;p25"/>
            <p:cNvSpPr/>
            <p:nvPr/>
          </p:nvSpPr>
          <p:spPr>
            <a:xfrm>
              <a:off x="2514350" y="1832802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9" name="Google Shape;4039;p25"/>
            <p:cNvSpPr/>
            <p:nvPr/>
          </p:nvSpPr>
          <p:spPr>
            <a:xfrm>
              <a:off x="2505742" y="1822252"/>
              <a:ext cx="1059" cy="910"/>
            </a:xfrm>
            <a:custGeom>
              <a:rect b="b" l="l" r="r" t="t"/>
              <a:pathLst>
                <a:path extrusionOk="0" h="67" w="78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0" name="Google Shape;4040;p25"/>
            <p:cNvSpPr/>
            <p:nvPr/>
          </p:nvSpPr>
          <p:spPr>
            <a:xfrm>
              <a:off x="2514635" y="1833942"/>
              <a:ext cx="394" cy="149"/>
            </a:xfrm>
            <a:custGeom>
              <a:rect b="b" l="l" r="r" t="t"/>
              <a:pathLst>
                <a:path extrusionOk="0" h="11" w="29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1" name="Google Shape;4041;p25"/>
            <p:cNvSpPr/>
            <p:nvPr/>
          </p:nvSpPr>
          <p:spPr>
            <a:xfrm>
              <a:off x="2517772" y="183783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2" name="Google Shape;4042;p25"/>
            <p:cNvSpPr/>
            <p:nvPr/>
          </p:nvSpPr>
          <p:spPr>
            <a:xfrm>
              <a:off x="2518016" y="1839034"/>
              <a:ext cx="14" cy="394"/>
            </a:xfrm>
            <a:custGeom>
              <a:rect b="b" l="l" r="r" t="t"/>
              <a:pathLst>
                <a:path extrusionOk="0" h="29" w="1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3" name="Google Shape;4043;p25"/>
            <p:cNvSpPr/>
            <p:nvPr/>
          </p:nvSpPr>
          <p:spPr>
            <a:xfrm>
              <a:off x="2517962" y="1838654"/>
              <a:ext cx="14" cy="299"/>
            </a:xfrm>
            <a:custGeom>
              <a:rect b="b" l="l" r="r" t="t"/>
              <a:pathLst>
                <a:path extrusionOk="0" h="22" w="1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4" name="Google Shape;4044;p25"/>
            <p:cNvSpPr/>
            <p:nvPr/>
          </p:nvSpPr>
          <p:spPr>
            <a:xfrm>
              <a:off x="2517867" y="1838219"/>
              <a:ext cx="68" cy="258"/>
            </a:xfrm>
            <a:custGeom>
              <a:rect b="b" l="l" r="r" t="t"/>
              <a:pathLst>
                <a:path extrusionOk="0" h="19" w="5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5" name="Google Shape;4045;p25"/>
            <p:cNvSpPr/>
            <p:nvPr/>
          </p:nvSpPr>
          <p:spPr>
            <a:xfrm>
              <a:off x="2514500" y="1833603"/>
              <a:ext cx="54" cy="109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6" name="Google Shape;4046;p25"/>
            <p:cNvSpPr/>
            <p:nvPr/>
          </p:nvSpPr>
          <p:spPr>
            <a:xfrm>
              <a:off x="2514500" y="183337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7" name="Google Shape;4047;p25"/>
            <p:cNvSpPr/>
            <p:nvPr/>
          </p:nvSpPr>
          <p:spPr>
            <a:xfrm>
              <a:off x="2503556" y="1818831"/>
              <a:ext cx="14" cy="54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8" name="Google Shape;4048;p25"/>
            <p:cNvSpPr/>
            <p:nvPr/>
          </p:nvSpPr>
          <p:spPr>
            <a:xfrm>
              <a:off x="2514310" y="1832422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9" name="Google Shape;4049;p25"/>
            <p:cNvSpPr/>
            <p:nvPr/>
          </p:nvSpPr>
          <p:spPr>
            <a:xfrm>
              <a:off x="2505606" y="185043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0" name="Google Shape;4050;p25"/>
            <p:cNvSpPr/>
            <p:nvPr/>
          </p:nvSpPr>
          <p:spPr>
            <a:xfrm>
              <a:off x="2503801" y="1819251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1" name="Google Shape;4051;p25"/>
            <p:cNvSpPr/>
            <p:nvPr/>
          </p:nvSpPr>
          <p:spPr>
            <a:xfrm>
              <a:off x="2514595" y="1833793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2" name="Google Shape;4052;p25"/>
            <p:cNvSpPr/>
            <p:nvPr/>
          </p:nvSpPr>
          <p:spPr>
            <a:xfrm>
              <a:off x="2514405" y="1833087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3" name="Google Shape;4053;p25"/>
            <p:cNvSpPr/>
            <p:nvPr/>
          </p:nvSpPr>
          <p:spPr>
            <a:xfrm>
              <a:off x="2514255" y="183213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4" name="Google Shape;4054;p25"/>
            <p:cNvSpPr/>
            <p:nvPr/>
          </p:nvSpPr>
          <p:spPr>
            <a:xfrm>
              <a:off x="2507412" y="1823623"/>
              <a:ext cx="720" cy="543"/>
            </a:xfrm>
            <a:custGeom>
              <a:rect b="b" l="l" r="r" t="t"/>
              <a:pathLst>
                <a:path extrusionOk="0" h="40" w="53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5" name="Google Shape;4055;p25"/>
            <p:cNvSpPr/>
            <p:nvPr/>
          </p:nvSpPr>
          <p:spPr>
            <a:xfrm>
              <a:off x="2602998" y="1754704"/>
              <a:ext cx="258" cy="204"/>
            </a:xfrm>
            <a:custGeom>
              <a:rect b="b" l="l" r="r" t="t"/>
              <a:pathLst>
                <a:path extrusionOk="0" h="15" w="19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6" name="Google Shape;4056;p25"/>
            <p:cNvSpPr/>
            <p:nvPr/>
          </p:nvSpPr>
          <p:spPr>
            <a:xfrm>
              <a:off x="2605564" y="1754799"/>
              <a:ext cx="394" cy="109"/>
            </a:xfrm>
            <a:custGeom>
              <a:rect b="b" l="l" r="r" t="t"/>
              <a:pathLst>
                <a:path extrusionOk="0" h="8" w="29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7" name="Google Shape;4057;p25"/>
            <p:cNvSpPr/>
            <p:nvPr/>
          </p:nvSpPr>
          <p:spPr>
            <a:xfrm>
              <a:off x="2554513" y="1799007"/>
              <a:ext cx="3435" cy="774"/>
            </a:xfrm>
            <a:custGeom>
              <a:rect b="b" l="l" r="r" t="t"/>
              <a:pathLst>
                <a:path extrusionOk="0" h="57" w="253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8" name="Google Shape;4058;p25"/>
            <p:cNvSpPr/>
            <p:nvPr/>
          </p:nvSpPr>
          <p:spPr>
            <a:xfrm>
              <a:off x="2599196" y="1756374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59" name="Google Shape;4059;p25"/>
            <p:cNvSpPr/>
            <p:nvPr/>
          </p:nvSpPr>
          <p:spPr>
            <a:xfrm>
              <a:off x="2502796" y="1817215"/>
              <a:ext cx="964" cy="109"/>
            </a:xfrm>
            <a:custGeom>
              <a:rect b="b" l="l" r="r" t="t"/>
              <a:pathLst>
                <a:path extrusionOk="0" h="8" w="71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0" name="Google Shape;4060;p25"/>
            <p:cNvSpPr/>
            <p:nvPr/>
          </p:nvSpPr>
          <p:spPr>
            <a:xfrm>
              <a:off x="2513264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1" name="Google Shape;4061;p25"/>
            <p:cNvSpPr/>
            <p:nvPr/>
          </p:nvSpPr>
          <p:spPr>
            <a:xfrm>
              <a:off x="2516020" y="181830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2" name="Google Shape;4062;p25"/>
            <p:cNvSpPr/>
            <p:nvPr/>
          </p:nvSpPr>
          <p:spPr>
            <a:xfrm>
              <a:off x="2514119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3" name="Google Shape;4063;p25"/>
            <p:cNvSpPr/>
            <p:nvPr/>
          </p:nvSpPr>
          <p:spPr>
            <a:xfrm>
              <a:off x="2596725" y="1756849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4" name="Google Shape;4064;p25"/>
            <p:cNvSpPr/>
            <p:nvPr/>
          </p:nvSpPr>
          <p:spPr>
            <a:xfrm>
              <a:off x="2599766" y="1756184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5" name="Google Shape;4065;p25"/>
            <p:cNvSpPr/>
            <p:nvPr/>
          </p:nvSpPr>
          <p:spPr>
            <a:xfrm>
              <a:off x="2502131" y="1817161"/>
              <a:ext cx="258" cy="14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6" name="Google Shape;4066;p25"/>
            <p:cNvSpPr/>
            <p:nvPr/>
          </p:nvSpPr>
          <p:spPr>
            <a:xfrm>
              <a:off x="2595109" y="1756659"/>
              <a:ext cx="149" cy="54"/>
            </a:xfrm>
            <a:custGeom>
              <a:rect b="b" l="l" r="r" t="t"/>
              <a:pathLst>
                <a:path extrusionOk="0" h="4" w="11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7" name="Google Shape;4067;p25"/>
            <p:cNvSpPr/>
            <p:nvPr/>
          </p:nvSpPr>
          <p:spPr>
            <a:xfrm>
              <a:off x="2602672" y="1754568"/>
              <a:ext cx="109" cy="54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8" name="Google Shape;4068;p25"/>
            <p:cNvSpPr/>
            <p:nvPr/>
          </p:nvSpPr>
          <p:spPr>
            <a:xfrm>
              <a:off x="2595544" y="1756795"/>
              <a:ext cx="190" cy="14"/>
            </a:xfrm>
            <a:custGeom>
              <a:rect b="b" l="l" r="r" t="t"/>
              <a:pathLst>
                <a:path extrusionOk="0" h="1" w="14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69" name="Google Shape;4069;p25"/>
            <p:cNvSpPr/>
            <p:nvPr/>
          </p:nvSpPr>
          <p:spPr>
            <a:xfrm>
              <a:off x="2595965" y="1756849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0" name="Google Shape;4070;p25"/>
            <p:cNvSpPr/>
            <p:nvPr/>
          </p:nvSpPr>
          <p:spPr>
            <a:xfrm>
              <a:off x="2602047" y="1754948"/>
              <a:ext cx="204" cy="149"/>
            </a:xfrm>
            <a:custGeom>
              <a:rect b="b" l="l" r="r" t="t"/>
              <a:pathLst>
                <a:path extrusionOk="0" h="11" w="15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1" name="Google Shape;4071;p25"/>
            <p:cNvSpPr/>
            <p:nvPr/>
          </p:nvSpPr>
          <p:spPr>
            <a:xfrm>
              <a:off x="2507127" y="1817690"/>
              <a:ext cx="1005" cy="109"/>
            </a:xfrm>
            <a:custGeom>
              <a:rect b="b" l="l" r="r" t="t"/>
              <a:pathLst>
                <a:path extrusionOk="0" h="8" w="74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2" name="Google Shape;4072;p25"/>
            <p:cNvSpPr/>
            <p:nvPr/>
          </p:nvSpPr>
          <p:spPr>
            <a:xfrm>
              <a:off x="2526665" y="181721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3" name="Google Shape;4073;p25"/>
            <p:cNvSpPr/>
            <p:nvPr/>
          </p:nvSpPr>
          <p:spPr>
            <a:xfrm>
              <a:off x="2597010" y="1756795"/>
              <a:ext cx="258" cy="14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4" name="Google Shape;4074;p25"/>
            <p:cNvSpPr/>
            <p:nvPr/>
          </p:nvSpPr>
          <p:spPr>
            <a:xfrm>
              <a:off x="2527330" y="181712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5" name="Google Shape;4075;p25"/>
            <p:cNvSpPr/>
            <p:nvPr/>
          </p:nvSpPr>
          <p:spPr>
            <a:xfrm>
              <a:off x="2598626" y="1756564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6" name="Google Shape;4076;p25"/>
            <p:cNvSpPr/>
            <p:nvPr/>
          </p:nvSpPr>
          <p:spPr>
            <a:xfrm>
              <a:off x="2600337" y="1755940"/>
              <a:ext cx="299" cy="109"/>
            </a:xfrm>
            <a:custGeom>
              <a:rect b="b" l="l" r="r" t="t"/>
              <a:pathLst>
                <a:path extrusionOk="0" h="8" w="22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7" name="Google Shape;4077;p25"/>
            <p:cNvSpPr/>
            <p:nvPr/>
          </p:nvSpPr>
          <p:spPr>
            <a:xfrm>
              <a:off x="2598056" y="1756659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8" name="Google Shape;4078;p25"/>
            <p:cNvSpPr/>
            <p:nvPr/>
          </p:nvSpPr>
          <p:spPr>
            <a:xfrm>
              <a:off x="2597485" y="1756754"/>
              <a:ext cx="299" cy="54"/>
            </a:xfrm>
            <a:custGeom>
              <a:rect b="b" l="l" r="r" t="t"/>
              <a:pathLst>
                <a:path extrusionOk="0" h="4" w="22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9" name="Google Shape;4079;p25"/>
            <p:cNvSpPr/>
            <p:nvPr/>
          </p:nvSpPr>
          <p:spPr>
            <a:xfrm>
              <a:off x="2601477" y="1755329"/>
              <a:ext cx="258" cy="149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0" name="Google Shape;4080;p25"/>
            <p:cNvSpPr/>
            <p:nvPr/>
          </p:nvSpPr>
          <p:spPr>
            <a:xfrm>
              <a:off x="2508498" y="1817880"/>
              <a:ext cx="923" cy="109"/>
            </a:xfrm>
            <a:custGeom>
              <a:rect b="b" l="l" r="r" t="t"/>
              <a:pathLst>
                <a:path extrusionOk="0" h="8" w="68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1" name="Google Shape;4081;p25"/>
            <p:cNvSpPr/>
            <p:nvPr/>
          </p:nvSpPr>
          <p:spPr>
            <a:xfrm>
              <a:off x="2600907" y="1755654"/>
              <a:ext cx="258" cy="163"/>
            </a:xfrm>
            <a:custGeom>
              <a:rect b="b" l="l" r="r" t="t"/>
              <a:pathLst>
                <a:path extrusionOk="0" h="12" w="19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2" name="Google Shape;4082;p25"/>
            <p:cNvSpPr/>
            <p:nvPr/>
          </p:nvSpPr>
          <p:spPr>
            <a:xfrm>
              <a:off x="2504181" y="1817310"/>
              <a:ext cx="1195" cy="149"/>
            </a:xfrm>
            <a:custGeom>
              <a:rect b="b" l="l" r="r" t="t"/>
              <a:pathLst>
                <a:path extrusionOk="0" h="11" w="88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3" name="Google Shape;4083;p25"/>
            <p:cNvSpPr/>
            <p:nvPr/>
          </p:nvSpPr>
          <p:spPr>
            <a:xfrm>
              <a:off x="2512640" y="1818396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4" name="Google Shape;4084;p25"/>
            <p:cNvSpPr/>
            <p:nvPr/>
          </p:nvSpPr>
          <p:spPr>
            <a:xfrm>
              <a:off x="2505457" y="1817446"/>
              <a:ext cx="1344" cy="204"/>
            </a:xfrm>
            <a:custGeom>
              <a:rect b="b" l="l" r="r" t="t"/>
              <a:pathLst>
                <a:path extrusionOk="0" h="15" w="99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5" name="Google Shape;4085;p25"/>
            <p:cNvSpPr/>
            <p:nvPr/>
          </p:nvSpPr>
          <p:spPr>
            <a:xfrm>
              <a:off x="2509788" y="1818070"/>
              <a:ext cx="1195" cy="204"/>
            </a:xfrm>
            <a:custGeom>
              <a:rect b="b" l="l" r="r" t="t"/>
              <a:pathLst>
                <a:path extrusionOk="0" h="15" w="88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6" name="Google Shape;4086;p25"/>
            <p:cNvSpPr/>
            <p:nvPr/>
          </p:nvSpPr>
          <p:spPr>
            <a:xfrm>
              <a:off x="2511404" y="1818355"/>
              <a:ext cx="149" cy="14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7" name="Google Shape;4087;p25"/>
            <p:cNvSpPr/>
            <p:nvPr/>
          </p:nvSpPr>
          <p:spPr>
            <a:xfrm>
              <a:off x="2512029" y="181835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8" name="Google Shape;4088;p25"/>
            <p:cNvSpPr/>
            <p:nvPr/>
          </p:nvSpPr>
          <p:spPr>
            <a:xfrm>
              <a:off x="2991016" y="2067204"/>
              <a:ext cx="18968" cy="6409"/>
            </a:xfrm>
            <a:custGeom>
              <a:rect b="b" l="l" r="r" t="t"/>
              <a:pathLst>
                <a:path extrusionOk="0" h="472" w="1397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9" name="Google Shape;4089;p25"/>
            <p:cNvSpPr/>
            <p:nvPr/>
          </p:nvSpPr>
          <p:spPr>
            <a:xfrm>
              <a:off x="3012726" y="2048969"/>
              <a:ext cx="73699" cy="62008"/>
            </a:xfrm>
            <a:custGeom>
              <a:rect b="b" l="l" r="r" t="t"/>
              <a:pathLst>
                <a:path extrusionOk="0" h="4567" w="5428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0" name="Google Shape;4090;p25"/>
            <p:cNvSpPr/>
            <p:nvPr/>
          </p:nvSpPr>
          <p:spPr>
            <a:xfrm>
              <a:off x="2746593" y="2003634"/>
              <a:ext cx="83583" cy="84330"/>
            </a:xfrm>
            <a:custGeom>
              <a:rect b="b" l="l" r="r" t="t"/>
              <a:pathLst>
                <a:path extrusionOk="0" h="6211" w="6156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1" name="Google Shape;4091;p25"/>
            <p:cNvSpPr/>
            <p:nvPr/>
          </p:nvSpPr>
          <p:spPr>
            <a:xfrm>
              <a:off x="2846320" y="2013450"/>
              <a:ext cx="74445" cy="60949"/>
            </a:xfrm>
            <a:custGeom>
              <a:rect b="b" l="l" r="r" t="t"/>
              <a:pathLst>
                <a:path extrusionOk="0" h="4489" w="5483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2" name="Google Shape;4092;p25"/>
            <p:cNvSpPr/>
            <p:nvPr/>
          </p:nvSpPr>
          <p:spPr>
            <a:xfrm>
              <a:off x="2823415" y="2090109"/>
              <a:ext cx="73061" cy="19457"/>
            </a:xfrm>
            <a:custGeom>
              <a:rect b="b" l="l" r="r" t="t"/>
              <a:pathLst>
                <a:path extrusionOk="0" h="1433" w="5381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3" name="Google Shape;4093;p25"/>
            <p:cNvSpPr/>
            <p:nvPr/>
          </p:nvSpPr>
          <p:spPr>
            <a:xfrm>
              <a:off x="2838907" y="2066647"/>
              <a:ext cx="2675" cy="2281"/>
            </a:xfrm>
            <a:custGeom>
              <a:rect b="b" l="l" r="r" t="t"/>
              <a:pathLst>
                <a:path extrusionOk="0" h="168" w="197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4" name="Google Shape;4094;p25"/>
            <p:cNvSpPr/>
            <p:nvPr/>
          </p:nvSpPr>
          <p:spPr>
            <a:xfrm>
              <a:off x="2928980" y="2107991"/>
              <a:ext cx="29246" cy="3842"/>
            </a:xfrm>
            <a:custGeom>
              <a:rect b="b" l="l" r="r" t="t"/>
              <a:pathLst>
                <a:path extrusionOk="0" h="283" w="2154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5" name="Google Shape;4095;p25"/>
            <p:cNvSpPr/>
            <p:nvPr/>
          </p:nvSpPr>
          <p:spPr>
            <a:xfrm>
              <a:off x="2771508" y="2053260"/>
              <a:ext cx="2240" cy="3666"/>
            </a:xfrm>
            <a:custGeom>
              <a:rect b="b" l="l" r="r" t="t"/>
              <a:pathLst>
                <a:path extrusionOk="0" h="270" w="165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6" name="Google Shape;4096;p25"/>
            <p:cNvSpPr/>
            <p:nvPr/>
          </p:nvSpPr>
          <p:spPr>
            <a:xfrm>
              <a:off x="2920182" y="2034251"/>
              <a:ext cx="46788" cy="53482"/>
            </a:xfrm>
            <a:custGeom>
              <a:rect b="b" l="l" r="r" t="t"/>
              <a:pathLst>
                <a:path extrusionOk="0" h="3939" w="3446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7" name="Google Shape;4097;p25"/>
            <p:cNvSpPr/>
            <p:nvPr/>
          </p:nvSpPr>
          <p:spPr>
            <a:xfrm>
              <a:off x="2975850" y="2069105"/>
              <a:ext cx="7658" cy="4046"/>
            </a:xfrm>
            <a:custGeom>
              <a:rect b="b" l="l" r="r" t="t"/>
              <a:pathLst>
                <a:path extrusionOk="0" h="298" w="564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8" name="Google Shape;4098;p25"/>
            <p:cNvSpPr/>
            <p:nvPr/>
          </p:nvSpPr>
          <p:spPr>
            <a:xfrm>
              <a:off x="2759899" y="2034536"/>
              <a:ext cx="923" cy="204"/>
            </a:xfrm>
            <a:custGeom>
              <a:rect b="b" l="l" r="r" t="t"/>
              <a:pathLst>
                <a:path extrusionOk="0" h="15" w="68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9" name="Google Shape;4099;p25"/>
            <p:cNvSpPr/>
            <p:nvPr/>
          </p:nvSpPr>
          <p:spPr>
            <a:xfrm>
              <a:off x="2760660" y="2035011"/>
              <a:ext cx="3870" cy="5227"/>
            </a:xfrm>
            <a:custGeom>
              <a:rect b="b" l="l" r="r" t="t"/>
              <a:pathLst>
                <a:path extrusionOk="0" h="385" w="285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0" name="Google Shape;4100;p25"/>
            <p:cNvSpPr/>
            <p:nvPr/>
          </p:nvSpPr>
          <p:spPr>
            <a:xfrm>
              <a:off x="2956787" y="2113666"/>
              <a:ext cx="11093" cy="8595"/>
            </a:xfrm>
            <a:custGeom>
              <a:rect b="b" l="l" r="r" t="t"/>
              <a:pathLst>
                <a:path extrusionOk="0" h="633" w="817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1" name="Google Shape;4101;p25"/>
            <p:cNvSpPr/>
            <p:nvPr/>
          </p:nvSpPr>
          <p:spPr>
            <a:xfrm>
              <a:off x="2901173" y="2106945"/>
              <a:ext cx="20312" cy="6490"/>
            </a:xfrm>
            <a:custGeom>
              <a:rect b="b" l="l" r="r" t="t"/>
              <a:pathLst>
                <a:path extrusionOk="0" h="478" w="1496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2" name="Google Shape;4102;p25"/>
            <p:cNvSpPr/>
            <p:nvPr/>
          </p:nvSpPr>
          <p:spPr>
            <a:xfrm>
              <a:off x="2923413" y="2117536"/>
              <a:ext cx="11527" cy="4711"/>
            </a:xfrm>
            <a:custGeom>
              <a:rect b="b" l="l" r="r" t="t"/>
              <a:pathLst>
                <a:path extrusionOk="0" h="347" w="849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3" name="Google Shape;4103;p25"/>
            <p:cNvSpPr/>
            <p:nvPr/>
          </p:nvSpPr>
          <p:spPr>
            <a:xfrm>
              <a:off x="2984729" y="2031441"/>
              <a:ext cx="10713" cy="16320"/>
            </a:xfrm>
            <a:custGeom>
              <a:rect b="b" l="l" r="r" t="t"/>
              <a:pathLst>
                <a:path extrusionOk="0" h="1202" w="789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4" name="Google Shape;4104;p25"/>
            <p:cNvSpPr/>
            <p:nvPr/>
          </p:nvSpPr>
          <p:spPr>
            <a:xfrm>
              <a:off x="2859015" y="2039003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5" name="Google Shape;4105;p25"/>
            <p:cNvSpPr/>
            <p:nvPr/>
          </p:nvSpPr>
          <p:spPr>
            <a:xfrm>
              <a:off x="2860481" y="2039098"/>
              <a:ext cx="163" cy="54"/>
            </a:xfrm>
            <a:custGeom>
              <a:rect b="b" l="l" r="r" t="t"/>
              <a:pathLst>
                <a:path extrusionOk="0" h="4" w="12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6" name="Google Shape;4106;p25"/>
            <p:cNvSpPr/>
            <p:nvPr/>
          </p:nvSpPr>
          <p:spPr>
            <a:xfrm>
              <a:off x="2860156" y="2039193"/>
              <a:ext cx="149" cy="14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7" name="Google Shape;4107;p25"/>
            <p:cNvSpPr/>
            <p:nvPr/>
          </p:nvSpPr>
          <p:spPr>
            <a:xfrm>
              <a:off x="2858160" y="2038569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8" name="Google Shape;4108;p25"/>
            <p:cNvSpPr/>
            <p:nvPr/>
          </p:nvSpPr>
          <p:spPr>
            <a:xfrm>
              <a:off x="2858581" y="203875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9" name="Google Shape;4109;p25"/>
            <p:cNvSpPr/>
            <p:nvPr/>
          </p:nvSpPr>
          <p:spPr>
            <a:xfrm>
              <a:off x="2860821" y="2038949"/>
              <a:ext cx="109" cy="68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0" name="Google Shape;4110;p25"/>
            <p:cNvSpPr/>
            <p:nvPr/>
          </p:nvSpPr>
          <p:spPr>
            <a:xfrm>
              <a:off x="2852457" y="2033776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1" name="Google Shape;4111;p25"/>
            <p:cNvSpPr/>
            <p:nvPr/>
          </p:nvSpPr>
          <p:spPr>
            <a:xfrm>
              <a:off x="2852267" y="2033301"/>
              <a:ext cx="109" cy="244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2" name="Google Shape;4112;p25"/>
            <p:cNvSpPr/>
            <p:nvPr/>
          </p:nvSpPr>
          <p:spPr>
            <a:xfrm>
              <a:off x="2852647" y="2034156"/>
              <a:ext cx="109" cy="20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3" name="Google Shape;4113;p25"/>
            <p:cNvSpPr/>
            <p:nvPr/>
          </p:nvSpPr>
          <p:spPr>
            <a:xfrm>
              <a:off x="2852118" y="2032826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4" name="Google Shape;4114;p25"/>
            <p:cNvSpPr/>
            <p:nvPr/>
          </p:nvSpPr>
          <p:spPr>
            <a:xfrm>
              <a:off x="2851602" y="2031060"/>
              <a:ext cx="109" cy="339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5" name="Google Shape;4115;p25"/>
            <p:cNvSpPr/>
            <p:nvPr/>
          </p:nvSpPr>
          <p:spPr>
            <a:xfrm>
              <a:off x="2851928" y="2032296"/>
              <a:ext cx="109" cy="244"/>
            </a:xfrm>
            <a:custGeom>
              <a:rect b="b" l="l" r="r" t="t"/>
              <a:pathLst>
                <a:path extrusionOk="0" h="18" w="8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6" name="Google Shape;4116;p25"/>
            <p:cNvSpPr/>
            <p:nvPr/>
          </p:nvSpPr>
          <p:spPr>
            <a:xfrm>
              <a:off x="2857725" y="2038189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7" name="Google Shape;4117;p25"/>
            <p:cNvSpPr/>
            <p:nvPr/>
          </p:nvSpPr>
          <p:spPr>
            <a:xfrm>
              <a:off x="2851792" y="2031671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8" name="Google Shape;4118;p25"/>
            <p:cNvSpPr/>
            <p:nvPr/>
          </p:nvSpPr>
          <p:spPr>
            <a:xfrm>
              <a:off x="2852837" y="2034482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9" name="Google Shape;4119;p25"/>
            <p:cNvSpPr/>
            <p:nvPr/>
          </p:nvSpPr>
          <p:spPr>
            <a:xfrm>
              <a:off x="2856870" y="2037523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0" name="Google Shape;4120;p25"/>
            <p:cNvSpPr/>
            <p:nvPr/>
          </p:nvSpPr>
          <p:spPr>
            <a:xfrm>
              <a:off x="2852973" y="2034821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1" name="Google Shape;4121;p25"/>
            <p:cNvSpPr/>
            <p:nvPr/>
          </p:nvSpPr>
          <p:spPr>
            <a:xfrm>
              <a:off x="2854019" y="2035772"/>
              <a:ext cx="109" cy="54"/>
            </a:xfrm>
            <a:custGeom>
              <a:rect b="b" l="l" r="r" t="t"/>
              <a:pathLst>
                <a:path extrusionOk="0" h="4" w="8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2" name="Google Shape;4122;p25"/>
            <p:cNvSpPr/>
            <p:nvPr/>
          </p:nvSpPr>
          <p:spPr>
            <a:xfrm>
              <a:off x="2857304" y="203790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3" name="Google Shape;4123;p25"/>
            <p:cNvSpPr/>
            <p:nvPr/>
          </p:nvSpPr>
          <p:spPr>
            <a:xfrm>
              <a:off x="2854263" y="2035813"/>
              <a:ext cx="54" cy="14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4" name="Google Shape;4124;p25"/>
            <p:cNvSpPr/>
            <p:nvPr/>
          </p:nvSpPr>
          <p:spPr>
            <a:xfrm>
              <a:off x="2853163" y="2035107"/>
              <a:ext cx="109" cy="109"/>
            </a:xfrm>
            <a:custGeom>
              <a:rect b="b" l="l" r="r" t="t"/>
              <a:pathLst>
                <a:path extrusionOk="0" h="8" w="8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5" name="Google Shape;4125;p25"/>
            <p:cNvSpPr/>
            <p:nvPr/>
          </p:nvSpPr>
          <p:spPr>
            <a:xfrm>
              <a:off x="2853598" y="2035487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6" name="Google Shape;4126;p25"/>
            <p:cNvSpPr/>
            <p:nvPr/>
          </p:nvSpPr>
          <p:spPr>
            <a:xfrm>
              <a:off x="2853788" y="2035622"/>
              <a:ext cx="109" cy="109"/>
            </a:xfrm>
            <a:custGeom>
              <a:rect b="b" l="l" r="r" t="t"/>
              <a:pathLst>
                <a:path extrusionOk="0" h="8" w="8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7" name="Google Shape;4127;p25"/>
            <p:cNvSpPr/>
            <p:nvPr/>
          </p:nvSpPr>
          <p:spPr>
            <a:xfrm>
              <a:off x="2859490" y="2039139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8" name="Google Shape;4128;p25"/>
            <p:cNvSpPr/>
            <p:nvPr/>
          </p:nvSpPr>
          <p:spPr>
            <a:xfrm>
              <a:off x="2889049" y="2032921"/>
              <a:ext cx="3204" cy="2105"/>
            </a:xfrm>
            <a:custGeom>
              <a:rect b="b" l="l" r="r" t="t"/>
              <a:pathLst>
                <a:path extrusionOk="0" h="155" w="236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9" name="Google Shape;4129;p25"/>
            <p:cNvSpPr/>
            <p:nvPr/>
          </p:nvSpPr>
          <p:spPr>
            <a:xfrm>
              <a:off x="2861242" y="2038243"/>
              <a:ext cx="4440" cy="530"/>
            </a:xfrm>
            <a:custGeom>
              <a:rect b="b" l="l" r="r" t="t"/>
              <a:pathLst>
                <a:path extrusionOk="0" h="39" w="327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0" name="Google Shape;4130;p25"/>
            <p:cNvSpPr/>
            <p:nvPr/>
          </p:nvSpPr>
          <p:spPr>
            <a:xfrm>
              <a:off x="2910922" y="2013858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1" name="Google Shape;4131;p25"/>
            <p:cNvSpPr/>
            <p:nvPr/>
          </p:nvSpPr>
          <p:spPr>
            <a:xfrm>
              <a:off x="2853353" y="2035297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2" name="Google Shape;4132;p25"/>
            <p:cNvSpPr/>
            <p:nvPr/>
          </p:nvSpPr>
          <p:spPr>
            <a:xfrm>
              <a:off x="2860006" y="2039193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3" name="Google Shape;4133;p25"/>
            <p:cNvSpPr/>
            <p:nvPr/>
          </p:nvSpPr>
          <p:spPr>
            <a:xfrm>
              <a:off x="2899598" y="2013287"/>
              <a:ext cx="8486" cy="1765"/>
            </a:xfrm>
            <a:custGeom>
              <a:rect b="b" l="l" r="r" t="t"/>
              <a:pathLst>
                <a:path extrusionOk="0" h="130" w="625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4" name="Google Shape;4134;p25"/>
            <p:cNvSpPr/>
            <p:nvPr/>
          </p:nvSpPr>
          <p:spPr>
            <a:xfrm>
              <a:off x="2909971" y="2013518"/>
              <a:ext cx="109" cy="14"/>
            </a:xfrm>
            <a:custGeom>
              <a:rect b="b" l="l" r="r" t="t"/>
              <a:pathLst>
                <a:path extrusionOk="0" h="1" w="8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5" name="Google Shape;4135;p25"/>
            <p:cNvSpPr/>
            <p:nvPr/>
          </p:nvSpPr>
          <p:spPr>
            <a:xfrm>
              <a:off x="2909632" y="2013478"/>
              <a:ext cx="109" cy="14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6" name="Google Shape;4136;p25"/>
            <p:cNvSpPr/>
            <p:nvPr/>
          </p:nvSpPr>
          <p:spPr>
            <a:xfrm>
              <a:off x="2910392" y="2013668"/>
              <a:ext cx="68" cy="14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7" name="Google Shape;4137;p25"/>
            <p:cNvSpPr/>
            <p:nvPr/>
          </p:nvSpPr>
          <p:spPr>
            <a:xfrm>
              <a:off x="2962544" y="2114711"/>
              <a:ext cx="394" cy="204"/>
            </a:xfrm>
            <a:custGeom>
              <a:rect b="b" l="l" r="r" t="t"/>
              <a:pathLst>
                <a:path extrusionOk="0" h="15" w="29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8" name="Google Shape;4138;p25"/>
            <p:cNvSpPr/>
            <p:nvPr/>
          </p:nvSpPr>
          <p:spPr>
            <a:xfrm>
              <a:off x="2968192" y="2108113"/>
              <a:ext cx="14895" cy="5757"/>
            </a:xfrm>
            <a:custGeom>
              <a:rect b="b" l="l" r="r" t="t"/>
              <a:pathLst>
                <a:path extrusionOk="0" h="424" w="1097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39" name="Google Shape;4139;p25"/>
            <p:cNvSpPr/>
            <p:nvPr/>
          </p:nvSpPr>
          <p:spPr>
            <a:xfrm>
              <a:off x="2962679" y="2114861"/>
              <a:ext cx="54" cy="1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0" name="Google Shape;4140;p25"/>
            <p:cNvSpPr/>
            <p:nvPr/>
          </p:nvSpPr>
          <p:spPr>
            <a:xfrm>
              <a:off x="2968246" y="2112675"/>
              <a:ext cx="530" cy="530"/>
            </a:xfrm>
            <a:custGeom>
              <a:rect b="b" l="l" r="r" t="t"/>
              <a:pathLst>
                <a:path extrusionOk="0" h="39" w="39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1" name="Google Shape;4141;p25"/>
            <p:cNvSpPr/>
            <p:nvPr/>
          </p:nvSpPr>
          <p:spPr>
            <a:xfrm>
              <a:off x="2962544" y="2114806"/>
              <a:ext cx="0" cy="14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2" name="Google Shape;4142;p25"/>
            <p:cNvSpPr/>
            <p:nvPr/>
          </p:nvSpPr>
          <p:spPr>
            <a:xfrm>
              <a:off x="2962924" y="211471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3" name="Google Shape;4143;p25"/>
            <p:cNvSpPr/>
            <p:nvPr/>
          </p:nvSpPr>
          <p:spPr>
            <a:xfrm>
              <a:off x="2968816" y="2113286"/>
              <a:ext cx="530" cy="584"/>
            </a:xfrm>
            <a:custGeom>
              <a:rect b="b" l="l" r="r" t="t"/>
              <a:pathLst>
                <a:path extrusionOk="0" h="43" w="39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4" name="Google Shape;4144;p25"/>
            <p:cNvSpPr/>
            <p:nvPr/>
          </p:nvSpPr>
          <p:spPr>
            <a:xfrm>
              <a:off x="2109605" y="1718303"/>
              <a:ext cx="11147" cy="17827"/>
            </a:xfrm>
            <a:custGeom>
              <a:rect b="b" l="l" r="r" t="t"/>
              <a:pathLst>
                <a:path extrusionOk="0" h="1313" w="821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5" name="Google Shape;4145;p25"/>
            <p:cNvSpPr/>
            <p:nvPr/>
          </p:nvSpPr>
          <p:spPr>
            <a:xfrm>
              <a:off x="2142544" y="1743706"/>
              <a:ext cx="19171" cy="11066"/>
            </a:xfrm>
            <a:custGeom>
              <a:rect b="b" l="l" r="r" t="t"/>
              <a:pathLst>
                <a:path extrusionOk="0" h="815" w="1412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6" name="Google Shape;4146;p25"/>
            <p:cNvSpPr/>
            <p:nvPr/>
          </p:nvSpPr>
          <p:spPr>
            <a:xfrm>
              <a:off x="2099300" y="1663436"/>
              <a:ext cx="82904" cy="79917"/>
            </a:xfrm>
            <a:custGeom>
              <a:rect b="b" l="l" r="r" t="t"/>
              <a:pathLst>
                <a:path extrusionOk="0" h="5886" w="6106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7" name="Google Shape;4147;p25"/>
            <p:cNvSpPr/>
            <p:nvPr/>
          </p:nvSpPr>
          <p:spPr>
            <a:xfrm>
              <a:off x="2139082" y="1663966"/>
              <a:ext cx="1344" cy="2485"/>
            </a:xfrm>
            <a:custGeom>
              <a:rect b="b" l="l" r="r" t="t"/>
              <a:pathLst>
                <a:path extrusionOk="0" h="183" w="99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8" name="Google Shape;4148;p25"/>
            <p:cNvSpPr/>
            <p:nvPr/>
          </p:nvSpPr>
          <p:spPr>
            <a:xfrm>
              <a:off x="2128057" y="1665391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9" name="Google Shape;4149;p25"/>
            <p:cNvSpPr/>
            <p:nvPr/>
          </p:nvSpPr>
          <p:spPr>
            <a:xfrm>
              <a:off x="2142734" y="1667061"/>
              <a:ext cx="923" cy="149"/>
            </a:xfrm>
            <a:custGeom>
              <a:rect b="b" l="l" r="r" t="t"/>
              <a:pathLst>
                <a:path extrusionOk="0" h="11" w="68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0" name="Google Shape;4150;p25"/>
            <p:cNvSpPr/>
            <p:nvPr/>
          </p:nvSpPr>
          <p:spPr>
            <a:xfrm>
              <a:off x="2105477" y="1674515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1" name="Google Shape;4151;p25"/>
            <p:cNvSpPr/>
            <p:nvPr/>
          </p:nvSpPr>
          <p:spPr>
            <a:xfrm>
              <a:off x="2105097" y="1674570"/>
              <a:ext cx="299" cy="14"/>
            </a:xfrm>
            <a:custGeom>
              <a:rect b="b" l="l" r="r" t="t"/>
              <a:pathLst>
                <a:path extrusionOk="0" h="1" w="22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2" name="Google Shape;4152;p25"/>
            <p:cNvSpPr/>
            <p:nvPr/>
          </p:nvSpPr>
          <p:spPr>
            <a:xfrm>
              <a:off x="2101866" y="1674610"/>
              <a:ext cx="2770" cy="204"/>
            </a:xfrm>
            <a:custGeom>
              <a:rect b="b" l="l" r="r" t="t"/>
              <a:pathLst>
                <a:path extrusionOk="0" h="15" w="204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3" name="Google Shape;4153;p25"/>
            <p:cNvSpPr/>
            <p:nvPr/>
          </p:nvSpPr>
          <p:spPr>
            <a:xfrm>
              <a:off x="2104622" y="1674570"/>
              <a:ext cx="394" cy="14"/>
            </a:xfrm>
            <a:custGeom>
              <a:rect b="b" l="l" r="r" t="t"/>
              <a:pathLst>
                <a:path extrusionOk="0" h="1" w="29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4" name="Google Shape;4154;p25"/>
            <p:cNvSpPr/>
            <p:nvPr/>
          </p:nvSpPr>
          <p:spPr>
            <a:xfrm>
              <a:off x="2101526" y="1674855"/>
              <a:ext cx="299" cy="1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5" name="Google Shape;4155;p25"/>
            <p:cNvSpPr/>
            <p:nvPr/>
          </p:nvSpPr>
          <p:spPr>
            <a:xfrm>
              <a:off x="2127296" y="1665391"/>
              <a:ext cx="774" cy="720"/>
            </a:xfrm>
            <a:custGeom>
              <a:rect b="b" l="l" r="r" t="t"/>
              <a:pathLst>
                <a:path extrusionOk="0" h="53" w="57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6" name="Google Shape;4156;p25"/>
            <p:cNvSpPr/>
            <p:nvPr/>
          </p:nvSpPr>
          <p:spPr>
            <a:xfrm>
              <a:off x="2106903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7" name="Google Shape;4157;p25"/>
            <p:cNvSpPr/>
            <p:nvPr/>
          </p:nvSpPr>
          <p:spPr>
            <a:xfrm>
              <a:off x="2106659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8" name="Google Shape;4158;p25"/>
            <p:cNvSpPr/>
            <p:nvPr/>
          </p:nvSpPr>
          <p:spPr>
            <a:xfrm>
              <a:off x="2105858" y="1674515"/>
              <a:ext cx="244" cy="14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9" name="Google Shape;4159;p25"/>
            <p:cNvSpPr/>
            <p:nvPr/>
          </p:nvSpPr>
          <p:spPr>
            <a:xfrm>
              <a:off x="2107134" y="1674475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0" name="Google Shape;4160;p25"/>
            <p:cNvSpPr/>
            <p:nvPr/>
          </p:nvSpPr>
          <p:spPr>
            <a:xfrm>
              <a:off x="2106183" y="1674475"/>
              <a:ext cx="204" cy="14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1" name="Google Shape;4161;p25"/>
            <p:cNvSpPr/>
            <p:nvPr/>
          </p:nvSpPr>
          <p:spPr>
            <a:xfrm>
              <a:off x="2102762" y="1677652"/>
              <a:ext cx="68" cy="448"/>
            </a:xfrm>
            <a:custGeom>
              <a:rect b="b" l="l" r="r" t="t"/>
              <a:pathLst>
                <a:path extrusionOk="0" h="33" w="5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2" name="Google Shape;4162;p25"/>
            <p:cNvSpPr/>
            <p:nvPr/>
          </p:nvSpPr>
          <p:spPr>
            <a:xfrm>
              <a:off x="2101771" y="1676416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3" name="Google Shape;4163;p25"/>
            <p:cNvSpPr/>
            <p:nvPr/>
          </p:nvSpPr>
          <p:spPr>
            <a:xfrm>
              <a:off x="2102572" y="1688826"/>
              <a:ext cx="3584" cy="434"/>
            </a:xfrm>
            <a:custGeom>
              <a:rect b="b" l="l" r="r" t="t"/>
              <a:pathLst>
                <a:path extrusionOk="0" h="32" w="264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4" name="Google Shape;4164;p25"/>
            <p:cNvSpPr/>
            <p:nvPr/>
          </p:nvSpPr>
          <p:spPr>
            <a:xfrm>
              <a:off x="2106374" y="1691813"/>
              <a:ext cx="163" cy="353"/>
            </a:xfrm>
            <a:custGeom>
              <a:rect b="b" l="l" r="r" t="t"/>
              <a:pathLst>
                <a:path extrusionOk="0" h="26" w="12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5" name="Google Shape;4165;p25"/>
            <p:cNvSpPr/>
            <p:nvPr/>
          </p:nvSpPr>
          <p:spPr>
            <a:xfrm>
              <a:off x="2101676" y="1676280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6" name="Google Shape;4166;p25"/>
            <p:cNvSpPr/>
            <p:nvPr/>
          </p:nvSpPr>
          <p:spPr>
            <a:xfrm>
              <a:off x="2101907" y="1676606"/>
              <a:ext cx="543" cy="394"/>
            </a:xfrm>
            <a:custGeom>
              <a:rect b="b" l="l" r="r" t="t"/>
              <a:pathLst>
                <a:path extrusionOk="0" h="29" w="4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7" name="Google Shape;4167;p25"/>
            <p:cNvSpPr/>
            <p:nvPr/>
          </p:nvSpPr>
          <p:spPr>
            <a:xfrm>
              <a:off x="2143359" y="1670619"/>
              <a:ext cx="54" cy="448"/>
            </a:xfrm>
            <a:custGeom>
              <a:rect b="b" l="l" r="r" t="t"/>
              <a:pathLst>
                <a:path extrusionOk="0" h="33" w="4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8" name="Google Shape;4168;p25"/>
            <p:cNvSpPr/>
            <p:nvPr/>
          </p:nvSpPr>
          <p:spPr>
            <a:xfrm>
              <a:off x="2143304" y="1674760"/>
              <a:ext cx="14" cy="489"/>
            </a:xfrm>
            <a:custGeom>
              <a:rect b="b" l="l" r="r" t="t"/>
              <a:pathLst>
                <a:path extrusionOk="0" h="36" w="1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69" name="Google Shape;4169;p25"/>
            <p:cNvSpPr/>
            <p:nvPr/>
          </p:nvSpPr>
          <p:spPr>
            <a:xfrm>
              <a:off x="2143454" y="1669383"/>
              <a:ext cx="14" cy="489"/>
            </a:xfrm>
            <a:custGeom>
              <a:rect b="b" l="l" r="r" t="t"/>
              <a:pathLst>
                <a:path extrusionOk="0" h="36" w="1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0" name="Google Shape;4170;p25"/>
            <p:cNvSpPr/>
            <p:nvPr/>
          </p:nvSpPr>
          <p:spPr>
            <a:xfrm>
              <a:off x="2143304" y="1672044"/>
              <a:ext cx="14" cy="258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1" name="Google Shape;4171;p25"/>
            <p:cNvSpPr/>
            <p:nvPr/>
          </p:nvSpPr>
          <p:spPr>
            <a:xfrm>
              <a:off x="2143304" y="1673524"/>
              <a:ext cx="14" cy="394"/>
            </a:xfrm>
            <a:custGeom>
              <a:rect b="b" l="l" r="r" t="t"/>
              <a:pathLst>
                <a:path extrusionOk="0" h="29" w="1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2" name="Google Shape;4172;p25"/>
            <p:cNvSpPr/>
            <p:nvPr/>
          </p:nvSpPr>
          <p:spPr>
            <a:xfrm>
              <a:off x="2143494" y="1668297"/>
              <a:ext cx="68" cy="434"/>
            </a:xfrm>
            <a:custGeom>
              <a:rect b="b" l="l" r="r" t="t"/>
              <a:pathLst>
                <a:path extrusionOk="0" h="32" w="5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3" name="Google Shape;4173;p25"/>
            <p:cNvSpPr/>
            <p:nvPr/>
          </p:nvSpPr>
          <p:spPr>
            <a:xfrm>
              <a:off x="2143589" y="1667251"/>
              <a:ext cx="68" cy="394"/>
            </a:xfrm>
            <a:custGeom>
              <a:rect b="b" l="l" r="r" t="t"/>
              <a:pathLst>
                <a:path extrusionOk="0" h="29" w="5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4" name="Google Shape;4174;p25"/>
            <p:cNvSpPr/>
            <p:nvPr/>
          </p:nvSpPr>
          <p:spPr>
            <a:xfrm>
              <a:off x="2184186" y="1698140"/>
              <a:ext cx="6626" cy="9138"/>
            </a:xfrm>
            <a:custGeom>
              <a:rect b="b" l="l" r="r" t="t"/>
              <a:pathLst>
                <a:path extrusionOk="0" h="673" w="488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5" name="Google Shape;4175;p25"/>
            <p:cNvSpPr/>
            <p:nvPr/>
          </p:nvSpPr>
          <p:spPr>
            <a:xfrm>
              <a:off x="2184336" y="1702281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6" name="Google Shape;4176;p25"/>
            <p:cNvSpPr/>
            <p:nvPr/>
          </p:nvSpPr>
          <p:spPr>
            <a:xfrm>
              <a:off x="2184376" y="1702661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7" name="Google Shape;4177;p25"/>
            <p:cNvSpPr/>
            <p:nvPr/>
          </p:nvSpPr>
          <p:spPr>
            <a:xfrm>
              <a:off x="2184376" y="1702417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8" name="Google Shape;4178;p25"/>
            <p:cNvSpPr/>
            <p:nvPr/>
          </p:nvSpPr>
          <p:spPr>
            <a:xfrm>
              <a:off x="2184336" y="1702132"/>
              <a:ext cx="14" cy="68"/>
            </a:xfrm>
            <a:custGeom>
              <a:rect b="b" l="l" r="r" t="t"/>
              <a:pathLst>
                <a:path extrusionOk="0" h="5" w="1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79" name="Google Shape;4179;p25"/>
            <p:cNvSpPr/>
            <p:nvPr/>
          </p:nvSpPr>
          <p:spPr>
            <a:xfrm>
              <a:off x="2185666" y="1698615"/>
              <a:ext cx="394" cy="679"/>
            </a:xfrm>
            <a:custGeom>
              <a:rect b="b" l="l" r="r" t="t"/>
              <a:pathLst>
                <a:path extrusionOk="0" h="50" w="29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0" name="Google Shape;4180;p25"/>
            <p:cNvSpPr/>
            <p:nvPr/>
          </p:nvSpPr>
          <p:spPr>
            <a:xfrm>
              <a:off x="2184241" y="1703558"/>
              <a:ext cx="14" cy="204"/>
            </a:xfrm>
            <a:custGeom>
              <a:rect b="b" l="l" r="r" t="t"/>
              <a:pathLst>
                <a:path extrusionOk="0" h="15" w="1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1" name="Google Shape;4181;p25"/>
            <p:cNvSpPr/>
            <p:nvPr/>
          </p:nvSpPr>
          <p:spPr>
            <a:xfrm>
              <a:off x="2184145" y="1704033"/>
              <a:ext cx="54" cy="204"/>
            </a:xfrm>
            <a:custGeom>
              <a:rect b="b" l="l" r="r" t="t"/>
              <a:pathLst>
                <a:path extrusionOk="0" h="15" w="4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2" name="Google Shape;4182;p25"/>
            <p:cNvSpPr/>
            <p:nvPr/>
          </p:nvSpPr>
          <p:spPr>
            <a:xfrm>
              <a:off x="2185422" y="1699525"/>
              <a:ext cx="109" cy="149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3" name="Google Shape;4183;p25"/>
            <p:cNvSpPr/>
            <p:nvPr/>
          </p:nvSpPr>
          <p:spPr>
            <a:xfrm>
              <a:off x="2184336" y="1702987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4" name="Google Shape;4184;p25"/>
            <p:cNvSpPr/>
            <p:nvPr/>
          </p:nvSpPr>
          <p:spPr>
            <a:xfrm>
              <a:off x="2184336" y="1703232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5" name="Google Shape;4185;p25"/>
            <p:cNvSpPr/>
            <p:nvPr/>
          </p:nvSpPr>
          <p:spPr>
            <a:xfrm>
              <a:off x="2188178" y="1703177"/>
              <a:ext cx="2580" cy="4195"/>
            </a:xfrm>
            <a:custGeom>
              <a:rect b="b" l="l" r="r" t="t"/>
              <a:pathLst>
                <a:path extrusionOk="0" h="309" w="19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6" name="Google Shape;4186;p25"/>
            <p:cNvSpPr/>
            <p:nvPr/>
          </p:nvSpPr>
          <p:spPr>
            <a:xfrm>
              <a:off x="2186372" y="1671338"/>
              <a:ext cx="27820" cy="35044"/>
            </a:xfrm>
            <a:custGeom>
              <a:rect b="b" l="l" r="r" t="t"/>
              <a:pathLst>
                <a:path extrusionOk="0" h="2581" w="2049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7" name="Google Shape;4187;p25"/>
            <p:cNvSpPr/>
            <p:nvPr/>
          </p:nvSpPr>
          <p:spPr>
            <a:xfrm>
              <a:off x="2189889" y="1694393"/>
              <a:ext cx="109" cy="149"/>
            </a:xfrm>
            <a:custGeom>
              <a:rect b="b" l="l" r="r" t="t"/>
              <a:pathLst>
                <a:path extrusionOk="0" h="11" w="8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8" name="Google Shape;4188;p25"/>
            <p:cNvSpPr/>
            <p:nvPr/>
          </p:nvSpPr>
          <p:spPr>
            <a:xfrm>
              <a:off x="2189373" y="1694773"/>
              <a:ext cx="244" cy="109"/>
            </a:xfrm>
            <a:custGeom>
              <a:rect b="b" l="l" r="r" t="t"/>
              <a:pathLst>
                <a:path extrusionOk="0" h="8" w="18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89" name="Google Shape;4189;p25"/>
            <p:cNvSpPr/>
            <p:nvPr/>
          </p:nvSpPr>
          <p:spPr>
            <a:xfrm>
              <a:off x="2189658" y="1694583"/>
              <a:ext cx="204" cy="149"/>
            </a:xfrm>
            <a:custGeom>
              <a:rect b="b" l="l" r="r" t="t"/>
              <a:pathLst>
                <a:path extrusionOk="0" h="11" w="15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0" name="Google Shape;4190;p25"/>
            <p:cNvSpPr/>
            <p:nvPr/>
          </p:nvSpPr>
          <p:spPr>
            <a:xfrm>
              <a:off x="2190798" y="1683599"/>
              <a:ext cx="54" cy="434"/>
            </a:xfrm>
            <a:custGeom>
              <a:rect b="b" l="l" r="r" t="t"/>
              <a:pathLst>
                <a:path extrusionOk="0" h="32" w="4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1" name="Google Shape;4191;p25"/>
            <p:cNvSpPr/>
            <p:nvPr/>
          </p:nvSpPr>
          <p:spPr>
            <a:xfrm>
              <a:off x="2190649" y="1692628"/>
              <a:ext cx="14" cy="1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2" name="Google Shape;4192;p25"/>
            <p:cNvSpPr/>
            <p:nvPr/>
          </p:nvSpPr>
          <p:spPr>
            <a:xfrm>
              <a:off x="2190894" y="1684020"/>
              <a:ext cx="204" cy="1969"/>
            </a:xfrm>
            <a:custGeom>
              <a:rect b="b" l="l" r="r" t="t"/>
              <a:pathLst>
                <a:path extrusionOk="0" h="145" w="15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3" name="Google Shape;4193;p25"/>
            <p:cNvSpPr/>
            <p:nvPr/>
          </p:nvSpPr>
          <p:spPr>
            <a:xfrm>
              <a:off x="2190554" y="1682404"/>
              <a:ext cx="258" cy="1208"/>
            </a:xfrm>
            <a:custGeom>
              <a:rect b="b" l="l" r="r" t="t"/>
              <a:pathLst>
                <a:path extrusionOk="0" h="89" w="19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4" name="Google Shape;4194;p25"/>
            <p:cNvSpPr/>
            <p:nvPr/>
          </p:nvSpPr>
          <p:spPr>
            <a:xfrm>
              <a:off x="2186331" y="1673334"/>
              <a:ext cx="14" cy="109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5" name="Google Shape;4195;p25"/>
            <p:cNvSpPr/>
            <p:nvPr/>
          </p:nvSpPr>
          <p:spPr>
            <a:xfrm>
              <a:off x="2187418" y="1676280"/>
              <a:ext cx="204" cy="109"/>
            </a:xfrm>
            <a:custGeom>
              <a:rect b="b" l="l" r="r" t="t"/>
              <a:pathLst>
                <a:path extrusionOk="0" h="8" w="15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6" name="Google Shape;4196;p25"/>
            <p:cNvSpPr/>
            <p:nvPr/>
          </p:nvSpPr>
          <p:spPr>
            <a:xfrm>
              <a:off x="2186522" y="1674380"/>
              <a:ext cx="109" cy="394"/>
            </a:xfrm>
            <a:custGeom>
              <a:rect b="b" l="l" r="r" t="t"/>
              <a:pathLst>
                <a:path extrusionOk="0" h="29" w="8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7" name="Google Shape;4197;p25"/>
            <p:cNvSpPr/>
            <p:nvPr/>
          </p:nvSpPr>
          <p:spPr>
            <a:xfrm>
              <a:off x="2187228" y="1676090"/>
              <a:ext cx="163" cy="109"/>
            </a:xfrm>
            <a:custGeom>
              <a:rect b="b" l="l" r="r" t="t"/>
              <a:pathLst>
                <a:path extrusionOk="0" h="8" w="12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8" name="Google Shape;4198;p25"/>
            <p:cNvSpPr/>
            <p:nvPr/>
          </p:nvSpPr>
          <p:spPr>
            <a:xfrm>
              <a:off x="2187037" y="1675805"/>
              <a:ext cx="163" cy="204"/>
            </a:xfrm>
            <a:custGeom>
              <a:rect b="b" l="l" r="r" t="t"/>
              <a:pathLst>
                <a:path extrusionOk="0" h="15" w="12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9" name="Google Shape;4199;p25"/>
            <p:cNvSpPr/>
            <p:nvPr/>
          </p:nvSpPr>
          <p:spPr>
            <a:xfrm>
              <a:off x="2186372" y="1673714"/>
              <a:ext cx="109" cy="434"/>
            </a:xfrm>
            <a:custGeom>
              <a:rect b="b" l="l" r="r" t="t"/>
              <a:pathLst>
                <a:path extrusionOk="0" h="32" w="8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0" name="Google Shape;4200;p25"/>
            <p:cNvSpPr/>
            <p:nvPr/>
          </p:nvSpPr>
          <p:spPr>
            <a:xfrm>
              <a:off x="2186902" y="1675425"/>
              <a:ext cx="109" cy="244"/>
            </a:xfrm>
            <a:custGeom>
              <a:rect b="b" l="l" r="r" t="t"/>
              <a:pathLst>
                <a:path extrusionOk="0" h="18" w="8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1" name="Google Shape;4201;p25"/>
            <p:cNvSpPr/>
            <p:nvPr/>
          </p:nvSpPr>
          <p:spPr>
            <a:xfrm>
              <a:off x="2186712" y="1674950"/>
              <a:ext cx="109" cy="299"/>
            </a:xfrm>
            <a:custGeom>
              <a:rect b="b" l="l" r="r" t="t"/>
              <a:pathLst>
                <a:path extrusionOk="0" h="22" w="8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2" name="Google Shape;4202;p25"/>
            <p:cNvSpPr/>
            <p:nvPr/>
          </p:nvSpPr>
          <p:spPr>
            <a:xfrm>
              <a:off x="2190989" y="1685119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3" name="Google Shape;4203;p25"/>
            <p:cNvSpPr/>
            <p:nvPr/>
          </p:nvSpPr>
          <p:spPr>
            <a:xfrm>
              <a:off x="2190839" y="1683599"/>
              <a:ext cx="163" cy="1480"/>
            </a:xfrm>
            <a:custGeom>
              <a:rect b="b" l="l" r="r" t="t"/>
              <a:pathLst>
                <a:path extrusionOk="0" h="109" w="12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4" name="Google Shape;4204;p25"/>
            <p:cNvSpPr/>
            <p:nvPr/>
          </p:nvSpPr>
          <p:spPr>
            <a:xfrm>
              <a:off x="2193745" y="1702892"/>
              <a:ext cx="679" cy="299"/>
            </a:xfrm>
            <a:custGeom>
              <a:rect b="b" l="l" r="r" t="t"/>
              <a:pathLst>
                <a:path extrusionOk="0" h="22" w="5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5" name="Google Shape;4205;p25"/>
            <p:cNvSpPr/>
            <p:nvPr/>
          </p:nvSpPr>
          <p:spPr>
            <a:xfrm>
              <a:off x="2192740" y="1702512"/>
              <a:ext cx="163" cy="68"/>
            </a:xfrm>
            <a:custGeom>
              <a:rect b="b" l="l" r="r" t="t"/>
              <a:pathLst>
                <a:path extrusionOk="0" h="5" w="12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6" name="Google Shape;4206;p25"/>
            <p:cNvSpPr/>
            <p:nvPr/>
          </p:nvSpPr>
          <p:spPr>
            <a:xfrm>
              <a:off x="2194546" y="1703272"/>
              <a:ext cx="679" cy="353"/>
            </a:xfrm>
            <a:custGeom>
              <a:rect b="b" l="l" r="r" t="t"/>
              <a:pathLst>
                <a:path extrusionOk="0" h="26" w="5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7" name="Google Shape;4207;p25"/>
            <p:cNvSpPr/>
            <p:nvPr/>
          </p:nvSpPr>
          <p:spPr>
            <a:xfrm>
              <a:off x="2193270" y="1702661"/>
              <a:ext cx="299" cy="149"/>
            </a:xfrm>
            <a:custGeom>
              <a:rect b="b" l="l" r="r" t="t"/>
              <a:pathLst>
                <a:path extrusionOk="0" h="11" w="22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8" name="Google Shape;4208;p25"/>
            <p:cNvSpPr/>
            <p:nvPr/>
          </p:nvSpPr>
          <p:spPr>
            <a:xfrm>
              <a:off x="2195646" y="1703843"/>
              <a:ext cx="299" cy="204"/>
            </a:xfrm>
            <a:custGeom>
              <a:rect b="b" l="l" r="r" t="t"/>
              <a:pathLst>
                <a:path extrusionOk="0" h="15" w="22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9" name="Google Shape;4209;p25"/>
            <p:cNvSpPr/>
            <p:nvPr/>
          </p:nvSpPr>
          <p:spPr>
            <a:xfrm>
              <a:off x="2196067" y="1672098"/>
              <a:ext cx="204" cy="54"/>
            </a:xfrm>
            <a:custGeom>
              <a:rect b="b" l="l" r="r" t="t"/>
              <a:pathLst>
                <a:path extrusionOk="0" h="4" w="15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0" name="Google Shape;4210;p25"/>
            <p:cNvSpPr/>
            <p:nvPr/>
          </p:nvSpPr>
          <p:spPr>
            <a:xfrm>
              <a:off x="2197017" y="1672289"/>
              <a:ext cx="163" cy="14"/>
            </a:xfrm>
            <a:custGeom>
              <a:rect b="b" l="l" r="r" t="t"/>
              <a:pathLst>
                <a:path extrusionOk="0" h="1" w="12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1" name="Google Shape;4211;p25"/>
            <p:cNvSpPr/>
            <p:nvPr/>
          </p:nvSpPr>
          <p:spPr>
            <a:xfrm>
              <a:off x="2196596" y="1672194"/>
              <a:ext cx="244" cy="54"/>
            </a:xfrm>
            <a:custGeom>
              <a:rect b="b" l="l" r="r" t="t"/>
              <a:pathLst>
                <a:path extrusionOk="0" h="4" w="18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2" name="Google Shape;4212;p25"/>
            <p:cNvSpPr/>
            <p:nvPr/>
          </p:nvSpPr>
          <p:spPr>
            <a:xfrm>
              <a:off x="2186331" y="1671189"/>
              <a:ext cx="6762" cy="2159"/>
            </a:xfrm>
            <a:custGeom>
              <a:rect b="b" l="l" r="r" t="t"/>
              <a:pathLst>
                <a:path extrusionOk="0" h="159" w="498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3" name="Google Shape;4213;p25"/>
            <p:cNvSpPr/>
            <p:nvPr/>
          </p:nvSpPr>
          <p:spPr>
            <a:xfrm>
              <a:off x="2196311" y="1672139"/>
              <a:ext cx="204" cy="68"/>
            </a:xfrm>
            <a:custGeom>
              <a:rect b="b" l="l" r="r" t="t"/>
              <a:pathLst>
                <a:path extrusionOk="0" h="5" w="15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4" name="Google Shape;4214;p25"/>
            <p:cNvSpPr/>
            <p:nvPr/>
          </p:nvSpPr>
          <p:spPr>
            <a:xfrm>
              <a:off x="2197397" y="1672614"/>
              <a:ext cx="68" cy="109"/>
            </a:xfrm>
            <a:custGeom>
              <a:rect b="b" l="l" r="r" t="t"/>
              <a:pathLst>
                <a:path extrusionOk="0" h="8" w="5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5" name="Google Shape;4215;p25"/>
            <p:cNvSpPr/>
            <p:nvPr/>
          </p:nvSpPr>
          <p:spPr>
            <a:xfrm>
              <a:off x="2197546" y="1672900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6" name="Google Shape;4216;p25"/>
            <p:cNvSpPr/>
            <p:nvPr/>
          </p:nvSpPr>
          <p:spPr>
            <a:xfrm>
              <a:off x="2197302" y="1672329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7" name="Google Shape;4217;p25"/>
            <p:cNvSpPr/>
            <p:nvPr/>
          </p:nvSpPr>
          <p:spPr>
            <a:xfrm>
              <a:off x="2211572" y="1686029"/>
              <a:ext cx="584" cy="2811"/>
            </a:xfrm>
            <a:custGeom>
              <a:rect b="b" l="l" r="r" t="t"/>
              <a:pathLst>
                <a:path extrusionOk="0" h="207" w="43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8" name="Google Shape;4218;p25"/>
            <p:cNvSpPr/>
            <p:nvPr/>
          </p:nvSpPr>
          <p:spPr>
            <a:xfrm>
              <a:off x="2198253" y="1673904"/>
              <a:ext cx="109" cy="109"/>
            </a:xfrm>
            <a:custGeom>
              <a:rect b="b" l="l" r="r" t="t"/>
              <a:pathLst>
                <a:path extrusionOk="0" h="8" w="8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9" name="Google Shape;4219;p25"/>
            <p:cNvSpPr/>
            <p:nvPr/>
          </p:nvSpPr>
          <p:spPr>
            <a:xfrm>
              <a:off x="2198022" y="1673565"/>
              <a:ext cx="54" cy="109"/>
            </a:xfrm>
            <a:custGeom>
              <a:rect b="b" l="l" r="r" t="t"/>
              <a:pathLst>
                <a:path extrusionOk="0" h="8" w="4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0" name="Google Shape;4220;p25"/>
            <p:cNvSpPr/>
            <p:nvPr/>
          </p:nvSpPr>
          <p:spPr>
            <a:xfrm>
              <a:off x="2197777" y="1673280"/>
              <a:ext cx="14" cy="68"/>
            </a:xfrm>
            <a:custGeom>
              <a:rect b="b" l="l" r="r" t="t"/>
              <a:pathLst>
                <a:path extrusionOk="0" h="5" w="1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1" name="Google Shape;4221;p25"/>
            <p:cNvSpPr/>
            <p:nvPr/>
          </p:nvSpPr>
          <p:spPr>
            <a:xfrm>
              <a:off x="2211803" y="1688826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2" name="Google Shape;4222;p25"/>
            <p:cNvSpPr/>
            <p:nvPr/>
          </p:nvSpPr>
          <p:spPr>
            <a:xfrm>
              <a:off x="2211762" y="1700095"/>
              <a:ext cx="489" cy="679"/>
            </a:xfrm>
            <a:custGeom>
              <a:rect b="b" l="l" r="r" t="t"/>
              <a:pathLst>
                <a:path extrusionOk="0" h="50" w="36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3" name="Google Shape;4223;p25"/>
            <p:cNvSpPr/>
            <p:nvPr/>
          </p:nvSpPr>
          <p:spPr>
            <a:xfrm>
              <a:off x="2211233" y="1700761"/>
              <a:ext cx="543" cy="1819"/>
            </a:xfrm>
            <a:custGeom>
              <a:rect b="b" l="l" r="r" t="t"/>
              <a:pathLst>
                <a:path extrusionOk="0" h="134" w="4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4" name="Google Shape;4224;p25"/>
            <p:cNvSpPr/>
            <p:nvPr/>
          </p:nvSpPr>
          <p:spPr>
            <a:xfrm>
              <a:off x="2211192" y="1702852"/>
              <a:ext cx="109" cy="1344"/>
            </a:xfrm>
            <a:custGeom>
              <a:rect b="b" l="l" r="r" t="t"/>
              <a:pathLst>
                <a:path extrusionOk="0" h="99" w="8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5" name="Google Shape;4225;p25"/>
            <p:cNvSpPr/>
            <p:nvPr/>
          </p:nvSpPr>
          <p:spPr>
            <a:xfrm>
              <a:off x="2212047" y="1688772"/>
              <a:ext cx="109" cy="163"/>
            </a:xfrm>
            <a:custGeom>
              <a:rect b="b" l="l" r="r" t="t"/>
              <a:pathLst>
                <a:path extrusionOk="0" h="12" w="8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6" name="Google Shape;4226;p25"/>
            <p:cNvSpPr/>
            <p:nvPr/>
          </p:nvSpPr>
          <p:spPr>
            <a:xfrm>
              <a:off x="2200208" y="1705703"/>
              <a:ext cx="2444" cy="489"/>
            </a:xfrm>
            <a:custGeom>
              <a:rect b="b" l="l" r="r" t="t"/>
              <a:pathLst>
                <a:path extrusionOk="0" h="36" w="18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7" name="Google Shape;4227;p25"/>
            <p:cNvSpPr/>
            <p:nvPr/>
          </p:nvSpPr>
          <p:spPr>
            <a:xfrm>
              <a:off x="2207906" y="1704657"/>
              <a:ext cx="584" cy="109"/>
            </a:xfrm>
            <a:custGeom>
              <a:rect b="b" l="l" r="r" t="t"/>
              <a:pathLst>
                <a:path extrusionOk="0" h="8" w="43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8" name="Google Shape;4228;p25"/>
            <p:cNvSpPr/>
            <p:nvPr/>
          </p:nvSpPr>
          <p:spPr>
            <a:xfrm>
              <a:off x="2208857" y="1704467"/>
              <a:ext cx="543" cy="109"/>
            </a:xfrm>
            <a:custGeom>
              <a:rect b="b" l="l" r="r" t="t"/>
              <a:pathLst>
                <a:path extrusionOk="0" h="8" w="4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9" name="Google Shape;4229;p25"/>
            <p:cNvSpPr/>
            <p:nvPr/>
          </p:nvSpPr>
          <p:spPr>
            <a:xfrm>
              <a:off x="2206100" y="1704942"/>
              <a:ext cx="584" cy="109"/>
            </a:xfrm>
            <a:custGeom>
              <a:rect b="b" l="l" r="r" t="t"/>
              <a:pathLst>
                <a:path extrusionOk="0" h="8" w="43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0" name="Google Shape;4230;p25"/>
            <p:cNvSpPr/>
            <p:nvPr/>
          </p:nvSpPr>
          <p:spPr>
            <a:xfrm>
              <a:off x="2209766" y="1704318"/>
              <a:ext cx="489" cy="109"/>
            </a:xfrm>
            <a:custGeom>
              <a:rect b="b" l="l" r="r" t="t"/>
              <a:pathLst>
                <a:path extrusionOk="0" h="8" w="36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1" name="Google Shape;4231;p25"/>
            <p:cNvSpPr/>
            <p:nvPr/>
          </p:nvSpPr>
          <p:spPr>
            <a:xfrm>
              <a:off x="2203493" y="1705418"/>
              <a:ext cx="625" cy="149"/>
            </a:xfrm>
            <a:custGeom>
              <a:rect b="b" l="l" r="r" t="t"/>
              <a:pathLst>
                <a:path extrusionOk="0" h="11" w="46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2" name="Google Shape;4232;p25"/>
            <p:cNvSpPr/>
            <p:nvPr/>
          </p:nvSpPr>
          <p:spPr>
            <a:xfrm>
              <a:off x="2210662" y="1704182"/>
              <a:ext cx="489" cy="109"/>
            </a:xfrm>
            <a:custGeom>
              <a:rect b="b" l="l" r="r" t="t"/>
              <a:pathLst>
                <a:path extrusionOk="0" h="8" w="36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3" name="Google Shape;4233;p25"/>
            <p:cNvSpPr/>
            <p:nvPr/>
          </p:nvSpPr>
          <p:spPr>
            <a:xfrm>
              <a:off x="2205150" y="1705078"/>
              <a:ext cx="679" cy="163"/>
            </a:xfrm>
            <a:custGeom>
              <a:rect b="b" l="l" r="r" t="t"/>
              <a:pathLst>
                <a:path extrusionOk="0" h="12" w="5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4" name="Google Shape;4234;p25"/>
            <p:cNvSpPr/>
            <p:nvPr/>
          </p:nvSpPr>
          <p:spPr>
            <a:xfrm>
              <a:off x="2202679" y="1705553"/>
              <a:ext cx="679" cy="163"/>
            </a:xfrm>
            <a:custGeom>
              <a:rect b="b" l="l" r="r" t="t"/>
              <a:pathLst>
                <a:path extrusionOk="0" h="12" w="5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5" name="Google Shape;4235;p25"/>
            <p:cNvSpPr/>
            <p:nvPr/>
          </p:nvSpPr>
          <p:spPr>
            <a:xfrm>
              <a:off x="2204295" y="1705268"/>
              <a:ext cx="679" cy="109"/>
            </a:xfrm>
            <a:custGeom>
              <a:rect b="b" l="l" r="r" t="t"/>
              <a:pathLst>
                <a:path extrusionOk="0" h="8" w="5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6" name="Google Shape;4236;p25"/>
            <p:cNvSpPr/>
            <p:nvPr/>
          </p:nvSpPr>
          <p:spPr>
            <a:xfrm>
              <a:off x="2207010" y="1704793"/>
              <a:ext cx="584" cy="109"/>
            </a:xfrm>
            <a:custGeom>
              <a:rect b="b" l="l" r="r" t="t"/>
              <a:pathLst>
                <a:path extrusionOk="0" h="8" w="43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7" name="Google Shape;4237;p25"/>
            <p:cNvSpPr/>
            <p:nvPr/>
          </p:nvSpPr>
          <p:spPr>
            <a:xfrm>
              <a:off x="2189604" y="1699050"/>
              <a:ext cx="299" cy="339"/>
            </a:xfrm>
            <a:custGeom>
              <a:rect b="b" l="l" r="r" t="t"/>
              <a:pathLst>
                <a:path extrusionOk="0" h="25" w="22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8" name="Google Shape;4238;p25"/>
            <p:cNvSpPr/>
            <p:nvPr/>
          </p:nvSpPr>
          <p:spPr>
            <a:xfrm>
              <a:off x="2190364" y="1699946"/>
              <a:ext cx="353" cy="394"/>
            </a:xfrm>
            <a:custGeom>
              <a:rect b="b" l="l" r="r" t="t"/>
              <a:pathLst>
                <a:path extrusionOk="0" h="29" w="26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9" name="Google Shape;4239;p25"/>
            <p:cNvSpPr/>
            <p:nvPr/>
          </p:nvSpPr>
          <p:spPr>
            <a:xfrm>
              <a:off x="2191314" y="1701046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0" name="Google Shape;4240;p25"/>
            <p:cNvSpPr/>
            <p:nvPr/>
          </p:nvSpPr>
          <p:spPr>
            <a:xfrm>
              <a:off x="2188178" y="1697475"/>
              <a:ext cx="258" cy="299"/>
            </a:xfrm>
            <a:custGeom>
              <a:rect b="b" l="l" r="r" t="t"/>
              <a:pathLst>
                <a:path extrusionOk="0" h="22" w="19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1" name="Google Shape;4241;p25"/>
            <p:cNvSpPr/>
            <p:nvPr/>
          </p:nvSpPr>
          <p:spPr>
            <a:xfrm>
              <a:off x="2188843" y="1698235"/>
              <a:ext cx="299" cy="353"/>
            </a:xfrm>
            <a:custGeom>
              <a:rect b="b" l="l" r="r" t="t"/>
              <a:pathLst>
                <a:path extrusionOk="0" h="26" w="22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2" name="Google Shape;4242;p25"/>
            <p:cNvSpPr/>
            <p:nvPr/>
          </p:nvSpPr>
          <p:spPr>
            <a:xfrm>
              <a:off x="2191980" y="1701901"/>
              <a:ext cx="299" cy="394"/>
            </a:xfrm>
            <a:custGeom>
              <a:rect b="b" l="l" r="r" t="t"/>
              <a:pathLst>
                <a:path extrusionOk="0" h="29" w="22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3" name="Google Shape;4243;p25"/>
            <p:cNvSpPr/>
            <p:nvPr/>
          </p:nvSpPr>
          <p:spPr>
            <a:xfrm>
              <a:off x="2187513" y="1696769"/>
              <a:ext cx="204" cy="204"/>
            </a:xfrm>
            <a:custGeom>
              <a:rect b="b" l="l" r="r" t="t"/>
              <a:pathLst>
                <a:path extrusionOk="0" h="15" w="15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7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44" name="Google Shape;4244;p25"/>
          <p:cNvSpPr/>
          <p:nvPr/>
        </p:nvSpPr>
        <p:spPr>
          <a:xfrm rot="502250">
            <a:off x="7533240" y="823759"/>
            <a:ext cx="985582" cy="597345"/>
          </a:xfrm>
          <a:prstGeom prst="cloudCallout">
            <a:avLst>
              <a:gd fmla="val -67486" name="adj1"/>
              <a:gd fmla="val 43797" name="adj2"/>
            </a:avLst>
          </a:prstGeom>
          <a:solidFill>
            <a:schemeClr val="accen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5" name="Google Shape;4245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BRAZIL MARKET EXPANSION</a:t>
            </a:r>
            <a:endParaRPr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6" name="Google Shape;4246;p25"/>
          <p:cNvSpPr txBox="1"/>
          <p:nvPr>
            <p:ph idx="4294967295" type="subTitle"/>
          </p:nvPr>
        </p:nvSpPr>
        <p:spPr>
          <a:xfrm>
            <a:off x="6126004" y="1654049"/>
            <a:ext cx="2042142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i="0" lang="de-DE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Ensuring customer satisfaction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47" name="Google Shape;4247;p25"/>
          <p:cNvGrpSpPr/>
          <p:nvPr/>
        </p:nvGrpSpPr>
        <p:grpSpPr>
          <a:xfrm>
            <a:off x="6348896" y="3250587"/>
            <a:ext cx="659617" cy="452775"/>
            <a:chOff x="5206262" y="4174817"/>
            <a:chExt cx="397763" cy="262805"/>
          </a:xfrm>
        </p:grpSpPr>
        <p:sp>
          <p:nvSpPr>
            <p:cNvPr id="4248" name="Google Shape;4248;p25"/>
            <p:cNvSpPr/>
            <p:nvPr/>
          </p:nvSpPr>
          <p:spPr>
            <a:xfrm>
              <a:off x="5206262" y="4177104"/>
              <a:ext cx="397763" cy="260518"/>
            </a:xfrm>
            <a:custGeom>
              <a:rect b="b" l="l" r="r" t="t"/>
              <a:pathLst>
                <a:path extrusionOk="0" h="8204" w="12526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9" name="Google Shape;4249;p25"/>
            <p:cNvSpPr/>
            <p:nvPr/>
          </p:nvSpPr>
          <p:spPr>
            <a:xfrm>
              <a:off x="5434231" y="4174817"/>
              <a:ext cx="167539" cy="70369"/>
            </a:xfrm>
            <a:custGeom>
              <a:rect b="b" l="l" r="r" t="t"/>
              <a:pathLst>
                <a:path extrusionOk="0" h="2216" w="5276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0" name="Google Shape;4250;p25"/>
            <p:cNvSpPr/>
            <p:nvPr/>
          </p:nvSpPr>
          <p:spPr>
            <a:xfrm>
              <a:off x="536087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1" name="Google Shape;4251;p25"/>
            <p:cNvSpPr/>
            <p:nvPr/>
          </p:nvSpPr>
          <p:spPr>
            <a:xfrm>
              <a:off x="5329503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2" name="Google Shape;4252;p25"/>
            <p:cNvSpPr/>
            <p:nvPr/>
          </p:nvSpPr>
          <p:spPr>
            <a:xfrm>
              <a:off x="5298511" y="4299202"/>
              <a:ext cx="14766" cy="15179"/>
            </a:xfrm>
            <a:custGeom>
              <a:rect b="b" l="l" r="r" t="t"/>
              <a:pathLst>
                <a:path extrusionOk="0" h="478" w="465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3" name="Google Shape;4253;p25"/>
            <p:cNvSpPr/>
            <p:nvPr/>
          </p:nvSpPr>
          <p:spPr>
            <a:xfrm>
              <a:off x="526713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4" name="Google Shape;4254;p25"/>
            <p:cNvSpPr/>
            <p:nvPr/>
          </p:nvSpPr>
          <p:spPr>
            <a:xfrm>
              <a:off x="5492470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55" name="Google Shape;4255;p25"/>
          <p:cNvSpPr txBox="1"/>
          <p:nvPr/>
        </p:nvSpPr>
        <p:spPr>
          <a:xfrm>
            <a:off x="6268318" y="3466117"/>
            <a:ext cx="2042142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i="0" lang="de-DE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Shorter delivery times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56" name="Google Shape;4256;p25"/>
          <p:cNvGrpSpPr/>
          <p:nvPr/>
        </p:nvGrpSpPr>
        <p:grpSpPr>
          <a:xfrm>
            <a:off x="7647367" y="3054294"/>
            <a:ext cx="520779" cy="557640"/>
            <a:chOff x="2216956" y="1510503"/>
            <a:chExt cx="318721" cy="345615"/>
          </a:xfrm>
        </p:grpSpPr>
        <p:sp>
          <p:nvSpPr>
            <p:cNvPr id="4257" name="Google Shape;4257;p25"/>
            <p:cNvSpPr/>
            <p:nvPr/>
          </p:nvSpPr>
          <p:spPr>
            <a:xfrm>
              <a:off x="2386724" y="1510503"/>
              <a:ext cx="142524" cy="151594"/>
            </a:xfrm>
            <a:custGeom>
              <a:rect b="b" l="l" r="r" t="t"/>
              <a:pathLst>
                <a:path extrusionOk="0" h="4763" w="4478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8" name="Google Shape;4258;p25"/>
            <p:cNvSpPr/>
            <p:nvPr/>
          </p:nvSpPr>
          <p:spPr>
            <a:xfrm>
              <a:off x="2423102" y="1541185"/>
              <a:ext cx="77723" cy="77723"/>
            </a:xfrm>
            <a:custGeom>
              <a:rect b="b" l="l" r="r" t="t"/>
              <a:pathLst>
                <a:path extrusionOk="0" h="2442" w="2442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9" name="Google Shape;4259;p25"/>
            <p:cNvSpPr/>
            <p:nvPr/>
          </p:nvSpPr>
          <p:spPr>
            <a:xfrm>
              <a:off x="2216956" y="1538543"/>
              <a:ext cx="318721" cy="317575"/>
            </a:xfrm>
            <a:custGeom>
              <a:rect b="b" l="l" r="r" t="t"/>
              <a:pathLst>
                <a:path extrusionOk="0" h="9978" w="10014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0" name="Google Shape;4260;p25"/>
            <p:cNvSpPr/>
            <p:nvPr/>
          </p:nvSpPr>
          <p:spPr>
            <a:xfrm>
              <a:off x="2275327" y="1662448"/>
              <a:ext cx="100066" cy="39434"/>
            </a:xfrm>
            <a:custGeom>
              <a:rect b="b" l="l" r="r" t="t"/>
              <a:pathLst>
                <a:path extrusionOk="0" h="1239" w="3144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1" name="Google Shape;4261;p25"/>
            <p:cNvSpPr/>
            <p:nvPr/>
          </p:nvSpPr>
          <p:spPr>
            <a:xfrm>
              <a:off x="2371192" y="1745422"/>
              <a:ext cx="101211" cy="60663"/>
            </a:xfrm>
            <a:custGeom>
              <a:rect b="b" l="l" r="r" t="t"/>
              <a:pathLst>
                <a:path extrusionOk="0" h="1906" w="318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262" name="Google Shape;4262;p25"/>
          <p:cNvGrpSpPr/>
          <p:nvPr/>
        </p:nvGrpSpPr>
        <p:grpSpPr>
          <a:xfrm>
            <a:off x="7013148" y="1234083"/>
            <a:ext cx="267854" cy="355735"/>
            <a:chOff x="4903389" y="1500214"/>
            <a:chExt cx="267854" cy="355735"/>
          </a:xfrm>
        </p:grpSpPr>
        <p:sp>
          <p:nvSpPr>
            <p:cNvPr id="4263" name="Google Shape;4263;p25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4" name="Google Shape;4264;p25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5" name="Google Shape;4265;p25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6" name="Google Shape;4266;p25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7" name="Google Shape;4267;p25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268" name="Google Shape;4268;p25"/>
          <p:cNvGrpSpPr/>
          <p:nvPr/>
        </p:nvGrpSpPr>
        <p:grpSpPr>
          <a:xfrm>
            <a:off x="7847171" y="970900"/>
            <a:ext cx="357720" cy="355147"/>
            <a:chOff x="2496894" y="3680964"/>
            <a:chExt cx="357720" cy="355147"/>
          </a:xfrm>
        </p:grpSpPr>
        <p:sp>
          <p:nvSpPr>
            <p:cNvPr id="4269" name="Google Shape;4269;p25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0" name="Google Shape;4270;p25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1" name="Google Shape;4271;p25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2" name="Google Shape;4272;p25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3" name="Google Shape;4273;p25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4" name="Google Shape;4274;p25"/>
          <p:cNvSpPr/>
          <p:nvPr/>
        </p:nvSpPr>
        <p:spPr>
          <a:xfrm flipH="1" rot="636269">
            <a:off x="2517325" y="3256285"/>
            <a:ext cx="201281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DCAE52"/>
          </a:solidFill>
          <a:ln cap="flat" cmpd="sng" w="9525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8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9" name="Google Shape;4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931" y="1883941"/>
            <a:ext cx="1730845" cy="23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0" name="Google Shape;4280;p2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-D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BRAZIL MARKET EXPANSION</a:t>
            </a:r>
            <a:endParaRPr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81" name="Google Shape;4281;p26"/>
          <p:cNvGrpSpPr/>
          <p:nvPr/>
        </p:nvGrpSpPr>
        <p:grpSpPr>
          <a:xfrm>
            <a:off x="645566" y="1072450"/>
            <a:ext cx="8016485" cy="3867482"/>
            <a:chOff x="927906" y="371383"/>
            <a:chExt cx="16417129" cy="7920301"/>
          </a:xfrm>
        </p:grpSpPr>
        <p:sp>
          <p:nvSpPr>
            <p:cNvPr id="4282" name="Google Shape;4282;p26"/>
            <p:cNvSpPr/>
            <p:nvPr/>
          </p:nvSpPr>
          <p:spPr>
            <a:xfrm>
              <a:off x="927906" y="410427"/>
              <a:ext cx="7557517" cy="3820165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943024" y="4452783"/>
              <a:ext cx="7545338" cy="3838901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9714673" y="371383"/>
              <a:ext cx="7557517" cy="3838902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9714673" y="4375848"/>
              <a:ext cx="7630362" cy="3915836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86" name="Google Shape;4286;p26"/>
          <p:cNvSpPr txBox="1"/>
          <p:nvPr/>
        </p:nvSpPr>
        <p:spPr>
          <a:xfrm>
            <a:off x="517519" y="1535411"/>
            <a:ext cx="314982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Apple Product Sales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+ 21% YoY</a:t>
            </a:r>
            <a:r>
              <a:rPr b="0" baseline="30000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2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7" name="Google Shape;4287;p26"/>
          <p:cNvSpPr txBox="1"/>
          <p:nvPr/>
        </p:nvSpPr>
        <p:spPr>
          <a:xfrm>
            <a:off x="5926503" y="1403452"/>
            <a:ext cx="25085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Market Share Dynamics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~ 10.02%</a:t>
            </a:r>
            <a:r>
              <a:rPr b="0" baseline="30000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2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8" name="Google Shape;4288;p26"/>
          <p:cNvSpPr txBox="1"/>
          <p:nvPr/>
        </p:nvSpPr>
        <p:spPr>
          <a:xfrm>
            <a:off x="726902" y="3584692"/>
            <a:ext cx="28152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Average Delivery Time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~ 16-21 days</a:t>
            </a:r>
            <a:r>
              <a:rPr b="1" baseline="30000" i="0" lang="de-DE" sz="24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24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9" name="Google Shape;4289;p26"/>
          <p:cNvSpPr txBox="1"/>
          <p:nvPr/>
        </p:nvSpPr>
        <p:spPr>
          <a:xfrm>
            <a:off x="5818174" y="3307351"/>
            <a:ext cx="284387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Local Production Initiatives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Expanding local product manufacturing</a:t>
            </a:r>
            <a:r>
              <a:rPr b="1" baseline="30000" i="0" lang="de-DE" sz="1600" u="none" cap="none" strike="noStrike">
                <a:solidFill>
                  <a:srgbClr val="E9E2C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600" u="none" cap="none" strike="noStrike">
              <a:solidFill>
                <a:srgbClr val="E9E2C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Erdkugel: Amerika" id="4290" name="Google Shape;42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806" y="4044592"/>
            <a:ext cx="841697" cy="841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nduhr" id="4291" name="Google Shape;42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970" y="4138356"/>
            <a:ext cx="778707" cy="778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schäftswachstum" id="4292" name="Google Shape;429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6023" y="1098908"/>
            <a:ext cx="794724" cy="79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ünzen" id="4293" name="Google Shape;429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339194" y="1073855"/>
            <a:ext cx="964675" cy="78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27"/>
          <p:cNvSpPr txBox="1"/>
          <p:nvPr>
            <p:ph idx="2" type="title"/>
          </p:nvPr>
        </p:nvSpPr>
        <p:spPr>
          <a:xfrm>
            <a:off x="5543000" y="2850625"/>
            <a:ext cx="1394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9" name="Google Shape;4299;p27"/>
          <p:cNvSpPr/>
          <p:nvPr/>
        </p:nvSpPr>
        <p:spPr>
          <a:xfrm>
            <a:off x="5543000" y="2803500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0" name="Google Shape;4300;p27"/>
          <p:cNvSpPr txBox="1"/>
          <p:nvPr/>
        </p:nvSpPr>
        <p:spPr>
          <a:xfrm>
            <a:off x="-446490" y="2668825"/>
            <a:ext cx="5907382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Abel"/>
              <a:buNone/>
            </a:pPr>
            <a:r>
              <a:rPr lang="de-DE" sz="4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MARKET SHARE OF TECH PRODUCTS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4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p28"/>
          <p:cNvSpPr txBox="1"/>
          <p:nvPr/>
        </p:nvSpPr>
        <p:spPr>
          <a:xfrm>
            <a:off x="0" y="298682"/>
            <a:ext cx="9144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</a:pPr>
            <a:r>
              <a:rPr lang="de-DE" sz="3000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Role of Expensive Tech Product </a:t>
            </a:r>
            <a:endParaRPr sz="3000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</a:pPr>
            <a:r>
              <a:rPr lang="de-DE" sz="3000">
                <a:solidFill>
                  <a:srgbClr val="DCAE52"/>
                </a:solidFill>
                <a:latin typeface="Courier New"/>
                <a:ea typeface="Courier New"/>
                <a:cs typeface="Courier New"/>
                <a:sym typeface="Courier New"/>
              </a:rPr>
              <a:t>on Sales</a:t>
            </a:r>
            <a:endParaRPr b="0" i="0" sz="3000" u="none" cap="none" strike="noStrike">
              <a:solidFill>
                <a:srgbClr val="DCA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06" name="Google Shape;43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46" y="1007612"/>
            <a:ext cx="7931573" cy="3837206"/>
          </a:xfrm>
          <a:prstGeom prst="rect">
            <a:avLst/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7" name="Google Shape;4307;p28"/>
          <p:cNvSpPr txBox="1"/>
          <p:nvPr/>
        </p:nvSpPr>
        <p:spPr>
          <a:xfrm>
            <a:off x="3355339" y="2385086"/>
            <a:ext cx="4185900" cy="5232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18.4 % </a:t>
            </a:r>
            <a:r>
              <a:rPr b="0" i="0" lang="de-DE" sz="1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share of high-value </a:t>
            </a:r>
            <a:r>
              <a:rPr lang="de-D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0" i="0" lang="de-DE" sz="1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sales</a:t>
            </a:r>
            <a:endParaRPr b="0" i="0" sz="1400" u="none" cap="none" strike="noStrik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p29"/>
          <p:cNvSpPr/>
          <p:nvPr/>
        </p:nvSpPr>
        <p:spPr>
          <a:xfrm>
            <a:off x="2303425" y="187437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3" name="Google Shape;4313;p29"/>
          <p:cNvSpPr txBox="1"/>
          <p:nvPr>
            <p:ph type="title"/>
          </p:nvPr>
        </p:nvSpPr>
        <p:spPr>
          <a:xfrm>
            <a:off x="4123139" y="1786821"/>
            <a:ext cx="322722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Customer Review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4" name="Google Shape;4314;p29"/>
          <p:cNvSpPr txBox="1"/>
          <p:nvPr>
            <p:ph idx="2" type="title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