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3"/>
  </p:notesMasterIdLst>
  <p:sldIdLst>
    <p:sldId id="256" r:id="rId5"/>
    <p:sldId id="321" r:id="rId6"/>
    <p:sldId id="322" r:id="rId7"/>
    <p:sldId id="311" r:id="rId8"/>
    <p:sldId id="323" r:id="rId9"/>
    <p:sldId id="324" r:id="rId10"/>
    <p:sldId id="304" r:id="rId11"/>
    <p:sldId id="305" r:id="rId12"/>
    <p:sldId id="306" r:id="rId13"/>
    <p:sldId id="310" r:id="rId14"/>
    <p:sldId id="325" r:id="rId15"/>
    <p:sldId id="279" r:id="rId16"/>
    <p:sldId id="299" r:id="rId17"/>
    <p:sldId id="326" r:id="rId18"/>
    <p:sldId id="300" r:id="rId19"/>
    <p:sldId id="327" r:id="rId20"/>
    <p:sldId id="292" r:id="rId21"/>
    <p:sldId id="328" r:id="rId22"/>
    <p:sldId id="313" r:id="rId23"/>
    <p:sldId id="329" r:id="rId24"/>
    <p:sldId id="314" r:id="rId25"/>
    <p:sldId id="330" r:id="rId26"/>
    <p:sldId id="331" r:id="rId27"/>
    <p:sldId id="315" r:id="rId28"/>
    <p:sldId id="332" r:id="rId29"/>
    <p:sldId id="316" r:id="rId30"/>
    <p:sldId id="317" r:id="rId31"/>
    <p:sldId id="281" r:id="rId32"/>
  </p:sldIdLst>
  <p:sldSz cx="12192000" cy="6858000"/>
  <p:notesSz cx="6858000" cy="9144000"/>
  <p:embeddedFontLst>
    <p:embeddedFont>
      <p:font typeface="나눔스퀘어" panose="020B0600000101010101" pitchFamily="50" charset="-127"/>
      <p:regular r:id="rId34"/>
    </p:embeddedFont>
    <p:embeddedFont>
      <p:font typeface="나눔스퀘어라운드 Bold" panose="020B0600000101010101" pitchFamily="50" charset="-127"/>
      <p:bold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나눔스퀘어 ExtraBold" panose="020B0600000101010101" pitchFamily="50" charset="-127"/>
      <p:bold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나눔스퀘어 Bold" panose="020B0600000101010101" pitchFamily="50" charset="-127"/>
      <p:bold r:id="rId47"/>
    </p:embeddedFont>
    <p:embeddedFont>
      <p:font typeface="Cambria Math" panose="02040503050406030204" pitchFamily="18" charset="0"/>
      <p:regular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8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120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9"/>
    <a:srgbClr val="FF3300"/>
    <a:srgbClr val="00FFFF"/>
    <a:srgbClr val="00FF00"/>
    <a:srgbClr val="90FB25"/>
    <a:srgbClr val="3E7C82"/>
    <a:srgbClr val="FF3B3B"/>
    <a:srgbClr val="FF972F"/>
    <a:srgbClr val="FFAD5A"/>
    <a:srgbClr val="4F9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BF63-FA9D-4C98-9E6F-D03795A96B7C}" v="3161" dt="2019-12-01T21:28:49.792"/>
    <p1510:client id="{1E264791-8B3A-E05B-9D2E-98FBF5846CC2}" v="4" dt="2019-12-01T11:11:25.142"/>
    <p1510:client id="{9A8C6346-291A-4C48-887A-A309CE71E80E}" v="1" dt="2019-12-06T07:00:1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5" autoAdjust="0"/>
    <p:restoredTop sz="82989" autoAdjust="0"/>
  </p:normalViewPr>
  <p:slideViewPr>
    <p:cSldViewPr snapToGrid="0">
      <p:cViewPr varScale="1">
        <p:scale>
          <a:sx n="74" d="100"/>
          <a:sy n="74" d="100"/>
        </p:scale>
        <p:origin x="682" y="58"/>
      </p:cViewPr>
      <p:guideLst>
        <p:guide orient="horz" pos="2232"/>
        <p:guide pos="3840"/>
        <p:guide pos="168"/>
        <p:guide pos="7512"/>
        <p:guide orient="horz" pos="120"/>
        <p:guide orient="horz" pos="3864"/>
        <p:guide orient="horz" pos="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8.fntdata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신재" userId="S::str3377@o365.pen.go.kr::2d1e3b48-ff75-4269-b0d9-6936673fc967" providerId="AD" clId="Web-{9A8C6346-291A-4C48-887A-A309CE71E80E}"/>
    <pc:docChg chg="modSld">
      <pc:chgData name="강신재" userId="S::str3377@o365.pen.go.kr::2d1e3b48-ff75-4269-b0d9-6936673fc967" providerId="AD" clId="Web-{9A8C6346-291A-4C48-887A-A309CE71E80E}" dt="2019-12-06T07:00:12.629" v="0" actId="14100"/>
      <pc:docMkLst>
        <pc:docMk/>
      </pc:docMkLst>
      <pc:sldChg chg="modSp">
        <pc:chgData name="강신재" userId="S::str3377@o365.pen.go.kr::2d1e3b48-ff75-4269-b0d9-6936673fc967" providerId="AD" clId="Web-{9A8C6346-291A-4C48-887A-A309CE71E80E}" dt="2019-12-06T07:00:12.629" v="0" actId="14100"/>
        <pc:sldMkLst>
          <pc:docMk/>
          <pc:sldMk cId="982142836" sldId="303"/>
        </pc:sldMkLst>
        <pc:spChg chg="mod">
          <ac:chgData name="강신재" userId="S::str3377@o365.pen.go.kr::2d1e3b48-ff75-4269-b0d9-6936673fc967" providerId="AD" clId="Web-{9A8C6346-291A-4C48-887A-A309CE71E80E}" dt="2019-12-06T07:00:12.629" v="0" actId="14100"/>
          <ac:spMkLst>
            <pc:docMk/>
            <pc:sldMk cId="982142836" sldId="303"/>
            <ac:spMk id="41" creationId="{1D7987A7-1A34-4154-9DAB-95829C7D4F6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CCE31-C0BA-4FA4-9151-4E685620A87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CE8B366D-07A5-44CD-957F-93B046740C66}">
      <dgm:prSet phldrT="[텍스트]"/>
      <dgm:spPr>
        <a:solidFill>
          <a:schemeClr val="accent6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Microsoft GothicNeo" panose="020B0500000101010101" pitchFamily="50" charset="-127"/>
            </a:rPr>
            <a:t>기계학습</a:t>
          </a:r>
        </a:p>
      </dgm:t>
    </dgm:pt>
    <dgm:pt modelId="{FB063BE7-1B2B-4E0D-8310-95FC42B72569}" type="parTrans" cxnId="{8BCDA374-240B-46FC-9327-5FC98295975C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D07BE428-C540-4297-8571-5AAB4FEDDFC5}" type="sibTrans" cxnId="{8BCDA374-240B-46FC-9327-5FC98295975C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5FE83B2D-39AE-4856-B4BF-3B1D61C957AD}">
      <dgm:prSet phldrT="[텍스트]" custT="1"/>
      <dgm:spPr>
        <a:solidFill>
          <a:schemeClr val="accent6">
            <a:lumMod val="75000"/>
          </a:schemeClr>
        </a:solidFill>
        <a:ln w="2540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Microsoft GothicNeo" panose="020B0500000101010101" pitchFamily="50" charset="-127"/>
            </a:rPr>
            <a:t>비지도 학습</a:t>
          </a:r>
        </a:p>
      </dgm:t>
    </dgm:pt>
    <dgm:pt modelId="{0A51215C-2362-4D7C-A47B-7E4F1B94EAC4}" type="parTrans" cxnId="{2B17CD36-87E4-42B2-8114-99027243EDF0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ED13762C-5E00-494A-9B83-9796920BC5E0}" type="sibTrans" cxnId="{2B17CD36-87E4-42B2-8114-99027243EDF0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F255FA73-3504-4E34-A9C3-0436082D2398}">
      <dgm:prSet phldrT="[텍스트]" custT="1"/>
      <dgm:spPr>
        <a:solidFill>
          <a:schemeClr val="accent6">
            <a:lumMod val="75000"/>
          </a:schemeClr>
        </a:solidFill>
        <a:ln w="2540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Microsoft GothicNeo" panose="020B0500000101010101" pitchFamily="50" charset="-127"/>
            </a:rPr>
            <a:t>강화학습</a:t>
          </a:r>
        </a:p>
      </dgm:t>
    </dgm:pt>
    <dgm:pt modelId="{8D78FED9-EA57-4AF9-B6A3-A4BDE90A4D60}" type="parTrans" cxnId="{35661596-8BD6-433B-9B9E-C80BAC2EDC58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EAD72F3A-9FE3-4DCF-9576-5BE63BF8568F}" type="sibTrans" cxnId="{35661596-8BD6-433B-9B9E-C80BAC2EDC58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E881CE5A-65B4-4B4B-B047-5D9F99C94432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500">
              <a:latin typeface="나눔스퀘어 Bold" panose="020B0600000101010101" pitchFamily="50" charset="-127"/>
              <a:ea typeface="나눔스퀘어 Bold" panose="020B0600000101010101" pitchFamily="50" charset="-127"/>
              <a:cs typeface="Microsoft GothicNeo" panose="020B0500000101010101" pitchFamily="50" charset="-127"/>
            </a:rPr>
            <a:t>지도학습</a:t>
          </a:r>
        </a:p>
      </dgm:t>
    </dgm:pt>
    <dgm:pt modelId="{161B6936-D3BD-4ADF-B33D-C784B4C247DB}" type="parTrans" cxnId="{8B523C26-0AC8-4C2A-8A8F-BAF4C86A615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EF4BECF8-6EBA-4E80-B397-5FDA5223D7C7}" type="sibTrans" cxnId="{8B523C26-0AC8-4C2A-8A8F-BAF4C86A615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F4D87C65-7E03-4992-974C-E34AD75F46AB}">
      <dgm:prSet phldrT="[텍스트]" custT="1"/>
      <dgm:spPr>
        <a:solidFill>
          <a:srgbClr val="8EC26A"/>
        </a:solidFill>
      </dgm:spPr>
      <dgm:t>
        <a:bodyPr/>
        <a:lstStyle/>
        <a:p>
          <a:pPr latinLnBrk="1"/>
          <a:r>
            <a: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rPr>
            <a:t>군집화</a:t>
          </a:r>
        </a:p>
      </dgm:t>
    </dgm:pt>
    <dgm:pt modelId="{99DFFCAA-902B-48CD-8ADD-9BABA34EEE01}" type="parTrans" cxnId="{F386BFB2-5FB2-4A3D-8376-5D63B994801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24729D84-8F1B-4E8B-BA6C-8475D3841971}" type="sibTrans" cxnId="{F386BFB2-5FB2-4A3D-8376-5D63B9948014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0F76B8EC-1FDD-40B4-AF0D-B327C0BD0A29}">
      <dgm:prSet phldrT="[텍스트]" custT="1"/>
      <dgm:spPr>
        <a:solidFill>
          <a:srgbClr val="8EC26A"/>
        </a:solidFill>
      </dgm:spPr>
      <dgm:t>
        <a:bodyPr/>
        <a:lstStyle/>
        <a:p>
          <a:pPr latinLnBrk="1"/>
          <a:r>
            <a:rPr lang="ko-KR" altLang="en-US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rPr>
            <a:t>차원 축소</a:t>
          </a:r>
        </a:p>
      </dgm:t>
    </dgm:pt>
    <dgm:pt modelId="{9E2A29A8-AD80-462B-B24C-5A6BAB20D274}" type="parTrans" cxnId="{74A42E76-8C0C-4764-91FF-685F86CB251B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788748CD-7CEC-4FD5-8E50-60F03F1B4756}" type="sibTrans" cxnId="{74A42E76-8C0C-4764-91FF-685F86CB251B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890A9E6C-EC50-4A16-B89F-41F8585B145A}">
      <dgm:prSet phldrT="[텍스트]" custT="1"/>
      <dgm:spPr>
        <a:solidFill>
          <a:srgbClr val="8EC26A"/>
        </a:solidFill>
      </dgm:spPr>
      <dgm:t>
        <a:bodyPr/>
        <a:lstStyle/>
        <a:p>
          <a:pPr latinLnBrk="1"/>
          <a:r>
            <a:rPr lang="ko-KR" altLang="en-US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rPr>
            <a:t>회귀</a:t>
          </a:r>
        </a:p>
      </dgm:t>
    </dgm:pt>
    <dgm:pt modelId="{B019AB32-0334-4018-AECF-6F039D395ABA}" type="parTrans" cxnId="{30961E4F-1D3F-44F1-BC12-D2511EFF55A9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2F30743E-BD82-432C-A8E4-0292C588662E}" type="sibTrans" cxnId="{30961E4F-1D3F-44F1-BC12-D2511EFF55A9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C46ACE9B-9611-4CEA-88B7-E7EE0DC02462}">
      <dgm:prSet phldrT="[텍스트]" custT="1"/>
      <dgm:spPr>
        <a:solidFill>
          <a:srgbClr val="8EC26A"/>
        </a:solidFill>
        <a:ln w="2540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b="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icrosoft GothicNeo" panose="020B0500000101010101" pitchFamily="50" charset="-127"/>
            </a:rPr>
            <a:t>분류</a:t>
          </a:r>
        </a:p>
      </dgm:t>
    </dgm:pt>
    <dgm:pt modelId="{057647D4-6769-475D-BD36-0355943A6F9D}" type="parTrans" cxnId="{0FE20D2A-E543-42E5-91B0-0CEE48C9460F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D4C68EFF-4654-4FBE-A253-A3848D55303E}" type="sibTrans" cxnId="{0FE20D2A-E543-42E5-91B0-0CEE48C9460F}">
      <dgm:prSet/>
      <dgm:spPr/>
      <dgm:t>
        <a:bodyPr/>
        <a:lstStyle/>
        <a:p>
          <a:pPr latinLnBrk="1"/>
          <a:endParaRPr lang="ko-KR" altLang="en-US">
            <a:latin typeface="나눔스퀘어" panose="020B0600000101010101" pitchFamily="50" charset="-127"/>
            <a:ea typeface="나눔스퀘어" panose="020B0600000101010101" pitchFamily="50" charset="-127"/>
            <a:cs typeface="Microsoft GothicNeo" panose="020B0500000101010101" pitchFamily="50" charset="-127"/>
          </a:endParaRPr>
        </a:p>
      </dgm:t>
    </dgm:pt>
    <dgm:pt modelId="{27A1132F-158E-4F02-9168-EC0947072AED}" type="pres">
      <dgm:prSet presAssocID="{814CCE31-C0BA-4FA4-9151-4E685620A8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BE79F3-9101-444B-9E78-84E63C78BEA7}" type="pres">
      <dgm:prSet presAssocID="{CE8B366D-07A5-44CD-957F-93B046740C66}" presName="textCenter" presStyleLbl="node1" presStyleIdx="0" presStyleCnt="8" custScaleX="135494"/>
      <dgm:spPr/>
      <dgm:t>
        <a:bodyPr/>
        <a:lstStyle/>
        <a:p>
          <a:pPr latinLnBrk="1"/>
          <a:endParaRPr lang="ko-KR" altLang="en-US"/>
        </a:p>
      </dgm:t>
    </dgm:pt>
    <dgm:pt modelId="{8E176A71-0AB0-46EE-804B-CA78C30D3E5A}" type="pres">
      <dgm:prSet presAssocID="{CE8B366D-07A5-44CD-957F-93B046740C66}" presName="cycle_1" presStyleCnt="0"/>
      <dgm:spPr/>
    </dgm:pt>
    <dgm:pt modelId="{1EA23041-BF1B-4A75-A81B-3BA0D1D28CD0}" type="pres">
      <dgm:prSet presAssocID="{5FE83B2D-39AE-4856-B4BF-3B1D61C957AD}" presName="childCenter1" presStyleLbl="node1" presStyleIdx="1" presStyleCnt="8" custScaleX="193548" custScaleY="111215" custLinFactNeighborY="7070"/>
      <dgm:spPr/>
      <dgm:t>
        <a:bodyPr/>
        <a:lstStyle/>
        <a:p>
          <a:pPr latinLnBrk="1"/>
          <a:endParaRPr lang="ko-KR" altLang="en-US"/>
        </a:p>
      </dgm:t>
    </dgm:pt>
    <dgm:pt modelId="{E8F45E45-7CB3-4654-94DE-F3AEE6F5E8F0}" type="pres">
      <dgm:prSet presAssocID="{99DFFCAA-902B-48CD-8ADD-9BABA34EEE01}" presName="Name14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980168B0-A7E1-4AE9-A231-CEC11402D3C9}" type="pres">
      <dgm:prSet presAssocID="{F4D87C65-7E03-4992-974C-E34AD75F46AB}" presName="text1" presStyleLbl="node1" presStyleIdx="2" presStyleCnt="8" custScaleX="12455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F38798-2694-44ED-ADC1-9096398E8DA6}" type="pres">
      <dgm:prSet presAssocID="{9E2A29A8-AD80-462B-B24C-5A6BAB20D274}" presName="Name14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8B58D8A-07C6-4F83-B2E5-F08EEB5DDCD3}" type="pres">
      <dgm:prSet presAssocID="{0F76B8EC-1FDD-40B4-AF0D-B327C0BD0A29}" presName="text1" presStyleLbl="node1" presStyleIdx="3" presStyleCnt="8" custScaleX="170371" custRadScaleRad="98614" custRadScaleInc="-517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AF5A4B-41CC-4ABA-A178-6D3628F00BE1}" type="pres">
      <dgm:prSet presAssocID="{0A51215C-2362-4D7C-A47B-7E4F1B94EAC4}" presName="Name144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661C07E-3807-48C1-8132-FB46E5EFB692}" type="pres">
      <dgm:prSet presAssocID="{CE8B366D-07A5-44CD-957F-93B046740C66}" presName="cycle_2" presStyleCnt="0"/>
      <dgm:spPr/>
    </dgm:pt>
    <dgm:pt modelId="{5E60D01D-12C2-4637-B484-A1069C3A317A}" type="pres">
      <dgm:prSet presAssocID="{F255FA73-3504-4E34-A9C3-0436082D2398}" presName="childCenter2" presStyleLbl="node1" presStyleIdx="4" presStyleCnt="8" custScaleX="177032" custScaleY="106219"/>
      <dgm:spPr/>
      <dgm:t>
        <a:bodyPr/>
        <a:lstStyle/>
        <a:p>
          <a:pPr latinLnBrk="1"/>
          <a:endParaRPr lang="ko-KR" altLang="en-US"/>
        </a:p>
      </dgm:t>
    </dgm:pt>
    <dgm:pt modelId="{6714FEF3-ED43-440C-B45C-74F46B09AF69}" type="pres">
      <dgm:prSet presAssocID="{8D78FED9-EA57-4AF9-B6A3-A4BDE90A4D60}" presName="Name22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BB28503-C684-453F-9456-758383291E6B}" type="pres">
      <dgm:prSet presAssocID="{CE8B366D-07A5-44CD-957F-93B046740C66}" presName="cycle_3" presStyleCnt="0"/>
      <dgm:spPr/>
    </dgm:pt>
    <dgm:pt modelId="{3E57B691-2D6A-4BA9-A5C7-F850CCBB6675}" type="pres">
      <dgm:prSet presAssocID="{E881CE5A-65B4-4B4B-B047-5D9F99C94432}" presName="childCenter3" presStyleLbl="node1" presStyleIdx="5" presStyleCnt="8" custScaleX="144948" custLinFactNeighborX="-4209" custLinFactNeighborY="10822"/>
      <dgm:spPr/>
      <dgm:t>
        <a:bodyPr/>
        <a:lstStyle/>
        <a:p>
          <a:pPr latinLnBrk="1"/>
          <a:endParaRPr lang="ko-KR" altLang="en-US"/>
        </a:p>
      </dgm:t>
    </dgm:pt>
    <dgm:pt modelId="{70C2C772-BA22-40C3-B221-B362E997462D}" type="pres">
      <dgm:prSet presAssocID="{B019AB32-0334-4018-AECF-6F039D395ABA}" presName="Name285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1120DF-3956-4B0B-A5BA-CF1639C73901}" type="pres">
      <dgm:prSet presAssocID="{890A9E6C-EC50-4A16-B89F-41F8585B145A}" presName="text3" presStyleLbl="node1" presStyleIdx="6" presStyleCnt="8" custRadScaleRad="110675" custRadScaleInc="1146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CC8C9C-54BB-41DB-BA00-7AAC53B99FC5}" type="pres">
      <dgm:prSet presAssocID="{057647D4-6769-475D-BD36-0355943A6F9D}" presName="Name285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CAF073E-20DF-48CC-90E9-B3B76A0B60DA}" type="pres">
      <dgm:prSet presAssocID="{C46ACE9B-9611-4CEA-88B7-E7EE0DC02462}" presName="text3" presStyleLbl="node1" presStyleIdx="7" presStyleCnt="8" custScaleX="106219" custScaleY="143112" custRadScaleRad="120730" custRadScaleInc="-385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B83E-6C65-4098-9758-229064856158}" type="pres">
      <dgm:prSet presAssocID="{161B6936-D3BD-4ADF-B33D-C784B4C247DB}" presName="Name288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58A3368B-D7B0-4071-937B-30C2EF763D7D}" type="presOf" srcId="{890A9E6C-EC50-4A16-B89F-41F8585B145A}" destId="{771120DF-3956-4B0B-A5BA-CF1639C73901}" srcOrd="0" destOrd="0" presId="urn:microsoft.com/office/officeart/2008/layout/RadialCluster"/>
    <dgm:cxn modelId="{74E09471-80F2-44BD-8D85-99B6F4EF15D6}" type="presOf" srcId="{CE8B366D-07A5-44CD-957F-93B046740C66}" destId="{B4BE79F3-9101-444B-9E78-84E63C78BEA7}" srcOrd="0" destOrd="0" presId="urn:microsoft.com/office/officeart/2008/layout/RadialCluster"/>
    <dgm:cxn modelId="{4B5CA968-C5D6-47D7-AD27-A8F5572C4B2E}" type="presOf" srcId="{5FE83B2D-39AE-4856-B4BF-3B1D61C957AD}" destId="{1EA23041-BF1B-4A75-A81B-3BA0D1D28CD0}" srcOrd="0" destOrd="0" presId="urn:microsoft.com/office/officeart/2008/layout/RadialCluster"/>
    <dgm:cxn modelId="{54F5D10B-765E-4F43-A278-682ED415510A}" type="presOf" srcId="{99DFFCAA-902B-48CD-8ADD-9BABA34EEE01}" destId="{E8F45E45-7CB3-4654-94DE-F3AEE6F5E8F0}" srcOrd="0" destOrd="0" presId="urn:microsoft.com/office/officeart/2008/layout/RadialCluster"/>
    <dgm:cxn modelId="{BA5BB539-BFC4-4DE9-87F5-E1259841AE9B}" type="presOf" srcId="{E881CE5A-65B4-4B4B-B047-5D9F99C94432}" destId="{3E57B691-2D6A-4BA9-A5C7-F850CCBB6675}" srcOrd="0" destOrd="0" presId="urn:microsoft.com/office/officeart/2008/layout/RadialCluster"/>
    <dgm:cxn modelId="{30961E4F-1D3F-44F1-BC12-D2511EFF55A9}" srcId="{E881CE5A-65B4-4B4B-B047-5D9F99C94432}" destId="{890A9E6C-EC50-4A16-B89F-41F8585B145A}" srcOrd="0" destOrd="0" parTransId="{B019AB32-0334-4018-AECF-6F039D395ABA}" sibTransId="{2F30743E-BD82-432C-A8E4-0292C588662E}"/>
    <dgm:cxn modelId="{CB828F3D-533E-4FF2-A3D7-99FF03E1246F}" type="presOf" srcId="{0A51215C-2362-4D7C-A47B-7E4F1B94EAC4}" destId="{E4AF5A4B-41CC-4ABA-A178-6D3628F00BE1}" srcOrd="0" destOrd="0" presId="urn:microsoft.com/office/officeart/2008/layout/RadialCluster"/>
    <dgm:cxn modelId="{E46DE663-4BDE-4DBE-8DB4-45C6694AC8BC}" type="presOf" srcId="{F255FA73-3504-4E34-A9C3-0436082D2398}" destId="{5E60D01D-12C2-4637-B484-A1069C3A317A}" srcOrd="0" destOrd="0" presId="urn:microsoft.com/office/officeart/2008/layout/RadialCluster"/>
    <dgm:cxn modelId="{B181960D-CE1F-4D2D-849C-099AC38C91CF}" type="presOf" srcId="{F4D87C65-7E03-4992-974C-E34AD75F46AB}" destId="{980168B0-A7E1-4AE9-A231-CEC11402D3C9}" srcOrd="0" destOrd="0" presId="urn:microsoft.com/office/officeart/2008/layout/RadialCluster"/>
    <dgm:cxn modelId="{B8AE97CC-F713-43AD-B209-BF04D2C243F0}" type="presOf" srcId="{8D78FED9-EA57-4AF9-B6A3-A4BDE90A4D60}" destId="{6714FEF3-ED43-440C-B45C-74F46B09AF69}" srcOrd="0" destOrd="0" presId="urn:microsoft.com/office/officeart/2008/layout/RadialCluster"/>
    <dgm:cxn modelId="{74A42E76-8C0C-4764-91FF-685F86CB251B}" srcId="{5FE83B2D-39AE-4856-B4BF-3B1D61C957AD}" destId="{0F76B8EC-1FDD-40B4-AF0D-B327C0BD0A29}" srcOrd="1" destOrd="0" parTransId="{9E2A29A8-AD80-462B-B24C-5A6BAB20D274}" sibTransId="{788748CD-7CEC-4FD5-8E50-60F03F1B4756}"/>
    <dgm:cxn modelId="{F386BFB2-5FB2-4A3D-8376-5D63B9948014}" srcId="{5FE83B2D-39AE-4856-B4BF-3B1D61C957AD}" destId="{F4D87C65-7E03-4992-974C-E34AD75F46AB}" srcOrd="0" destOrd="0" parTransId="{99DFFCAA-902B-48CD-8ADD-9BABA34EEE01}" sibTransId="{24729D84-8F1B-4E8B-BA6C-8475D3841971}"/>
    <dgm:cxn modelId="{2B17CD36-87E4-42B2-8114-99027243EDF0}" srcId="{CE8B366D-07A5-44CD-957F-93B046740C66}" destId="{5FE83B2D-39AE-4856-B4BF-3B1D61C957AD}" srcOrd="0" destOrd="0" parTransId="{0A51215C-2362-4D7C-A47B-7E4F1B94EAC4}" sibTransId="{ED13762C-5E00-494A-9B83-9796920BC5E0}"/>
    <dgm:cxn modelId="{D05FB364-A9C1-4132-8B06-AC377E3FA925}" type="presOf" srcId="{814CCE31-C0BA-4FA4-9151-4E685620A871}" destId="{27A1132F-158E-4F02-9168-EC0947072AED}" srcOrd="0" destOrd="0" presId="urn:microsoft.com/office/officeart/2008/layout/RadialCluster"/>
    <dgm:cxn modelId="{35661596-8BD6-433B-9B9E-C80BAC2EDC58}" srcId="{CE8B366D-07A5-44CD-957F-93B046740C66}" destId="{F255FA73-3504-4E34-A9C3-0436082D2398}" srcOrd="1" destOrd="0" parTransId="{8D78FED9-EA57-4AF9-B6A3-A4BDE90A4D60}" sibTransId="{EAD72F3A-9FE3-4DCF-9576-5BE63BF8568F}"/>
    <dgm:cxn modelId="{48B64A9B-CD63-4BC1-8ADE-D6326EBDBD38}" type="presOf" srcId="{161B6936-D3BD-4ADF-B33D-C784B4C247DB}" destId="{0390B83E-6C65-4098-9758-229064856158}" srcOrd="0" destOrd="0" presId="urn:microsoft.com/office/officeart/2008/layout/RadialCluster"/>
    <dgm:cxn modelId="{0FE20D2A-E543-42E5-91B0-0CEE48C9460F}" srcId="{E881CE5A-65B4-4B4B-B047-5D9F99C94432}" destId="{C46ACE9B-9611-4CEA-88B7-E7EE0DC02462}" srcOrd="1" destOrd="0" parTransId="{057647D4-6769-475D-BD36-0355943A6F9D}" sibTransId="{D4C68EFF-4654-4FBE-A253-A3848D55303E}"/>
    <dgm:cxn modelId="{8BCDA374-240B-46FC-9327-5FC98295975C}" srcId="{814CCE31-C0BA-4FA4-9151-4E685620A871}" destId="{CE8B366D-07A5-44CD-957F-93B046740C66}" srcOrd="0" destOrd="0" parTransId="{FB063BE7-1B2B-4E0D-8310-95FC42B72569}" sibTransId="{D07BE428-C540-4297-8571-5AAB4FEDDFC5}"/>
    <dgm:cxn modelId="{AAFBD188-3F54-4054-A423-9411504B1615}" type="presOf" srcId="{9E2A29A8-AD80-462B-B24C-5A6BAB20D274}" destId="{9DF38798-2694-44ED-ADC1-9096398E8DA6}" srcOrd="0" destOrd="0" presId="urn:microsoft.com/office/officeart/2008/layout/RadialCluster"/>
    <dgm:cxn modelId="{226A75BC-C90B-4578-A772-AB8C05B0B791}" type="presOf" srcId="{B019AB32-0334-4018-AECF-6F039D395ABA}" destId="{70C2C772-BA22-40C3-B221-B362E997462D}" srcOrd="0" destOrd="0" presId="urn:microsoft.com/office/officeart/2008/layout/RadialCluster"/>
    <dgm:cxn modelId="{CCB03908-23B8-4090-BBBD-5E82805589E2}" type="presOf" srcId="{057647D4-6769-475D-BD36-0355943A6F9D}" destId="{DACC8C9C-54BB-41DB-BA00-7AAC53B99FC5}" srcOrd="0" destOrd="0" presId="urn:microsoft.com/office/officeart/2008/layout/RadialCluster"/>
    <dgm:cxn modelId="{D201DE13-768C-4A8C-8754-9C60D4B25169}" type="presOf" srcId="{C46ACE9B-9611-4CEA-88B7-E7EE0DC02462}" destId="{2CAF073E-20DF-48CC-90E9-B3B76A0B60DA}" srcOrd="0" destOrd="0" presId="urn:microsoft.com/office/officeart/2008/layout/RadialCluster"/>
    <dgm:cxn modelId="{0ED02B33-7309-48F7-9C26-C690830624CB}" type="presOf" srcId="{0F76B8EC-1FDD-40B4-AF0D-B327C0BD0A29}" destId="{18B58D8A-07C6-4F83-B2E5-F08EEB5DDCD3}" srcOrd="0" destOrd="0" presId="urn:microsoft.com/office/officeart/2008/layout/RadialCluster"/>
    <dgm:cxn modelId="{8B523C26-0AC8-4C2A-8A8F-BAF4C86A6154}" srcId="{CE8B366D-07A5-44CD-957F-93B046740C66}" destId="{E881CE5A-65B4-4B4B-B047-5D9F99C94432}" srcOrd="2" destOrd="0" parTransId="{161B6936-D3BD-4ADF-B33D-C784B4C247DB}" sibTransId="{EF4BECF8-6EBA-4E80-B397-5FDA5223D7C7}"/>
    <dgm:cxn modelId="{873CD6F9-1D8C-4FDF-96A7-18B9B9AEC4B2}" type="presParOf" srcId="{27A1132F-158E-4F02-9168-EC0947072AED}" destId="{B4BE79F3-9101-444B-9E78-84E63C78BEA7}" srcOrd="0" destOrd="0" presId="urn:microsoft.com/office/officeart/2008/layout/RadialCluster"/>
    <dgm:cxn modelId="{99551288-FBDB-405C-A805-83BBDD2FAD50}" type="presParOf" srcId="{27A1132F-158E-4F02-9168-EC0947072AED}" destId="{8E176A71-0AB0-46EE-804B-CA78C30D3E5A}" srcOrd="1" destOrd="0" presId="urn:microsoft.com/office/officeart/2008/layout/RadialCluster"/>
    <dgm:cxn modelId="{214696C1-9062-4A9F-8CFF-A84B64F0F079}" type="presParOf" srcId="{8E176A71-0AB0-46EE-804B-CA78C30D3E5A}" destId="{1EA23041-BF1B-4A75-A81B-3BA0D1D28CD0}" srcOrd="0" destOrd="0" presId="urn:microsoft.com/office/officeart/2008/layout/RadialCluster"/>
    <dgm:cxn modelId="{E558A312-2D3B-46CA-BA90-396723EFF8B1}" type="presParOf" srcId="{8E176A71-0AB0-46EE-804B-CA78C30D3E5A}" destId="{E8F45E45-7CB3-4654-94DE-F3AEE6F5E8F0}" srcOrd="1" destOrd="0" presId="urn:microsoft.com/office/officeart/2008/layout/RadialCluster"/>
    <dgm:cxn modelId="{562BC799-77EF-4B85-92E3-2C9A937DB8C0}" type="presParOf" srcId="{8E176A71-0AB0-46EE-804B-CA78C30D3E5A}" destId="{980168B0-A7E1-4AE9-A231-CEC11402D3C9}" srcOrd="2" destOrd="0" presId="urn:microsoft.com/office/officeart/2008/layout/RadialCluster"/>
    <dgm:cxn modelId="{1EEC2EE4-1264-41BA-A477-8F5C5E9D4193}" type="presParOf" srcId="{8E176A71-0AB0-46EE-804B-CA78C30D3E5A}" destId="{9DF38798-2694-44ED-ADC1-9096398E8DA6}" srcOrd="3" destOrd="0" presId="urn:microsoft.com/office/officeart/2008/layout/RadialCluster"/>
    <dgm:cxn modelId="{A3EA34E5-D404-4ADD-9676-F71C9E4705B6}" type="presParOf" srcId="{8E176A71-0AB0-46EE-804B-CA78C30D3E5A}" destId="{18B58D8A-07C6-4F83-B2E5-F08EEB5DDCD3}" srcOrd="4" destOrd="0" presId="urn:microsoft.com/office/officeart/2008/layout/RadialCluster"/>
    <dgm:cxn modelId="{12DD3B9E-B1C1-4CC0-9BB0-1341DCA4CAB2}" type="presParOf" srcId="{27A1132F-158E-4F02-9168-EC0947072AED}" destId="{E4AF5A4B-41CC-4ABA-A178-6D3628F00BE1}" srcOrd="2" destOrd="0" presId="urn:microsoft.com/office/officeart/2008/layout/RadialCluster"/>
    <dgm:cxn modelId="{641C041A-AA9B-4BA0-A0B1-1E3E2331199F}" type="presParOf" srcId="{27A1132F-158E-4F02-9168-EC0947072AED}" destId="{0661C07E-3807-48C1-8132-FB46E5EFB692}" srcOrd="3" destOrd="0" presId="urn:microsoft.com/office/officeart/2008/layout/RadialCluster"/>
    <dgm:cxn modelId="{F1B9EE66-5FEC-43F0-9CDE-14A4DFD27385}" type="presParOf" srcId="{0661C07E-3807-48C1-8132-FB46E5EFB692}" destId="{5E60D01D-12C2-4637-B484-A1069C3A317A}" srcOrd="0" destOrd="0" presId="urn:microsoft.com/office/officeart/2008/layout/RadialCluster"/>
    <dgm:cxn modelId="{2E5ACD18-3E3E-4885-A55F-0B8A34D09575}" type="presParOf" srcId="{27A1132F-158E-4F02-9168-EC0947072AED}" destId="{6714FEF3-ED43-440C-B45C-74F46B09AF69}" srcOrd="4" destOrd="0" presId="urn:microsoft.com/office/officeart/2008/layout/RadialCluster"/>
    <dgm:cxn modelId="{679770D2-42B7-4870-A983-7DD1540005B5}" type="presParOf" srcId="{27A1132F-158E-4F02-9168-EC0947072AED}" destId="{1BB28503-C684-453F-9456-758383291E6B}" srcOrd="5" destOrd="0" presId="urn:microsoft.com/office/officeart/2008/layout/RadialCluster"/>
    <dgm:cxn modelId="{954DA83E-595C-4CE2-B8A5-91934C826940}" type="presParOf" srcId="{1BB28503-C684-453F-9456-758383291E6B}" destId="{3E57B691-2D6A-4BA9-A5C7-F850CCBB6675}" srcOrd="0" destOrd="0" presId="urn:microsoft.com/office/officeart/2008/layout/RadialCluster"/>
    <dgm:cxn modelId="{C573E5E4-83C5-4DA1-8735-41079BE17BA2}" type="presParOf" srcId="{1BB28503-C684-453F-9456-758383291E6B}" destId="{70C2C772-BA22-40C3-B221-B362E997462D}" srcOrd="1" destOrd="0" presId="urn:microsoft.com/office/officeart/2008/layout/RadialCluster"/>
    <dgm:cxn modelId="{04E304EB-9F78-4509-A824-FFB8301FE98F}" type="presParOf" srcId="{1BB28503-C684-453F-9456-758383291E6B}" destId="{771120DF-3956-4B0B-A5BA-CF1639C73901}" srcOrd="2" destOrd="0" presId="urn:microsoft.com/office/officeart/2008/layout/RadialCluster"/>
    <dgm:cxn modelId="{F49BC07B-07F2-4559-B761-30C137A915B5}" type="presParOf" srcId="{1BB28503-C684-453F-9456-758383291E6B}" destId="{DACC8C9C-54BB-41DB-BA00-7AAC53B99FC5}" srcOrd="3" destOrd="0" presId="urn:microsoft.com/office/officeart/2008/layout/RadialCluster"/>
    <dgm:cxn modelId="{3D72C00C-3A9B-445F-9943-64CD5ED005EB}" type="presParOf" srcId="{1BB28503-C684-453F-9456-758383291E6B}" destId="{2CAF073E-20DF-48CC-90E9-B3B76A0B60DA}" srcOrd="4" destOrd="0" presId="urn:microsoft.com/office/officeart/2008/layout/RadialCluster"/>
    <dgm:cxn modelId="{B1D9A9CE-E4A7-460E-8AC0-2273E56CCE80}" type="presParOf" srcId="{27A1132F-158E-4F02-9168-EC0947072AED}" destId="{0390B83E-6C65-4098-9758-22906485615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95EA2-3556-4E68-83F6-505E01E49F94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FB4E1-6317-42A7-A18B-C1EA67AC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2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알레르겐과 </a:t>
            </a:r>
            <a:r>
              <a:rPr lang="ko-KR" altLang="en-US" dirty="0" err="1">
                <a:ea typeface="맑은 고딕"/>
              </a:rPr>
              <a:t>비알레르겐을</a:t>
            </a:r>
            <a:r>
              <a:rPr lang="ko-KR" altLang="en-US" dirty="0">
                <a:ea typeface="맑은 고딕"/>
              </a:rPr>
              <a:t> 아미노산 서열을 통해 구분하기 위해서</a:t>
            </a:r>
            <a:r>
              <a:rPr lang="ko-KR" altLang="en-US" baseline="0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가장 먼저 </a:t>
            </a:r>
            <a:r>
              <a:rPr lang="ko-KR" altLang="en-US" dirty="0" err="1">
                <a:ea typeface="맑은 고딕"/>
              </a:rPr>
              <a:t>알레르겐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비알레르겐과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에피토프</a:t>
            </a:r>
            <a:r>
              <a:rPr lang="ko-KR" altLang="en-US" dirty="0">
                <a:ea typeface="맑은 고딕"/>
              </a:rPr>
              <a:t> 의 아미노산 서열데이터베이스를 구축하였습니다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에피토프서열은</a:t>
            </a:r>
            <a:r>
              <a:rPr lang="ko-KR" altLang="en-US" dirty="0">
                <a:ea typeface="맑은 고딕"/>
              </a:rPr>
              <a:t> 모델을</a:t>
            </a:r>
            <a:r>
              <a:rPr lang="ko-KR" altLang="en-US" baseline="0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통해 예측한 결과와 실제 데이터를 비교하기 위해</a:t>
            </a:r>
            <a:r>
              <a:rPr lang="ko-KR" altLang="en-US" baseline="0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필요했습니다.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현재까지 밝혀진 알레르겐의 목록은 </a:t>
            </a:r>
            <a:r>
              <a:rPr lang="en-US" altLang="ko-KR" dirty="0">
                <a:ea typeface="맑은 고딕"/>
              </a:rPr>
              <a:t>AllergenOnline</a:t>
            </a:r>
            <a:r>
              <a:rPr lang="ko-KR" altLang="en-US" dirty="0">
                <a:ea typeface="맑은 고딕"/>
              </a:rPr>
              <a:t> 데이터베이스에서 구할 수 있었습니다</a:t>
            </a:r>
            <a:r>
              <a:rPr lang="en-US" altLang="ko-KR" dirty="0">
                <a:ea typeface="맑은 고딕"/>
              </a:rPr>
              <a:t>.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AllergenOnline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ncbi </a:t>
            </a:r>
            <a:r>
              <a:rPr lang="ko-KR" altLang="en-US" dirty="0">
                <a:ea typeface="맑은 고딕"/>
              </a:rPr>
              <a:t>단백질 고유번호도 제공하기 때문에 </a:t>
            </a:r>
            <a:r>
              <a:rPr lang="en-US" altLang="ko-KR" dirty="0">
                <a:ea typeface="맑은 고딕"/>
              </a:rPr>
              <a:t>AllergenOnline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ncbi</a:t>
            </a:r>
            <a:r>
              <a:rPr lang="ko-KR" altLang="en-US" dirty="0">
                <a:ea typeface="맑은 고딕"/>
              </a:rPr>
              <a:t>를 함께 활용해 알레르겐의 서열 정보를 받아올 수 있었습니다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Ncbi</a:t>
            </a:r>
            <a:r>
              <a:rPr lang="en-US" altLang="ko-KR" baseline="0" dirty="0">
                <a:ea typeface="맑은 고딕"/>
              </a:rPr>
              <a:t> </a:t>
            </a:r>
            <a:r>
              <a:rPr lang="ko-KR" altLang="en-US" baseline="0" dirty="0">
                <a:ea typeface="맑은 고딕"/>
              </a:rPr>
              <a:t>고유번호가 없어 서열을 받을 수 없는 것을 제외해서 </a:t>
            </a:r>
            <a:r>
              <a:rPr lang="en-US" altLang="ko-KR" baseline="0" dirty="0">
                <a:ea typeface="맑은 고딕"/>
              </a:rPr>
              <a:t>1038</a:t>
            </a:r>
            <a:r>
              <a:rPr lang="ko-KR" altLang="en-US" baseline="0" dirty="0">
                <a:ea typeface="맑은 고딕"/>
              </a:rPr>
              <a:t>개의 알레르겐의 이름과 서열정보를 각각 저장하였습니다</a:t>
            </a:r>
            <a:r>
              <a:rPr lang="en-US" altLang="ko-KR" baseline="0" dirty="0">
                <a:ea typeface="맑은 고딕"/>
              </a:rPr>
              <a:t>.</a:t>
            </a:r>
            <a:r>
              <a:rPr lang="ko-KR" altLang="en-US" baseline="0" dirty="0">
                <a:ea typeface="맑은 고딕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완전히 비알레르겐이라고 밝혀진 단백질은 없기 때문에 비알레르겐만 데이터베이스에 저장하는 것은 원칙적으로 불가능합니다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PDB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altLang="ko-KR" baseline="0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알레르겐으로 등록된 </a:t>
            </a:r>
            <a:r>
              <a:rPr lang="en-US" altLang="ko-KR" dirty="0">
                <a:ea typeface="맑은 고딕"/>
              </a:rPr>
              <a:t>1013</a:t>
            </a:r>
            <a:r>
              <a:rPr lang="ko-KR" altLang="en-US" dirty="0">
                <a:ea typeface="맑은 고딕"/>
              </a:rPr>
              <a:t>종을 제외하고</a:t>
            </a:r>
            <a:r>
              <a:rPr lang="en-US" altLang="ko-KR" dirty="0">
                <a:ea typeface="맑은 고딕"/>
              </a:rPr>
              <a:t>, BLASTP</a:t>
            </a:r>
            <a:r>
              <a:rPr lang="ko-KR" altLang="en-US" dirty="0">
                <a:ea typeface="맑은 고딕"/>
              </a:rPr>
              <a:t>로 기존 알레르겐과 교차 검증을 함으로써 </a:t>
            </a:r>
            <a:r>
              <a:rPr lang="en-US" altLang="ko-KR" dirty="0">
                <a:ea typeface="맑은 고딕"/>
              </a:rPr>
              <a:t>AllergenOnline</a:t>
            </a:r>
            <a:r>
              <a:rPr lang="ko-KR" altLang="en-US" dirty="0">
                <a:ea typeface="맑은 고딕"/>
              </a:rPr>
              <a:t>에서 얻은 아미노산 서열과 유사도 </a:t>
            </a:r>
            <a:r>
              <a:rPr lang="en-US" altLang="ko-KR" dirty="0">
                <a:ea typeface="맑은 고딕"/>
              </a:rPr>
              <a:t>90%</a:t>
            </a:r>
            <a:r>
              <a:rPr lang="ko-KR" altLang="en-US" dirty="0">
                <a:ea typeface="맑은 고딕"/>
              </a:rPr>
              <a:t>이상인 데이터를 제외하여 최대한 알레르겐이 적게 유입되도록 하였습니다</a:t>
            </a:r>
            <a:r>
              <a:rPr lang="en-US" altLang="ko-KR" dirty="0">
                <a:ea typeface="맑은 고딕"/>
              </a:rPr>
              <a:t>. BLAST</a:t>
            </a:r>
            <a:r>
              <a:rPr lang="ko-KR" altLang="en-US" dirty="0">
                <a:ea typeface="맑은 고딕"/>
              </a:rPr>
              <a:t>는 단백질의 아미노산 배열 또는 </a:t>
            </a:r>
            <a:r>
              <a:rPr lang="en-US" altLang="ko-KR" dirty="0">
                <a:ea typeface="맑은 고딕"/>
              </a:rPr>
              <a:t>DNA </a:t>
            </a:r>
            <a:r>
              <a:rPr lang="ko-KR" altLang="en-US" dirty="0">
                <a:ea typeface="맑은 고딕"/>
              </a:rPr>
              <a:t>염기배열을 비교하기 위한 연산법으로 방대한 양의 배열을 비교할 수 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결과 </a:t>
            </a:r>
            <a:r>
              <a:rPr lang="en-US" altLang="ko-KR" dirty="0">
                <a:ea typeface="맑은 고딕"/>
              </a:rPr>
              <a:t>43552</a:t>
            </a:r>
            <a:r>
              <a:rPr lang="ko-KR" altLang="en-US" dirty="0">
                <a:ea typeface="맑은 고딕"/>
              </a:rPr>
              <a:t>개의 샘플을 얻을 수 있었습니다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5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완전히 비알레르겐이라고 밝혀진 단백질은 없기 때문에 비알레르겐만 데이터베이스에 저장하는 것은 원칙적으로 불가능합니다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PDB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altLang="ko-KR" baseline="0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알레르겐으로 등록된 </a:t>
            </a:r>
            <a:r>
              <a:rPr lang="en-US" altLang="ko-KR" dirty="0">
                <a:ea typeface="맑은 고딕"/>
              </a:rPr>
              <a:t>1013</a:t>
            </a:r>
            <a:r>
              <a:rPr lang="ko-KR" altLang="en-US" dirty="0">
                <a:ea typeface="맑은 고딕"/>
              </a:rPr>
              <a:t>종을 제외하고</a:t>
            </a:r>
            <a:r>
              <a:rPr lang="en-US" altLang="ko-KR" dirty="0">
                <a:ea typeface="맑은 고딕"/>
              </a:rPr>
              <a:t>, BLASTP</a:t>
            </a:r>
            <a:r>
              <a:rPr lang="ko-KR" altLang="en-US" dirty="0">
                <a:ea typeface="맑은 고딕"/>
              </a:rPr>
              <a:t>로 기존 알레르겐과 교차 검증을 함으로써 </a:t>
            </a:r>
            <a:r>
              <a:rPr lang="en-US" altLang="ko-KR" dirty="0">
                <a:ea typeface="맑은 고딕"/>
              </a:rPr>
              <a:t>AllergenOnline</a:t>
            </a:r>
            <a:r>
              <a:rPr lang="ko-KR" altLang="en-US" dirty="0">
                <a:ea typeface="맑은 고딕"/>
              </a:rPr>
              <a:t>에서 얻은 아미노산 서열과 유사도 </a:t>
            </a:r>
            <a:r>
              <a:rPr lang="en-US" altLang="ko-KR" dirty="0">
                <a:ea typeface="맑은 고딕"/>
              </a:rPr>
              <a:t>90%</a:t>
            </a:r>
            <a:r>
              <a:rPr lang="ko-KR" altLang="en-US" dirty="0">
                <a:ea typeface="맑은 고딕"/>
              </a:rPr>
              <a:t>이상인 데이터를 제외하여 최대한 알레르겐이 적게 유입되도록 하였습니다</a:t>
            </a:r>
            <a:r>
              <a:rPr lang="en-US" altLang="ko-KR" dirty="0">
                <a:ea typeface="맑은 고딕"/>
              </a:rPr>
              <a:t>. BLAST</a:t>
            </a:r>
            <a:r>
              <a:rPr lang="ko-KR" altLang="en-US" dirty="0">
                <a:ea typeface="맑은 고딕"/>
              </a:rPr>
              <a:t>는 단백질의 아미노산 배열 또는 </a:t>
            </a:r>
            <a:r>
              <a:rPr lang="en-US" altLang="ko-KR" dirty="0">
                <a:ea typeface="맑은 고딕"/>
              </a:rPr>
              <a:t>DNA </a:t>
            </a:r>
            <a:r>
              <a:rPr lang="ko-KR" altLang="en-US" dirty="0">
                <a:ea typeface="맑은 고딕"/>
              </a:rPr>
              <a:t>염기배열을 비교하기 위한 연산법으로 방대한 양의 배열을 비교할 수 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결과 </a:t>
            </a:r>
            <a:r>
              <a:rPr lang="en-US" altLang="ko-KR" dirty="0">
                <a:ea typeface="맑은 고딕"/>
              </a:rPr>
              <a:t>43552</a:t>
            </a:r>
            <a:r>
              <a:rPr lang="ko-KR" altLang="en-US" dirty="0">
                <a:ea typeface="맑은 고딕"/>
              </a:rPr>
              <a:t>개의 샘플을 얻을 수 있었습니다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5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완전히 비알레르겐이라고 밝혀진 단백질은 없기 때문에 비알레르겐만 데이터베이스에 저장하는 것은 원칙적으로 불가능합니다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PDB</a:t>
            </a:r>
            <a:r>
              <a:rPr lang="ko-KR" altLang="en-US" dirty="0">
                <a:ea typeface="맑은 고딕"/>
              </a:rPr>
              <a:t>에서</a:t>
            </a:r>
            <a:r>
              <a:rPr lang="en-US" altLang="ko-KR" baseline="0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알레르겐으로 등록된 </a:t>
            </a:r>
            <a:r>
              <a:rPr lang="en-US" altLang="ko-KR" dirty="0">
                <a:ea typeface="맑은 고딕"/>
              </a:rPr>
              <a:t>1013</a:t>
            </a:r>
            <a:r>
              <a:rPr lang="ko-KR" altLang="en-US" dirty="0">
                <a:ea typeface="맑은 고딕"/>
              </a:rPr>
              <a:t>종을 제외하고</a:t>
            </a:r>
            <a:r>
              <a:rPr lang="en-US" altLang="ko-KR" dirty="0">
                <a:ea typeface="맑은 고딕"/>
              </a:rPr>
              <a:t>, BLASTP</a:t>
            </a:r>
            <a:r>
              <a:rPr lang="ko-KR" altLang="en-US" dirty="0">
                <a:ea typeface="맑은 고딕"/>
              </a:rPr>
              <a:t>로 기존 알레르겐과 교차 검증을 함으로써 </a:t>
            </a:r>
            <a:r>
              <a:rPr lang="en-US" altLang="ko-KR" dirty="0">
                <a:ea typeface="맑은 고딕"/>
              </a:rPr>
              <a:t>AllergenOnline</a:t>
            </a:r>
            <a:r>
              <a:rPr lang="ko-KR" altLang="en-US" dirty="0">
                <a:ea typeface="맑은 고딕"/>
              </a:rPr>
              <a:t>에서 얻은 아미노산 서열과 유사도 </a:t>
            </a:r>
            <a:r>
              <a:rPr lang="en-US" altLang="ko-KR" dirty="0">
                <a:ea typeface="맑은 고딕"/>
              </a:rPr>
              <a:t>90%</a:t>
            </a:r>
            <a:r>
              <a:rPr lang="ko-KR" altLang="en-US" dirty="0">
                <a:ea typeface="맑은 고딕"/>
              </a:rPr>
              <a:t>이상인 데이터를 제외하여 최대한 알레르겐이 적게 유입되도록 하였습니다</a:t>
            </a:r>
            <a:r>
              <a:rPr lang="en-US" altLang="ko-KR" dirty="0">
                <a:ea typeface="맑은 고딕"/>
              </a:rPr>
              <a:t>. BLAST</a:t>
            </a:r>
            <a:r>
              <a:rPr lang="ko-KR" altLang="en-US" dirty="0">
                <a:ea typeface="맑은 고딕"/>
              </a:rPr>
              <a:t>는 단백질의 아미노산 배열 또는 </a:t>
            </a:r>
            <a:r>
              <a:rPr lang="en-US" altLang="ko-KR" dirty="0">
                <a:ea typeface="맑은 고딕"/>
              </a:rPr>
              <a:t>DNA </a:t>
            </a:r>
            <a:r>
              <a:rPr lang="ko-KR" altLang="en-US" dirty="0">
                <a:ea typeface="맑은 고딕"/>
              </a:rPr>
              <a:t>염기배열을 비교하기 위한 연산법으로 방대한 양의 배열을 비교할 수 있었습니다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결과 </a:t>
            </a:r>
            <a:r>
              <a:rPr lang="en-US" altLang="ko-KR" dirty="0">
                <a:ea typeface="맑은 고딕"/>
              </a:rPr>
              <a:t>43552</a:t>
            </a:r>
            <a:r>
              <a:rPr lang="ko-KR" altLang="en-US" dirty="0">
                <a:ea typeface="맑은 고딕"/>
              </a:rPr>
              <a:t>개의 샘플을 얻을 수 있었습니다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5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14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7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7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>
              <a:defRPr/>
            </a:pPr>
            <a:r>
              <a:rPr lang="ko-KR" altLang="en-US" dirty="0"/>
              <a:t>이</a:t>
            </a:r>
            <a:r>
              <a:rPr lang="ko-KR" altLang="en-US"/>
              <a:t>제 테스트셋과 </a:t>
            </a:r>
            <a:r>
              <a:rPr lang="ko-KR" altLang="en-US" err="1"/>
              <a:t>에피토프</a:t>
            </a:r>
            <a:r>
              <a:rPr lang="ko-KR" altLang="en-US"/>
              <a:t> 데이터</a:t>
            </a:r>
            <a:r>
              <a:rPr lang="ko-KR" altLang="en-US" err="1"/>
              <a:t>셋</a:t>
            </a:r>
            <a:r>
              <a:rPr lang="ko-KR" altLang="en-US"/>
              <a:t> 둘 다에 존재하는 열두 종의 </a:t>
            </a:r>
            <a:r>
              <a:rPr lang="ko-KR" altLang="en-US" err="1"/>
              <a:t>알레르겐에</a:t>
            </a:r>
            <a:r>
              <a:rPr lang="ko-KR" altLang="en-US"/>
              <a:t> 대해</a:t>
            </a:r>
            <a:endParaRPr lang="en-US" altLang="ko-KR" dirty="0"/>
          </a:p>
          <a:p>
            <a:pPr fontAlgn="base" latinLnBrk="1">
              <a:defRPr/>
            </a:pPr>
            <a:r>
              <a:rPr lang="ko-KR" altLang="en-US"/>
              <a:t>각각 </a:t>
            </a:r>
            <a:r>
              <a:rPr lang="en-US" altLang="ko-KR"/>
              <a:t>feature</a:t>
            </a:r>
            <a:r>
              <a:rPr lang="ko-KR" altLang="en-US"/>
              <a:t>로 나타난 부분 서열과 에피토프</a:t>
            </a:r>
            <a:r>
              <a:rPr lang="ko-KR" altLang="en-US" dirty="0"/>
              <a:t> </a:t>
            </a:r>
            <a:r>
              <a:rPr lang="ko-KR" altLang="en-US"/>
              <a:t>서열을 비교하였으나</a:t>
            </a:r>
            <a:r>
              <a:rPr lang="en-US" altLang="ko-KR"/>
              <a:t>,</a:t>
            </a:r>
            <a:endParaRPr lang="en-US" altLang="ko-KR" dirty="0"/>
          </a:p>
          <a:p>
            <a:pPr fontAlgn="base" latinLnBrk="1">
              <a:defRPr/>
            </a:pPr>
            <a:r>
              <a:rPr lang="ko-KR" altLang="en-US"/>
              <a:t>다음표와 같이 예측한 부분서열이 </a:t>
            </a:r>
            <a:r>
              <a:rPr lang="ko-KR" altLang="en-US" dirty="0"/>
              <a:t>실</a:t>
            </a:r>
            <a:r>
              <a:rPr lang="ko-KR" altLang="en-US"/>
              <a:t>제 에피토프의 아미노산 서열에는 거의 없었음을 확인할 수 있었습니다</a:t>
            </a:r>
            <a:r>
              <a:rPr lang="en-US" altLang="ko-KR"/>
              <a:t>.</a:t>
            </a:r>
            <a:endParaRPr lang="en-US" altLang="ko-KR" dirty="0"/>
          </a:p>
          <a:p>
            <a:pPr fontAlgn="base" latinLnBrk="1"/>
            <a:r>
              <a:rPr lang="ko-KR" altLang="en-US"/>
              <a:t>다시 말해</a:t>
            </a:r>
            <a:r>
              <a:rPr lang="en-US" altLang="ko-KR"/>
              <a:t>, </a:t>
            </a:r>
            <a:r>
              <a:rPr lang="ko-KR" altLang="en-US" dirty="0"/>
              <a:t>지</a:t>
            </a:r>
            <a:r>
              <a:rPr lang="ko-KR" altLang="en-US"/>
              <a:t>금 이 모델은 에피토프 추출에 적합하지 않은 것으로 나타났습니다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8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>
              <a:defRPr/>
            </a:pPr>
            <a:r>
              <a:rPr lang="ko-KR" altLang="en-US" dirty="0"/>
              <a:t>이</a:t>
            </a:r>
            <a:r>
              <a:rPr lang="ko-KR" altLang="en-US"/>
              <a:t>제 테스트셋과 </a:t>
            </a:r>
            <a:r>
              <a:rPr lang="ko-KR" altLang="en-US" err="1"/>
              <a:t>에피토프</a:t>
            </a:r>
            <a:r>
              <a:rPr lang="ko-KR" altLang="en-US"/>
              <a:t> 데이터</a:t>
            </a:r>
            <a:r>
              <a:rPr lang="ko-KR" altLang="en-US" err="1"/>
              <a:t>셋</a:t>
            </a:r>
            <a:r>
              <a:rPr lang="ko-KR" altLang="en-US"/>
              <a:t> 둘 다에 존재하는 열두 종의 </a:t>
            </a:r>
            <a:r>
              <a:rPr lang="ko-KR" altLang="en-US" err="1"/>
              <a:t>알레르겐에</a:t>
            </a:r>
            <a:r>
              <a:rPr lang="ko-KR" altLang="en-US"/>
              <a:t> 대해</a:t>
            </a:r>
            <a:endParaRPr lang="en-US" altLang="ko-KR" dirty="0"/>
          </a:p>
          <a:p>
            <a:pPr fontAlgn="base" latinLnBrk="1">
              <a:defRPr/>
            </a:pPr>
            <a:r>
              <a:rPr lang="ko-KR" altLang="en-US"/>
              <a:t>각각 </a:t>
            </a:r>
            <a:r>
              <a:rPr lang="en-US" altLang="ko-KR"/>
              <a:t>feature</a:t>
            </a:r>
            <a:r>
              <a:rPr lang="ko-KR" altLang="en-US"/>
              <a:t>로 나타난 부분 서열과 에피토프</a:t>
            </a:r>
            <a:r>
              <a:rPr lang="ko-KR" altLang="en-US" dirty="0"/>
              <a:t> </a:t>
            </a:r>
            <a:r>
              <a:rPr lang="ko-KR" altLang="en-US"/>
              <a:t>서열을 비교하였으나</a:t>
            </a:r>
            <a:r>
              <a:rPr lang="en-US" altLang="ko-KR"/>
              <a:t>,</a:t>
            </a:r>
            <a:endParaRPr lang="en-US" altLang="ko-KR" dirty="0"/>
          </a:p>
          <a:p>
            <a:pPr fontAlgn="base" latinLnBrk="1">
              <a:defRPr/>
            </a:pPr>
            <a:r>
              <a:rPr lang="ko-KR" altLang="en-US"/>
              <a:t>다음표와 같이 예측한 부분서열이 </a:t>
            </a:r>
            <a:r>
              <a:rPr lang="ko-KR" altLang="en-US" dirty="0"/>
              <a:t>실</a:t>
            </a:r>
            <a:r>
              <a:rPr lang="ko-KR" altLang="en-US"/>
              <a:t>제 에피토프의 아미노산 서열에는 거의 없었음을 확인할 수 있었습니다</a:t>
            </a:r>
            <a:r>
              <a:rPr lang="en-US" altLang="ko-KR"/>
              <a:t>.</a:t>
            </a:r>
            <a:endParaRPr lang="en-US" altLang="ko-KR" dirty="0"/>
          </a:p>
          <a:p>
            <a:pPr fontAlgn="base" latinLnBrk="1"/>
            <a:r>
              <a:rPr lang="ko-KR" altLang="en-US"/>
              <a:t>다시 말해</a:t>
            </a:r>
            <a:r>
              <a:rPr lang="en-US" altLang="ko-KR"/>
              <a:t>, </a:t>
            </a:r>
            <a:r>
              <a:rPr lang="ko-KR" altLang="en-US" dirty="0"/>
              <a:t>지</a:t>
            </a:r>
            <a:r>
              <a:rPr lang="ko-KR" altLang="en-US"/>
              <a:t>금 이 모델은 에피토프 추출에 적합하지 않은 것으로 나타났습니다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8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연구를 정리하자면 기존의 머신 러닝을 사용한 방법보다 높은 정확도의 모델을 개발하였으며</a:t>
            </a:r>
            <a:r>
              <a:rPr lang="en-US" altLang="ko-KR"/>
              <a:t>,</a:t>
            </a:r>
            <a:endParaRPr lang="en-US" altLang="ko-KR" dirty="0"/>
          </a:p>
          <a:p>
            <a:pPr>
              <a:defRPr/>
            </a:pPr>
            <a:r>
              <a:rPr lang="ko-KR" altLang="en-US"/>
              <a:t>활성 부위를 시각화할 수 있었습니다</a:t>
            </a:r>
            <a:r>
              <a:rPr lang="en-US" altLang="ko-KR"/>
              <a:t>. </a:t>
            </a:r>
            <a:r>
              <a:rPr lang="ko-KR" altLang="en-US"/>
              <a:t>하지만 궁극적인 목적인 에피토프 추출에는 실패하였는데요</a:t>
            </a:r>
            <a:r>
              <a:rPr lang="en-US" altLang="ko-KR"/>
              <a:t>,</a:t>
            </a:r>
            <a:endParaRPr lang="ko-KR" altLang="en-US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9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8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알</a:t>
            </a:r>
            <a:r>
              <a:rPr lang="ko-KR" altLang="en-US">
                <a:ea typeface="맑은 고딕"/>
              </a:rPr>
              <a:t>레르겐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분류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모델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구축을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위해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저희는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머신러닝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기법을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사용했습니다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머신러닝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기계학습</a:t>
            </a:r>
            <a:r>
              <a:rPr lang="ko-KR" altLang="en-US" err="1">
                <a:ea typeface="맑은 고딕"/>
              </a:rPr>
              <a:t>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간단히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말해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컴퓨터가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데이터를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학습하</a:t>
            </a:r>
            <a:r>
              <a:rPr lang="ko-KR" altLang="en-US" err="1">
                <a:ea typeface="맑은 고딕"/>
              </a:rPr>
              <a:t>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자</a:t>
            </a:r>
            <a:r>
              <a:rPr lang="ko-KR" altLang="en-US" err="1">
                <a:ea typeface="맑은 고딕"/>
              </a:rPr>
              <a:t>동</a:t>
            </a:r>
            <a:r>
              <a:rPr lang="ko-KR" altLang="en-US">
                <a:ea typeface="맑은 고딕"/>
              </a:rPr>
              <a:t>으로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문제를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해결하</a:t>
            </a:r>
            <a:r>
              <a:rPr lang="ko-KR" altLang="en-US" err="1">
                <a:ea typeface="맑은 고딕"/>
              </a:rPr>
              <a:t>도</a:t>
            </a:r>
            <a:r>
              <a:rPr lang="ko-KR" altLang="en-US">
                <a:ea typeface="맑은 고딕"/>
              </a:rPr>
              <a:t>록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기법입니다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기</a:t>
            </a:r>
            <a:r>
              <a:rPr lang="ko-KR" altLang="en-US" err="1">
                <a:ea typeface="맑은 고딕"/>
              </a:rPr>
              <a:t>계</a:t>
            </a:r>
            <a:r>
              <a:rPr lang="ko-KR" altLang="en-US">
                <a:ea typeface="맑은 고딕"/>
              </a:rPr>
              <a:t>학습은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크게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지도학습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비지도학습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강화학습으</a:t>
            </a:r>
            <a:r>
              <a:rPr lang="ko-KR" altLang="en-US"/>
              <a:t> </a:t>
            </a:r>
            <a:r>
              <a:rPr lang="ko-KR" altLang="en-US">
                <a:ea typeface="맑은 고딕"/>
              </a:rPr>
              <a:t>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나뉘는데</a:t>
            </a:r>
            <a:endParaRPr lang="ko-KR" err="1">
              <a:ea typeface="맑은 고딕"/>
            </a:endParaRPr>
          </a:p>
          <a:p>
            <a:r>
              <a:rPr lang="ko-KR" altLang="en-US">
                <a:ea typeface="맑은 고딕"/>
              </a:rPr>
              <a:t>저희는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지도학습중에서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입력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값과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목표치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사이의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관계를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설명하는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모델을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찾는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분류를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채택했습니다</a:t>
            </a:r>
            <a:r>
              <a:rPr lang="en-US" altLang="ko-KR"/>
              <a:t>.</a:t>
            </a:r>
          </a:p>
          <a:p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FB4E1-6317-42A7-A18B-C1EA67AC97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E1C70-4D88-46E5-BAFF-0610BF2B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3577BE-6B08-41F8-85D7-66B36F29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47BDFC-A8CD-4468-9FBB-0E6A481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D17A8B-063F-4D55-B467-D15DBCA6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0413D-96A1-410D-81EF-CCC42F51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F2F58-9620-4E41-A419-065DA9E6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7F7B890-2D43-449E-8B70-E62D70BE1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467047-DF71-491B-972E-D3FA3B7A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C04D47-8DD2-4D75-9D82-A8CAF6DC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B0FF3D-A9E9-4950-9E29-6FB9683E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878091-A1FF-4112-89CE-3B938975F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C67E22-A33C-4CDD-93B7-8C4E94AB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FEAD31-7B81-451A-AA5D-FDCF71BC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32F02C-683D-447A-A490-CF3464FD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B1C92A-D0F6-4FF2-99AD-989F2296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880365-E821-4BFD-97E2-AF895CDF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E6FFE9-D9C5-408E-99E5-3F70C7DD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1FC554-04D4-463E-ABDD-AF8F116D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5641E3-93B9-4D24-B4AD-9BCDD1CA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DDFF21-F1E5-4EA4-8D89-B22F70F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EBCA04-0D60-41F8-9447-97736372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EC6D7B-B879-4640-8E90-31EB87A4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818A8E-FD60-411F-94CA-BEBFACD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767B95-94FA-4549-AF35-EA13492D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7494EF-0309-4E7F-B439-5822200E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0D7DEC-46CC-496D-A59C-8AD23DD1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F6C3F0-B9F2-4092-A68F-D6720AE17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BCCCA-8E51-41AE-8D8C-047A1B9A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7E8321-4B99-44C2-89B5-7D141BC2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0C7F0A-7DB0-4DFF-815E-0918CE8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2BCBF0-EDDD-4609-8573-BA968E84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258247-E461-4493-81DA-829BEB5B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F91266-79CD-401B-ADDD-0E9AC6B7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257788-2372-4BDD-BBF6-38188379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DF8A63-61F8-49D1-BBFF-AFBCEBD6C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89C573-63B7-49FD-AAE9-554C576A8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A384A5D-A74C-4C4E-AFD3-CBE48A94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547380-23FF-4BD2-9B90-200A6EDA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D91CBC2-F9CC-4B48-8ADC-4C2DE1FD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565B-FEB2-4D60-A28C-46D11DFD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F127EFB-4B3A-4305-B3A5-ED62A5A2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AD223A-3772-40CE-89F9-A24ECE2D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8B35F6-A94E-45E7-A64F-8B013AAD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AEEE956-88F2-4AB8-8715-A5B083CD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40707F-A220-44A2-92AC-3128D02E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1F1DFC-AAB0-4009-9028-4A5278C9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EF785E-7121-4041-A02A-788CF3D0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21357F-BDE4-4912-9479-84161E04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95D281-8606-4BEA-BA40-10CB5F666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FDA988-15F8-4227-B134-9C0A6B0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9D9B09-6A75-4ADF-A129-CE6D69CF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D6D4E7-6F85-4EEE-BCDD-AC5186A1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0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E47BC-30FA-4CB2-970A-7E9AF0BA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0029B6-CD37-45A1-91E2-29227D8A1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1F8952-EC6E-47AA-AE5A-FF4CE4F27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6A203-D141-4947-B5F4-9BFE3E72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2CE7F2-6CF5-4487-B3BB-3DC8C1CC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129313-F160-4F28-BABE-A85720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DAD084C-B9FC-42F3-9EB9-5D1A13DE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6BC4A6-61B2-4FAC-B8B3-506C1E56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1BD365-2EC1-4F63-86C7-DC018275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25F6-EB84-4068-AE78-696B888DF6B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7751BA-7CAB-49B4-A351-0388FE5D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C3B984-C529-4FDD-BBF9-3846F93A5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545A-C3A4-4166-8584-812E6F7E5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1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1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900DFC-4C72-4657-9621-111E1441D958}"/>
              </a:ext>
            </a:extLst>
          </p:cNvPr>
          <p:cNvSpPr/>
          <p:nvPr/>
        </p:nvSpPr>
        <p:spPr>
          <a:xfrm>
            <a:off x="0" y="1810799"/>
            <a:ext cx="12192000" cy="3427692"/>
          </a:xfrm>
          <a:prstGeom prst="rect">
            <a:avLst/>
          </a:prstGeom>
          <a:pattFill prst="pct90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="" xmlns:a16="http://schemas.microsoft.com/office/drawing/2014/main" id="{8B3C5B71-C816-461F-A7D8-79F3307B03EA}"/>
              </a:ext>
            </a:extLst>
          </p:cNvPr>
          <p:cNvSpPr/>
          <p:nvPr/>
        </p:nvSpPr>
        <p:spPr>
          <a:xfrm>
            <a:off x="5377543" y="1081314"/>
            <a:ext cx="1436915" cy="1436915"/>
          </a:xfrm>
          <a:prstGeom prst="diamond">
            <a:avLst/>
          </a:prstGeom>
          <a:solidFill>
            <a:srgbClr val="FFAD5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44281" y="2581804"/>
            <a:ext cx="11703425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PPI 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모델을 이용한</a:t>
            </a:r>
            <a:endParaRPr lang="en-US" altLang="ko-KR" sz="36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알레르겐에서의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에피토프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부위 예측</a:t>
            </a:r>
            <a:endParaRPr lang="ko-KR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1400168" y="3776952"/>
            <a:ext cx="939165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Epitope site prediction in allergens using PPI prediction model</a:t>
            </a:r>
            <a:endParaRPr lang="id-ID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="" xmlns:a16="http://schemas.microsoft.com/office/drawing/2014/main" id="{68EBA718-8F0E-4B61-861C-2EAB960A034A}"/>
              </a:ext>
            </a:extLst>
          </p:cNvPr>
          <p:cNvSpPr/>
          <p:nvPr/>
        </p:nvSpPr>
        <p:spPr>
          <a:xfrm>
            <a:off x="4079580" y="1240171"/>
            <a:ext cx="1119200" cy="1119202"/>
          </a:xfrm>
          <a:prstGeom prst="diamond">
            <a:avLst/>
          </a:prstGeom>
          <a:solidFill>
            <a:srgbClr val="4F9DA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8F32C8C3-F567-42C5-9126-BB5F6D283723}"/>
              </a:ext>
            </a:extLst>
          </p:cNvPr>
          <p:cNvSpPr/>
          <p:nvPr/>
        </p:nvSpPr>
        <p:spPr>
          <a:xfrm>
            <a:off x="6993221" y="1240171"/>
            <a:ext cx="1119200" cy="1119202"/>
          </a:xfrm>
          <a:prstGeom prst="diamond">
            <a:avLst/>
          </a:prstGeom>
          <a:solidFill>
            <a:srgbClr val="FF595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1537098"/>
            <a:ext cx="559532" cy="5595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94" y="1569758"/>
            <a:ext cx="494211" cy="494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439" y="1591054"/>
            <a:ext cx="417435" cy="417435"/>
          </a:xfrm>
          <a:prstGeom prst="rect">
            <a:avLst/>
          </a:prstGeom>
        </p:spPr>
      </p:pic>
      <p:sp>
        <p:nvSpPr>
          <p:cNvPr id="13" name="부제목 2"/>
          <p:cNvSpPr txBox="1">
            <a:spLocks/>
          </p:cNvSpPr>
          <p:nvPr/>
        </p:nvSpPr>
        <p:spPr>
          <a:xfrm>
            <a:off x="2472062" y="4259134"/>
            <a:ext cx="7247861" cy="831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lt"/>
              </a:rPr>
              <a:t>부산과학고등학교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</a:p>
          <a:p>
            <a:pPr marL="0" indent="0" algn="ctr">
              <a:buNone/>
            </a:pPr>
            <a:r>
              <a:rPr lang="ko-KR" sz="1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배민성(2년), 정재현(2년), 정현서(2년), 강신재(2년)</a:t>
            </a:r>
            <a:endParaRPr lang="ko-KR" altLang="en-US" sz="1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41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0BDD41-FBA1-437D-974D-972883D35B2B}"/>
              </a:ext>
            </a:extLst>
          </p:cNvPr>
          <p:cNvSpPr txBox="1"/>
          <p:nvPr/>
        </p:nvSpPr>
        <p:spPr>
          <a:xfrm>
            <a:off x="1379887" y="1482717"/>
            <a:ext cx="943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빠른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딥러닝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모델 개발을 위해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50" charset="-127"/>
              </a:rPr>
              <a:t>프레임워크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사용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="" xmlns:a16="http://schemas.microsoft.com/office/drawing/2014/main" id="{46040F2E-9377-4751-AAD9-91892A0D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Deep Learning</a:t>
            </a:r>
          </a:p>
        </p:txBody>
      </p:sp>
      <p:pic>
        <p:nvPicPr>
          <p:cNvPr id="4" name="Picture 2" descr="scikit-lear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99" y="3101007"/>
            <a:ext cx="2638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ras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82" y="2600944"/>
            <a:ext cx="571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7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8">
            <a:extLst>
              <a:ext uri="{FF2B5EF4-FFF2-40B4-BE49-F238E27FC236}">
                <a16:creationId xmlns="" xmlns:a16="http://schemas.microsoft.com/office/drawing/2014/main" id="{46040F2E-9377-4751-AAD9-91892A0D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Flow Chart</a:t>
            </a:r>
            <a:endParaRPr lang="en-US" altLang="ko-KR" sz="24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GrAn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z/EX9o/2LdHSWVbwJmMsMjrz+OM0pOybJnLli3Ys6heWun2j3d5MsMMYyzt0FUtD17TtYaSO0eRZY+WjlQo2OzAHqPeuPtb9WsEj1O7ub/RtQ/czPcBfOs5zwQ2AMDJ/DFI0OoQ38Vn56jWbFN9jOfu3tv/AHCfbP6ZrheKk2mlp/X9L7tzznjpOScVp26/1bbvtuei0Vn+H9Wt9Z05byAFDnbLE33onHVT7itCu6MlJXR6MJqcVKL0YUV5p8SrL4lW+uNqng26Se1ljiiNpuXKsCcv8/AHPPc4qf4V+HPGej6le3fivVBfm5Xcu24ZljJwSoUgAY9qZR6JRRWX4k1iLR7DzmUy3EjeXbwr96Vz0AqZSUVzMmc4wi5S2G634i0zSJ0gunkaVhuKRIXKL/ebHQe9aNnc295bR3NrKssMg3I69CK8+htbqa8uNM+1hr64Hm6zeqcLBH/zyU/gRjtnNF7qUslj5unXN1YaZbEW+nRWyr5t3KOM8g5Xg/XrXEsXJNuS0/r+n56HnLHSTcpLTt1/pdfPQ9GoqpowvhpVsNSZGvNg80oMAtVuu5O6uelF3SYUUUUxhRRRQAUUUUAFFFFABRRRQAUUUUAFFFFABRRRQAUUUUAFFFFABRRRQAUUUUAFFFFABRRRQAUUUUAFFFFABRRVO2s5odSubttQuZYpgoW3fbsiwOSvGefc0AXKKKKACioZ7hIZoY3V8ykqCBwDjvTNSu/sVqZvKaU54RSMn6UrhYs0VBNciKFJPLkfdjCoMnmo5LxhdwxxIssLBvMlDjEZHrRcC3RUK3UDXJtlkBlC7ivt60C4Vro24jkJAyWx8o9s0wJqKKKACiiigAooooAKKKKACiiigAooooAKKKKACiiigAooooAKKKKACiiigAooooAKKKKAOO8V6cNLuJ9Wht/P066UpqlsBwV/56j0IySazLe3a8hj0K5uj5qD7Ro2oA8lf7pPqMkY9K9DdVdSrqGUjBBGQRXkPirwra6X44jvJ7vULSzuV26ZPDdOsVhcdcbM4w2G68c4rgrUGpc0dnv/AF/VmeXiMM4y5o7Pf9f66PXuSQeKrjR/GsqvoOop5EIbXXhTdBH12yj1HDE49K9Vsrq3vLSK6tZVlhlUOjqcgg15g02oakz6kkAj8VaOvl6hagYW/t/UDuCA230JqbwfrlpoM1t5M7N4a1SQ/Zy55sbjJ3RN6KTu5Perofu9L6P+v+H8zTDP2N4t3T/r/h/P1PT6KKRmCqWYgADJJ7V2HoFfU76102wmvr6ZYbeFSzu3YCvLYfEeoa140liXQdQivZoN+jvcriFYOA0p9OcY781P4o16116eTUbhnbw9p04S2gTrqV1n5QPVQduD9aN2p6XL8m2XxhrShicZTTrce3YAbQR3PNcdb97ZX0X9f8N955+I/fNJOyX9f8N95fvIYbW3k0G3uGFnbfv9ZvSfmlb+5n1OMH2NbHhLTpL65TXb2DyYkTZp1qRxDF2bHqcA/jXI+BvCthqHjC61W0m1C40mHCTvc3TyJf3Q5Mm0nGB8uCOOK9bAAAAGAOgqKFBt80tlt+n9d9SMNhm5c09lt+n3fnr2Ciiiu89MKKKKACiiigAooooAKKKKACiiigAooooAKKr6jfWenWj3d9cxW8CD5nkbAFc1o3iyTxS048MJCLeF9klzdhhz6rGMEj3JFVGDav0IlUhGSi3q+h1tMaWNfvSIv1YV53rerSR6i2n/ANoXmo3KD96TN9ngX2xHg/maq6LrOiC+jg1TQbLZK21Z1JlGfffmvJnnmX06vspVNb2vZ2v6noxyzFzhzqHnvr9x6YLq2JwLiIn/AHxUisrfdYH6Guc8RQ+E9D0WbVb7SdOW3iXdlbZMt6AcV5Z/wmRuLi3m0rQbaxt7gtgrczRyKB67GA/SuyvjMPQajOWvpcMJluKxUXOnHRdW7eZ7vRXnPgLxNd+II7hdJ1J/tVqSstnqChwfdXXDY+ua6W18U2qah/ZmsR/2be/wh23RP/uv/jitIVqU4qcJJp7HNXoVaFR06sWmjoaKAcjI5FFaGQUUUUAFFFFABRRRQAUUUUAFFFFABTJZYoQGlkSME7QWYDJ9KfWD4mltDJFb3sckyFgY4/KDAv2YHqCKLpbjSb2NyORJBmN1ceqnNUW1HZPL5key3jzl2yrZHsRyPcVzrzMlrcSrNG72rloHhBDhscq46Hiua1/xLLcTI2oXLWbKi7IJAwhdyOhHf6npSHyvsdNqGtxRwyiWC9urFz5gkPySLj+6pwSuR1rJvfEkNpZrq8V4k7XMbyRw3DYMe3pjOBkZ5Heue1fWNUXxC+geIFkGnXkHm2z2qhjAMdNw5xxn8a8nS5jtfE11ZNqEy2sT7lG07blfRQ3Q+1aQpqTuLma0PZrXxpcC+sXcxuSSzCSbbtyD1UcAfVq221S5iub+aNbO6tBAs8lssm0LwSzF+mD6V4lqfiSOK3mvLS5aUznaDgbgAP8AlovrxitTSviFDBokiy6Tb3d40SLbx7sLlR95/Ue1TbXljux8t9j1fV/EckmmabrcSNDZStiAQDfIx5Xacds+lamk+I44HisZ7N7aaSURlZZBvLk88DOPavnOy8USWDJDbTzPO9wJo4S37lX7jB4/KtS68aajqetJIb2KxufOdZpSgIXd1/Lsa4pVXA9SjgY1otp7H0RourQiG7WbfHHAzFZZXGHGeueg545q5bavbzG2jAJmnUPsjIbaD3JHGK8RsfFggsZLO4ZPs1nCxhZoyGlcnrjoSc9T2q74Xu9QsvDset3V9FZ3twuLeEL87qf4QD93/eFX7VxaTRk8FzKUk9j3Hcu7buG70zzTJriGFkWWVUMh2oCfvH2rjLa8NvZxXemabPuiQCdy21Pm5J3H7/JroNEFtGwTzprmVl3LPOclx6A+grZSucUqfL8W5r0VDBdQzyyxxNuMRw3HGamqzMKKKKACiiigAooooAKKKKACiiigAooooAKKKKACiiigAooooAKKKKACqWuaXZ6xpc+nX0QkgmXDA9j2I9wau0UNXE1dWZ43qkOvWF01jFdRR+J9JgeTS7yf/V6hAB9yT1IA59M1neEPDvimbwxea9NeWfi1da3veadFGLWK3kXI/cknsRg5xk817Jr2haRr1ulvrGn297GjbkEqZwfarMcVvp9h5dtAkUMKHbHGu0AAdAK5/Y66vQ5vq+ru9Dyj4M/FbStS8Imz1ltQg1jS5ms722NnNM8TrjhmRSD161D8aPihp8Wi2Og+H11C81nWrtbW3sxaywPKDknDSKABx1rmvAfhW2f4j6h4h1M77PxjO80Nva3MkbWjLyS20gMWyB+FGv8Ah22tfirY+NNPwth4YmFq1pcXEkkk7Pz5iliQpHIqueHLboV7SnyWvpsa3jnQvFmn6dYeKbTULDw1LpTrDp2jyxC5t5S5C/vGBGGOeozjrWnpdjq2pXkmii8EmsX6pNr+owni3QgYhjPY4Ix7CvWr20tdQs3try3juIJBh45FDKR9Kr6Ho2l6HZ/Y9JsYLODcWKRLgE0vY676E/V9d9CbTLG102whsbKFYbeFQqIvQCrNFFbnUlYKKKKACiiigAooooAKKKKACiiigAooooAKzte1aPS7YMImuLqU7be3Q/NK3oPQdMnoKvTyLDC80hwqKWJ9hXGrqkFnby+LNTVnkuD5dhD3EZ+7j0LZ5p3jGLnLZCs5NRjuzyTxla/ETxTru3V/Dtyzo/8Ao9ssw8iMdiQD8x981638J/CuoeHdLmm1iSJtQuyGlSL7sYHQe55NYV14zv475bxtA06TB4KtukX8fWu78K6/a+INP+1W6tG6nbJE3VDUrMoV/wB3HQ4KOQvDV3iqk3OT720+44fxd4W1C21K6vLWI3Npc8ttYB0P49ao6F4V1LUZ4ovs7W9pHIGklkYZPsAK2vGnjy1h1U6FZafDfyqf3rzDMaH6d6o+HviFbWWqR6ff6ba28NwRtuLRcJk+oNeVLgKFWp7ezs9eW6239beW/Y9H/XqjS/cOauny3s7X29L+e3c6v4g+HY9f8ITaT9pW3YKPKkc4UMBxmvF7Lwz4m02ynsbi0lM2WEJiIdDnuGHFe+eILzTbXRpbzUlSS1Vd2GGQ3pgV57/wkk10BJZ+FtOFuf8AVpKvzuP6UsdhcPKopSbUrW07HuZbmmJoUXTgk43vr38v1JPgj4NvNAa61PVJ4Re3C7fIjkDlF9WI71v+L9BknumuljjuIZMb43IHPtmp/Aer6TqizfZdOjsL2L5ZogoB/PuKqeOvFtjYXSaQllDfXLYJWY4jT0zWGKy7BVsFGlJtRTumt7/5/I48Zm1f6zLEVrXeluluxz+ra14w8K6fJc6Lp0eradAN0trPN++hXvtIyWX2xWBY/tBxMF+2eGZhnqYLhWH64rp7fxdDpWpRf2no+nosi7fOtR8yg+o9K8i+N3hOHw74kj1HTEH9k6oDJFtHyo/UqPbGPzr6rh1YXEL6tXbnJdXo/R2/BnzuMxMnepR0S3X/AA56rZfHfwfNxc22q2nu9vuH/jpNbtj8WfAF3tC+IIoWb+GaN48fXIxXyfRX00+H8M/hbX9ehxRzSqt0j7OsfFnhi+XNn4h0ub/dukz/ADrYikjlQPFIrqehU5FfDdtaTXt1Ha2trJc3MhwkUS7mY/Svc/hf8G7yCSLVfFF7cW7DDJYW0zLj03sOv0FeTjcqo4WN5Vde1tfzO3D42pWdlD8T3OimxoscaxoMKoAA9qdXhnohRRRQAUUUUAMlliiAMsiICcDcwGTXN3R1b+0bxYpLWdNu1XgTZdR57fN8rD8a0vEYumhQW9vA4B3GWVhiPHfB61514vvfEDMZNNitNUEmIZYYtwC57iRchDx1pqDkNWvqamq6sf7e+xXDtJZTRny98J3yzgcjAIIwBnNcjr+pXNvb21hcXVk0MzlVW4YSR7fQhsMmPc03xw+qaf8AZptS0uVYokGPJvEeSJT13HO715xXE+KdV02e3jm05btgvLJlZfMHoT61ajJrmW69BaEl9davIly9rMWtYxtRfvKcHPyuMlRXAeMdVvrvUYbuZZ7c7VVY3l8wkDupwP8AGpH8TXV5aT291PcRKsnyWudoT8R1rF1iZ51EkokZIuUJPAHfFE7U+Vba6GihKSvuNuNaW7SYbJN5OHy2Mn12imadqlvHOYpxuYKCiZwo+vr+FZsETrqEVw5JEhwDkdPamS5h1YrIPkb5VwPu49ac2p1HFPaN16/1fsaU24vmNqe43Oyxh2Q9h936CrOnXHkRPsaIS525djuAHcf5NYwhYqpVWUA/Pt6mrECpvAG4jB5PJA9K8ec7K97nvUWvq703e53X9tXc2n22gW8hntWcSPPOOd3oWIJA+lbNjri2mpG61PVmv50T7OgChlU9MEEDCivNo7y6ij8gzkq4/vcAeldF4Ut7eRzJcNMI3PLpC75x24BolNOSibexcFyx7en5ntWi6msltFJqXitXsF+YQXMvlo3+yAMNj8D0rfsPEGj3UrQaczvGiJ9qe3mYFcdBGDyF65JPIry/QpbXXrlbPTdJjWGB9zPdZLsRxwByR7V32lNrEkU0CmzgubVfnuLZVUAdvm6MfauqM09Oh4ssOlPTf8jvrK7vrzZ9kFvDDGMxpFcLIW/3xx+Wa2dLe6aAi7DearEElAgP0AJrivh9/ZsWny31zMzXsbFZLgx44J7EcH8K6+0u1ihkkka4eInckjjO7PZQOa2jsmcNR3drbGjRSK25QwzgjPIpaszCiiigAooooAKKKKACiiigAooooAKKKKACiiigAooooAKKKKACiiigAqG//wCPG4/65N/KpqivRmznBOMxtz+FDEzxzwf/AMfHgUCONVzP8ynlvlHUVBr+fs3irMcZX+1IfmJ5Hy+lQ/Dq5uLrxH4XsZtJurOC0NwYb2XHlXfyj/V9/wA6h8XXFxDr2u6VHpVzcWk+pQNJqaY8m3Ozo/fP0rz7+5f+tjy7/u7/ANbHvSfcX6UtIn3B9KWvQPVCiiigAooooAKKKKACiiigAooooAKKKKACiiigDC8cTMuiG2Th7mRY1/ME/oKr+NPD7alocVvZmNGtcGNJDhWA7E9ulP8AHIK29hcfwQ3Ss30Ix/Wr3ifV7PR9Le4vAXVvlWMdXJ7VGLlShh3Kq7R1uXQU5VUqau+h5V9g11ZxB/Zm8g8ZeIr/AN9eleh+AdBm0eynmu3jNxdv5jpGcqg7AHvXKDxCoiF8ug6eq/wxFz5hX1ruvCms2Ws6Ws1mhiCfK0R6ofSvDy7GYKtW5ac25Wuk1bTyPSxlDEwp3nFJbO2p5v4t8F6np/iS41azhN3Y3GS+xgHjJ9iRx9DWRoPgXXNYvbQXETwWsDAyzTEZIHYDJNdZ8QPiJDZSXOn6fp8N7HbkLcz3D7YlbrtGOWP0rL8F/FOE3SWt/pttBbSOFM1qxIQnpuU8496+nXFipP2N1zbXs/T+uh82/Dp108Sovkvfluutn669t+x6H4p0FdY8ONpSSbGVQI2PTIHGa85k0rVLa5gS7066+0wYVfIlTY+OnU/zr07xFrmn6Foc2sX0222iTdkclvQCvHn+JWsatJPqmn+D7NrZMbTcO3mSgemOM1xTwH1l86N62dUMvapTer6JNv8AA9D8AeHr6wu7rV9TCRXF0MLChzsX3PrxWD8SPCF/Nq51iwVJ45CPNjLhWU57Z4Nbvwz8eWHjKzlSO3ezvrbia2c52+4PpWl4l1S1U/YWtUum6sJDhF+prizCGGwlDlxDsk/nf9TSDjm0VKm7p7WPM4fCur6xqUccduIEAAkkkYDaPpkk10Hxy8PwyfCiWBBvfTwjxMe2CM/pWzp2rQ2N0JJtJihVvl86HJwKn+Kge8+H9/BaL50t0gihUH7zMcD9TRw/i8LOtz4eT5k1e+jXy7BWy54aEuZbo+QVYGMOSACM5Ndr8Pvhv4h8YyJNDEbDTM/NeTqfmH+wvVvr0r1D4Y/BOy0yK21DxYyX16iqVtV5hiPv/eP6V7HGiRxrHGioijCqowAK+8x+epXhh/v/AMjysNlrfvVfuOZ8CeBPD/g612aZa77phiW7l+aVz9ew9hXUUUV8xOpKpJyk7s9eMVFWitAoooqCgooooAKKKKAI7mITW7xHb8wIG5QwB7HB61h29vc21u9rZNO1wHHmTzLhTnuoHUDsK2NQDtAY1geUP8p2OFKj1zWZ/Zl/bBpIdTu3iVCBbfK5P0Y4/WkUknuzzf4k6Lc3V41kkjWySKGZ8bpJQDznJ4TjpXHXOn6HptvNFZarA7lAz5tTkH0XBzn8a9I121utD06WbULi0v5Jm+SSZSxx/wA81UZx+dcF4yLDS4ZEs49Ht7oeWzlFDKexOcED3ojJK7NIxbZ5RqO15mklu4wQ52rJbnBHpnOT+Ncvq9xJHBIywgLuxtH3Tn0Hau+k8PapqTuNKFteqDiSeOUhAPTLcVxOuQeRPNZSOo2kq6IwYAjtkUX9nycy0679zohHn2Zm2sUU8CqzxMScmM8flUqALe48sFF6sGwAR6etRwRoLVAADh/lYDr7HipGhl+1KI1Hlj5h6sfSuapO9Savprv/AF/XU7KNKUXLmXT1JnhR0IkVSGO7A6k1MqxmHAXPT5ewpkakRfMhjbOR82anjVWj27gDn5jjHFeRVm+W19mexQpRWGUmuv8AXr/mCKQvyRj3wKsW95PFC0fmS7CfmQSkKx9x3qu4+Y4dhkcH/GremWT3brGqoc/eZmCkj2zURk+bc9udNfWFG2y1+69tb6/1c1tH1Yq+Z3nEYAwIVBK+wzwB+FejaRq/9pRQrHpqXEFv/q4bqUsi4/iCLhc++K4HS9E02ZVM949vc79uxnI8weowDXc6T4Txdp9lu4v3WDIn29Rgn+Engg/Wuik5bHmV4Yfkl7tmm+//AAD0bw1fandagqwx6Haq0XmyI5ZiQOOvAH0xXY2AaFomtmgYXBJYidsA9ygIwK4TwTYWW6VpJXRN3zuJgyEjjaxIJH5V6Xods0KbWNwY0AEfmtGwI9VKivVpOTWp8lioxUrpf195oW8bRRBGleUj+J+pqSiitziCiiigAooooAKKKKACiiigAooooAKKKKACiiigAooooAKKKKACiiigAqG//wCPG4/65N/KpqhvQWsp1HJMbAflQxPY8e8HlftXgZR5hb9/ndyPujpUHiAqYPFS/vA41OHGOFxjvUPw81XTtR8Q+F9Fsr9LjUNMNx9tth963+Ufe/KoPFup6faa5rvhq4vlj1a+1KF7azP3pl25yK8+65P67Hl3Xs7/ANbHvSfcX6UtIn3B9KWvQPVCiiigAooooAKKKKACiiigAooooAKKKKACiiigCh4gsv7Q0e4tOjMuV47g5H8q5jVbOXxZ4SidXWO9tiVkWQ4AkH3ga7auW8SRXGhSXWuWNk99ayofttnHjc2P41B79c+tRWw1PGUZYeptIqnXlhpqtHdHCSaXqBEUX2ceZHGUP7xcE565z0rvvh9oMuiaWxuJEeec7mCHKgdhnvXniePFew+3R+H9LNqXOIed+M9zjGa9M8E+IdP8Q6QtxYRmHy/keE9Yz6fSuKhwesrqfWpXbWnTT7jOPF9DNL4anKzetrNX+/8A4c8t8a+CdU03xNeX1iv2/T7/AC0kCyLvU/7p61heHPAWsaxqVra+R/Z1hE4adpnUPIQeyg5r2TXtUsf7TWGOxhuLhODLJwF9qq6Xq2nx6ijT6bbxu5+WeMcgn1zXz9atlP1jklUe9vK/a/8AXqfX0c3zGNCygr23622Tttexb8f+FV8SeDJdDjm8pwi+S56BlGBmvHNPtfF3h+0TRp/D5uTCzKZI51Ib078CvfdY1O00rTJdQu3xDGueOp+leb2/ir+1bq5ltvD+nxwDLO05JZ/rgYr654+GHtTlrfofnOYYGjWrqq5uM7W06rzuT/BXwTqOhT3uvauYorq9GEt4m3BFJzye54rpPEmk3QvHvraOOeN8F0fsfWpvA3iWw1y1eC3txazW/wArwA5AHqp7iq3i7xXDY3Z0m1tUvLnbukEjbY4x7+v0rz80pYfMqF6stOjXf+ujPXyalHBwUMNqvPr3uZlhptzfXJ8mPYv8YMgIX8q2L2JbvWtP0OElobNRPc/+yD67hXMaN4xuI9RFjZ6DazXlx8qLa5Qj/abcPuj1rvPD2lnTbZ2nkE95O5kuJcfeY+noPasslyzD4GEqlJtt9WduOr1KslCatY06KKK9c5AooooAKKKKACiiigAooooAKKKKAOe1XSbOQi3gtYri8TMkP2gFkizxmuL1vw7cTzpBNqFu97IeYUtVLj0OOy+5r0jV75rCATfY7i5TOH8kAlB68kViXVpZ39gbrSLhbIS5aabyWZ2HoT1/WlZrYeh4p478H21ilxHcXii4Ql1VW/dYx0I9fYV5++g6bFoUV9cs1vK7N8pjK7wOmD/Ovoi80S3vIHvG0lIlRC39oTIS4HT5U9T9O9cxpvw3hvpG1TXp7p7SIGa0imkxJJnnlRnYPQAVMbuV5bG/PGK03PnuS332zXcSKke7arDgZ9AKzY491wVDKig7ix5x+Fey+M/Ckba5bx2FrZwOq52xruSNf7zE8t+IrH8SeBbjS7G282SFr2dzIC0JLbT932wa5alRLm11fXsezhdYczervZdX8zzqCPdKd3DHpnr+FTzQsiFixbacYxzmuyn8NyQ6HbP9hlF+842SKCQ3sPT8a6fw/wCA573U49P1GSa31BZWuLdZlBSU9cM3Uk158qbm7I9j28KVBQvdLXf9PI8ttrRpVWRnRSei561s6LZxKk63ttkjiOYDlD/Iiu6fwqLie4htIEa4tpszozDYy9CM+oJ/IV1uk+EGtLJbPU7GJ7HPmx3ihSybvujkZKn3NUsM+bUdXNY86n9pfp2OR8F+HPPtZt7xXcandGhyrA+y9/wrr9B0u30uMTaXqlyVuJlWeJxkKc8574rofB/h23sb2WxhV7lWbzDvhGxW7c4Hb2rqLK1jvtUeO8s4G2ks+AY3RvXjqD9ccV106Fku54OIx7akolJbfT9JmiW+aUox8yGOKLndjrleo69a6LT57dpY5IxeZmThX3FVx69gali08Rm4bzdzS4CsV5UAdPepbSzjhYSkDzioV2TKq3/Ac4rsULHkzqKa13LNFFFaGIUUUUAFFFFABRRRQAUUUUAFFFFABRRRQAUUUUAFFFFABRRRQAUUUUAFQ3/Fjcf9cm/lU1Qah/x4XH/XJv5UMT2PIPBUaRXvgmZFgWSTz9zRrhm+UfePeoPEiq6eKLhhCZV1OHDuuZB8v8J6ipfBfzXfgZtse7E/IPJ+UVX8R4WLxUdsYb+04Rkn5h8vpXB9j+ux5n2P6/lPb0+4v0paRPuL9KWu89QKKKKACiiigAooooAKKKKACiiigAooooAKKKKACiiigDgfGXw+jvnlvtCkS0uJOZrZh+5m/D+E+4qH4V2tv4agnsdVkaz1K4kyYZuFx22t0b6ivRKiu7a3u4TDdW8U8Z6pIgYfka7FjaroujJ+6ee8sw31lYqMbTV/xOR1jSrm11CS8t8S283Ug8rUFjpFzqE8ccahLWJslyefpW7N4W08oUtZruzQ9Y45d0f/AHw+5fyFMstE1PTwVsdTtEQ9Q1goz9dhXNfJVOFsFOo5cz5W72/G3pc95ZlWUUra9ybxdoY1rw9LpqSeW+0eWx6ZHrXmg0bV9O019MGnS/bHJBZSCpz3Br042/iI8f2rpw9xYtn/ANGVTm8Nz3kpk1DVC7esNrEh/Mgn9a9itgadSXNzWdrHkVaKqS5uph/Dvw+/hiG41PWriG3kkXGwuMKvufWsnXfD174l8Vf2hoDlLSTHnXUykICP7g/i/lXf2vh3SYZVmktzdTKOJLpzKR9NxIH4YrWqlhKEaap2ukb4fmw6tB2MXwv4bsdBgbyd891JzNcy8u5/oPatqiitygooooAKKKKACiiigAooooAKKKKACiiigArOi0e1gR1tmmgDymUhH43Hn8vatGigDPn0xbqMLfTPOQPuj5UyDkHA70waNbhHYMTcuQxnbk5HQ46Vp0UrAc7/AMIzH9ueXz98cjiSRnUFyR/ADjheM/WsTWvCaT6rJfNbmS0gZphHNKAS/UBT0Cn3xXe02WOOaMxyxq6HqrDINRKmmjWFacWrM8z1bRVvdGW1ad1e7+aCDaFlDg54/wBnjrW0ujXV9baTJcWK/abaBXNwG4DAdAOuTXVmwsze/bTbxm48ryQ+OQmc7fpSWVu9s7xII1tgB5aqOV9R9KSpI0lipydzizpOySCQ+QILvJnUxbfMkDHkjr0HUV0ltbrNJEsUCJbYJLRkPFID265H5VqW9rDAX2KfnbcdxJwfbPSpURY12ooUegGKcYWInV5jHvdBim1Kyu4JpLYWwKlYnI3Kex9s1oW9mIZzL9omkyMYcggfpVmitDEKKKKACiiigAooooAKKKKACiiigAooooAKKKKACiiigAooooAKKK4rT9Y8R6prPiSHTJLMHTbqO2ghuUOwgqrM7FcNnBIHOOlAHa0Vh3beLN179lXSMbk+yeYJOV5378Hr0xirmnnWf7RuhfrZCz+X7MYQ3mfdG7dk465xjtigDQJwMngVAL2zY4W6gJzjiQVy3xTvNRtdGSPT/vy7gPRm7An0rzeLUvHWnoyjS7C8DAcRnbt9frXNUxHLLlSJcrHuzuiIXdlVR1JOBUS3VnN8i3EL7uMBwc15Rc6pq93Yx2sxAKRbo4zyjSd1z37VkWOseMftkVpNo0MFmzZklznyxUfW77IXOerWHhfwtouoHVbXTbW0uef3u4jGeuMnAz7U248NeE9S1j+1JtPs7i+3B/M3EkkDAJAOD+VeceIdW8QXRRbOEXk0bAIsx2qIx1I9SR3qPTtb8VPcxR3Okx2tsjcybzuX3FQsRFrSOhNoWtbQ9omnggA86aOMHpuYDNEU8M2fKlR8ddrA14vr2qeIrq5S5ggM0uSJAUyy+gweg96m0LWvFe/zNRsYrWSNT5LRnJY9gR3q/rfW2hXOewzXNvC4SWeKNj0DOATTopY5V3RSI49VOa8S1PUPE7XTXWn2cF0SFZ5JWw+/PIx9K3/Bes69NfW7X9qLWeSYRtEnIdPWiOKv00DnPUaKz9YOtCS0/slbEp5o+1faA2fL77MHr161SRvFuE3po/8Ax/YfAk/49cnpz/rMbfbrxXYWbtFYBbxgVxt0YH7YRnEnFtgc9fv5z7dOKreANcvNWOrW183mSWN9JCsoULuTcdvA7gCgDqKKKKACiiigAooooAKiubm3tVVrmeKFXcIpkYKGY9AM9z6VLXFfES0vJPEHhi+jikms7e+Hnoi7trMV2OR6DB5oA7WisK28IeHbZLRIdORFs7p7uABj8krAhm69wx/Omx+DfDkZg2aag+z3j3sXzH5ZmILN17kCgCxrev2ulyiB1eWdhlUT09/SqVp4meRTJLaIqDqBJ82PpXJ/FDSbt9WW680wQuyskwXcFIHRh6VyMug3rXUt0vii5DSvuKgkrg9gv8q8+Veak02Q5anst94k022tY5lczNL9yNPvfj6VTtfE0koZ3tERF6jzfmrhtQ0e8gtjdX1vILS6iEe4feTH8R9Oma5Y+FZTPFO3ii5dQwaRcf60g9xS+szv7zsLmZ7fdeI9NgsEuhIZDIcJGv3ifp2qjZ+KHuGZvssaoO3mjd/hXC6zol9Jp73ksc0NncRiMOg+eMD+Ij04/WubXwxIjpcW/iH7OyggLDGFTB9hR9ZnfXQOZntk3iPTY7AXXmFiTtEQHzlvTFUbXxRLPIf9DjRR2MvzEfyriX0vU47NNUWOQwCPyvMK5bpjfiuR/wCEQZUzaeK7uMZLZON249eR/Kj6zNvXQOZnuj+INNTTzeNNgA7fL/i3emKzrbxRLPKQtkiIP78uCf6Vwt9ompTaMt2VlNuIRC0uPnP+3j8P1rCl0O7uGin/AOEomjMcQRVjyqjHcrQ8TNvXQOZnuGm6paXyfu5AsgOGRjyD/Wr1eaeBtB1B57WeZ2ubWNWSWWTgy5PYegrrrfwj4et1tFh05FFnA9vB8x+SNwQw69wxrroVJTjdotO5u1D9qtvtf2P7RF9p2b/K3jft6Zx1xWVa+FNBtms2h09ENnE8Vv8AMfkRyCw69yBXOT6Klh498MWOiWEkFlp0MzTsoOwRsrBVJPX5j0962Gd9RRRQAUUUUAFFFFABRRRQAVDetdLayNZxQyzgfIkshRSfdgCR+RqaigDzvw58Rbq9l12fWtN0vRtN0K9+x3t3JqTON21SGUeUAR86jkiukk8aeGY9NTUm1RfsjgssoicgqOrcL93/AGunvXJXnwxubjw/4v0s6pDnxBqsd8jGLIiVTF8pHf8A1Z/OrXj3wLrmvCK3sNbjg08WLWr2bApGGIAEg2j5sYPB4oA6CXxZYx6y0D3GnDTl08XzXf2wbgm/bnZt+5/tbuvGKsaD4t8N69cfZ9J1e3upfLEqquRvQ9GXIG4e4yK4Wy+FN3b6YLNtYicjQP7JLGLq3nmXf9OcYra0bwFNp/iTwtqq38Xl6JpL6fJEsePOLKoDD0xt/WgCzq3jDUo/iAfB+kaLb3dwmm/2g01xeGFcb9mwAI2Tn1wKf4a8faVqml3dxfQz6Zd2N01pd2jqZXSVTghdgO9c9CB+AqrrHhXXl+JJ8Y6Leadl9L/s9oLtX+X95v3gr/Kso/DbWLWyElh4i/0+61B77VCQYkuyxB2Arkqq84A9eaAOg1X4keENO/shpdSaaPV5zb2slvA8qlwDkNtHy/dIwefatSfxX4fg1CKwn1KOKeZgiB0YKWPRdxG3d/s5zXn3h74U6rovh/RbWHV7Sa80vWn1NTJG3luHV1MZ78B+vtTvFfwx8Q+INWFxd+Io5IV1aHUIy+7MSRvuEKoBtx23daAPS9X1bTtJWBtRuktxcSiKLcD8zkZxx9KvVl65barNFaLpctkjJMDMbmMsCmDnb6HpzWpQAUUUUAFFFFABRRRQAUUUUAFFFFABRRRQAUUUUAFFFFABRRRQAVnWei2NnrN3q1ujpc3gAnw3yuRgA49cADNaNFABRRRQBBfWlvfWzW11EssTdVNYSeDdKV/9bdmP+4ZePp0zXSUVEqcJu8kJq5nXei6ZdaetjJaqIU+4F4Kn1B9azoPB+lRyBnkuplByEeTj8cDmuiopOlBu7QWRmaroOm6lFGk8GwxjCPGdrKPSqdl4T0u2nWZzPcMpyolfKj8AK36KHSg3doLIyNY8O6bqconlV4phx5kTbSR7+tN0rw3punzi4USzTD7rytnb9B0rZoo9lC/NbULIw9S8LaXe3Ruf3tvK33jC2A31FWtH0Sw0slrdGaQ9ZJG3N/8AWrSooVKCfMlqFkFFFFaDA8gjpVDQ9HsdGt5YLCIosszzSFm3Mzsckkn3NX6KACiiigAooooAKKKKACiiigAopnnQ+Z5fmx7/AO7uGfyp5IUZYgD1NADZY45UMcsauh6qwyDVSDSdMgl82Kwt0fsRGOKuiik4p7oBHRZEKOqsp6gjINU49I0uOXzY9PtlfOQRGOKu0UOKe6ARlVlKsoKnqCOKpLo+lrL5q6fbB85z5Y60/U9U07S40k1G+t7RHbarTSBAT6DNWkZZEDowZSMgg5BFDinugAqu3bgY6YxVL+x9K87zf7Ptt+c58sdatSzQxRvJJKiIn3mLABfrTbe8tbh2S3uIpWUAkI4JANDSe4Eu0bduBjGMVSOj6U0vmnT7YvnOfLFXqKHFPdAIqqqhVUKo4AAwBS0UUwCiiigAooooAKKKKACiiigAbODg4PY4ryW4+JPiS38QzeC5tLsk8TLd70cq/wBlGn5P+kE5zlRtyM9TXrVc1feDdPvPGTeJbiaVpHsHsXg42FHxn3zxQBS0X4keGtTvrKziuJFN8XWymZQI7tkBLCPBLcYPUCrC+PdCXXP7HuxdWVyYJLiPz0GJI48byNpJ4yOCAay/C/wx03QUS1t7vfZwJIlsDbqJ4Q4IJEvXPzHBAFVNE+Etlpuu2Or/ANt3s09hDLDbsUG4iQgkyMc72+Uc8d+KAJ9Y+K2k2vgqXxVYaPqmo2SSpGnlqg8zdIEyDuOOT0PPFbnjHxLcaT8ONW8UWlkyT2lhJcxwXa4+ZVyAwU/yNc+fhPp0tjrNvcapchtU8vd9mjEMUZSQSKwjBK7tyjJ4yK6jW/Dp1rwTe+GdT1CWUXlo1tNcogViGGCwHIBoA8+s/iXr8e/cNK1eNtGOome0idEtZP7knzEEfQg81FoPxO8QT2dlcSf2RqgvNBk1ORrOF1WxkVAwjkO5gQxJA6H5TXoTeEdN/wCEMl8MQgW9vLbC3eWKNVdhjG44GCabp3g7S7DwMPCdqBFb/YRZvOkarI6hNu44HJoAzIPGGoSfCE+MDb2ovvsjTCLDeVuDFR3zjp3rj/Dfxd1rUPB+lTX+l2Np4jl1Cyt72z+byzDcMQJouckEAkZJx3r0GLwbZR/D7/hDRdXBtfIMPncb8Fs59K5/V/hDoWozeEbr7dfW934YaHyJomANykeMJKP4hx+GTQBp3nxM8K2t9Nby3cnkwXAtprtQDDHKRwpOd3cDgEZqhZfFXTHn1tdQ0XVrC30i9+yS3DxqyE5xu4OQKktPhhpdlrdze2U6Ja3VyLmW2ltllw/ojE/KM89DV638B2cN94hYX872GvBzdWjqCFd87mVu3XpigB0vxG8Kxalq2nveSCfSbaO5uf3Zx5b7dpU/xZ3r+dRXHxK8PxJPKkGpTwWsayXs0VtlLQHP+s54IxyBnFY0fwd0cafo9rLq+oyvYT755mI33seSVil9VHy4/wB0Vo6h8OYZrnWRY65e2FhrjM2pWiKrCQtkPsY8puBwetAFz/hYGi3WvXOgaWLu8v4bUXLPFBmJEZAysWJAwQRx15rJ+D/xCj8VaLp0F1OL7V5IS949pF+5tz/dc9Fb25Nbeg+CNO0bV9R1CzuLgC9to7bySRtjVECAj3worN8CfDHS/BV3az6Bf3VuojKX0WBsvW7O47OMnkdaAO8ooooAKKKKACiiigAooooAKKKKACiiigAooooAKKKKACiiigAooooAKKKKAM/xJq1voeh3eq3TKI7eJnwzY3EDgZ9+lcV4b+KFrN4Vu9U8RWYsLyzuFhuLW1cXBHmDdFgjrlCpPoTXXeK/Dum+JrCKw1USvapOkxiRsLIVOQG9R6isS6+GvhWXUJLyC1lsjKFEsds+yOQrjDEY6jAH0oAq6h8TtNt5rKG30bVrqW4vjZTRLGqyWzjH3wT/ALXY1nSfEq8j1iytl00XMM9zJDIlrGzyjaW7EgA8c10N34B0S4vLi9WW+gupr1b0yxSgMsgIPGQRg4GRUE/w70NZI7uG/wBTsriGZpxcQ3AVtzZ3ZypGOT2oAE+JXhua2jnsRfX37kzzJbwbmtoxnLSAkbeh45PFZXjT4qWGn+H7u98OW82qTQJGxlEBa3iL4IEjAgg4PatC0+HPhuK1R9Jvb+zSS38m4mtblf8AS4+f9YSCG6nkYpL34X+G7m0uLOCfUbOwuljFxa21wFjmKABS3BOeOx5oA0bHx1od01pDG1wbm5uWtVh8r5xIqhmyOwAYHNdRXFaL4EisvifqfjSWVCbm2SCCBCdsZGd0hB43MCAcdhXa0AFFFFABRRRQAUUUUAFFFFABRRRQAUUUyeWOGF5pnCRoCzMTwAO9AHiXg63m0jxV4qutQsYobxrqSW0km0svNxDwyz5wBx6VQsdY8X+IfBkU1pLq2t/atKeTUo76yiESy7P3fkgKM5O7jkcCvRvDnxG0jWLbWJNUs59Ht7DJ3XgGJ4M7fNUDPy7jt5qzY/EDwPGkdna6pHCiCNVjFrIgjVuEJG35UOOGOBx1oA4Ty/GOj6l4km06bXZLmWG1e1hcK8KReXGJDEpG0ODuGPrUGv8AifxRpiRfZ9X1kaFcahbwR3c9rH9sbc+JVVSvKgYwcZr0NPiDoULzrqdwlptuvs0AQmZp22b/AJVQE/dycegqXUPGHgxrOzvrm+t7mOQGe3KwNK6heS+1VLJjqSQMUAed3OrfEgQ2yR3F8miNcuqahPbD7Uy/NgSKgGBnuBzgVrpqfjez8Q6Et5dXurJLFGlxDbWi2wBJ+aUk7gw7lcgjHFeiza9pMeirrP2xZLFlDLLCpk3D2Cgk/QCs4eOPCzWlvcx6qsq3DskaRwu8hK43AxhSwxkZyOKAPOPjvpet6n4qsJLO2lt7e2tGKzpb+eLwlhm2PaPPXfjPHXmuo8Da3qtt8MrmWTwpdaTeadG8drpJy8igL+7UsSQ5J6kVrR+PNFRr37bMtukE6wQ7SZXnZk3gBEBbOM8Y7VR0D4i2+peA9U8WnTZzb2M80Yjt8u8ioAd2CARnPfpQB5xZ6B4v0WLUGvNDleHxLZM975FyZ2F2XUpuUgbQqZXjNTW9p4y0OG9udF024tXlS2juJjFlkjDncVHc4Jz6V6Xofj3TLrw3HrupPbWlrO6rbtBcLc+axXOwCPJ3jnK4zwas3Hj7wjBYQ3razE0MwZl8uN3dQoyxZVBZcDk7gMUAcbpr+OrjUNGt7vX706a0c81xdQWaxEhW+RHLgnp3GM4rktD8Y+OtQb7Xb6ldm+u4JGsbN/KeK6K53uoUZTao3AMeSMV7LH408LTWM94msWz20NuLiVxkhYjj5jx05H51nWut/D3Sta8u2l061vJsAyxwkICeimQDapOfukgnPSgDj9OuviDPpFqE1q8kW5v7eOVksFWa3Qo3mcvkEbsduOgpurap48sbSZBcapMljq7wwx/Z1E1/BtUqfNAwp3E87eeleg2HjnwpfXhtbfWIS43/ADMjJGSh2sA7AKSDxgGkXx14WNgb7+1NtvuCozQSKZSTgbAVy/P93NAG7p0ks2n2800MkMrxKzxyEbkYjkHHGR7VPVDQ9Y0zXLL7ZpV5HdQhijFcgqwOCpB5BB7Gr9ABRRRQAUUUUAFFFFABRRRQAUUUUAFFFFABXgXir9oh9D8Saho//CNiX7HcPDv8/G7acZr32vgj4r/8lI8Qf9f8v/oRryc2xNXDwi6btdn6F4eZJgc3xNanjIcyjFNatdfJo9n/AOGnG/6Fcf8Af+uk+G3x1bxh4utdB/sAWwnBPmednGPavk2vSP2bP+Stab/uv/KvIw2Z4mdaMZS0bXY/RM64IyTDZfXrUqNpRi2tZbpep9rUUUV9afzyFFFFABRRRQAUUUUAFFFFABRRRQAUUUUAFFFFABRRRQAUUUUAFFFFABRRRQByfxUvtVt/DDWWh2Ut3qGoSLaRhOPLD8Fy3RQM9a810VPHHhXTH8HWNpfacovUezuFC3WLdlBkyxGM+YWPsK92ooA8fe88fWcjvJe3+oRRazJp4gezQLJa7gBIxAyTgk7qi0c+MhYx2VpLe6Ta22n3NyI4bNfnmFyQqkkd1Ocd+tey0UAeLzeJ/HVxH510b/TtRNtDJp9lDZBormRidwckcdsj+HNdF8Tte8R6dpOlx2kN3bXFxGGuLiGPfHHJtyUOOetejUUAeQaB4i8X39xpn/CTS6jpKy2EEkKW9kCLmZiwkV8g4wAvHGM1ki68TQeHINMuhqOjWE0V6wezsQzyz+e2xCMcAqSfevdaKAPI49Faf4B+H9N1S6v9HmhhgZyLYvtdWyFlj7qe49M1ixa944j0/TrWDTYPDWmfvB9qt7ZvLmlD4QhOqKwycV7tRQB4f4v8WeNtHWeXVNUuLGa3ggNqbawDW90zOQ7HcMj5e3brVqTxj40WNLLy7yTUJr22aLy7INGbZ4yzHdjGM7ee1ewXtrbXts9teW8VxA/3o5FDK31Brl/GPxA8HeCrUR6pqcEbxrtS0t8PJgdAFHT8cVE6kaa5pOyOjDYSvi6ipUIOUn0Suzh9F134kXEmoT3FzHDeQwTtLpzWjMUYRkx7D0+9j69Kdc6v8RtKtI1t5L/VJLvSFu5pJbNc2suF3BFUYJyT8p9K7v4beOdH8d6K2paSXjKOUlglxvQ+4Hb3rqacJxnFSi7pixWFrYSrKjWjyyjo0zxrXte8XRmwh0XVbx9KkD+ZqV1aEMsu3hDtAO3OPrnFep+F21J9As21aaKa9MSmWSOMorHHUKelaVFUYBRRRQAUUUUAFFFFABWX4r0ca/4fvNHe7mtI7uMxSSQ43bSMEDPStSigDzm7+EHhwtG2mz3emt9lW0m8ptwmiVg+GDZ/iAPFa2peArC+GpiS+uU/tC1t7Z9oX5Fh3YI46ndzXYUUAcRp/wAOdNs9Ttr5L+6Z4LoXIVguCRCYsHjpg5+tVLL4YQaazzaTr19Z3MokSaXy0fejjGMEYGOcEetehVFeXENnaS3VzIscMKF5HboqgZJoGk27I5TU/ANhc+DrTwza3tzaW9s/mBhhxIxyTvVuGBLE4PGcVmaJ8L7fRJLa70rXLq21CGWWQziCPa4kABXy8bQBjjHrXjeq/tFeI7Xxley2NvZ3WiiTZDbypg7RxkOOcnGec9a9L8CfHvwl4jubewvYbrSr+Z1jRHXzI2Y8ABl56+oFefSzPDVJcqlZ+Z9bjuBs6wdFVpUuaNrvl1a9Vvp10t5nQ3Hw3t21M6tbazeQan9qW6W48tGAYRlCNpGCDkn61qeFvCP/AAjvhy50qx1i6aa4uHuWu5EUvvbGflxjHHSunHSivQPkTzS5+EOk3VzLqV3fvLqkl0l15xtoxDvVCozDjYeDzkdas6t8N/8AQWl0XVP7O1H7FLbM8NrGscwZCOUxtXr1FehUUAeVab8KbiTwwlhea5cWFxcWX2O/FuiOJVyCCCw+U/KOnrWtZfC3R7LVpLy3lRoZn82WKa0jlYyYHzLIw3L0HA4rv6KAODuPhho9zp9jYXF5dvb2k00u3gF/McuQSPQmo9R+GkeqaLZabqmu3F5/Z8m+yeS2jxH7MuMPxxzXoFFAGX4Y0WDQtLWxgEP3izGK3SFSSc/dUAVqUUUAFFFFABRRRQAUUUUAFFFFABRRRQAUUUUAFfBHxX/5KR4g/wCv+X/0I19718EfFf8A5KR4g/6/5f8A0I14Offw4ep+seE/++4j/CvzOYr0j9mz/krWm/7r/wAq83r0j9mz/krWm/7r/wAq8HB/x4eqP1riL/kU4n/BL8j7Wooor7w/k0KKKKACiiigAooooAKKKKACiiigAooooAKKKKACiiigAooooAKKKKACiiigAooooAKKKKACiiigAooooAKKKKAOe+Iuj6nrvhG+0/R9Tn069dCYpYmwSRztJ9D0r4P1211Gx1e6tNVWUXsUjJN5hJbcD6nrX6I14V+098M/7Z09vF2jW+dQtl/0uNBzNGB973I4rxs3wTrQ9pDdfkfpfh1xLTy7EvBYiyhUeku0vN9n+D+Z4P8ACPxze+BfFcOowsz2chEd3D2dPX6jqK+4dE1Sy1nSrbU9PmWa2uIw6MD2I6H3r87TwcGvbf2ZfiWfD+qL4W1icjS7t/8AR3c8QSE/opyc15uU4/2UvZTfuv8ABn2niFwp/aFD6/ho/vYLVfzR/wA1+WnY+saKAQQCDkHoaK+rPwAKKKKACiiigAooooAKKKKACiiigArwX9q3x9/Zulp4Q02bF1dLvuyp5SPsv4816/458R2XhXwve63fOAkEZKr3duwHrzXwf4o1u98Ra/d6zqDl7i6kLtzwuT0HtXjZxjPZU/Zx3f5H6V4ccOfX8Z9erL93T285dPu3+4zK+gP2UPAP22/fxlqUGbe3Jjs1YcM/dvw4xXjvgHwze+LfFVnolkpLTOPMfHCIOpNfeHhvR7LQNDtNH0+MR21rGI0HqB3PvXm5Pg/a1PayWi/M+28R+I/qOE+o0X+8qb+Uf+Dt6XNCiiivqz+fwooooAKKKKACiiigAooooAKKKKACiiigAooooAKKKKACiiigAoopssiRRtJIyoijJYnAAoBajq+CPiv/AMlI8Qf9f8v/AKEa+6f7Y0n/AKCVn/3+X/GvhX4qOknxG1943V0N9KQynII3GvAz1p04W7n634U05xxmI5lb3V+ZzNekfs2f8la03/df+Veb16L+znNDB8VtOknlSJAr5Z2wK8LCfx4eqP1fiJN5ViUv5JfkfbNFUf7Y0nP/ACErT/v8v+NXVIZQykEHoRX3aaex/KEqco/ErC0UUUyAooooAKKKKACiiigAooooAKKKKACiiigAooooAKKKKACiiigAooooAKKKKACiiigAooooAKKKKACiiigApGVWUqwBUjBB7ilooA+Qv2kPhq3hTWjr2kwkaPeuSVUcQSHqvsOmK8eBIII4I6V+hviXRbDxDod1o+pQrLbXKFWBGcHsR7g818N/E/wbf+CPFVxpF2rNFktbS44kj7HPrjGa+TzbAexn7SC91/gz+g/D/iv+08P9SxMv3sFp/ej/AJrr959Gfs0/EseJNJXw3rE+dWs0/dOx5njH82HOfavaa/O/QNWvtD1i21XTpmhubeQOjKcfh9D0r7i+FHjax8c+FYdUt2VblAEu4e8cnfj0ODivTynH+2j7Kb95fij4fxB4U/s6v9ew0f3U3qv5Zf5Pp56djrqKKK9k/NAooooAKKKKACiiigAoorzr4++OU8F+C5fs8gGp3waG1XPI4wX/AAyKzrVY0oOctkdmX4CtmGJhhqKvKTsv68jw/wDaj8ff2/4iHhvTpt2n6c37wqeJJcdfwzivFqdNI80ryyMWd2LMx6knqa9H/Z88Cv4y8aRSXMZOmWDLNcNjhjnKp+OK+JlKpjcR5s/p+hSwnDWU2ekKau33f+bZ7j+zB4C/4Rzw0fEGoQ7dS1FcqGHzRxdh+OAa9kpsUaRRLHGoVEAVVHQAdBTq+0w9CNCmqceh/M2b5pWzXGVMXW3k/uXRfJBRRRWx5oUUUUAFFFFABRRRQAUUUUAFFFFABRRRQAUUUUAFFFFABRRRQAUyeKKeF4Zo0ljcbWR1BVh6EHrT6KBptao+dfjT8BkkE2u+CIQj8vNpw6H1Mfp/u1833ME1tcPb3ETxTRsVdHXDKR2Ir9Gq8x+MPwh0bxxBJfWgj0/W1X5LhV+WX2cD+deDj8oU71KOj7H6xwl4iTw3LhczfNDZT6r17rz39T4vqzpWn32qX8Vhp1rLdXUzBY4o1yWNdlpnwm8bXvjB/DX9kywzxHMs8g/con9/d0I+lfVPwq+GOg+ArAfZoxdam6jz7yRfmJ9F/uivKweWVcRL3lZLc++4i43wGUUU6clUqSV4pPTybfRfiziPgx8C7HQlh1rxbHFfanw0dqRuigPuP4m/QfrXuKgKAqgADoBRRX1mHw9PDw5aaP58zfOcZm+IdfFTu+i6Jdkun9XCiiitzywooooAKKKKACiiigAooooAKKKKACiiigAooooAKKKKACiiigAooooAKKKKACiiigAooooAKKKKACiiigAooooAK4X4z+AbXx54WktQqJqVuC9nMR0b+6fY13VR3E0dvA80pIRFLMQCTj6Cs6tONSDjPZnXgMZXwWIhiMO7Ti7o/O7VLG60zUJ7C+heG5gcpIjDBUiur+D/AI7vPAniqK/RnexlIS7gB4dM9R7jtXS/tJ654V17xPHd6FY30N6uUuppoDEkoHQgNhs+5FeTV8PO+Grv2cr2ejP6mwrjnWWL65S5faR96L/r5rqfa9t8YfDOqeJdP8P+HBNrF5eHloxsjiGMnJI5IHt+Nej18yfsd+HfO1PUvEk0eUhXyIGx0c9f0NfTdfXYCtUr0vaVOp/O3F2W4LK8f9Twl2oJczbu23r6aKy2Ciiiu4+XCiiigAooooA8z8Y/Fyx8F+L20TxNpdzBbSJ5ltewEOHX3U4xzkdTXzD8ZPGs3jjxnc6kGYWMZMdoh7IDwcep719H/tP+D/8AhIvAzapaxbr3TD5q7R8zp0K/rmvjyvls4rVoz9lJ+7uj968OMvyyrh1j6MbVkuWWt0n3V9uZW/QnsLWe+vYbO1jaSaZwiKoySTX3N8IPBkHgnwZa6WFU3bgSXTj+KQjkZ9BXyZ8H7fxVY+KrXWtB8Jza08B+UNC3lgnvv6A+9fZvhO/1rUNKS413RP7Huz96D7QsuPxWtsjpRTc2tfTT7zzPFLH15Rp4aEl7Nav3lzN9Pdvey9DXooor6M/GAooooAKKKKACiiigAooooAKKKKACiiigAoPAorw/4o+MtU13xFN4V0C6e0srfi9uUOGc91B7CsMRiIYeDnPY4cfjoYOCk1dt2SXV/wBbs9O1vxx4T0aQxahrlpHKOsYfc35Csf8A4W14E/6DS/8Afs1wHgXwFp2pyTwwCJJIlDNLPH5jOSfrXW/8KtT/AJ+rL/wEH+NeTTzPFV489GjePqv8zgjWzSquaKil83+N1+Rpf8La8Cf9Bpf+/bUf8La8Cf8AQaX/AL9tWd/wq1P+fqy/8BB/jVTVPh/pulW32rUtV0y0h3Bd8tsAMnoOtX9czD/nx+K/zKvmveP3P/5I3P8AhbXgT/oNL/37aj/hbXgT/oNL/wB+2rn5PA+ixoXk17RlUDccxJ0/OnReA9IlZFj1zR3aQZRViQlh7DNH1zMP+fH4r/ML5r3j9z/+SN7/AIW14E/6DS/9+2o/4W14E/6DS/8Aftq52DwTok8Ani17RmiJIDeSoBI47mnyeBdGjR3bXNHCou5j5SHaPU89KPrmYf8APj8V/mF817x+5/8AyRv/APC2vAn/AEGl/wC/bUf8La8Cf9Bpf+/bVzsXgnQ5V3R+INEYdf8AVp/jUK+FPDbXCwL4k0QyuxVVES8kde9H1zMP+fH4r/ML5r3j9z/+SOo/4W14Dzn+2V/79mj/AIW14E/6DS/9+2rFs/h3YXhlFpqmmXHlNtk8u3VtpxnBwas/8KtT/n6sv/AQf40fXMw/58fiv8wvmveP3P8A+SNH/hbXgT/oNL/37aj/AIW14E/6DS/9+2rO/wCFWp/z9WX/AICD/Gs3xH4Di0XS3vnks5grBdgtgCc+9RUx+Opxc5UbJea/zFKWaRV24/c//kjo/wDhbXgT/oNL/wB+2o/4W14E/wCg0v8A37avM/slp/z6W/8A36X/AAo+yWn/AD6W/wD36X/CvO/1ll/IYfW8w/mj/wCAv/5I9M/4W14E/wCg0v8A37aj/hbXgT/oNL/37avM/slp/wA+lv8A9+l/wo+yWn/Ppb/9+l/wo/1ll/IH1vMP5o/+Av8A+SPTP+FteBP+g0v/AH7aj/hbXgT/AKDS/wDftq8z+yWn/Ppb/wDfpf8ACj7Jaf8APpb/APfpf8KP9ZZfyB9bzD+aP/gL/wDkj0z/AIW14E/6DS/9+2o/4W14E/6DS/8Aftq8z+yWn/Ppb/8Afpf8KPslp/z6W/8A36X/AAo/1ll/IH1vMP5o/wDgL/8Akj0z/hbXgT/oNL/37aj/AIW14E/6DS/9+2rzP7Jaf8+lv/36X/Cj7Jaf8+lv/wB+l/wo/wBZZfyB9bzD+aP/AIC//kj0z/hbXgT/AKDS/wDftqP+FteBP+g0v/fs15n9ktP+fS3/AO/S/wCFH2S0/wCfS3/79L/hR/rLL+QPreYfzR/8Bf8A8kex6L458J6xKIbDXLSSU9Iy+1j+BrowcjI5FfNt/oOlXiESWccbdpIhtYH8K6D4YeMtU8PeIofC2vXb3mn3PFncSHLRnspPcV6eAzunipcklZmlLNqtKcY4qKs3bmW1/NPb11PcqKKK9s98KKKKACiiigAooooAKKKKACiiigAooooAKKKKACiiigApskiRoXkdUUdSxwBVHxHq9poWi3Oq3rbYbdCx9z2H4nivn3VNW13x5O19q15NaaUWP2exhYqCvq3r+NceMx1PCQ5pnmY7MlhpKlCPNN9NtO7fRHuV5418J2chjufEOnRuOoMwqD/hYPgn/oZtN/7/AArxSDQdGhXamnQH3YZNdB4O8E6Lr93NA9tBB5a5BWIHNePRz916ip06d2zjjjMxm7RUP/Jv+Aegah4u+HGoRGK/1jRLpD1WUqw/UVxWueHPgLq24yy6NbOed1rOYcH6LgVu/wDCn9C/56R/+A4/xprfCDQwVxJF7/6OP8a7ZyxFT48On81/mephM14hwbvh6ih6OS/JkvgLVPhp4L0IaPpHiWx8jeXLSTgszHuTXQf8LB8E/wDQzab/AN/hXOf8Kf0L/npH/wCA4/xpr/CDQwBiSLr3tx/jVQrYuCUY0dPVf5nPiMVnWIqyq1eRylq276/idL/wsHwT/wBDNpv/AH+FH/CwfBP/AEM2m/8Af4Vzn/Cn9C/56R/+A4/xpG+D+hhSRJFn3tx/jVfWcZ/z5/Ff5mPNmv8ALD8f8zpP+Fg+Cf8AoZtN/wC/wo/4WD4J/wChm03/AL/Cub/4U/oWP9ZH/wCA4/xqvZfCzw3eCXyJEPlOUYm2GMj8af1jG/8APn8V/mL2ma3taH4/5nWf8LB8E/8AQzab/wB/hR/wsHwT/wBDNpv/AH+Fc2vwg0MqCZIs+1uP8aX/AIU/oX/PSP8A8Bx/jS+s4z/nz+K/zHzZr2h+P+Zv3PjvwLcW8lvN4k0xo5FKsDMOQRzXHeHtL+BmhzGezk0J5txYSXEnmlT7bs4q83wj0NYXkLxEqCcC3H+NcA+jaSsjL/Ztt8rEfcrgxuZSw7i69HXpszaGbZ5g4Sp05xipbpOSvbvZnskXjzwLCgji8R6UiDgKsgAFO/4WD4J/6GbTf+/wrxj+x9J/6Btt/wB8Uf2PpP8A0Dbb/viuf/WVfyHC8dmD/k/8mPZ/+Fg+Cf8AoZtN/wC/wo/4WD4J/wChm03/AL/CvGP7H0n/AKBtt/3xR/Y+k/8AQNtv++KP9Zl/IL69mH9z/wAmPZ/+Fg+Cf+hm03/v8KP+Fg+Cf+hm03/v8K8Y/sfSf+gbbf8AfFH9j6T/ANA22/74o/1mX8gfXsw/uf8Akx7P/wALB8E/9DNpv/f4Uf8ACwfBP/Qzab/3+FeMf2PpP/QNtv8Avij+x9J/6Btt/wB8Uf6zL+QPr2Yf3P8AyY9n/wCFg+Cf+hm03/v8KP8AhYPgn/oZtN/7/CvGP7H0n/oG23/fFH9j6T/0Dbb/AL4o/wBZl/IH17MP7n/kx7P/AMLB8E/9DNpv/f4U+Hx54NmcJH4k01mPYTCvFf7H0n/oG23/AHxTZNE0d12tpttj2XFH+s0f5A+vZh2h/wCTH0VaXVtdxCW1uIp4z0aNgw/Spq+Z4LXVPDc39peFL+e1kj+ZrZnLRSD0wa9v+Gfi+38YeHlvljEN1GfLuYc/ccentXtYHMaWMXu7nZg8z9rU9hWjyz3XVP0f6HU0UUV6B6wyclYJCOoU/wAq+Y/Cx36xr8rcub5wT/wI19N3P/HvJ/uH+VfMfhP/AJCevf8AX8//AKE1eDxD/u39d0fO5x/vmH/7e/I9Y+EP/H/f/wDXNf516RXm/wAIf+P+/wD+ua/zroJfDetefM9v4x1OFJJC4Ty43CAn7o3KcAVtkP8AuUfn+Z7OE/hI6iqer6Xp+r2n2TU7OG7g3BvLlXIyOhrCGhapZp5tz401A28cbCTzUiUcj7xbaCMfWmRWF20KG28X6lLGUGwpHG+eOu4rzn617B0ltvBHhJnLtoNkzHqSlSQeD/DEF3Fdw6JaJPF/q3VMFfpV6x+2xWkcOHmZBgzTkBm9yBU3k3T/AOsudg9I1x+pzQBx+ov4Gtr99Pu9EPm2nChbJ2XB5+UgYPU0/R7jwLPO8NhpeHmxC/8AoTgMD2OR0rodauLXSbBrm4uJEyyoHZmbkkAfzq+1usiJvZ9yjG5XIP6UAc/c+AfB9whVtBtFJx8yKVPBqUeCfCeQf7Ascg5B8utjybhP9XdEj0kUH9etHm3af6y3Vx6xt/Q0AR6RpOm6RFJHptlDapI25xGuNxxjJq7Vb7dbqCZS0WOTvXGKktLm3u4FntZ454m6PGwYH8RQBLXM/E3/AJFSb/ron866auZ+Jv8AyKk3/XRP51xZj/ulT0ZlX/hy9DyUdKzPFOtW/h3QLnWbuGeaG3xmOEZdiegArTHSue+I9le6h4RntdPgae5M8TLGvUgNk1+dUVGVSKltc8SKTauW9D8Q6Zq/hhPEdtMUsWjMjGQYaPHUMOxzxVPwP4w0vxdpVzqenxXNtb28pjc3ShCcfxfSuRufCevR6/8A8I7YwlPCmq+Vc30obmBlQBogPdvmp6aL4gsfD3iaGz0KCd7jV/MggnRXVoMjLqh4YgZIBrseHoWdpau1tdl5+f8AXU15Idz0i1uba7jMlpcw3CA4LROGAP1FUNX12wsdIvtQhmhvTZxl5IYZVLcDp7V5xpHhjxHK3i4Wdvd6b/aOnpHaSzQxW+6QbMjZEAq8AjNa6actx4KutLsfA02lagNOMDSmKNN7YIKhl5bOep9al4anGXxX2/r9Bezinudvo+qWeqWkE0E8PmywrM0AkDPGGAOCB9aZp2qx3UE01xEbARztCPPkX58Y5BB9+nWuNg8LSadrPgW60rRo7Q2cQTUZIUVSoK8hyOW5+tZVx4T1O60NLG50dpUbxM13JEwBBh/d/Ofbg/lQsPSb+LT/AIL8/IOSPc9Ttri3ukL2txDOinBaJwwB9DimW95Z3Ejx295bzun31jkDFfqB0rz/AFzwrqzeJvGcPh22TTLHUdNWOzkhAjiaYBegHQ9ear+B/DM0Ou6ReT6frNjPp8TI+61t4ITkEYZo1DSD0zU/VqfI5c/9Wv8A8AOSNr3PT6KU9TSVxmIVz/i47dR0SReGF6mD/wACFdBXPeMP+P3Rf+v1P5iu3Lv95gefmv8Auk/l+aPp6EkwoT1Kis7xXrVr4e8O3usXjqsVtEW5/iboq/iSB+NaNv8A6iP/AHRXHfFbwZceOrDT9Fk1I2mkfahLqUabhJOi/MiqwI2/OAc1+kn2K2MX4Q/ELWvEA1TT/FulR6drNpHHeR21uS5ltpQWjKjqWAAyB3Ncbonxl8Qr4P17xtqOm6jdW1vdrb2umx6W6JGpkVCTNjLHnp64FduPhdFpfxB0fxb4a1K4tpLdGt7+O9uZrr7RA2PlUyOdpGOKrW3wtvE+FOq+DX1iET3lz9oiuFhO1CJRIoK555UA80DOgm+I2jW2n6ZLdWeqx3+pIz22mrYyNduFxubywN20ZHOMVXv/AIs+CrHwl/wk9zf3C2AuRayKLVzNHMekbRgbg3TgjvXOeJ/hdrHiC70LxBqE2hz63pts9rNBJBL9kmRtoyAHDqwx/exz0qzd/CyabwnY6VaromkzRamt/cCxtXWKQgAfxMWLYHUmgDu7LVLjXfDcl9o8NxZXEiMLcajavCVbsWRgGxXmOh+JvildeOtY8PXeoeGEh0eNZriVIJcuhAJwMcHBr2euHsPBN1beNvE+vtfQtFrNqII4hGcxHaBknPPSgBvh34qeFvEFhdahpaaxPZW2Va5/syYRu46oh2/M3sM0N8RdJv8ATdZjsZLrTNT0238+SHUbGWNkQkYfYRll5HSs2D4da3bfB+LwXY+JGsb+Ig/bLdWRZAOqHBDBW6HBB96xvDnwh1Wxudfup73SLZtW0sWIis4JdqMGU72LuxbO3170AdND8TdDsrPQbTUJrvUNV1awF3bx6fp8shuFC5YqoGR9DTdT+Iul33hvTNa0DWIYIbnUBZv9ptZC4cZDRlAMo2R3pvhj4f3ukeIfDWpyalBKmj6R/Z8iLEQZG243A54HtWJafCTUoNFawOs2zOdf/tXf5Jxsw3ydevPWgDoNS+LfhGx1HVbFzqkz6PL5epSQadLJHa/7TuFwF68+1X/EPxF8O6O9vEPt+pT3Fn9uSHTrOS5cW/H70hAcLyOvrWOfh3fHSfHtl/akAbxO87QN5RxB5ikDdz82M9sV5f458O+JtJ8ZafbpdapptlZaCtgL+zt5JFvWGwlMRurKDj+In60Ae/eC/Emn+LfDlrr+krciyul3QmeFomZfXa3NbNcf8GhfJ8PNMgvvDy6A8KeWlmrlsIOjfMSRn0JJ96wtQ+LmmaJ8Tbvwh4gjS0gAT7Neg/LllBw47detZVa0KVnN2vod2By3E49zjhocziuZpb2Vvv3PTaKbFJHLGskTq6MMqynII9QadWpwtWPL/wBpOaRPAiRKxCyXKBh68iuJsFWOwt0UYURLgfhXZftL/wDIk2//AF9L/MVx9p/x5wf9cl/lXx/Ej9+J8tW/5GdX/DH9SSu1+En/ACFLz/cFcVXafCQj+1bv/cFeXk/++0/66M78N/FiemU1vvLTsj1FNYjcvIr9EPaHU1+g+tOyPUU1yMDkdaAHU2VtsTNgnA7U7I9RWd4l1E6XoN5qCrG7QRF1V2wGI7VUYuTSRMpKMXJ9Dm/iX4kgsPBc8kN4trd3CbbdJAQzHODgVj/s+Xl9c+F7lL6V5mSY/O3cnrXjep6lqGr3HnX5VUWQtFGrklM9smvVP2d5ZvJ1SEuvlBlIXPOTntX0GIwSw+ClHrdM+bw2OeJx0ZdLNHrifdFLTUI2jkU7I9RXzp9MQy/8esv+638q8Hk5uJAOu817vKf9Fl/3W/lXhRbbdO3XEhNfJ8T/APLv5/oedj/snLXvjG2XVrrS9J0nVNcubPAu/sMYKQkjOCxwCcHoOa2IdUtDYQXd2/8AZwmHEV4RE6n0IPeuM8PRa14L1PWbWTw/favYX919ptrqxKswJGCsisRjnPNVvG9rr2saisr+GZFtZrAopjtYLm4WQj7jmQEIvTlRXiPD05SUU9O99/kcnIm7dDs9V1yKw1vSNLMDTHVHKpKrDanBOffpV83ln9r+yfbLb7T/AM8fNG//AL56157oGg67DZeCY7izmjlsDOLlmYEwbt+3P5jpU3w+0uTSYodM1nwjLcaql07yauY42V84/e+Yfm/Cpnh6ai7S1X46vX8F94OEbbnffabbyjN9phEQO0vvG0H0zWbZa7FdeKNS0LyGjawgjmacsNrhiR+GMV5xqOk+JB4E1HwlH4ZvJ7p9RadbhXXyHjMhbcD1J56Yrd1fSdeXWfFF5Y6TFd/adPtordLgAxysrNuGO5AI4PBqvqtNXvJeX3rXfzYezXc7calpzWs90l/ayQwAmV0lDBMeuOlV9B17Sdc0pdU02+iltSu4sWAKD/aHb8a8/wDBvh7VP+EuuLq60meCwn0dreT7RaQwRtN8vy+XGMEDBwTk1Sbwvrc/wzsdEs9Dn068sLtXvoljjH21AwPy9Q+OThhzT+q0r8vP2/G4/Zx2uetWtzbXcfm2lzDcR5xuicMM/UVLXEfD3RPsWu6hqwttVtftEQjaO5t4LeM4AxiOIAZGMZrt6460IwlaLuZSSTsgooorMkVetaH7OzGPxd4ltl4iCqwXtndWev3hV/8AZ6/5HnxN/wBc1/8AQq97h7/eX6HLU/3zDf4n/wCks9wooor7g+sI7n/j3k/3D/KvmPwn/wAhPXv+v5//AEJq+nLn/j3k/wBw/wAq+Y/Cf/IT17/r+f8A9CavA4h/3b+u6Pnc4/3zD/8Ab35HrHwh/wCP+/8A+ua/zrtLvWY1Zo7CB9QmjcLKkLD91nu2f5da4n4Shmu9RVWKMYQAw7HPWuxt9HubfzGj1SRXkRg7CJcsx6N9Rz+ddOQW+oxv5/mevhb+yViGWGHXLbz21RWtoyRJFEFaI8chweuPwqCx1hrMYWGK40mNDi7t1CxxBexGf5VVtpzD59mranCZRji1BUEHlsj1HFaVlpksunvDHeTRQuw/dtEowB94Y969dxWtmdak+qNbTry31Czju7V98UgypxjNVtR1aK2d7e3ja8vVUN9miI349eeAKNG0s6eZi11JP5jfKCAFQegAqKHSbiO++1/2i5kLMWPlr8yk8L9BRDa8gnvoRMf7bVoBqH2aSFgZIocF0PXDbh/Sof7Vuor4R2zDUrdXK3Dx4zAR68/yzVEvfaZqTo0d9M0gKGWONf3pPRz7j+lWbTR7q5tpk+2XdoSByY1BZ/759aJRWrTCMnomjW07WLG+tJLq3lLQxttZwCRn2Pf8KsWd7bXZb7PJv24z8pH86r6TpzWDSKLgyQtjbHsACnv09avlflIX5T64pLzB2voZeoatCPNt7W3OozI2yaGIg7Af72eOnaqVvDay2nnaffLaW9o7F4LGMBcjqrDGSfYYq1a6Pc28jSLqchd1Ikby1y7E8MfcDj8Kx3OoabNPaCO7InURpLGqfM/eTHqauUYtWuSpSTuW9P12Z5kkA+1aaVO+6TGIiD/Fz/IGofiHcQ3Xgx7i3kWWJ3RkdTkMM9RUum6TcTRzsLi7sgcIsbIoGOCeBwcnP51T8cWbWPg+5iNwZYzOpjUqAI1z90Y7V5+YL/Y6l97MnE25Hbax5iOlV9RvrPTbRry+uEt7dWCmR+gJ6CrA6Vyfxe48AXjkHak0TNgZwA3Jr85owU5xi+rPDirtI6tGDorKcqwDKR3B6U5lZThgQfcV5x438VfbfAcbeDdUS4niEK3r2+7fDFtGTxyOcDIqr4au7qyXW76z1gajpsdiX+w2FzLPKJMH5ld/unp09K6Fg5cnM3byL9k7XPUmVhjcpGemRQVfurflXkHgbVruTxxYx2t47Wd3p8klxCLuS42v23l+Fce1SaFZ30Hwd1DxC+raxPq88TASS3DkxDnARe2PWrlgnF2cu343/wAhulbqetlWAyVIHuKq6XfW2p25uLGRpYg5QnYy8j2IBrgLKG80PxZ4KS1v9TuE1ax/4mP2mdpVdtuckHhTWVby6rf6B4et5dS1OEz6zNHPJFIyu0YC/KT6daSwaf2v61/yD2fmeulWU4YEH0NKyOoyysB7ivJNe1DUvDdv450+w1C+W0sliazeaQyPGWXLBXPPJJqx8L5LW88aXF3bXt7BALNBHYXmoNNI8mTukCn+HH8qHgmqbqX0/wCAn+oOlpe56jRRRXEYhXPeMP8Aj90X/r9T+Yroa57xh/x+6L/1+p/MV25d/vMDz81/3Sfy/NHoXx2+KGr/AA9uNGg02xtLlbyF3czE5BUgDGPrXmn/AA0t4p/6Aml/m9Xf2y/+Qh4Z/wCvaX+a18/V7+YY7EU8RKMJWX/AP6u4N4WyjG5LQr4igpTknd6/zNdz3T/hpbxT/wBATS/zej/hpbxT/wBATS/zevC6K4v7SxX87Ppv9Sch/wCgaP4/5nun/DS3in/oCaX+b0f8NLeKf+gJpf5vXhdFH9pYr+dh/qTkP/QNH8f8z3T/AIaW8U/9ATS/zej/AIaW8U/9ATS/zevC6KP7SxX87D/UnIf+gaP4/wCZ7p/w0t4p/wCgJpf5vR/w0t4p/wCgJpf5vXhdFH9pYr+dh/qTkP8A0DR/H/M90/4aW8U/9ATS/wA3o/4aW8U/9ATS/wA3rwuij+0sV/Ow/wBSch/6Bo/j/me6f8NLeKf+gJpf5vR/w0t4p/6Aml/m9eF0Uf2liv52H+pOQ/8AQNH8f8z3T/hpbxT/ANAPS/zevLPiF4qu/GfiafXr23ht5plVSkWdowMd/pXPUVlWxlatHlqSujvy7h3LMtquthaKhK1rq+33nrPwa+M2q+DZI9M1YyajohIGwnMkA9UPce1fWXhnXtJ8SaTFqmjXsd3ayjIZDyp9COx9q/PSvaf2ZND8eS68NU0S4ew0bdi6eYExTj+6q9z79q9PK8wqxkqLXMvxX/APiOOuEMvq0J5hCapTW9/hl/8AbPy36rqew/tL/wDIk2//AF9L/MVx9p/x5wf9cl/lXYftLf8AIkW//X0v8xXH2n/HnB/1yX+VYcSfxIn8uVv+RnV/wx/UkrtPhKoOrXZIBIjFcXXa/CT/AJCl5/uCvLyf/faf9dGd+G/ixPStq+gprKu5eBT6oWGq6fqVxPFY3cdw9s+yYIc7G9DX6Kotq57Lkk0rl7avoKa6rgcDrT6a/QfWkMXavoK88+O2rQ2fhF9PWSP7RdsFCbwGx64r0N2CqWY4AGSa+ffjJ4hsdd8Si3sWiljsoyrSpzlj2z7Yr0croOriE7aLU8zNq6pYZq+r0OKxhQP89K9E+AMrL4muocZR4cnjpivOz0/Guw+DV4bXx3bR+XK4njZPkPTpyfavpMbHmw815HzGAly4mD8z6GRV2jgUu1fQUL0pa+KPuiCVR9ll4/hb+VeESf6+QD++a94l/wCPWX/db+VeEn/j7f8A66H+dfJ8T/8ALv5/oedj/snO3fjPwxZ6nLps+rot5EwSSJYZHKMegJVSB19a31DMu5VJXGcgV574NsdWm8YeLJbTWHsIP7Rj3RG1RxJ+6XncwyPwrmddvNcufEevQ6nrMWl3cM5XTDNcyxBEydjIifK+e/rXifU4ylyxlsk313t5L9Tl9km7JntCqzZ2gn6CopLiGO4itpJo0mmz5UbNhnx12jvivLvHWqT/AGuHTby4mS4i00Si7kupIIJpMDmNU5Zvr71nzLDfN8Pde8S3F6u+CRLq5MroA20bc46En86UMC3FSk97/k3+glS0u2ezYYdjShWzjac+mK86vNfj0bxZ4ottSvrmGKW0RtMVgzCQbFH7v1OaxtKj1LW7b4f2V9qmr28V1BO16YpmjeXCAgO3WpWDduZuy/4F/wDgCVLqevBXbOFY468dKbXj3iabVl8Xavpeo6oum2ltGi6Sbi8miG3aMupQ/O2fX3r1Dwv9sPhvT/7QvFvbryB5twqlRKf72DWdbD+ygpXvcUocqTuaNFFFc5mFFFFACr94Vf8A2ev+R58Tf9c1/wDQqoL94Vf/AGev+R58Tf8AXNf/AEKve4e/3l+hy1P98w3+J/8ApLPcKKKK+4PrCO5/495P9w/yr5j8J/8AIT17/r+f/wBCavpy5/495P8AcP8AKvmPwn/yE9e/6/n/APQmrwOIf92/ruj53OP98w//AG9+R6x8If8Aj/v/APrmv869EuZPJgeXy3k2jO1RyfpXnfwh/wCP+/8A+ua/zr0it8h/3KPz/M9nCfwkcoNXY+IlkktNSjATbtEWVP45rodNvBexNIIJ4drldsq7Scd/pT57cyTRzLIyMme2QaPKn/5+P/HK9g6Seg9Kh8qf/n4/8crn9b0/UFd7pdXWzjB+8+Nh+uTxQBDqtzqEmpwGTRLvb0DRyIeh98YNbulXl7dTTpdabJZohHls7hvM/LpXN+TfYgeTX4JDnjao2n9ameGaYM1rryKpOSQQwHt1oA62isPR7HVInLXd5HMM5R0XHy46EZrV8qf/AJ+P/HKAJzXM6z/aT3ccr6R5iIxAKXIXjtnI/lit/wAqf/n4/wDHKbLbSSqFkuCVyDwtAFfTrnUprt47nT1t7cICj+buJPoRWV8Tf+RUm/66J/OumAwAK5n4m/8AIqTf9dE/nXFmP+6VPRmVf+HL0PJR0pGZUUtIyIo6lyAB9SeKUdK5P4vIkvw+vYZd3lyTRI+Dg7S3PNfnNKHPNR7niRV2kdYm3ho9vPQpjn8RSRvGQfJkjYA8+WwIB/DvXkuma7qXh/Rpfh4rvLrjlI9KcnJeCRQ5fP8As5K1U8J3s3gbwd4gt9MInkj1wWaTXDFlQuwUyN9M5/Cux4CVnZ9VbzT6/wBeZp7F9z2btgAAewqO4uLe3VWuJ4YVZgqmRgoYnoBnvXE3Ou674e8S22mX2owa9Fdae10BHAI5IWGPQnKf/WrlPEd7reseFfCWtalrljNDqOpwSCySAL5X7xcBWzkkd8ipp4Jyau9H/wAH/LqEaTfU9lqPz4PtP2bzovP27vK3Ddj1x1xXnGpeK/F2o6/r1rodrcRrpTpHFFHbRyCQkZzIzOCo+gNWFuNVm+IS3cdrBDrD+H1YQPIDGsvz4Ut0xnFT9Ukl7zW1/wDhxeyfVna6/pGn69pb6bqlv59sxDbQxUhh0II5BqnpfhjS9P1RdVDXt5fpH5cdxe3LTPGn91c8AVk+ANa1C8vrnStevLj+2YYhJLZTWgiEY4+ZHUkOvP8AKuwrOp7SjenfT8NSXzR924UUUVgQFc94w/4/dF/6/U/mK6Gue8Yf8fui/wDX6n8xXbl3+8wPPzX/AHSfy/NHq/xZ+Fdr8RZNLuLnVprD7FEyARxBt27B7n2rhv8AhmPS/wDoabz/AMB1/wAa+gLf/UR/7op9fe1Mvw9WTnON2/U/VcBxdnGAw8cPh6zjCOytH16o+fP+GY9L/wChpvP/AAHX/Gj/AIZj0v8A6Gm8/wDAdf8AGvoOis/7Lwn8n5nZ/r5n/wD0EP7o/wCR8+f8Mx6X/wBDTef+A6/40f8ADMel/wDQ03n/AIDr/jX0HRR/ZeE/k/MP9fM//wCgh/dH/I+fP+GY9L/6Gm8/8B1/xo/4Zj0v/oabz/wHX/GvoOij+y8J/J+Yf6+Z/wD9BD+6P+R8+f8ADMel/wDQ03n/AIDr/jR/wzHpf/Q03n/gOv8AjX0HRR/ZeE/k/MP9fM//AOgh/dH/ACPnz/hmPS/+hpvP/Adf8aP+GY9L/wChpvP/AAHX/GvoOij+y8J/J+Yf6+Z//wBBD+6P+R8+f8Mx6X/0NN5/4Dr/AI0f8Mx6X/0NN5/4Dr/jX0HRR/ZeE/k/MP8AXzP/APoIf3R/yPnz/hmPS/8Aoabz/wAB1/xrxH4q+EY/Bvja48O2t1LerEE2uyYZiwBxgfWvvGuNj+HWgv4+uvGd/H9tv5QohSQApBtAGQO5461zYrKKU4pUVZ338j3Mg8RMbh606mY1HUjyu0bJXldW1S06niPwW+BE2peTrvjON4LPh4bDo8vu/oPbrX01Y2lrY2kVnZ28dvbxKFjjjXCqPYVNRXfhcHTw0eWC+Z8ln3EWNzyv7XEy0W0VsvT/AD3PK/2l/wDkSbf/AK+l/mK4+0/484P+uS/yrsP2l/8AkSbf/r6X+Yrj7T/jzg/65L/KvmeJP4kT84rf8jKr/hj+pJXafCUt/a13hcjyxk56VxdbPgnXLXRfEsC3kvkw3KEGQsFVcd2J7V52Rwc8fTjHfX8mdlGahUUpbHQ/HTXrnTfDq6fZXE1tc3h2+ZHjIXv9OK4n9n2Y2Pieex+1uI5oixSSQnzHHf61ifEXxLJ4o8TzSpcLJYWrGO3CDg++e9Z3hjVf7C8R2esGNZFgb5weyk8mv2yjg3HBOlbVq/z6HmV8cpY5Vr+6nb5dT6my3939aRy2B8vf1qtaanY3OlR6ml1ELV0D+aXAUD615R8Rfi1HvudG8LRm6cArLeqw2If9k9zXzuHwlXET5YL18j6XE42jh4c836eZq/G3xi2k2cWj6XdMmo3AO7YeFTvk9jXiUS7Ijx8xBLH1Pc0ixybmlnuJbmd2y8srZY1IPuH/AHTX1uFw0cNTUI6933PjsXi54qq5y07LsBzxx3rb+Hswt/GulSEH/W7cB9uckd6xD0/GnQSrBNDcM7IsTbyy9QB6VtOPPBx7mFOfJNS7M+tAzYHy/rRlv7v61U0K6hvtHtLq3cvHJEpDHqeKu18I1Z2P0KLTSaK8pP2WX5f4W7+1eEy/6+X/AHzXvEv/AB6y/wC638q8JwDduG6eYc/nXyXE/wDy7+f6Hn4/7JBNLDCA088MIboZJFTP0yeafkMFPysB908H8jXmfgqx0rxL4k8TzeKo4r7VLa7ESW1zIQLeHaMFUyMA8HPvWt9tvJPGUHgvw7qFto1hb2YnE+wTNJkHCpk4wMc896+flhrScb6pXfb/AD/A43T1sduTnGecdM9qTrxgHPbFeYS+MvEknhTzLe4sRqMWriwN4It0MyYJ3bfUYx9at6zqXiCG68V+F7vWEnaDRzdwXkduI3TKsSmM+3BzT+pzvq1/Vv8AMPZM9F6Eeo6e1RvLCjhHliVyCQrMASB1IHWvNE1PxLpPw08Ny2Otw3N7qFwkImuYARGhUkggHnp1rZ1Rr6y8X6TpuoXEGozPp90ZLo2/lucR/wAIBOKTwrT37/gHs/M7KCaG5hWWCWKeLJ2uhDLkdcGnk5OTXjfhzWNe8P8Awz0/XLXWLC4tl1OWA6cIR86mVsjfnO/8PWuwbxNexv46E1zBH/YsLyWQcAFDtJXdzzzVVMFKMnyu6vb8Uv1CVJp6Ha9qYkkbuyJLGzp99VYEr9R2ry1rzXdZ1j4e6h/bzWUmoW7PKscIKFsjnGeat6n4mutDuPGl7b2lrJPa3cNvHJsxy7hd8h7gZz+FH1KV7J3f/BsHsn/XrY9JoriY9W17SfFmg6Xf6xa61BrFu0jCOARvbtj7y4Jyn19qwLXxV4uh8GWPi271azmjl1BbZ7JbTarIzhc7853DPpSjg5ytZrXbfW9/LyBUmz1ZfvCr/wCz1/yPPib/AK5r/wChVRGCwI4BGRV79nr/AJHnxN/1zX/0KvT4e/3l+hwVP98w3+J/+ks9wooor7g+sEddyMp6EEV8zW9vJoXjjW9FvV8uSWdpot3G8EkjH4GvpquR+IngLS/GFujyu1nqEP8AqLuIfMvsR3FcGY4P63RcOp5Ga4KpX5K1HWcHt3T0a/yMX4Q/8f8Af/8AXNf516RXhsfhz4p+GZJEsIoNTjPy+dbzBHYdshqX7f8AFz/oX9Q/8Coq4MDKvgqCoypN2vqrGFHNY0YKFSlNP/C3+SaPcaK8O+3/ABc/6F/UP/AqKj7f8XP+hf1D/wACoq6/r9X/AJ8y/D/M1/tul/JP/wAAl/ke41X1Gzgv7Y29wpaMnJFeLfb/AIuf9C/qH/gVFR9v+Ln/AEL+of8AgVFR9fq/8+Zfh/mH9t0v5J/+AS/yPU08JaMs3nLAwf13H+VOPhXSDcfaPLfzePm3nt0ryr7f8XP+hf1D/wACoqPt/wAXP+hf1D/wKio+v1f+fEvw/wAw/tul/JP/AMAl/ke4IoRAo6AYpa8O+3/Fz/oX9Q/8CoqPt/xc/wChf1D/AMCoqPr9X/nzL8P8w/tul/JP/wAAl/ke40V4d9v+Ln/Qv6h/4FRUfb/i5/0L+of+BUVH1+r/AM+Zfh/mH9t0v5J/+AS/yPca5n4m/wDIpzf9dE/nXmn2/wCLn/Qv6h/4FRVDeS/FO8gMF34ZvZoiQSjXUeCawxWJrVqMqaoy1Vun+ZFTOKUouPJP/wAAl/kVh0qC+s7W/tWtb23juIGIJjkXKkjocU7+zPH3/Qkz/wDgSn+NH9mePv8AoSZ//ApP8a+VWU4xbQZ5/wBch/LL/wAAl/kQtpunNqUGpNY25vbePyoLgoPMjT+6D1Apq6RpS293bjTrXybxi9zGYwVmY9Sw7mrH9mePv+hJn/8AApP8aP7M8ff9CTP/AOBSf40/7Lx38jH9dj/LL/wCf+RT0bQdE0ZpG0nSrSyaQbXaKMAsPTPp7VWj8JeF47k3Mfh/TlmMgl3iBchwchh6GtX+zPH3/Qkz/wDgUn+NH9mePv8AoSZ//ApP8ar+zcfdvlf3h9ej/LP/AMAn/kZ+qeG/D+qXgvNR0eyurkDHmyRAsR6E9/xqxNpOlzSNJLp9s7tD5BYxjPl8/J9OTxVj+zPH3/Qkz/8AgUn+NH9mePv+hJn/APApP8aX9mY6yXK/vD69H+WX/gE/8ipo2h6Po3mf2TpltZGT75iQAt9TWhUX9mePv+hJn/8AApP8aP7M8ff9CTP/AOBSf41MsqxsndwYnjYv7Mv/AACX+RLRUX9mePv+hJn/APApP8aP7M8ff9CTP/4Ep/jS/sjGfyB9ch/LL/wCX+RLWJe28mueM9F0SyBlmSdZZNvO0A5OfwFb9p4O+I2rMIjp9nosTcNLNMHYD2C5r0z4d+AdL8HwvKkjXmozD99dyD5j7AdhXrZXk1aNVVKqtYTw9bMLUowcYXV21bRa2Seup16LtQKOgGKWiivrz60KKKKACiiigAooooAKKKKACiiigAooooAKKKKACiiigDzb9oqxnu/ADzQoX+zTJIwHpkc15/pNxHdaXbTRMCpjUceoFfQl5bQXlpLa3MayQyoUdWHBBGDXiHiL4b+I/DN5Nc+FkGqaXIxc2bNtki9lz1rwM7y6piYqdPdHzmY4erRxTxUYuUZJJ21ats7dV3Kdc/40hjnitkmj3ryfoc1bk1a9t2Md74b1q3kHVfsrN+tVbzUbe8Ci40HW3C9P9EYV5GSe1y7H08RUptqL6b7NHn18Zh6lNw59+6f+Rixosa7EUBQeAKCAyurDIKHNaXmaf/0L2uf+Az0eZp3/AEL2uf8AgM9fo3+uOH/58z+5f/JHn/uf+fi/H/Ix2t5PI+yreXa2ufmg85tjfUZqaONY4SkahVCnAArS8zT/APoXtc/8Bno8zTsY/wCEe1z/AMBnp/640P8AnzP7o/8AyQrUf+fi/H/Izn6D60D7h/3TWiZNP/6F7XP/AAGejzNOxj/hHtcx/wBez0v9cMP/AM+Z/cv/AJIf7n/n4vx/yM89PxpuMoQRxtOa0vM0/wD6F7XP/AZ6PM07GP8AhHtc/wDAZ6P9cMP/AM+Z/cv/AJIP3P8Az8X4/wCR0fw2+IyeEd+l60l1LpnWGSNN/lnvnvivXNB+IPg/WyiWOu2plbpHI2xh+BrwDzNP/wChe1z/AMBnqvPa6HOcy+FdXY+v2VwfzFefiM9wFeTm6NRPyUfyuelhs2lh4qCqRaXe/wCZ9SLcW9xaTm3nimCqQTGwbBx7V4ZL/r5f981heG9ZPhuKWLRdL8RWkc3+sUQOwP8A31mpDrxJJOi61knJ/wBDavkM7m8bKPsYSsr7pLt2bOutnGHrRjeST+f+QuteGfDutTrcatotjezIMLJLCC2PTPWi+8NeHr60t7W70WxmgthtgQwjEY9F9BSf27/1Bda/8A2o/t3/AKgutf8AgG1eMsNi1ayehh/aWH/n/MsnR9J+wwWP9m2otbd98MIjASNvUDsalbT7Fr+W/a0hN3NH5UkxQbnT+6T3HJ4qj/bv/UF1r/wDaj+3f+oLrX/gG1T9TxX8rD+0cP8Az/mOtfDfh+1gFvbaPZxQibzwixgKJP7wHryauz2VnPeR3s1tFJcxoyJKy5ZVYYIB9CKof27/ANQXWv8AwDaj+3f+oLrX/gG1N4TFN3cWH9pYf+f8xLbwr4Ztr2O9t9B06K4jYskiwKCrHuPf3p+qeG/D+qXpvdS0Wxu7kpsMssIZivofUU3+3f8AqC61/wCAbUf27/1Bda/8A2p/VsZe9mH9pUP5/wAyW98P6He2VtZXek2k1takG3jaMYiI/u+lTLpemr9rxYW/+mDF0DGCJh/tetVP7d/6gutf+AbUf27/ANQXWv8AwDal9UxW3Kw/tLD/AM/5kmj+HtC0aV5dJ0izspJF2s8UQBI9M+ntT/7D0f8As1NM/sy1+xI4kS38sbFcHIYD1zzUH9u/9QXWv/ANqBrUrnbDoOtyP2UWjDNP6pi278ruH9pYf+f8zX3BRuYgKo5J7CtX9nGCSfW/EOsKp+zSkRI3YkHNZGmeDvGni11hmsjoGlsf3kk5/euPQL1/PFe2+FdB0/w3osOlabHshiHJP3nPck+tfRZJltWhJ1aisbYSjUxeJhW5WoQu7tWu2raLe3matFFFfTH04UUUUAFFFFABRRWX4r8Q6P4W0O41rXb2OzsbdcvI/wDIDufYUAalFeRWPj34neLgLzwV4DtLDSW/1V5r9w0bzL/eWJOQPqafe+LvjD4bDXviDwLpOtaanMraHdP56L3Ijkzu+gIoA9aorn/APjLQPG+gprHh+88+EkpJG67ZIXHVHU8qa6CgAooooAKKKKACiiigAooooAKKKKACiiigAooooAKKKKACiiigAooooAKKKKACiiigAooooAKKKKACiiigAooooAKKKKACiiigAooooAKKKKAEKq33lB+opPLj/uL+VOooCw3y4/7i/lR5cf8AcX8qdRQKyG+XH/cX8qPLj/uL+VOooCyG+XH/AHF/Kjy4/wC4v5U6igLIb5cf9xfyo8uP+4v5U6igLIb5cf8AcX8qPLj/ALi/lTq5b4s3NzZ/DnXLq0uJbeeO0dkkiYqynHUEdKicuSLl2OjC4f6xXhRWnM0vvdjp/Lj/ALi/lR5cf9xfyr4F/wCE68a/9Ddrv/gwl/8AiqP+E68a/wDQ3a7/AODCX/4qvE/t6n/Iz9S/4hLi/wDoIj9zPvry4/7i/lR5cf8AcX8q8O/ZJ1rWNZ0fWX1fVb7UGjuFCG5naQqNo6bicV7nXr4auq9JVErXPzrOsqllOOqYOclJx6r0uN8uP+4v5UeXH/cX8qdRW55VkN8uP+4v5UeXH/cX8qdRQFkN8uP+4v5UeXH/AHF/KnUUBZDfLj/uL+VHlx/3F/KnUUBZDfLj/uL+VKEQdFUfhS0UBYKKKKBhRRRQAUUUUAFFFFACNnacDJxwK+P/AI1fF1dW+Ovh/wAI6t4O1mW10m8LPpvyk3s24eW4GcFcZ6+tfYNYF94N8NXvjC08W3Wk28mtWkZihuivzKpx/gKANmxdpLOF2gNuWQHyjjKcdOPSpqR2CIznOACTivLNd+Ld3JeT6R4N8Ea/reqIxjBltjBbIw4y0jfw/SgDE0mGHw3+1XeaboqrFaa1pAvL+CP7omDkb8DgEhQK9Z8U6HH4g037DJqOo2C7g3m2Mwjk47ZIPFcX8IfAGp6HqmpeMfGF7Ff+K9Xx9oaIfuraMYxDH7DHX616VQB86fDNbyLR/FfijVvE/ibUT4d1CRILdr1QkkaoDtYbeeprvfDfxF8S6r4ITxfdeEbXTdOubaOe0+06rGhIYZ3SE4CL07k+1auk/DXS9N8O+I9Eivrt4denead2xujLKFIX8qj1r4X6Rqnw60bwbJf3scOj+QbS6Rh5geIfKzDo3uDxQBzemfFePxBF4o0O5tYFu9L0xr0z6VqAmikjyBhZMfK2T6VHpHxM1C00vwLouieHLzWLzxBpP2qI3N6oaLaqn965HP3uSB+Fb2m/Ci1g1bWdWvvEGoX95q2mf2bOzoiKkeQcoqgAHirmh/DLStJ1LwrfQ3947+GtOawtlYjEqFQNze/y0Acrr/xHnv8A4d+Lv7a0e90jVfD88UF5b2V6u47mQho5cdMMM5HqK0bj4ja3H4tg8F+G/Czatef2TDffaLm+WJFDg/K7YznjsK1NY+FekanH4sjm1C9QeJpIpLnaR+6KbMbP++B+daek+BNP07xx/wAJZFd3L3X9nQ6f5TY2bIwQG+vNAHKQ/GaGXwRZ6wNBmTVbnU20r7C86qkdwN33pOgTCk5+lafw48ea94i8ba94Z1fQrHT5NGWMyS29756yFycY+UY+73rjPiV8IryPwvb6V4fjudUs5NaOpaghkVZ8FWGI93ynlhwa0Php4P8AF9oNa0eP7T4f8OXdttt5XMf9oRzkENIGQdBwRuzQB7RRXMW/ha+i1Czum8VazIltp5s2haQbJnOP37f9NOOtaXhPSZ9D0KDTbnV77V5Yhzd3jbpX+poA1aKKKACiiigAooooAKKKKACiiigAooooAKKKKACiiigAooooAKKKKACiiigAooooAKKKKACiiigAooooAKKKKACiiigAooooAKKKKACiiigArkfjL/yTDxB/15Sf+gmuurkfjL/yTDxB/wBeUn/oJrHEfwpejPRyj/f6H+KP5o+D6KKK+AP66Ppv9jH/AJAmu/8AXyv/AKCK+g6+fP2Mf+QJrv8A18r/AOgivoOvtcr/AN1h/XU/mPjz/kf4j1X/AKSgooor0D5AKKKKACiiigAooooAKKKKACiiigAooooAKKKKACiiigAooooAKKKKACiiigAooooAKKKKACiiigAooooAKKKKACiiigAooooAKKKKACiiigAooooAKKKKACiiigAooooAKKKKACiiigAooooAKKKKACiiigAooooAKKKKACiiigAooooAKKKKACiiigAooooAK5H4y/8AJMPEH/XlJ/6Ca66uR+Mv/JMPEH/XlJ/6CaxxH8KXoz0co/3+h/ij+aPg+iiivgD+uj6b/Yx/5Amu/wDXyv8A6CK+g6+fP2Mf+QJrv/Xyv/oIr6Dr7XK/91h/XU/mPjz/AJH+I9V/6Sgooor0D5AKKKKACiiigAooooAKKKKACiiigAooooAKKKKACiiigAooooAKKKKACiiigAooooAKKKKACiiigAooooAKKKKACiiigAooooAKKKKACiiigAooooAKKKKACiiigAooooAKKKKACiiigAooooAKKKKACiiigAooooAKKKKACiiigAooooAKKKKACiiigAooooAw/Gmo65pejve6Fo8erTR5Z7czeWzL/snHJ9q+efHXx+n1fQNU8O3PhVrOW4ieBy853RkjHIxX1FXmXxg+EOjeOIHvrUJp+tqDsuFX5ZT6OB/Pr9a8/H0sRODdGXy0PsOFMwyfD4iMcyo31uppyun5pOzXyv6nxdRWx4u8Naz4V1iTStbs3trhDxkfK4/vKehFZVvDNcTpb28TyyyMFREUlmJ6AAda+MlFxfK1qf0tSr06tNVack4vVNbWPSvgz8Vj8O7C+tRo4v8A7VKJN3nbNuBjHSvo/wCFXjjxJ42jF/P4VGlaVj5biWclpD/srjke9eb/AAV+AyxeRr3jaIM/Dw6dngehkP8A7KP/AK1fREUccMSxRRrHGgwqqMAD0Ar6rLKGJjBe0laPRf5n4Hx1muSV8TNYOkp1X8U7u3b3Vezfnt6jqKKK9k/NQooooAKKKKACiiigAooooAKKKKACiiigAooooAKKKKACiiigAooooAKKKKACiiigAooooAKKKKACiiigAooooAKKKKACiiigAooooAKKKKACiiigAooooAKKKKACiiigAooooAKKKKACiiigAooooAKKKKACiiigAoorA1/xhoOi3P2S5unlu8Z+z28Zlkx7gdK0pUp1ZcsFd+RjXxFKhHnqyUV5m/RXG/8ACxtG/wCgbrv/AIL3o/4WNo3/AEDdd/8ABe9dH9n4r+RnF/bOB/5+o7KiuN/4WNo3/QN13/wXvR/wsbRv+gbrv/gvej+z8V/Iw/tnA/8AP1HZUVxv/CxtG/6Buu/+C96P+FjaN/0Ddd/8F70f2fiv5GH9s4H/AJ+o7KiuN/4WNo3/AEDdd/8ABe9H/CxtG/6Buu/+C96P7PxX8jD+2cD/AM/UdlRXG/8ACxtG/wCgbrv/AIL3o/4WNo3/AEDdd/8ABe9H9n4r+Rh/bOB/5+o7KiuN/wCFjaN/0Ddd/wDBe9H/AAsbRv8AoG67/wCC96P7PxX8jD+2cD/z9RoePPBuh+NNHfTtatFk4PlTAYeJvVTXL/Cn4P8Ah/wNI96T/aWpknbcyoP3a+ijsfetj/hY2jf9A3Xf/Be9H/CxtG/6Buu/+C96xlk1WVRVHS1R6lHjL2OElg6eKtTlur6f13XXqdlRXG/8LG0b/oG67/4L3o/4WNo3/QN13/wXvW39n4r+Rnl/2zgf+fqOyorjf+FjaN/0Ddd/8F70f8LG0b/oG67/AOC96P7PxX8jD+2cD/z9R2VFcb/wsbRv+gbrv/gvej/hY2jf9A3Xf/Be9H9n4r+Rh/bOB/5+o7KiuN/4WNo3/QN13/wXvR/wsbRv+gbrv/gvej+z8V/Iw/tnA/8AP1HZUVxv/CxtG/6Buu/+C96P+FjaN/0Ddd/8F70f2fiv5GH9s4H/AJ+o7KiuN/4WNo3/AEDdd/8ABe9H/CxtG/6Buu/+C96P7PxX8jD+2cD/AM/UdlRXG/8ACxtG/wCgbrv/AIL3rY8PeKdE152isLv/AEhPvwSqUkX/AICampgsRTjzSg7GtHM8JWmoU6ibfS5tUUUVyncFFFFABRRRQAUUUUAFFFFABRRRQAUUUUAFFFFABRRRQAUUUUAFFFFABRRRQAUUUUAFFFFABRRRQAUUUUAFFFFABRRRQAUUUUAFFFFABRRRQAUUUUAFFFFABRRRQAUUUUAVNZmkt9HvbiI4kit5HU+4UkVyHwasrdvCy6xJGr397LJJPOwyzHccDPpXV+Iv+Rf1H/r0l/8AQDXO/Bn/AJJ7Yf70n/oZr0abtgZtdZL8meNWSlmtJS6Qk/neKudjRRXy5b/ETXp9P8YarffFKXS9V0vU7iDT9LW0hkR1R2CIU2FmyAOhzXnHsn1HRXkCfF3WdN07wjp2r+DL+78Ua/ZGf7DaEKI3UMSG3fdGFzntmtTVvio9nrNv4bt/DjXHiQ2wubywfUIoktEIBAaZvlJOeABzQB6XRXl0fxs8NnwRc+IZLO8W7tr8aZJpqYeY3Z24jUjhh8ynd0xXOav458YXXxl8D6NfaPqfhiG6WZ7i2a5WWG5AKYBZeNwz096APdKK8d8M/FDStH8G+Ide1O71u/S11o2MMV0UeWSVtgWOIKB8uWHXpzWvrvjnxta+D9Z1JvAFxp11a2TXFv519HIjELn5sDgj0oA9LorgfgZ4r8TeMPA9jq/iPREsJZoiyzJOrrP8xGQoHy9O/pWF4s8UeKvEXxcf4ceFNTj0K3sLRbrVNSECzTYcZRIlcFQeDkkGgD1uivPZL3VPhtoWpa14z8YS67o1ui+S0tmiXQdmChcxgBsk4HGeapj4rXmn3ejt4s8E6loGm6xOlva3sk6ShZZDhElVRmMn3zQB6dRXl178WbxvEXiPRND8E6nq03h6QLeSrcJHEVKB8qxHJwfu1nQfHW2uPDlj4st/B+sf8IxcTRwy6hIyo0LMcZ8o8so7sDQB7FRXiN7438S2n7QF7pOk2WpeILKXQkuLewimEcMbF0IkZm4XIOPxqx4j+LFnqnwz8Qal5Ot6DqeiXgtdQtbd0+0wSZx8rMCrKeecc4oA9morzK8+J8lp4m07wfpfhrU9c1W50dNRRhKiLsO0fvGIwpyevTNZHiH4qWup/DDxDqjQa1oOo6JefY9QtraSM3EEgPO1iCrA+uKAPZKK8y1D4ntpviDQvCen+HdT1vVNS0ZdRhZZEUbRtH7xiMKeeT0o0/4x6S3hjxBqmraTfabfeH7j7LfaeSJHEhOFCsOGBPGaAPTaK8r0P4satfeOdI8L3ngWexfVbX7ZFcf2nFKqw8fMwUZB5HFW/wBpLxJrHhX4Xzatomo/2bdfbrWA3WxX8qOSVVc4YEdCaAPSaK8E8OeNfEFv8TPD+h6B4wl8daZfwl9UWS2j3WIAH7wSRquP905611GqfFybQ9RsY/EfhK40ywvbtbVLj7fFLKjswVd8K/MoJIoA9TorzXXvilcWvxGvPAmi+D9R1vVLSCO4keKZI4hGwByWboRkcd6xvCvxE8eal8Zdc8K3HhSI6bZQxONt4geAMxBcnHz/AEHpQB7HXnvxet4bE6Vrlmgg1CK8jjEyDBZWYAg+o5NehVwXxr/5ANh/1/w/+hrXoZW39bgu55GepPAVH1SuvJ33O8jbcit6jNLTYf8AVJ/uinV57PWWwUUUUDCiiigAooooAKKKKACiiigAooooAKKKKACiiigAooooAKKKKACiiigAooooAKKKKACiiigAooooAKKKKACiiigAooooAKKKKACiiigAooooAKKKKACiiigAooooAoeIv+Rf1H/r0l/9ANc78Gf+Se2H+9J/6Ga6jVoGutKu7WPAeaB41z6lSK4n4TarZ2OjnwzfzLaanYyurwynaWBYkMueoxXo0k54KcY6tST+VnqeLiJKnmdKc3ZOMl87xdvWyO/rzv4TfDhfCEmtT6n/AGdf3V9qs19BOtsN8Su7MF3HnIzXf/arb/n4i/77FH2q2/5+Iv8AvsV5/K+x7HPHucX4g8FXupfFvw94zivoI7bS4JYpICp3yF1YAg9P4q53x98J7jUviHJ430ePw/f3F1brb3dhrtkZoSFACujLyjADpgg5r1b7Vbf8/EX/AH2KPtVt/wA/EX/fYo5X2Dnj3PKtd+E91rXgW303foGhazZ3639o+kaeYrZZFK8Om7L5C4LcHB6cU4+A/HmtfEPw34u8Ua5ogXRxIv2GwtpAjbivzb3Ykn5emBj3r1P7Vbf8/EX/AH2KPtVt/wA/EX/fYo5X2Dnj3PGx8E7ufwVrGiXOuQxXtxrn9r2F1FCWWFxswrqSNwO3Bwe9dfaaF451rSdS03xnq+irb3dm9ssel2rjlhgyFnb/AMdA79a7X7Vbf8/EX/fYo+1W3/PxF/32KOV9g549zjPg54c8UeEvC8Ph3XrzSry2sQY7Oa0jdHdCxOXDEgHntWZ40+HutP4/j+IHgjW7XTtcNuLa7tr6Ay2t5GPu7tpDIw5wRnr0r0b7Vbf8/EX/AH2KPtVt/wA/EX/fYo5X2Dnj3PNNe8B+L/G/hPUtJ8b+IdNhe5CNaR6VaMEtpEcOrlpGLPyuCMDg1WvvAfjzxY2i6f441zRDpOk3kN4y6bbSLLeyxHKFy5xGOuQM9eteqfarb/n4i/77FH2q2/5+Iv8AvsUcr7Bzx7nCeF/Ad9pPiDxzqMt/byR+I5Q9uiIQYQIRHhvXp2rmh8IdW/4UFH8Of7Ys/tquGN15beXgH0617B9qtv8An4i/77FH2q2/5+Iv++xRyvsHPHueV3Pw+8aab8Qh4w8M63o6yDR4tNezvbd2SXZt+bcpBXlfQ1m3nwZ1a88C+KbO712zk8ReJr0Xd5crAy28WGJEaLktgZPJOTXs32q2/wCfiL/vsUfarb/n4i/77FHK+wc8e5wOh+Ab7T/ipZ+L5NQt3toPDqaS0CoQ5cMh356Y+U8VzWsfB3Vr7RPH9gmsWSP4n1T7bbsY2xCu7O1vU/SvY/tVt/z8Rf8AfYo+1W3/AD8Rf99ijlfYOePc8/0/4f39t8TtC8WNqFu1vpvh7+yZIQh3O+5TvB6Y+WvPvit4F1fQPDfj7VVkkv4/Emp28qpZ2zSNbReZ8zSL1dAOWC8kZxX0D9qtv+fiL/vsUhubUjBuISP98Ucr7Bzx7nzn8KrpdC8daJY+E7bRvEkV6qw6neW2h3VpLYxheW82aRxtyB8gx9OK9d+NPgy68eeCf7As7u3tZDfW1wXnQshWKVXKkD1AxXWRSWMWfLe3TPXaQM1J9qtv+fiL/vsUcr7Bzx7mamg2sHh+bS9PWLTWmg8tprOJYyG243DA614RH8AvEjaVpWlTXvhQHTL+G6OrfYZX1C9CSBz5kjMdrEDHGR9K+iftVt/z8Rf99ij7Vbf8/EX/AH2KOV9g549zidG8EXtj8Zdd8cPfQPaalZw26W4U70KKoJJ6dqpL4J8SaV8Xr3xloWoaW9hqtvHBfW15E/mx7GJ3Rspwc5xgivQ/tVt/z8Rf99ij7Vbf8/EX/fYo5X2Dnj3Ja4L41/8AIBsP+v8Ah/8AQ1ruPtVt/wA/EX/fYrz34mX1tr15pnhvSJFvL77Uk0oiO4QopBJYjp0r0MrjL61GVtFq/JHkZ5Uj9RnC+stEu7b2R6LD/qk/3RTqRF2oF9BilrzmewtgooooGFFFFABRRRQAUUUUAFFFFABRRRQAUUUUAFFFFABRRRQAUUUUAFFFFABRRRQAUUUUAFFFFABRRRQAUUUUAFFFFABRRRQAUUUUAFFFFABRRRQAUUUUAFFFFABRRRQAVl654e0TWwv9q6ZbXRX7rOnzD6HrWpRVQnKD5ouzM6tKFWPLUimuz1OU/wCFc+C/+gDb/wDfTf40f8K58F/9AG3/AO+m/wAa6uiun6/iv+fkvvZx/wBk4H/nzH/wFf5HKf8ACufBf/QBt/8Avpv8aP8AhXPgv/oA2/8A303+NdXRR9fxX/PyX3sP7JwP/PmP/gK/yOU/4Vz4L/6ANv8A99N/jR/wrnwX/wBAG3/76b/Guroo+v4r/n5L72H9k4H/AJ8x/wDAV/kcp/wrnwX/ANAG3/76b/Gj/hXPgv8A6ANv/wB9N/jXV0UfX8V/z8l97D+ycD/z5j/4Cv8AI5T/AIVz4L/6ANv/AN9N/jR/wrnwX/0Abf8A76b/ABrq6KPr+K/5+S+9h/ZOB/58x/8AAV/kcp/wrnwX/wBAG3/76b/Gj/hXPgv/AKANv/303+NdXRR9fxX/AD8l97D+ycD/AM+Y/wDgK/yOU/4Vz4L/AOgDb/8AfTf40f8ACufBf/QBt/8Avpv8a6uij6/iv+fkvvYf2Tgf+fMf/AV/kcp/wrnwX/0Abf8A76b/ABo/4Vz4L/6ANv8A99N/jXV0UfX8V/z8l97D+ycD/wA+Y/8AgK/yOU/4Vz4L/wCgDb/99N/jR/wrnwX/ANAG3/76b/Guroo+v4r/AJ+S+9h/ZOB/58x/8BX+Ryn/AArnwX/0Abf/AL6b/Gj/AIVz4L/6ANv/AN9N/jXV0UfX8V/z8l97D+ycD/z5j/4Cv8jlP+Fc+C/+gDb/APfTf40f8K58F/8AQBt/++m/xrq6KPr+K/5+S+9h/ZOB/wCfMf8AwFf5HKf8K58F/wDQBt/++m/xo/4Vz4L/AOgDb/8AfTf411dFH1/Ff8/Jfew/snA/8+Y/+Ar/ACOU/wCFc+C/+gDb/wDfTf40f8K58F/9AG3/AO+m/wAa6uij6/iv+fkvvYf2Tgf+fMf/AAFf5HKf8K58F/8AQBt/++m/xrb0XRdJ0WEw6Xp9vaK33vLQAt9T1NaFFZ1MVXqLlnNtebZrRwGFoy5qdOMX3SSCiiisDrCiiigAooooAKKKKACiiigAooooAKKKKACiiigAooooAKKKKACiiigAooooAKKKKACiiigAooooAKKKKACiiigAooooAKKKKACiiigAooooAKKKKACiiigAooooAKKKKACiiigAooooAKKKKACiiigAooooAKKKKACiiigAooooAKKKKACiiigAooooAKKKKACiiigAooooAKKKKACiiigD/9k=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95" y="249790"/>
            <a:ext cx="740092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7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Building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1A38A3DE-6D11-4404-A533-F68792F5F326}"/>
              </a:ext>
            </a:extLst>
          </p:cNvPr>
          <p:cNvSpPr txBox="1"/>
          <p:nvPr/>
        </p:nvSpPr>
        <p:spPr>
          <a:xfrm>
            <a:off x="4428670" y="2556614"/>
            <a:ext cx="3234029" cy="76944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"/>
              </a:rPr>
              <a:t>Train Dataset</a:t>
            </a:r>
          </a:p>
          <a:p>
            <a:pPr marL="171450" indent="-171450">
              <a:spcBef>
                <a:spcPts val="600"/>
              </a:spcBef>
              <a:buFont typeface="Calibri Light" panose="020F0302020204030204" pitchFamily="34" charset="0"/>
              <a:buChar char="›"/>
            </a:pPr>
            <a:r>
              <a:rPr 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Segoe UI"/>
              </a:rPr>
              <a:t>Yeast PPI Dataset</a:t>
            </a:r>
            <a:endParaRPr 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Segoe UI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="" xmlns:a16="http://schemas.microsoft.com/office/drawing/2014/main" id="{2A6FB8F5-A6E6-40F3-A4D8-294FDD0594B0}"/>
              </a:ext>
            </a:extLst>
          </p:cNvPr>
          <p:cNvSpPr txBox="1"/>
          <p:nvPr/>
        </p:nvSpPr>
        <p:spPr>
          <a:xfrm>
            <a:off x="4499863" y="4031824"/>
            <a:ext cx="3091641" cy="11541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5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Segoe UI"/>
              </a:rPr>
              <a:t>Test Dataset</a:t>
            </a:r>
          </a:p>
          <a:p>
            <a:pPr marL="171450" indent="-171450">
              <a:spcBef>
                <a:spcPts val="600"/>
              </a:spcBef>
              <a:buFont typeface="Calibri Light" panose="020F0302020204030204" pitchFamily="34" charset="0"/>
              <a:buChar char="›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Segoe UI"/>
              </a:rPr>
              <a:t>Allergen-Antibody</a:t>
            </a:r>
          </a:p>
          <a:p>
            <a:pPr>
              <a:spcBef>
                <a:spcPts val="600"/>
              </a:spcBef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Segoe UI"/>
              </a:rPr>
              <a:t>Interaction Dataset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Segoe UI"/>
            </a:endParaRPr>
          </a:p>
        </p:txBody>
      </p:sp>
      <p:sp>
        <p:nvSpPr>
          <p:cNvPr id="222" name="Arrow: Chevron 221">
            <a:extLst>
              <a:ext uri="{FF2B5EF4-FFF2-40B4-BE49-F238E27FC236}">
                <a16:creationId xmlns="" xmlns:a16="http://schemas.microsoft.com/office/drawing/2014/main" id="{AABD7825-70A0-400A-B2B6-D94FF377FD10}"/>
              </a:ext>
            </a:extLst>
          </p:cNvPr>
          <p:cNvSpPr/>
          <p:nvPr/>
        </p:nvSpPr>
        <p:spPr>
          <a:xfrm>
            <a:off x="7520311" y="1532695"/>
            <a:ext cx="962025" cy="4630810"/>
          </a:xfrm>
          <a:prstGeom prst="chevron">
            <a:avLst>
              <a:gd name="adj" fmla="val 7079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6A129DD2-FB5B-4E82-9618-4216441E601D}"/>
              </a:ext>
            </a:extLst>
          </p:cNvPr>
          <p:cNvSpPr txBox="1"/>
          <p:nvPr/>
        </p:nvSpPr>
        <p:spPr>
          <a:xfrm>
            <a:off x="8370611" y="4460306"/>
            <a:ext cx="368146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 Light"/>
              </a:rPr>
              <a:t>DATABASE</a:t>
            </a:r>
          </a:p>
        </p:txBody>
      </p:sp>
      <p:pic>
        <p:nvPicPr>
          <p:cNvPr id="3" name="그림 2" descr="검은색, 하얀색이(가) 표시된 사진&#10;&#10;자동 생성된 설명">
            <a:extLst>
              <a:ext uri="{FF2B5EF4-FFF2-40B4-BE49-F238E27FC236}">
                <a16:creationId xmlns="" xmlns:a16="http://schemas.microsoft.com/office/drawing/2014/main" id="{D371E791-55E6-4DB4-A66B-8CB6195FE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47" y="2941335"/>
            <a:ext cx="1330591" cy="1330591"/>
          </a:xfrm>
          <a:prstGeom prst="rect">
            <a:avLst/>
          </a:prstGeom>
        </p:spPr>
      </p:pic>
      <p:sp>
        <p:nvSpPr>
          <p:cNvPr id="19" name="Slide Number Placeholder 8">
            <a:extLst>
              <a:ext uri="{FF2B5EF4-FFF2-40B4-BE49-F238E27FC236}">
                <a16:creationId xmlns="" xmlns:a16="http://schemas.microsoft.com/office/drawing/2014/main" id="{F87E2ED1-DE9F-4DC2-9D6C-4EC8BD6F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12</a:t>
            </a:fld>
            <a:endParaRPr lang="en-US"/>
          </a:p>
        </p:txBody>
      </p:sp>
      <p:pic>
        <p:nvPicPr>
          <p:cNvPr id="24" name="Picture 2" descr="stanford snap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2" y="2291864"/>
            <a:ext cx="1298939" cy="12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763" y="2388561"/>
            <a:ext cx="1137197" cy="113719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59" y="4378741"/>
            <a:ext cx="2261267" cy="46032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347" y="3944912"/>
            <a:ext cx="1172030" cy="13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Building Database</a:t>
            </a:r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="" xmlns:a16="http://schemas.microsoft.com/office/drawing/2014/main" id="{1677EAEF-18EE-49A6-A1CF-BCB8411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A21E6D1-FC85-4138-9453-5F0588DB08DE}"/>
              </a:ext>
            </a:extLst>
          </p:cNvPr>
          <p:cNvSpPr/>
          <p:nvPr/>
        </p:nvSpPr>
        <p:spPr>
          <a:xfrm>
            <a:off x="262074" y="3373411"/>
            <a:ext cx="1857600" cy="823399"/>
          </a:xfrm>
          <a:prstGeom prst="rect">
            <a:avLst/>
          </a:prstGeom>
          <a:solidFill>
            <a:srgbClr val="FF3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MAKRLSMAKR</a:t>
            </a:r>
            <a:endParaRPr 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="" xmlns:a16="http://schemas.microsoft.com/office/drawing/2014/main" id="{4AA4D5FC-70C9-444F-91A5-368C84BB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72922"/>
              </p:ext>
            </p:extLst>
          </p:nvPr>
        </p:nvGraphicFramePr>
        <p:xfrm>
          <a:off x="6311700" y="3490158"/>
          <a:ext cx="2213116" cy="23531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06558">
                  <a:extLst>
                    <a:ext uri="{9D8B030D-6E8A-4147-A177-3AD203B41FA5}">
                      <a16:colId xmlns="" xmlns:a16="http://schemas.microsoft.com/office/drawing/2014/main" val="1488857979"/>
                    </a:ext>
                  </a:extLst>
                </a:gridCol>
                <a:gridCol w="1106558">
                  <a:extLst>
                    <a:ext uri="{9D8B030D-6E8A-4147-A177-3AD203B41FA5}">
                      <a16:colId xmlns="" xmlns:a16="http://schemas.microsoft.com/office/drawing/2014/main" val="4146087261"/>
                    </a:ext>
                  </a:extLst>
                </a:gridCol>
              </a:tblGrid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-mer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4247036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'MAK'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3632775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'AKR'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41298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'KRL'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2359140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'RLS'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8036591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‘LSM’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0757014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‘SMA’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390F6E2-29F7-451D-8278-56A3E664C8E8}"/>
              </a:ext>
            </a:extLst>
          </p:cNvPr>
          <p:cNvSpPr/>
          <p:nvPr/>
        </p:nvSpPr>
        <p:spPr>
          <a:xfrm>
            <a:off x="3161377" y="3342620"/>
            <a:ext cx="2154989" cy="823399"/>
          </a:xfrm>
          <a:prstGeom prst="rect">
            <a:avLst/>
          </a:prstGeom>
          <a:solidFill>
            <a:srgbClr val="FF3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['MAK','AKR','KRL','RLS','LSM','SMA',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'MAK‘,’AKR’]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41A8C7-81D2-45EB-A8DC-E718863D6DB3}"/>
              </a:ext>
            </a:extLst>
          </p:cNvPr>
          <p:cNvSpPr txBox="1"/>
          <p:nvPr/>
        </p:nvSpPr>
        <p:spPr>
          <a:xfrm>
            <a:off x="509675" y="2590660"/>
            <a:ext cx="1458228" cy="4165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아미노산 길이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CB0CAC-7C62-4A08-89BE-B8064A21795F}"/>
              </a:ext>
            </a:extLst>
          </p:cNvPr>
          <p:cNvSpPr txBox="1"/>
          <p:nvPr/>
        </p:nvSpPr>
        <p:spPr>
          <a:xfrm>
            <a:off x="3161376" y="2581098"/>
            <a:ext cx="215498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원소 수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 </a:t>
            </a:r>
            <a:r>
              <a:rPr lang="en-US" altLang="ko-KR" sz="1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+ 1</a:t>
            </a:r>
            <a:endParaRPr 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7B9911E-0CCE-485F-8BB6-5B8D607BA284}"/>
                  </a:ext>
                </a:extLst>
              </p:cNvPr>
              <p:cNvSpPr txBox="1"/>
              <p:nvPr/>
            </p:nvSpPr>
            <p:spPr>
              <a:xfrm>
                <a:off x="6283148" y="2581098"/>
                <a:ext cx="2236142" cy="74060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각각의 </a:t>
                </a:r>
                <a:r>
                  <a:rPr lang="en-US" altLang="ko-KR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-mer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등장 빈도</a:t>
                </a:r>
                <a:endPara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feature</a:t>
                </a:r>
                <a:r>
                  <a:rPr lang="ko-KR" altLang="en-US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갖게 됨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B9911E-0CCE-485F-8BB6-5B8D607B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48" y="2581098"/>
                <a:ext cx="2236142" cy="740600"/>
              </a:xfrm>
              <a:prstGeom prst="rect">
                <a:avLst/>
              </a:prstGeom>
              <a:blipFill rotWithShape="1">
                <a:blip r:embed="rId3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아래쪽 15">
            <a:extLst>
              <a:ext uri="{FF2B5EF4-FFF2-40B4-BE49-F238E27FC236}">
                <a16:creationId xmlns="" xmlns:a16="http://schemas.microsoft.com/office/drawing/2014/main" id="{0C4CB3C5-D4E2-43C6-90C8-0AC4C2E730CD}"/>
              </a:ext>
            </a:extLst>
          </p:cNvPr>
          <p:cNvSpPr/>
          <p:nvPr/>
        </p:nvSpPr>
        <p:spPr>
          <a:xfrm rot="16200000">
            <a:off x="2404574" y="3699163"/>
            <a:ext cx="370306" cy="430469"/>
          </a:xfrm>
          <a:prstGeom prst="downArrow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="" xmlns:a16="http://schemas.microsoft.com/office/drawing/2014/main" id="{76E24D8D-373F-4735-B031-745CE18C4143}"/>
              </a:ext>
            </a:extLst>
          </p:cNvPr>
          <p:cNvSpPr/>
          <p:nvPr/>
        </p:nvSpPr>
        <p:spPr>
          <a:xfrm rot="16200000">
            <a:off x="5573360" y="3699163"/>
            <a:ext cx="370306" cy="430469"/>
          </a:xfrm>
          <a:prstGeom prst="downArrow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양쪽 모서리가 둥근 사각형 4"/>
          <p:cNvSpPr/>
          <p:nvPr/>
        </p:nvSpPr>
        <p:spPr>
          <a:xfrm>
            <a:off x="262074" y="1899920"/>
            <a:ext cx="1857600" cy="523236"/>
          </a:xfrm>
          <a:prstGeom prst="round2SameRect">
            <a:avLst/>
          </a:prstGeom>
          <a:solidFill>
            <a:srgbClr val="FF3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아미노산 서열</a:t>
            </a:r>
          </a:p>
        </p:txBody>
      </p:sp>
      <p:sp>
        <p:nvSpPr>
          <p:cNvPr id="19" name="양쪽 모서리가 둥근 사각형 5"/>
          <p:cNvSpPr/>
          <p:nvPr/>
        </p:nvSpPr>
        <p:spPr>
          <a:xfrm>
            <a:off x="3161376" y="1899920"/>
            <a:ext cx="2154989" cy="523236"/>
          </a:xfrm>
          <a:prstGeom prst="round2SameRect">
            <a:avLst/>
          </a:prstGeom>
          <a:solidFill>
            <a:srgbClr val="FF3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3-mer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단어의 집합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6283148" y="1899920"/>
            <a:ext cx="2236142" cy="523236"/>
          </a:xfrm>
          <a:prstGeom prst="round2SameRect">
            <a:avLst/>
          </a:prstGeom>
          <a:solidFill>
            <a:srgbClr val="FF3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 Table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1" name="표 6">
            <a:extLst>
              <a:ext uri="{FF2B5EF4-FFF2-40B4-BE49-F238E27FC236}">
                <a16:creationId xmlns="" xmlns:a16="http://schemas.microsoft.com/office/drawing/2014/main" id="{4AA4D5FC-70C9-444F-91A5-368C84BB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76906"/>
              </p:ext>
            </p:extLst>
          </p:nvPr>
        </p:nvGraphicFramePr>
        <p:xfrm>
          <a:off x="9577200" y="3490158"/>
          <a:ext cx="2213116" cy="23531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06558">
                  <a:extLst>
                    <a:ext uri="{9D8B030D-6E8A-4147-A177-3AD203B41FA5}">
                      <a16:colId xmlns="" xmlns:a16="http://schemas.microsoft.com/office/drawing/2014/main" val="1488857979"/>
                    </a:ext>
                  </a:extLst>
                </a:gridCol>
                <a:gridCol w="1106558">
                  <a:extLst>
                    <a:ext uri="{9D8B030D-6E8A-4147-A177-3AD203B41FA5}">
                      <a16:colId xmlns="" xmlns:a16="http://schemas.microsoft.com/office/drawing/2014/main" val="4146087261"/>
                    </a:ext>
                  </a:extLst>
                </a:gridCol>
              </a:tblGrid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-mer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4247036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'MAK'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3632775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'AKR'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241298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'KRL'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2359140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'RLS'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8036591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‘LSM’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0757014"/>
                  </a:ext>
                </a:extLst>
              </a:tr>
              <a:tr h="3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‘SMA’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0.125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7B9911E-0CCE-485F-8BB6-5B8D607BA284}"/>
              </a:ext>
            </a:extLst>
          </p:cNvPr>
          <p:cNvSpPr txBox="1"/>
          <p:nvPr/>
        </p:nvSpPr>
        <p:spPr>
          <a:xfrm>
            <a:off x="9548648" y="2425546"/>
            <a:ext cx="2236142" cy="10646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이하로 정규화하기 위해 각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count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원소 개수로 나눔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아래쪽 16">
            <a:extLst>
              <a:ext uri="{FF2B5EF4-FFF2-40B4-BE49-F238E27FC236}">
                <a16:creationId xmlns="" xmlns:a16="http://schemas.microsoft.com/office/drawing/2014/main" id="{76E24D8D-373F-4735-B031-745CE18C4143}"/>
              </a:ext>
            </a:extLst>
          </p:cNvPr>
          <p:cNvSpPr/>
          <p:nvPr/>
        </p:nvSpPr>
        <p:spPr>
          <a:xfrm rot="16200000">
            <a:off x="8840944" y="3699163"/>
            <a:ext cx="370306" cy="430469"/>
          </a:xfrm>
          <a:prstGeom prst="downArrow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양쪽 모서리가 둥근 사각형 19"/>
          <p:cNvSpPr/>
          <p:nvPr/>
        </p:nvSpPr>
        <p:spPr>
          <a:xfrm>
            <a:off x="9548648" y="1899920"/>
            <a:ext cx="2236142" cy="523236"/>
          </a:xfrm>
          <a:prstGeom prst="round2SameRect">
            <a:avLst/>
          </a:prstGeom>
          <a:solidFill>
            <a:srgbClr val="FF3B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Building Database</a:t>
            </a:r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Categorization of Amino acid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Slide Number Placeholder 8">
            <a:extLst>
              <a:ext uri="{FF2B5EF4-FFF2-40B4-BE49-F238E27FC236}">
                <a16:creationId xmlns="" xmlns:a16="http://schemas.microsoft.com/office/drawing/2014/main" id="{BE990FED-8B4C-4CE7-90A1-1983B77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8385" y="2364548"/>
            <a:ext cx="98569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1 : Alanine(A), Glycine(G), </a:t>
            </a:r>
            <a:r>
              <a:rPr lang="en-US" altLang="ko-KR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Valine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(V)</a:t>
            </a:r>
          </a:p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2 : Isoleucine(I), </a:t>
            </a:r>
            <a:r>
              <a:rPr lang="en-US" altLang="ko-KR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Leucine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(L), Phenylalanine(F), </a:t>
            </a:r>
            <a:r>
              <a:rPr lang="en-US" altLang="ko-KR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Proline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(P)</a:t>
            </a:r>
          </a:p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3 : Tyrosine(Y), Methionine(M), Threonine(T), Serine(S)</a:t>
            </a:r>
          </a:p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4 : </a:t>
            </a:r>
            <a:r>
              <a:rPr lang="en-US" altLang="ko-KR" sz="2000" dirty="0" err="1" smtClean="0">
                <a:latin typeface="나눔스퀘어라운드 Bold" pitchFamily="50" charset="-127"/>
                <a:ea typeface="나눔스퀘어라운드 Bold" pitchFamily="50" charset="-127"/>
              </a:rPr>
              <a:t>Histidine</a:t>
            </a:r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(H), Asparagine(N), Glutamine(Q), Tryptophan(Y)</a:t>
            </a:r>
          </a:p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5 : Arginine(R), Lysine(K)</a:t>
            </a:r>
          </a:p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6 : Aspartic Acid(D), Glutamic Acid(E)</a:t>
            </a:r>
          </a:p>
          <a:p>
            <a:r>
              <a:rPr lang="en-US" altLang="ko-KR" sz="2000" dirty="0" smtClean="0">
                <a:latin typeface="나눔스퀘어라운드 Bold" pitchFamily="50" charset="-127"/>
                <a:ea typeface="나눔스퀘어라운드 Bold" pitchFamily="50" charset="-127"/>
              </a:rPr>
              <a:t>Group 7 : Cysteine(C)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AF7DDB8-3CA9-4FED-B59E-A969E1A0735C}"/>
              </a:ext>
            </a:extLst>
          </p:cNvPr>
          <p:cNvSpPr txBox="1"/>
          <p:nvPr/>
        </p:nvSpPr>
        <p:spPr>
          <a:xfrm>
            <a:off x="1038386" y="1667933"/>
            <a:ext cx="7399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나눔스퀘어 ExtraBold" pitchFamily="50" charset="-127"/>
                <a:ea typeface="나눔스퀘어 ExtraBold" pitchFamily="50" charset="-127"/>
              </a:rPr>
              <a:t>20가지의 아미노산을 화학적 성질에 따라 7가지로 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690E36F-158B-47AC-999F-77EEEE2D1F4C}"/>
              </a:ext>
            </a:extLst>
          </p:cNvPr>
          <p:cNvSpPr txBox="1"/>
          <p:nvPr/>
        </p:nvSpPr>
        <p:spPr>
          <a:xfrm>
            <a:off x="1038385" y="5046903"/>
            <a:ext cx="6341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나눔스퀘어 ExtraBold" pitchFamily="50" charset="-127"/>
                <a:ea typeface="나눔스퀘어 ExtraBold" pitchFamily="50" charset="-127"/>
              </a:rPr>
              <a:t>각 단백질을 크기 7*7*7=343의 1차원 리스트로 가공</a:t>
            </a:r>
          </a:p>
        </p:txBody>
      </p:sp>
    </p:spTree>
    <p:extLst>
      <p:ext uri="{BB962C8B-B14F-4D97-AF65-F5344CB8AC3E}">
        <p14:creationId xmlns:p14="http://schemas.microsoft.com/office/powerpoint/2010/main" val="12584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Building Database</a:t>
            </a:r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Yeast PPI Dataset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9" name="그룹 1">
            <a:extLst>
              <a:ext uri="{FF2B5EF4-FFF2-40B4-BE49-F238E27FC236}">
                <a16:creationId xmlns="" xmlns:a16="http://schemas.microsoft.com/office/drawing/2014/main" id="{A61EA549-3B2E-44CF-836C-2320C605510D}"/>
              </a:ext>
            </a:extLst>
          </p:cNvPr>
          <p:cNvGrpSpPr/>
          <p:nvPr/>
        </p:nvGrpSpPr>
        <p:grpSpPr>
          <a:xfrm>
            <a:off x="595847" y="1361220"/>
            <a:ext cx="3632280" cy="4136514"/>
            <a:chOff x="606482" y="2035909"/>
            <a:chExt cx="3632280" cy="4136514"/>
          </a:xfrm>
        </p:grpSpPr>
        <p:sp>
          <p:nvSpPr>
            <p:cNvPr id="38" name="Rectangle 38">
              <a:extLst>
                <a:ext uri="{FF2B5EF4-FFF2-40B4-BE49-F238E27FC236}">
                  <a16:creationId xmlns="" xmlns:a16="http://schemas.microsoft.com/office/drawing/2014/main" id="{B65C4321-D421-4ECF-B576-AF32D568660C}"/>
                </a:ext>
              </a:extLst>
            </p:cNvPr>
            <p:cNvSpPr/>
            <p:nvPr/>
          </p:nvSpPr>
          <p:spPr>
            <a:xfrm>
              <a:off x="606483" y="2035909"/>
              <a:ext cx="3632279" cy="41365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  <p:sp>
          <p:nvSpPr>
            <p:cNvPr id="5" name="Rectangle: Top Corners Rounded 5">
              <a:extLst>
                <a:ext uri="{FF2B5EF4-FFF2-40B4-BE49-F238E27FC236}">
                  <a16:creationId xmlns="" xmlns:a16="http://schemas.microsoft.com/office/drawing/2014/main" id="{F957632B-B9A3-4E15-8C6C-109275DD9334}"/>
                </a:ext>
              </a:extLst>
            </p:cNvPr>
            <p:cNvSpPr/>
            <p:nvPr/>
          </p:nvSpPr>
          <p:spPr>
            <a:xfrm>
              <a:off x="606482" y="3339760"/>
              <a:ext cx="3632280" cy="54863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9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Stanford SNAP</a:t>
              </a:r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ECA7E10-4F84-41EF-9062-174FEC3F2215}"/>
              </a:ext>
            </a:extLst>
          </p:cNvPr>
          <p:cNvGrpSpPr/>
          <p:nvPr/>
        </p:nvGrpSpPr>
        <p:grpSpPr>
          <a:xfrm>
            <a:off x="5072162" y="1371688"/>
            <a:ext cx="3632280" cy="4136514"/>
            <a:chOff x="606482" y="2035909"/>
            <a:chExt cx="3632280" cy="4136514"/>
          </a:xfrm>
        </p:grpSpPr>
        <p:sp>
          <p:nvSpPr>
            <p:cNvPr id="41" name="Rectangle 38">
              <a:extLst>
                <a:ext uri="{FF2B5EF4-FFF2-40B4-BE49-F238E27FC236}">
                  <a16:creationId xmlns="" xmlns:a16="http://schemas.microsoft.com/office/drawing/2014/main" id="{510A9E22-CE43-46A5-A477-115A92A9A6E4}"/>
                </a:ext>
              </a:extLst>
            </p:cNvPr>
            <p:cNvSpPr/>
            <p:nvPr/>
          </p:nvSpPr>
          <p:spPr>
            <a:xfrm>
              <a:off x="606483" y="2035909"/>
              <a:ext cx="3632279" cy="41365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  <p:sp>
          <p:nvSpPr>
            <p:cNvPr id="42" name="Rectangle: Top Corners Rounded 5">
              <a:extLst>
                <a:ext uri="{FF2B5EF4-FFF2-40B4-BE49-F238E27FC236}">
                  <a16:creationId xmlns="" xmlns:a16="http://schemas.microsoft.com/office/drawing/2014/main" id="{4697E6CF-4BC4-4FE1-ADC6-DDDA333F330F}"/>
                </a:ext>
              </a:extLst>
            </p:cNvPr>
            <p:cNvSpPr/>
            <p:nvPr/>
          </p:nvSpPr>
          <p:spPr>
            <a:xfrm>
              <a:off x="606482" y="3339752"/>
              <a:ext cx="3632280" cy="54863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SGD</a:t>
              </a:r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AB697046-1DBD-4A8E-96B2-0B12192E507E}"/>
                </a:ext>
              </a:extLst>
            </p:cNvPr>
            <p:cNvSpPr/>
            <p:nvPr/>
          </p:nvSpPr>
          <p:spPr>
            <a:xfrm>
              <a:off x="718609" y="4258054"/>
              <a:ext cx="340319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각 샘플의 단백질 </a:t>
              </a:r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ID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를 아미노산 서열로 치환</a:t>
              </a:r>
              <a:endPara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아미노산 서열을 </a:t>
              </a:r>
              <a:r>
                <a: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CTF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기법으로 가공</a:t>
              </a:r>
              <a:endPara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0B69EED6-406E-4DF9-8C13-DD6726433374}"/>
              </a:ext>
            </a:extLst>
          </p:cNvPr>
          <p:cNvCxnSpPr/>
          <p:nvPr/>
        </p:nvCxnSpPr>
        <p:spPr>
          <a:xfrm>
            <a:off x="4423144" y="3439945"/>
            <a:ext cx="446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DF2A697F-314F-4A4C-8C25-324F454B8C1B}"/>
              </a:ext>
            </a:extLst>
          </p:cNvPr>
          <p:cNvCxnSpPr/>
          <p:nvPr/>
        </p:nvCxnSpPr>
        <p:spPr>
          <a:xfrm>
            <a:off x="8881808" y="3439945"/>
            <a:ext cx="446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D600F04-1B3E-461C-B614-55EAB455FB55}"/>
              </a:ext>
            </a:extLst>
          </p:cNvPr>
          <p:cNvSpPr txBox="1"/>
          <p:nvPr/>
        </p:nvSpPr>
        <p:spPr>
          <a:xfrm>
            <a:off x="9473849" y="2949848"/>
            <a:ext cx="2102458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60000</a:t>
            </a:r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Yeast Pairs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Slide Number Placeholder 8">
            <a:extLst>
              <a:ext uri="{FF2B5EF4-FFF2-40B4-BE49-F238E27FC236}">
                <a16:creationId xmlns="" xmlns:a16="http://schemas.microsoft.com/office/drawing/2014/main" id="{BE990FED-8B4C-4CE7-90A1-1983B77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15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B805056-3123-402B-864B-3F5AFB3F1167}"/>
              </a:ext>
            </a:extLst>
          </p:cNvPr>
          <p:cNvSpPr txBox="1"/>
          <p:nvPr/>
        </p:nvSpPr>
        <p:spPr>
          <a:xfrm>
            <a:off x="2385953" y="5903642"/>
            <a:ext cx="7323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latin typeface="나눔스퀘어 ExtraBold" pitchFamily="50" charset="-127"/>
                <a:ea typeface="나눔스퀘어 ExtraBold" pitchFamily="50" charset="-127"/>
              </a:rPr>
              <a:t>[효모 1의 아미노산 서열, 효모 2의 아미노산 서열, 상호작용 여부]</a:t>
            </a:r>
          </a:p>
        </p:txBody>
      </p:sp>
      <p:pic>
        <p:nvPicPr>
          <p:cNvPr id="23" name="Picture 2" descr="stanford sna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05" y="1294175"/>
            <a:ext cx="1370896" cy="137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333" y1="48444" x2="41333" y2="48444"/>
                        <a14:foregroundMark x1="46667" y1="57333" x2="46667" y2="57333"/>
                        <a14:foregroundMark x1="57333" y1="58222" x2="57333" y2="58222"/>
                        <a14:foregroundMark x1="59111" y1="48444" x2="59111" y2="48444"/>
                        <a14:foregroundMark x1="52889" y1="49333" x2="52889" y2="49333"/>
                        <a14:foregroundMark x1="60000" y1="45778" x2="60000" y2="45778"/>
                        <a14:foregroundMark x1="71556" y1="52000" x2="71556" y2="52000"/>
                        <a14:foregroundMark x1="72444" y1="53778" x2="72444" y2="53778"/>
                        <a14:foregroundMark x1="79111" y1="52889" x2="79111" y2="52889"/>
                        <a14:foregroundMark x1="76000" y1="44889" x2="76000" y2="44889"/>
                        <a14:foregroundMark x1="68889" y1="44000" x2="68889" y2="44000"/>
                        <a14:foregroundMark x1="68000" y1="52889" x2="68000" y2="52889"/>
                        <a14:foregroundMark x1="68000" y1="61778" x2="68000" y2="61778"/>
                        <a14:foregroundMark x1="73333" y1="58222" x2="73333" y2="58222"/>
                        <a14:foregroundMark x1="54667" y1="55556" x2="54667" y2="55556"/>
                        <a14:foregroundMark x1="44889" y1="55556" x2="44889" y2="55556"/>
                        <a14:foregroundMark x1="44889" y1="53778" x2="44889" y2="53778"/>
                        <a14:foregroundMark x1="44000" y1="50222" x2="51111" y2="50222"/>
                        <a14:foregroundMark x1="53778" y1="52000" x2="53778" y2="52000"/>
                        <a14:foregroundMark x1="55556" y1="52889" x2="64444" y2="54667"/>
                        <a14:foregroundMark x1="67111" y1="54667" x2="65333" y2="51111"/>
                        <a14:foregroundMark x1="60889" y1="48444" x2="60889" y2="48444"/>
                        <a14:foregroundMark x1="54667" y1="48444" x2="54667" y2="51111"/>
                        <a14:foregroundMark x1="53778" y1="55556" x2="57333" y2="60889"/>
                        <a14:foregroundMark x1="57333" y1="60889" x2="74222" y2="60000"/>
                        <a14:foregroundMark x1="75111" y1="60000" x2="69778" y2="47556"/>
                        <a14:foregroundMark x1="66222" y1="44889" x2="57333" y2="43111"/>
                        <a14:foregroundMark x1="51111" y1="43111" x2="45778" y2="46667"/>
                        <a14:foregroundMark x1="44889" y1="52000" x2="54667" y2="57333"/>
                        <a14:foregroundMark x1="61778" y1="55556" x2="62667" y2="49333"/>
                        <a14:foregroundMark x1="58222" y1="44889" x2="40444" y2="57333"/>
                        <a14:foregroundMark x1="40444" y1="57333" x2="51111" y2="56444"/>
                        <a14:foregroundMark x1="56444" y1="54667" x2="55556" y2="51111"/>
                        <a14:foregroundMark x1="48444" y1="45778" x2="43111" y2="48444"/>
                        <a14:foregroundMark x1="38667" y1="56444" x2="38667" y2="60889"/>
                        <a14:foregroundMark x1="44889" y1="63556" x2="54667" y2="61778"/>
                        <a14:foregroundMark x1="58222" y1="55556" x2="58222" y2="55556"/>
                        <a14:foregroundMark x1="61778" y1="54667" x2="68000" y2="50222"/>
                        <a14:foregroundMark x1="68889" y1="48444" x2="71556" y2="48444"/>
                        <a14:foregroundMark x1="46667" y1="33333" x2="46667" y2="33333"/>
                        <a14:foregroundMark x1="52000" y1="41333" x2="58222" y2="45778"/>
                        <a14:foregroundMark x1="68000" y1="45778" x2="79111" y2="59111"/>
                        <a14:foregroundMark x1="76000" y1="62667" x2="57333" y2="65333"/>
                        <a14:foregroundMark x1="52889" y1="64444" x2="51111" y2="60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9703" y="1411024"/>
            <a:ext cx="1137197" cy="113719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B697046-1DBD-4A8E-96B2-0B12192E507E}"/>
              </a:ext>
            </a:extLst>
          </p:cNvPr>
          <p:cNvSpPr/>
          <p:nvPr/>
        </p:nvSpPr>
        <p:spPr>
          <a:xfrm>
            <a:off x="710390" y="3439945"/>
            <a:ext cx="34031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기존에 존재하는 서로 결합하는 효모 단백질들의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ID pair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데이터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서로 결합하지 않는 효모 단백질들의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ID pair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데이터 제작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7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Building Database</a:t>
            </a:r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Test Dataset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9" name="그룹 1">
            <a:extLst>
              <a:ext uri="{FF2B5EF4-FFF2-40B4-BE49-F238E27FC236}">
                <a16:creationId xmlns="" xmlns:a16="http://schemas.microsoft.com/office/drawing/2014/main" id="{A61EA549-3B2E-44CF-836C-2320C605510D}"/>
              </a:ext>
            </a:extLst>
          </p:cNvPr>
          <p:cNvGrpSpPr/>
          <p:nvPr/>
        </p:nvGrpSpPr>
        <p:grpSpPr>
          <a:xfrm>
            <a:off x="595847" y="1361220"/>
            <a:ext cx="3632280" cy="4136514"/>
            <a:chOff x="606482" y="2035909"/>
            <a:chExt cx="3632280" cy="4136514"/>
          </a:xfrm>
        </p:grpSpPr>
        <p:sp>
          <p:nvSpPr>
            <p:cNvPr id="38" name="Rectangle 38">
              <a:extLst>
                <a:ext uri="{FF2B5EF4-FFF2-40B4-BE49-F238E27FC236}">
                  <a16:creationId xmlns="" xmlns:a16="http://schemas.microsoft.com/office/drawing/2014/main" id="{B65C4321-D421-4ECF-B576-AF32D568660C}"/>
                </a:ext>
              </a:extLst>
            </p:cNvPr>
            <p:cNvSpPr/>
            <p:nvPr/>
          </p:nvSpPr>
          <p:spPr>
            <a:xfrm>
              <a:off x="606483" y="2035909"/>
              <a:ext cx="3632279" cy="41365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  <p:sp>
          <p:nvSpPr>
            <p:cNvPr id="5" name="Rectangle: Top Corners Rounded 5">
              <a:extLst>
                <a:ext uri="{FF2B5EF4-FFF2-40B4-BE49-F238E27FC236}">
                  <a16:creationId xmlns="" xmlns:a16="http://schemas.microsoft.com/office/drawing/2014/main" id="{F957632B-B9A3-4E15-8C6C-109275DD9334}"/>
                </a:ext>
              </a:extLst>
            </p:cNvPr>
            <p:cNvSpPr/>
            <p:nvPr/>
          </p:nvSpPr>
          <p:spPr>
            <a:xfrm>
              <a:off x="606482" y="3339760"/>
              <a:ext cx="3632280" cy="54863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9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Allerbase</a:t>
              </a:r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ECA7E10-4F84-41EF-9062-174FEC3F2215}"/>
              </a:ext>
            </a:extLst>
          </p:cNvPr>
          <p:cNvGrpSpPr/>
          <p:nvPr/>
        </p:nvGrpSpPr>
        <p:grpSpPr>
          <a:xfrm>
            <a:off x="5072162" y="1371688"/>
            <a:ext cx="3632280" cy="4136514"/>
            <a:chOff x="606482" y="2035909"/>
            <a:chExt cx="3632280" cy="4136514"/>
          </a:xfrm>
        </p:grpSpPr>
        <p:sp>
          <p:nvSpPr>
            <p:cNvPr id="41" name="Rectangle 38">
              <a:extLst>
                <a:ext uri="{FF2B5EF4-FFF2-40B4-BE49-F238E27FC236}">
                  <a16:creationId xmlns="" xmlns:a16="http://schemas.microsoft.com/office/drawing/2014/main" id="{510A9E22-CE43-46A5-A477-115A92A9A6E4}"/>
                </a:ext>
              </a:extLst>
            </p:cNvPr>
            <p:cNvSpPr/>
            <p:nvPr/>
          </p:nvSpPr>
          <p:spPr>
            <a:xfrm>
              <a:off x="606483" y="2035909"/>
              <a:ext cx="3632279" cy="41365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</p:txBody>
        </p:sp>
        <p:sp>
          <p:nvSpPr>
            <p:cNvPr id="42" name="Rectangle: Top Corners Rounded 5">
              <a:extLst>
                <a:ext uri="{FF2B5EF4-FFF2-40B4-BE49-F238E27FC236}">
                  <a16:creationId xmlns="" xmlns:a16="http://schemas.microsoft.com/office/drawing/2014/main" id="{4697E6CF-4BC4-4FE1-ADC6-DDDA333F330F}"/>
                </a:ext>
              </a:extLst>
            </p:cNvPr>
            <p:cNvSpPr/>
            <p:nvPr/>
          </p:nvSpPr>
          <p:spPr>
            <a:xfrm>
              <a:off x="606482" y="3339752"/>
              <a:ext cx="3632280" cy="54863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NCBI </a:t>
              </a:r>
              <a:r>
                <a:rPr lang="en-US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Genbank</a:t>
              </a:r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AB697046-1DBD-4A8E-96B2-0B12192E507E}"/>
                </a:ext>
              </a:extLst>
            </p:cNvPr>
            <p:cNvSpPr/>
            <p:nvPr/>
          </p:nvSpPr>
          <p:spPr>
            <a:xfrm>
              <a:off x="718609" y="4565829"/>
              <a:ext cx="340319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2000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알레르겐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 및 항체의 아미노산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서열</a:t>
              </a:r>
              <a:endPara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0B69EED6-406E-4DF9-8C13-DD6726433374}"/>
              </a:ext>
            </a:extLst>
          </p:cNvPr>
          <p:cNvCxnSpPr/>
          <p:nvPr/>
        </p:nvCxnSpPr>
        <p:spPr>
          <a:xfrm>
            <a:off x="4423144" y="3439945"/>
            <a:ext cx="446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DF2A697F-314F-4A4C-8C25-324F454B8C1B}"/>
              </a:ext>
            </a:extLst>
          </p:cNvPr>
          <p:cNvCxnSpPr/>
          <p:nvPr/>
        </p:nvCxnSpPr>
        <p:spPr>
          <a:xfrm>
            <a:off x="8881808" y="3439945"/>
            <a:ext cx="446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D600F04-1B3E-461C-B614-55EAB455FB55}"/>
              </a:ext>
            </a:extLst>
          </p:cNvPr>
          <p:cNvSpPr txBox="1"/>
          <p:nvPr/>
        </p:nvSpPr>
        <p:spPr>
          <a:xfrm>
            <a:off x="9473849" y="2949848"/>
            <a:ext cx="2102458" cy="9848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Allergen</a:t>
            </a:r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Samples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Slide Number Placeholder 8">
            <a:extLst>
              <a:ext uri="{FF2B5EF4-FFF2-40B4-BE49-F238E27FC236}">
                <a16:creationId xmlns="" xmlns:a16="http://schemas.microsoft.com/office/drawing/2014/main" id="{BE990FED-8B4C-4CE7-90A1-1983B77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B697046-1DBD-4A8E-96B2-0B12192E507E}"/>
              </a:ext>
            </a:extLst>
          </p:cNvPr>
          <p:cNvSpPr/>
          <p:nvPr/>
        </p:nvSpPr>
        <p:spPr>
          <a:xfrm>
            <a:off x="710390" y="3747720"/>
            <a:ext cx="3403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2071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개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알레르겐의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ID,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에피토프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부위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결합 항체 정보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87" y="1708159"/>
            <a:ext cx="2667000" cy="5429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134" y="1443341"/>
            <a:ext cx="958335" cy="10858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8C063CE-E5EF-455D-A73D-D4E2CDE1BB05}"/>
              </a:ext>
            </a:extLst>
          </p:cNvPr>
          <p:cNvSpPr txBox="1"/>
          <p:nvPr/>
        </p:nvSpPr>
        <p:spPr>
          <a:xfrm>
            <a:off x="2733744" y="5881695"/>
            <a:ext cx="6740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latin typeface="나눔스퀘어 ExtraBold" pitchFamily="50" charset="-127"/>
                <a:ea typeface="나눔스퀘어 ExtraBold" pitchFamily="50" charset="-127"/>
              </a:rPr>
              <a:t>[</a:t>
            </a:r>
            <a:r>
              <a:rPr lang="ko-KR" altLang="en-US" b="1" dirty="0" err="1">
                <a:latin typeface="나눔스퀘어 ExtraBold" pitchFamily="50" charset="-127"/>
                <a:ea typeface="나눔스퀘어 ExtraBold" pitchFamily="50" charset="-127"/>
              </a:rPr>
              <a:t>알레르젠</a:t>
            </a:r>
            <a:r>
              <a:rPr lang="ko-KR" altLang="en-US" b="1" dirty="0">
                <a:latin typeface="나눔스퀘어 ExtraBold" pitchFamily="50" charset="-127"/>
                <a:ea typeface="나눔스퀘어 ExtraBold" pitchFamily="50" charset="-127"/>
              </a:rPr>
              <a:t> 아미노산 서열, 항체 아미노산 서열, </a:t>
            </a:r>
            <a:r>
              <a:rPr lang="ko-KR" altLang="en-US" b="1" dirty="0" err="1">
                <a:latin typeface="나눔스퀘어 ExtraBold" pitchFamily="50" charset="-127"/>
                <a:ea typeface="나눔스퀘어 ExtraBold" pitchFamily="50" charset="-127"/>
              </a:rPr>
              <a:t>에피토프</a:t>
            </a:r>
            <a:r>
              <a:rPr lang="ko-KR" altLang="en-US" b="1" dirty="0">
                <a:latin typeface="나눔스퀘어 ExtraBold" pitchFamily="50" charset="-127"/>
                <a:ea typeface="나눔스퀘어 ExtraBold" pitchFamily="50" charset="-127"/>
              </a:rPr>
              <a:t> 부위]</a:t>
            </a:r>
          </a:p>
        </p:txBody>
      </p:sp>
    </p:spTree>
    <p:extLst>
      <p:ext uri="{BB962C8B-B14F-4D97-AF65-F5344CB8AC3E}">
        <p14:creationId xmlns:p14="http://schemas.microsoft.com/office/powerpoint/2010/main" val="16598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A98D0F5-1DF7-4C7A-B1DC-9F7D3EAF25CA}"/>
              </a:ext>
            </a:extLst>
          </p:cNvPr>
          <p:cNvGrpSpPr/>
          <p:nvPr/>
        </p:nvGrpSpPr>
        <p:grpSpPr>
          <a:xfrm>
            <a:off x="5550904" y="6261371"/>
            <a:ext cx="1090194" cy="388440"/>
            <a:chOff x="4079580" y="1081314"/>
            <a:chExt cx="4032841" cy="1436915"/>
          </a:xfrm>
        </p:grpSpPr>
        <p:sp>
          <p:nvSpPr>
            <p:cNvPr id="7" name="Diamond 6">
              <a:extLst>
                <a:ext uri="{FF2B5EF4-FFF2-40B4-BE49-F238E27FC236}">
                  <a16:creationId xmlns="" xmlns:a16="http://schemas.microsoft.com/office/drawing/2014/main" id="{8B3C5B71-C816-461F-A7D8-79F3307B03EA}"/>
                </a:ext>
              </a:extLst>
            </p:cNvPr>
            <p:cNvSpPr/>
            <p:nvPr/>
          </p:nvSpPr>
          <p:spPr>
            <a:xfrm>
              <a:off x="5377543" y="1081314"/>
              <a:ext cx="1436915" cy="1436915"/>
            </a:xfrm>
            <a:prstGeom prst="diamond">
              <a:avLst/>
            </a:prstGeom>
            <a:solidFill>
              <a:srgbClr val="FFAD5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="" xmlns:a16="http://schemas.microsoft.com/office/drawing/2014/main" id="{68EBA718-8F0E-4B61-861C-2EAB960A034A}"/>
                </a:ext>
              </a:extLst>
            </p:cNvPr>
            <p:cNvSpPr/>
            <p:nvPr/>
          </p:nvSpPr>
          <p:spPr>
            <a:xfrm>
              <a:off x="4079580" y="1240171"/>
              <a:ext cx="1119200" cy="1119202"/>
            </a:xfrm>
            <a:prstGeom prst="diamond">
              <a:avLst/>
            </a:prstGeom>
            <a:solidFill>
              <a:srgbClr val="4F9DA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="" xmlns:a16="http://schemas.microsoft.com/office/drawing/2014/main" id="{8F32C8C3-F567-42C5-9126-BB5F6D283723}"/>
                </a:ext>
              </a:extLst>
            </p:cNvPr>
            <p:cNvSpPr/>
            <p:nvPr/>
          </p:nvSpPr>
          <p:spPr>
            <a:xfrm>
              <a:off x="6993221" y="1240171"/>
              <a:ext cx="1119200" cy="1119202"/>
            </a:xfrm>
            <a:prstGeom prst="diamond">
              <a:avLst/>
            </a:prstGeom>
            <a:solidFill>
              <a:srgbClr val="FF595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F08154E-F476-4C30-ACEA-06A64CE3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17</a:t>
            </a:fld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F1B05A9C-7245-4D60-915D-510851939602}"/>
              </a:ext>
            </a:extLst>
          </p:cNvPr>
          <p:cNvSpPr/>
          <p:nvPr/>
        </p:nvSpPr>
        <p:spPr>
          <a:xfrm>
            <a:off x="7928601" y="2747758"/>
            <a:ext cx="3087749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38FB7AF-1E99-4084-A071-2554F097796E}"/>
              </a:ext>
            </a:extLst>
          </p:cNvPr>
          <p:cNvSpPr txBox="1"/>
          <p:nvPr/>
        </p:nvSpPr>
        <p:spPr>
          <a:xfrm rot="16200000">
            <a:off x="7244932" y="2988517"/>
            <a:ext cx="1080000" cy="619120"/>
          </a:xfrm>
          <a:prstGeom prst="rect">
            <a:avLst/>
          </a:prstGeom>
          <a:solidFill>
            <a:srgbClr val="FF5959"/>
          </a:solidFill>
          <a:ln w="6350">
            <a:noFill/>
            <a:prstDash val="dash"/>
          </a:ln>
        </p:spPr>
        <p:txBody>
          <a:bodyPr wrap="square" lIns="0" tIns="0" rIns="0" bIns="0" rtlCol="0" anchor="ctr">
            <a:normAutofit/>
          </a:bodyPr>
          <a:lstStyle/>
          <a:p>
            <a:pPr algn="ctr"/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2" name="Rounded Rectangle 279">
            <a:extLst>
              <a:ext uri="{FF2B5EF4-FFF2-40B4-BE49-F238E27FC236}">
                <a16:creationId xmlns="" xmlns:a16="http://schemas.microsoft.com/office/drawing/2014/main" id="{F75DC811-D350-4CDE-B2AC-DA4571A1BE81}"/>
              </a:ext>
            </a:extLst>
          </p:cNvPr>
          <p:cNvSpPr/>
          <p:nvPr/>
        </p:nvSpPr>
        <p:spPr>
          <a:xfrm>
            <a:off x="8204335" y="2887036"/>
            <a:ext cx="2665308" cy="82208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="" xmlns:a16="http://schemas.microsoft.com/office/drawing/2014/main" id="{D24CFD08-1ADA-4C64-98C4-87F36A5FBC5D}"/>
              </a:ext>
            </a:extLst>
          </p:cNvPr>
          <p:cNvSpPr/>
          <p:nvPr/>
        </p:nvSpPr>
        <p:spPr>
          <a:xfrm>
            <a:off x="7294418" y="3892736"/>
            <a:ext cx="3813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data : Test data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 : 2</a:t>
            </a:r>
          </a:p>
        </p:txBody>
      </p:sp>
      <p:grpSp>
        <p:nvGrpSpPr>
          <p:cNvPr id="208" name="Group 46">
            <a:extLst>
              <a:ext uri="{FF2B5EF4-FFF2-40B4-BE49-F238E27FC236}">
                <a16:creationId xmlns="" xmlns:a16="http://schemas.microsoft.com/office/drawing/2014/main" id="{943335EA-B905-4742-94B5-6A9DBD4DE9AD}"/>
              </a:ext>
            </a:extLst>
          </p:cNvPr>
          <p:cNvGrpSpPr/>
          <p:nvPr/>
        </p:nvGrpSpPr>
        <p:grpSpPr>
          <a:xfrm>
            <a:off x="8252345" y="3000590"/>
            <a:ext cx="2576620" cy="543823"/>
            <a:chOff x="1763000" y="1028732"/>
            <a:chExt cx="1487780" cy="330258"/>
          </a:xfrm>
        </p:grpSpPr>
        <p:sp>
          <p:nvSpPr>
            <p:cNvPr id="209" name="TextBox 208">
              <a:extLst>
                <a:ext uri="{FF2B5EF4-FFF2-40B4-BE49-F238E27FC236}">
                  <a16:creationId xmlns="" xmlns:a16="http://schemas.microsoft.com/office/drawing/2014/main" id="{0FFAE891-2E60-4870-AEE5-41B2DF0428DF}"/>
                </a:ext>
              </a:extLst>
            </p:cNvPr>
            <p:cNvSpPr txBox="1"/>
            <p:nvPr/>
          </p:nvSpPr>
          <p:spPr>
            <a:xfrm>
              <a:off x="1854426" y="1028732"/>
              <a:ext cx="1304926" cy="22429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0,000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="" xmlns:a16="http://schemas.microsoft.com/office/drawing/2014/main" id="{8BCC0B83-B4DD-4208-AA67-32DE135F1E79}"/>
                </a:ext>
              </a:extLst>
            </p:cNvPr>
            <p:cNvSpPr txBox="1"/>
            <p:nvPr/>
          </p:nvSpPr>
          <p:spPr>
            <a:xfrm>
              <a:off x="1763000" y="1209463"/>
              <a:ext cx="1487780" cy="14952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Yeast PPI dataset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err="1" smtClean="0">
                <a:latin typeface="나눔스퀘어 Bold" panose="020B0600000101010101" pitchFamily="50" charset="-127"/>
                <a:ea typeface="나눔스퀘어 Bold" panose="020B0600000101010101"/>
              </a:rPr>
              <a:t>Maching</a:t>
            </a:r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/>
              </a:rPr>
              <a:t> Learning Model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Training</a:t>
            </a:r>
            <a:endParaRPr lang="en-US" sz="3200" dirty="0"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41211" y="2305021"/>
            <a:ext cx="3408177" cy="2440111"/>
            <a:chOff x="576192" y="2340360"/>
            <a:chExt cx="3408177" cy="2440111"/>
          </a:xfrm>
        </p:grpSpPr>
        <p:sp>
          <p:nvSpPr>
            <p:cNvPr id="37" name="사각형: 둥근 모서리 6">
              <a:extLst>
                <a:ext uri="{FF2B5EF4-FFF2-40B4-BE49-F238E27FC236}">
                  <a16:creationId xmlns:a16="http://schemas.microsoft.com/office/drawing/2014/main" xmlns="" id="{9A519903-E78B-4BC6-87A4-587110C9C6A0}"/>
                </a:ext>
              </a:extLst>
            </p:cNvPr>
            <p:cNvSpPr/>
            <p:nvPr/>
          </p:nvSpPr>
          <p:spPr>
            <a:xfrm>
              <a:off x="1061475" y="2869786"/>
              <a:ext cx="2922894" cy="1910685"/>
            </a:xfrm>
            <a:prstGeom prst="roundRect">
              <a:avLst/>
            </a:prstGeom>
            <a:solidFill>
              <a:srgbClr val="FF595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 Bold" pitchFamily="50" charset="-127"/>
                  <a:ea typeface="나눔스퀘어 Bold" pitchFamily="50" charset="-127"/>
                </a:rPr>
                <a:t>Random Forest, </a:t>
              </a:r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en-US" dirty="0">
                  <a:latin typeface="나눔스퀘어 Bold" pitchFamily="50" charset="-127"/>
                  <a:ea typeface="나눔스퀘어 Bold" pitchFamily="50" charset="-127"/>
                </a:rPr>
                <a:t>Gradient Boosting, </a:t>
              </a:r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en-US" dirty="0">
                  <a:latin typeface="나눔스퀘어 Bold" pitchFamily="50" charset="-127"/>
                  <a:ea typeface="나눔스퀘어 Bold" pitchFamily="50" charset="-127"/>
                </a:rPr>
                <a:t>Voting, </a:t>
              </a:r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en-US" dirty="0">
                  <a:latin typeface="나눔스퀘어 Bold" pitchFamily="50" charset="-127"/>
                  <a:ea typeface="나눔스퀘어 Bold" pitchFamily="50" charset="-127"/>
                </a:rPr>
                <a:t>Bagging</a:t>
              </a:r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pic>
          <p:nvPicPr>
            <p:cNvPr id="38" name="그림 5" descr="시계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2CA4FD49-A81F-495D-BA19-C897FAEA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192" y="2340360"/>
              <a:ext cx="970565" cy="982316"/>
            </a:xfrm>
            <a:prstGeom prst="rect">
              <a:avLst/>
            </a:prstGeom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625884" y="2620931"/>
              <a:ext cx="1794076" cy="4977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  <a:latin typeface="나눔스퀘어 Bold" pitchFamily="50" charset="-127"/>
                  <a:ea typeface="나눔스퀘어 Bold" pitchFamily="50" charset="-127"/>
                </a:rPr>
                <a:t>Scikit</a:t>
              </a:r>
              <a:r>
                <a:rPr lang="en-US" altLang="ko-KR" dirty="0" smtClean="0">
                  <a:solidFill>
                    <a:sysClr val="windowText" lastClr="000000"/>
                  </a:solidFill>
                  <a:latin typeface="나눔스퀘어 Bold" pitchFamily="50" charset="-127"/>
                  <a:ea typeface="나눔스퀘어 Bold" pitchFamily="50" charset="-127"/>
                </a:rPr>
                <a:t>-Learn</a:t>
              </a:r>
              <a:endParaRPr lang="ko-KR" altLang="en-US" dirty="0">
                <a:solidFill>
                  <a:sysClr val="windowText" lastClr="000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0B69EED6-406E-4DF9-8C13-DD6726433374}"/>
              </a:ext>
            </a:extLst>
          </p:cNvPr>
          <p:cNvCxnSpPr/>
          <p:nvPr/>
        </p:nvCxnSpPr>
        <p:spPr>
          <a:xfrm>
            <a:off x="5247746" y="3789789"/>
            <a:ext cx="1624365" cy="13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A98D0F5-1DF7-4C7A-B1DC-9F7D3EAF25CA}"/>
              </a:ext>
            </a:extLst>
          </p:cNvPr>
          <p:cNvGrpSpPr/>
          <p:nvPr/>
        </p:nvGrpSpPr>
        <p:grpSpPr>
          <a:xfrm>
            <a:off x="5550904" y="6261371"/>
            <a:ext cx="1090194" cy="388440"/>
            <a:chOff x="4079580" y="1081314"/>
            <a:chExt cx="4032841" cy="1436915"/>
          </a:xfrm>
        </p:grpSpPr>
        <p:sp>
          <p:nvSpPr>
            <p:cNvPr id="7" name="Diamond 6">
              <a:extLst>
                <a:ext uri="{FF2B5EF4-FFF2-40B4-BE49-F238E27FC236}">
                  <a16:creationId xmlns="" xmlns:a16="http://schemas.microsoft.com/office/drawing/2014/main" id="{8B3C5B71-C816-461F-A7D8-79F3307B03EA}"/>
                </a:ext>
              </a:extLst>
            </p:cNvPr>
            <p:cNvSpPr/>
            <p:nvPr/>
          </p:nvSpPr>
          <p:spPr>
            <a:xfrm>
              <a:off x="5377543" y="1081314"/>
              <a:ext cx="1436915" cy="1436915"/>
            </a:xfrm>
            <a:prstGeom prst="diamond">
              <a:avLst/>
            </a:prstGeom>
            <a:solidFill>
              <a:srgbClr val="FFAD5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="" xmlns:a16="http://schemas.microsoft.com/office/drawing/2014/main" id="{68EBA718-8F0E-4B61-861C-2EAB960A034A}"/>
                </a:ext>
              </a:extLst>
            </p:cNvPr>
            <p:cNvSpPr/>
            <p:nvPr/>
          </p:nvSpPr>
          <p:spPr>
            <a:xfrm>
              <a:off x="4079580" y="1240171"/>
              <a:ext cx="1119200" cy="1119202"/>
            </a:xfrm>
            <a:prstGeom prst="diamond">
              <a:avLst/>
            </a:prstGeom>
            <a:solidFill>
              <a:srgbClr val="4F9DA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="" xmlns:a16="http://schemas.microsoft.com/office/drawing/2014/main" id="{8F32C8C3-F567-42C5-9126-BB5F6D283723}"/>
                </a:ext>
              </a:extLst>
            </p:cNvPr>
            <p:cNvSpPr/>
            <p:nvPr/>
          </p:nvSpPr>
          <p:spPr>
            <a:xfrm>
              <a:off x="6993221" y="1240171"/>
              <a:ext cx="1119200" cy="1119202"/>
            </a:xfrm>
            <a:prstGeom prst="diamond">
              <a:avLst/>
            </a:prstGeom>
            <a:solidFill>
              <a:srgbClr val="FF595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F08154E-F476-4C30-ACEA-06A64CE3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545A-C3A4-4166-8584-812E6F7E519B}" type="slidenum">
              <a:rPr lang="en-US" smtClean="0"/>
              <a:t>18</a:t>
            </a:fld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="" xmlns:a16="http://schemas.microsoft.com/office/drawing/2014/main" id="{D24CFD08-1ADA-4C64-98C4-87F36A5FBC5D}"/>
              </a:ext>
            </a:extLst>
          </p:cNvPr>
          <p:cNvSpPr/>
          <p:nvPr/>
        </p:nvSpPr>
        <p:spPr>
          <a:xfrm>
            <a:off x="7190508" y="2323982"/>
            <a:ext cx="3813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 별 성능 평가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err="1" smtClean="0">
                <a:latin typeface="나눔스퀘어 Bold" panose="020B0600000101010101" pitchFamily="50" charset="-127"/>
                <a:ea typeface="나눔스퀘어 Bold" panose="020B0600000101010101"/>
              </a:rPr>
              <a:t>Maching</a:t>
            </a:r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/>
              </a:rPr>
              <a:t> Learning Model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Performance Evaluation</a:t>
            </a:r>
            <a:endParaRPr lang="en-US" sz="3200" dirty="0">
              <a:latin typeface="나눔스퀘어 Bold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41210" y="1100824"/>
            <a:ext cx="3408177" cy="2440111"/>
            <a:chOff x="576192" y="2340360"/>
            <a:chExt cx="3408177" cy="2440111"/>
          </a:xfrm>
        </p:grpSpPr>
        <p:sp>
          <p:nvSpPr>
            <p:cNvPr id="37" name="사각형: 둥근 모서리 6">
              <a:extLst>
                <a:ext uri="{FF2B5EF4-FFF2-40B4-BE49-F238E27FC236}">
                  <a16:creationId xmlns:a16="http://schemas.microsoft.com/office/drawing/2014/main" xmlns="" id="{9A519903-E78B-4BC6-87A4-587110C9C6A0}"/>
                </a:ext>
              </a:extLst>
            </p:cNvPr>
            <p:cNvSpPr/>
            <p:nvPr/>
          </p:nvSpPr>
          <p:spPr>
            <a:xfrm>
              <a:off x="1061475" y="2869786"/>
              <a:ext cx="2922894" cy="1910685"/>
            </a:xfrm>
            <a:prstGeom prst="roundRect">
              <a:avLst/>
            </a:prstGeom>
            <a:solidFill>
              <a:srgbClr val="FF595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나눔스퀘어 Bold" pitchFamily="50" charset="-127"/>
                  <a:ea typeface="나눔스퀘어 Bold" pitchFamily="50" charset="-127"/>
                </a:rPr>
                <a:t>Classification_report</a:t>
              </a:r>
              <a:endParaRPr lang="ko-KR" altLang="en-US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pic>
          <p:nvPicPr>
            <p:cNvPr id="38" name="그림 5" descr="시계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2CA4FD49-A81F-495D-BA19-C897FAEA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192" y="2340360"/>
              <a:ext cx="970565" cy="982316"/>
            </a:xfrm>
            <a:prstGeom prst="rect">
              <a:avLst/>
            </a:prstGeom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625884" y="2620931"/>
              <a:ext cx="1794076" cy="4977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ysClr val="windowText" lastClr="000000"/>
                  </a:solidFill>
                  <a:latin typeface="나눔스퀘어 Bold" pitchFamily="50" charset="-127"/>
                  <a:ea typeface="나눔스퀘어 Bold" pitchFamily="50" charset="-127"/>
                </a:rPr>
                <a:t>Scikit</a:t>
              </a:r>
              <a:r>
                <a:rPr lang="en-US" altLang="ko-KR" dirty="0" smtClean="0">
                  <a:solidFill>
                    <a:sysClr val="windowText" lastClr="000000"/>
                  </a:solidFill>
                  <a:latin typeface="나눔스퀘어 Bold" pitchFamily="50" charset="-127"/>
                  <a:ea typeface="나눔스퀘어 Bold" pitchFamily="50" charset="-127"/>
                </a:rPr>
                <a:t>-Learn</a:t>
              </a:r>
              <a:endParaRPr lang="ko-KR" altLang="en-US" dirty="0">
                <a:solidFill>
                  <a:sysClr val="windowText" lastClr="000000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0B69EED6-406E-4DF9-8C13-DD6726433374}"/>
              </a:ext>
            </a:extLst>
          </p:cNvPr>
          <p:cNvCxnSpPr/>
          <p:nvPr/>
        </p:nvCxnSpPr>
        <p:spPr>
          <a:xfrm>
            <a:off x="5373743" y="2585592"/>
            <a:ext cx="1624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186">
            <a:extLst>
              <a:ext uri="{FF2B5EF4-FFF2-40B4-BE49-F238E27FC236}">
                <a16:creationId xmlns="" xmlns:a16="http://schemas.microsoft.com/office/drawing/2014/main" id="{D24CFD08-1ADA-4C64-98C4-87F36A5FBC5D}"/>
              </a:ext>
            </a:extLst>
          </p:cNvPr>
          <p:cNvSpPr/>
          <p:nvPr/>
        </p:nvSpPr>
        <p:spPr>
          <a:xfrm>
            <a:off x="4279193" y="2781238"/>
            <a:ext cx="381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recision-recall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Arrow: Chevron 221">
            <a:extLst>
              <a:ext uri="{FF2B5EF4-FFF2-40B4-BE49-F238E27FC236}">
                <a16:creationId xmlns="" xmlns:a16="http://schemas.microsoft.com/office/drawing/2014/main" id="{AABD7825-70A0-400A-B2B6-D94FF377FD10}"/>
              </a:ext>
            </a:extLst>
          </p:cNvPr>
          <p:cNvSpPr/>
          <p:nvPr/>
        </p:nvSpPr>
        <p:spPr>
          <a:xfrm rot="16200000">
            <a:off x="5767306" y="2139179"/>
            <a:ext cx="837238" cy="3613995"/>
          </a:xfrm>
          <a:prstGeom prst="chevron">
            <a:avLst>
              <a:gd name="adj" fmla="val 7079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7C8A31EE-457B-4CD6-8F82-AA5F933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34" y="4393668"/>
            <a:ext cx="8099582" cy="22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Slide Number Placeholder 8">
            <a:extLst>
              <a:ext uri="{FF2B5EF4-FFF2-40B4-BE49-F238E27FC236}">
                <a16:creationId xmlns="" xmlns:a16="http://schemas.microsoft.com/office/drawing/2014/main" id="{E70DF42B-5E1A-4AF6-BB85-1BCEDC5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76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19</a:t>
            </a:fld>
            <a:endParaRPr lang="en-US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xmlns="" id="{788CD6A7-085B-4B53-AC1A-3B6BB41A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92" y="1648849"/>
            <a:ext cx="8053597" cy="42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498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altLang="ko-KR" sz="32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0431E7-0409-485C-BB8E-5641040F3AB9}"/>
              </a:ext>
            </a:extLst>
          </p:cNvPr>
          <p:cNvSpPr txBox="1"/>
          <p:nvPr/>
        </p:nvSpPr>
        <p:spPr>
          <a:xfrm>
            <a:off x="4213138" y="1086604"/>
            <a:ext cx="37657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GothicNeo" panose="020B0500000101010101" pitchFamily="50" charset="-127"/>
              </a:rPr>
              <a:t>Bioinformatics</a:t>
            </a:r>
            <a:r>
              <a:rPr lang="en-US" altLang="ko-KR" sz="3600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3600" b="1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032047" y="2193265"/>
            <a:ext cx="6026546" cy="4292595"/>
            <a:chOff x="2870584" y="1926187"/>
            <a:chExt cx="6446189" cy="4572056"/>
          </a:xfrm>
        </p:grpSpPr>
        <p:sp>
          <p:nvSpPr>
            <p:cNvPr id="8" name="타원 7"/>
            <p:cNvSpPr/>
            <p:nvPr/>
          </p:nvSpPr>
          <p:spPr>
            <a:xfrm>
              <a:off x="3588140" y="1926187"/>
              <a:ext cx="2880000" cy="2880000"/>
            </a:xfrm>
            <a:prstGeom prst="ellipse">
              <a:avLst/>
            </a:prstGeom>
            <a:solidFill>
              <a:srgbClr val="00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668538" y="1926187"/>
              <a:ext cx="2880000" cy="2880000"/>
            </a:xfrm>
            <a:prstGeom prst="ellipse">
              <a:avLst/>
            </a:prstGeom>
            <a:solidFill>
              <a:srgbClr val="FF33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628339" y="3618243"/>
              <a:ext cx="2880000" cy="2880000"/>
            </a:xfrm>
            <a:prstGeom prst="ellipse">
              <a:avLst/>
            </a:prstGeom>
            <a:solidFill>
              <a:srgbClr val="00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10431E7-0409-485C-BB8E-5641040F3AB9}"/>
                </a:ext>
              </a:extLst>
            </p:cNvPr>
            <p:cNvSpPr txBox="1"/>
            <p:nvPr/>
          </p:nvSpPr>
          <p:spPr>
            <a:xfrm>
              <a:off x="2870584" y="3033345"/>
              <a:ext cx="376572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Biology</a:t>
              </a:r>
              <a:endPara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10431E7-0409-485C-BB8E-5641040F3AB9}"/>
                </a:ext>
              </a:extLst>
            </p:cNvPr>
            <p:cNvSpPr txBox="1"/>
            <p:nvPr/>
          </p:nvSpPr>
          <p:spPr>
            <a:xfrm>
              <a:off x="5551049" y="2889133"/>
              <a:ext cx="3765724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Computer</a:t>
              </a:r>
            </a:p>
            <a:p>
              <a:pPr algn="ctr"/>
              <a:r>
                <a:rPr lang="en-US" altLang="ko-KR" sz="28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Science</a:t>
              </a:r>
              <a:endPara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10431E7-0409-485C-BB8E-5641040F3AB9}"/>
                </a:ext>
              </a:extLst>
            </p:cNvPr>
            <p:cNvSpPr txBox="1"/>
            <p:nvPr/>
          </p:nvSpPr>
          <p:spPr>
            <a:xfrm>
              <a:off x="4185477" y="4867385"/>
              <a:ext cx="376572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Statistics</a:t>
              </a:r>
              <a:endPara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0431E7-0409-485C-BB8E-5641040F3AB9}"/>
              </a:ext>
            </a:extLst>
          </p:cNvPr>
          <p:cNvSpPr txBox="1"/>
          <p:nvPr/>
        </p:nvSpPr>
        <p:spPr>
          <a:xfrm>
            <a:off x="1438486" y="1641404"/>
            <a:ext cx="921366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The application of computer science in biology experimental data analysis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8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3"/>
    </mc:Choice>
    <mc:Fallback xmlns="">
      <p:transition spd="slow" advTm="113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Slide Number Placeholder 8">
            <a:extLst>
              <a:ext uri="{FF2B5EF4-FFF2-40B4-BE49-F238E27FC236}">
                <a16:creationId xmlns="" xmlns:a16="http://schemas.microsoft.com/office/drawing/2014/main" id="{E70DF42B-5E1A-4AF6-BB85-1BCEDC5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76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6E03CFFC-F340-46FD-AA5D-7306755D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9" y="1671544"/>
            <a:ext cx="7789653" cy="38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5644BE-8A92-4571-8E64-9A7E1DFD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917" y="2514084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D03B235-D3A8-4316-86B4-54C75786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24" y="1286938"/>
            <a:ext cx="9718751" cy="3896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43B1DF-1E8A-49B9-81F8-021478F3D4F3}"/>
              </a:ext>
            </a:extLst>
          </p:cNvPr>
          <p:cNvSpPr txBox="1"/>
          <p:nvPr/>
        </p:nvSpPr>
        <p:spPr>
          <a:xfrm>
            <a:off x="4491251" y="5593977"/>
            <a:ext cx="32094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u="sng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7222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Model  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5644BE-8A92-4571-8E64-9A7E1DFD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917" y="2514084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43B1DF-1E8A-49B9-81F8-021478F3D4F3}"/>
              </a:ext>
            </a:extLst>
          </p:cNvPr>
          <p:cNvSpPr txBox="1"/>
          <p:nvPr/>
        </p:nvSpPr>
        <p:spPr>
          <a:xfrm>
            <a:off x="3886077" y="5522025"/>
            <a:ext cx="46042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CNN &lt; </a:t>
            </a:r>
            <a:r>
              <a:rPr lang="ko-KR" altLang="en-US" sz="32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Random </a:t>
            </a:r>
            <a:r>
              <a:rPr lang="ko-KR" altLang="en-US" sz="32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Forest</a:t>
            </a:r>
          </a:p>
        </p:txBody>
      </p:sp>
      <p:pic>
        <p:nvPicPr>
          <p:cNvPr id="1026" name="Picture 2" descr="convolutional neural network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0" y="2072409"/>
            <a:ext cx="6139810" cy="23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86">
            <a:extLst>
              <a:ext uri="{FF2B5EF4-FFF2-40B4-BE49-F238E27FC236}">
                <a16:creationId xmlns="" xmlns:a16="http://schemas.microsoft.com/office/drawing/2014/main" id="{D24CFD08-1ADA-4C64-98C4-87F36A5FBC5D}"/>
              </a:ext>
            </a:extLst>
          </p:cNvPr>
          <p:cNvSpPr/>
          <p:nvPr/>
        </p:nvSpPr>
        <p:spPr>
          <a:xfrm>
            <a:off x="1438943" y="4195434"/>
            <a:ext cx="381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1D-CNN model with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0B69EED6-406E-4DF9-8C13-DD6726433374}"/>
              </a:ext>
            </a:extLst>
          </p:cNvPr>
          <p:cNvCxnSpPr/>
          <p:nvPr/>
        </p:nvCxnSpPr>
        <p:spPr>
          <a:xfrm>
            <a:off x="6632916" y="3249338"/>
            <a:ext cx="1624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90335" y="2675605"/>
            <a:ext cx="276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>
                <a:latin typeface="나눔스퀘어 Bold" pitchFamily="50" charset="-127"/>
                <a:ea typeface="나눔스퀘어 Bold" pitchFamily="50" charset="-127"/>
              </a:rPr>
              <a:t>Accuracy = </a:t>
            </a:r>
            <a:r>
              <a:rPr lang="ko-KR" altLang="en-US" sz="2400" dirty="0" smtClean="0">
                <a:latin typeface="나눔스퀘어 Bold" pitchFamily="50" charset="-127"/>
                <a:ea typeface="나눔스퀘어 Bold" pitchFamily="50" charset="-127"/>
              </a:rPr>
              <a:t>0.618</a:t>
            </a:r>
            <a:endParaRPr lang="ko-KR" altLang="ko-KR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8128" y="3232462"/>
            <a:ext cx="308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Feature Extracting</a:t>
            </a:r>
            <a:endParaRPr lang="en-US" altLang="ko-KR" sz="2400" dirty="0"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2400" dirty="0" smtClean="0">
                <a:latin typeface="나눔스퀘어 Bold" pitchFamily="50" charset="-127"/>
                <a:ea typeface="나눔스퀘어 Bold" pitchFamily="50" charset="-127"/>
              </a:rPr>
              <a:t>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290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Epitope Prediction</a:t>
            </a:r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sz="2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treeintepreter</a:t>
            </a:r>
            <a:r>
              <a:rPr 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DD7B0FC-3EE4-43A8-86B2-F4F85331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71" y="1187949"/>
            <a:ext cx="5337057" cy="53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Finding Epitopes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E6982D-7F12-4C20-A57A-8CF75219BCDA}"/>
              </a:ext>
            </a:extLst>
          </p:cNvPr>
          <p:cNvSpPr txBox="1"/>
          <p:nvPr/>
        </p:nvSpPr>
        <p:spPr>
          <a:xfrm>
            <a:off x="556826" y="1233677"/>
            <a:ext cx="10837651" cy="2456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[Sample 1]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Amino acid sequence of allergen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MGVFNYETETTSVIPAARLFKAFILDGDNLFPKVAPQAISSVENIEGNGGPGTIKKISFPEGFPFKYVKDRVDEVDHTNFKYNYSVIEGGPIGDTLEKISNEIKIVATPDGGSILKISNKYH</a:t>
            </a:r>
            <a:r>
              <a:rPr lang="en-US" sz="1200" dirty="0">
                <a:latin typeface="나눔스퀘어 Bold" pitchFamily="50" charset="-127"/>
                <a:ea typeface="나눔스퀘어 Bold" pitchFamily="50" charset="-127"/>
                <a:cs typeface="+mn-lt"/>
              </a:rPr>
              <a:t>TKGDHEVKAEQVKASKEMGETLLRAVESYLLAHSDAYN</a:t>
            </a:r>
            <a:endParaRPr lang="en-US" sz="1200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나눔스퀘어 Bold" pitchFamily="50" charset="-127"/>
                <a:ea typeface="나눔스퀘어 Bold" pitchFamily="50" charset="-127"/>
                <a:cs typeface="+mn-lt"/>
              </a:rPr>
              <a:t>Amino acid sequence of </a:t>
            </a:r>
            <a:r>
              <a:rPr lang="en-US" altLang="ko-KR" sz="1600" b="1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antibody</a:t>
            </a:r>
            <a:endParaRPr lang="en-US" altLang="ko-KR" sz="1600" b="1" dirty="0">
              <a:latin typeface="나눔스퀘어 Bold" pitchFamily="50" charset="-127"/>
              <a:ea typeface="나눔스퀘어 Bold" pitchFamily="50" charset="-127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LESGGGLVQPGGSLKLSCVASGFDFNRYYMSWVRHTPGQGLEWIGEINPDSSTMNYTPSLKDKFIISRDNAKNTLYLQMSKVRSEDTALYYCVQRGLAYWGQGTLVTVSAAKTTPPSVYPLAPGSAAQTNSMVTLGCLVKGYFPEPVTVTWNSGSLSSGVHTFPAVLQSDLYTLSSSVTVPSSTWPSETVTCNVAHPASSTKVDKKIVPRDCTS</a:t>
            </a:r>
            <a:endParaRPr lang="en-US" sz="1200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u="sng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Epitope : 131~135</a:t>
            </a:r>
            <a:endParaRPr lang="ko-KR" u="sng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xmlns="" id="{CF27F5BE-C40A-42C8-8CDA-758423FEB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03" y="3418714"/>
            <a:ext cx="5430394" cy="3101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9464FF-A3A9-4A60-BE60-5DB7A21D8146}"/>
              </a:ext>
            </a:extLst>
          </p:cNvPr>
          <p:cNvSpPr txBox="1"/>
          <p:nvPr/>
        </p:nvSpPr>
        <p:spPr>
          <a:xfrm>
            <a:off x="8191036" y="60553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  <a:cs typeface="+mn-lt"/>
              </a:rPr>
              <a:t>prediction :</a:t>
            </a:r>
            <a:r>
              <a:rPr lang="ko-KR" dirty="0">
                <a:latin typeface="나눔스퀘어 Bold" pitchFamily="50" charset="-127"/>
                <a:ea typeface="나눔스퀘어 Bold" pitchFamily="50" charset="-127"/>
                <a:cs typeface="+mn-lt"/>
              </a:rPr>
              <a:t> 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  <a:cs typeface="+mn-lt"/>
              </a:rPr>
              <a:t>[0.6, 0.4]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Results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Finding Epitopes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E6982D-7F12-4C20-A57A-8CF75219BCDA}"/>
              </a:ext>
            </a:extLst>
          </p:cNvPr>
          <p:cNvSpPr txBox="1"/>
          <p:nvPr/>
        </p:nvSpPr>
        <p:spPr>
          <a:xfrm>
            <a:off x="556826" y="1199663"/>
            <a:ext cx="10837651" cy="2456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[Sample 2]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Amino acid sequence of allergen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MASSSSVLLVVVLFAVFLGSAYGIPKVPPGPNITATYGDKWLDAKSTWYGKPTGAGPKDNGGACGYKDVDKPPFSGMTGCGNTPIFKSGRGCGSCFEIKCTKPEACSGEPVVVHITDDNEEPIAPYHFDLSGHAFGAMAKKGDEQKLRSAGELELQFRRVKCKYPEGTKVTFHVEKGSNPNYLALLVKYVNGDGDVVAVDIKEKGKDKWIELKESWGAIWRIDTPDKLTGPFTVRYTTEGGTKTEAEDVIPEGWKADTSYESK</a:t>
            </a:r>
            <a:endParaRPr lang="en-US" altLang="ko-KR" sz="1600" b="1" dirty="0" smtClean="0">
              <a:latin typeface="나눔스퀘어 Bold" pitchFamily="50" charset="-127"/>
              <a:ea typeface="나눔스퀘어 Bold" pitchFamily="50" charset="-127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Amino </a:t>
            </a:r>
            <a:r>
              <a:rPr lang="en-US" altLang="ko-KR" sz="1600" b="1" dirty="0">
                <a:latin typeface="나눔스퀘어 Bold" pitchFamily="50" charset="-127"/>
                <a:ea typeface="나눔스퀘어 Bold" pitchFamily="50" charset="-127"/>
                <a:cs typeface="+mn-lt"/>
              </a:rPr>
              <a:t>acid sequence of </a:t>
            </a:r>
            <a:r>
              <a:rPr lang="en-US" altLang="ko-KR" sz="1600" b="1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antibody</a:t>
            </a:r>
            <a:endParaRPr lang="en-US" altLang="ko-KR" sz="1600" b="1" dirty="0">
              <a:latin typeface="나눔스퀘어 Bold" pitchFamily="50" charset="-127"/>
              <a:ea typeface="나눔스퀘어 Bold" pitchFamily="50" charset="-127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ELTQSPSSLSASVGDRVTITCRASQSIGNYLNWYQQKPGKAPNLLIYAASSLQSGVPSRFSGSGSGTDFTLTISSLQREDFATYYCQQSNRTPITFGQGTRLEIKG</a:t>
            </a:r>
            <a:endParaRPr lang="ko-KR" altLang="ko-KR" sz="1200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u="sng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Epitope : 123~137</a:t>
            </a:r>
            <a:endParaRPr lang="ko-KR" u="sng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xmlns="" id="{DC46F201-8C57-45A2-BDCE-751FE9674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66" y="3397858"/>
            <a:ext cx="5009170" cy="3026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9464FF-A3A9-4A60-BE60-5DB7A21D8146}"/>
              </a:ext>
            </a:extLst>
          </p:cNvPr>
          <p:cNvSpPr txBox="1"/>
          <p:nvPr/>
        </p:nvSpPr>
        <p:spPr>
          <a:xfrm>
            <a:off x="8480236" y="60423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  <a:cs typeface="+mn-lt"/>
              </a:rPr>
              <a:t>prediction :</a:t>
            </a:r>
            <a:r>
              <a:rPr lang="ko-KR" dirty="0">
                <a:latin typeface="나눔스퀘어 Bold" pitchFamily="50" charset="-127"/>
                <a:ea typeface="나눔스퀘어 Bold" pitchFamily="50" charset="-127"/>
                <a:cs typeface="+mn-lt"/>
              </a:rPr>
              <a:t> 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  <a:cs typeface="+mn-lt"/>
              </a:rPr>
              <a:t>[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  <a:cs typeface="+mn-lt"/>
              </a:rPr>
              <a:t>0.64, 0.36]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80301" y="1427891"/>
            <a:ext cx="2674258" cy="4789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17974" y="1671689"/>
            <a:ext cx="2198914" cy="2138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11728" y="1427891"/>
            <a:ext cx="2674258" cy="4789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7672" y="1427891"/>
            <a:ext cx="2674258" cy="4789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2"/>
          <p:cNvGrpSpPr/>
          <p:nvPr/>
        </p:nvGrpSpPr>
        <p:grpSpPr>
          <a:xfrm>
            <a:off x="1909116" y="4048981"/>
            <a:ext cx="2416628" cy="991101"/>
            <a:chOff x="2590800" y="1637644"/>
            <a:chExt cx="2416628" cy="906669"/>
          </a:xfrm>
        </p:grpSpPr>
        <p:sp>
          <p:nvSpPr>
            <p:cNvPr id="10" name="직사각형 4"/>
            <p:cNvSpPr/>
            <p:nvPr/>
          </p:nvSpPr>
          <p:spPr>
            <a:xfrm>
              <a:off x="2590800" y="1637644"/>
              <a:ext cx="2416628" cy="906669"/>
            </a:xfrm>
            <a:prstGeom prst="rect">
              <a:avLst/>
            </a:prstGeom>
            <a:solidFill>
              <a:srgbClr val="3E7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14" name="TextBox 5">
              <a:extLst>
                <a:ext uri="{FF2B5EF4-FFF2-40B4-BE49-F238E27FC236}">
                  <a16:creationId xmlns="" xmlns:a16="http://schemas.microsoft.com/office/drawing/2014/main" id="{8CE95B31-338A-4D12-AE5A-1FA441D0C0E0}"/>
                </a:ext>
              </a:extLst>
            </p:cNvPr>
            <p:cNvSpPr txBox="1"/>
            <p:nvPr/>
          </p:nvSpPr>
          <p:spPr>
            <a:xfrm>
              <a:off x="2699657" y="1703066"/>
              <a:ext cx="2198914" cy="7433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Database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의</a:t>
              </a:r>
              <a:endParaRPr lang="en-US" altLang="ko-KR" sz="2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제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작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</p:txBody>
        </p:sp>
      </p:grp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0"/>
          <a:stretch/>
        </p:blipFill>
        <p:spPr>
          <a:xfrm>
            <a:off x="5016491" y="1664397"/>
            <a:ext cx="2036621" cy="2145603"/>
          </a:xfrm>
          <a:prstGeom prst="rect">
            <a:avLst/>
          </a:prstGeom>
        </p:spPr>
      </p:pic>
      <p:grpSp>
        <p:nvGrpSpPr>
          <p:cNvPr id="20" name="그룹 15"/>
          <p:cNvGrpSpPr/>
          <p:nvPr/>
        </p:nvGrpSpPr>
        <p:grpSpPr>
          <a:xfrm>
            <a:off x="4835561" y="4046506"/>
            <a:ext cx="2416628" cy="991102"/>
            <a:chOff x="2590800" y="1637644"/>
            <a:chExt cx="2416628" cy="906669"/>
          </a:xfrm>
        </p:grpSpPr>
        <p:sp>
          <p:nvSpPr>
            <p:cNvPr id="21" name="직사각형 32"/>
            <p:cNvSpPr/>
            <p:nvPr/>
          </p:nvSpPr>
          <p:spPr>
            <a:xfrm>
              <a:off x="2590800" y="1637644"/>
              <a:ext cx="2416628" cy="906669"/>
            </a:xfrm>
            <a:prstGeom prst="rect">
              <a:avLst/>
            </a:prstGeom>
            <a:solidFill>
              <a:srgbClr val="3E7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2" name="TextBox 33">
              <a:extLst>
                <a:ext uri="{FF2B5EF4-FFF2-40B4-BE49-F238E27FC236}">
                  <a16:creationId xmlns="" xmlns:a16="http://schemas.microsoft.com/office/drawing/2014/main" id="{8CE95B31-338A-4D12-AE5A-1FA441D0C0E0}"/>
                </a:ext>
              </a:extLst>
            </p:cNvPr>
            <p:cNvSpPr txBox="1"/>
            <p:nvPr/>
          </p:nvSpPr>
          <p:spPr>
            <a:xfrm>
              <a:off x="2699657" y="1703065"/>
              <a:ext cx="2198914" cy="7433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머신 러닝</a:t>
              </a:r>
              <a:endParaRPr lang="en-US" altLang="ko-KR" sz="2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Feature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추출 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</p:txBody>
        </p:sp>
      </p:grpSp>
      <p:grpSp>
        <p:nvGrpSpPr>
          <p:cNvPr id="26" name="그룹 37"/>
          <p:cNvGrpSpPr/>
          <p:nvPr/>
        </p:nvGrpSpPr>
        <p:grpSpPr>
          <a:xfrm>
            <a:off x="7740543" y="4041481"/>
            <a:ext cx="2416628" cy="991102"/>
            <a:chOff x="2590800" y="1637644"/>
            <a:chExt cx="2416628" cy="906669"/>
          </a:xfrm>
        </p:grpSpPr>
        <p:sp>
          <p:nvSpPr>
            <p:cNvPr id="27" name="직사각형 38"/>
            <p:cNvSpPr/>
            <p:nvPr/>
          </p:nvSpPr>
          <p:spPr>
            <a:xfrm>
              <a:off x="2590800" y="1637644"/>
              <a:ext cx="2416628" cy="906669"/>
            </a:xfrm>
            <a:prstGeom prst="rect">
              <a:avLst/>
            </a:prstGeom>
            <a:solidFill>
              <a:srgbClr val="3E7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sp>
          <p:nvSpPr>
            <p:cNvPr id="28" name="TextBox 39">
              <a:extLst>
                <a:ext uri="{FF2B5EF4-FFF2-40B4-BE49-F238E27FC236}">
                  <a16:creationId xmlns="" xmlns:a16="http://schemas.microsoft.com/office/drawing/2014/main" id="{8CE95B31-338A-4D12-AE5A-1FA441D0C0E0}"/>
                </a:ext>
              </a:extLst>
            </p:cNvPr>
            <p:cNvSpPr txBox="1"/>
            <p:nvPr/>
          </p:nvSpPr>
          <p:spPr>
            <a:xfrm>
              <a:off x="2699657" y="1703065"/>
              <a:ext cx="2198914" cy="7433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에피토프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2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예측 실패</a:t>
              </a:r>
              <a:endPara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</p:txBody>
        </p:sp>
      </p:grpSp>
      <p:grpSp>
        <p:nvGrpSpPr>
          <p:cNvPr id="30" name="그룹 43"/>
          <p:cNvGrpSpPr/>
          <p:nvPr/>
        </p:nvGrpSpPr>
        <p:grpSpPr>
          <a:xfrm>
            <a:off x="7738232" y="1611980"/>
            <a:ext cx="2418939" cy="2210768"/>
            <a:chOff x="707032" y="1508954"/>
            <a:chExt cx="3128905" cy="3030200"/>
          </a:xfrm>
        </p:grpSpPr>
        <p:pic>
          <p:nvPicPr>
            <p:cNvPr id="31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99" y="1674574"/>
              <a:ext cx="2510971" cy="2711849"/>
            </a:xfrm>
            <a:prstGeom prst="rect">
              <a:avLst/>
            </a:prstGeom>
          </p:spPr>
        </p:pic>
        <p:sp>
          <p:nvSpPr>
            <p:cNvPr id="32" name="곱셈 기호 45"/>
            <p:cNvSpPr/>
            <p:nvPr/>
          </p:nvSpPr>
          <p:spPr>
            <a:xfrm>
              <a:off x="707032" y="1508954"/>
              <a:ext cx="3128905" cy="3030200"/>
            </a:xfrm>
            <a:prstGeom prst="mathMultiply">
              <a:avLst>
                <a:gd name="adj1" fmla="val 10134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 descr="검은색, 하얀색이(가) 표시된 사진&#10;&#10;자동 생성된 설명">
            <a:extLst>
              <a:ext uri="{FF2B5EF4-FFF2-40B4-BE49-F238E27FC236}">
                <a16:creationId xmlns="" xmlns:a16="http://schemas.microsoft.com/office/drawing/2014/main" id="{D371E791-55E6-4DB4-A66B-8CB6195FE3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35" y="2075548"/>
            <a:ext cx="1330591" cy="13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04372" y="4394418"/>
            <a:ext cx="1857829" cy="1843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Discussion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5771" y="1849581"/>
            <a:ext cx="11640458" cy="4083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7543" y="2010712"/>
            <a:ext cx="2315029" cy="2159771"/>
            <a:chOff x="707032" y="1508954"/>
            <a:chExt cx="3128905" cy="3030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1674575"/>
              <a:ext cx="2510971" cy="2711849"/>
            </a:xfrm>
            <a:prstGeom prst="rect">
              <a:avLst/>
            </a:prstGeom>
          </p:spPr>
        </p:pic>
        <p:sp>
          <p:nvSpPr>
            <p:cNvPr id="4" name="곱셈 기호 3"/>
            <p:cNvSpPr/>
            <p:nvPr/>
          </p:nvSpPr>
          <p:spPr>
            <a:xfrm>
              <a:off x="707032" y="1508954"/>
              <a:ext cx="3128905" cy="3030200"/>
            </a:xfrm>
            <a:prstGeom prst="mathMultiply">
              <a:avLst>
                <a:gd name="adj1" fmla="val 10134"/>
              </a:avLst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CE95B31-338A-4D12-AE5A-1FA441D0C0E0}"/>
              </a:ext>
            </a:extLst>
          </p:cNvPr>
          <p:cNvSpPr txBox="1"/>
          <p:nvPr/>
        </p:nvSpPr>
        <p:spPr>
          <a:xfrm>
            <a:off x="2601686" y="2830002"/>
            <a:ext cx="9130145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/>
              </a:rPr>
              <a:t>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/>
              </a:rPr>
              <a:t>단백질과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/>
              </a:rPr>
              <a:t>단백질 사이의 결합은 아미노산 서열 자체가 아니라</a:t>
            </a:r>
            <a:endParaRPr lang="en-US" altLang="ko-KR" sz="2400" dirty="0"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/>
              </a:rPr>
              <a:t>서열로 인해 만들어지는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/>
              </a:rPr>
              <a:t>입체구조가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/>
              </a:rPr>
              <a:t>영향↑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/>
              </a:rPr>
              <a:t>→ 서열 이외의 접근이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/>
              </a:rPr>
              <a:t>요구됨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/>
              </a:rPr>
              <a:t>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/>
              </a:rPr>
              <a:t>체내 반응에 대한 연구를 효모 단백질 데이터를 통해 진행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 Bold" panose="020B0600000101010101" pitchFamily="50" charset="-127"/>
                <a:ea typeface="나눔스퀘어 Bold"/>
              </a:rPr>
              <a:t>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/>
              </a:rPr>
              <a:t>아미노산의 카테고리화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나눔스퀘어 Bold" panose="020B0600000101010101" pitchFamily="50" charset="-127"/>
                <a:ea typeface="나눔스퀘어 Bold"/>
              </a:rPr>
              <a:t>-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/>
              </a:rPr>
              <a:t>학습 및 테스트 과정에서 두 아미노산의 서열을 일렬로 배열하여 진행</a:t>
            </a:r>
            <a:endParaRPr lang="en-US" sz="2400" dirty="0">
              <a:latin typeface="나눔스퀘어 Bold" panose="020B0600000101010101" pitchFamily="50" charset="-127"/>
              <a:ea typeface="나눔스퀘어 Bold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01686" y="2139699"/>
            <a:ext cx="3494314" cy="626584"/>
            <a:chOff x="2590800" y="1637645"/>
            <a:chExt cx="3494314" cy="626584"/>
          </a:xfrm>
        </p:grpSpPr>
        <p:sp>
          <p:nvSpPr>
            <p:cNvPr id="6" name="직사각형 5"/>
            <p:cNvSpPr/>
            <p:nvPr/>
          </p:nvSpPr>
          <p:spPr>
            <a:xfrm>
              <a:off x="2590800" y="1637645"/>
              <a:ext cx="3494314" cy="626584"/>
            </a:xfrm>
            <a:prstGeom prst="rect">
              <a:avLst/>
            </a:prstGeom>
            <a:solidFill>
              <a:srgbClr val="3E7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CE95B31-338A-4D12-AE5A-1FA441D0C0E0}"/>
                </a:ext>
              </a:extLst>
            </p:cNvPr>
            <p:cNvSpPr txBox="1"/>
            <p:nvPr/>
          </p:nvSpPr>
          <p:spPr>
            <a:xfrm>
              <a:off x="2732314" y="1704715"/>
              <a:ext cx="3222172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/>
                </a:rPr>
                <a:t>에피토프 추출 실패</a:t>
              </a:r>
              <a:endPara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69591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900DFC-4C72-4657-9621-111E1441D958}"/>
              </a:ext>
            </a:extLst>
          </p:cNvPr>
          <p:cNvSpPr/>
          <p:nvPr/>
        </p:nvSpPr>
        <p:spPr>
          <a:xfrm>
            <a:off x="0" y="1799772"/>
            <a:ext cx="12192000" cy="3258458"/>
          </a:xfrm>
          <a:prstGeom prst="rect">
            <a:avLst/>
          </a:prstGeom>
          <a:pattFill prst="pct90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1400175" y="2719201"/>
            <a:ext cx="939165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en-US" sz="7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7717741-CFA9-476B-93B6-824EE3966CC9}"/>
              </a:ext>
            </a:extLst>
          </p:cNvPr>
          <p:cNvGrpSpPr/>
          <p:nvPr/>
        </p:nvGrpSpPr>
        <p:grpSpPr>
          <a:xfrm>
            <a:off x="5550904" y="6261371"/>
            <a:ext cx="1090194" cy="388440"/>
            <a:chOff x="4079580" y="1081314"/>
            <a:chExt cx="4032841" cy="1436915"/>
          </a:xfrm>
        </p:grpSpPr>
        <p:sp>
          <p:nvSpPr>
            <p:cNvPr id="28" name="Diamond 27">
              <a:extLst>
                <a:ext uri="{FF2B5EF4-FFF2-40B4-BE49-F238E27FC236}">
                  <a16:creationId xmlns="" xmlns:a16="http://schemas.microsoft.com/office/drawing/2014/main" id="{604C19BD-3465-4E6D-A58D-02B60CAABEBF}"/>
                </a:ext>
              </a:extLst>
            </p:cNvPr>
            <p:cNvSpPr/>
            <p:nvPr/>
          </p:nvSpPr>
          <p:spPr>
            <a:xfrm>
              <a:off x="5377543" y="1081314"/>
              <a:ext cx="1436915" cy="1436915"/>
            </a:xfrm>
            <a:prstGeom prst="diamond">
              <a:avLst/>
            </a:prstGeom>
            <a:solidFill>
              <a:srgbClr val="FFAD5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="" xmlns:a16="http://schemas.microsoft.com/office/drawing/2014/main" id="{6D23F430-E517-4E65-8F5E-79F0CC568FC9}"/>
                </a:ext>
              </a:extLst>
            </p:cNvPr>
            <p:cNvSpPr/>
            <p:nvPr/>
          </p:nvSpPr>
          <p:spPr>
            <a:xfrm>
              <a:off x="4079580" y="1240171"/>
              <a:ext cx="1119200" cy="1119202"/>
            </a:xfrm>
            <a:prstGeom prst="diamond">
              <a:avLst/>
            </a:prstGeom>
            <a:solidFill>
              <a:srgbClr val="4F9DA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="" xmlns:a16="http://schemas.microsoft.com/office/drawing/2014/main" id="{75CFA5CE-E3BC-4C35-A422-D737E504ECC7}"/>
                </a:ext>
              </a:extLst>
            </p:cNvPr>
            <p:cNvSpPr/>
            <p:nvPr/>
          </p:nvSpPr>
          <p:spPr>
            <a:xfrm>
              <a:off x="6993221" y="1240171"/>
              <a:ext cx="1119200" cy="1119202"/>
            </a:xfrm>
            <a:prstGeom prst="diamond">
              <a:avLst/>
            </a:prstGeom>
            <a:solidFill>
              <a:srgbClr val="FF595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498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altLang="ko-KR" sz="32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4" y="4485416"/>
            <a:ext cx="2710588" cy="1800000"/>
          </a:xfrm>
          <a:prstGeom prst="rect">
            <a:avLst/>
          </a:prstGeom>
        </p:spPr>
      </p:pic>
      <p:pic>
        <p:nvPicPr>
          <p:cNvPr id="1026" name="Picture 2" descr="allergy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4" y="1116593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 fur allergy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43" y="1338051"/>
            <a:ext cx="269928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909085" y="2117330"/>
            <a:ext cx="3789834" cy="3440595"/>
            <a:chOff x="7629136" y="1264064"/>
            <a:chExt cx="3196720" cy="2890326"/>
          </a:xfrm>
        </p:grpSpPr>
        <p:pic>
          <p:nvPicPr>
            <p:cNvPr id="1030" name="Picture 6" descr="관련 이미지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136" y="1264064"/>
              <a:ext cx="3196719" cy="2321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10431E7-0409-485C-BB8E-5641040F3AB9}"/>
                </a:ext>
              </a:extLst>
            </p:cNvPr>
            <p:cNvSpPr txBox="1"/>
            <p:nvPr/>
          </p:nvSpPr>
          <p:spPr>
            <a:xfrm>
              <a:off x="7629136" y="3611429"/>
              <a:ext cx="3196720" cy="5429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icrosoft GothicNeo" panose="020B0500000101010101" pitchFamily="50" charset="-127"/>
                </a:rPr>
                <a:t>   Allergy </a:t>
              </a:r>
              <a:endPara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1032" name="Picture 8" descr="latex glove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040" y="4329127"/>
            <a:ext cx="2820290" cy="21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D58BF8CE-95A7-4C40-94FB-F6BF10132024}"/>
              </a:ext>
            </a:extLst>
          </p:cNvPr>
          <p:cNvCxnSpPr/>
          <p:nvPr/>
        </p:nvCxnSpPr>
        <p:spPr>
          <a:xfrm>
            <a:off x="3067941" y="2256769"/>
            <a:ext cx="972348" cy="656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58BF8CE-95A7-4C40-94FB-F6BF10132024}"/>
              </a:ext>
            </a:extLst>
          </p:cNvPr>
          <p:cNvCxnSpPr/>
          <p:nvPr/>
        </p:nvCxnSpPr>
        <p:spPr>
          <a:xfrm flipV="1">
            <a:off x="2974694" y="4926171"/>
            <a:ext cx="1003288" cy="6317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D58BF8CE-95A7-4C40-94FB-F6BF10132024}"/>
              </a:ext>
            </a:extLst>
          </p:cNvPr>
          <p:cNvCxnSpPr/>
          <p:nvPr/>
        </p:nvCxnSpPr>
        <p:spPr>
          <a:xfrm flipH="1">
            <a:off x="7809202" y="2238051"/>
            <a:ext cx="929454" cy="7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58BF8CE-95A7-4C40-94FB-F6BF10132024}"/>
              </a:ext>
            </a:extLst>
          </p:cNvPr>
          <p:cNvCxnSpPr/>
          <p:nvPr/>
        </p:nvCxnSpPr>
        <p:spPr>
          <a:xfrm flipH="1" flipV="1">
            <a:off x="7880616" y="4756736"/>
            <a:ext cx="914399" cy="765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17379" y="5522282"/>
            <a:ext cx="35723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common disease around us</a:t>
            </a:r>
          </a:p>
        </p:txBody>
      </p:sp>
    </p:spTree>
    <p:extLst>
      <p:ext uri="{BB962C8B-B14F-4D97-AF65-F5344CB8AC3E}">
        <p14:creationId xmlns:p14="http://schemas.microsoft.com/office/powerpoint/2010/main" val="15550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3"/>
    </mc:Choice>
    <mc:Fallback xmlns="">
      <p:transition spd="slow" advTm="113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129">
            <a:extLst>
              <a:ext uri="{FF2B5EF4-FFF2-40B4-BE49-F238E27FC236}">
                <a16:creationId xmlns="" xmlns:a16="http://schemas.microsoft.com/office/drawing/2014/main" id="{7E06626E-1E6F-4C43-8630-248BEA15F124}"/>
              </a:ext>
            </a:extLst>
          </p:cNvPr>
          <p:cNvGrpSpPr/>
          <p:nvPr/>
        </p:nvGrpSpPr>
        <p:grpSpPr>
          <a:xfrm rot="17640000">
            <a:off x="6567761" y="1866394"/>
            <a:ext cx="673852" cy="1255308"/>
            <a:chOff x="5960796" y="1943016"/>
            <a:chExt cx="673852" cy="1255308"/>
          </a:xfrm>
        </p:grpSpPr>
        <p:grpSp>
          <p:nvGrpSpPr>
            <p:cNvPr id="57" name="그룹 130">
              <a:extLst>
                <a:ext uri="{FF2B5EF4-FFF2-40B4-BE49-F238E27FC236}">
                  <a16:creationId xmlns="" xmlns:a16="http://schemas.microsoft.com/office/drawing/2014/main" id="{072EAD72-2232-45F9-AACA-B26670A01481}"/>
                </a:ext>
              </a:extLst>
            </p:cNvPr>
            <p:cNvGrpSpPr/>
            <p:nvPr/>
          </p:nvGrpSpPr>
          <p:grpSpPr>
            <a:xfrm rot="1464895">
              <a:off x="5960796" y="2047313"/>
              <a:ext cx="583756" cy="1151011"/>
              <a:chOff x="3678862" y="1913856"/>
              <a:chExt cx="1861477" cy="3526526"/>
            </a:xfrm>
            <a:solidFill>
              <a:schemeClr val="accent4"/>
            </a:solidFill>
          </p:grpSpPr>
          <p:sp>
            <p:nvSpPr>
              <p:cNvPr id="58" name="직사각형 132">
                <a:extLst>
                  <a:ext uri="{FF2B5EF4-FFF2-40B4-BE49-F238E27FC236}">
                    <a16:creationId xmlns="" xmlns:a16="http://schemas.microsoft.com/office/drawing/2014/main" id="{5AA8AF86-E96F-4C28-8C89-78E9DAD9D441}"/>
                  </a:ext>
                </a:extLst>
              </p:cNvPr>
              <p:cNvSpPr/>
              <p:nvPr/>
            </p:nvSpPr>
            <p:spPr>
              <a:xfrm rot="20402406">
                <a:off x="3923412" y="1913856"/>
                <a:ext cx="202016" cy="8612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0" name="직사각형 133">
                <a:extLst>
                  <a:ext uri="{FF2B5EF4-FFF2-40B4-BE49-F238E27FC236}">
                    <a16:creationId xmlns="" xmlns:a16="http://schemas.microsoft.com/office/drawing/2014/main" id="{15773803-61B8-4926-9D43-7C52297E6EBE}"/>
                  </a:ext>
                </a:extLst>
              </p:cNvPr>
              <p:cNvSpPr/>
              <p:nvPr/>
            </p:nvSpPr>
            <p:spPr>
              <a:xfrm rot="20402406">
                <a:off x="4242390" y="2792328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1" name="직사각형 134">
                <a:extLst>
                  <a:ext uri="{FF2B5EF4-FFF2-40B4-BE49-F238E27FC236}">
                    <a16:creationId xmlns="" xmlns:a16="http://schemas.microsoft.com/office/drawing/2014/main" id="{79EBA9F5-0698-4FA3-92A5-2A4E17E1F22A}"/>
                  </a:ext>
                </a:extLst>
              </p:cNvPr>
              <p:cNvSpPr/>
              <p:nvPr/>
            </p:nvSpPr>
            <p:spPr>
              <a:xfrm rot="1197594" flipH="1">
                <a:off x="5096381" y="1913860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2" name="직사각형 135">
                <a:extLst>
                  <a:ext uri="{FF2B5EF4-FFF2-40B4-BE49-F238E27FC236}">
                    <a16:creationId xmlns="" xmlns:a16="http://schemas.microsoft.com/office/drawing/2014/main" id="{4478D07C-5AA6-4EF0-92FF-F13F8549A4BE}"/>
                  </a:ext>
                </a:extLst>
              </p:cNvPr>
              <p:cNvSpPr/>
              <p:nvPr/>
            </p:nvSpPr>
            <p:spPr>
              <a:xfrm rot="1197594" flipH="1">
                <a:off x="4782039" y="2792329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직사각형 136">
                <a:extLst>
                  <a:ext uri="{FF2B5EF4-FFF2-40B4-BE49-F238E27FC236}">
                    <a16:creationId xmlns="" xmlns:a16="http://schemas.microsoft.com/office/drawing/2014/main" id="{73A36396-A2E3-4AEF-9AC2-E958FD149B03}"/>
                  </a:ext>
                </a:extLst>
              </p:cNvPr>
              <p:cNvSpPr/>
              <p:nvPr/>
            </p:nvSpPr>
            <p:spPr>
              <a:xfrm flipH="1">
                <a:off x="4395209" y="367941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직사각형 137">
                <a:extLst>
                  <a:ext uri="{FF2B5EF4-FFF2-40B4-BE49-F238E27FC236}">
                    <a16:creationId xmlns="" xmlns:a16="http://schemas.microsoft.com/office/drawing/2014/main" id="{C484F64A-FD42-42A7-962B-5EA552FEDBD8}"/>
                  </a:ext>
                </a:extLst>
              </p:cNvPr>
              <p:cNvSpPr/>
              <p:nvPr/>
            </p:nvSpPr>
            <p:spPr>
              <a:xfrm flipH="1">
                <a:off x="4649130" y="367941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5" name="직사각형 138">
                <a:extLst>
                  <a:ext uri="{FF2B5EF4-FFF2-40B4-BE49-F238E27FC236}">
                    <a16:creationId xmlns="" xmlns:a16="http://schemas.microsoft.com/office/drawing/2014/main" id="{498518A5-3FD7-42C8-9A3E-3FB0A54D8A30}"/>
                  </a:ext>
                </a:extLst>
              </p:cNvPr>
              <p:cNvSpPr/>
              <p:nvPr/>
            </p:nvSpPr>
            <p:spPr>
              <a:xfrm flipH="1">
                <a:off x="4395209" y="4579144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6" name="직사각형 139">
                <a:extLst>
                  <a:ext uri="{FF2B5EF4-FFF2-40B4-BE49-F238E27FC236}">
                    <a16:creationId xmlns="" xmlns:a16="http://schemas.microsoft.com/office/drawing/2014/main" id="{93F1F0D3-A2D3-4782-8E7C-9EE16CE2E620}"/>
                  </a:ext>
                </a:extLst>
              </p:cNvPr>
              <p:cNvSpPr/>
              <p:nvPr/>
            </p:nvSpPr>
            <p:spPr>
              <a:xfrm flipH="1">
                <a:off x="4649130" y="4579144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7" name="직사각형 140">
                <a:extLst>
                  <a:ext uri="{FF2B5EF4-FFF2-40B4-BE49-F238E27FC236}">
                    <a16:creationId xmlns="" xmlns:a16="http://schemas.microsoft.com/office/drawing/2014/main" id="{00856009-F42D-4703-B8D4-456D59FF5A56}"/>
                  </a:ext>
                </a:extLst>
              </p:cNvPr>
              <p:cNvSpPr/>
              <p:nvPr/>
            </p:nvSpPr>
            <p:spPr>
              <a:xfrm rot="1197594" flipH="1">
                <a:off x="5338320" y="2009553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8" name="직사각형 141">
                <a:extLst>
                  <a:ext uri="{FF2B5EF4-FFF2-40B4-BE49-F238E27FC236}">
                    <a16:creationId xmlns="" xmlns:a16="http://schemas.microsoft.com/office/drawing/2014/main" id="{89AAD12E-B12C-407F-A4BB-B4045DD701C3}"/>
                  </a:ext>
                </a:extLst>
              </p:cNvPr>
              <p:cNvSpPr/>
              <p:nvPr/>
            </p:nvSpPr>
            <p:spPr>
              <a:xfrm rot="1197594" flipH="1">
                <a:off x="5023978" y="2888022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직사각형 142">
                <a:extLst>
                  <a:ext uri="{FF2B5EF4-FFF2-40B4-BE49-F238E27FC236}">
                    <a16:creationId xmlns="" xmlns:a16="http://schemas.microsoft.com/office/drawing/2014/main" id="{23AA5D47-8A9D-4636-B28D-554DB6CA675B}"/>
                  </a:ext>
                </a:extLst>
              </p:cNvPr>
              <p:cNvSpPr/>
              <p:nvPr/>
            </p:nvSpPr>
            <p:spPr>
              <a:xfrm rot="20402406">
                <a:off x="3678862" y="2009552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0" name="직사각형 143">
                <a:extLst>
                  <a:ext uri="{FF2B5EF4-FFF2-40B4-BE49-F238E27FC236}">
                    <a16:creationId xmlns="" xmlns:a16="http://schemas.microsoft.com/office/drawing/2014/main" id="{84005374-EC6C-488B-BB82-802F3C3E5395}"/>
                  </a:ext>
                </a:extLst>
              </p:cNvPr>
              <p:cNvSpPr/>
              <p:nvPr/>
            </p:nvSpPr>
            <p:spPr>
              <a:xfrm rot="20402406">
                <a:off x="3997838" y="2888020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1" name="타원 131">
              <a:extLst>
                <a:ext uri="{FF2B5EF4-FFF2-40B4-BE49-F238E27FC236}">
                  <a16:creationId xmlns="" xmlns:a16="http://schemas.microsoft.com/office/drawing/2014/main" id="{29D5A405-6320-4ADB-8CE7-8FB29399E32D}"/>
                </a:ext>
              </a:extLst>
            </p:cNvPr>
            <p:cNvSpPr/>
            <p:nvPr/>
          </p:nvSpPr>
          <p:spPr>
            <a:xfrm rot="17221635">
              <a:off x="6268752" y="1960763"/>
              <a:ext cx="383643" cy="3481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2" name="그룹 325">
            <a:extLst>
              <a:ext uri="{FF2B5EF4-FFF2-40B4-BE49-F238E27FC236}">
                <a16:creationId xmlns="" xmlns:a16="http://schemas.microsoft.com/office/drawing/2014/main" id="{EF6AB550-C04E-4CEF-9130-329F96B17C8D}"/>
              </a:ext>
            </a:extLst>
          </p:cNvPr>
          <p:cNvGrpSpPr/>
          <p:nvPr/>
        </p:nvGrpSpPr>
        <p:grpSpPr>
          <a:xfrm rot="20100000">
            <a:off x="7710081" y="1717801"/>
            <a:ext cx="673865" cy="1255300"/>
            <a:chOff x="5960783" y="1943016"/>
            <a:chExt cx="673865" cy="1255300"/>
          </a:xfrm>
        </p:grpSpPr>
        <p:grpSp>
          <p:nvGrpSpPr>
            <p:cNvPr id="73" name="그룹 326">
              <a:extLst>
                <a:ext uri="{FF2B5EF4-FFF2-40B4-BE49-F238E27FC236}">
                  <a16:creationId xmlns="" xmlns:a16="http://schemas.microsoft.com/office/drawing/2014/main" id="{85ABC57A-6271-44C0-97E5-26BED2182E30}"/>
                </a:ext>
              </a:extLst>
            </p:cNvPr>
            <p:cNvGrpSpPr/>
            <p:nvPr/>
          </p:nvGrpSpPr>
          <p:grpSpPr>
            <a:xfrm rot="1464895">
              <a:off x="5960783" y="2047305"/>
              <a:ext cx="583749" cy="1151011"/>
              <a:chOff x="3678862" y="1913860"/>
              <a:chExt cx="1861477" cy="3526522"/>
            </a:xfrm>
            <a:solidFill>
              <a:schemeClr val="accent4"/>
            </a:solidFill>
          </p:grpSpPr>
          <p:sp>
            <p:nvSpPr>
              <p:cNvPr id="75" name="직사각형 328">
                <a:extLst>
                  <a:ext uri="{FF2B5EF4-FFF2-40B4-BE49-F238E27FC236}">
                    <a16:creationId xmlns="" xmlns:a16="http://schemas.microsoft.com/office/drawing/2014/main" id="{B16294E6-CD2F-4B37-B4E8-DFF0FE99C05C}"/>
                  </a:ext>
                </a:extLst>
              </p:cNvPr>
              <p:cNvSpPr/>
              <p:nvPr/>
            </p:nvSpPr>
            <p:spPr>
              <a:xfrm rot="20402406">
                <a:off x="3923413" y="191386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6" name="직사각형 329">
                <a:extLst>
                  <a:ext uri="{FF2B5EF4-FFF2-40B4-BE49-F238E27FC236}">
                    <a16:creationId xmlns="" xmlns:a16="http://schemas.microsoft.com/office/drawing/2014/main" id="{6EC5BE05-A2C0-4290-BC70-F5850331A7EB}"/>
                  </a:ext>
                </a:extLst>
              </p:cNvPr>
              <p:cNvSpPr/>
              <p:nvPr/>
            </p:nvSpPr>
            <p:spPr>
              <a:xfrm rot="20402406">
                <a:off x="4242390" y="2792328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0" name="직사각형 330">
                <a:extLst>
                  <a:ext uri="{FF2B5EF4-FFF2-40B4-BE49-F238E27FC236}">
                    <a16:creationId xmlns="" xmlns:a16="http://schemas.microsoft.com/office/drawing/2014/main" id="{E91802B6-492A-4BDB-9EAA-AEE75D14758F}"/>
                  </a:ext>
                </a:extLst>
              </p:cNvPr>
              <p:cNvSpPr/>
              <p:nvPr/>
            </p:nvSpPr>
            <p:spPr>
              <a:xfrm rot="1197594" flipH="1">
                <a:off x="5096381" y="1913860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2" name="직사각형 331">
                <a:extLst>
                  <a:ext uri="{FF2B5EF4-FFF2-40B4-BE49-F238E27FC236}">
                    <a16:creationId xmlns="" xmlns:a16="http://schemas.microsoft.com/office/drawing/2014/main" id="{B39557BF-490B-4D1B-8BEF-15DD0FA37951}"/>
                  </a:ext>
                </a:extLst>
              </p:cNvPr>
              <p:cNvSpPr/>
              <p:nvPr/>
            </p:nvSpPr>
            <p:spPr>
              <a:xfrm rot="1197594" flipH="1">
                <a:off x="4782039" y="2792329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3" name="직사각형 332">
                <a:extLst>
                  <a:ext uri="{FF2B5EF4-FFF2-40B4-BE49-F238E27FC236}">
                    <a16:creationId xmlns="" xmlns:a16="http://schemas.microsoft.com/office/drawing/2014/main" id="{C03F15C5-D9F0-423E-A7C1-2B99272BA472}"/>
                  </a:ext>
                </a:extLst>
              </p:cNvPr>
              <p:cNvSpPr/>
              <p:nvPr/>
            </p:nvSpPr>
            <p:spPr>
              <a:xfrm flipH="1">
                <a:off x="4395209" y="367941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4" name="직사각형 333">
                <a:extLst>
                  <a:ext uri="{FF2B5EF4-FFF2-40B4-BE49-F238E27FC236}">
                    <a16:creationId xmlns="" xmlns:a16="http://schemas.microsoft.com/office/drawing/2014/main" id="{2111C4FD-77F8-4B2D-88DD-699AAE8EDEED}"/>
                  </a:ext>
                </a:extLst>
              </p:cNvPr>
              <p:cNvSpPr/>
              <p:nvPr/>
            </p:nvSpPr>
            <p:spPr>
              <a:xfrm flipH="1">
                <a:off x="4649130" y="367941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9" name="직사각형 334">
                <a:extLst>
                  <a:ext uri="{FF2B5EF4-FFF2-40B4-BE49-F238E27FC236}">
                    <a16:creationId xmlns="" xmlns:a16="http://schemas.microsoft.com/office/drawing/2014/main" id="{3DAF5CF2-E250-47A8-B506-E54BA9EE4671}"/>
                  </a:ext>
                </a:extLst>
              </p:cNvPr>
              <p:cNvSpPr/>
              <p:nvPr/>
            </p:nvSpPr>
            <p:spPr>
              <a:xfrm flipH="1">
                <a:off x="4395209" y="4579144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0" name="직사각형 335">
                <a:extLst>
                  <a:ext uri="{FF2B5EF4-FFF2-40B4-BE49-F238E27FC236}">
                    <a16:creationId xmlns="" xmlns:a16="http://schemas.microsoft.com/office/drawing/2014/main" id="{8E9FB7DD-D552-4B8A-A9C4-59B9AACF84DE}"/>
                  </a:ext>
                </a:extLst>
              </p:cNvPr>
              <p:cNvSpPr/>
              <p:nvPr/>
            </p:nvSpPr>
            <p:spPr>
              <a:xfrm flipH="1">
                <a:off x="4649130" y="4579144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1" name="직사각형 336">
                <a:extLst>
                  <a:ext uri="{FF2B5EF4-FFF2-40B4-BE49-F238E27FC236}">
                    <a16:creationId xmlns="" xmlns:a16="http://schemas.microsoft.com/office/drawing/2014/main" id="{8520ABFE-9559-41B6-A502-FFE6EDB43E7B}"/>
                  </a:ext>
                </a:extLst>
              </p:cNvPr>
              <p:cNvSpPr/>
              <p:nvPr/>
            </p:nvSpPr>
            <p:spPr>
              <a:xfrm rot="1197594" flipH="1">
                <a:off x="5338320" y="2009553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2" name="직사각형 337">
                <a:extLst>
                  <a:ext uri="{FF2B5EF4-FFF2-40B4-BE49-F238E27FC236}">
                    <a16:creationId xmlns="" xmlns:a16="http://schemas.microsoft.com/office/drawing/2014/main" id="{92400A9E-FBD7-43C4-95B0-3F9358CC5D5E}"/>
                  </a:ext>
                </a:extLst>
              </p:cNvPr>
              <p:cNvSpPr/>
              <p:nvPr/>
            </p:nvSpPr>
            <p:spPr>
              <a:xfrm rot="1197594" flipH="1">
                <a:off x="5023978" y="2888022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3" name="직사각형 338">
                <a:extLst>
                  <a:ext uri="{FF2B5EF4-FFF2-40B4-BE49-F238E27FC236}">
                    <a16:creationId xmlns="" xmlns:a16="http://schemas.microsoft.com/office/drawing/2014/main" id="{F6494BD9-E598-4BAB-A2E5-C1AF51BE1958}"/>
                  </a:ext>
                </a:extLst>
              </p:cNvPr>
              <p:cNvSpPr/>
              <p:nvPr/>
            </p:nvSpPr>
            <p:spPr>
              <a:xfrm rot="20402406">
                <a:off x="3678862" y="2009552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4" name="직사각형 339">
                <a:extLst>
                  <a:ext uri="{FF2B5EF4-FFF2-40B4-BE49-F238E27FC236}">
                    <a16:creationId xmlns="" xmlns:a16="http://schemas.microsoft.com/office/drawing/2014/main" id="{90B1D708-82BE-4415-B70E-0C3B81673A5F}"/>
                  </a:ext>
                </a:extLst>
              </p:cNvPr>
              <p:cNvSpPr/>
              <p:nvPr/>
            </p:nvSpPr>
            <p:spPr>
              <a:xfrm rot="20402406">
                <a:off x="3997838" y="2888020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4" name="타원 327">
              <a:extLst>
                <a:ext uri="{FF2B5EF4-FFF2-40B4-BE49-F238E27FC236}">
                  <a16:creationId xmlns="" xmlns:a16="http://schemas.microsoft.com/office/drawing/2014/main" id="{67C9A523-98B8-4622-871F-0215EDD650B7}"/>
                </a:ext>
              </a:extLst>
            </p:cNvPr>
            <p:cNvSpPr/>
            <p:nvPr/>
          </p:nvSpPr>
          <p:spPr>
            <a:xfrm rot="17221635">
              <a:off x="6268752" y="1960763"/>
              <a:ext cx="383643" cy="3481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5" name="그룹 189">
            <a:extLst>
              <a:ext uri="{FF2B5EF4-FFF2-40B4-BE49-F238E27FC236}">
                <a16:creationId xmlns="" xmlns:a16="http://schemas.microsoft.com/office/drawing/2014/main" id="{27EE034B-4D5D-475D-AA82-C95614BA1236}"/>
              </a:ext>
            </a:extLst>
          </p:cNvPr>
          <p:cNvGrpSpPr/>
          <p:nvPr/>
        </p:nvGrpSpPr>
        <p:grpSpPr>
          <a:xfrm rot="626991">
            <a:off x="8824327" y="1934582"/>
            <a:ext cx="673852" cy="1255307"/>
            <a:chOff x="5960796" y="1943016"/>
            <a:chExt cx="673852" cy="1255307"/>
          </a:xfrm>
        </p:grpSpPr>
        <p:grpSp>
          <p:nvGrpSpPr>
            <p:cNvPr id="96" name="그룹 190">
              <a:extLst>
                <a:ext uri="{FF2B5EF4-FFF2-40B4-BE49-F238E27FC236}">
                  <a16:creationId xmlns="" xmlns:a16="http://schemas.microsoft.com/office/drawing/2014/main" id="{095BABA1-5C98-4F69-958C-AC6086FFF810}"/>
                </a:ext>
              </a:extLst>
            </p:cNvPr>
            <p:cNvGrpSpPr/>
            <p:nvPr/>
          </p:nvGrpSpPr>
          <p:grpSpPr>
            <a:xfrm rot="1464895">
              <a:off x="5960796" y="2047312"/>
              <a:ext cx="583756" cy="1151011"/>
              <a:chOff x="3678862" y="1913860"/>
              <a:chExt cx="1861477" cy="3526522"/>
            </a:xfrm>
            <a:solidFill>
              <a:schemeClr val="accent4"/>
            </a:solidFill>
          </p:grpSpPr>
          <p:sp>
            <p:nvSpPr>
              <p:cNvPr id="98" name="직사각형 192">
                <a:extLst>
                  <a:ext uri="{FF2B5EF4-FFF2-40B4-BE49-F238E27FC236}">
                    <a16:creationId xmlns="" xmlns:a16="http://schemas.microsoft.com/office/drawing/2014/main" id="{2E8E6CB9-65CA-4DBA-A0AC-FA473623E7E9}"/>
                  </a:ext>
                </a:extLst>
              </p:cNvPr>
              <p:cNvSpPr/>
              <p:nvPr/>
            </p:nvSpPr>
            <p:spPr>
              <a:xfrm rot="20402406">
                <a:off x="3923414" y="1913861"/>
                <a:ext cx="202016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9" name="직사각형 193">
                <a:extLst>
                  <a:ext uri="{FF2B5EF4-FFF2-40B4-BE49-F238E27FC236}">
                    <a16:creationId xmlns="" xmlns:a16="http://schemas.microsoft.com/office/drawing/2014/main" id="{72053600-DC11-4060-A595-2165C5F5799E}"/>
                  </a:ext>
                </a:extLst>
              </p:cNvPr>
              <p:cNvSpPr/>
              <p:nvPr/>
            </p:nvSpPr>
            <p:spPr>
              <a:xfrm rot="20402406">
                <a:off x="4242390" y="2792328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0" name="직사각형 194">
                <a:extLst>
                  <a:ext uri="{FF2B5EF4-FFF2-40B4-BE49-F238E27FC236}">
                    <a16:creationId xmlns="" xmlns:a16="http://schemas.microsoft.com/office/drawing/2014/main" id="{3C5BB8EC-CCC1-4540-A0C4-AAE8560D6E54}"/>
                  </a:ext>
                </a:extLst>
              </p:cNvPr>
              <p:cNvSpPr/>
              <p:nvPr/>
            </p:nvSpPr>
            <p:spPr>
              <a:xfrm rot="1197594" flipH="1">
                <a:off x="5096381" y="1913860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직사각형 195">
                <a:extLst>
                  <a:ext uri="{FF2B5EF4-FFF2-40B4-BE49-F238E27FC236}">
                    <a16:creationId xmlns="" xmlns:a16="http://schemas.microsoft.com/office/drawing/2014/main" id="{2D3EB9E3-1E96-43FA-9816-8E556F0CF4CA}"/>
                  </a:ext>
                </a:extLst>
              </p:cNvPr>
              <p:cNvSpPr/>
              <p:nvPr/>
            </p:nvSpPr>
            <p:spPr>
              <a:xfrm rot="1197594" flipH="1">
                <a:off x="4782039" y="2792329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96">
                <a:extLst>
                  <a:ext uri="{FF2B5EF4-FFF2-40B4-BE49-F238E27FC236}">
                    <a16:creationId xmlns="" xmlns:a16="http://schemas.microsoft.com/office/drawing/2014/main" id="{99D3ED5D-E0F1-46CD-BE67-B695B0484F83}"/>
                  </a:ext>
                </a:extLst>
              </p:cNvPr>
              <p:cNvSpPr/>
              <p:nvPr/>
            </p:nvSpPr>
            <p:spPr>
              <a:xfrm flipH="1">
                <a:off x="4395209" y="367941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97">
                <a:extLst>
                  <a:ext uri="{FF2B5EF4-FFF2-40B4-BE49-F238E27FC236}">
                    <a16:creationId xmlns="" xmlns:a16="http://schemas.microsoft.com/office/drawing/2014/main" id="{08B9FE4C-6B97-48E5-83EB-2E7FC058C2D2}"/>
                  </a:ext>
                </a:extLst>
              </p:cNvPr>
              <p:cNvSpPr/>
              <p:nvPr/>
            </p:nvSpPr>
            <p:spPr>
              <a:xfrm flipH="1">
                <a:off x="4649130" y="3679411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4" name="직사각형 198">
                <a:extLst>
                  <a:ext uri="{FF2B5EF4-FFF2-40B4-BE49-F238E27FC236}">
                    <a16:creationId xmlns="" xmlns:a16="http://schemas.microsoft.com/office/drawing/2014/main" id="{52114FF9-D448-41F7-88B2-18CF519F2EFE}"/>
                  </a:ext>
                </a:extLst>
              </p:cNvPr>
              <p:cNvSpPr/>
              <p:nvPr/>
            </p:nvSpPr>
            <p:spPr>
              <a:xfrm flipH="1">
                <a:off x="4395209" y="4579144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5" name="직사각형 199">
                <a:extLst>
                  <a:ext uri="{FF2B5EF4-FFF2-40B4-BE49-F238E27FC236}">
                    <a16:creationId xmlns="" xmlns:a16="http://schemas.microsoft.com/office/drawing/2014/main" id="{F53F1E2F-2E6C-41AD-BCD1-EB0F911702F3}"/>
                  </a:ext>
                </a:extLst>
              </p:cNvPr>
              <p:cNvSpPr/>
              <p:nvPr/>
            </p:nvSpPr>
            <p:spPr>
              <a:xfrm flipH="1">
                <a:off x="4649130" y="4579144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6" name="직사각형 200">
                <a:extLst>
                  <a:ext uri="{FF2B5EF4-FFF2-40B4-BE49-F238E27FC236}">
                    <a16:creationId xmlns="" xmlns:a16="http://schemas.microsoft.com/office/drawing/2014/main" id="{A7B6E4C5-0865-448E-91B1-18BF19C4C604}"/>
                  </a:ext>
                </a:extLst>
              </p:cNvPr>
              <p:cNvSpPr/>
              <p:nvPr/>
            </p:nvSpPr>
            <p:spPr>
              <a:xfrm rot="1197594" flipH="1">
                <a:off x="5338320" y="2009553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201">
                <a:extLst>
                  <a:ext uri="{FF2B5EF4-FFF2-40B4-BE49-F238E27FC236}">
                    <a16:creationId xmlns="" xmlns:a16="http://schemas.microsoft.com/office/drawing/2014/main" id="{1A2DA048-0A84-4AA1-8E22-727E91C49249}"/>
                  </a:ext>
                </a:extLst>
              </p:cNvPr>
              <p:cNvSpPr/>
              <p:nvPr/>
            </p:nvSpPr>
            <p:spPr>
              <a:xfrm rot="1197594" flipH="1">
                <a:off x="5023978" y="2888022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직사각형 202">
                <a:extLst>
                  <a:ext uri="{FF2B5EF4-FFF2-40B4-BE49-F238E27FC236}">
                    <a16:creationId xmlns="" xmlns:a16="http://schemas.microsoft.com/office/drawing/2014/main" id="{074C088C-A863-4526-8B16-4FDF31D33AC5}"/>
                  </a:ext>
                </a:extLst>
              </p:cNvPr>
              <p:cNvSpPr/>
              <p:nvPr/>
            </p:nvSpPr>
            <p:spPr>
              <a:xfrm rot="20402406">
                <a:off x="3678862" y="2009552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9" name="직사각형 203">
                <a:extLst>
                  <a:ext uri="{FF2B5EF4-FFF2-40B4-BE49-F238E27FC236}">
                    <a16:creationId xmlns="" xmlns:a16="http://schemas.microsoft.com/office/drawing/2014/main" id="{41204543-D2AE-43BE-B391-2B9F07493FF3}"/>
                  </a:ext>
                </a:extLst>
              </p:cNvPr>
              <p:cNvSpPr/>
              <p:nvPr/>
            </p:nvSpPr>
            <p:spPr>
              <a:xfrm rot="20402406">
                <a:off x="3997838" y="2888020"/>
                <a:ext cx="202019" cy="861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7" name="타원 191">
              <a:extLst>
                <a:ext uri="{FF2B5EF4-FFF2-40B4-BE49-F238E27FC236}">
                  <a16:creationId xmlns="" xmlns:a16="http://schemas.microsoft.com/office/drawing/2014/main" id="{5342BA34-7353-4937-8390-BC28BC7D2294}"/>
                </a:ext>
              </a:extLst>
            </p:cNvPr>
            <p:cNvSpPr/>
            <p:nvPr/>
          </p:nvSpPr>
          <p:spPr>
            <a:xfrm rot="17221635">
              <a:off x="6268752" y="1960763"/>
              <a:ext cx="383643" cy="3481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ED1BBADC-9B30-420E-B4FC-C6AEAB1A6DD8}"/>
              </a:ext>
            </a:extLst>
          </p:cNvPr>
          <p:cNvSpPr/>
          <p:nvPr/>
        </p:nvSpPr>
        <p:spPr>
          <a:xfrm>
            <a:off x="6668192" y="2612733"/>
            <a:ext cx="2934586" cy="13576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 Cell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비만 세포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A36C574B-3E34-462F-8B7F-947B2152A88E}"/>
              </a:ext>
            </a:extLst>
          </p:cNvPr>
          <p:cNvSpPr/>
          <p:nvPr/>
        </p:nvSpPr>
        <p:spPr>
          <a:xfrm>
            <a:off x="8002686" y="4326197"/>
            <a:ext cx="3041741" cy="1429083"/>
          </a:xfrm>
          <a:prstGeom prst="ellipse">
            <a:avLst/>
          </a:prstGeom>
          <a:solidFill>
            <a:srgbClr val="3E7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Activated B cells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활성화된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10431E7-0409-485C-BB8E-5641040F3AB9}"/>
              </a:ext>
            </a:extLst>
          </p:cNvPr>
          <p:cNvSpPr txBox="1"/>
          <p:nvPr/>
        </p:nvSpPr>
        <p:spPr>
          <a:xfrm>
            <a:off x="939779" y="2005392"/>
            <a:ext cx="280704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/>
              </a:rPr>
              <a:t>Immunoglobulin E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D58BF8CE-95A7-4C40-94FB-F6BF10132024}"/>
              </a:ext>
            </a:extLst>
          </p:cNvPr>
          <p:cNvCxnSpPr/>
          <p:nvPr/>
        </p:nvCxnSpPr>
        <p:spPr>
          <a:xfrm>
            <a:off x="4468844" y="4018946"/>
            <a:ext cx="1537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Slide Number Placeholder 8">
            <a:extLst>
              <a:ext uri="{FF2B5EF4-FFF2-40B4-BE49-F238E27FC236}">
                <a16:creationId xmlns="" xmlns:a16="http://schemas.microsoft.com/office/drawing/2014/main" id="{DCA357F1-4176-43DE-B377-0FA164B7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fld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247"/>
          <p:cNvSpPr/>
          <p:nvPr/>
        </p:nvSpPr>
        <p:spPr>
          <a:xfrm>
            <a:off x="1172736" y="3691785"/>
            <a:ext cx="2437273" cy="764510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248"/>
          <p:cNvSpPr/>
          <p:nvPr/>
        </p:nvSpPr>
        <p:spPr>
          <a:xfrm>
            <a:off x="1518383" y="3135055"/>
            <a:ext cx="424133" cy="556658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249">
            <a:extLst>
              <a:ext uri="{FF2B5EF4-FFF2-40B4-BE49-F238E27FC236}">
                <a16:creationId xmlns="" xmlns:a16="http://schemas.microsoft.com/office/drawing/2014/main" id="{7133D4DE-AF7F-4EFA-934B-0898621BA467}"/>
              </a:ext>
            </a:extLst>
          </p:cNvPr>
          <p:cNvGrpSpPr/>
          <p:nvPr/>
        </p:nvGrpSpPr>
        <p:grpSpPr>
          <a:xfrm rot="10800000">
            <a:off x="1438703" y="2561302"/>
            <a:ext cx="583749" cy="1151011"/>
            <a:chOff x="3678862" y="1913860"/>
            <a:chExt cx="1861477" cy="3526522"/>
          </a:xfrm>
          <a:solidFill>
            <a:schemeClr val="accent4"/>
          </a:solidFill>
        </p:grpSpPr>
        <p:sp>
          <p:nvSpPr>
            <p:cNvPr id="78" name="직사각형 250">
              <a:extLst>
                <a:ext uri="{FF2B5EF4-FFF2-40B4-BE49-F238E27FC236}">
                  <a16:creationId xmlns="" xmlns:a16="http://schemas.microsoft.com/office/drawing/2014/main" id="{8A7D2CE0-10FC-4B75-8757-1A262A48CD97}"/>
                </a:ext>
              </a:extLst>
            </p:cNvPr>
            <p:cNvSpPr/>
            <p:nvPr/>
          </p:nvSpPr>
          <p:spPr>
            <a:xfrm rot="20402406">
              <a:off x="3923413" y="1913860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9" name="직사각형 251">
              <a:extLst>
                <a:ext uri="{FF2B5EF4-FFF2-40B4-BE49-F238E27FC236}">
                  <a16:creationId xmlns="" xmlns:a16="http://schemas.microsoft.com/office/drawing/2014/main" id="{863F1BB8-2A12-4F12-91F9-5165B5023250}"/>
                </a:ext>
              </a:extLst>
            </p:cNvPr>
            <p:cNvSpPr/>
            <p:nvPr/>
          </p:nvSpPr>
          <p:spPr>
            <a:xfrm rot="20402406">
              <a:off x="4242390" y="2792328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1" name="직사각형 252">
              <a:extLst>
                <a:ext uri="{FF2B5EF4-FFF2-40B4-BE49-F238E27FC236}">
                  <a16:creationId xmlns="" xmlns:a16="http://schemas.microsoft.com/office/drawing/2014/main" id="{E5BA1DF9-B755-43DD-9996-41E814417F5F}"/>
                </a:ext>
              </a:extLst>
            </p:cNvPr>
            <p:cNvSpPr/>
            <p:nvPr/>
          </p:nvSpPr>
          <p:spPr>
            <a:xfrm rot="1197594" flipH="1">
              <a:off x="5096381" y="1913860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5" name="직사각형 253">
              <a:extLst>
                <a:ext uri="{FF2B5EF4-FFF2-40B4-BE49-F238E27FC236}">
                  <a16:creationId xmlns="" xmlns:a16="http://schemas.microsoft.com/office/drawing/2014/main" id="{2B3C4E7C-A89F-43D3-8962-22F290275399}"/>
                </a:ext>
              </a:extLst>
            </p:cNvPr>
            <p:cNvSpPr/>
            <p:nvPr/>
          </p:nvSpPr>
          <p:spPr>
            <a:xfrm rot="1197594" flipH="1">
              <a:off x="4782039" y="2792329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직사각형 254">
              <a:extLst>
                <a:ext uri="{FF2B5EF4-FFF2-40B4-BE49-F238E27FC236}">
                  <a16:creationId xmlns="" xmlns:a16="http://schemas.microsoft.com/office/drawing/2014/main" id="{47387E8F-3ADA-474D-ADCE-21623D6DC575}"/>
                </a:ext>
              </a:extLst>
            </p:cNvPr>
            <p:cNvSpPr/>
            <p:nvPr/>
          </p:nvSpPr>
          <p:spPr>
            <a:xfrm flipH="1">
              <a:off x="4395209" y="3679411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7" name="직사각형 255">
              <a:extLst>
                <a:ext uri="{FF2B5EF4-FFF2-40B4-BE49-F238E27FC236}">
                  <a16:creationId xmlns="" xmlns:a16="http://schemas.microsoft.com/office/drawing/2014/main" id="{A664D391-385D-4588-9EC3-1A627779DAD1}"/>
                </a:ext>
              </a:extLst>
            </p:cNvPr>
            <p:cNvSpPr/>
            <p:nvPr/>
          </p:nvSpPr>
          <p:spPr>
            <a:xfrm flipH="1">
              <a:off x="4649130" y="3679411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8" name="직사각형 256">
              <a:extLst>
                <a:ext uri="{FF2B5EF4-FFF2-40B4-BE49-F238E27FC236}">
                  <a16:creationId xmlns="" xmlns:a16="http://schemas.microsoft.com/office/drawing/2014/main" id="{C78819A3-A66D-48A3-BDC1-FC3A0BE8ECB3}"/>
                </a:ext>
              </a:extLst>
            </p:cNvPr>
            <p:cNvSpPr/>
            <p:nvPr/>
          </p:nvSpPr>
          <p:spPr>
            <a:xfrm flipH="1">
              <a:off x="4395209" y="4579144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4" name="직사각형 257">
              <a:extLst>
                <a:ext uri="{FF2B5EF4-FFF2-40B4-BE49-F238E27FC236}">
                  <a16:creationId xmlns="" xmlns:a16="http://schemas.microsoft.com/office/drawing/2014/main" id="{E4BBC47B-C57D-4F73-BEA0-9BE0A953595E}"/>
                </a:ext>
              </a:extLst>
            </p:cNvPr>
            <p:cNvSpPr/>
            <p:nvPr/>
          </p:nvSpPr>
          <p:spPr>
            <a:xfrm flipH="1">
              <a:off x="4649130" y="4579144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5" name="직사각형 258">
              <a:extLst>
                <a:ext uri="{FF2B5EF4-FFF2-40B4-BE49-F238E27FC236}">
                  <a16:creationId xmlns="" xmlns:a16="http://schemas.microsoft.com/office/drawing/2014/main" id="{279F3197-F8FA-44AE-8F58-717736AAAF5A}"/>
                </a:ext>
              </a:extLst>
            </p:cNvPr>
            <p:cNvSpPr/>
            <p:nvPr/>
          </p:nvSpPr>
          <p:spPr>
            <a:xfrm rot="1197594" flipH="1">
              <a:off x="5338320" y="2009553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6" name="직사각형 259">
              <a:extLst>
                <a:ext uri="{FF2B5EF4-FFF2-40B4-BE49-F238E27FC236}">
                  <a16:creationId xmlns="" xmlns:a16="http://schemas.microsoft.com/office/drawing/2014/main" id="{FD79C46F-43B6-41DC-A6F4-6D4203FA0788}"/>
                </a:ext>
              </a:extLst>
            </p:cNvPr>
            <p:cNvSpPr/>
            <p:nvPr/>
          </p:nvSpPr>
          <p:spPr>
            <a:xfrm rot="1197594" flipH="1">
              <a:off x="5023978" y="2888022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7" name="직사각형 260">
              <a:extLst>
                <a:ext uri="{FF2B5EF4-FFF2-40B4-BE49-F238E27FC236}">
                  <a16:creationId xmlns="" xmlns:a16="http://schemas.microsoft.com/office/drawing/2014/main" id="{95606F12-13C1-4107-B1D2-9824418B7818}"/>
                </a:ext>
              </a:extLst>
            </p:cNvPr>
            <p:cNvSpPr/>
            <p:nvPr/>
          </p:nvSpPr>
          <p:spPr>
            <a:xfrm rot="20402406">
              <a:off x="3678862" y="2009552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8" name="직사각형 261">
              <a:extLst>
                <a:ext uri="{FF2B5EF4-FFF2-40B4-BE49-F238E27FC236}">
                  <a16:creationId xmlns="" xmlns:a16="http://schemas.microsoft.com/office/drawing/2014/main" id="{90EAEC9A-E394-4E01-9984-169A81992FFC}"/>
                </a:ext>
              </a:extLst>
            </p:cNvPr>
            <p:cNvSpPr/>
            <p:nvPr/>
          </p:nvSpPr>
          <p:spPr>
            <a:xfrm rot="20402406">
              <a:off x="3997838" y="2888020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9" name="이등변 삼각형 262"/>
          <p:cNvSpPr/>
          <p:nvPr/>
        </p:nvSpPr>
        <p:spPr>
          <a:xfrm>
            <a:off x="2732850" y="3158026"/>
            <a:ext cx="424133" cy="556658"/>
          </a:xfrm>
          <a:prstGeom prst="triangl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263">
            <a:extLst>
              <a:ext uri="{FF2B5EF4-FFF2-40B4-BE49-F238E27FC236}">
                <a16:creationId xmlns="" xmlns:a16="http://schemas.microsoft.com/office/drawing/2014/main" id="{7133D4DE-AF7F-4EFA-934B-0898621BA467}"/>
              </a:ext>
            </a:extLst>
          </p:cNvPr>
          <p:cNvGrpSpPr/>
          <p:nvPr/>
        </p:nvGrpSpPr>
        <p:grpSpPr>
          <a:xfrm rot="10800000">
            <a:off x="2649109" y="2559549"/>
            <a:ext cx="583749" cy="1151011"/>
            <a:chOff x="3678862" y="1913860"/>
            <a:chExt cx="1861477" cy="3526522"/>
          </a:xfrm>
          <a:solidFill>
            <a:schemeClr val="accent4"/>
          </a:solidFill>
        </p:grpSpPr>
        <p:sp>
          <p:nvSpPr>
            <p:cNvPr id="121" name="직사각형 264">
              <a:extLst>
                <a:ext uri="{FF2B5EF4-FFF2-40B4-BE49-F238E27FC236}">
                  <a16:creationId xmlns="" xmlns:a16="http://schemas.microsoft.com/office/drawing/2014/main" id="{8A7D2CE0-10FC-4B75-8757-1A262A48CD97}"/>
                </a:ext>
              </a:extLst>
            </p:cNvPr>
            <p:cNvSpPr/>
            <p:nvPr/>
          </p:nvSpPr>
          <p:spPr>
            <a:xfrm rot="20402406">
              <a:off x="3923413" y="1913860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2" name="직사각형 265">
              <a:extLst>
                <a:ext uri="{FF2B5EF4-FFF2-40B4-BE49-F238E27FC236}">
                  <a16:creationId xmlns="" xmlns:a16="http://schemas.microsoft.com/office/drawing/2014/main" id="{863F1BB8-2A12-4F12-91F9-5165B5023250}"/>
                </a:ext>
              </a:extLst>
            </p:cNvPr>
            <p:cNvSpPr/>
            <p:nvPr/>
          </p:nvSpPr>
          <p:spPr>
            <a:xfrm rot="20402406">
              <a:off x="4242390" y="2792328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직사각형 266">
              <a:extLst>
                <a:ext uri="{FF2B5EF4-FFF2-40B4-BE49-F238E27FC236}">
                  <a16:creationId xmlns="" xmlns:a16="http://schemas.microsoft.com/office/drawing/2014/main" id="{E5BA1DF9-B755-43DD-9996-41E814417F5F}"/>
                </a:ext>
              </a:extLst>
            </p:cNvPr>
            <p:cNvSpPr/>
            <p:nvPr/>
          </p:nvSpPr>
          <p:spPr>
            <a:xfrm rot="1197594" flipH="1">
              <a:off x="5096381" y="1913860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4" name="직사각형 267">
              <a:extLst>
                <a:ext uri="{FF2B5EF4-FFF2-40B4-BE49-F238E27FC236}">
                  <a16:creationId xmlns="" xmlns:a16="http://schemas.microsoft.com/office/drawing/2014/main" id="{2B3C4E7C-A89F-43D3-8962-22F290275399}"/>
                </a:ext>
              </a:extLst>
            </p:cNvPr>
            <p:cNvSpPr/>
            <p:nvPr/>
          </p:nvSpPr>
          <p:spPr>
            <a:xfrm rot="1197594" flipH="1">
              <a:off x="4782039" y="2792329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5" name="직사각형 268">
              <a:extLst>
                <a:ext uri="{FF2B5EF4-FFF2-40B4-BE49-F238E27FC236}">
                  <a16:creationId xmlns="" xmlns:a16="http://schemas.microsoft.com/office/drawing/2014/main" id="{47387E8F-3ADA-474D-ADCE-21623D6DC575}"/>
                </a:ext>
              </a:extLst>
            </p:cNvPr>
            <p:cNvSpPr/>
            <p:nvPr/>
          </p:nvSpPr>
          <p:spPr>
            <a:xfrm flipH="1">
              <a:off x="4395209" y="3679411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6" name="직사각형 269">
              <a:extLst>
                <a:ext uri="{FF2B5EF4-FFF2-40B4-BE49-F238E27FC236}">
                  <a16:creationId xmlns="" xmlns:a16="http://schemas.microsoft.com/office/drawing/2014/main" id="{A664D391-385D-4588-9EC3-1A627779DAD1}"/>
                </a:ext>
              </a:extLst>
            </p:cNvPr>
            <p:cNvSpPr/>
            <p:nvPr/>
          </p:nvSpPr>
          <p:spPr>
            <a:xfrm flipH="1">
              <a:off x="4649130" y="3679411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7" name="직사각형 270">
              <a:extLst>
                <a:ext uri="{FF2B5EF4-FFF2-40B4-BE49-F238E27FC236}">
                  <a16:creationId xmlns="" xmlns:a16="http://schemas.microsoft.com/office/drawing/2014/main" id="{C78819A3-A66D-48A3-BDC1-FC3A0BE8ECB3}"/>
                </a:ext>
              </a:extLst>
            </p:cNvPr>
            <p:cNvSpPr/>
            <p:nvPr/>
          </p:nvSpPr>
          <p:spPr>
            <a:xfrm flipH="1">
              <a:off x="4395209" y="4579144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8" name="직사각형 271">
              <a:extLst>
                <a:ext uri="{FF2B5EF4-FFF2-40B4-BE49-F238E27FC236}">
                  <a16:creationId xmlns="" xmlns:a16="http://schemas.microsoft.com/office/drawing/2014/main" id="{E4BBC47B-C57D-4F73-BEA0-9BE0A953595E}"/>
                </a:ext>
              </a:extLst>
            </p:cNvPr>
            <p:cNvSpPr/>
            <p:nvPr/>
          </p:nvSpPr>
          <p:spPr>
            <a:xfrm flipH="1">
              <a:off x="4649130" y="4579144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9" name="직사각형 272">
              <a:extLst>
                <a:ext uri="{FF2B5EF4-FFF2-40B4-BE49-F238E27FC236}">
                  <a16:creationId xmlns="" xmlns:a16="http://schemas.microsoft.com/office/drawing/2014/main" id="{279F3197-F8FA-44AE-8F58-717736AAAF5A}"/>
                </a:ext>
              </a:extLst>
            </p:cNvPr>
            <p:cNvSpPr/>
            <p:nvPr/>
          </p:nvSpPr>
          <p:spPr>
            <a:xfrm rot="1197594" flipH="1">
              <a:off x="5338320" y="2009553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0" name="직사각형 273">
              <a:extLst>
                <a:ext uri="{FF2B5EF4-FFF2-40B4-BE49-F238E27FC236}">
                  <a16:creationId xmlns="" xmlns:a16="http://schemas.microsoft.com/office/drawing/2014/main" id="{FD79C46F-43B6-41DC-A6F4-6D4203FA0788}"/>
                </a:ext>
              </a:extLst>
            </p:cNvPr>
            <p:cNvSpPr/>
            <p:nvPr/>
          </p:nvSpPr>
          <p:spPr>
            <a:xfrm rot="1197594" flipH="1">
              <a:off x="5023978" y="2888022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1" name="직사각형 274">
              <a:extLst>
                <a:ext uri="{FF2B5EF4-FFF2-40B4-BE49-F238E27FC236}">
                  <a16:creationId xmlns="" xmlns:a16="http://schemas.microsoft.com/office/drawing/2014/main" id="{95606F12-13C1-4107-B1D2-9824418B7818}"/>
                </a:ext>
              </a:extLst>
            </p:cNvPr>
            <p:cNvSpPr/>
            <p:nvPr/>
          </p:nvSpPr>
          <p:spPr>
            <a:xfrm rot="20402406">
              <a:off x="3678862" y="2009552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2" name="직사각형 275">
              <a:extLst>
                <a:ext uri="{FF2B5EF4-FFF2-40B4-BE49-F238E27FC236}">
                  <a16:creationId xmlns="" xmlns:a16="http://schemas.microsoft.com/office/drawing/2014/main" id="{90EAEC9A-E394-4E01-9984-169A81992FFC}"/>
                </a:ext>
              </a:extLst>
            </p:cNvPr>
            <p:cNvSpPr/>
            <p:nvPr/>
          </p:nvSpPr>
          <p:spPr>
            <a:xfrm rot="20402406">
              <a:off x="3997838" y="2888020"/>
              <a:ext cx="202019" cy="861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" name="타원 276"/>
          <p:cNvSpPr/>
          <p:nvPr/>
        </p:nvSpPr>
        <p:spPr>
          <a:xfrm>
            <a:off x="3370993" y="3843008"/>
            <a:ext cx="478032" cy="462064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277"/>
          <p:cNvSpPr/>
          <p:nvPr/>
        </p:nvSpPr>
        <p:spPr>
          <a:xfrm>
            <a:off x="2081200" y="4217531"/>
            <a:ext cx="478032" cy="462064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78"/>
          <p:cNvSpPr/>
          <p:nvPr/>
        </p:nvSpPr>
        <p:spPr>
          <a:xfrm>
            <a:off x="2976528" y="4305072"/>
            <a:ext cx="180455" cy="374523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279"/>
          <p:cNvSpPr/>
          <p:nvPr/>
        </p:nvSpPr>
        <p:spPr>
          <a:xfrm>
            <a:off x="3203040" y="4305072"/>
            <a:ext cx="180455" cy="374523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280"/>
          <p:cNvSpPr/>
          <p:nvPr/>
        </p:nvSpPr>
        <p:spPr>
          <a:xfrm>
            <a:off x="1327480" y="4305072"/>
            <a:ext cx="180455" cy="374523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281"/>
          <p:cNvSpPr/>
          <p:nvPr/>
        </p:nvSpPr>
        <p:spPr>
          <a:xfrm>
            <a:off x="1553992" y="4305072"/>
            <a:ext cx="180455" cy="374523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82"/>
          <p:cNvSpPr/>
          <p:nvPr/>
        </p:nvSpPr>
        <p:spPr>
          <a:xfrm>
            <a:off x="2873328" y="4305071"/>
            <a:ext cx="612474" cy="527411"/>
          </a:xfrm>
          <a:prstGeom prst="rect">
            <a:avLst/>
          </a:prstGeom>
          <a:noFill/>
          <a:ln w="25400">
            <a:solidFill>
              <a:srgbClr val="3E7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283"/>
          <p:cNvSpPr/>
          <p:nvPr/>
        </p:nvSpPr>
        <p:spPr>
          <a:xfrm>
            <a:off x="2012022" y="4304240"/>
            <a:ext cx="612474" cy="527411"/>
          </a:xfrm>
          <a:prstGeom prst="rect">
            <a:avLst/>
          </a:prstGeom>
          <a:noFill/>
          <a:ln w="25400">
            <a:solidFill>
              <a:srgbClr val="3E7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284"/>
          <p:cNvSpPr/>
          <p:nvPr/>
        </p:nvSpPr>
        <p:spPr>
          <a:xfrm>
            <a:off x="1223851" y="4304240"/>
            <a:ext cx="612474" cy="527411"/>
          </a:xfrm>
          <a:prstGeom prst="rect">
            <a:avLst/>
          </a:prstGeom>
          <a:noFill/>
          <a:ln w="25400">
            <a:solidFill>
              <a:srgbClr val="3E7C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285">
            <a:extLst>
              <a:ext uri="{FF2B5EF4-FFF2-40B4-BE49-F238E27FC236}">
                <a16:creationId xmlns="" xmlns:a16="http://schemas.microsoft.com/office/drawing/2014/main" id="{AF3627D9-909F-44B2-B6F9-86F4DB646EED}"/>
              </a:ext>
            </a:extLst>
          </p:cNvPr>
          <p:cNvSpPr txBox="1"/>
          <p:nvPr/>
        </p:nvSpPr>
        <p:spPr>
          <a:xfrm>
            <a:off x="1518383" y="5007541"/>
            <a:ext cx="165734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50" charset="-127"/>
              </a:rPr>
              <a:t>Epitope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0" name="TextBox 498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altLang="ko-KR" sz="32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 </a:t>
            </a:r>
            <a:r>
              <a:rPr lang="en-US" altLang="ko-KR" sz="24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Basic principle of Allergy</a:t>
            </a:r>
            <a:r>
              <a:rPr lang="en-US" altLang="ko-KR" sz="32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32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F3627D9-909F-44B2-B6F9-86F4DB646EED}"/>
              </a:ext>
            </a:extLst>
          </p:cNvPr>
          <p:cNvSpPr txBox="1"/>
          <p:nvPr/>
        </p:nvSpPr>
        <p:spPr>
          <a:xfrm>
            <a:off x="1651416" y="3818891"/>
            <a:ext cx="14497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/>
              </a:rPr>
              <a:t>Allergen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="" xmlns:a16="http://schemas.microsoft.com/office/drawing/2014/main" id="{A36C574B-3E34-462F-8B7F-947B2152A88E}"/>
              </a:ext>
            </a:extLst>
          </p:cNvPr>
          <p:cNvSpPr/>
          <p:nvPr/>
        </p:nvSpPr>
        <p:spPr>
          <a:xfrm>
            <a:off x="567160" y="5683408"/>
            <a:ext cx="1701093" cy="5176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="" xmlns:a16="http://schemas.microsoft.com/office/drawing/2014/main" id="{A36C574B-3E34-462F-8B7F-947B2152A88E}"/>
              </a:ext>
            </a:extLst>
          </p:cNvPr>
          <p:cNvSpPr/>
          <p:nvPr/>
        </p:nvSpPr>
        <p:spPr>
          <a:xfrm>
            <a:off x="2442720" y="5683408"/>
            <a:ext cx="1701093" cy="5176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Structure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="" xmlns:a16="http://schemas.microsoft.com/office/drawing/2014/main" id="{A36C574B-3E34-462F-8B7F-947B2152A88E}"/>
              </a:ext>
            </a:extLst>
          </p:cNvPr>
          <p:cNvSpPr/>
          <p:nvPr/>
        </p:nvSpPr>
        <p:spPr>
          <a:xfrm>
            <a:off x="568147" y="5683408"/>
            <a:ext cx="1701093" cy="5176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923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7" grpId="0" animBg="1"/>
      <p:bldP spid="138" grpId="0" animBg="1"/>
      <p:bldP spid="139" grpId="0"/>
      <p:bldP spid="141" grpId="0" animBg="1"/>
      <p:bldP spid="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" name="Slide Number Placeholder 8">
            <a:extLst>
              <a:ext uri="{FF2B5EF4-FFF2-40B4-BE49-F238E27FC236}">
                <a16:creationId xmlns="" xmlns:a16="http://schemas.microsoft.com/office/drawing/2014/main" id="{DCA357F1-4176-43DE-B377-0FA164B7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fld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498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altLang="ko-KR" sz="32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</a:t>
            </a:r>
            <a:endParaRPr lang="en-US" altLang="ko-KR" sz="32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10431E7-0409-485C-BB8E-5641040F3AB9}"/>
              </a:ext>
            </a:extLst>
          </p:cNvPr>
          <p:cNvSpPr txBox="1"/>
          <p:nvPr/>
        </p:nvSpPr>
        <p:spPr>
          <a:xfrm>
            <a:off x="3194904" y="1791771"/>
            <a:ext cx="58021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Prediction of epitope  </a:t>
            </a:r>
            <a:endParaRPr lang="en-US" altLang="ko-KR" sz="3600" b="1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="" xmlns:a16="http://schemas.microsoft.com/office/drawing/2014/main" id="{D58BF8CE-95A7-4C40-94FB-F6BF10132024}"/>
              </a:ext>
            </a:extLst>
          </p:cNvPr>
          <p:cNvCxnSpPr/>
          <p:nvPr/>
        </p:nvCxnSpPr>
        <p:spPr>
          <a:xfrm>
            <a:off x="6096000" y="2709281"/>
            <a:ext cx="0" cy="1040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D10431E7-0409-485C-BB8E-5641040F3AB9}"/>
              </a:ext>
            </a:extLst>
          </p:cNvPr>
          <p:cNvSpPr txBox="1"/>
          <p:nvPr/>
        </p:nvSpPr>
        <p:spPr>
          <a:xfrm>
            <a:off x="2264465" y="3965129"/>
            <a:ext cx="76630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dirty="0" smtClean="0">
                <a:latin typeface="나눔스퀘어 ExtraBold" pitchFamily="50" charset="-127"/>
                <a:ea typeface="나눔스퀘어 ExtraBold" pitchFamily="50" charset="-127"/>
                <a:cs typeface="Microsoft GothicNeo" panose="020B0500000101010101" pitchFamily="50" charset="-127"/>
              </a:rPr>
              <a:t>Prediction of allergy</a:t>
            </a:r>
          </a:p>
          <a:p>
            <a:pPr algn="ctr"/>
            <a:r>
              <a:rPr lang="en-US" altLang="ko-KR" sz="3600" b="1" dirty="0" smtClean="0">
                <a:latin typeface="나눔스퀘어 ExtraBold" pitchFamily="50" charset="-127"/>
                <a:ea typeface="나눔스퀘어 ExtraBold" pitchFamily="50" charset="-127"/>
                <a:cs typeface="Microsoft GothicNeo" panose="020B0500000101010101" pitchFamily="50" charset="-127"/>
              </a:rPr>
              <a:t>Classify allergen / non-allergen</a:t>
            </a:r>
            <a:endParaRPr lang="en-US" altLang="ko-KR" sz="3600" b="1" dirty="0">
              <a:latin typeface="나눔스퀘어 ExtraBold" pitchFamily="50" charset="-127"/>
              <a:ea typeface="나눔스퀘어 ExtraBold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4277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r>
              <a:rPr lang="en-US" altLang="ko-KR" sz="2400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Protein-Protein Interaction</a:t>
            </a:r>
            <a:endParaRPr 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="" xmlns:a16="http://schemas.microsoft.com/office/drawing/2014/main" id="{F2A80EA5-E031-4601-8935-F3371DAC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0431E7-0409-485C-BB8E-5641040F3AB9}"/>
              </a:ext>
            </a:extLst>
          </p:cNvPr>
          <p:cNvSpPr txBox="1"/>
          <p:nvPr/>
        </p:nvSpPr>
        <p:spPr>
          <a:xfrm>
            <a:off x="1413406" y="1485890"/>
            <a:ext cx="93651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b="1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A special interaction between two or more protein molecules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protein protein interac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60" y="2305875"/>
            <a:ext cx="8708680" cy="34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1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707576" y="4562977"/>
            <a:ext cx="3472541" cy="87378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28116" y="4417461"/>
            <a:ext cx="4071255" cy="648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34743" y="2547256"/>
            <a:ext cx="3712027" cy="648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4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Machine Learning</a:t>
            </a:r>
            <a:endParaRPr 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0891A31-C8D8-4457-9571-FA1BBB32A946}"/>
              </a:ext>
            </a:extLst>
          </p:cNvPr>
          <p:cNvSpPr txBox="1"/>
          <p:nvPr/>
        </p:nvSpPr>
        <p:spPr>
          <a:xfrm>
            <a:off x="6738257" y="2680018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입력 값에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대한 목표치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25B99E4-20E9-401D-941B-0BAA4CB1F77D}"/>
              </a:ext>
            </a:extLst>
          </p:cNvPr>
          <p:cNvSpPr txBox="1"/>
          <p:nvPr/>
        </p:nvSpPr>
        <p:spPr>
          <a:xfrm>
            <a:off x="7906660" y="4562977"/>
            <a:ext cx="352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현재 상태에서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반응하는 법을 배움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0BDD41-FBA1-437D-974D-972883D35B2B}"/>
              </a:ext>
            </a:extLst>
          </p:cNvPr>
          <p:cNvSpPr txBox="1"/>
          <p:nvPr/>
        </p:nvSpPr>
        <p:spPr>
          <a:xfrm>
            <a:off x="707576" y="4683880"/>
            <a:ext cx="320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입력 값과 목표치 사이의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관계를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설명하는 모델을 찾음</a:t>
            </a:r>
          </a:p>
        </p:txBody>
      </p:sp>
      <p:sp>
        <p:nvSpPr>
          <p:cNvPr id="14" name="Slide Number Placeholder 8">
            <a:extLst>
              <a:ext uri="{FF2B5EF4-FFF2-40B4-BE49-F238E27FC236}">
                <a16:creationId xmlns="" xmlns:a16="http://schemas.microsoft.com/office/drawing/2014/main" id="{F2A80EA5-E031-4601-8935-F3371DAC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다이어그램 1">
            <a:extLst>
              <a:ext uri="{FF2B5EF4-FFF2-40B4-BE49-F238E27FC236}">
                <a16:creationId xmlns="" xmlns:a16="http://schemas.microsoft.com/office/drawing/2014/main" id="{A931D763-7E7A-426E-B711-D4A3B35F6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999919"/>
              </p:ext>
            </p:extLst>
          </p:nvPr>
        </p:nvGraphicFramePr>
        <p:xfrm>
          <a:off x="1378856" y="1575357"/>
          <a:ext cx="9528629" cy="433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911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Machine Learning</a:t>
            </a:r>
            <a:endParaRPr 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0BDD41-FBA1-437D-974D-972883D35B2B}"/>
              </a:ext>
            </a:extLst>
          </p:cNvPr>
          <p:cNvSpPr txBox="1"/>
          <p:nvPr/>
        </p:nvSpPr>
        <p:spPr>
          <a:xfrm>
            <a:off x="4388115" y="159696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입력 값이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50" charset="-127"/>
              </a:rPr>
              <a:t>어느 클래스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에 속하는지 예측</a:t>
            </a:r>
          </a:p>
        </p:txBody>
      </p:sp>
      <p:sp>
        <p:nvSpPr>
          <p:cNvPr id="9" name="Rectangle: Top Corners Rounded 114">
            <a:extLst>
              <a:ext uri="{FF2B5EF4-FFF2-40B4-BE49-F238E27FC236}">
                <a16:creationId xmlns="" xmlns:a16="http://schemas.microsoft.com/office/drawing/2014/main" id="{5BDA13F2-7379-476D-A022-091CEE9A3A6D}"/>
              </a:ext>
            </a:extLst>
          </p:cNvPr>
          <p:cNvSpPr/>
          <p:nvPr/>
        </p:nvSpPr>
        <p:spPr>
          <a:xfrm>
            <a:off x="1286160" y="2632463"/>
            <a:ext cx="4240627" cy="548634"/>
          </a:xfrm>
          <a:prstGeom prst="round2SameRect">
            <a:avLst/>
          </a:prstGeom>
          <a:solidFill>
            <a:srgbClr val="FF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Support Vector Machine</a:t>
            </a:r>
          </a:p>
        </p:txBody>
      </p:sp>
      <p:grpSp>
        <p:nvGrpSpPr>
          <p:cNvPr id="34" name="그룹 1">
            <a:extLst>
              <a:ext uri="{FF2B5EF4-FFF2-40B4-BE49-F238E27FC236}">
                <a16:creationId xmlns="" xmlns:a16="http://schemas.microsoft.com/office/drawing/2014/main" id="{ED1E373B-D962-4A69-BFA6-2581AA6CA407}"/>
              </a:ext>
            </a:extLst>
          </p:cNvPr>
          <p:cNvGrpSpPr/>
          <p:nvPr/>
        </p:nvGrpSpPr>
        <p:grpSpPr>
          <a:xfrm>
            <a:off x="1852054" y="3494753"/>
            <a:ext cx="3408920" cy="2530549"/>
            <a:chOff x="2129766" y="3367357"/>
            <a:chExt cx="3408920" cy="2530549"/>
          </a:xfrm>
        </p:grpSpPr>
        <p:cxnSp>
          <p:nvCxnSpPr>
            <p:cNvPr id="3" name="직선 화살표 연결선 4">
              <a:extLst>
                <a:ext uri="{FF2B5EF4-FFF2-40B4-BE49-F238E27FC236}">
                  <a16:creationId xmlns="" xmlns:a16="http://schemas.microsoft.com/office/drawing/2014/main" id="{63823929-CCB1-43C8-81FC-0FCCC5E30EFC}"/>
                </a:ext>
              </a:extLst>
            </p:cNvPr>
            <p:cNvCxnSpPr/>
            <p:nvPr/>
          </p:nvCxnSpPr>
          <p:spPr>
            <a:xfrm flipV="1">
              <a:off x="2137148" y="3367357"/>
              <a:ext cx="0" cy="25305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5">
              <a:extLst>
                <a:ext uri="{FF2B5EF4-FFF2-40B4-BE49-F238E27FC236}">
                  <a16:creationId xmlns="" xmlns:a16="http://schemas.microsoft.com/office/drawing/2014/main" id="{B583ED2C-A4CF-4543-B193-0278EE22BBA0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48" y="5868980"/>
              <a:ext cx="34015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6">
              <a:extLst>
                <a:ext uri="{FF2B5EF4-FFF2-40B4-BE49-F238E27FC236}">
                  <a16:creationId xmlns="" xmlns:a16="http://schemas.microsoft.com/office/drawing/2014/main" id="{904D5ED2-91CD-479F-AFB4-1C7E68B3BA0A}"/>
                </a:ext>
              </a:extLst>
            </p:cNvPr>
            <p:cNvSpPr/>
            <p:nvPr/>
          </p:nvSpPr>
          <p:spPr>
            <a:xfrm>
              <a:off x="2411972" y="5155504"/>
              <a:ext cx="209410" cy="209410"/>
            </a:xfrm>
            <a:prstGeom prst="ellipse">
              <a:avLst/>
            </a:prstGeom>
            <a:solidFill>
              <a:srgbClr val="FFA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타원 9">
              <a:extLst>
                <a:ext uri="{FF2B5EF4-FFF2-40B4-BE49-F238E27FC236}">
                  <a16:creationId xmlns="" xmlns:a16="http://schemas.microsoft.com/office/drawing/2014/main" id="{8712E52D-7191-4621-900F-A5C6B20E188C}"/>
                </a:ext>
              </a:extLst>
            </p:cNvPr>
            <p:cNvSpPr/>
            <p:nvPr/>
          </p:nvSpPr>
          <p:spPr>
            <a:xfrm>
              <a:off x="2805377" y="5407537"/>
              <a:ext cx="209410" cy="209410"/>
            </a:xfrm>
            <a:prstGeom prst="ellipse">
              <a:avLst/>
            </a:prstGeom>
            <a:solidFill>
              <a:srgbClr val="FFA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7" name="타원 13">
              <a:extLst>
                <a:ext uri="{FF2B5EF4-FFF2-40B4-BE49-F238E27FC236}">
                  <a16:creationId xmlns="" xmlns:a16="http://schemas.microsoft.com/office/drawing/2014/main" id="{66470E3C-D431-4383-B5C2-A73B1AAF174A}"/>
                </a:ext>
              </a:extLst>
            </p:cNvPr>
            <p:cNvSpPr/>
            <p:nvPr/>
          </p:nvSpPr>
          <p:spPr>
            <a:xfrm>
              <a:off x="2823405" y="5101214"/>
              <a:ext cx="209410" cy="209410"/>
            </a:xfrm>
            <a:prstGeom prst="ellipse">
              <a:avLst/>
            </a:prstGeom>
            <a:solidFill>
              <a:srgbClr val="FFA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8" name="타원 23">
              <a:extLst>
                <a:ext uri="{FF2B5EF4-FFF2-40B4-BE49-F238E27FC236}">
                  <a16:creationId xmlns="" xmlns:a16="http://schemas.microsoft.com/office/drawing/2014/main" id="{FB0AD1C1-8857-44D0-B19A-F7CA590BBE53}"/>
                </a:ext>
              </a:extLst>
            </p:cNvPr>
            <p:cNvSpPr/>
            <p:nvPr/>
          </p:nvSpPr>
          <p:spPr>
            <a:xfrm>
              <a:off x="2941981" y="4035961"/>
              <a:ext cx="209410" cy="2094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9" name="타원 25">
              <a:extLst>
                <a:ext uri="{FF2B5EF4-FFF2-40B4-BE49-F238E27FC236}">
                  <a16:creationId xmlns="" xmlns:a16="http://schemas.microsoft.com/office/drawing/2014/main" id="{BA56E8A8-EC26-4F4D-8CDC-2C731BEE1322}"/>
                </a:ext>
              </a:extLst>
            </p:cNvPr>
            <p:cNvSpPr/>
            <p:nvPr/>
          </p:nvSpPr>
          <p:spPr>
            <a:xfrm>
              <a:off x="3208962" y="4225728"/>
              <a:ext cx="209410" cy="2094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0" name="타원 26">
              <a:extLst>
                <a:ext uri="{FF2B5EF4-FFF2-40B4-BE49-F238E27FC236}">
                  <a16:creationId xmlns="" xmlns:a16="http://schemas.microsoft.com/office/drawing/2014/main" id="{3A7D3761-F95F-4852-B359-7F12FF80965D}"/>
                </a:ext>
              </a:extLst>
            </p:cNvPr>
            <p:cNvSpPr/>
            <p:nvPr/>
          </p:nvSpPr>
          <p:spPr>
            <a:xfrm>
              <a:off x="3237169" y="3868990"/>
              <a:ext cx="209410" cy="2094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1" name="타원 31">
              <a:extLst>
                <a:ext uri="{FF2B5EF4-FFF2-40B4-BE49-F238E27FC236}">
                  <a16:creationId xmlns="" xmlns:a16="http://schemas.microsoft.com/office/drawing/2014/main" id="{B7DD203C-AD54-46BD-98E9-4074711FFE7C}"/>
                </a:ext>
              </a:extLst>
            </p:cNvPr>
            <p:cNvSpPr/>
            <p:nvPr/>
          </p:nvSpPr>
          <p:spPr>
            <a:xfrm>
              <a:off x="3651859" y="4121023"/>
              <a:ext cx="209410" cy="2094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2" name="타원 32">
              <a:extLst>
                <a:ext uri="{FF2B5EF4-FFF2-40B4-BE49-F238E27FC236}">
                  <a16:creationId xmlns="" xmlns:a16="http://schemas.microsoft.com/office/drawing/2014/main" id="{06149A73-DD2F-4C0C-B9FF-FE933C047FE1}"/>
                </a:ext>
              </a:extLst>
            </p:cNvPr>
            <p:cNvSpPr/>
            <p:nvPr/>
          </p:nvSpPr>
          <p:spPr>
            <a:xfrm>
              <a:off x="4010102" y="3911613"/>
              <a:ext cx="209410" cy="2094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3" name="타원 36">
              <a:extLst>
                <a:ext uri="{FF2B5EF4-FFF2-40B4-BE49-F238E27FC236}">
                  <a16:creationId xmlns="" xmlns:a16="http://schemas.microsoft.com/office/drawing/2014/main" id="{EF714C10-63D1-4CE5-AAB0-6B4A812F06E8}"/>
                </a:ext>
              </a:extLst>
            </p:cNvPr>
            <p:cNvSpPr/>
            <p:nvPr/>
          </p:nvSpPr>
          <p:spPr>
            <a:xfrm>
              <a:off x="4010102" y="4187838"/>
              <a:ext cx="209410" cy="20941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  <p:cxnSp>
          <p:nvCxnSpPr>
            <p:cNvPr id="25" name="직선 연결선 37">
              <a:extLst>
                <a:ext uri="{FF2B5EF4-FFF2-40B4-BE49-F238E27FC236}">
                  <a16:creationId xmlns="" xmlns:a16="http://schemas.microsoft.com/office/drawing/2014/main" id="{5F5FF18F-838D-4615-855D-2E276E081AF0}"/>
                </a:ext>
              </a:extLst>
            </p:cNvPr>
            <p:cNvCxnSpPr>
              <a:cxnSpLocks/>
            </p:cNvCxnSpPr>
            <p:nvPr/>
          </p:nvCxnSpPr>
          <p:spPr>
            <a:xfrm>
              <a:off x="2129766" y="4293618"/>
              <a:ext cx="2846273" cy="1441457"/>
            </a:xfrm>
            <a:prstGeom prst="line">
              <a:avLst/>
            </a:prstGeom>
            <a:ln w="28575"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39">
              <a:extLst>
                <a:ext uri="{FF2B5EF4-FFF2-40B4-BE49-F238E27FC236}">
                  <a16:creationId xmlns="" xmlns:a16="http://schemas.microsoft.com/office/drawing/2014/main" id="{ACD1F804-525A-4201-9D0C-CE69E13ED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7593" y="4424505"/>
              <a:ext cx="194175" cy="3776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41">
              <a:extLst>
                <a:ext uri="{FF2B5EF4-FFF2-40B4-BE49-F238E27FC236}">
                  <a16:creationId xmlns="" xmlns:a16="http://schemas.microsoft.com/office/drawing/2014/main" id="{2723E676-8C90-4830-BBB9-4E3D39803BA6}"/>
                </a:ext>
              </a:extLst>
            </p:cNvPr>
            <p:cNvCxnSpPr/>
            <p:nvPr/>
          </p:nvCxnSpPr>
          <p:spPr>
            <a:xfrm flipV="1">
              <a:off x="2967750" y="4785409"/>
              <a:ext cx="194175" cy="3776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42">
              <a:extLst>
                <a:ext uri="{FF2B5EF4-FFF2-40B4-BE49-F238E27FC236}">
                  <a16:creationId xmlns="" xmlns:a16="http://schemas.microsoft.com/office/drawing/2014/main" id="{3D46E6F6-2E2E-4CB0-8E64-C507D2A82970}"/>
                </a:ext>
              </a:extLst>
            </p:cNvPr>
            <p:cNvSpPr txBox="1"/>
            <p:nvPr/>
          </p:nvSpPr>
          <p:spPr>
            <a:xfrm>
              <a:off x="3406174" y="4435691"/>
              <a:ext cx="1480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Largest margin</a:t>
              </a:r>
              <a:endPara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5" name="Rectangle: Top Corners Rounded 114">
            <a:extLst>
              <a:ext uri="{FF2B5EF4-FFF2-40B4-BE49-F238E27FC236}">
                <a16:creationId xmlns="" xmlns:a16="http://schemas.microsoft.com/office/drawing/2014/main" id="{D6F7D8F5-9DB6-4749-9B15-FF181AF3F3D4}"/>
              </a:ext>
            </a:extLst>
          </p:cNvPr>
          <p:cNvSpPr/>
          <p:nvPr/>
        </p:nvSpPr>
        <p:spPr>
          <a:xfrm>
            <a:off x="6556357" y="2638918"/>
            <a:ext cx="4240627" cy="548634"/>
          </a:xfrm>
          <a:prstGeom prst="round2SameRect">
            <a:avLst/>
          </a:prstGeom>
          <a:solidFill>
            <a:srgbClr val="FF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9BB2043-B5BD-4026-AC90-D168C6865AE0}"/>
              </a:ext>
            </a:extLst>
          </p:cNvPr>
          <p:cNvSpPr txBox="1"/>
          <p:nvPr/>
        </p:nvSpPr>
        <p:spPr>
          <a:xfrm>
            <a:off x="5887434" y="3226003"/>
            <a:ext cx="557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Decision Tree + Ensemble Method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122" name="Picture 2" descr="decision treeì ëí ì´ë¯¸ì§ ê²ìê²°ê³¼">
            <a:extLst>
              <a:ext uri="{FF2B5EF4-FFF2-40B4-BE49-F238E27FC236}">
                <a16:creationId xmlns="" xmlns:a16="http://schemas.microsoft.com/office/drawing/2014/main" id="{4C34B849-34DE-4452-B0B7-4931C437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05" y="3733614"/>
            <a:ext cx="4210804" cy="280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 Number Placeholder 8">
            <a:extLst>
              <a:ext uri="{FF2B5EF4-FFF2-40B4-BE49-F238E27FC236}">
                <a16:creationId xmlns="" xmlns:a16="http://schemas.microsoft.com/office/drawing/2014/main" id="{DE06B869-D2EF-44B3-AAD0-2FC2B990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fld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59">
            <a:extLst>
              <a:ext uri="{FF2B5EF4-FFF2-40B4-BE49-F238E27FC236}">
                <a16:creationId xmlns="" xmlns:a16="http://schemas.microsoft.com/office/drawing/2014/main" id="{240BDD41-FBA1-437D-974D-972883D35B2B}"/>
              </a:ext>
            </a:extLst>
          </p:cNvPr>
          <p:cNvSpPr txBox="1"/>
          <p:nvPr/>
        </p:nvSpPr>
        <p:spPr>
          <a:xfrm>
            <a:off x="2828726" y="1468236"/>
            <a:ext cx="1522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50" charset="-127"/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48910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01479-B6A8-4DF6-B378-61D419BA28DA}"/>
              </a:ext>
            </a:extLst>
          </p:cNvPr>
          <p:cNvSpPr txBox="1"/>
          <p:nvPr/>
        </p:nvSpPr>
        <p:spPr>
          <a:xfrm>
            <a:off x="275771" y="401956"/>
            <a:ext cx="1164045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r>
              <a:rPr lang="en-US" altLang="ko-KR" sz="2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40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Deep Learning</a:t>
            </a:r>
            <a:endParaRPr 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4C14FD-D5AF-4FBA-9F8C-5F5211B3E51D}"/>
              </a:ext>
            </a:extLst>
          </p:cNvPr>
          <p:cNvSpPr txBox="1"/>
          <p:nvPr/>
        </p:nvSpPr>
        <p:spPr>
          <a:xfrm>
            <a:off x="275771" y="1017755"/>
            <a:ext cx="11640458" cy="15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id-ID" sz="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4" name="그룹 1">
            <a:extLst>
              <a:ext uri="{FF2B5EF4-FFF2-40B4-BE49-F238E27FC236}">
                <a16:creationId xmlns="" xmlns:a16="http://schemas.microsoft.com/office/drawing/2014/main" id="{D917BD03-9505-46EC-8BB8-7738A470F1F5}"/>
              </a:ext>
            </a:extLst>
          </p:cNvPr>
          <p:cNvGrpSpPr/>
          <p:nvPr/>
        </p:nvGrpSpPr>
        <p:grpSpPr>
          <a:xfrm>
            <a:off x="1099457" y="1868934"/>
            <a:ext cx="10056807" cy="4779895"/>
            <a:chOff x="533231" y="2211256"/>
            <a:chExt cx="11658769" cy="5426468"/>
          </a:xfrm>
        </p:grpSpPr>
        <p:grpSp>
          <p:nvGrpSpPr>
            <p:cNvPr id="20" name="그룹 2">
              <a:extLst>
                <a:ext uri="{FF2B5EF4-FFF2-40B4-BE49-F238E27FC236}">
                  <a16:creationId xmlns="" xmlns:a16="http://schemas.microsoft.com/office/drawing/2014/main" id="{9642956A-9990-4724-BE2C-356A444A90B0}"/>
                </a:ext>
              </a:extLst>
            </p:cNvPr>
            <p:cNvGrpSpPr/>
            <p:nvPr/>
          </p:nvGrpSpPr>
          <p:grpSpPr>
            <a:xfrm>
              <a:off x="533231" y="2211256"/>
              <a:ext cx="11658769" cy="5426468"/>
              <a:chOff x="318994" y="1743423"/>
              <a:chExt cx="11658769" cy="5426468"/>
            </a:xfrm>
          </p:grpSpPr>
          <p:pic>
            <p:nvPicPr>
              <p:cNvPr id="19" name="그림 6">
                <a:extLst>
                  <a:ext uri="{FF2B5EF4-FFF2-40B4-BE49-F238E27FC236}">
                    <a16:creationId xmlns="" xmlns:a16="http://schemas.microsoft.com/office/drawing/2014/main" id="{1690AC56-E029-428F-ADEB-FEA47FC4A2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011"/>
              <a:stretch/>
            </p:blipFill>
            <p:spPr>
              <a:xfrm>
                <a:off x="1478835" y="1743423"/>
                <a:ext cx="9642095" cy="542646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8">
                    <a:extLst>
                      <a:ext uri="{FF2B5EF4-FFF2-40B4-BE49-F238E27FC236}">
                        <a16:creationId xmlns="" xmlns:a16="http://schemas.microsoft.com/office/drawing/2014/main" id="{F8ED2583-2E68-4B98-8DAE-0EB447C7A2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723" y="2118098"/>
                    <a:ext cx="324292" cy="6769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ko-KR" altLang="en-US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8ED2583-2E68-4B98-8DAE-0EB447C7A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723" y="2118098"/>
                    <a:ext cx="324292" cy="6769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직선 연결선 9">
                <a:extLst>
                  <a:ext uri="{FF2B5EF4-FFF2-40B4-BE49-F238E27FC236}">
                    <a16:creationId xmlns="" xmlns:a16="http://schemas.microsoft.com/office/drawing/2014/main" id="{E69DC714-3339-449D-9C03-E52E65A9E4B0}"/>
                  </a:ext>
                </a:extLst>
              </p:cNvPr>
              <p:cNvCxnSpPr/>
              <p:nvPr/>
            </p:nvCxnSpPr>
            <p:spPr>
              <a:xfrm>
                <a:off x="6199105" y="2135437"/>
                <a:ext cx="0" cy="13265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3">
                    <a:extLst>
                      <a:ext uri="{FF2B5EF4-FFF2-40B4-BE49-F238E27FC236}">
                        <a16:creationId xmlns="" xmlns:a16="http://schemas.microsoft.com/office/drawing/2014/main" id="{031487C5-5642-4D7A-85E4-CFDD9DC7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370" y="2607051"/>
                    <a:ext cx="791507" cy="3494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31487C5-5642-4D7A-85E4-CFDD9DC7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370" y="2607051"/>
                    <a:ext cx="791507" cy="3494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07" r="-1339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직선 화살표 연결선 16">
                <a:extLst>
                  <a:ext uri="{FF2B5EF4-FFF2-40B4-BE49-F238E27FC236}">
                    <a16:creationId xmlns="" xmlns:a16="http://schemas.microsoft.com/office/drawing/2014/main" id="{60A28A56-3EB2-48E4-AE27-58F514E1069F}"/>
                  </a:ext>
                </a:extLst>
              </p:cNvPr>
              <p:cNvCxnSpPr/>
              <p:nvPr/>
            </p:nvCxnSpPr>
            <p:spPr>
              <a:xfrm>
                <a:off x="318994" y="3631018"/>
                <a:ext cx="956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5">
                    <a:extLst>
                      <a:ext uri="{FF2B5EF4-FFF2-40B4-BE49-F238E27FC236}">
                        <a16:creationId xmlns="" xmlns:a16="http://schemas.microsoft.com/office/drawing/2014/main" id="{5264D4BE-463B-47CF-81D6-1DD533AC559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32" y="3077945"/>
                    <a:ext cx="505322" cy="4891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264D4BE-463B-47CF-81D6-1DD533AC55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32" y="3077945"/>
                    <a:ext cx="505322" cy="4891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직선 화살표 연결선 26">
                <a:extLst>
                  <a:ext uri="{FF2B5EF4-FFF2-40B4-BE49-F238E27FC236}">
                    <a16:creationId xmlns="" xmlns:a16="http://schemas.microsoft.com/office/drawing/2014/main" id="{4BCF20B5-3A59-4CD8-A15B-94C564465556}"/>
                  </a:ext>
                </a:extLst>
              </p:cNvPr>
              <p:cNvCxnSpPr/>
              <p:nvPr/>
            </p:nvCxnSpPr>
            <p:spPr>
              <a:xfrm>
                <a:off x="318994" y="5578195"/>
                <a:ext cx="956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8">
                    <a:extLst>
                      <a:ext uri="{FF2B5EF4-FFF2-40B4-BE49-F238E27FC236}">
                        <a16:creationId xmlns="" xmlns:a16="http://schemas.microsoft.com/office/drawing/2014/main" id="{D736E770-CEB5-4726-8BA3-4253D05B9C2B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32" y="5025122"/>
                    <a:ext cx="514912" cy="4891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736E770-CEB5-4726-8BA3-4253D05B9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32" y="5025122"/>
                    <a:ext cx="514912" cy="489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9">
                    <a:extLst>
                      <a:ext uri="{FF2B5EF4-FFF2-40B4-BE49-F238E27FC236}">
                        <a16:creationId xmlns="" xmlns:a16="http://schemas.microsoft.com/office/drawing/2014/main" id="{E5C68689-6AE6-4FAA-92C2-81716E72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399" y="2575712"/>
                    <a:ext cx="447638" cy="4192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5C68689-6AE6-4FAA-92C2-81716E72B1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0399" y="2575712"/>
                    <a:ext cx="447638" cy="4192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873" r="-7937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45">
                    <a:extLst>
                      <a:ext uri="{FF2B5EF4-FFF2-40B4-BE49-F238E27FC236}">
                        <a16:creationId xmlns="" xmlns:a16="http://schemas.microsoft.com/office/drawing/2014/main" id="{134A2C6E-F903-4DC2-AA3A-B5436AD7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467" y="2162269"/>
                    <a:ext cx="324292" cy="4891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34A2C6E-F903-4DC2-AA3A-B5436AD73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467" y="2162269"/>
                    <a:ext cx="324292" cy="4891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46">
                    <a:extLst>
                      <a:ext uri="{FF2B5EF4-FFF2-40B4-BE49-F238E27FC236}">
                        <a16:creationId xmlns="" xmlns:a16="http://schemas.microsoft.com/office/drawing/2014/main" id="{EE01D547-CE76-44AF-96D2-8CFEFD24AD1E}"/>
                      </a:ext>
                    </a:extLst>
                  </p:cNvPr>
                  <p:cNvSpPr txBox="1"/>
                  <p:nvPr/>
                </p:nvSpPr>
                <p:spPr>
                  <a:xfrm>
                    <a:off x="4595445" y="3801499"/>
                    <a:ext cx="324292" cy="6769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ko-KR" altLang="en-US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E01D547-CE76-44AF-96D2-8CFEFD24A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5445" y="3801499"/>
                    <a:ext cx="324292" cy="67690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47">
                    <a:extLst>
                      <a:ext uri="{FF2B5EF4-FFF2-40B4-BE49-F238E27FC236}">
                        <a16:creationId xmlns="" xmlns:a16="http://schemas.microsoft.com/office/drawing/2014/main" id="{7CB201E1-6E50-48AC-8CD8-052108A04883}"/>
                      </a:ext>
                    </a:extLst>
                  </p:cNvPr>
                  <p:cNvSpPr txBox="1"/>
                  <p:nvPr/>
                </p:nvSpPr>
                <p:spPr>
                  <a:xfrm>
                    <a:off x="4978189" y="3845670"/>
                    <a:ext cx="324292" cy="4891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CB201E1-6E50-48AC-8CD8-052108A048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8189" y="3845670"/>
                    <a:ext cx="324292" cy="4891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50">
                    <a:extLst>
                      <a:ext uri="{FF2B5EF4-FFF2-40B4-BE49-F238E27FC236}">
                        <a16:creationId xmlns="" xmlns:a16="http://schemas.microsoft.com/office/drawing/2014/main" id="{CB41E325-3D38-47D1-8C83-88E55C972169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723" y="6108295"/>
                    <a:ext cx="324292" cy="6769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ko-KR" altLang="en-US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B41E325-3D38-47D1-8C83-88E55C9721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723" y="6108295"/>
                    <a:ext cx="324292" cy="67690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51">
                    <a:extLst>
                      <a:ext uri="{FF2B5EF4-FFF2-40B4-BE49-F238E27FC236}">
                        <a16:creationId xmlns="" xmlns:a16="http://schemas.microsoft.com/office/drawing/2014/main" id="{605CBDEE-2B6F-46DF-AF44-2B86E072B1C0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467" y="6152466"/>
                    <a:ext cx="324292" cy="4891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05CBDEE-2B6F-46DF-AF44-2B86E072B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467" y="6152466"/>
                    <a:ext cx="324292" cy="48917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직선 연결선 55">
                <a:extLst>
                  <a:ext uri="{FF2B5EF4-FFF2-40B4-BE49-F238E27FC236}">
                    <a16:creationId xmlns="" xmlns:a16="http://schemas.microsoft.com/office/drawing/2014/main" id="{7FB46B82-7998-4926-BB60-6B8CE3613C34}"/>
                  </a:ext>
                </a:extLst>
              </p:cNvPr>
              <p:cNvCxnSpPr/>
              <p:nvPr/>
            </p:nvCxnSpPr>
            <p:spPr>
              <a:xfrm>
                <a:off x="6199105" y="3903977"/>
                <a:ext cx="0" cy="13265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56">
                    <a:extLst>
                      <a:ext uri="{FF2B5EF4-FFF2-40B4-BE49-F238E27FC236}">
                        <a16:creationId xmlns="" xmlns:a16="http://schemas.microsoft.com/office/drawing/2014/main" id="{938C414C-23E4-486A-81AB-F970ED1247D3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370" y="4375591"/>
                    <a:ext cx="798421" cy="3494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8C414C-23E4-486A-81AB-F970ED124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370" y="4375591"/>
                    <a:ext cx="798421" cy="3494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504" r="-13274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57">
                    <a:extLst>
                      <a:ext uri="{FF2B5EF4-FFF2-40B4-BE49-F238E27FC236}">
                        <a16:creationId xmlns="" xmlns:a16="http://schemas.microsoft.com/office/drawing/2014/main" id="{F8BF5C1E-302F-4F9F-B555-CAB6610C5975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399" y="4344252"/>
                    <a:ext cx="455890" cy="4192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8BF5C1E-302F-4F9F-B555-CAB6610C5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0399" y="4344252"/>
                    <a:ext cx="455890" cy="41929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923" r="-4615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연결선 58">
                <a:extLst>
                  <a:ext uri="{FF2B5EF4-FFF2-40B4-BE49-F238E27FC236}">
                    <a16:creationId xmlns="" xmlns:a16="http://schemas.microsoft.com/office/drawing/2014/main" id="{DDD8032F-C9B8-458E-9802-91F2BB188864}"/>
                  </a:ext>
                </a:extLst>
              </p:cNvPr>
              <p:cNvCxnSpPr/>
              <p:nvPr/>
            </p:nvCxnSpPr>
            <p:spPr>
              <a:xfrm>
                <a:off x="6199105" y="5684420"/>
                <a:ext cx="0" cy="13265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59">
                    <a:extLst>
                      <a:ext uri="{FF2B5EF4-FFF2-40B4-BE49-F238E27FC236}">
                        <a16:creationId xmlns="" xmlns:a16="http://schemas.microsoft.com/office/drawing/2014/main" id="{CC7C1BF3-9847-430B-A477-6829F8401C78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370" y="6156034"/>
                    <a:ext cx="798421" cy="3494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7C1BF3-9847-430B-A477-6829F8401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370" y="6156034"/>
                    <a:ext cx="798421" cy="3494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504" r="-13274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60">
                    <a:extLst>
                      <a:ext uri="{FF2B5EF4-FFF2-40B4-BE49-F238E27FC236}">
                        <a16:creationId xmlns="" xmlns:a16="http://schemas.microsoft.com/office/drawing/2014/main" id="{E87486BA-8C6C-457E-998D-4C09512D85C0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399" y="6124695"/>
                    <a:ext cx="455890" cy="4192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87486BA-8C6C-457E-998D-4C09512D8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0399" y="6124695"/>
                    <a:ext cx="455890" cy="41929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923" r="-4615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61">
                    <a:extLst>
                      <a:ext uri="{FF2B5EF4-FFF2-40B4-BE49-F238E27FC236}">
                        <a16:creationId xmlns="" xmlns:a16="http://schemas.microsoft.com/office/drawing/2014/main" id="{276F82C4-CF12-4D11-A641-55314522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1615" y="3023527"/>
                    <a:ext cx="581067" cy="4891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76F82C4-CF12-4D11-A641-55314522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1615" y="3023527"/>
                    <a:ext cx="581067" cy="48917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62">
                    <a:extLst>
                      <a:ext uri="{FF2B5EF4-FFF2-40B4-BE49-F238E27FC236}">
                        <a16:creationId xmlns="" xmlns:a16="http://schemas.microsoft.com/office/drawing/2014/main" id="{6223BC9E-6791-4828-9D2B-EA14D40293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1615" y="5253533"/>
                    <a:ext cx="590657" cy="4891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223BC9E-6791-4828-9D2B-EA14D40293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1615" y="5253533"/>
                    <a:ext cx="590657" cy="48917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연결선 63">
                <a:extLst>
                  <a:ext uri="{FF2B5EF4-FFF2-40B4-BE49-F238E27FC236}">
                    <a16:creationId xmlns="" xmlns:a16="http://schemas.microsoft.com/office/drawing/2014/main" id="{4D7725F1-DA23-47F7-A26F-D1710DBE0EE3}"/>
                  </a:ext>
                </a:extLst>
              </p:cNvPr>
              <p:cNvCxnSpPr/>
              <p:nvPr/>
            </p:nvCxnSpPr>
            <p:spPr>
              <a:xfrm>
                <a:off x="10224305" y="3919422"/>
                <a:ext cx="0" cy="13265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64">
                    <a:extLst>
                      <a:ext uri="{FF2B5EF4-FFF2-40B4-BE49-F238E27FC236}">
                        <a16:creationId xmlns="" xmlns:a16="http://schemas.microsoft.com/office/drawing/2014/main" id="{CA66E998-0F96-405C-BB26-19E569B3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5570" y="4391036"/>
                    <a:ext cx="674952" cy="3494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0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A66E998-0F96-405C-BB26-19E569B318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5570" y="4391036"/>
                    <a:ext cx="674952" cy="3494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737" r="-157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65">
                    <a:extLst>
                      <a:ext uri="{FF2B5EF4-FFF2-40B4-BE49-F238E27FC236}">
                        <a16:creationId xmlns="" xmlns:a16="http://schemas.microsoft.com/office/drawing/2014/main" id="{DE6111F3-BD46-47CE-B4C1-56A35E0E31B3}"/>
                      </a:ext>
                    </a:extLst>
                  </p:cNvPr>
                  <p:cNvSpPr txBox="1"/>
                  <p:nvPr/>
                </p:nvSpPr>
                <p:spPr>
                  <a:xfrm>
                    <a:off x="9842151" y="4359696"/>
                    <a:ext cx="308858" cy="4192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ko-KR" altLang="en-US" sz="24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E6111F3-BD46-47CE-B4C1-56A35E0E31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151" y="4359696"/>
                    <a:ext cx="308858" cy="41929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7907" r="-23256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직선 화살표 연결선 66">
                <a:extLst>
                  <a:ext uri="{FF2B5EF4-FFF2-40B4-BE49-F238E27FC236}">
                    <a16:creationId xmlns="" xmlns:a16="http://schemas.microsoft.com/office/drawing/2014/main" id="{D2FD557C-284C-4B79-AE2B-2FDAAEA3F069}"/>
                  </a:ext>
                </a:extLst>
              </p:cNvPr>
              <p:cNvCxnSpPr/>
              <p:nvPr/>
            </p:nvCxnSpPr>
            <p:spPr>
              <a:xfrm>
                <a:off x="11020833" y="4651104"/>
                <a:ext cx="95693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67">
                    <a:extLst>
                      <a:ext uri="{FF2B5EF4-FFF2-40B4-BE49-F238E27FC236}">
                        <a16:creationId xmlns="" xmlns:a16="http://schemas.microsoft.com/office/drawing/2014/main" id="{800F901F-EA90-4F3E-98A9-7F86923C65A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6371" y="4119298"/>
                    <a:ext cx="343497" cy="4891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80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00F901F-EA90-4F3E-98A9-7F86923C65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6371" y="4119298"/>
                    <a:ext cx="343497" cy="48917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68">
                    <a:extLst>
                      <a:ext uri="{FF2B5EF4-FFF2-40B4-BE49-F238E27FC236}">
                        <a16:creationId xmlns="" xmlns:a16="http://schemas.microsoft.com/office/drawing/2014/main" id="{B2F90106-2720-4F67-9F89-CC18835B8EF8}"/>
                      </a:ext>
                    </a:extLst>
                  </p:cNvPr>
                  <p:cNvSpPr txBox="1"/>
                  <p:nvPr/>
                </p:nvSpPr>
                <p:spPr>
                  <a:xfrm>
                    <a:off x="8653085" y="3570227"/>
                    <a:ext cx="324292" cy="6769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ko-KR" altLang="en-US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2F90106-2720-4F67-9F89-CC18835B8E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3085" y="3570227"/>
                    <a:ext cx="324292" cy="67690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69">
                    <a:extLst>
                      <a:ext uri="{FF2B5EF4-FFF2-40B4-BE49-F238E27FC236}">
                        <a16:creationId xmlns="" xmlns:a16="http://schemas.microsoft.com/office/drawing/2014/main" id="{495C9392-D402-4478-B569-70304A746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035829" y="3614398"/>
                    <a:ext cx="324292" cy="4891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95C9392-D402-4478-B569-70304A746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5829" y="3614398"/>
                    <a:ext cx="324292" cy="489173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1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직사각형 4">
              <a:extLst>
                <a:ext uri="{FF2B5EF4-FFF2-40B4-BE49-F238E27FC236}">
                  <a16:creationId xmlns="" xmlns:a16="http://schemas.microsoft.com/office/drawing/2014/main" id="{ACCDD456-0CEF-449D-B3C4-C8D973DF9729}"/>
                </a:ext>
              </a:extLst>
            </p:cNvPr>
            <p:cNvSpPr/>
            <p:nvPr/>
          </p:nvSpPr>
          <p:spPr>
            <a:xfrm>
              <a:off x="8489888" y="6501567"/>
              <a:ext cx="3324361" cy="38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Microsoft GothicNeo" panose="020B0500000101010101" pitchFamily="50" charset="-127"/>
                </a:rPr>
                <a:t>Network drawn with NN-SVG</a:t>
              </a:r>
              <a:endParaRPr lang="ko-KR" altLang="en-US" sz="160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5" name="Slide Number Placeholder 8">
            <a:extLst>
              <a:ext uri="{FF2B5EF4-FFF2-40B4-BE49-F238E27FC236}">
                <a16:creationId xmlns="" xmlns:a16="http://schemas.microsoft.com/office/drawing/2014/main" id="{D46BE501-EE3A-44B9-AB71-EBD20F6F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DD545A-C3A4-4166-8584-812E6F7E519B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0BDD41-FBA1-437D-974D-972883D35B2B}"/>
              </a:ext>
            </a:extLst>
          </p:cNvPr>
          <p:cNvSpPr txBox="1"/>
          <p:nvPr/>
        </p:nvSpPr>
        <p:spPr>
          <a:xfrm>
            <a:off x="2832168" y="1384618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50" charset="-127"/>
              </a:rPr>
              <a:t>인공신경망</a:t>
            </a:r>
            <a:r>
              <a:rPr lang="ko-KR" altLang="en-US" sz="280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과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icrosoft GothicNeo" panose="020B0500000101010101" pitchFamily="50" charset="-127"/>
              </a:rPr>
              <a:t>비선형변환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Microsoft GothicNeo" panose="020B0500000101010101" pitchFamily="50" charset="-127"/>
              </a:rPr>
              <a:t>의 조합으로 학습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8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90">
          <a:fgClr>
            <a:schemeClr val="tx1">
              <a:lumMod val="65000"/>
              <a:lumOff val="35000"/>
            </a:schemeClr>
          </a:fgClr>
          <a:bgClr>
            <a:schemeClr val="tx1">
              <a:lumMod val="50000"/>
              <a:lumOff val="50000"/>
            </a:schemeClr>
          </a:bgClr>
        </a:patt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180E2FC4A4C354D8AD6EF9C9B9430FF" ma:contentTypeVersion="6" ma:contentTypeDescription="새 문서를 만듭니다." ma:contentTypeScope="" ma:versionID="38f873ad39b9f94c840c9634bb821a6f">
  <xsd:schema xmlns:xsd="http://www.w3.org/2001/XMLSchema" xmlns:xs="http://www.w3.org/2001/XMLSchema" xmlns:p="http://schemas.microsoft.com/office/2006/metadata/properties" xmlns:ns2="629959b7-7957-4366-a104-9a95f7acfda3" targetNamespace="http://schemas.microsoft.com/office/2006/metadata/properties" ma:root="true" ma:fieldsID="740cfcc0aa3e6bf19da59887f38aec28" ns2:_="">
    <xsd:import namespace="629959b7-7957-4366-a104-9a95f7acf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959b7-7957-4366-a104-9a95f7acf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587CA5-53D0-49CE-BD18-001E840E3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959b7-7957-4366-a104-9a95f7acf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9EDBAC-A00B-41A5-B2D1-35AE6A70EA60}">
  <ds:schemaRefs>
    <ds:schemaRef ds:uri="http://schemas.microsoft.com/office/2006/documentManagement/types"/>
    <ds:schemaRef ds:uri="629959b7-7957-4366-a104-9a95f7acfda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F21AE2-A616-4DE1-BF74-927D63AEA7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1209</Words>
  <Application>Microsoft Office PowerPoint</Application>
  <PresentationFormat>와이드스크린</PresentationFormat>
  <Paragraphs>292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Arial</vt:lpstr>
      <vt:lpstr>나눔스퀘어</vt:lpstr>
      <vt:lpstr>나눔스퀘어라운드 Bold</vt:lpstr>
      <vt:lpstr>Century Gothic</vt:lpstr>
      <vt:lpstr>Segoe UI</vt:lpstr>
      <vt:lpstr>나눔스퀘어 ExtraBold</vt:lpstr>
      <vt:lpstr>Microsoft GothicNeo</vt:lpstr>
      <vt:lpstr>Calibri Light</vt:lpstr>
      <vt:lpstr>나눔스퀘어 Bold</vt:lpstr>
      <vt:lpstr>Cambria Math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Windows 사용자</cp:lastModifiedBy>
  <cp:revision>122</cp:revision>
  <dcterms:created xsi:type="dcterms:W3CDTF">2018-10-08T06:36:28Z</dcterms:created>
  <dcterms:modified xsi:type="dcterms:W3CDTF">2019-12-19T00:39:16Z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0x010100E180E2FC4A4C354D8AD6EF9C9B9430FF</vt:lpwstr>
  </property>
</Properties>
</file>