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26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27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77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5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62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36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72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94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87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35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00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23528" y="3501008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結果の表示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23528" y="908720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リクエストの検証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556792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既存のユーザーレコードの読み取り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23528" y="2204864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既存の</a:t>
            </a:r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ユーザーレコードの更新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23528" y="2852936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変更</a:t>
            </a:r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があれば確認メールを送信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260648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リクエストの受信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cxnSp>
        <p:nvCxnSpPr>
          <p:cNvPr id="11" name="直線矢印コネクタ 10"/>
          <p:cNvCxnSpPr>
            <a:stCxn id="9" idx="2"/>
            <a:endCxn id="5" idx="0"/>
          </p:cNvCxnSpPr>
          <p:nvPr/>
        </p:nvCxnSpPr>
        <p:spPr>
          <a:xfrm>
            <a:off x="2375756" y="620688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6" idx="0"/>
          </p:cNvCxnSpPr>
          <p:nvPr/>
        </p:nvCxnSpPr>
        <p:spPr>
          <a:xfrm>
            <a:off x="2375756" y="1268760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2375756" y="1916832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2"/>
            <a:endCxn id="8" idx="0"/>
          </p:cNvCxnSpPr>
          <p:nvPr/>
        </p:nvCxnSpPr>
        <p:spPr>
          <a:xfrm>
            <a:off x="2375756" y="2564904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4" idx="0"/>
          </p:cNvCxnSpPr>
          <p:nvPr/>
        </p:nvCxnSpPr>
        <p:spPr>
          <a:xfrm>
            <a:off x="2375756" y="3212976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2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47667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7" idx="1"/>
          </p:cNvCxnSpPr>
          <p:nvPr/>
        </p:nvCxnSpPr>
        <p:spPr>
          <a:xfrm>
            <a:off x="1501929" y="661338"/>
            <a:ext cx="62179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1237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6153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130904" y="477094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347864" y="661338"/>
            <a:ext cx="267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  <a:endCxn id="9" idx="1"/>
          </p:cNvCxnSpPr>
          <p:nvPr/>
        </p:nvCxnSpPr>
        <p:spPr>
          <a:xfrm>
            <a:off x="4839464" y="661338"/>
            <a:ext cx="291440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3"/>
          </p:cNvCxnSpPr>
          <p:nvPr/>
        </p:nvCxnSpPr>
        <p:spPr>
          <a:xfrm flipV="1">
            <a:off x="6355040" y="657341"/>
            <a:ext cx="737240" cy="4419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2"/>
          </p:cNvCxnSpPr>
          <p:nvPr/>
        </p:nvCxnSpPr>
        <p:spPr>
          <a:xfrm rot="16200000" flipH="1">
            <a:off x="4603213" y="-1021414"/>
            <a:ext cx="314745" cy="4049579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7"/>
          <p:cNvCxnSpPr>
            <a:stCxn id="8" idx="2"/>
          </p:cNvCxnSpPr>
          <p:nvPr/>
        </p:nvCxnSpPr>
        <p:spPr>
          <a:xfrm rot="16200000" flipH="1">
            <a:off x="5430458" y="-357058"/>
            <a:ext cx="314745" cy="2720868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27"/>
          <p:cNvCxnSpPr>
            <a:stCxn id="9" idx="2"/>
          </p:cNvCxnSpPr>
          <p:nvPr/>
        </p:nvCxnSpPr>
        <p:spPr>
          <a:xfrm rot="16200000" flipH="1">
            <a:off x="6260466" y="328932"/>
            <a:ext cx="314323" cy="1349310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092280" y="65864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55040" y="12734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失敗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62210" y="288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72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4766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7" idx="1"/>
          </p:cNvCxnSpPr>
          <p:nvPr/>
        </p:nvCxnSpPr>
        <p:spPr>
          <a:xfrm>
            <a:off x="1041867" y="661338"/>
            <a:ext cx="361781" cy="42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1403648" y="477094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7" idx="3"/>
          </p:cNvCxnSpPr>
          <p:nvPr/>
        </p:nvCxnSpPr>
        <p:spPr>
          <a:xfrm flipV="1">
            <a:off x="2627784" y="661338"/>
            <a:ext cx="987544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2"/>
          </p:cNvCxnSpPr>
          <p:nvPr/>
        </p:nvCxnSpPr>
        <p:spPr>
          <a:xfrm rot="16200000" flipH="1">
            <a:off x="2724747" y="137395"/>
            <a:ext cx="181550" cy="1599612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798390" y="1044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失敗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98390" y="288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07904" y="6747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70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4766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7" idx="1"/>
          </p:cNvCxnSpPr>
          <p:nvPr/>
        </p:nvCxnSpPr>
        <p:spPr>
          <a:xfrm>
            <a:off x="1041867" y="661338"/>
            <a:ext cx="361781" cy="42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1403648" y="477094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798390" y="7538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失敗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98390" y="199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07904" y="4999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627784" y="569216"/>
            <a:ext cx="936104" cy="921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627784" y="661760"/>
            <a:ext cx="936104" cy="921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93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4766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7" idx="1"/>
          </p:cNvCxnSpPr>
          <p:nvPr/>
        </p:nvCxnSpPr>
        <p:spPr>
          <a:xfrm>
            <a:off x="1041867" y="661338"/>
            <a:ext cx="361781" cy="42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1403648" y="477094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754404" y="7538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失敗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72670" y="199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4932040" y="472675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更新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627784" y="569216"/>
            <a:ext cx="936104" cy="921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627784" y="661760"/>
            <a:ext cx="936104" cy="921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曲線コネクタ 2"/>
          <p:cNvCxnSpPr>
            <a:stCxn id="17" idx="3"/>
            <a:endCxn id="10" idx="1"/>
          </p:cNvCxnSpPr>
          <p:nvPr/>
        </p:nvCxnSpPr>
        <p:spPr>
          <a:xfrm>
            <a:off x="3563888" y="615277"/>
            <a:ext cx="1368152" cy="4206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線コネクタ 7"/>
          <p:cNvCxnSpPr>
            <a:stCxn id="18" idx="3"/>
          </p:cNvCxnSpPr>
          <p:nvPr/>
        </p:nvCxnSpPr>
        <p:spPr>
          <a:xfrm>
            <a:off x="3563888" y="707821"/>
            <a:ext cx="2880320" cy="56093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6156176" y="582513"/>
            <a:ext cx="936104" cy="921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156176" y="675057"/>
            <a:ext cx="936104" cy="921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79912" y="26697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成功時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067944" y="88158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バイパス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82796" y="7518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失敗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01062" y="1978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251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28575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2240310" y="283523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44120" y="664523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失敗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96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23528" y="3501008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結果の表示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23528" y="908720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リクエストの検証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556792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既存のユーザーレコードの読み取り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23528" y="2204864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既存の</a:t>
            </a:r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ユーザーレコードの更新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23528" y="2852936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変更</a:t>
            </a:r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があれば確認メールを送信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260648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リクエストの受信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cxnSp>
        <p:nvCxnSpPr>
          <p:cNvPr id="11" name="直線矢印コネクタ 10"/>
          <p:cNvCxnSpPr>
            <a:stCxn id="9" idx="2"/>
            <a:endCxn id="5" idx="0"/>
          </p:cNvCxnSpPr>
          <p:nvPr/>
        </p:nvCxnSpPr>
        <p:spPr>
          <a:xfrm>
            <a:off x="2375756" y="620688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6" idx="0"/>
          </p:cNvCxnSpPr>
          <p:nvPr/>
        </p:nvCxnSpPr>
        <p:spPr>
          <a:xfrm>
            <a:off x="2375756" y="1268760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2375756" y="1916832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2"/>
            <a:endCxn id="8" idx="0"/>
          </p:cNvCxnSpPr>
          <p:nvPr/>
        </p:nvCxnSpPr>
        <p:spPr>
          <a:xfrm>
            <a:off x="2375756" y="2564904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4" idx="0"/>
          </p:cNvCxnSpPr>
          <p:nvPr/>
        </p:nvCxnSpPr>
        <p:spPr>
          <a:xfrm>
            <a:off x="2375756" y="3212976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3"/>
          </p:cNvCxnSpPr>
          <p:nvPr/>
        </p:nvCxnSpPr>
        <p:spPr>
          <a:xfrm>
            <a:off x="4427984" y="1088740"/>
            <a:ext cx="432048" cy="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6" idx="3"/>
          </p:cNvCxnSpPr>
          <p:nvPr/>
        </p:nvCxnSpPr>
        <p:spPr>
          <a:xfrm>
            <a:off x="4427984" y="1736812"/>
            <a:ext cx="432048" cy="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</p:cNvCxnSpPr>
          <p:nvPr/>
        </p:nvCxnSpPr>
        <p:spPr>
          <a:xfrm>
            <a:off x="4427984" y="2384884"/>
            <a:ext cx="432048" cy="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8" idx="3"/>
          </p:cNvCxnSpPr>
          <p:nvPr/>
        </p:nvCxnSpPr>
        <p:spPr>
          <a:xfrm>
            <a:off x="4427984" y="3032956"/>
            <a:ext cx="432048" cy="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860032" y="9087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検証</a:t>
            </a:r>
            <a:r>
              <a:rPr lang="ja-JP" altLang="en-US" dirty="0"/>
              <a:t>エラー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860032" y="155679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未検出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860032" y="22154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DB</a:t>
            </a:r>
            <a:r>
              <a:rPr lang="ja-JP" altLang="en-US" dirty="0" smtClean="0"/>
              <a:t>エラー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0032" y="28529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SMTP</a:t>
            </a:r>
            <a:r>
              <a:rPr lang="ja-JP" altLang="en-US" dirty="0" smtClean="0"/>
              <a:t>エラー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0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47667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</p:cNvCxnSpPr>
          <p:nvPr/>
        </p:nvCxnSpPr>
        <p:spPr>
          <a:xfrm>
            <a:off x="1501929" y="661338"/>
            <a:ext cx="76581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267744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779912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292080" y="477094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491880" y="661338"/>
            <a:ext cx="28803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  <a:endCxn id="9" idx="1"/>
          </p:cNvCxnSpPr>
          <p:nvPr/>
        </p:nvCxnSpPr>
        <p:spPr>
          <a:xfrm>
            <a:off x="5004048" y="661338"/>
            <a:ext cx="288032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3"/>
          </p:cNvCxnSpPr>
          <p:nvPr/>
        </p:nvCxnSpPr>
        <p:spPr>
          <a:xfrm flipH="1">
            <a:off x="1619672" y="661760"/>
            <a:ext cx="4896544" cy="1471096"/>
          </a:xfrm>
          <a:prstGeom prst="curvedConnector3">
            <a:avLst>
              <a:gd name="adj1" fmla="val -6303"/>
            </a:avLst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2"/>
          </p:cNvCxnSpPr>
          <p:nvPr/>
        </p:nvCxnSpPr>
        <p:spPr>
          <a:xfrm rot="5400000">
            <a:off x="2035189" y="430487"/>
            <a:ext cx="429106" cy="1260140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7"/>
          <p:cNvCxnSpPr>
            <a:stCxn id="8" idx="2"/>
          </p:cNvCxnSpPr>
          <p:nvPr/>
        </p:nvCxnSpPr>
        <p:spPr>
          <a:xfrm rot="5400000">
            <a:off x="2650432" y="-184756"/>
            <a:ext cx="710788" cy="2772308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27"/>
          <p:cNvCxnSpPr>
            <a:stCxn id="9" idx="2"/>
          </p:cNvCxnSpPr>
          <p:nvPr/>
        </p:nvCxnSpPr>
        <p:spPr>
          <a:xfrm rot="5400000">
            <a:off x="3262711" y="-796613"/>
            <a:ext cx="998398" cy="4284476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95536" y="127511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38691" y="102797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エラー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333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23527" y="3640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33781" y="3640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出力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5" idx="3"/>
            <a:endCxn id="17" idx="1"/>
          </p:cNvCxnSpPr>
          <p:nvPr/>
        </p:nvCxnSpPr>
        <p:spPr>
          <a:xfrm>
            <a:off x="969858" y="548680"/>
            <a:ext cx="649814" cy="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17" idx="3"/>
            <a:endCxn id="6" idx="1"/>
          </p:cNvCxnSpPr>
          <p:nvPr/>
        </p:nvCxnSpPr>
        <p:spPr>
          <a:xfrm>
            <a:off x="4211960" y="548680"/>
            <a:ext cx="721821" cy="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1619672" y="364014"/>
            <a:ext cx="259228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2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47667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7" idx="1"/>
          </p:cNvCxnSpPr>
          <p:nvPr/>
        </p:nvCxnSpPr>
        <p:spPr>
          <a:xfrm>
            <a:off x="1501929" y="661338"/>
            <a:ext cx="62179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1237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6153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130904" y="477094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347864" y="661338"/>
            <a:ext cx="267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  <a:endCxn id="9" idx="1"/>
          </p:cNvCxnSpPr>
          <p:nvPr/>
        </p:nvCxnSpPr>
        <p:spPr>
          <a:xfrm>
            <a:off x="4839464" y="661338"/>
            <a:ext cx="291440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3"/>
          </p:cNvCxnSpPr>
          <p:nvPr/>
        </p:nvCxnSpPr>
        <p:spPr>
          <a:xfrm flipV="1">
            <a:off x="6355040" y="657341"/>
            <a:ext cx="737240" cy="4419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2"/>
          </p:cNvCxnSpPr>
          <p:nvPr/>
        </p:nvCxnSpPr>
        <p:spPr>
          <a:xfrm rot="16200000" flipH="1">
            <a:off x="4486637" y="-904837"/>
            <a:ext cx="854804" cy="4356486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7"/>
          <p:cNvCxnSpPr>
            <a:stCxn id="8" idx="2"/>
          </p:cNvCxnSpPr>
          <p:nvPr/>
        </p:nvCxnSpPr>
        <p:spPr>
          <a:xfrm rot="16200000" flipH="1">
            <a:off x="5353807" y="-280408"/>
            <a:ext cx="612067" cy="2864889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27"/>
          <p:cNvCxnSpPr>
            <a:stCxn id="9" idx="2"/>
          </p:cNvCxnSpPr>
          <p:nvPr/>
        </p:nvCxnSpPr>
        <p:spPr>
          <a:xfrm rot="16200000" flipH="1">
            <a:off x="6260466" y="328932"/>
            <a:ext cx="314323" cy="1349310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092280" y="65864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55040" y="108873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エラー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62210" y="288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93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4766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入力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7" idx="1"/>
          </p:cNvCxnSpPr>
          <p:nvPr/>
        </p:nvCxnSpPr>
        <p:spPr>
          <a:xfrm>
            <a:off x="1041867" y="661338"/>
            <a:ext cx="108186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1237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6153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130904" y="477094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347864" y="661338"/>
            <a:ext cx="267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  <a:endCxn id="9" idx="1"/>
          </p:cNvCxnSpPr>
          <p:nvPr/>
        </p:nvCxnSpPr>
        <p:spPr>
          <a:xfrm>
            <a:off x="4839464" y="661338"/>
            <a:ext cx="291440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3"/>
          </p:cNvCxnSpPr>
          <p:nvPr/>
        </p:nvCxnSpPr>
        <p:spPr>
          <a:xfrm flipV="1">
            <a:off x="6355040" y="657341"/>
            <a:ext cx="737240" cy="4419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2"/>
          </p:cNvCxnSpPr>
          <p:nvPr/>
        </p:nvCxnSpPr>
        <p:spPr>
          <a:xfrm rot="16200000" flipH="1">
            <a:off x="4486637" y="-904837"/>
            <a:ext cx="854804" cy="4356486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7"/>
          <p:cNvCxnSpPr>
            <a:stCxn id="8" idx="2"/>
          </p:cNvCxnSpPr>
          <p:nvPr/>
        </p:nvCxnSpPr>
        <p:spPr>
          <a:xfrm rot="16200000" flipH="1">
            <a:off x="5353807" y="-280408"/>
            <a:ext cx="612067" cy="2864889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27"/>
          <p:cNvCxnSpPr>
            <a:stCxn id="9" idx="2"/>
          </p:cNvCxnSpPr>
          <p:nvPr/>
        </p:nvCxnSpPr>
        <p:spPr>
          <a:xfrm rot="16200000" flipH="1">
            <a:off x="6260466" y="328932"/>
            <a:ext cx="314323" cy="1349310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092280" y="6586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55040" y="108873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エラー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62210" y="288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123728" y="288009"/>
            <a:ext cx="4231312" cy="1556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ユースケースを表す関数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4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4766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7" idx="1"/>
          </p:cNvCxnSpPr>
          <p:nvPr/>
        </p:nvCxnSpPr>
        <p:spPr>
          <a:xfrm>
            <a:off x="1041867" y="661338"/>
            <a:ext cx="108186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1237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6153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130904" y="477094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347864" y="661338"/>
            <a:ext cx="267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  <a:endCxn id="9" idx="1"/>
          </p:cNvCxnSpPr>
          <p:nvPr/>
        </p:nvCxnSpPr>
        <p:spPr>
          <a:xfrm>
            <a:off x="4839464" y="661338"/>
            <a:ext cx="291440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3"/>
          </p:cNvCxnSpPr>
          <p:nvPr/>
        </p:nvCxnSpPr>
        <p:spPr>
          <a:xfrm flipV="1">
            <a:off x="6355040" y="657341"/>
            <a:ext cx="737240" cy="4419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2"/>
          </p:cNvCxnSpPr>
          <p:nvPr/>
        </p:nvCxnSpPr>
        <p:spPr>
          <a:xfrm rot="16200000" flipH="1">
            <a:off x="4486637" y="-904837"/>
            <a:ext cx="854804" cy="4356486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7"/>
          <p:cNvCxnSpPr>
            <a:stCxn id="8" idx="2"/>
          </p:cNvCxnSpPr>
          <p:nvPr/>
        </p:nvCxnSpPr>
        <p:spPr>
          <a:xfrm rot="16200000" flipH="1">
            <a:off x="5353807" y="-280408"/>
            <a:ext cx="612067" cy="2864889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27"/>
          <p:cNvCxnSpPr>
            <a:stCxn id="9" idx="2"/>
          </p:cNvCxnSpPr>
          <p:nvPr/>
        </p:nvCxnSpPr>
        <p:spPr>
          <a:xfrm rot="16200000" flipH="1">
            <a:off x="6260466" y="328932"/>
            <a:ext cx="314323" cy="1349310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092280" y="6586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55040" y="108873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エラー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62210" y="288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907704" y="143993"/>
            <a:ext cx="4554506" cy="1628823"/>
          </a:xfrm>
          <a:prstGeom prst="rect">
            <a:avLst/>
          </a:prstGeom>
          <a:solidFill>
            <a:srgbClr val="FFFFFF">
              <a:alpha val="5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ユースケースを表す関数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2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9325" y="467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2" idx="1"/>
          </p:cNvCxnSpPr>
          <p:nvPr/>
        </p:nvCxnSpPr>
        <p:spPr>
          <a:xfrm flipV="1">
            <a:off x="1475656" y="650048"/>
            <a:ext cx="432048" cy="199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1237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6153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347864" y="661338"/>
            <a:ext cx="267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</p:cNvCxnSpPr>
          <p:nvPr/>
        </p:nvCxnSpPr>
        <p:spPr>
          <a:xfrm>
            <a:off x="4839464" y="661338"/>
            <a:ext cx="291440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092280" y="4700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89785" y="9200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エラー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88044" y="1439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907704" y="143993"/>
            <a:ext cx="4176464" cy="10121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ユースケースを表す関数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084168" y="540623"/>
            <a:ext cx="1006371" cy="90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084168" y="632503"/>
            <a:ext cx="1006371" cy="929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6085909" y="725487"/>
            <a:ext cx="1006371" cy="929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078418" y="825412"/>
            <a:ext cx="1006371" cy="929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24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9325" y="467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2" idx="1"/>
          </p:cNvCxnSpPr>
          <p:nvPr/>
        </p:nvCxnSpPr>
        <p:spPr>
          <a:xfrm>
            <a:off x="1475656" y="652046"/>
            <a:ext cx="432048" cy="264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1237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6153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347864" y="661338"/>
            <a:ext cx="267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</p:cNvCxnSpPr>
          <p:nvPr/>
        </p:nvCxnSpPr>
        <p:spPr>
          <a:xfrm>
            <a:off x="4839464" y="661338"/>
            <a:ext cx="291440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092280" y="4700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88044" y="67899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エラー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88044" y="1439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907704" y="328659"/>
            <a:ext cx="4176464" cy="65206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ユースケースを表す関数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084168" y="540623"/>
            <a:ext cx="1006371" cy="90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084168" y="632503"/>
            <a:ext cx="1006371" cy="929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71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146</Words>
  <Application>Microsoft Office PowerPoint</Application>
  <PresentationFormat>画面に合わせる 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Yukitoshi Suzuki</dc:creator>
  <cp:lastModifiedBy>Yukitoshi Suzuki</cp:lastModifiedBy>
  <cp:revision>23</cp:revision>
  <dcterms:created xsi:type="dcterms:W3CDTF">2013-05-24T04:41:06Z</dcterms:created>
  <dcterms:modified xsi:type="dcterms:W3CDTF">2013-05-24T09:48:07Z</dcterms:modified>
</cp:coreProperties>
</file>