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77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6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6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7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9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7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BEB2-30F1-4C93-BD03-F2B352E33E18}" type="datetimeFigureOut">
              <a:rPr kumimoji="1" lang="ja-JP" altLang="en-US" smtClean="0"/>
              <a:t>2013/5/24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D707-F0D3-4364-9203-B4EFD8E30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00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350100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結果の表示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528" y="908720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リクエストの検証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556792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既存のユーザーレコードの読み取り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2204864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ユーザーレコードの更新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8" y="2852936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変更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があれば確認メールを送信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26064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リクエストの受信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stCxn id="9" idx="2"/>
            <a:endCxn id="5" idx="0"/>
          </p:cNvCxnSpPr>
          <p:nvPr/>
        </p:nvCxnSpPr>
        <p:spPr>
          <a:xfrm>
            <a:off x="2375756" y="620688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2375756" y="1268760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2375756" y="1916832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>
            <a:off x="2375756" y="2564904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4" idx="0"/>
          </p:cNvCxnSpPr>
          <p:nvPr/>
        </p:nvCxnSpPr>
        <p:spPr>
          <a:xfrm>
            <a:off x="2375756" y="3212976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501929" y="661338"/>
            <a:ext cx="6217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603213" y="-1021414"/>
            <a:ext cx="314745" cy="404957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430458" y="-357058"/>
            <a:ext cx="314745" cy="272086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273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失敗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23528" y="350100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結果の表示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528" y="908720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リクエストの検証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556792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既存のユーザーレコードの読み取り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2204864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既存の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ユーザーレコードの更新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8" y="2852936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変更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があれば確認メールを送信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260648"/>
            <a:ext cx="41044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  <a:cs typeface="メイリオ" pitchFamily="50" charset="-128"/>
              </a:rPr>
              <a:t>リクエストの受信</a:t>
            </a:r>
            <a:endParaRPr kumimoji="1" lang="ja-JP" altLang="en-US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>
            <a:stCxn id="9" idx="2"/>
            <a:endCxn id="5" idx="0"/>
          </p:cNvCxnSpPr>
          <p:nvPr/>
        </p:nvCxnSpPr>
        <p:spPr>
          <a:xfrm>
            <a:off x="2375756" y="620688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2375756" y="1268760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2375756" y="1916832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>
            <a:off x="2375756" y="2564904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4" idx="0"/>
          </p:cNvCxnSpPr>
          <p:nvPr/>
        </p:nvCxnSpPr>
        <p:spPr>
          <a:xfrm>
            <a:off x="2375756" y="3212976"/>
            <a:ext cx="0" cy="28803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3"/>
          </p:cNvCxnSpPr>
          <p:nvPr/>
        </p:nvCxnSpPr>
        <p:spPr>
          <a:xfrm>
            <a:off x="4427984" y="1088740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6" idx="3"/>
          </p:cNvCxnSpPr>
          <p:nvPr/>
        </p:nvCxnSpPr>
        <p:spPr>
          <a:xfrm>
            <a:off x="4427984" y="1736812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3"/>
          </p:cNvCxnSpPr>
          <p:nvPr/>
        </p:nvCxnSpPr>
        <p:spPr>
          <a:xfrm>
            <a:off x="4427984" y="2384884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3"/>
          </p:cNvCxnSpPr>
          <p:nvPr/>
        </p:nvCxnSpPr>
        <p:spPr>
          <a:xfrm>
            <a:off x="4427984" y="3032956"/>
            <a:ext cx="432048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860032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エラー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60032" y="15567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未検出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60032" y="2215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0032" y="28529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SMTP</a:t>
            </a:r>
            <a:r>
              <a:rPr lang="ja-JP" altLang="en-US" dirty="0" smtClean="0"/>
              <a:t>エラー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0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1501929" y="661338"/>
            <a:ext cx="76581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267744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779912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292080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491880" y="661338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5004048" y="661338"/>
            <a:ext cx="288032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H="1">
            <a:off x="1619672" y="661760"/>
            <a:ext cx="4896544" cy="1471096"/>
          </a:xfrm>
          <a:prstGeom prst="curvedConnector3">
            <a:avLst>
              <a:gd name="adj1" fmla="val -6303"/>
            </a:avLst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5400000">
            <a:off x="2035189" y="430487"/>
            <a:ext cx="429106" cy="126014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5400000">
            <a:off x="2650432" y="-184756"/>
            <a:ext cx="710788" cy="2772308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5400000">
            <a:off x="3262711" y="-796613"/>
            <a:ext cx="998398" cy="428447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95536" y="127511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38691" y="102797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33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3527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33781" y="36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3"/>
            <a:endCxn id="17" idx="1"/>
          </p:cNvCxnSpPr>
          <p:nvPr/>
        </p:nvCxnSpPr>
        <p:spPr>
          <a:xfrm>
            <a:off x="969858" y="548680"/>
            <a:ext cx="649814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7" idx="3"/>
            <a:endCxn id="6" idx="1"/>
          </p:cNvCxnSpPr>
          <p:nvPr/>
        </p:nvCxnSpPr>
        <p:spPr>
          <a:xfrm>
            <a:off x="4211960" y="548680"/>
            <a:ext cx="721821" cy="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619672" y="364014"/>
            <a:ext cx="259228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501929" y="661338"/>
            <a:ext cx="6217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9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10818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288009"/>
            <a:ext cx="4231312" cy="1556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476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7" idx="1"/>
          </p:cNvCxnSpPr>
          <p:nvPr/>
        </p:nvCxnSpPr>
        <p:spPr>
          <a:xfrm>
            <a:off x="1041867" y="661338"/>
            <a:ext cx="10818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130904" y="477094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9" idx="1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3"/>
          </p:cNvCxnSpPr>
          <p:nvPr/>
        </p:nvCxnSpPr>
        <p:spPr>
          <a:xfrm flipV="1">
            <a:off x="6355040" y="657341"/>
            <a:ext cx="737240" cy="44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2"/>
          </p:cNvCxnSpPr>
          <p:nvPr/>
        </p:nvCxnSpPr>
        <p:spPr>
          <a:xfrm rot="16200000" flipH="1">
            <a:off x="4486637" y="-904837"/>
            <a:ext cx="854804" cy="4356486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7"/>
          <p:cNvCxnSpPr>
            <a:stCxn id="8" idx="2"/>
          </p:cNvCxnSpPr>
          <p:nvPr/>
        </p:nvCxnSpPr>
        <p:spPr>
          <a:xfrm rot="16200000" flipH="1">
            <a:off x="5353807" y="-280408"/>
            <a:ext cx="612067" cy="2864889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7"/>
          <p:cNvCxnSpPr>
            <a:stCxn id="9" idx="2"/>
          </p:cNvCxnSpPr>
          <p:nvPr/>
        </p:nvCxnSpPr>
        <p:spPr>
          <a:xfrm rot="16200000" flipH="1">
            <a:off x="6260466" y="328932"/>
            <a:ext cx="314323" cy="1349310"/>
          </a:xfrm>
          <a:prstGeom prst="curvedConnector2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658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5040" y="10887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62210" y="288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143993"/>
            <a:ext cx="4554506" cy="1628823"/>
          </a:xfrm>
          <a:prstGeom prst="rect">
            <a:avLst/>
          </a:prstGeom>
          <a:solidFill>
            <a:srgbClr val="FFFFFF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2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325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2" idx="1"/>
          </p:cNvCxnSpPr>
          <p:nvPr/>
        </p:nvCxnSpPr>
        <p:spPr>
          <a:xfrm flipV="1">
            <a:off x="1475656" y="650048"/>
            <a:ext cx="432048" cy="19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470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89785" y="9200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044" y="143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143993"/>
            <a:ext cx="4176464" cy="10121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84168" y="540623"/>
            <a:ext cx="1006371" cy="90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632503"/>
            <a:ext cx="1006371" cy="92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085909" y="725487"/>
            <a:ext cx="1006371" cy="92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078418" y="825412"/>
            <a:ext cx="1006371" cy="929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4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9325" y="46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" idx="3"/>
            <a:endCxn id="2" idx="1"/>
          </p:cNvCxnSpPr>
          <p:nvPr/>
        </p:nvCxnSpPr>
        <p:spPr>
          <a:xfrm>
            <a:off x="1475656" y="652046"/>
            <a:ext cx="432048" cy="26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1237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検証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15328" y="476672"/>
            <a:ext cx="122413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更新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7" idx="3"/>
            <a:endCxn id="8" idx="1"/>
          </p:cNvCxnSpPr>
          <p:nvPr/>
        </p:nvCxnSpPr>
        <p:spPr>
          <a:xfrm>
            <a:off x="3347864" y="661338"/>
            <a:ext cx="267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4839464" y="661338"/>
            <a:ext cx="291440" cy="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92280" y="4700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88044" y="6789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88044" y="1439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907704" y="328659"/>
            <a:ext cx="4176464" cy="65206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ユースケースを表す関数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84168" y="540623"/>
            <a:ext cx="1006371" cy="90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84168" y="632503"/>
            <a:ext cx="1006371" cy="92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1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124</Words>
  <Application>Microsoft Office PowerPoint</Application>
  <PresentationFormat>画面に合わせる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Yukitoshi Suzuki</dc:creator>
  <cp:lastModifiedBy>Yukitoshi Suzuki</cp:lastModifiedBy>
  <cp:revision>18</cp:revision>
  <dcterms:created xsi:type="dcterms:W3CDTF">2013-05-24T04:41:06Z</dcterms:created>
  <dcterms:modified xsi:type="dcterms:W3CDTF">2013-05-24T06:53:40Z</dcterms:modified>
</cp:coreProperties>
</file>