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26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2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77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62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6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72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9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87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5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00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3528" y="3501008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結果の表示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23528" y="908720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リクエストの検証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556792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既存のユーザーレコードの読み取り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3528" y="2204864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既存の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ユーザーレコードの更新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23528" y="2852936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変更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があれば確認メールを送信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260648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リクエストの受信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cxnSp>
        <p:nvCxnSpPr>
          <p:cNvPr id="11" name="直線矢印コネクタ 10"/>
          <p:cNvCxnSpPr>
            <a:stCxn id="9" idx="2"/>
            <a:endCxn id="5" idx="0"/>
          </p:cNvCxnSpPr>
          <p:nvPr/>
        </p:nvCxnSpPr>
        <p:spPr>
          <a:xfrm>
            <a:off x="2375756" y="620688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6" idx="0"/>
          </p:cNvCxnSpPr>
          <p:nvPr/>
        </p:nvCxnSpPr>
        <p:spPr>
          <a:xfrm>
            <a:off x="2375756" y="1268760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2375756" y="1916832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2"/>
            <a:endCxn id="8" idx="0"/>
          </p:cNvCxnSpPr>
          <p:nvPr/>
        </p:nvCxnSpPr>
        <p:spPr>
          <a:xfrm>
            <a:off x="2375756" y="2564904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4" idx="0"/>
          </p:cNvCxnSpPr>
          <p:nvPr/>
        </p:nvCxnSpPr>
        <p:spPr>
          <a:xfrm>
            <a:off x="2375756" y="3212976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2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501929" y="661338"/>
            <a:ext cx="62179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30904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V="1">
            <a:off x="6355040" y="657341"/>
            <a:ext cx="737240" cy="4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4603213" y="-1021414"/>
            <a:ext cx="314745" cy="4049579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16200000" flipH="1">
            <a:off x="5430458" y="-357058"/>
            <a:ext cx="314745" cy="2720868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16200000" flipH="1">
            <a:off x="6260466" y="328932"/>
            <a:ext cx="314323" cy="134931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6586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5040" y="12734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失敗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21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72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3528" y="3501008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結果の表示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23528" y="908720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リクエストの検証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556792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既存のユーザーレコードの読み取り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3528" y="2204864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既存の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ユーザーレコードの更新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23528" y="2852936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変更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があれば確認メールを送信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260648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リクエストの受信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cxnSp>
        <p:nvCxnSpPr>
          <p:cNvPr id="11" name="直線矢印コネクタ 10"/>
          <p:cNvCxnSpPr>
            <a:stCxn id="9" idx="2"/>
            <a:endCxn id="5" idx="0"/>
          </p:cNvCxnSpPr>
          <p:nvPr/>
        </p:nvCxnSpPr>
        <p:spPr>
          <a:xfrm>
            <a:off x="2375756" y="620688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6" idx="0"/>
          </p:cNvCxnSpPr>
          <p:nvPr/>
        </p:nvCxnSpPr>
        <p:spPr>
          <a:xfrm>
            <a:off x="2375756" y="1268760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2375756" y="1916832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2"/>
            <a:endCxn id="8" idx="0"/>
          </p:cNvCxnSpPr>
          <p:nvPr/>
        </p:nvCxnSpPr>
        <p:spPr>
          <a:xfrm>
            <a:off x="2375756" y="2564904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4" idx="0"/>
          </p:cNvCxnSpPr>
          <p:nvPr/>
        </p:nvCxnSpPr>
        <p:spPr>
          <a:xfrm>
            <a:off x="2375756" y="3212976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3"/>
          </p:cNvCxnSpPr>
          <p:nvPr/>
        </p:nvCxnSpPr>
        <p:spPr>
          <a:xfrm>
            <a:off x="4427984" y="1088740"/>
            <a:ext cx="432048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6" idx="3"/>
          </p:cNvCxnSpPr>
          <p:nvPr/>
        </p:nvCxnSpPr>
        <p:spPr>
          <a:xfrm>
            <a:off x="4427984" y="1736812"/>
            <a:ext cx="432048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</p:cNvCxnSpPr>
          <p:nvPr/>
        </p:nvCxnSpPr>
        <p:spPr>
          <a:xfrm>
            <a:off x="4427984" y="2384884"/>
            <a:ext cx="432048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3"/>
          </p:cNvCxnSpPr>
          <p:nvPr/>
        </p:nvCxnSpPr>
        <p:spPr>
          <a:xfrm>
            <a:off x="4427984" y="3032956"/>
            <a:ext cx="432048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860032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エラー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860032" y="15567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未検出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60032" y="22154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DB</a:t>
            </a:r>
            <a:r>
              <a:rPr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0032" y="28529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SMTP</a:t>
            </a:r>
            <a:r>
              <a:rPr lang="ja-JP" altLang="en-US" dirty="0" smtClean="0"/>
              <a:t>エラー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0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</p:cNvCxnSpPr>
          <p:nvPr/>
        </p:nvCxnSpPr>
        <p:spPr>
          <a:xfrm>
            <a:off x="1501929" y="661338"/>
            <a:ext cx="76581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267744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779912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292080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491880" y="661338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5004048" y="661338"/>
            <a:ext cx="288032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H="1">
            <a:off x="1619672" y="661760"/>
            <a:ext cx="4896544" cy="1471096"/>
          </a:xfrm>
          <a:prstGeom prst="curvedConnector3">
            <a:avLst>
              <a:gd name="adj1" fmla="val -6303"/>
            </a:avLst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5400000">
            <a:off x="2035189" y="430487"/>
            <a:ext cx="429106" cy="126014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5400000">
            <a:off x="2650432" y="-184756"/>
            <a:ext cx="710788" cy="2772308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5400000">
            <a:off x="3262711" y="-796613"/>
            <a:ext cx="998398" cy="4284476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95536" y="127511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38691" y="102797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33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3527" y="3640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33781" y="3640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5" idx="3"/>
            <a:endCxn id="17" idx="1"/>
          </p:cNvCxnSpPr>
          <p:nvPr/>
        </p:nvCxnSpPr>
        <p:spPr>
          <a:xfrm>
            <a:off x="969858" y="548680"/>
            <a:ext cx="649814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7" idx="3"/>
            <a:endCxn id="6" idx="1"/>
          </p:cNvCxnSpPr>
          <p:nvPr/>
        </p:nvCxnSpPr>
        <p:spPr>
          <a:xfrm>
            <a:off x="4211960" y="548680"/>
            <a:ext cx="721821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1619672" y="364014"/>
            <a:ext cx="259228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2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501929" y="661338"/>
            <a:ext cx="62179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30904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V="1">
            <a:off x="6355040" y="657341"/>
            <a:ext cx="737240" cy="4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4486637" y="-904837"/>
            <a:ext cx="854804" cy="4356486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16200000" flipH="1">
            <a:off x="5353807" y="-280408"/>
            <a:ext cx="612067" cy="2864889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16200000" flipH="1">
            <a:off x="6260466" y="328932"/>
            <a:ext cx="314323" cy="134931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6586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5040" y="108873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21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93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041867" y="661338"/>
            <a:ext cx="108186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30904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V="1">
            <a:off x="6355040" y="657341"/>
            <a:ext cx="737240" cy="4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4486637" y="-904837"/>
            <a:ext cx="854804" cy="4356486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16200000" flipH="1">
            <a:off x="5353807" y="-280408"/>
            <a:ext cx="612067" cy="2864889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16200000" flipH="1">
            <a:off x="6260466" y="328932"/>
            <a:ext cx="314323" cy="134931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658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5040" y="108873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21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123728" y="288009"/>
            <a:ext cx="4231312" cy="1556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ユースケースを表す関数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041867" y="661338"/>
            <a:ext cx="108186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30904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V="1">
            <a:off x="6355040" y="657341"/>
            <a:ext cx="737240" cy="4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4486637" y="-904837"/>
            <a:ext cx="854804" cy="4356486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16200000" flipH="1">
            <a:off x="5353807" y="-280408"/>
            <a:ext cx="612067" cy="2864889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16200000" flipH="1">
            <a:off x="6260466" y="328932"/>
            <a:ext cx="314323" cy="134931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658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5040" y="108873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21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907704" y="143993"/>
            <a:ext cx="4554506" cy="1628823"/>
          </a:xfrm>
          <a:prstGeom prst="rect">
            <a:avLst/>
          </a:prstGeom>
          <a:solidFill>
            <a:srgbClr val="FFFFFF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ユースケースを表す関数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2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9325" y="467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2" idx="1"/>
          </p:cNvCxnSpPr>
          <p:nvPr/>
        </p:nvCxnSpPr>
        <p:spPr>
          <a:xfrm>
            <a:off x="1475656" y="652046"/>
            <a:ext cx="432048" cy="26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4700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88044" y="6789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88044" y="1439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907704" y="328659"/>
            <a:ext cx="4176464" cy="65206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ユースケースを表す関数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084168" y="540623"/>
            <a:ext cx="1006371" cy="90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084168" y="632503"/>
            <a:ext cx="1006371" cy="92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4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9325" y="467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2" idx="1"/>
          </p:cNvCxnSpPr>
          <p:nvPr/>
        </p:nvCxnSpPr>
        <p:spPr>
          <a:xfrm>
            <a:off x="1475656" y="652046"/>
            <a:ext cx="432048" cy="26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4700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88044" y="6789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88044" y="1439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907704" y="328659"/>
            <a:ext cx="4176464" cy="65206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ユースケースを表す関数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084168" y="540623"/>
            <a:ext cx="1006371" cy="90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084168" y="632503"/>
            <a:ext cx="1006371" cy="92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71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124</Words>
  <Application>Microsoft Office PowerPoint</Application>
  <PresentationFormat>画面に合わせる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Yukitoshi Suzuki</dc:creator>
  <cp:lastModifiedBy>Yukitoshi Suzuki</cp:lastModifiedBy>
  <cp:revision>17</cp:revision>
  <dcterms:created xsi:type="dcterms:W3CDTF">2013-05-24T04:41:06Z</dcterms:created>
  <dcterms:modified xsi:type="dcterms:W3CDTF">2013-05-24T06:20:46Z</dcterms:modified>
</cp:coreProperties>
</file>