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14"/>
  </p:notesMasterIdLst>
  <p:sldIdLst>
    <p:sldId id="256" r:id="rId5"/>
    <p:sldId id="551" r:id="rId6"/>
    <p:sldId id="552" r:id="rId7"/>
    <p:sldId id="557" r:id="rId8"/>
    <p:sldId id="553" r:id="rId9"/>
    <p:sldId id="554" r:id="rId10"/>
    <p:sldId id="555" r:id="rId11"/>
    <p:sldId id="556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DA06B-B779-4B32-BD00-539F4EC849E5}" v="19" dt="2022-03-23T17:40:38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1" autoAdjust="0"/>
    <p:restoredTop sz="87483"/>
  </p:normalViewPr>
  <p:slideViewPr>
    <p:cSldViewPr snapToGrid="0">
      <p:cViewPr>
        <p:scale>
          <a:sx n="75" d="100"/>
          <a:sy n="75" d="100"/>
        </p:scale>
        <p:origin x="41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순규" userId="3f42a855-f32e-40ff-b661-dda5e545f1ce" providerId="ADAL" clId="{246DA06B-B779-4B32-BD00-539F4EC849E5}"/>
    <pc:docChg chg="undo custSel addSld delSld modSld">
      <pc:chgData name="황순규" userId="3f42a855-f32e-40ff-b661-dda5e545f1ce" providerId="ADAL" clId="{246DA06B-B779-4B32-BD00-539F4EC849E5}" dt="2022-03-23T17:41:41.993" v="359" actId="554"/>
      <pc:docMkLst>
        <pc:docMk/>
      </pc:docMkLst>
      <pc:sldChg chg="modSp mod">
        <pc:chgData name="황순규" userId="3f42a855-f32e-40ff-b661-dda5e545f1ce" providerId="ADAL" clId="{246DA06B-B779-4B32-BD00-539F4EC849E5}" dt="2022-03-23T17:31:13.084" v="80" actId="20577"/>
        <pc:sldMkLst>
          <pc:docMk/>
          <pc:sldMk cId="657870945" sldId="256"/>
        </pc:sldMkLst>
        <pc:spChg chg="mod">
          <ac:chgData name="황순규" userId="3f42a855-f32e-40ff-b661-dda5e545f1ce" providerId="ADAL" clId="{246DA06B-B779-4B32-BD00-539F4EC849E5}" dt="2022-03-23T17:31:13.084" v="80" actId="20577"/>
          <ac:spMkLst>
            <pc:docMk/>
            <pc:sldMk cId="657870945" sldId="256"/>
            <ac:spMk id="2" creationId="{00000000-0000-0000-0000-000000000000}"/>
          </ac:spMkLst>
        </pc:spChg>
        <pc:spChg chg="mod">
          <ac:chgData name="황순규" userId="3f42a855-f32e-40ff-b661-dda5e545f1ce" providerId="ADAL" clId="{246DA06B-B779-4B32-BD00-539F4EC849E5}" dt="2022-03-23T17:31:00.453" v="52" actId="20577"/>
          <ac:spMkLst>
            <pc:docMk/>
            <pc:sldMk cId="657870945" sldId="256"/>
            <ac:spMk id="3" creationId="{00000000-0000-0000-0000-000000000000}"/>
          </ac:spMkLst>
        </pc:spChg>
      </pc:sldChg>
      <pc:sldChg chg="add del">
        <pc:chgData name="황순규" userId="3f42a855-f32e-40ff-b661-dda5e545f1ce" providerId="ADAL" clId="{246DA06B-B779-4B32-BD00-539F4EC849E5}" dt="2022-03-23T17:31:41.752" v="117" actId="47"/>
        <pc:sldMkLst>
          <pc:docMk/>
          <pc:sldMk cId="1704247312" sldId="275"/>
        </pc:sldMkLst>
      </pc:sldChg>
      <pc:sldChg chg="del">
        <pc:chgData name="황순규" userId="3f42a855-f32e-40ff-b661-dda5e545f1ce" providerId="ADAL" clId="{246DA06B-B779-4B32-BD00-539F4EC849E5}" dt="2022-03-23T17:31:45.770" v="120" actId="47"/>
        <pc:sldMkLst>
          <pc:docMk/>
          <pc:sldMk cId="3354068681" sldId="302"/>
        </pc:sldMkLst>
      </pc:sldChg>
      <pc:sldChg chg="del">
        <pc:chgData name="황순규" userId="3f42a855-f32e-40ff-b661-dda5e545f1ce" providerId="ADAL" clId="{246DA06B-B779-4B32-BD00-539F4EC849E5}" dt="2022-03-23T17:31:39.410" v="114" actId="47"/>
        <pc:sldMkLst>
          <pc:docMk/>
          <pc:sldMk cId="1710185680" sldId="543"/>
        </pc:sldMkLst>
      </pc:sldChg>
      <pc:sldChg chg="del">
        <pc:chgData name="황순규" userId="3f42a855-f32e-40ff-b661-dda5e545f1ce" providerId="ADAL" clId="{246DA06B-B779-4B32-BD00-539F4EC849E5}" dt="2022-03-23T17:31:38.859" v="111" actId="47"/>
        <pc:sldMkLst>
          <pc:docMk/>
          <pc:sldMk cId="1437964670" sldId="545"/>
        </pc:sldMkLst>
      </pc:sldChg>
      <pc:sldChg chg="add del">
        <pc:chgData name="황순규" userId="3f42a855-f32e-40ff-b661-dda5e545f1ce" providerId="ADAL" clId="{246DA06B-B779-4B32-BD00-539F4EC849E5}" dt="2022-03-23T17:31:44.242" v="119" actId="47"/>
        <pc:sldMkLst>
          <pc:docMk/>
          <pc:sldMk cId="2815733532" sldId="547"/>
        </pc:sldMkLst>
      </pc:sldChg>
      <pc:sldChg chg="del">
        <pc:chgData name="황순규" userId="3f42a855-f32e-40ff-b661-dda5e545f1ce" providerId="ADAL" clId="{246DA06B-B779-4B32-BD00-539F4EC849E5}" dt="2022-03-23T17:31:39.212" v="113" actId="47"/>
        <pc:sldMkLst>
          <pc:docMk/>
          <pc:sldMk cId="2692285376" sldId="550"/>
        </pc:sldMkLst>
      </pc:sldChg>
      <pc:sldChg chg="addSp modSp mod">
        <pc:chgData name="황순규" userId="3f42a855-f32e-40ff-b661-dda5e545f1ce" providerId="ADAL" clId="{246DA06B-B779-4B32-BD00-539F4EC849E5}" dt="2022-03-23T17:33:59.307" v="196" actId="403"/>
        <pc:sldMkLst>
          <pc:docMk/>
          <pc:sldMk cId="3302264225" sldId="551"/>
        </pc:sldMkLst>
        <pc:spChg chg="mod">
          <ac:chgData name="황순규" userId="3f42a855-f32e-40ff-b661-dda5e545f1ce" providerId="ADAL" clId="{246DA06B-B779-4B32-BD00-539F4EC849E5}" dt="2022-03-23T17:31:37.301" v="109"/>
          <ac:spMkLst>
            <pc:docMk/>
            <pc:sldMk cId="3302264225" sldId="551"/>
            <ac:spMk id="2" creationId="{4A53DF2D-18CF-AE43-A43B-CB3319D521AF}"/>
          </ac:spMkLst>
        </pc:spChg>
        <pc:spChg chg="mod">
          <ac:chgData name="황순규" userId="3f42a855-f32e-40ff-b661-dda5e545f1ce" providerId="ADAL" clId="{246DA06B-B779-4B32-BD00-539F4EC849E5}" dt="2022-03-23T17:33:59.307" v="196" actId="403"/>
          <ac:spMkLst>
            <pc:docMk/>
            <pc:sldMk cId="3302264225" sldId="551"/>
            <ac:spMk id="3" creationId="{B15E9934-822D-B14C-B3C8-C16ADA0D6E98}"/>
          </ac:spMkLst>
        </pc:spChg>
        <pc:picChg chg="add mod">
          <ac:chgData name="황순규" userId="3f42a855-f32e-40ff-b661-dda5e545f1ce" providerId="ADAL" clId="{246DA06B-B779-4B32-BD00-539F4EC849E5}" dt="2022-03-23T17:33:19.560" v="146" actId="1076"/>
          <ac:picMkLst>
            <pc:docMk/>
            <pc:sldMk cId="3302264225" sldId="551"/>
            <ac:picMk id="5" creationId="{17EFB5F9-3CCD-4AC3-8AEB-64591499BD70}"/>
          </ac:picMkLst>
        </pc:picChg>
      </pc:sldChg>
      <pc:sldChg chg="del">
        <pc:chgData name="황순규" userId="3f42a855-f32e-40ff-b661-dda5e545f1ce" providerId="ADAL" clId="{246DA06B-B779-4B32-BD00-539F4EC849E5}" dt="2022-03-23T17:31:39.005" v="112" actId="47"/>
        <pc:sldMkLst>
          <pc:docMk/>
          <pc:sldMk cId="1167996304" sldId="552"/>
        </pc:sldMkLst>
      </pc:sldChg>
      <pc:sldChg chg="addSp delSp modSp add mod">
        <pc:chgData name="황순규" userId="3f42a855-f32e-40ff-b661-dda5e545f1ce" providerId="ADAL" clId="{246DA06B-B779-4B32-BD00-539F4EC849E5}" dt="2022-03-23T17:34:50.871" v="239" actId="1076"/>
        <pc:sldMkLst>
          <pc:docMk/>
          <pc:sldMk cId="2707124126" sldId="552"/>
        </pc:sldMkLst>
        <pc:spChg chg="mod">
          <ac:chgData name="황순규" userId="3f42a855-f32e-40ff-b661-dda5e545f1ce" providerId="ADAL" clId="{246DA06B-B779-4B32-BD00-539F4EC849E5}" dt="2022-03-23T17:34:36.705" v="235" actId="20577"/>
          <ac:spMkLst>
            <pc:docMk/>
            <pc:sldMk cId="2707124126" sldId="552"/>
            <ac:spMk id="2" creationId="{4A53DF2D-18CF-AE43-A43B-CB3319D521AF}"/>
          </ac:spMkLst>
        </pc:spChg>
        <pc:spChg chg="del mod">
          <ac:chgData name="황순규" userId="3f42a855-f32e-40ff-b661-dda5e545f1ce" providerId="ADAL" clId="{246DA06B-B779-4B32-BD00-539F4EC849E5}" dt="2022-03-23T17:34:48.531" v="237" actId="478"/>
          <ac:spMkLst>
            <pc:docMk/>
            <pc:sldMk cId="2707124126" sldId="552"/>
            <ac:spMk id="3" creationId="{B15E9934-822D-B14C-B3C8-C16ADA0D6E98}"/>
          </ac:spMkLst>
        </pc:spChg>
        <pc:picChg chg="del mod">
          <ac:chgData name="황순규" userId="3f42a855-f32e-40ff-b661-dda5e545f1ce" providerId="ADAL" clId="{246DA06B-B779-4B32-BD00-539F4EC849E5}" dt="2022-03-23T17:34:22.818" v="203" actId="478"/>
          <ac:picMkLst>
            <pc:docMk/>
            <pc:sldMk cId="2707124126" sldId="552"/>
            <ac:picMk id="5" creationId="{17EFB5F9-3CCD-4AC3-8AEB-64591499BD70}"/>
          </ac:picMkLst>
        </pc:picChg>
        <pc:picChg chg="add mod">
          <ac:chgData name="황순규" userId="3f42a855-f32e-40ff-b661-dda5e545f1ce" providerId="ADAL" clId="{246DA06B-B779-4B32-BD00-539F4EC849E5}" dt="2022-03-23T17:34:50.871" v="239" actId="1076"/>
          <ac:picMkLst>
            <pc:docMk/>
            <pc:sldMk cId="2707124126" sldId="552"/>
            <ac:picMk id="6" creationId="{B481B783-9E5F-4645-BD88-6BD514FE3B15}"/>
          </ac:picMkLst>
        </pc:picChg>
      </pc:sldChg>
      <pc:sldChg chg="addSp delSp modSp add mod">
        <pc:chgData name="황순규" userId="3f42a855-f32e-40ff-b661-dda5e545f1ce" providerId="ADAL" clId="{246DA06B-B779-4B32-BD00-539F4EC849E5}" dt="2022-03-23T17:35:35.248" v="277" actId="20577"/>
        <pc:sldMkLst>
          <pc:docMk/>
          <pc:sldMk cId="2081686300" sldId="553"/>
        </pc:sldMkLst>
        <pc:spChg chg="mod">
          <ac:chgData name="황순규" userId="3f42a855-f32e-40ff-b661-dda5e545f1ce" providerId="ADAL" clId="{246DA06B-B779-4B32-BD00-539F4EC849E5}" dt="2022-03-23T17:35:35.248" v="277" actId="20577"/>
          <ac:spMkLst>
            <pc:docMk/>
            <pc:sldMk cId="2081686300" sldId="553"/>
            <ac:spMk id="2" creationId="{4A53DF2D-18CF-AE43-A43B-CB3319D521AF}"/>
          </ac:spMkLst>
        </pc:spChg>
        <pc:picChg chg="add mod">
          <ac:chgData name="황순규" userId="3f42a855-f32e-40ff-b661-dda5e545f1ce" providerId="ADAL" clId="{246DA06B-B779-4B32-BD00-539F4EC849E5}" dt="2022-03-23T17:35:11.478" v="248" actId="1076"/>
          <ac:picMkLst>
            <pc:docMk/>
            <pc:sldMk cId="2081686300" sldId="553"/>
            <ac:picMk id="4" creationId="{94347BB8-6134-4BA7-A450-7EDBD4445ED9}"/>
          </ac:picMkLst>
        </pc:picChg>
        <pc:picChg chg="del">
          <ac:chgData name="황순규" userId="3f42a855-f32e-40ff-b661-dda5e545f1ce" providerId="ADAL" clId="{246DA06B-B779-4B32-BD00-539F4EC849E5}" dt="2022-03-23T17:35:03.985" v="241" actId="478"/>
          <ac:picMkLst>
            <pc:docMk/>
            <pc:sldMk cId="2081686300" sldId="553"/>
            <ac:picMk id="6" creationId="{B481B783-9E5F-4645-BD88-6BD514FE3B15}"/>
          </ac:picMkLst>
        </pc:picChg>
      </pc:sldChg>
      <pc:sldChg chg="del">
        <pc:chgData name="황순규" userId="3f42a855-f32e-40ff-b661-dda5e545f1ce" providerId="ADAL" clId="{246DA06B-B779-4B32-BD00-539F4EC849E5}" dt="2022-03-23T17:31:38.712" v="110" actId="47"/>
        <pc:sldMkLst>
          <pc:docMk/>
          <pc:sldMk cId="3178083753" sldId="553"/>
        </pc:sldMkLst>
      </pc:sldChg>
      <pc:sldChg chg="addSp delSp modSp add mod">
        <pc:chgData name="황순규" userId="3f42a855-f32e-40ff-b661-dda5e545f1ce" providerId="ADAL" clId="{246DA06B-B779-4B32-BD00-539F4EC849E5}" dt="2022-03-23T17:38:12.406" v="342" actId="1076"/>
        <pc:sldMkLst>
          <pc:docMk/>
          <pc:sldMk cId="1460269120" sldId="554"/>
        </pc:sldMkLst>
        <pc:spChg chg="mod">
          <ac:chgData name="황순규" userId="3f42a855-f32e-40ff-b661-dda5e545f1ce" providerId="ADAL" clId="{246DA06B-B779-4B32-BD00-539F4EC849E5}" dt="2022-03-23T17:36:00.913" v="294" actId="20577"/>
          <ac:spMkLst>
            <pc:docMk/>
            <pc:sldMk cId="1460269120" sldId="554"/>
            <ac:spMk id="2" creationId="{4A53DF2D-18CF-AE43-A43B-CB3319D521AF}"/>
          </ac:spMkLst>
        </pc:spChg>
        <pc:picChg chg="del">
          <ac:chgData name="황순규" userId="3f42a855-f32e-40ff-b661-dda5e545f1ce" providerId="ADAL" clId="{246DA06B-B779-4B32-BD00-539F4EC849E5}" dt="2022-03-23T17:38:05.632" v="338" actId="478"/>
          <ac:picMkLst>
            <pc:docMk/>
            <pc:sldMk cId="1460269120" sldId="554"/>
            <ac:picMk id="4" creationId="{94347BB8-6134-4BA7-A450-7EDBD4445ED9}"/>
          </ac:picMkLst>
        </pc:picChg>
        <pc:picChg chg="add mod">
          <ac:chgData name="황순규" userId="3f42a855-f32e-40ff-b661-dda5e545f1ce" providerId="ADAL" clId="{246DA06B-B779-4B32-BD00-539F4EC849E5}" dt="2022-03-23T17:38:12.406" v="342" actId="1076"/>
          <ac:picMkLst>
            <pc:docMk/>
            <pc:sldMk cId="1460269120" sldId="554"/>
            <ac:picMk id="5" creationId="{BFF320C5-A1FA-403B-B5A4-89F75794C7F7}"/>
          </ac:picMkLst>
        </pc:picChg>
      </pc:sldChg>
      <pc:sldChg chg="addSp delSp modSp add mod">
        <pc:chgData name="황순규" userId="3f42a855-f32e-40ff-b661-dda5e545f1ce" providerId="ADAL" clId="{246DA06B-B779-4B32-BD00-539F4EC849E5}" dt="2022-03-23T17:38:19.942" v="343" actId="1076"/>
        <pc:sldMkLst>
          <pc:docMk/>
          <pc:sldMk cId="1964984824" sldId="555"/>
        </pc:sldMkLst>
        <pc:spChg chg="mod">
          <ac:chgData name="황순규" userId="3f42a855-f32e-40ff-b661-dda5e545f1ce" providerId="ADAL" clId="{246DA06B-B779-4B32-BD00-539F4EC849E5}" dt="2022-03-23T17:36:37.361" v="310" actId="20577"/>
          <ac:spMkLst>
            <pc:docMk/>
            <pc:sldMk cId="1964984824" sldId="555"/>
            <ac:spMk id="2" creationId="{4A53DF2D-18CF-AE43-A43B-CB3319D521AF}"/>
          </ac:spMkLst>
        </pc:spChg>
        <pc:picChg chg="del">
          <ac:chgData name="황순규" userId="3f42a855-f32e-40ff-b661-dda5e545f1ce" providerId="ADAL" clId="{246DA06B-B779-4B32-BD00-539F4EC849E5}" dt="2022-03-23T17:37:56.785" v="334" actId="478"/>
          <ac:picMkLst>
            <pc:docMk/>
            <pc:sldMk cId="1964984824" sldId="555"/>
            <ac:picMk id="4" creationId="{94347BB8-6134-4BA7-A450-7EDBD4445ED9}"/>
          </ac:picMkLst>
        </pc:picChg>
        <pc:picChg chg="add mod">
          <ac:chgData name="황순규" userId="3f42a855-f32e-40ff-b661-dda5e545f1ce" providerId="ADAL" clId="{246DA06B-B779-4B32-BD00-539F4EC849E5}" dt="2022-03-23T17:38:19.942" v="343" actId="1076"/>
          <ac:picMkLst>
            <pc:docMk/>
            <pc:sldMk cId="1964984824" sldId="555"/>
            <ac:picMk id="5" creationId="{D23BF71F-DDCD-4111-99BA-CBFF140C176B}"/>
          </ac:picMkLst>
        </pc:picChg>
      </pc:sldChg>
      <pc:sldChg chg="addSp delSp modSp add mod">
        <pc:chgData name="황순규" userId="3f42a855-f32e-40ff-b661-dda5e545f1ce" providerId="ADAL" clId="{246DA06B-B779-4B32-BD00-539F4EC849E5}" dt="2022-03-23T17:37:42.436" v="333" actId="1076"/>
        <pc:sldMkLst>
          <pc:docMk/>
          <pc:sldMk cId="2877521946" sldId="556"/>
        </pc:sldMkLst>
        <pc:spChg chg="mod">
          <ac:chgData name="황순규" userId="3f42a855-f32e-40ff-b661-dda5e545f1ce" providerId="ADAL" clId="{246DA06B-B779-4B32-BD00-539F4EC849E5}" dt="2022-03-23T17:37:29.337" v="328" actId="20577"/>
          <ac:spMkLst>
            <pc:docMk/>
            <pc:sldMk cId="2877521946" sldId="556"/>
            <ac:spMk id="2" creationId="{4A53DF2D-18CF-AE43-A43B-CB3319D521AF}"/>
          </ac:spMkLst>
        </pc:spChg>
        <pc:picChg chg="del">
          <ac:chgData name="황순규" userId="3f42a855-f32e-40ff-b661-dda5e545f1ce" providerId="ADAL" clId="{246DA06B-B779-4B32-BD00-539F4EC849E5}" dt="2022-03-23T17:37:31.655" v="329" actId="478"/>
          <ac:picMkLst>
            <pc:docMk/>
            <pc:sldMk cId="2877521946" sldId="556"/>
            <ac:picMk id="4" creationId="{94347BB8-6134-4BA7-A450-7EDBD4445ED9}"/>
          </ac:picMkLst>
        </pc:picChg>
        <pc:picChg chg="add mod">
          <ac:chgData name="황순규" userId="3f42a855-f32e-40ff-b661-dda5e545f1ce" providerId="ADAL" clId="{246DA06B-B779-4B32-BD00-539F4EC849E5}" dt="2022-03-23T17:37:42.436" v="333" actId="1076"/>
          <ac:picMkLst>
            <pc:docMk/>
            <pc:sldMk cId="2877521946" sldId="556"/>
            <ac:picMk id="5" creationId="{605AF17D-A889-4EAA-8BBF-AD8C8EE4DA49}"/>
          </ac:picMkLst>
        </pc:picChg>
      </pc:sldChg>
      <pc:sldChg chg="addSp modSp add mod">
        <pc:chgData name="황순규" userId="3f42a855-f32e-40ff-b661-dda5e545f1ce" providerId="ADAL" clId="{246DA06B-B779-4B32-BD00-539F4EC849E5}" dt="2022-03-23T17:41:41.993" v="359" actId="554"/>
        <pc:sldMkLst>
          <pc:docMk/>
          <pc:sldMk cId="3551863592" sldId="557"/>
        </pc:sldMkLst>
        <pc:cxnChg chg="add mod">
          <ac:chgData name="황순규" userId="3f42a855-f32e-40ff-b661-dda5e545f1ce" providerId="ADAL" clId="{246DA06B-B779-4B32-BD00-539F4EC849E5}" dt="2022-03-23T17:41:41.993" v="359" actId="554"/>
          <ac:cxnSpMkLst>
            <pc:docMk/>
            <pc:sldMk cId="3551863592" sldId="557"/>
            <ac:cxnSpMk id="4" creationId="{1F1BCC59-0A97-4519-ADA9-A9F24EF79333}"/>
          </ac:cxnSpMkLst>
        </pc:cxnChg>
        <pc:cxnChg chg="add mod">
          <ac:chgData name="황순규" userId="3f42a855-f32e-40ff-b661-dda5e545f1ce" providerId="ADAL" clId="{246DA06B-B779-4B32-BD00-539F4EC849E5}" dt="2022-03-23T17:41:41.993" v="359" actId="554"/>
          <ac:cxnSpMkLst>
            <pc:docMk/>
            <pc:sldMk cId="3551863592" sldId="557"/>
            <ac:cxnSpMk id="7" creationId="{28147688-186C-4666-A823-355CC66EB6E6}"/>
          </ac:cxnSpMkLst>
        </pc:cxnChg>
        <pc:cxnChg chg="add mod">
          <ac:chgData name="황순규" userId="3f42a855-f32e-40ff-b661-dda5e545f1ce" providerId="ADAL" clId="{246DA06B-B779-4B32-BD00-539F4EC849E5}" dt="2022-03-23T17:41:41.993" v="359" actId="554"/>
          <ac:cxnSpMkLst>
            <pc:docMk/>
            <pc:sldMk cId="3551863592" sldId="557"/>
            <ac:cxnSpMk id="8" creationId="{F898500B-6F3D-4944-90FC-07E10152499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1C909-E951-4728-9602-0FE1A7AB0C8E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748F8-B511-419F-B792-0D0B5F8DC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8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48F8-B511-419F-B792-0D0B5F8DCD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1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48F8-B511-419F-B792-0D0B5F8DCD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48F8-B511-419F-B792-0D0B5F8DCD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8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48F8-B511-419F-B792-0D0B5F8DCD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38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48F8-B511-419F-B792-0D0B5F8DCD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51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48F8-B511-419F-B792-0D0B5F8DCD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4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48F8-B511-419F-B792-0D0B5F8DCD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3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48F8-B511-419F-B792-0D0B5F8DCD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2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-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ü"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164219" y="6356352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EC720A-7109-4AC0-91E1-2A4DD48F04CB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-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 indent="-228600">
              <a:buFont typeface="Wingdings" pitchFamily="2" charset="2"/>
              <a:buChar char="ü"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164219" y="6356352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EC720A-7109-4AC0-91E1-2A4DD48F04CB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000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D9E698A5-16FB-BC4E-9290-190D8CDD69E6}"/>
              </a:ext>
            </a:extLst>
          </p:cNvPr>
          <p:cNvSpPr txBox="1">
            <a:spLocks/>
          </p:cNvSpPr>
          <p:nvPr userDrawn="1"/>
        </p:nvSpPr>
        <p:spPr>
          <a:xfrm>
            <a:off x="9164219" y="6356352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EC720A-7109-4AC0-91E1-2A4DD48F04CB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0000"/>
            <a:ext cx="10515600" cy="4746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5" y="6361475"/>
            <a:ext cx="250217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1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68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800" y="1620000"/>
            <a:ext cx="11304000" cy="2520000"/>
          </a:xfrm>
        </p:spPr>
        <p:txBody>
          <a:bodyPr anchor="ctr">
            <a:noAutofit/>
          </a:bodyPr>
          <a:lstStyle/>
          <a:p>
            <a:r>
              <a:rPr lang="en-US" altLang="ko-KR" sz="5000" b="1" dirty="0"/>
              <a:t>NCSOFT </a:t>
            </a:r>
            <a:r>
              <a:rPr lang="ko-KR" altLang="en-US" sz="5000" b="1" dirty="0"/>
              <a:t>주가분석</a:t>
            </a:r>
            <a:r>
              <a:rPr lang="en-US" altLang="ko-KR" sz="5000" b="1" dirty="0"/>
              <a:t> </a:t>
            </a:r>
            <a:br>
              <a:rPr lang="en-US" altLang="ko-KR" sz="4500" b="1" dirty="0"/>
            </a:br>
            <a:r>
              <a:rPr lang="ko-KR" altLang="en-US" sz="3500" b="1" dirty="0" err="1">
                <a:solidFill>
                  <a:srgbClr val="0070C0"/>
                </a:solidFill>
              </a:rPr>
              <a:t>빅데이터분석</a:t>
            </a:r>
            <a:endParaRPr lang="ko-KR" altLang="en-US" sz="3500" b="1" dirty="0">
              <a:solidFill>
                <a:srgbClr val="0070C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22800" y="4320000"/>
            <a:ext cx="5544000" cy="180000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err="1"/>
              <a:t>Hanbat</a:t>
            </a:r>
            <a:r>
              <a:rPr lang="ko-KR" altLang="en-US" sz="2000" dirty="0"/>
              <a:t> </a:t>
            </a:r>
            <a:r>
              <a:rPr lang="en-US" altLang="ko-KR" sz="2000" dirty="0"/>
              <a:t>National</a:t>
            </a:r>
            <a:r>
              <a:rPr lang="ko-KR" altLang="en-US" sz="2000" dirty="0"/>
              <a:t> </a:t>
            </a:r>
            <a:r>
              <a:rPr lang="en-US" altLang="ko-KR" sz="2000" dirty="0"/>
              <a:t>University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/>
              <a:t>2022.03.24</a:t>
            </a:r>
          </a:p>
        </p:txBody>
      </p:sp>
    </p:spTree>
    <p:extLst>
      <p:ext uri="{BB962C8B-B14F-4D97-AF65-F5344CB8AC3E}">
        <p14:creationId xmlns:p14="http://schemas.microsoft.com/office/powerpoint/2010/main" val="65787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3DF2D-18CF-AE43-A43B-CB3319D5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키워드 선정</a:t>
            </a:r>
            <a:endParaRPr kumimoji="1" lang="ko-Kore-KR" altLang="en-US" sz="2500" b="1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E9934-822D-B14C-B3C8-C16ADA0D6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dirty="0"/>
              <a:t>NCSOFT</a:t>
            </a:r>
          </a:p>
          <a:p>
            <a:r>
              <a:rPr kumimoji="1" lang="en-US" altLang="en-US" sz="3200" dirty="0"/>
              <a:t>NC </a:t>
            </a:r>
            <a:r>
              <a:rPr kumimoji="1" lang="ko-KR" altLang="en-US" sz="3200" dirty="0"/>
              <a:t>주식</a:t>
            </a:r>
            <a:endParaRPr kumimoji="1" lang="en-US" altLang="ko-KR" sz="3200" dirty="0"/>
          </a:p>
          <a:p>
            <a:r>
              <a:rPr kumimoji="1" lang="ko-KR" altLang="en-US" sz="3200" dirty="0"/>
              <a:t>리니지</a:t>
            </a:r>
            <a:endParaRPr kumimoji="1" lang="en-US" altLang="ko-KR" sz="3200" dirty="0"/>
          </a:p>
          <a:p>
            <a:r>
              <a:rPr kumimoji="1" lang="en-US" altLang="en-US" sz="3200" dirty="0"/>
              <a:t>NC</a:t>
            </a:r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EFB5F9-3CCD-4AC3-8AEB-64591499B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078" y="1440000"/>
            <a:ext cx="4013755" cy="44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6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3DF2D-18CF-AE43-A43B-CB3319D5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시각화</a:t>
            </a:r>
            <a:endParaRPr kumimoji="1" lang="ko-Kore-KR" altLang="en-US" sz="2500" b="1" dirty="0">
              <a:solidFill>
                <a:srgbClr val="00B05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81B783-9E5F-4645-BD88-6BD514FE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8248"/>
            <a:ext cx="12192000" cy="39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2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3DF2D-18CF-AE43-A43B-CB3319D5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시각화</a:t>
            </a:r>
            <a:endParaRPr kumimoji="1" lang="ko-Kore-KR" altLang="en-US" sz="2500" b="1" dirty="0">
              <a:solidFill>
                <a:srgbClr val="00B05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81B783-9E5F-4645-BD88-6BD514FE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8248"/>
            <a:ext cx="12192000" cy="397641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1BCC59-0A97-4519-ADA9-A9F24EF79333}"/>
              </a:ext>
            </a:extLst>
          </p:cNvPr>
          <p:cNvCxnSpPr>
            <a:cxnSpLocks/>
          </p:cNvCxnSpPr>
          <p:nvPr/>
        </p:nvCxnSpPr>
        <p:spPr>
          <a:xfrm>
            <a:off x="3454400" y="1707324"/>
            <a:ext cx="0" cy="3443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147688-186C-4666-A823-355CC66EB6E6}"/>
              </a:ext>
            </a:extLst>
          </p:cNvPr>
          <p:cNvCxnSpPr>
            <a:cxnSpLocks/>
          </p:cNvCxnSpPr>
          <p:nvPr/>
        </p:nvCxnSpPr>
        <p:spPr>
          <a:xfrm>
            <a:off x="5918200" y="1707324"/>
            <a:ext cx="0" cy="3443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898500B-6F3D-4944-90FC-07E10152499F}"/>
              </a:ext>
            </a:extLst>
          </p:cNvPr>
          <p:cNvCxnSpPr>
            <a:cxnSpLocks/>
          </p:cNvCxnSpPr>
          <p:nvPr/>
        </p:nvCxnSpPr>
        <p:spPr>
          <a:xfrm>
            <a:off x="8381999" y="1707324"/>
            <a:ext cx="0" cy="3443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6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3DF2D-18CF-AE43-A43B-CB3319D5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2021-03-28 ~ 2021-06-13</a:t>
            </a:r>
            <a:endParaRPr kumimoji="1" lang="ko-Kore-KR" altLang="en-US" sz="2500" b="1" dirty="0">
              <a:solidFill>
                <a:srgbClr val="00B05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347BB8-6134-4BA7-A450-7EDBD4445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539" y="1872869"/>
            <a:ext cx="7260921" cy="364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8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3DF2D-18CF-AE43-A43B-CB3319D5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2021-06-20 ~ 2021-09-05</a:t>
            </a:r>
            <a:endParaRPr kumimoji="1" lang="ko-Kore-KR" altLang="en-US" sz="2500" b="1" dirty="0">
              <a:solidFill>
                <a:srgbClr val="00B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F320C5-A1FA-403B-B5A4-89F75794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697" y="1916935"/>
            <a:ext cx="7422605" cy="35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6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3DF2D-18CF-AE43-A43B-CB3319D5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2021-09-12 ~ 2021-11-28</a:t>
            </a:r>
            <a:endParaRPr kumimoji="1" lang="ko-Kore-KR" altLang="en-US" sz="2500" b="1" dirty="0">
              <a:solidFill>
                <a:srgbClr val="00B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BF71F-DDCD-4111-99BA-CBFF140C1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03" y="1777793"/>
            <a:ext cx="7628593" cy="376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8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3DF2D-18CF-AE43-A43B-CB3319D5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2021-12-05 ~ 2021-03-13</a:t>
            </a:r>
            <a:endParaRPr kumimoji="1" lang="ko-Kore-KR" altLang="en-US" sz="2500" b="1" dirty="0">
              <a:solidFill>
                <a:srgbClr val="00B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5AF17D-A889-4EAA-8BBF-AD8C8EE4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233" y="1828800"/>
            <a:ext cx="7209534" cy="35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0" y="0"/>
            <a:ext cx="12204070" cy="6102035"/>
          </a:xfrm>
          <a:prstGeom prst="rect">
            <a:avLst/>
          </a:prstGeom>
        </p:spPr>
      </p:pic>
      <p:sp>
        <p:nvSpPr>
          <p:cNvPr id="5" name="텍스트 개체 틀 4"/>
          <p:cNvSpPr txBox="1">
            <a:spLocks/>
          </p:cNvSpPr>
          <p:nvPr/>
        </p:nvSpPr>
        <p:spPr>
          <a:xfrm>
            <a:off x="7692000" y="6102035"/>
            <a:ext cx="4500000" cy="7559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14350" latinLnBrk="0">
              <a:spcBef>
                <a:spcPts val="563"/>
              </a:spcBef>
              <a:buNone/>
            </a:pPr>
            <a:r>
              <a:rPr lang="en-US" altLang="ko-KR" sz="2400" b="1" dirty="0">
                <a:solidFill>
                  <a:prstClr val="black"/>
                </a:solidFill>
                <a:cs typeface="Angsana New" panose="02020603050405020304" pitchFamily="18" charset="-34"/>
              </a:rPr>
              <a:t>E-mail</a:t>
            </a:r>
            <a:r>
              <a:rPr lang="en-US" altLang="ko-KR" sz="2400" dirty="0">
                <a:solidFill>
                  <a:prstClr val="black"/>
                </a:solidFill>
                <a:cs typeface="Angsana New" panose="02020603050405020304" pitchFamily="18" charset="-34"/>
              </a:rPr>
              <a:t>: </a:t>
            </a:r>
            <a:r>
              <a:rPr lang="en-US" altLang="ko-KR" sz="2400" dirty="0" err="1">
                <a:solidFill>
                  <a:srgbClr val="0432FF"/>
                </a:solidFill>
                <a:cs typeface="Angsana New" panose="02020603050405020304" pitchFamily="18" charset="-34"/>
              </a:rPr>
              <a:t>icis.hanbat</a:t>
            </a:r>
            <a:r>
              <a:rPr lang="en-US" altLang="ko-KR" sz="2400" dirty="0">
                <a:solidFill>
                  <a:srgbClr val="0432FF"/>
                </a:solidFill>
                <a:cs typeface="Angsana New" panose="02020603050405020304" pitchFamily="18" charset="-34"/>
              </a:rPr>
              <a:t> at </a:t>
            </a:r>
            <a:r>
              <a:rPr lang="en-US" altLang="ko-KR" sz="2400" dirty="0" err="1">
                <a:solidFill>
                  <a:srgbClr val="0432FF"/>
                </a:solidFill>
                <a:cs typeface="Angsana New" panose="02020603050405020304" pitchFamily="18" charset="-34"/>
              </a:rPr>
              <a:t>gmail.com</a:t>
            </a:r>
            <a:endParaRPr lang="en-US" altLang="ko-KR" sz="2400" dirty="0">
              <a:solidFill>
                <a:prstClr val="black"/>
              </a:solidFill>
              <a:cs typeface="Angsana New" panose="02020603050405020304" pitchFamily="18" charset="-34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120000" cy="1440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7000" b="1" dirty="0">
                <a:solidFill>
                  <a:schemeClr val="bg1"/>
                </a:solidFill>
              </a:rPr>
              <a:t>Any Questions?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4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4039D8C052BED4A9766320D1B1867C6" ma:contentTypeVersion="2" ma:contentTypeDescription="새 문서를 만듭니다." ma:contentTypeScope="" ma:versionID="f15d0539f50eed3b8b85b799c733a5f3">
  <xsd:schema xmlns:xsd="http://www.w3.org/2001/XMLSchema" xmlns:xs="http://www.w3.org/2001/XMLSchema" xmlns:p="http://schemas.microsoft.com/office/2006/metadata/properties" xmlns:ns2="cfb843f2-2d00-49bd-868f-52d6f4ab6ca9" targetNamespace="http://schemas.microsoft.com/office/2006/metadata/properties" ma:root="true" ma:fieldsID="fa30f2403924deb554defc822a76f584" ns2:_="">
    <xsd:import namespace="cfb843f2-2d00-49bd-868f-52d6f4ab6c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843f2-2d00-49bd-868f-52d6f4ab6c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244BC2-D2BC-4953-BBF6-A7DD70638C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b843f2-2d00-49bd-868f-52d6f4ab6c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8AC5EF-6DBB-449C-9A7D-36AD0FDABF5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553EB6-0B7D-4B8D-A082-A67684A1DF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4319</TotalTime>
  <Words>49</Words>
  <Application>Microsoft Office PowerPoint</Application>
  <PresentationFormat>와이드스크린</PresentationFormat>
  <Paragraphs>24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Wingdings</vt:lpstr>
      <vt:lpstr>Office 테마</vt:lpstr>
      <vt:lpstr>NCSOFT 주가분석  빅데이터분석</vt:lpstr>
      <vt:lpstr>키워드 선정</vt:lpstr>
      <vt:lpstr>시각화</vt:lpstr>
      <vt:lpstr>시각화</vt:lpstr>
      <vt:lpstr>2021-03-28 ~ 2021-06-13</vt:lpstr>
      <vt:lpstr>2021-06-20 ~ 2021-09-05</vt:lpstr>
      <vt:lpstr>2021-09-12 ~ 2021-11-28</vt:lpstr>
      <vt:lpstr>2021-12-05 ~ 2021-03-13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황순규</cp:lastModifiedBy>
  <cp:revision>670</cp:revision>
  <dcterms:created xsi:type="dcterms:W3CDTF">2019-08-13T05:54:01Z</dcterms:created>
  <dcterms:modified xsi:type="dcterms:W3CDTF">2022-03-23T17:41:46Z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0x01010044039D8C052BED4A9766320D1B1867C6</vt:lpwstr>
  </property>
</Properties>
</file>