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BB504-61AB-4B7E-9694-76603D282102}" v="9" dt="2024-05-17T10:06:20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ksh Agarwal" userId="252623e2ba33a27a" providerId="LiveId" clId="{9C5BB504-61AB-4B7E-9694-76603D282102}"/>
    <pc:docChg chg="addSld delSld modSld modMainMaster">
      <pc:chgData name="Daksh Agarwal" userId="252623e2ba33a27a" providerId="LiveId" clId="{9C5BB504-61AB-4B7E-9694-76603D282102}" dt="2024-05-17T10:06:36.451" v="22" actId="1076"/>
      <pc:docMkLst>
        <pc:docMk/>
      </pc:docMkLst>
      <pc:sldChg chg="modSp new del mod">
        <pc:chgData name="Daksh Agarwal" userId="252623e2ba33a27a" providerId="LiveId" clId="{9C5BB504-61AB-4B7E-9694-76603D282102}" dt="2024-05-17T10:06:05.814" v="18" actId="47"/>
        <pc:sldMkLst>
          <pc:docMk/>
          <pc:sldMk cId="380888020" sldId="256"/>
        </pc:sldMkLst>
        <pc:spChg chg="mod">
          <ac:chgData name="Daksh Agarwal" userId="252623e2ba33a27a" providerId="LiveId" clId="{9C5BB504-61AB-4B7E-9694-76603D282102}" dt="2024-05-17T09:58:07.796" v="16"/>
          <ac:spMkLst>
            <pc:docMk/>
            <pc:sldMk cId="380888020" sldId="256"/>
            <ac:spMk id="2" creationId="{663BB003-CB5A-5226-2283-AA7CA4AA1286}"/>
          </ac:spMkLst>
        </pc:spChg>
        <pc:spChg chg="mod">
          <ac:chgData name="Daksh Agarwal" userId="252623e2ba33a27a" providerId="LiveId" clId="{9C5BB504-61AB-4B7E-9694-76603D282102}" dt="2024-05-17T09:58:07.796" v="16"/>
          <ac:spMkLst>
            <pc:docMk/>
            <pc:sldMk cId="380888020" sldId="256"/>
            <ac:spMk id="3" creationId="{54B74ED6-475C-5A0C-8573-F5CAF82743AA}"/>
          </ac:spMkLst>
        </pc:spChg>
      </pc:sldChg>
      <pc:sldChg chg="modSp new">
        <pc:chgData name="Daksh Agarwal" userId="252623e2ba33a27a" providerId="LiveId" clId="{9C5BB504-61AB-4B7E-9694-76603D282102}" dt="2024-05-17T10:06:20.860" v="20"/>
        <pc:sldMkLst>
          <pc:docMk/>
          <pc:sldMk cId="2750890980" sldId="256"/>
        </pc:sldMkLst>
        <pc:spChg chg="mod">
          <ac:chgData name="Daksh Agarwal" userId="252623e2ba33a27a" providerId="LiveId" clId="{9C5BB504-61AB-4B7E-9694-76603D282102}" dt="2024-05-17T10:06:20.860" v="20"/>
          <ac:spMkLst>
            <pc:docMk/>
            <pc:sldMk cId="2750890980" sldId="256"/>
            <ac:spMk id="2" creationId="{CD4EAB0F-BAC2-5802-E29E-3550EAFB7F42}"/>
          </ac:spMkLst>
        </pc:spChg>
        <pc:spChg chg="mod">
          <ac:chgData name="Daksh Agarwal" userId="252623e2ba33a27a" providerId="LiveId" clId="{9C5BB504-61AB-4B7E-9694-76603D282102}" dt="2024-05-17T10:06:20.860" v="20"/>
          <ac:spMkLst>
            <pc:docMk/>
            <pc:sldMk cId="2750890980" sldId="256"/>
            <ac:spMk id="3" creationId="{5989F1A1-4B54-D058-6397-CD83F8116FB9}"/>
          </ac:spMkLst>
        </pc:spChg>
      </pc:sldChg>
      <pc:sldChg chg="modSp new del">
        <pc:chgData name="Daksh Agarwal" userId="252623e2ba33a27a" providerId="LiveId" clId="{9C5BB504-61AB-4B7E-9694-76603D282102}" dt="2024-05-17T10:06:05.504" v="17" actId="47"/>
        <pc:sldMkLst>
          <pc:docMk/>
          <pc:sldMk cId="2416896923" sldId="257"/>
        </pc:sldMkLst>
        <pc:spChg chg="mod">
          <ac:chgData name="Daksh Agarwal" userId="252623e2ba33a27a" providerId="LiveId" clId="{9C5BB504-61AB-4B7E-9694-76603D282102}" dt="2024-05-17T09:58:07.796" v="16"/>
          <ac:spMkLst>
            <pc:docMk/>
            <pc:sldMk cId="2416896923" sldId="257"/>
            <ac:spMk id="2" creationId="{8C5FFF00-33CA-9D54-CA01-E198731B07AE}"/>
          </ac:spMkLst>
        </pc:spChg>
        <pc:spChg chg="mod">
          <ac:chgData name="Daksh Agarwal" userId="252623e2ba33a27a" providerId="LiveId" clId="{9C5BB504-61AB-4B7E-9694-76603D282102}" dt="2024-05-17T09:58:07.796" v="16"/>
          <ac:spMkLst>
            <pc:docMk/>
            <pc:sldMk cId="2416896923" sldId="257"/>
            <ac:spMk id="3" creationId="{5879B125-D50F-DB9E-79EF-402B65CC8338}"/>
          </ac:spMkLst>
        </pc:spChg>
      </pc:sldChg>
      <pc:sldChg chg="modSp new mod">
        <pc:chgData name="Daksh Agarwal" userId="252623e2ba33a27a" providerId="LiveId" clId="{9C5BB504-61AB-4B7E-9694-76603D282102}" dt="2024-05-17T10:06:36.451" v="22" actId="1076"/>
        <pc:sldMkLst>
          <pc:docMk/>
          <pc:sldMk cId="2708210345" sldId="257"/>
        </pc:sldMkLst>
        <pc:spChg chg="mod">
          <ac:chgData name="Daksh Agarwal" userId="252623e2ba33a27a" providerId="LiveId" clId="{9C5BB504-61AB-4B7E-9694-76603D282102}" dt="2024-05-17T10:06:36.451" v="22" actId="1076"/>
          <ac:spMkLst>
            <pc:docMk/>
            <pc:sldMk cId="2708210345" sldId="257"/>
            <ac:spMk id="3" creationId="{092A031D-5F45-025E-B968-C7D0A41F88A3}"/>
          </ac:spMkLst>
        </pc:spChg>
      </pc:sldChg>
      <pc:sldMasterChg chg="modSldLayout">
        <pc:chgData name="Daksh Agarwal" userId="252623e2ba33a27a" providerId="LiveId" clId="{9C5BB504-61AB-4B7E-9694-76603D282102}" dt="2024-05-17T10:06:20.860" v="20"/>
        <pc:sldMasterMkLst>
          <pc:docMk/>
          <pc:sldMasterMk cId="842635242" sldId="2147483694"/>
        </pc:sldMasterMkLst>
        <pc:sldLayoutChg chg="delSp">
          <pc:chgData name="Daksh Agarwal" userId="252623e2ba33a27a" providerId="LiveId" clId="{9C5BB504-61AB-4B7E-9694-76603D282102}" dt="2024-05-17T10:06:20.860" v="20"/>
          <pc:sldLayoutMkLst>
            <pc:docMk/>
            <pc:sldMasterMk cId="842635242" sldId="2147483694"/>
            <pc:sldLayoutMk cId="3096291737" sldId="2147483700"/>
          </pc:sldLayoutMkLst>
          <pc:grpChg chg="del">
            <ac:chgData name="Daksh Agarwal" userId="252623e2ba33a27a" providerId="LiveId" clId="{9C5BB504-61AB-4B7E-9694-76603D282102}" dt="2024-05-17T10:06:20.860" v="20"/>
            <ac:grpSpMkLst>
              <pc:docMk/>
              <pc:sldMasterMk cId="842635242" sldId="2147483694"/>
              <pc:sldLayoutMk cId="3096291737" sldId="2147483700"/>
              <ac:grpSpMk id="7" creationId="{00000000-0000-0000-0000-000000000000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202245" cy="685596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5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7562850" y="0"/>
                </a:lnTo>
                <a:lnTo>
                  <a:pt x="7562850" y="10696575"/>
                </a:lnTo>
                <a:close/>
              </a:path>
            </a:pathLst>
          </a:custGeom>
          <a:solidFill>
            <a:srgbClr val="E9FDE9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7474" cy="180709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891" y="530707"/>
            <a:ext cx="2474257" cy="15628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3738" y="2268228"/>
            <a:ext cx="10625480" cy="443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84" b="1" i="0">
                <a:solidFill>
                  <a:srgbClr val="00584B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337" y="3840480"/>
            <a:ext cx="8541572" cy="197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82" b="0" i="0">
                <a:solidFill>
                  <a:srgbClr val="119582"/>
                </a:solidFill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092F-BAFF-4869-9B40-D245EA96DC02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6418-977C-42BF-B78B-9493F42F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2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155" y="232215"/>
            <a:ext cx="8447314" cy="443839"/>
          </a:xfrm>
        </p:spPr>
        <p:txBody>
          <a:bodyPr lIns="0" tIns="0" rIns="0" bIns="0"/>
          <a:lstStyle>
            <a:lvl1pPr>
              <a:defRPr sz="2884" b="1" i="0">
                <a:solidFill>
                  <a:srgbClr val="00584B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474" y="1119977"/>
            <a:ext cx="10602942" cy="197298"/>
          </a:xfrm>
        </p:spPr>
        <p:txBody>
          <a:bodyPr lIns="0" tIns="0" rIns="0" bIns="0"/>
          <a:lstStyle>
            <a:lvl1pPr>
              <a:defRPr sz="1282" b="0" i="0">
                <a:solidFill>
                  <a:srgbClr val="119582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092F-BAFF-4869-9B40-D245EA96DC02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6418-977C-42BF-B78B-9493F42F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155" y="232215"/>
            <a:ext cx="8447314" cy="443839"/>
          </a:xfrm>
        </p:spPr>
        <p:txBody>
          <a:bodyPr lIns="0" tIns="0" rIns="0" bIns="0"/>
          <a:lstStyle>
            <a:lvl1pPr>
              <a:defRPr sz="2884" b="1" i="0">
                <a:solidFill>
                  <a:srgbClr val="00584B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112" y="1577340"/>
            <a:ext cx="530797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4156" y="1577340"/>
            <a:ext cx="530797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092F-BAFF-4869-9B40-D245EA96DC02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6418-977C-42BF-B78B-9493F42F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7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155" y="232215"/>
            <a:ext cx="8447314" cy="443839"/>
          </a:xfrm>
        </p:spPr>
        <p:txBody>
          <a:bodyPr lIns="0" tIns="0" rIns="0" bIns="0"/>
          <a:lstStyle>
            <a:lvl1pPr>
              <a:defRPr sz="2884" b="1" i="0">
                <a:solidFill>
                  <a:srgbClr val="00584B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092F-BAFF-4869-9B40-D245EA96DC02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6418-977C-42BF-B78B-9493F42F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092F-BAFF-4869-9B40-D245EA96DC02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6418-977C-42BF-B78B-9493F42F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8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092F-BAFF-4869-9B40-D245EA96DC02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6418-977C-42BF-B78B-9493F42F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202245" cy="685596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5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7562850" y="0"/>
                </a:lnTo>
                <a:lnTo>
                  <a:pt x="7562850" y="10696575"/>
                </a:lnTo>
                <a:close/>
              </a:path>
            </a:pathLst>
          </a:custGeom>
          <a:solidFill>
            <a:srgbClr val="E9FDE9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7" name="bg object 17"/>
          <p:cNvSpPr/>
          <p:nvPr/>
        </p:nvSpPr>
        <p:spPr>
          <a:xfrm>
            <a:off x="10964467" y="0"/>
            <a:ext cx="1232519" cy="326009"/>
          </a:xfrm>
          <a:custGeom>
            <a:avLst/>
            <a:gdLst/>
            <a:ahLst/>
            <a:cxnLst/>
            <a:rect l="l" t="t" r="r" b="b"/>
            <a:pathLst>
              <a:path w="763904" h="508634">
                <a:moveTo>
                  <a:pt x="466891" y="508520"/>
                </a:moveTo>
                <a:lnTo>
                  <a:pt x="763664" y="185307"/>
                </a:lnTo>
                <a:lnTo>
                  <a:pt x="763664" y="0"/>
                </a:lnTo>
                <a:lnTo>
                  <a:pt x="0" y="0"/>
                </a:lnTo>
                <a:lnTo>
                  <a:pt x="466891" y="508520"/>
                </a:lnTo>
                <a:close/>
              </a:path>
            </a:pathLst>
          </a:custGeom>
          <a:solidFill>
            <a:srgbClr val="11A18F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8" name="bg object 18"/>
          <p:cNvSpPr/>
          <p:nvPr/>
        </p:nvSpPr>
        <p:spPr>
          <a:xfrm>
            <a:off x="11485158" y="0"/>
            <a:ext cx="712054" cy="325602"/>
          </a:xfrm>
          <a:custGeom>
            <a:avLst/>
            <a:gdLst/>
            <a:ahLst/>
            <a:cxnLst/>
            <a:rect l="l" t="t" r="r" b="b"/>
            <a:pathLst>
              <a:path w="441325" h="508000">
                <a:moveTo>
                  <a:pt x="145116" y="507432"/>
                </a:moveTo>
                <a:lnTo>
                  <a:pt x="440945" y="185307"/>
                </a:lnTo>
                <a:lnTo>
                  <a:pt x="440945" y="0"/>
                </a:lnTo>
                <a:lnTo>
                  <a:pt x="313692" y="0"/>
                </a:lnTo>
                <a:lnTo>
                  <a:pt x="0" y="349343"/>
                </a:lnTo>
                <a:lnTo>
                  <a:pt x="145116" y="507432"/>
                </a:lnTo>
                <a:close/>
              </a:path>
            </a:pathLst>
          </a:custGeom>
          <a:solidFill>
            <a:srgbClr val="119582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9" name="bg object 19"/>
          <p:cNvSpPr/>
          <p:nvPr/>
        </p:nvSpPr>
        <p:spPr>
          <a:xfrm>
            <a:off x="10790829" y="0"/>
            <a:ext cx="1406690" cy="438342"/>
          </a:xfrm>
          <a:custGeom>
            <a:avLst/>
            <a:gdLst/>
            <a:ahLst/>
            <a:cxnLst/>
            <a:rect l="l" t="t" r="r" b="b"/>
            <a:pathLst>
              <a:path w="871854" h="683895">
                <a:moveTo>
                  <a:pt x="518549" y="564794"/>
                </a:moveTo>
                <a:lnTo>
                  <a:pt x="628140" y="564794"/>
                </a:lnTo>
                <a:lnTo>
                  <a:pt x="107737" y="0"/>
                </a:lnTo>
                <a:lnTo>
                  <a:pt x="0" y="0"/>
                </a:lnTo>
                <a:lnTo>
                  <a:pt x="518549" y="564794"/>
                </a:lnTo>
                <a:close/>
              </a:path>
              <a:path w="871854" h="683895">
                <a:moveTo>
                  <a:pt x="627892" y="683888"/>
                </a:moveTo>
                <a:lnTo>
                  <a:pt x="628388" y="683888"/>
                </a:lnTo>
                <a:lnTo>
                  <a:pt x="871285" y="419395"/>
                </a:lnTo>
                <a:lnTo>
                  <a:pt x="871285" y="300030"/>
                </a:lnTo>
                <a:lnTo>
                  <a:pt x="628140" y="564794"/>
                </a:lnTo>
                <a:lnTo>
                  <a:pt x="518549" y="564794"/>
                </a:lnTo>
                <a:lnTo>
                  <a:pt x="627892" y="683888"/>
                </a:lnTo>
                <a:close/>
              </a:path>
            </a:pathLst>
          </a:custGeom>
          <a:solidFill>
            <a:srgbClr val="45B4AB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0" name="bg object 20"/>
          <p:cNvSpPr/>
          <p:nvPr/>
        </p:nvSpPr>
        <p:spPr>
          <a:xfrm>
            <a:off x="10348481" y="0"/>
            <a:ext cx="708980" cy="153440"/>
          </a:xfrm>
          <a:custGeom>
            <a:avLst/>
            <a:gdLst/>
            <a:ahLst/>
            <a:cxnLst/>
            <a:rect l="l" t="t" r="r" b="b"/>
            <a:pathLst>
              <a:path w="439420" h="239395">
                <a:moveTo>
                  <a:pt x="219464" y="239032"/>
                </a:moveTo>
                <a:lnTo>
                  <a:pt x="438943" y="0"/>
                </a:lnTo>
                <a:lnTo>
                  <a:pt x="0" y="0"/>
                </a:lnTo>
                <a:lnTo>
                  <a:pt x="219464" y="239032"/>
                </a:lnTo>
                <a:close/>
              </a:path>
            </a:pathLst>
          </a:custGeom>
          <a:solidFill>
            <a:srgbClr val="11A18F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1" name="bg object 21"/>
          <p:cNvSpPr/>
          <p:nvPr/>
        </p:nvSpPr>
        <p:spPr>
          <a:xfrm>
            <a:off x="10469961" y="0"/>
            <a:ext cx="587060" cy="152626"/>
          </a:xfrm>
          <a:custGeom>
            <a:avLst/>
            <a:gdLst/>
            <a:ahLst/>
            <a:cxnLst/>
            <a:rect l="l" t="t" r="r" b="b"/>
            <a:pathLst>
              <a:path w="363854" h="238125">
                <a:moveTo>
                  <a:pt x="145116" y="237944"/>
                </a:moveTo>
                <a:lnTo>
                  <a:pt x="363636" y="0"/>
                </a:lnTo>
                <a:lnTo>
                  <a:pt x="71705" y="0"/>
                </a:lnTo>
                <a:lnTo>
                  <a:pt x="0" y="79855"/>
                </a:lnTo>
                <a:lnTo>
                  <a:pt x="145116" y="237944"/>
                </a:lnTo>
                <a:close/>
              </a:path>
            </a:pathLst>
          </a:custGeom>
          <a:solidFill>
            <a:srgbClr val="119582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2" name="bg object 22"/>
          <p:cNvSpPr/>
          <p:nvPr/>
        </p:nvSpPr>
        <p:spPr>
          <a:xfrm>
            <a:off x="10174834" y="0"/>
            <a:ext cx="1007121" cy="265773"/>
          </a:xfrm>
          <a:custGeom>
            <a:avLst/>
            <a:gdLst/>
            <a:ahLst/>
            <a:cxnLst/>
            <a:rect l="l" t="t" r="r" b="b"/>
            <a:pathLst>
              <a:path w="624204" h="414655">
                <a:moveTo>
                  <a:pt x="271126" y="295306"/>
                </a:moveTo>
                <a:lnTo>
                  <a:pt x="380717" y="295306"/>
                </a:lnTo>
                <a:lnTo>
                  <a:pt x="108622" y="0"/>
                </a:lnTo>
                <a:lnTo>
                  <a:pt x="0" y="0"/>
                </a:lnTo>
                <a:lnTo>
                  <a:pt x="271126" y="295306"/>
                </a:lnTo>
                <a:close/>
              </a:path>
              <a:path w="624204" h="414655">
                <a:moveTo>
                  <a:pt x="380427" y="414354"/>
                </a:moveTo>
                <a:lnTo>
                  <a:pt x="381008" y="414354"/>
                </a:lnTo>
                <a:lnTo>
                  <a:pt x="623862" y="149907"/>
                </a:lnTo>
                <a:lnTo>
                  <a:pt x="623862" y="30542"/>
                </a:lnTo>
                <a:lnTo>
                  <a:pt x="380717" y="295306"/>
                </a:lnTo>
                <a:lnTo>
                  <a:pt x="271126" y="295306"/>
                </a:lnTo>
                <a:lnTo>
                  <a:pt x="380427" y="414354"/>
                </a:lnTo>
                <a:close/>
              </a:path>
            </a:pathLst>
          </a:custGeom>
          <a:solidFill>
            <a:srgbClr val="45B4AB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3" name="bg object 23"/>
          <p:cNvSpPr/>
          <p:nvPr/>
        </p:nvSpPr>
        <p:spPr>
          <a:xfrm>
            <a:off x="3427" y="6535871"/>
            <a:ext cx="1219200" cy="320311"/>
          </a:xfrm>
          <a:custGeom>
            <a:avLst/>
            <a:gdLst/>
            <a:ahLst/>
            <a:cxnLst/>
            <a:rect l="l" t="t" r="r" b="b"/>
            <a:pathLst>
              <a:path w="755650" h="499745">
                <a:moveTo>
                  <a:pt x="296773" y="0"/>
                </a:moveTo>
                <a:lnTo>
                  <a:pt x="0" y="323212"/>
                </a:lnTo>
                <a:lnTo>
                  <a:pt x="0" y="499407"/>
                </a:lnTo>
                <a:lnTo>
                  <a:pt x="755297" y="499407"/>
                </a:lnTo>
                <a:lnTo>
                  <a:pt x="296773" y="0"/>
                </a:lnTo>
                <a:close/>
              </a:path>
            </a:pathLst>
          </a:custGeom>
          <a:solidFill>
            <a:srgbClr val="11A18F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4" name="bg object 24"/>
          <p:cNvSpPr/>
          <p:nvPr/>
        </p:nvSpPr>
        <p:spPr>
          <a:xfrm>
            <a:off x="3428" y="6536568"/>
            <a:ext cx="712054" cy="319497"/>
          </a:xfrm>
          <a:custGeom>
            <a:avLst/>
            <a:gdLst/>
            <a:ahLst/>
            <a:cxnLst/>
            <a:rect l="l" t="t" r="r" b="b"/>
            <a:pathLst>
              <a:path w="441325" h="498475">
                <a:moveTo>
                  <a:pt x="295828" y="0"/>
                </a:moveTo>
                <a:lnTo>
                  <a:pt x="0" y="322125"/>
                </a:lnTo>
                <a:lnTo>
                  <a:pt x="0" y="498319"/>
                </a:lnTo>
                <a:lnTo>
                  <a:pt x="135436" y="498319"/>
                </a:lnTo>
                <a:lnTo>
                  <a:pt x="440945" y="158089"/>
                </a:lnTo>
                <a:lnTo>
                  <a:pt x="295828" y="0"/>
                </a:lnTo>
                <a:close/>
              </a:path>
            </a:pathLst>
          </a:custGeom>
          <a:solidFill>
            <a:srgbClr val="119582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5" name="bg object 25"/>
          <p:cNvSpPr/>
          <p:nvPr/>
        </p:nvSpPr>
        <p:spPr>
          <a:xfrm>
            <a:off x="3428" y="6423464"/>
            <a:ext cx="1392347" cy="432644"/>
          </a:xfrm>
          <a:custGeom>
            <a:avLst/>
            <a:gdLst/>
            <a:ahLst/>
            <a:cxnLst/>
            <a:rect l="l" t="t" r="r" b="b"/>
            <a:pathLst>
              <a:path w="862965" h="675004">
                <a:moveTo>
                  <a:pt x="352736" y="119100"/>
                </a:moveTo>
                <a:lnTo>
                  <a:pt x="243145" y="119100"/>
                </a:lnTo>
                <a:lnTo>
                  <a:pt x="755150" y="674781"/>
                </a:lnTo>
                <a:lnTo>
                  <a:pt x="862918" y="674781"/>
                </a:lnTo>
                <a:lnTo>
                  <a:pt x="352736" y="119100"/>
                </a:lnTo>
                <a:close/>
              </a:path>
              <a:path w="862965" h="675004">
                <a:moveTo>
                  <a:pt x="243387" y="0"/>
                </a:moveTo>
                <a:lnTo>
                  <a:pt x="242902" y="0"/>
                </a:lnTo>
                <a:lnTo>
                  <a:pt x="0" y="264499"/>
                </a:lnTo>
                <a:lnTo>
                  <a:pt x="0" y="383864"/>
                </a:lnTo>
                <a:lnTo>
                  <a:pt x="243145" y="119100"/>
                </a:lnTo>
                <a:lnTo>
                  <a:pt x="352736" y="119100"/>
                </a:lnTo>
                <a:lnTo>
                  <a:pt x="243387" y="0"/>
                </a:lnTo>
                <a:close/>
              </a:path>
            </a:pathLst>
          </a:custGeom>
          <a:solidFill>
            <a:srgbClr val="45B4AB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6" name="bg object 26"/>
          <p:cNvSpPr/>
          <p:nvPr/>
        </p:nvSpPr>
        <p:spPr>
          <a:xfrm>
            <a:off x="1156855" y="6708609"/>
            <a:ext cx="681318" cy="147741"/>
          </a:xfrm>
          <a:custGeom>
            <a:avLst/>
            <a:gdLst/>
            <a:ahLst/>
            <a:cxnLst/>
            <a:rect l="l" t="t" r="r" b="b"/>
            <a:pathLst>
              <a:path w="422275" h="230504">
                <a:moveTo>
                  <a:pt x="211096" y="0"/>
                </a:moveTo>
                <a:lnTo>
                  <a:pt x="0" y="229902"/>
                </a:lnTo>
                <a:lnTo>
                  <a:pt x="422179" y="229902"/>
                </a:lnTo>
                <a:lnTo>
                  <a:pt x="211096" y="0"/>
                </a:lnTo>
                <a:close/>
              </a:path>
            </a:pathLst>
          </a:custGeom>
          <a:solidFill>
            <a:srgbClr val="11A18F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7" name="bg object 27"/>
          <p:cNvSpPr/>
          <p:nvPr/>
        </p:nvSpPr>
        <p:spPr>
          <a:xfrm>
            <a:off x="1156879" y="6709306"/>
            <a:ext cx="573741" cy="146928"/>
          </a:xfrm>
          <a:custGeom>
            <a:avLst/>
            <a:gdLst/>
            <a:ahLst/>
            <a:cxnLst/>
            <a:rect l="l" t="t" r="r" b="b"/>
            <a:pathLst>
              <a:path w="355600" h="229234">
                <a:moveTo>
                  <a:pt x="210136" y="0"/>
                </a:moveTo>
                <a:lnTo>
                  <a:pt x="0" y="228815"/>
                </a:lnTo>
                <a:lnTo>
                  <a:pt x="291744" y="228815"/>
                </a:lnTo>
                <a:lnTo>
                  <a:pt x="355252" y="158089"/>
                </a:lnTo>
                <a:lnTo>
                  <a:pt x="210136" y="0"/>
                </a:lnTo>
                <a:close/>
              </a:path>
            </a:pathLst>
          </a:custGeom>
          <a:solidFill>
            <a:srgbClr val="119582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8" name="bg object 28"/>
          <p:cNvSpPr/>
          <p:nvPr/>
        </p:nvSpPr>
        <p:spPr>
          <a:xfrm>
            <a:off x="1018620" y="6596222"/>
            <a:ext cx="993802" cy="260075"/>
          </a:xfrm>
          <a:custGeom>
            <a:avLst/>
            <a:gdLst/>
            <a:ahLst/>
            <a:cxnLst/>
            <a:rect l="l" t="t" r="r" b="b"/>
            <a:pathLst>
              <a:path w="615950" h="405765">
                <a:moveTo>
                  <a:pt x="352736" y="119070"/>
                </a:moveTo>
                <a:lnTo>
                  <a:pt x="243145" y="119070"/>
                </a:lnTo>
                <a:lnTo>
                  <a:pt x="506829" y="405247"/>
                </a:lnTo>
                <a:lnTo>
                  <a:pt x="615481" y="405247"/>
                </a:lnTo>
                <a:lnTo>
                  <a:pt x="352736" y="119070"/>
                </a:lnTo>
                <a:close/>
              </a:path>
              <a:path w="615950" h="405765">
                <a:moveTo>
                  <a:pt x="243415" y="0"/>
                </a:moveTo>
                <a:lnTo>
                  <a:pt x="242874" y="0"/>
                </a:lnTo>
                <a:lnTo>
                  <a:pt x="0" y="264468"/>
                </a:lnTo>
                <a:lnTo>
                  <a:pt x="0" y="383833"/>
                </a:lnTo>
                <a:lnTo>
                  <a:pt x="243145" y="119070"/>
                </a:lnTo>
                <a:lnTo>
                  <a:pt x="352736" y="119070"/>
                </a:lnTo>
                <a:lnTo>
                  <a:pt x="243415" y="0"/>
                </a:lnTo>
                <a:close/>
              </a:path>
            </a:pathLst>
          </a:custGeom>
          <a:solidFill>
            <a:srgbClr val="45B4AB">
              <a:alpha val="56999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155" y="232215"/>
            <a:ext cx="8447314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0584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474" y="1119977"/>
            <a:ext cx="1060294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1958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8763" y="6377940"/>
            <a:ext cx="39047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112" y="6377940"/>
            <a:ext cx="28065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092F-BAFF-4869-9B40-D245EA96DC02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5617" y="6377940"/>
            <a:ext cx="28065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6418-977C-42BF-B78B-9493F42F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293019" eaLnBrk="1" hangingPunct="1">
        <a:defRPr>
          <a:latin typeface="+mn-lt"/>
          <a:ea typeface="+mn-ea"/>
          <a:cs typeface="+mn-cs"/>
        </a:defRPr>
      </a:lvl2pPr>
      <a:lvl3pPr marL="586039" eaLnBrk="1" hangingPunct="1">
        <a:defRPr>
          <a:latin typeface="+mn-lt"/>
          <a:ea typeface="+mn-ea"/>
          <a:cs typeface="+mn-cs"/>
        </a:defRPr>
      </a:lvl3pPr>
      <a:lvl4pPr marL="879058" eaLnBrk="1" hangingPunct="1">
        <a:defRPr>
          <a:latin typeface="+mn-lt"/>
          <a:ea typeface="+mn-ea"/>
          <a:cs typeface="+mn-cs"/>
        </a:defRPr>
      </a:lvl4pPr>
      <a:lvl5pPr marL="1172078" eaLnBrk="1" hangingPunct="1">
        <a:defRPr>
          <a:latin typeface="+mn-lt"/>
          <a:ea typeface="+mn-ea"/>
          <a:cs typeface="+mn-cs"/>
        </a:defRPr>
      </a:lvl5pPr>
      <a:lvl6pPr marL="1465097" eaLnBrk="1" hangingPunct="1">
        <a:defRPr>
          <a:latin typeface="+mn-lt"/>
          <a:ea typeface="+mn-ea"/>
          <a:cs typeface="+mn-cs"/>
        </a:defRPr>
      </a:lvl6pPr>
      <a:lvl7pPr marL="1758117" eaLnBrk="1" hangingPunct="1">
        <a:defRPr>
          <a:latin typeface="+mn-lt"/>
          <a:ea typeface="+mn-ea"/>
          <a:cs typeface="+mn-cs"/>
        </a:defRPr>
      </a:lvl7pPr>
      <a:lvl8pPr marL="2051136" eaLnBrk="1" hangingPunct="1">
        <a:defRPr>
          <a:latin typeface="+mn-lt"/>
          <a:ea typeface="+mn-ea"/>
          <a:cs typeface="+mn-cs"/>
        </a:defRPr>
      </a:lvl8pPr>
      <a:lvl9pPr marL="234415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93019" eaLnBrk="1" hangingPunct="1">
        <a:defRPr>
          <a:latin typeface="+mn-lt"/>
          <a:ea typeface="+mn-ea"/>
          <a:cs typeface="+mn-cs"/>
        </a:defRPr>
      </a:lvl2pPr>
      <a:lvl3pPr marL="586039" eaLnBrk="1" hangingPunct="1">
        <a:defRPr>
          <a:latin typeface="+mn-lt"/>
          <a:ea typeface="+mn-ea"/>
          <a:cs typeface="+mn-cs"/>
        </a:defRPr>
      </a:lvl3pPr>
      <a:lvl4pPr marL="879058" eaLnBrk="1" hangingPunct="1">
        <a:defRPr>
          <a:latin typeface="+mn-lt"/>
          <a:ea typeface="+mn-ea"/>
          <a:cs typeface="+mn-cs"/>
        </a:defRPr>
      </a:lvl4pPr>
      <a:lvl5pPr marL="1172078" eaLnBrk="1" hangingPunct="1">
        <a:defRPr>
          <a:latin typeface="+mn-lt"/>
          <a:ea typeface="+mn-ea"/>
          <a:cs typeface="+mn-cs"/>
        </a:defRPr>
      </a:lvl5pPr>
      <a:lvl6pPr marL="1465097" eaLnBrk="1" hangingPunct="1">
        <a:defRPr>
          <a:latin typeface="+mn-lt"/>
          <a:ea typeface="+mn-ea"/>
          <a:cs typeface="+mn-cs"/>
        </a:defRPr>
      </a:lvl6pPr>
      <a:lvl7pPr marL="1758117" eaLnBrk="1" hangingPunct="1">
        <a:defRPr>
          <a:latin typeface="+mn-lt"/>
          <a:ea typeface="+mn-ea"/>
          <a:cs typeface="+mn-cs"/>
        </a:defRPr>
      </a:lvl7pPr>
      <a:lvl8pPr marL="2051136" eaLnBrk="1" hangingPunct="1">
        <a:defRPr>
          <a:latin typeface="+mn-lt"/>
          <a:ea typeface="+mn-ea"/>
          <a:cs typeface="+mn-cs"/>
        </a:defRPr>
      </a:lvl8pPr>
      <a:lvl9pPr marL="234415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AB0F-BAC2-5802-E29E-3550EAFB7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F1A1-4B54-D058-6397-CD83F8116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89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ABB1-530B-8C12-20C1-1374908B3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A031D-5F45-025E-B968-C7D0A41F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36006" y="1018875"/>
            <a:ext cx="7766936" cy="109689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103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788645E-B1C7-4FF0-9DE1-1861B45CC598}" vid="{88BE7E39-BB1C-41E6-B589-7F4B6D9DB0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 Black</vt:lpstr>
      <vt:lpstr>Verdana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Agarwal</dc:creator>
  <cp:lastModifiedBy>Daksh Agarwal</cp:lastModifiedBy>
  <cp:revision>1</cp:revision>
  <dcterms:created xsi:type="dcterms:W3CDTF">2024-05-17T09:48:11Z</dcterms:created>
  <dcterms:modified xsi:type="dcterms:W3CDTF">2024-05-17T10:06:38Z</dcterms:modified>
</cp:coreProperties>
</file>